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58" r:id="rId3"/>
    <p:sldId id="260" r:id="rId4"/>
    <p:sldId id="261" r:id="rId5"/>
    <p:sldId id="284" r:id="rId6"/>
    <p:sldId id="264" r:id="rId7"/>
    <p:sldId id="286" r:id="rId8"/>
    <p:sldId id="287" r:id="rId9"/>
    <p:sldId id="288" r:id="rId10"/>
    <p:sldId id="289" r:id="rId11"/>
    <p:sldId id="290" r:id="rId12"/>
    <p:sldId id="291" r:id="rId13"/>
    <p:sldId id="285" r:id="rId14"/>
    <p:sldId id="262" r:id="rId15"/>
    <p:sldId id="292" r:id="rId16"/>
    <p:sldId id="276" r:id="rId17"/>
    <p:sldId id="277" r:id="rId18"/>
    <p:sldId id="279" r:id="rId19"/>
    <p:sldId id="280" r:id="rId20"/>
    <p:sldId id="293" r:id="rId21"/>
    <p:sldId id="282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E64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6" d="100"/>
          <a:sy n="56" d="100"/>
        </p:scale>
        <p:origin x="10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6T21:47:06.15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2824 1094 24575,'-17'-3'0,"3"2"0,-557-32 0,1 24 0,356 7 0,159 0 0,45 0 0,15-2 0,17-3 0,-1 1 0,2 1 0,30-4 0,8-1 0,795-137-610,-72 13 79,-743 127 531,6-1 0,62-19 0,-90 18 0,-19 9 0,0 0 0,0 0 0,0 0 0,0 0 0,1 0 0,-1-1 0,0 1 0,0 0 0,0 0 0,0 0 0,0 0 0,0 0 0,0-1 0,0 1 0,0 0 0,0 0 0,0 0 0,0 0 0,0-1 0,0 1 0,0 0 0,0 0 0,0 0 0,0 0 0,0-1 0,0 1 0,0 0 0,0 0 0,0 0 0,0 0 0,0-1 0,0 1 0,0 0 0,0 0 0,0 0 0,-1 0 0,1 0 0,0-1 0,0 1 0,0 0 0,0 0 0,0 0 0,0 0 0,-1 0 0,1 0 0,0 0 0,0 0 0,0 0 0,-6-2 0,1 0 0,0 0 0,0 1 0,-1 0 0,-7 0 0,-281-8 0,262 9 0,-258 6-241,-1651 145-1846,1937-151 2087,-40 4 0,38-4 0,25-5 0,295-54 0,-310 59 0,286-50 98,716-104 441,9 48-149,-922 101-390,-91 5 0,37-1 0,-38 2 0,-6 2 0,-27 4 0,-112 21 0,-119 20 0,-105 16-186,-1883 322-1540,2209-378 1726,37-6 0,10-2 0,68-7 0,-46 4 0,168-17 0,90-8 136,257-28 515,955-86-419,-1201 122 765,-232 18-997,-54 4 0,-17 2 0,-33 6 0,-1-1 0,-49 4 0,0-1 0,-202 31-65,-1119 170-350,673-99 303,677-106 112,54-8 0,17-4 0,179-44 0,-121 33 0,192-42 84,182-40 50,1064-240 215,-1424 316-349,-59 14 0,-18 3 0,-49 5 0,-101 15 0,-124 20 0,-114 19-173,-1797 292-442,2278-367 615,118-26 0,107-25-400,319-75-1506,998-210 2218,-1313 300 1735,-246 47-2047,-237 44 0,56-17 0,-214 43-24,-111 18-73,-1674 298-3439,2049-368 3525,-11 1 17,52-10 209,13-1 92,101-25 1116,132-29-1033,105-24-302,-76 18 192,813-183-158,6 33 501,-916 185-506,-315 49-117,-118 15 0,-128 19-124,-752 118-466,-4 22-424,1043-176 1014,99-20 0,16-3 0,60-13 0,142-32 0,117-26 97,2322-461 1423,-2606 525-1520,-39 7 0,-26 5 0,-409 66 0,-8 12-180,-1995 483-782,2196-501 712,98-25 188,97-23 62,105-30 0,132-38 0,129-35-403,97-25-1210,645-152 1465,9 48-476,-831 180 489,28 7 523,-242 30 446,-31 0-804,1-1-1,-1 1 1,1 0 0,-1 0 0,1 0 0,-1 0 0,1 0 0,-1 1 0,1-1-1,-1 0 1,1 0 0,-1 0 0,1 0 0,-1 0 0,1 1 0,-1-1-1,1 0 1,-1 0 0,1 1 0,-1-1 0,0 0 0,1 1 0,-1 0-6,-1 0 0,1-1 0,0 1 0,-1 0 1,0-1-1,1 1 0,-1 0 0,1-1 1,-1 1-1,0-1 0,1 1 0,-1-1 0,0 0 1,1 1-1,-1-1 0,-1 1 0,-37 16-16,-133 41-8,-134 31 104,-108 28 309,-168 44-951,-1028 300-1430,1504-427 1968,66-18 408,45-16-214,0 0 0,1 0 0,-1 0 0,0-1 0,0 0 0,1 0 0,5-3 0,151-32 198,120-32-243,91-26 448,178-48-346,822-203 90,-1278 323-341,-57 14 0,-80 24 0,-112 34 0,-129 34 0,-110 27-94,-429 112-405,-252 70-117,1065-290 616,-37 11 0,41-12 0,7-1 0,26-4 0,258-48 0,-176 30 0,247-44 80,-158 28 129,616-111-28,-1 25 100,-630 102-228,-73 14-53,-109 7 0,0 0 0,0 0 0,0 0 0,0 0 0,1 1 0,-1-1 0,0 1 0,4 1 0,-6-2 0,0 1 0,0-1 0,1 0 0,-1 0 0,0 1 0,0-1 0,0 0 0,0 0 0,0 1 0,0-1 0,0 0 0,1 0 0,-1 1 0,0-1 0,0 0 0,0 1 0,0-1 0,0 0 0,0 1 0,0-1 0,0 0 0,-1 0 0,1 1 0,0-1 0,0 0 0,0 1 0,0-1 0,0 0 0,0 0 0,0 1 0,-1-1 0,1 0 0,0 0 0,0 0 0,0 1 0,-1-1 0,1 0 0,0 0 0,0 0 0,-1 1 0,1-1 0,0 0 0,0 0 0,-1 0 0,1 0 0,-1 0 0,-16 10 0,0 0 0,-1-2 0,-35 13 0,-202 64 0,-130 31-156,-445 114-583,-20-62 479,574-138-2717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6T21:48:01.4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522 350 24575,'33'4'0,"-6"0"0,591 38-450,3-29-52,-571-12 498,222 1 4,290 7 0,-690-9 956,-1092-56-956,1171 52 0,17 1 0,-1-1 0,-63-16 0,164 33 0,-5-2 0,1097 250 0,-1158-260 0,13 3 0,-33-4 0,-175-19 0,-802-72-845,694 66 711,182 13 134,103 9-6,40 4 175,278 27 239,350 78 0,-651-106-408,135 27 0,171 58 0,-275-72 0,-32-12 0,0-1 0,-1 0 0,1 0 0,0 0 0,0 0 0,0 0 0,-1 0 0,1 0 0,0 0 0,0 0 0,0 1 0,0-1 0,-1 0 0,1 0 0,0 0 0,0 0 0,0 1 0,0-1 0,0 0 0,0 0 0,-1 0 0,1 0 0,0 1 0,0-1 0,0 0 0,0 0 0,0 1 0,0-1 0,0 0 0,0 0 0,0 0 0,0 1 0,0-1 0,0 0 0,0 0 0,0 0 0,0 1 0,0-1 0,0 0 0,0 0 0,0 0 0,0 1 0,1-1 0,-1 0 0,0 0 0,0 0 0,0 1 0,0-1 0,0 0 0,1 0 0,-1 0 0,0 0 0,0 0 0,0 1 0,0-1 0,1 0 0,-1 0 0,0 0 0,1 0 0,-28 2 0,-272-30 0,202 15 0,-890-134-700,974 145 700,-40-8 0,-64-21 0,113 30 0,0-1 0,0 1 0,1-1 0,-1 0 0,-5-4 0,8 6 0,1 0 0,0 0 0,0-1 0,-1 1 0,1 0 0,0 0 0,0-1 0,0 1 0,-1 0 0,1 0 0,0-1 0,0 1 0,0 0 0,0-1 0,-1 1 0,1 0 0,0-1 0,0 1 0,0 0 0,0-1 0,0 1 0,0 0 0,0-1 0,0 1 0,0 0 0,0-1 0,0 1 0,1-1 0,-1 0 0,1 0 0,0 1 0,-1-1 0,1 0 0,0 0 0,0 1 0,0-1 0,0 0 0,-1 1 0,1-1 0,0 1 0,0-1 0,0 1 0,2-1 0,18-5 0,1 0 0,0 2 0,1 0 0,-1 2 0,26 0 0,-23 0 0,562 3 30,0 60-1,-576-60-29,58 9 0,106 29 0,-173-39 0,-1 1 0,1-1 0,-1 0 0,0 1 0,1-1 0,-1 1 0,0-1 0,1 1 0,-1 0 0,0 0 0,0-1 0,0 1 0,2 2 0,-3-2 0,-1 0 0,0 0 0,0-1 0,0 1 0,0 0 0,0-1 0,0 1 0,0 0 0,0-1 0,0 1 0,-1-1 0,1 0 0,0 1 0,0-1 0,0 0 0,0 0 0,-1 0 0,1 0 0,-2 0 0,-43 6 169,0-3-1,-54-2 1,90-1-141,-283-8-314,-407-63-1,448 20 287,238 47 0,0 0 0,-23-12 0,36 16 0,-1-1 0,1 0 0,0 1 0,-1-1 0,1 0 0,0 0 0,0 0 0,0 0 0,-1 0 0,1 0 0,0 0 0,0 0 0,0 0 0,0 0 0,1-1 0,-1 1 0,0 0 0,0-1 0,1 1 0,-1 0 0,0-3 0,2 3 0,-1-1 0,1 1 0,-1 0 0,1-1 0,0 1 0,-1-1 0,1 1 0,0 0 0,0 0 0,0-1 0,0 1 0,0 0 0,0 0 0,0 0 0,1 0 0,-1 0 0,0 0 0,0 1 0,1-1 0,-1 0 0,3 0 0,11-6 0,-1 0 0,1 2 0,0 0 0,20-4 0,75-10 0,25 3 16,1 6-1,162 9 1,271 61 32,-375-20-48,-150-24 0,-34-8 0,-16-2 0,-27 1 0,-217-2 471,240-6-454,-718-36-755,-8-28-290,574 50 1083,4-1-55,136 14-17,38 3 273,1323 61 1313,-1323-62-1569,-14 0 0,-4-1 0,-34-1 0,-418-2-278,-3 21-140,254-8 350,-40 1 68,185-9 0,47-3 0,11 2 0,0 0 0,0 0 0,0 0 0,0 0 0,0 0 0,0 0 0,0-1 0,0 1 0,0 0 0,0 0 0,0 0 0,0 0 0,0 0 0,0-1 0,0 1 0,0 0 0,0 0 0,0 0 0,0 0 0,0 0 0,0 0 0,0 0 0,0-1 0,0 1 0,0 0 0,0 0 0,0 0 0,0 0 0,0 0 0,0 0 0,1 0 0,-1 0 0,0-1 0,0 1 0,0 0 0,0 0 0,0 0 0,0 0 0,0 0 0,1 0 0,-1 0 0,0 0 0,0 0 0,0 0 0,0 0 0,0 0 0,0 0 0,1 0 0,-1 0 0,54-18 0,669-137-277,-637 139 235,736-126-44,-791 138 86,-25 4 0,-19 3 0,-231 44 955,-1216 259-2079,1421-296 1124,36-8 0,9-3 0,72-12 0,90-21 0,-50 9-6,1405-276-381,-1447 290 387,-61 11 0,-24 5 0,-42 12 0,-104 27 0,-92 20 0,-1293 289-752,1460-338 752,63-13 0,24-5 0,42-11 0,92-20 0,79-18 0,1342-287 838,-1523 333-838,-37 8 0,-10 1 0,-70 23 0,-88 24 0,-1284 326 200,1414-368-200,29-7 0,19-6 0,873-255 177,-805 238-172,523-136-5,-599 157 0,29-6 0,-30 7 0,-4 1 0,-19 7 0,-751 217-339,-128-17-2,892-207 341,-25 3 0,32-4 0,-1 0 0,1 0 0,0 0 0,0 0 0,0 0 0,0 0 0,0 0 0,0 0 0,-1 0 0,1 0 0,0 0 0,0-1 0,0 1 0,0 0 0,0 0 0,0 0 0,0 0 0,-1 0 0,1 0 0,0 0 0,0 0 0,0 0 0,0 0 0,0 0 0,0-1 0,0 1 0,0 0 0,0 0 0,0 0 0,0 0 0,0 0 0,0 0 0,0-1 0,0 1 0,0 0 0,0 0 0,0 0 0,0 0 0,0 0 0,0 0 0,0 0 0,0-1 0,0 1 0,0 0 0,0 0 0,0 0 0,0 0 0,0 0 0,0 0 0,0-1 0,0 1 0,0 0 0,0 0 0,0 0 0,0 0 0,0 0 0,0 0 0,1 0 0,-1 0 0,18-15 0,183-89 1175,-172 90-978,918-392 325,-914 395-463,-27 9-61,0 0 0,0 0 0,0 0 0,10-6 0,-44 20 2,-489 180 0,-23 9 0,527-196 0,13-5 0,0 0 0,1 0 0,-1 0 0,0 0 0,0 0 0,0 0 0,0 0 0,0 0 0,0 0 0,0 0 0,0 0 0,0 1 0,0-1 0,0 0 0,0 0 0,0 0 0,0 0 0,0 0 0,0 0 0,0 0 0,0 0 0,0 0 0,0 0 0,0 0 0,0 0 0,0 0 0,0 0 0,0 0 0,0 0 0,0 0 0,0 0 0,0 0 0,0 0 0,0 0 0,0 0 0,0 1 0,0-1 0,0 0 0,0 0 0,0 0 0,0 0 0,0 0 0,0 0 0,0 0 0,0 0 0,0 0 0,28-4 0,-19 2 0,195-33-39,385-59-315,5 49 106,-566 45 248,90 2 0,-100-1 0,0 1 0,0 1 0,-1 1 0,22 7 0,-26-5 100,-13-5-95,0-1 0,0 0 0,0 0-1,0 0 1,0 0 0,0 0 0,0 0 0,0 1-1,0-1 1,0 0 0,0 0 0,0 0 0,0 0-1,0 0 1,0 1 0,0-1 0,0 0 0,0 0-1,0 0 1,0 0 0,0 0 0,0 0 0,0 1-1,0-1 1,0 0 0,0 0 0,0 0-1,0 0 1,0 0 0,-1 0 0,1 0 0,0 0-1,0 1 1,0-1 0,0 0 0,0 0 0,0 0-1,0 0 1,-1 0 0,1 0 0,0 0 0,0 0-1,0 0 1,0 0 0,-1 0 0,-28 5 315,-36-4-320,-93-10 0,-69-20 0,205 25 0,-537-105 0,548 107 0,40 29 0,334 227 0,16-18 0,-343-214 0,39 23 0,-69-40 0,-10-5 0,-23-8 0,17 5 0,-1241-414-546,1147 376 546,92 34 0,36 14 0,596 177 273,15-40 0,-613-140-273,-16-2 0,1-1 0,0 0 0,0 0 0,0 0 0,0-1 0,11-1 0,-18-2 0,-11-2 0,-157-51 0,51 19 0,29 4-682,-122-65-1,74 22-6143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6T21:48:12.5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612 0 24575,'-12'27'0,"1"0"0,2 1 0,1 0 0,1 0 0,1 1 0,2 0 0,1 0 0,1 0 0,2 39 0,1-52 0,1 1 0,0 0 0,1-1 0,0 0 0,2 1 0,0-2 0,1 1 0,9 18 0,-5-17 0,0 0 0,2 0 0,0-1 0,1 0 0,0-1 0,26 22 0,-10-13 0,1-1 0,66 37 0,-34-28-125,100 36 0,122 18-875,-58-38 250,1-10 1,370 15-1,462-84 583,-814 4 140,50-17-109,-258 37 136,-36 7 0,-2 0 0,-68 16 0,-149 43 0,-154 49-337,-107 43-1011,-1356 550 1157,1588-584 775,98-39-413,93-42-85,53-33-67,10-4-4,37-18-8,142-76-7,137-87-457,95-65-1369,1192-761 1095,-1391 862 813,-88 53-61,-97 65-21,-33 27 0,-1 1 0,1 0 0,-1-1 0,1 1 0,-1-1 0,1 1 0,-1-1 0,1 1 0,-1-1 0,1 1 0,-1-1 0,0 1 0,1-1 0,-1 0 0,0 1 0,1-1 0,-1 1 0,0-1 0,0 0 0,0 1 0,0-1 0,1-1 0,-3 2 0,1 0 0,0 0 0,0 0 0,0-1 0,-1 1 0,1 0 0,0 1 0,0-1 0,0 0 0,0 0 0,-1 0 0,1 1 0,0-1 0,0 1 0,-1 0 0,-50 19 0,-167 84 0,-151 88-69,-108 68-205,-1342 820 206,1586-926 596,103-56 1585,127-95-2047,0 0 0,1 1-1,-1-1 1,1 1 0,0-1 0,0 1 0,-4 7-1,7-10-59,0-1 0,0 0 0,0 1 0,0-1 0,-1 1-1,1-1 1,0 0 0,0 1 0,0-1 0,0 1 0,0-1-1,0 0 1,0 1 0,0-1 0,1 1 0,-1-1 0,0 0-1,0 1 1,0-1 0,0 0 0,0 1 0,1-1-1,-1 0 1,0 1 0,0-1 0,1 0 0,-1 1 0,0-1-1,0 0 1,1 0 0,-1 1 0,0-1 0,1 0 0,-1 0-1,0 1 1,1-1 0,-1 0 0,1 0 0,-1 0 0,0 0-1,1 0 1,-1 0 0,1 0 0,-1 0 0,0 0 0,1 0-1,0 0 1,12 0 66,0-1-1,0-1 1,1 0-1,-1-1 1,13-4-1,219-71 71,136-60-670,98-42-1583,1652-670 3348,-2051 818-960,-28 12-239,64-36 1,-114 54-39,-8 4 0,-33 14 0,-159 72 0,-160 81-524,-122 70-1568,-1626 874 2056,1949-1024 2669,561-322-1639,7-3-1605,334-201-2311,373-237 3011,-817 486 787,-100 55-657,-173 114-219,-2 0 0,25-25 0,-49 43 0,-1 0 0,0-1 0,0 1 0,0 0 0,0-1 0,0 1 0,0-1 0,0 1 0,0-1 0,0 1 0,-1-1 0,1 1 0,0-4 0,-1 4 0,0 1 0,-1-1 0,1 1 0,0-1 0,0 1 0,-1-1 0,1 1 0,-1-1 0,1 1 0,0-1 0,-1 1 0,1 0 0,-1-1 0,1 1 0,-1 0 0,1-1 0,-1 1 0,1 0 0,-1 0 0,1-1 0,-1 1 0,0 0 0,1 0 0,-1 0 0,1 0 0,-1 0 0,0 0 0,1 0 0,-1 0 0,1 0 0,-1 0 0,0 0 0,0 0 0,-21 2 0,1 2 0,-1 0 0,1 1 0,-36 13 0,-249 101 0,-137 79 52,-1448 812 212,1619-848 8,100-55 819,87-51-819,80-51-272,7-4 0,23-13 0,117-63 0,116-63 0,87-52-449,352-208-1869,-9-16 4044,-496 293-1339,-79 41-164,-109 76-212,1 0 0,0 0 0,-1 0 0,6-8 0,-10 12-10,0 0-1,1-1 0,-1 1 0,0 0 1,0 0-1,1-1 0,-1 1 1,0 0-1,0 0 0,0-1 1,0 1-1,0 0 0,1-1 0,-1 1 1,0 0-1,0-1 0,0 1 1,0 0-1,0-1 0,0 1 1,0 0-1,0-1 0,0 1 0,0 0 1,0 0-1,0-1 0,0 1 1,0 0-1,0-1 0,-1 1 1,1 0-1,0-1 0,0 1 0,0 0 1,0 0-1,-1-1 0,1 1 1,0 0-1,0 0 0,-1-1 0,1 1 1,0 0-1,0 0 0,-1 0 1,1-1-1,0 1 0,-8 0-1,1 0-1,0 0 1,0 1-1,0 0 0,-1 0 1,1 1-1,0 0 1,-9 4-1,-189 72 2,-122 72-30,-1269 756-97,1349-745 223,95-52-72,145-104-24,0 0 0,1 1 0,-1 0 0,1 0 0,0 1 0,-8 10 0,14-16 0,0-1 0,0 0 0,0 1 0,0-1 0,0 0 0,0 1 0,0-1 0,0 0 0,0 1 0,0-1 0,0 0 0,0 0 0,0 1 0,0-1 0,1 0 0,-1 1 0,0-1 0,0 0 0,0 0 0,0 1 0,0-1 0,1 0 0,-1 0 0,0 1 0,0-1 0,1 0 0,-1 0 0,0 0 0,0 1 0,1-1 0,-1 0 0,0 0 0,0 0 0,1 0 0,-1 0 0,0 0 0,1 1 0,-1-1 0,0 0 0,1 0 0,-1 0 0,0 0 0,1 0 0,-1 0 0,0 0 0,0 0 0,1 0 0,-1-1 0,0 1 0,1 0 0,-1 0 0,0 0 0,1 0 0,8-2 0,0 1 0,0-1 0,15-6 0,170-71 0,124-71-434,90-57-1302,1391-798 3007,-1664 922-715,-126 78-416,-1-1-1,1 0 1,-1-1-1,7-7 1,-15 10 9,-8 4-30,-39 16-11,-143 69-108,-136 76-487,-94 62-1461,-1284 774 3288,1608-935-842,204-120 165,111-67-663,90-54-397,606-359-1815,-311 170 4531,-484 291-1814,-113 73-453,-1 0 0,0-1 0,0 0 0,-1 1 0,9-12 0,-15 12 13,-7 4-19,-37 12-31,-139 61-15,-130 65-462,-98 59-1386,-1117 628 1726,1345-715 1484,86-47-931,88-53-251,30-15 1,114-58-91,125-68-90,95-55-461,455-259-2052,-6-26 4635,-687 398-1676,-86 50-276,-30 23-169,0 0 1,0 0 0,0 0 0,0 0 0,0 0 0,-1 0 0,1 0-1,0 0 1,0 0 0,0 0 0,0 0 0,0 0 0,0 0 0,0-1-1,-1 1 1,1 0 0,0 0 0,0 0 0,0 0 0,0 0 0,0 0-1,0 0 1,0 0 0,0-1 0,0 1 0,0 0 0,0 0 0,0 0-1,0 0 1,0 0 0,0-1 0,0 1 0,0 0 0,0 0 0,0 0-1,0 0 1,0 0 0,0 0 0,0-1 0,0 1 0,0 0 0,0 0-1,0 0 1,0 0 0,0 0 0,0 0 0,0-1 0,0 1 0,0 0-1,0 0 1,1 0 0,-1 0 0,0 0 0,0 0 0,0 0 0,-15 4 13,0 1 0,-21 11 0,-149 74-15,-99 65-404,-979 644-1242,1089-672 3145,74-44-1049,97-80-422,0 0 0,0 0 1,0 1-1,1-1 0,-1 1 1,-3 6-1,6-10-25,0 0-1,0 1 1,0-1 0,0 0-1,-1 1 1,1-1 0,0 0-1,0 1 1,0-1 0,0 0-1,0 1 1,0-1-1,0 0 1,0 1 0,0-1-1,0 0 1,0 1 0,0-1-1,0 0 1,1 0 0,-1 1-1,0-1 1,0 0-1,0 1 1,0-1 0,1 0-1,-1 0 1,0 1 0,0-1-1,0 0 1,1 0 0,-1 1-1,0-1 1,0 0-1,1 0 1,-1 0 0,0 1-1,1-1 1,-1 0 0,0 0-1,0 0 1,1 0 0,-1 0-1,0 0 1,1 0-1,7 0 5,0 0 0,0-1-1,0 0 1,-1-1 0,1 0-1,-1 0 1,9-3 0,164-66-7,95-55-327,990-547-1305,-1074 555 2058,-71 34 1274,-113 80-1634,-1-1 0,0 0-1,0 0 1,0-1 0,0 0-1,-1 0 1,5-7 0,-10 13-61,0-1 0,0 1 1,1 0-1,-1-1 0,0 1 0,0 0 1,0-1-1,0 1 0,0 0 0,0-1 1,0 1-1,0-1 0,0 1 1,0 0-1,0-1 0,0 1 0,0 0 1,0-1-1,0 1 0,0 0 0,0-1 1,0 1-1,0 0 0,-1-1 1,1 1-1,0 0 0,0-1 0,0 1 1,-1 0-1,1-1 0,0 1 0,0 0 1,-1 0-1,1-1 0,0 1 0,-1 0 1,1 0-1,-2-1 15,-1 0 0,1 1 0,0 0 0,0-1 0,-1 1 0,1 0 0,0 0 0,0 0 0,-5 1 0,-26 5 14,1 1-1,-36 13 0,-177 66-33,-91 53-427,-971 531-1406,1147-570 3058,134-83-1072,-35 29 0,60-45-153,0 0 0,1 0 0,-1-1 0,0 1 0,0 0 0,0 0 0,1 0 0,-1 0 0,1 0 0,-1 0 0,1 0 0,-1 0 0,1 0 0,-1 0 0,1 2 0,0-3 0,0 1 0,0-1 0,1 1 0,-1-1 0,0 0 0,1 1 0,-1-1 0,0 0 0,1 1 0,-1-1 0,1 0 0,-1 0 0,1 1 0,-1-1 0,0 0 0,1 0 0,-1 0 0,1 1 0,-1-1 0,1 0 0,-1 0 0,1 0 0,-1 0 0,1 0 0,-1 0 0,1 0 0,-1 0 0,1 0 0,-1 0 0,2-1 0,19-2 0,1-2 0,-1 0 0,24-10 0,174-65 0,85-42-356,544-247-1624,-288 104 3958,-513 242-1709,-17 10-143,53-35-1,-80 46-106,-5 1-9,-17 6-6,-275 121-4,288-123 0,-1217 656 603,1181-634-600,9-6-2,1 1-1,-37 31 1,60-40-1,9-11 0,1 1 0,-1-1 0,0 0 0,0 0 0,0 1 0,0-1 0,0 0 0,0 0 0,1 0 0,-1 0 0,0 1 0,0-1 0,0 0 0,1 0 0,-1 0 0,0 0 0,0 0 0,1 1 0,-1-1 0,0 0 0,0 0 0,1 0 0,-1 0 0,0 0 0,0 0 0,0 0 0,1 0 0,-1 0 0,0 0 0,1 0 0,-1 0 0,0 0 0,0 0 0,0 0 0,1 0 0,-1 0 0,1-1 0,15-2 0,1-1 0,26-11 0,119-48 0,74-36 38,1057-503 418,-1240 573-456,-53 29 0,1 0 0,-1 0 0,0 0 0,0 0 0,0 0 0,0 0 0,0 0 0,0 0 0,1 0 0,-1 0 0,0 0 0,0 0 0,0 0 0,0 0 0,0 0 0,0 0 0,1 0 0,-1 0 0,0 0 0,0-1 0,0 1 0,0 0 0,0 0 0,0 0 0,0 0 0,0 0 0,1 0 0,-1 0 0,0 0 0,0-1 0,0 1 0,0 0 0,0 0 0,0 0 0,0 0 0,0 0 0,0 0 0,0-1 0,0 1 0,0 0 0,0 0 0,0 0 0,0 0 0,0 0 0,0-1 0,0 1 0,0 0 0,0 0 0,0 0 0,0 0 0,0 0 0,0 0 0,0-1 0,0 1 0,-1 0 0,-15 3 0,-58 21 0,-123 57 0,150-59 0,-258 121-198,-975 536-1593,1107-576 1632,74-36 159,96-65 0,0 1 0,0 0 0,0 0 0,0 0 0,0 0 0,-2 4 0,4-7 0,1 0 0,0 1 0,0-1 0,0 0 0,0 0 0,0 1 0,-1-1 0,1 0 0,0 0 0,0 1 0,0-1 0,0 0 0,0 0 0,0 1 0,0-1 0,0 0 0,0 1 0,0-1 0,0 0 0,0 0 0,0 1 0,0-1 0,0 0 0,0 0 0,0 1 0,1-1 0,-1 0 0,0 0 0,0 1 0,0-1 0,0 0 0,0 0 0,1 0 0,-1 1 0,0-1 0,0 0 0,0 0 0,1 0 0,-1 1 0,0-1 0,0 0 0,1 0 0,-1 0 0,0 0 0,0 0 0,1 0 0,-1 0 0,0 0 0,8 1 0,-1-1 0,1-1 0,-1 0 0,1 0 0,-1 0 0,13-5 0,158-53 0,105-55 36,1315-625 323,-1550 715-151,134-72 477,-166 85-685,-16 11 0,0 0 0,0 0 0,0 0 0,-1 0 0,1 0 0,0 0 0,0 0 0,0 0 0,0 0 0,0 0 0,0 0 0,0 0 0,0 0 0,-1 0 0,1 0 0,0 0 0,0 0 0,0 0 0,0 0 0,0 0 0,0 0 0,0 0 0,0 0 0,0 0 0,-1 0 0,1 0 0,0 0 0,0 0 0,0 0 0,0 0 0,0-1 0,0 1 0,0 0 0,0 0 0,0 0 0,0 0 0,0 0 0,0 0 0,0 0 0,-1 0 0,1 0 0,0 0 0,0-1 0,0 1 0,0 0 0,0 0 0,0 0 0,0 0 0,0 0 0,0 0 0,0 0 0,0 0 0,0-1 0,0 1 0,0 0 0,0 0 0,0 0 0,1 0 0,-21 5 0,-37 15 0,-135 60 0,-105 57-441,-487 252-1947,10 31 3934,646-345-1274,112-65-272,2 0 0,-18 14 0,32-24 0,-1 0 0,1 1 0,-1-1 0,1 1 0,-1-1 0,1 0 0,0 1 0,-1-1 0,1 1 0,0-1 0,-1 1 0,1 0 0,0-1 0,0 1 0,0-1 0,-1 1 0,1-1 0,0 1 0,0 1 0,0-2 0,1 0 0,-1 1 0,0-1 0,1 0 0,-1 1 0,1-1 0,-1 0 0,0 0 0,1 1 0,-1-1 0,1 0 0,-1 0 0,1 0 0,-1 0 0,1 0 0,-1 0 0,1 0 0,-1 0 0,1 0 0,-1 0 0,1 0 0,-1 0 0,1 0 0,17-2 0,0-1 0,30-9 0,122-41 0,77-34 171,1031-478 1036,-1240 546-1162,-17 9-40,0-1 0,-1-1 0,0 0 0,27-24 0,-40 26-5,-8 9 0,1 1 0,0 0 0,-1-1 0,1 1 0,0 0 0,-1-1 0,1 1 0,0 0 0,-1 0 0,1 0 0,0-1 0,-1 1 0,1 0 0,-1 0 0,1 0 0,-1 0 0,1 0 0,0 0 0,-1 0 0,1 0 0,-1 0 0,1 0 0,-1 0 0,1 0 0,-1 0 0,-15 2 0,0 1 0,0 0 0,-18 8 0,-142 50 0,-82 43-17,-1029 504-11,1191-556 41,72-36-13,24-14 0,5-3 0,53-23 0,102-59 0,89-58-353,325-212-1438,-17-36 2055,-392 254 673,-143 116-849,-1-2 0,33-42-1,-50 58-77,0 0-1,-1 0 0,0 0 1,0 0-1,-1-1 0,1 1 1,-1-1-1,0 0 0,-1 1 1,2-12-1,-3 15-7,0-1-1,0 0 0,0 1 1,-1-1-1,1 1 1,-1 0-1,0-1 1,0 1-1,0-1 1,0 1-1,0 0 0,-1 0 1,1 0-1,0 0 1,-1 0-1,0 0 1,1 0-1,-1 0 0,0 0 1,0 1-1,0-1 1,0 1-1,0 0 1,-1-1-1,1 1 1,0 0-1,-3-1 0,-8-2-1,0 0 0,-1 0 0,0 1 0,1 1 0,-1 0 0,-21 0 0,-31 1 38,0 4-1,-112 18 0,-133 47 1197,302-66-1203,-227 64 218,186-49-125,0 2-1,-72 39 1,111-52-105,1 0 0,0 1 1,-18 15-1,26-20-19,0-1 0,0 1 0,1 0 0,-1 0 0,0 0 0,1 1 0,-1-1 0,1 0 0,0 1 0,0-1-1,0 1 1,0-1 0,0 1 0,1-1 0,-1 1 0,1 0 0,-1-1 0,1 1 0,0-1 0,0 1 0,0 0 0,1 3 0,1-1 0,0 0 0,0 0 0,0 0 0,1-1 0,-1 1 0,1-1 0,0 1 0,1-1 0,-1 0 0,1 0 0,0 0 0,0-1 0,0 0 0,6 4 0,12 8 0,40 19 0,-62-34 0,79 36 0,1-2 0,91 23 0,173 32 0,-331-86 0,-12-2 0,405 82 722,-384-83-722,-22-1 0,0 1 0,0 0 0,0 0 0,0 0 0,0-1 0,0 1 0,0 0 0,0 0 0,0-1 0,0 1 0,0 0 0,0 0 0,0-1 0,0 1 0,0 0 0,0 0 0,0-1 0,0 1 0,0 0 0,-1 0 0,1 0 0,0-1 0,0 1 0,0 0 0,0 0 0,-1 0 0,1 0 0,0-1 0,0 1 0,0 0 0,-1 0 0,1 0 0,0 0 0,0 0 0,0 0 0,-1 0 0,1-1 0,0 1 0,0 0 0,-1 0 0,-44-21 0,-552-181 0,494 170 0,17 5 0,-219-63 0,301 89 0,12 4 0,31 9 0,523 136-336,-57-15-184,-11 19 249,-468-143 271,-3-2 0,-1 1 0,0 1 0,22 13 0,-43-22 0,-1 1 0,1-1 0,0 0 0,-1 1 0,1-1 0,0 1 0,-1-1 0,1 1 0,-1-1 0,1 1 0,-1-1 0,1 1 0,-1 0 0,0-1 0,1 1 0,-1-1 0,1 1 0,-1 1 0,0-2 0,0 0 0,0 1 0,0-1 0,-1 0 0,1 1 0,0-1 0,0 0 0,0 0 0,-1 1 0,1-1 0,0 0 0,0 0 0,-1 1 0,1-1 0,0 0 0,-1 0 0,1 0 0,0 1 0,-1-1 0,1 0 0,0 0 0,-1 0 0,1 0 0,0 0 0,-1 0 0,0 0 0,-38 3 0,-60-7 0,-102-20 0,179 21 0,-402-62-466,-761-220-1,960 206 409,176 56 58,48 23-2,1-1-1,-1 1 0,0 0 1,1 0-1,-1-1 0,0 1 1,1 0-1,-1-1 0,1 1 0,-1-1 1,0 1-1,1 0 0,-1-1 1,1 1-1,-1-1 0,1 0 1,-1 1-1,1-1 0,0 1 1,-1-1-1,1 0 0,0 1 1,-1-1-1,1 0 0,0 1 1,0-2-1,1 1 29,1 1 0,-1-1-1,1 1 1,0-1 0,-1 1 0,1 0 0,0 0 0,-1 0-1,1 0 1,0 0 0,0 0 0,-1 0 0,3 1 0,50 8 456,-1 2 0,55 20 1,-89-26-484,197 63 1,1052 427-1280,-1263-493 1280,102 48 0,111 68 0,-183-92 0,-35-26 0,0 0 0,0 0 0,1 0 0,-1 0 0,0 0 0,0 0 0,1 0 0,-1 1 0,0-1 0,0 0 0,0 0 0,1 0 0,-1 1 0,0-1 0,0 0 0,0 0 0,0 0 0,0 1 0,1-1 0,-1 0 0,0 0 0,0 1 0,0-1 0,0 0 0,0 0 0,0 1 0,0-1 0,0 0 0,0 0 0,0 1 0,0-1 0,0 0 0,0 1 0,0-1 0,0 0 0,0 0 0,0 1 0,0-1 0,-1 0 0,1 0 0,0 0 0,0 1 0,0-1 0,0 0 0,0 0 0,-1 1 0,1-1 0,0 0 0,0 0 0,0 0 0,-1 0 0,1 1 0,0-1 0,0 0 0,0 0 0,-1 0 0,1 0 0,0 0 0,0 0 0,-1 0 0,1 0 0,0 0 0,-1 0 0,1 0 0,0 0 0,0 0 0,-1 0 0,1 0 0,-11 1 69,1-2 0,0 1 0,-17-4 1,-107-22 1038,-82-22-831,-473-145-1056,19-62-47,394 116 669,256 126 157,-25-18 0,43 29 0,-1 0 0,1 0 0,0-1 0,-1 1 0,1 0 0,0-1 0,0 0 0,-2-4 0,4 6 0,0 1 0,0 0 0,-1-1 0,1 1 0,0 0 0,0-1 0,0 1 0,0-1 0,0 1 0,0 0 0,0-1 0,0 1 0,0-1 0,0 1 0,1 0 0,-1-1 0,0 1 0,0-1 0,0 1 0,0 0 0,1-1 0,-1 1 0,0 0 0,0-1 0,0 1 0,1 0 0,-1-1 0,2 0 0,-1 0 0,0 1 0,1-1 0,-1 0 0,1 1 0,-1-1 0,1 1 0,-1 0 0,1-1 0,-1 1 0,3 0 0,12 0 65,0 0 0,0 1 0,20 4 0,124 28 973,75 30-778,1154 397-2680,-1351-446 2362,64 25 21,120 66 1,-185-81 36,-37-24 4,1 0 0,-1 1 1,0-1-1,0 0 1,1 0-1,-1 0 1,0 0-1,0 0 1,1 1-1,-1-1 1,0 0-1,0 0 1,0 0-1,1 1 1,-1-1-1,0 0 1,0 0-1,0 1 1,0-1-1,0 0 1,0 0-1,1 1 1,-1-1-1,0 0 1,0 0-1,0 1 0,0-1 1,0 0-1,0 0 1,0 1-1,0-1 1,0 0-1,0 1 1,0-1-1,0 0 1,-1 0-1,1 1 1,0-1-1,0 0 1,0 0-1,0 1 1,0-1-1,0 0 1,-1 0-1,1 1 1,0-1-1,0 0 1,0 0-1,-1 0 1,1 0-1,0 1 1,0-1-1,-1 0 0,1 0 1,0 0-1,0 0 1,-1 0-1,1 0 1,0 1-1,0-1 1,-1 0-1,1 0 1,0 0-1,0 0 1,-1 0-1,1 0 1,0 0-1,-1 0 1,1 0-1,-12 0 310,0 0-1,0 0 1,-15-3-1,-116-17 1,-91-22-314,-703-192-1352,653 140 951,-338-162 0,527 211 340,-169-108 0,252 145 61,7 5 0,0-1 0,0 1 0,0-1 0,1 0 0,-1 0 0,1 0 0,-7-9 0,10 8 49,8 5 290,13 6 41,0 0-1,0 1 1,-1 1 0,22 12 0,15 7-342,144 66-38,1814 850-1842,-2001-938 1811,-14-6-12,-30-15 213,16 8 46,-119-62 1032,-90-52-936,-69-45-624,-434-268-1249,19-30 909,477 291 521,180 131 131,37 29 8,14 14-9,0 0 1,0 0 0,0 0 0,0 0-1,0 0 1,-1 0 0,1 0-1,0 0 1,0 0 0,0 0-1,0 0 1,0 0 0,0-1 0,0 1-1,0 0 1,0 0 0,0 0-1,0 0 1,-1 0 0,1 0-1,0 0 1,0 0 0,0 0 0,0-1-1,0 1 1,0 0 0,0 0-1,0 0 1,0 0 0,0 0-1,0 0 1,0 0 0,0-1 0,0 1-1,0 0 1,0 0 0,0 0-1,0 0 1,0 0 0,0 0-1,0 0 1,1-1 0,-1 1 0,0 0-1,0 0 1,0 0 0,0 0-1,0 0 1,0 0 0,0 0-1,0 0 1,0 0 0,0 0 0,0 0-1,1 0 1,-1-1 0,0 1-1,0 0 1,38 15 435,265 149 1674,-279-151-2093,260 157-296,485 304-1179,-19 25 1421,-746-496 29,122 86-224,122 112-1,-206-159 234,-31-28 9,-11-7-31,-3-7 57,1 0 1,-1 0 0,0-1 0,1 1 0,-1-1 0,0 0-1,1 0 1,-1 0 0,1 0 0,-1 0 0,-2-2 0,-63-33 658,1-3 1,-69-53-1,124 84-694,-239-176-300,-356-322-1205,50-59 988,383 349 412,166 205 105,0-2 0,-8-15 0,14 16 0,2 12 0,0-1 0,1 1 0,-1 0 0,0-1 0,0 1 0,1 0 0,-1 0 0,0 0 0,1-1 0,-1 1 0,1 0 0,-1 0 0,0 0 0,1 0 0,-1 0 0,1-1 0,-1 1 0,0 0 0,1 0 0,-1 0 0,1 0 0,-1 0 0,0 0 0,1 1 0,-1-1 0,1 0 0,13 3 99,0 1-1,-1 1 1,14 6 0,107 47 233,24 13-6169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6T21:48:15.6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909 0 24575,'0'0'0,"20"10"0,137 77 0,8 7 0,1053 604-1426,-1217-697 1426,402 235-137,-22 30 1,-362-250 150,-6-8 5,-2 1-1,1 1 1,-1 0 0,-1 1-1,0 0 1,-1 0 0,10 15-1,-19-26 15,1 1-1,-1-1 0,0 1 0,1-1 0,-1 1 0,0 0 0,1-1 0,-1 1 0,0-1 0,0 1 0,0 0 1,0-1-1,0 1 0,0 0 0,0-1 0,0 1 0,0 0 0,0-1 0,0 1 0,0 0 0,0-1 0,-1 2 1,1-1-7,-1-1 1,0 1 0,0-1 0,0 1 0,0-1-1,0 1 1,0-1 0,0 1 0,0-1-1,0 0 1,0 0 0,0 0 0,0 1 0,0-1-1,-1 0 1,1 0 0,-1-1 0,-27 0 75,0-1 0,-50-11-1,39 6-91,-911-188-698,367 69 360,550 119 328,9 1 0,0 2 0,-32-3 0,56 7 46,-7 0-83,8 0 54,0 1 0,0-1 0,0 0 0,0 0 0,0 0 0,0 0 0,0 0 0,-1 1 0,1-1 0,0 0 0,0 0 0,0 0 0,0 0 0,0 1 0,0-1 0,0 0 0,0 0 0,0 0 0,0 1 0,0-1 0,0 0 0,0 0 0,0 0 0,0 0 0,0 1 0,0-1 0,0 0 0,0 0 0,0 0 0,1 0 0,-1 1 0,0-1 0,0 0 0,0 0 0,0 0 0,0 0 0,0 0 0,0 0 0,1 1 0,-1-1 0,0 0 0,0 0 0,0 0 0,0 0 0,1 0 0,-1 0 0,0 0 0,18 19 49,1-1 0,31 22-1,-33-27-71,187 137 6,322 179 0,-424-275 0,-85-47 0,-39-18 0,-217-92 0,5 10-164,-822-287-1437,442 165 1623,602 211-22,-199-78 0,165 57 0,46 24 0,-1 1 0,0-1 0,1 1 0,-1-1 0,0 1 0,1-1 0,-1 0 0,1 1 0,-1-1 0,1 0 0,-1 1 0,1-1 0,-1 0 0,1 0 0,0 1 0,-1-3 0,1 3 0,0 0 0,0-1 0,0 1 0,0-1 0,1 1 0,-1 0 0,0-1 0,0 1 0,0-1 0,0 1 0,1 0 0,-1-1 0,0 1 0,0 0 0,1-1 0,-1 1 0,0 0 0,1 0 0,-1-1 0,0 1 0,1 0 0,-1 0 0,0 0 0,2-1 0,3-1 0,0 1 0,0-1 0,0 1 0,11-1 0,50-2 0,116 7 0,-145-2 0,224 15-45,717 91-197,-7 85 212,-964-190 22,116 29-98,179 70 0,-250-75 106,-40-14 2,-12-12-2,0 0-1,0 1 1,0-1 0,0 0 0,1 0 0,-1 0 0,0 1 0,0-1 0,0 0 0,0 0-1,0 1 1,0-1 0,0 0 0,0 0 0,0 1 0,0-1 0,-1 0 0,1 0 0,0 1-1,0-1 1,0 0 0,0 0 0,0 1 0,0-1 0,0 0 0,-1 0 0,1 0-1,0 1 1,0-1 0,0 0 0,0 0 0,-1 0 0,1 0 0,0 1 0,-4 0 18,1 0 1,-1 0-1,1 0 0,-1 0 1,0 0-1,1-1 1,-1 1-1,-3-1 0,-73 1 751,-103-13 0,140 8-665,-228-22-89,-486-79-1330,8-54 1187,640 131 24,-199-79 0,295 101 104,-24-12 0,35 17 0,0 0 0,0 0 0,0-1 0,0 1 0,1 0 0,-1-1 0,0 1 0,1-1 0,0 0 0,-1 1 0,1-1 0,-2-4 0,2 6 4,1-1 0,0 1 0,0-1-1,0 1 1,0-1 0,1 1 0,-1-1 0,0 1-1,0 0 1,0-1 0,0 1 0,0-1 0,1 1 0,-1-1-1,0 1 1,0 0 0,0-1 0,1 1 0,-1-1-1,0 1 1,1 0 0,-1-1 0,0 1 0,1 0-1,-1 0 1,1-1 0,-1 1 0,0 0 0,1 0-1,-1 0 1,1-1 0,-1 1 0,0 0 0,1 0 0,-1 0-1,1 0 1,-1 0 0,1 0 0,-1 0 0,1 0-1,-1 0 1,1 0 0,19-3 224,0 1 1,0 1-1,0 0 0,1 2 1,31 4-1,-5-1-67,167 18-19,382 65-907,707 198-1,-1100-223-317,-155-43-4220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6T21:47:06.15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2824 1094 24575,'-17'-3'0,"3"2"0,-557-32 0,1 24 0,356 7 0,159 0 0,45 0 0,15-2 0,17-3 0,-1 1 0,2 1 0,30-4 0,8-1 0,795-137-610,-72 13 79,-743 127 531,6-1 0,62-19 0,-90 18 0,-19 9 0,0 0 0,0 0 0,0 0 0,0 0 0,1 0 0,-1-1 0,0 1 0,0 0 0,0 0 0,0 0 0,0 0 0,0 0 0,0-1 0,0 1 0,0 0 0,0 0 0,0 0 0,0 0 0,0-1 0,0 1 0,0 0 0,0 0 0,0 0 0,0 0 0,0-1 0,0 1 0,0 0 0,0 0 0,0 0 0,0 0 0,0-1 0,0 1 0,0 0 0,0 0 0,0 0 0,-1 0 0,1 0 0,0-1 0,0 1 0,0 0 0,0 0 0,0 0 0,0 0 0,-1 0 0,1 0 0,0 0 0,0 0 0,0 0 0,-6-2 0,1 0 0,0 0 0,0 1 0,-1 0 0,-7 0 0,-281-8 0,262 9 0,-258 6-241,-1651 145-1846,1937-151 2087,-40 4 0,38-4 0,25-5 0,295-54 0,-310 59 0,286-50 98,716-104 441,9 48-149,-922 101-390,-91 5 0,37-1 0,-38 2 0,-6 2 0,-27 4 0,-112 21 0,-119 20 0,-105 16-186,-1883 322-1540,2209-378 1726,37-6 0,10-2 0,68-7 0,-46 4 0,168-17 0,90-8 136,257-28 515,955-86-419,-1201 122 765,-232 18-997,-54 4 0,-17 2 0,-33 6 0,-1-1 0,-49 4 0,0-1 0,-202 31-65,-1119 170-350,673-99 303,677-106 112,54-8 0,17-4 0,179-44 0,-121 33 0,192-42 84,182-40 50,1064-240 215,-1424 316-349,-59 14 0,-18 3 0,-49 5 0,-101 15 0,-124 20 0,-114 19-173,-1797 292-442,2278-367 615,118-26 0,107-25-400,319-75-1506,998-210 2218,-1313 300 1735,-246 47-2047,-237 44 0,56-17 0,-214 43-24,-111 18-73,-1674 298-3439,2049-368 3525,-11 1 17,52-10 209,13-1 92,101-25 1116,132-29-1033,105-24-302,-76 18 192,813-183-158,6 33 501,-916 185-506,-315 49-117,-118 15 0,-128 19-124,-752 118-466,-4 22-424,1043-176 1014,99-20 0,16-3 0,60-13 0,142-32 0,117-26 97,2322-461 1423,-2606 525-1520,-39 7 0,-26 5 0,-409 66 0,-8 12-180,-1995 483-782,2196-501 712,98-25 188,97-23 62,105-30 0,132-38 0,129-35-403,97-25-1210,645-152 1465,9 48-476,-831 180 489,28 7 523,-242 30 446,-31 0-804,1-1-1,-1 1 1,1 0 0,-1 0 0,1 0 0,-1 0 0,1 0 0,-1 1 0,1-1-1,-1 0 1,1 0 0,-1 0 0,1 0 0,-1 0 0,1 1 0,-1-1-1,1 0 1,-1 0 0,1 1 0,-1-1 0,0 0 0,1 1 0,-1 0-6,-1 0 0,1-1 0,0 1 0,-1 0 1,0-1-1,1 1 0,-1 0 0,1-1 1,-1 1-1,0-1 0,1 1 0,-1-1 0,0 0 1,1 1-1,-1-1 0,-1 1 0,-37 16-16,-133 41-8,-134 31 104,-108 28 309,-168 44-951,-1028 300-1430,1504-427 1968,66-18 408,45-16-214,0 0 0,1 0 0,-1 0 0,0-1 0,0 0 0,1 0 0,5-3 0,151-32 198,120-32-243,91-26 448,178-48-346,822-203 90,-1278 323-341,-57 14 0,-80 24 0,-112 34 0,-129 34 0,-110 27-94,-429 112-405,-252 70-117,1065-290 616,-37 11 0,41-12 0,7-1 0,26-4 0,258-48 0,-176 30 0,247-44 80,-158 28 129,616-111-28,-1 25 100,-630 102-228,-73 14-53,-109 7 0,0 0 0,0 0 0,0 0 0,0 0 0,1 1 0,-1-1 0,0 1 0,4 1 0,-6-2 0,0 1 0,0-1 0,1 0 0,-1 0 0,0 1 0,0-1 0,0 0 0,0 0 0,0 1 0,0-1 0,0 0 0,1 0 0,-1 1 0,0-1 0,0 0 0,0 1 0,0-1 0,0 0 0,0 1 0,0-1 0,0 0 0,-1 0 0,1 1 0,0-1 0,0 0 0,0 1 0,0-1 0,0 0 0,0 0 0,0 1 0,-1-1 0,1 0 0,0 0 0,0 0 0,0 1 0,-1-1 0,1 0 0,0 0 0,0 0 0,-1 1 0,1-1 0,0 0 0,0 0 0,-1 0 0,1 0 0,-1 0 0,-16 10 0,0 0 0,-1-2 0,-35 13 0,-202 64 0,-130 31-156,-445 114-583,-20-62 479,574-138-2717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6T21:47:08.7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6T21:47:13.4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3793 4380 24575,'-13'-2'0,"-116"-14"0,-37-4 0,-89-8 0,-84-5-164,-756-44-1879,-10 76 862,811 22 1037,236-11 144,58-10 0,-1 0 0,1 0 0,0 0 0,0 0 0,-1 0 0,1 0 0,0 0 0,0 0 0,-1 0 0,1 1 0,0-1 0,0 0 0,-1 0 0,1 0 0,0 0 0,0 0 0,0 1 0,-1-1 0,1 0 0,0 0 0,0 0 0,0 0 0,0 1 0,0-1 0,-1 0 0,1 0 0,0 1 0,0-1 0,0 0 0,0 0 0,0 1 0,0-1 0,0 0 0,0 1 0,12 4 0,14 0 0,40 2 0,129-2 0,109-10 4,86-15 13,1689-241-13,-1809 204 82,61-32 345,-317 84-431,0 0 0,-1-1 0,19-11 0,-31 16 0,0 1 0,1-1 0,-1 0 0,0 0 0,0 0 0,0 0 0,0 0 0,0-1 0,0 1 0,0 0 0,0 0 0,0-1 0,-1 1 0,2-2 0,-2 2 0,0 0 0,0 1 0,0-1 0,0 0 0,0 1 0,0-1 0,0 0 0,0 1 0,0-1 0,-1 0 0,1 1 0,0-1 0,0 0 0,-1 1 0,1-1 0,0 1 0,-1-1 0,1 1 0,-1-1 0,1 1 0,0-1 0,-1 1 0,0-1 0,-4-3 0,0 1 0,0 0 0,-1 1 0,1 0 0,-1-1 0,1 2 0,-8-3 0,-29-5 0,-59-6 0,-140 0 0,-98 13-55,-1657 172-303,1743-131 25,-49 15 249,235-38 84,65-16-3,0 0-1,1 1 1,-1-1 0,0 1-1,1-1 1,-1 1-1,0 0 1,1 0 0,-1 0-1,1-1 1,-4 4-1,7-3 19,0-1 0,0 1-1,-1 0 1,1-1-1,0 1 1,0-1 0,0 0-1,0 0 1,0 1 0,0-1-1,0-1 1,0 1 0,2 0-1,230-12 1560,-184 8-1365,225-22 370,2157-377-1909,-2335 379 1330,-95 23 0,34-12 0,-35 13 0,-1 0 0,0 0 0,0 0 0,0 0 0,0 0 0,0 0 0,1 0 0,-1 0 0,0 0 0,0 0 0,0 0 0,0 0 0,0 0 0,1 0 0,-1-1 0,0 1 0,0 0 0,0 0 0,0 0 0,0 0 0,0 0 0,0 0 0,1-1 0,-1 1 0,0 0 0,0 0 0,0 0 0,0 0 0,0 0 0,0-1 0,0 1 0,0 0 0,0 0 0,0 0 0,0 0 0,0 0 0,0-1 0,0 1 0,0 0 0,0 0 0,0 0 0,0 0 0,0-1 0,0 1 0,0 0 0,0 0 0,0 0 0,0 0 0,-1 0 0,1-1 0,0 1 0,0 0 0,0 0 0,0 0 0,-23-5 0,-69 2 0,-99 8 0,111-1 0,-285 17-164,-1836 207-950,1951-190 800,197-30 249,1-1 58,-92 26 1,127-26 6,17-7 0,0 0 0,0 0 0,0 0 0,0 1 0,-1-1 0,1 0 0,0 0 0,0 0 0,0 0 0,0 0 0,0 0 0,0 0 0,0 0 0,0 1 0,0-1 0,0 0 0,0 0 0,-1 0 0,1 0 0,0 0 0,0 0 0,0 1 0,0-1 0,0 0 0,0 0 0,0 0 0,0 0 0,0 0 0,0 0 0,0 1 0,0-1 0,0 0 0,0 0 0,1 0 0,-1 0 0,0 0 0,0 0 0,0 1 0,0-1 0,0 0 0,0 0 0,0 0 0,0 0 0,0 0 0,0 0 0,0 0 0,1 0 0,-1 0 0,0 1 0,0-1 0,0 0 0,0 0 0,0 0 0,0 0 0,1 0 0,-1 0 0,0 0 0,0 0 0,0 0 0,9 2 0,0 0 0,0-1 0,0-1 0,18 0 0,125-5 0,94-16 164,1767-316 1195,-1686 255-606,-248 58-602,-77 23-151,1 0 0,-1 1 0,0-1 0,1 0 0,-1 0 0,0 0 0,0-1 0,0 1 0,0-1 0,0 1 0,3-3 0,-5 4 0,0-1 0,0 1 0,-1 0 0,1 0 0,0-1 0,0 1 0,0 0 0,0 0 0,0-1 0,0 1 0,0 0 0,0 0 0,-1-1 0,1 1 0,0 0 0,0 0 0,0 0 0,0-1 0,-1 1 0,1 0 0,0 0 0,0 0 0,-1 0 0,1-1 0,0 1 0,0 0 0,-1 0 0,1 0 0,0 0 0,0 0 0,-1 0 0,1 0 0,0 0 0,-1 0 0,-25-5 0,-56 0 0,-108 6 0,117 2 0,-269 10-164,-1723 174-899,1834-152 700,175-26 278,24-5 83,0 1 1,0 2-1,-36 12 1,68-19 1,0 0 0,0 0 0,-1 0 0,1 1 0,0-1 0,0 0 0,-1 0 0,1 0 0,0 0 0,-1 0 0,1 0 0,0 0 0,0 0 0,0 0 0,-1 1 0,1-1 0,0 0 0,0 0 0,-1 0 0,1 0 0,0 1 0,0-1 0,0 0 0,0 0 0,-1 1 0,1-1 0,0 0 0,0 0 0,0 1 0,0-1 0,0 0 0,0 0 0,0 1 0,0-1 0,16 3 0,98-9 0,125-19 0,121-20-12,2557-416-365,-2815 441 377,-63 9 0,-39 11 0,0 0 0,0 0 0,0 0 0,0 0 0,0 0 0,0 0 0,-1 0 0,1 0 0,0 0 0,0 0 0,0 0 0,0 0 0,0 0 0,0 0 0,0 0 0,0-1 0,0 1 0,0 0 0,0 0 0,0 0 0,-1 0 0,1 0 0,0 0 0,0 0 0,0 0 0,0 0 0,0 0 0,0 0 0,0-1 0,0 1 0,0 0 0,0 0 0,0 0 0,0 0 0,0 0 0,0 0 0,0 0 0,0 0 0,0 0 0,0-1 0,0 1 0,0 0 0,0 0 0,0 0 0,0 0 0,0 0 0,0 0 0,0 0 0,1 0 0,-1 0 0,0-1 0,-30 1 0,-289 23 0,227-15 0,-288 29 3,-1537 220-40,1631-200 26,234-42 11,45-11 0,15-2 0,21-1 132,1-2 0,0-2 0,33-6-1,4-1 325,176-25 518,570-112-865,-11-52-537,-586 131-39,-204 64 443,36-11 1,-2-2-1,0-2 1,46-27 0,-90 45 23,1 0 0,-1 0 0,0-1 0,0 1 0,1-1 0,-1 1 0,0-1 0,-1 0 0,1 0 0,0 0 0,0 0 0,-1 0 0,1 0 0,-1 0 0,0-1 0,0 1 0,2-5 0,-3 6 0,0 0 0,0 0 0,0 0 0,-1 1 0,1-1 0,0 0 0,0 0 0,-1 0 0,1 0 0,-1 0 0,1 0 0,-1 0 0,1 1 0,-1-1 0,1 0 0,-1 0 0,0 1 0,0-1 0,0 0 0,-3-2 0,0 0 0,0 0 0,0 1 0,-1 0 0,-6-3 0,-23-6 0,-1 2 0,-42-7 0,-189-19 0,-116 3-164,-741-11-721,-8 46 258,1017-3 627,83-3 0,30 3 0,1 0 0,0 0 0,0-1 0,0 1 0,0 0 0,-1 0 0,1 0 0,0 0 0,0 0 0,0 0 0,0 0 0,0 0 0,-1 0 0,1-1 0,0 1 0,0 0 0,0 0 0,0 0 0,0 0 0,0 0 0,0 0 0,-1-1 0,1 1 0,0 0 0,0 0 0,0 0 0,0 0 0,0-1 0,0 1 0,0 0 0,0 0 0,0 0 0,0 0 0,0-1 0,0 1 0,0 0 0,0 0 0,0 0 0,0-1 0,0 1 0,0 0 0,1 0 0,-1 0 0,0 0 0,0 0 0,0-1 0,0 1 0,0 0 0,0 0 0,0 0 0,0 0 0,1 0 0,-1 0 0,0-1 0,0 1 0,0 0 0,0 0 0,0 0 0,1 0 0,-1 0 0,0 0 0,0 0 0,11-6 0,0 1 0,1 0 0,13-3 0,154-45 0,112-26 118,89-21 356,1447-364-192,-1753 446-43,123-37 535,-179 46-740,-18 9-34,0 0 0,0 0 0,1 0 0,-1-1 0,0 1 0,0 0 0,0 0 0,0 0 0,0 0 1,0-1-1,0 1 0,0 0 0,0 0 0,0 0 0,0 0 0,0-1 0,0 1 0,0 0 0,0 0 0,0 0 0,0 0 0,0-1 1,0 1-1,0 0 0,0 0 0,0 0 0,0 0 0,0 0 0,-1-1 0,1 1 0,0 0 0,0 0 0,0 0 0,0 0 1,0 0-1,0 0 0,-1-1 0,1 1 0,0 0 0,0 0 0,0 0 0,0 0 0,0 0 0,-1 0 0,1 0 0,0 0 0,0 0 1,0 0-1,0 0 0,-1 0 0,1 0 0,0 0 0,0 0 0,0 0 0,0 0 0,-1 0 0,1 0 0,0 0 0,0 0 1,0 0-1,-19-2 0,0 1 0,-33 2 0,-158 13 0,-117 17-164,-692 99-1820,-4 26 2612,840-127 125,134-23-538,47-7-206,6-1-9,31-9-6,111-30 6,104-25 0,559-140 131,301-79 63,-1057 271-201,-2 1 6,65-25 1,-102 30 0,-14 7 0,0 1 0,0 0 0,0 0 0,0 0 0,0 0 0,0-1 0,0 1 0,0 0 0,0 0 0,0 0 0,0 0 0,0-1 0,0 1 0,0 0 0,0 0 0,0 0 0,0 0 0,0-1 0,-1 1 0,1 0 0,0 0 0,0 0 0,0 0 0,0 0 0,0-1 0,0 1 0,0 0 0,0 0 0,-1 0 0,1 0 0,0 0 0,0 0 0,0 0 0,0-1 0,-1 1 0,1 0 0,0 0 0,0 0 0,0 0 0,0 0 0,-1 0 0,1 0 0,0 0 0,0 0 0,0 0 0,0 0 0,-1 0 0,1 0 0,0 0 0,0 0 0,-1 0 0,-16-1 0,0 0 0,-30 2 0,-145 11 0,-108 14-32,-1440 201-46,1574-195 389,145-28-285,0 1-1,-24 10 1,45-14-26,-1-1 0,0 0 0,0 1 0,0-1 0,0 1 0,0-1 0,1 1 0,-1-1 0,0 1 0,0-1 0,1 1 0,-1 0 0,0 0 0,1-1 0,-1 2 0,1-1 0,0-1 0,0 0 0,0 1 0,0-1 0,0 1 0,0-1 0,1 0 0,-1 1 0,0-1 0,0 0 0,0 1 0,1-1 0,-1 0 0,0 1 0,1-1 0,-1 0 0,0 1 0,1-1 0,-1 0 0,0 0 0,1 0 0,-1 1 0,0-1 0,1 0 0,-1 0 0,1 0 0,-1 0 0,0 0 0,1 0 0,0 1 0,16 2 0,1 0 0,-1-1 0,26 0 0,160-3 0,104-15-163,1615-202-1882,-1670 178 2748,46-15-239,-233 39-452,-48 10-33,-17 6 21,0 0 0,0 0-1,0 1 1,0-1 0,0 0-1,0-1 1,0 1 0,0 0 0,-1 0-1,1 0 1,0 0 0,0 0-1,0 0 1,0 0 0,0 0-1,0 0 1,0 0 0,0 0-1,0 0 1,0 0 0,0 0-1,0 0 1,0 0 0,-1 0 0,1 0-1,0 0 1,0 0 0,0 0-1,0 0 1,0-1 0,0 1-1,0 0 1,0 0 0,0 0-1,0 0 1,0 0 0,0 0 0,0 0-1,0 0 1,0 0 0,0 0-1,0 0 1,0-1 0,0 1-1,0 0 1,0 0 0,0 0-1,0 0 1,0 0 0,0 0-1,0 0 1,0 0 0,0 0 0,0 0-1,0 0 1,1-1 0,-1 1-1,0 0 1,0 0 0,0 0-1,0 0 1,0 0 0,0 0-1,0 0 1,0 0 0,-39-2 205,-212 7 1208,151-1-1086,-226 7 81,-975 40-1722,966-37 1049,198-9 192,121-4 73,0-1 0,-23-2 0,39 2 0,-1 0 0,1 0 0,0 0 0,0 0 0,-1 0 0,1 0 0,0 0 0,0 0 0,-1 0 0,1-1 0,0 1 0,0 0 0,-1 0 0,1 0 0,0 0 0,0 0 0,0 0 0,-1 0 0,1-1 0,0 1 0,0 0 0,0 0 0,0 0 0,-1 0 0,1-1 0,0 1 0,0 0 0,0 0 0,0-1 0,0 1 0,0 0 0,-1 0 0,1 0 0,0-1 0,0 1 0,0 0 0,0 0 0,0-1 0,0 1 0,0 0 0,0 0 0,0-1 0,0 1 0,0 0 0,17-14 0,15-3 0,46-16 0,144-47 0,89-22-3,836-245-7,-340 107-80,-760 226 77,143-49 10,-185 61 3,0 0 0,0 0 0,0 0 0,0-1 0,5-3 0,-10 6 0,0-1 0,0 1 0,0 0 0,0 0 0,1 0 0,-1 0 0,0 0 0,0-1 0,0 1 0,0 0 0,0 0 0,0 0 0,0-1 0,1 1 0,-1 0 0,0 0 0,0 0 0,0-1 0,0 1 0,0 0 0,0 0 0,0 0 0,0-1 0,0 1 0,0 0 0,0 0 0,0 0 0,0-1 0,0 1 0,-1 0 0,1 0 0,0 0 0,0-1 0,0 1 0,0 0 0,0 0 0,0 0 0,0-1 0,-1 1 0,1 0 0,0 0 0,0 0 0,0 0 0,0 0 0,-1 0 0,1-1 0,-25-6 0,-93 2 0,-125 7 0,-127 11-160,-103 14-480,-1712 182 2,2008-183 542,90-8 96,86-19 0,1 1 0,0 0 0,-1 0 0,1 0 0,0 0 0,0 0 0,-1 0 0,1 0 0,0 0 0,-1 1 0,1-1 0,0 0 0,0 0 0,-1 0 0,1 0 0,0 0 0,0 0 0,-1 0 0,1 1 0,0-1 0,0 0 0,-1 0 0,1 0 0,0 1 0,0-1 0,0 0 0,-1 0 0,1 1 0,0-1 0,0 0 0,0 0 0,0 1 0,0-1 0,0 0 0,0 0 0,-1 1 0,22 2 0,120-8 0,142-17 0,129-16-84,1364-161-286,-371 38-652,-1096 131 872,-260 27 150,-45 3 0,-9 1 0,-33 3 0,-134 11 0,-143 12 138,-127 11 414,-1024 100-1692,-3 40-1078,1441-174 2205,-138 22 953,273-39 1026,96-17-983,98-17 0,1788-361-88,-2078 405-904,259-68-26,-259 68 35,-1 0 0,0-1 0,13-7 0,-22 11 0,-1-1 0,0 1 0,0 0 0,1 0 0,-1 0 0,0 0 0,1-1 0,-1 1 0,0 0 0,0 0 0,1-1 0,-1 1 0,0 0 0,0-1 0,0 1 0,1 0 0,-1 0 0,0-1 0,0 1 0,0 0 0,0-1 0,0 1 0,0 0 0,0-1 0,0 1 0,0 0 0,0-1 0,-11-6 0,-7 2 0,-1 2 0,-27-1 0,-142-6 0,-107 4-1,-1562 75 44,1643-47 149,75-3-144,127-17-48,0 0 0,0 1 0,-20 8 0,31-11 0,1 0 0,0 0 0,-1 0 0,1 0 0,0 0 0,-1 1 0,1-1 0,0 0 0,-1 0 0,1 0 0,0 1 0,0-1 0,-1 0 0,1 0 0,0 1 0,0-1 0,0 0 0,-1 1 0,1-1 0,0 0 0,0 0 0,0 1 0,0-1 0,-1 0 0,1 1 0,0-1 0,0 1 0,0-1 0,0 0 0,0 1 0,1 0 0,-1 0 0,1-1 0,0 1 0,-1 0 0,1-1 0,0 1 0,0-1 0,0 1 0,0-1 0,-1 1 0,1-1 0,0 0 0,0 1 0,0-1 0,1 0 0,22 5 0,0 0 0,29 0 0,153 4 0,96-8 51,1710-134-2096,-1967 128 2005,131-20 15,-158 20 149,-18 4-117,0 1 0,-1 0 0,1 0 0,0-1 0,0 1 0,0 0 0,0 0 0,0-1 0,-1 1 0,1 0 0,0 0 0,0 0 0,0-1 0,-1 1 0,1 0 0,0 0 0,0 0 0,-1 0 0,1 0 0,0 0 0,0 0-1,-1-1 1,1 1 0,0 0 0,-1 0 0,1 0 0,0 0 0,0 0 0,-1 0 0,1 0 0,0 0 0,-1 1 0,-53-6 597,-114 2 114,-111 4-529,-1840 84 262,2010-75-451,173-18-36,-7 0 236,110-13 619,974-111-505,-777 91-192,-358 40-122,49-6 0,-52 5 0,-7 2 0,-36-1 0,-1750 108-228,1639-92 228,134-13 0,15-1 0,3-1 0,33 2 0,1029-43 1508,-1057 41-1508,296-24 0,-299 24 0,-4 0 0,-13 0 0,-37 3 0,-109 10 0,-85 6 0,-1093 125-1750,1299-137 1750,37-4 0,9-2 0,72-1 0,95-8 0,80-7 0,1398-136-1102,-1607 145 1102,-13 3 0,60-14 0,-84 13 0,-15 1 0,-15-1 124,-1 1 0,0 2 1,0 0-1,-24 3 0,-14-1 229,-151 4 434,-477 18-1121,-185 4-446,813-27 739,56-1 50,8 1 23,37-3 132,698-12 309,-365 10-404,-187 1-69,314-7 0,-467 8 0,-69-1 0,-828 16-334,783-9 294,-992 56-597,1072-59 637,-42 4 0,39-3 0,28-2 0,314-17 0,-31 0-65,1463-85-428,-1718 101 493,-31 1 0,38-5 0,-85 7 0,-656 55 1994,-332 14-2362,989-70 368,-6 2 0,-1-3 0,-56-7 0,78 5 53,10-1 171,21-6 379,42-12-333,118-24-1,-122 32-246,317-62-23,-53 12 0,-301 57 0,-22 6 0,0 1 0,0 0 0,1 0 0,-1 0 0,0 0 0,0-1 0,0 1 0,0 0 0,0 0 0,0 0 0,0 0 0,0 0 0,0-1 0,0 1 0,0 0 0,0 0 0,0 0 0,0 0 0,-1-1 0,1 1 0,0 0 0,0 0 0,0 0 0,0 0 0,0 0 0,0-1 0,0 1 0,0 0 0,0 0 0,-1 0 0,1 0 0,0 0 0,0 0 0,0 0 0,0-1 0,0 1 0,0 0 0,-1 0 0,1 0 0,0 0 0,0 0 0,0 0 0,0 0 0,-1 0 0,1 0 0,0 0 0,0 0 0,0 0 0,0 0 0,-1 0 0,1 0 0,0 0 0,0 0 0,0 0 0,-48-6 0,-839-11 0,708 22 0,140-1 0,35-1 0,16 1 0,38 5 0,80 5 0,-76-9 0,189 13-164,546 6-1546,0-27-481,-731 3 1983,195-3-3710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6T21:47:14.8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1 271 24575,'10'2'0,"0"-1"0,0 0 0,1-1 0,-1 0 0,13-1 0,9-1 0,381-24-151,3-22-133,10 0 124,211 11 160,-617 38 93,-23 1 112,-43 3 92,-1541 107-1297,1554-112 1000,37-3 0,23-3 0,687-107-18,-668 107 17,862-96-3,-855 99 4,-47 4 0,-13 3 0,-195 37 460,97-23-94,-292 74-1534,323-68-5658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6T21:47:16.2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1700 325 24575,'-82'11'0,"-1"-4"0,-113-4 0,106-3 0,-430-1 0,609-5 0,-66 5 0,958-28 0,-1072 21 0,-256-22-108,-903-61-661,1224 90 743,22 1 15,9 0 35,23-1 135,740-28 338,-71 1-263,-826 28-234,-959 19-634,723-10 516,345-10 118,48-6 0,388-55 762,6 20-1438,-421 42 673,381-29-1362,-235 21-4792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6T21:47:23.5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12577 3239 24575,'-23'0'0,"-40"-8"0,12 1 0,-852-60-1416,0 89-199,616 8 1483,53 3 123,154-21-12,-119 36 0,197-48 18,-1 1 0,0-1 0,0 1 0,1 0 0,-1 0 0,1 0 0,-1 1 0,1-1 0,-1 0 0,1 1 1,0 0-1,0 0 0,-4 3 0,7-5 4,-1 0 1,0 1-1,0-1 1,0 1-1,1-1 1,-1 0-1,0 1 0,0-1 1,1 0-1,-1 1 1,0-1-1,1 0 1,-1 1-1,0-1 1,1 0-1,-1 0 1,1 0-1,-1 1 1,0-1-1,1 0 1,-1 0-1,1 0 0,-1 0 1,0 0-1,1 0 1,-1 0-1,2 0 1,33 4 162,111-8 536,106-15-356,87-11-459,754-54-669,6 58-3,-765 44 633,-315-16 154,-1 1 0,21 5 0,-38-8 0,-1 0 0,1 0 0,0 0 0,0 1 0,-1-1 0,1 0 0,0 1 0,-1-1 0,1 0 0,-1 1 0,1-1 0,0 1 0,-1-1 0,1 1 0,-1-1 0,1 1 0,0 1 0,-1-2 0,0 1 0,0-1 0,0 1 0,0-1 0,-1 0 0,1 1 0,0-1 0,0 1 0,0-1 0,-1 1 0,1-1 0,0 0 0,0 1 0,-1-1 0,1 1 0,0-1 0,-1 0 0,1 0 0,-1 1 0,1-1 0,0 0 0,-1 1 0,1-1 0,-1 0 0,1 0 0,-1 0 0,-15 7 0,0-2 0,-1 0 0,-25 4 0,-171 27 0,-134 5-129,-122 0-385,-89-9 222,-2002-20-4419,2321-23 4053,94 1 698,130 9 233,0-1 0,-23-5 0,38 8-264,0-1 0,-1 0 0,1 0-1,0 0 1,0 0 0,0 0 0,0-1-1,0 1 1,-1 0 0,1 0 0,0 0 0,0 0-1,0 0 1,0 0 0,-1 0 0,1 0-1,0 0 1,0 0 0,0 0 0,0 0 0,0-1-1,0 1 1,-1 0 0,1 0 0,0 0-1,0 0 1,0 0 0,0-1 0,0 1 0,0 0-1,0 0 1,0 0 0,0 0 0,0 0-1,0-1 1,0 1 0,0 0 0,0 0-1,0 0 1,0 0 0,0-1 0,0 1 0,0 0-1,0 0 1,0 0 0,0 0 0,0-1-1,0 1 1,0 0 0,0 0 0,0 0 0,0 0-1,0 0 1,0-1 0,1 1 0,17-8 482,86-14 492,92-6 0,85-4 0,734-39 1267,5 77-1888,-698 26 135,-309-30-497,0 0 0,-1 1 0,22 8 0,-34-11 0,1 0 0,-1 0 0,1 0 0,0 0 0,-1 1 0,1-1 0,-1 0 0,1 0 0,-1 1 0,1-1 0,-1 0 0,1 1 0,-1-1 0,0 0 0,1 1 0,-1-1 0,1 0 0,-1 1 0,0-1 0,1 1 0,-1-1 0,0 1 0,1-1 0,-1 1 0,0-1 0,0 1 0,0-1 0,0 1 0,1 0 0,-1-1 0,0 1 0,0-1 0,0 1 0,0-1 0,0 1 0,0 0 0,0-1 0,0 1 0,-1-1 0,1 1 0,0-1 0,0 1 0,0-1 0,-1 1 0,1-1 0,0 1 0,0-1 0,-1 1 0,1-1 0,-1 1 0,1-1 0,0 1 0,-1-1 0,1 0 0,-1 1 0,0-1 0,-7 6 0,-1-1 0,0-1 0,0 0 0,0 0 0,0-1 0,-14 4 0,-156 34 0,-118 6-67,-124 3-200,-113 2 36,-98-1-588,-375 23-563,-1384 117-2151,1990-151 2550,141-10 0,134-12 328,113-15 857,37-3 231,140-16 306,156-19-595,130-15 19,1195-123 1034,11 58 388,-1624 114-1481,225-5 384,-244 8-488,-28 1 0,-58 3 0,-151 4 0,-138 1 91,-119 4 272,-1072 40-350,503-15 949,922-37-517,94-7-324,34 4-120,0 0 0,0 0-1,-1 0 1,1-1 0,0 1-1,0 0 1,0 0 0,0 0-1,-1 0 1,1 0 0,0 0-1,0 0 1,0 0 0,0-1-1,0 1 1,0 0 0,-1 0-1,1 0 1,0 0 0,0 0-1,0-1 1,0 1 0,0 0-1,0 0 1,0 0 0,0 0-1,0-1 1,0 1 0,0 0-1,0 0 1,0 0 0,0-1-1,0 1 1,0 0-1,0 0 1,0 0 0,0 0-1,0-1 1,0 1 0,0 0-1,0 0 1,0 0 0,0 0-1,0-1 1,0 1 0,1 0-1,-1 0 1,0 0 0,0 0-1,0 0 1,0 0 0,0-1-1,0 1 1,1 0 0,-1 0-1,0 0 1,0 0 0,0 0-1,0 0 1,1 0 0,-1 0-1,0 0 1,0 0 0,0 0-1,1 0 1,12-7 2,0 2-1,25-7 1,153-39-3,120-20-164,100-14-655,2302-298-1855,-2589 374 2809,-80 9 689,-102 10-126,-140 15-558,-164 14-162,-150 13-67,-2509 301-3423,2864-333 3472,116-16 103,38-5 34,9-2 33,74-16 563,150-28 243,137-21-138,109-15 39,1054-151-389,6 30 488,-1464 196-679,83-16 31,-146 20-288,-24 1 0,-66-2 0,-95 6 0,60 2 0,-295 7-77,-130 8-234,-2026 157-3650,2372-153 3333,144-14 528,37-3 78,33-4 24,0 0 0,27-4 0,211-19-2,166-26-10,127-23-33,913-162-157,-10-38 107,-1086 198-78,-106 18 129,-96 19 42,-84 16 164,-75 17-13,-9 1 46,-26 3 274,-151 15 484,-191 23-132,-183 16-220,-142 7-650,-2087 138-3722,2379-174 2795,155-9 190,218-15 704,-36 1 165,140-14 738,184-22 65,167-25-286,121-17 225,1290-188-575,-3-35-1652,-1643 264 1280,-95 12 262,-94 22-130,1 0 0,-1 0 0,0 0 0,1 0 0,-1 0 0,1 0 0,-1 0 0,0 0 0,1 0 0,-1 0 0,1 0 0,-1-1 0,0 1 0,1 0 0,-1 0 0,0 0 0,1-1 0,-1 1 0,0 0 0,1 0 0,-1-1 0,0 1 0,0 0 0,1-1 0,-1 1 0,0 0 0,0-1 0,1 0 0,-22-1 459,-134 9 466,-190 22-304,-192 23-663,-159 19-557,-1110 136 33,13 55-1710,1436-199 1538,152-20 572,151-28 154,47-11 0,11-1 0,25-4 0,43-6 0,215-32 0,170-30 138,131-22 415,2999-447 50,-3280 495-702,8 2 678,-319 42-205,-21 4 5,-68 11 114,-216 27 324,-194 17-647,-170 10-139,-125 4-187,-2170 139-3235,2851-205 3207,-336 22-790,162-12 191,146-10 792,127-8 339,36-5 123,134-19 442,152-21-378,129-23-278,2002-425 1719,-2167 428-1157,-102 22 164,-120 28-465,-46 15-498,1 0 0,-1 0 0,1 0 0,-1 0 0,1 0 0,0 0 1,-1 0-1,1 0 0,-1-1 0,1 1 0,-1 0 0,1 0 0,-1-1 0,1 1 0,-1 0 0,1-1 1,-1 1-1,0 0 0,1-1 0,-1 1 0,1-1 0,-1 1 0,0-1 0,1 0 0,-15 0 130,0 2 0,0-1-1,0 2 1,-15 3-1,-245 37 8,-198 39-320,-157 34-657,-2793 608-4488,3152-659 5340,419-103 1770,93-21-959,87-21-417,1179-274 3742,-1401 328-3952,-84 19-197,-34 6-16,-62 10-4,-142 24 1,-126 25-40,-1626 355-367,1924-402 388,-236 60-5,233-54 24,46-16 0,0 0 0,0 0 0,1 0 0,-1 0 0,0 0 0,0 0 0,0 0 0,0 0 0,0 0 0,0 0 0,0 1 0,0-1 0,0 0 0,0 0 0,0 0 0,0 0 0,1 0 0,-1 0 0,0 0 0,0 0 0,0 1 0,0-1 0,0 0 0,0 0 0,0 0 0,0 0 0,0 0 0,0 0 0,0 1 0,0-1 0,0 0 0,0 0 0,-1 0 0,1 0 0,0 0 0,0 0 0,0 0 0,0 1 0,0-1 0,0 0 0,0 0 0,0 0 0,0 0 0,0 0 0,0 0 0,0 0 0,-1 0 0,1 0 0,0 0 0,0 0 0,0 1 0,0-1 0,0 0 0,0 0 0,0 0 0,0 0 0,-1 0 0,1 0 0,0 0 0,0 0 0,30-1 0,101-16 0,108-23 0,87-22 101,1297-306 832,-1476 326-847,-130 37-86,0-1 0,23-11 0,-40 17 0,0 0 0,1 0 0,-1 0 0,0 0 0,0 0 0,1 0 0,-1 0 0,0-1 0,1 1 0,-1 0 0,0 0 0,0 0 0,1-1 0,-1 1 0,0 0 0,0 0 0,1-1 0,-1 1 0,0 0 0,0-1 0,0 1 0,0 0 0,1 0 0,-1-1 0,0 1 0,0 0 0,0-1 0,0 1 0,0 0 0,0-1 0,0 1 0,0 0 0,0-1 0,-1 0 0,0 0 0,0 1 0,0-1 0,-1 1 0,1-1 0,0 1 0,0-1 0,0 1 0,-1 0 0,1 0 0,0 0 0,-3 0 0,-35-1 0,-48 4 0,-179 23 0,-124 24-164,-632 122-893,11 64 804,844-186 215,102-26 38,60-20 0,9-2 0,42-9 0,150-39 0,154-47-164,122-39-655,2069-626-2250,-2262 670 2918,-105 29 77,-166 57 90,-1 0 0,0-1 1,0 0-1,0 0 1,0-1-1,-1 0 1,10-7-1,-18 7 120,-11 1 46,-47 5 333,-200 30 377,-199 42-559,-166 40-750,-1026 221-908,18 59-424,1325-306 1186,153-34 422,141-46 141,12-2 0,4-5 0,0-1 0,0 1 0,0-1 0,0 1 0,0-1 0,0 1 0,1-1 0,-1 0 0,0 0 0,0 0 0,0-1 0,3 1 0,204-31 0,195-51 122,152-43 365,2533-651-565,-2929 732 78,-117 31 47,-38 10 43,-9 3 37,-80 17 592,-161 43 216,-143 38-144,-473 123 121,-877 222 731,1723-440-1643,-33 8 0,48-12 0,0 1 0,0 0 0,1 0 0,-1 0 0,0 0 0,0 0 0,0 0 0,0 0 0,0 0 0,0 0 0,0 0 0,0 0 0,0-1 0,0 1 0,0 0 0,0 0 0,0 0 0,0 0 0,0 0 0,0 0 0,0 0 0,0 0 0,0-1 0,0 1 0,0 0 0,0 0 0,0 0 0,0 0 0,0 0 0,0 0 0,0 0 0,0-1 0,0 1 0,0 0 0,0 0 0,0 0 0,0 0 0,0 0 0,0 0 0,0 0 0,0 0 0,0 0 0,-1 0 0,1-1 0,0 1 0,0 0 0,0 0 0,0 0 0,31-16 0,115-49 0,113-44 0,85-35 153,148-56 548,648-277 222,-1004 411-583,-127 62-333,-1 0-1,0 0 0,0-1 1,0-1-1,-1 1 0,7-8 0,-13 13-6,-1 0 0,0-1 0,0 1 0,1 0 0,-1 0 0,0-1 0,0 1 0,0 0 0,0-1 0,1 1 0,-1 0 0,0-1 0,0 1 0,0 0 0,0-1 0,0 1 0,0 0 0,0-1 0,0 1 0,0 0 0,0-1 0,0 1 0,0 0 0,0-1 0,0 1 0,0 0 0,0-1 0,-1 1 0,1 0 0,0-1 0,0 1 0,0 0 0,0 0 0,-1-1 0,1 1 0,0 0 0,0 0 0,-1-1 0,1 1 0,-2-1 0,0 0 0,0 0 0,-1 0 0,1 1 0,0-1 0,0 1 0,-1-1 0,1 1 0,-4 0 0,-31 0 0,-65 8 0,-167 33 0,-112 32-97,-1238 354-485,1381-348 196,86-22 290,139-52 96,0 0 0,0 2 0,-21 13 0,34-20 0,-1 1 0,1-1 0,0 0 0,-1 0 0,1 1 0,-1-1 0,1 0 0,0 1 0,-1-1 0,1 1 0,0-1 0,-1 1 0,1-1 0,0 0 0,0 1 0,0-1 0,-1 1 0,1-1 0,0 1 0,0-1 0,0 1 0,0-1 0,0 1 0,0 0 0,0-1 0,0 1 0,0 0 0,1-1 0,0 1 0,-1 0 0,1-1 0,0 1 0,-1-1 0,1 1 0,0-1 0,0 1 0,0-1 0,-1 0 0,1 1 0,0-1 0,0 0 0,0 0 0,0 0 0,0 1 0,0-1 0,21 1 0,0 0 0,42-4 0,159-21 0,104-27 43,1552-360 277,-1684 354 87,-83 17-305,-89 25-102,-22 15 0,-1 0 0,0 0 0,0-1 0,0 1 0,1 0 0,-1 0 0,0 0 0,0-1 0,0 1 0,0 0 0,0 0 0,1 0 0,-1-1 0,0 1 0,0 0 0,0 0 0,0-1 0,0 1 0,0 0 0,0 0 0,0-1 0,0 1 0,0 0 0,0 0 0,0-1 0,0 1 0,0 0 0,0 0 0,0-1 0,0 1 0,0 0 0,0 0 0,-1-1 0,1 1 0,0 0 0,0 0 0,0 0 0,0-1 0,0 1 0,-1 0 0,1 0 0,0 0 0,0-1 0,0 1 0,-1 0 0,1 0 0,0 0 0,0 0 0,-1 0 0,-9-3 0,0 1 0,0 0 0,0 1 0,-1 1 0,1-1 0,-20 3 0,-206 18 0,-148 34-164,-104 35-655,-1298 351-1955,1563-372 2648,97-25 94,103-32 32,22-8 0,8-3 0,103-22 0,136-43 0,121-39 4,667-199 3,-11-32 170,-808 256 642,-83 23 164,-123 52-804,0 0 1,0-1-1,15-11 0,-24 16-173,0 0 0,1 0 1,-1-1-1,0 1 0,0 0 0,0 0 1,1 0-1,-1 0 0,0-1 0,0 1 1,0 0-1,1 0 0,-1-1 0,0 1 1,0 0-1,0 0 0,0-1 0,0 1 1,1 0-1,-1 0 0,0-1 0,0 1 0,0 0 1,0-1-1,0 1 0,0 0 0,0 0 1,0-1-1,0 1 0,0 0 0,0 0 1,0-1-1,0 1 0,-1 0 0,1-1 1,0 1-1,0 0 0,0 0 0,0-1 1,0 1-1,0 0 0,-1 0 0,1-1 1,0 1-1,0 0 0,0 0 0,-1 0 0,1 0 1,-1-1-1,-2 0 20,-1 0 0,1 0 1,-1 1-1,0-1 0,1 1 0,-1 0 1,0 0-1,-3 0 0,-155 19 30,-132 37-56,-121 40-74,-1508 520-460,1606-486-125,104-32 481,186-84 177,1 0 0,-35 26 0,59-39 1,1 0 0,-1 1 0,0 0 0,0-1 0,1 1 0,-1 0 0,1 0 0,-1 0 0,1 0 0,-1 3 0,1-5 0,1 1 0,0-1 0,0 1 0,0-1 0,0 1 0,0-1 0,0 1 0,0-1 0,0 1 0,0-1 0,0 1 0,1-1 0,-1 1 0,0-1 0,0 1 0,0-1 0,1 1 0,-1-1 0,0 0 0,0 1 0,1-1 0,-1 1 0,0-1 0,1 0 0,-1 1 0,0-1 0,1 0 0,-1 1 0,1-1 0,-1 0 0,1 0 0,-1 0 0,0 1 0,1-1 0,0 0 0,4 2 0,-1-1 0,1 0 0,-1 0 0,1-1 0,0 1 0,6-1 0,60-5 0,174-38 0,121-47 72,1837-610 367,-1936 598-123,-88 28-237,-153 62-79,47-28 0,-71 39 0,0 0 0,0-1 0,-1 1 0,1 0 0,0-1 0,-1 1 0,1-1 0,-1 0 0,1 0 0,-1 0 0,0 1 0,2-4 0,-3 4 0,0 1 0,0-1 0,0 0 0,0 1 0,0-1 0,0 1 0,0-1 0,0 1 0,0-1 0,0 1 0,0-1 0,-1 0 0,1 1 0,0-1 0,0 1 0,-1-1 0,1 1 0,0-1 0,-1 1 0,1 0 0,0-1 0,-1 1 0,1-1 0,-1 1 0,1 0 0,0-1 0,-1 1 0,1 0 0,-1-1 0,1 1 0,-2 0 0,-5-3 0,-1 1 0,0-1 0,-1 2 0,1-1 0,0 1 0,-11 0 0,-169 4 0,-121 26 92,-99 29 276,-1261 322-276,1425-304 72,90-19 518,144-53-637,1 0 0,-1 0 0,1 1 0,0 1 0,-13 9 0,22-15-44,0 1-1,-1-1 1,1 0 0,0 0-1,0 0 1,-1 1-1,1-1 1,0 0 0,0 0-1,0 1 1,-1-1-1,1 0 1,0 1 0,0-1-1,0 0 1,0 1-1,0-1 1,0 0 0,-1 1-1,1-1 1,0 0-1,0 1 1,0-1 0,0 0-1,0 1 1,0-1-1,0 0 1,1 1 0,-1-1-1,0 0 1,0 0-1,0 1 1,0-1 0,0 0-1,0 1 1,1-1-1,-1 0 1,0 1 0,2 0-1,-1-1 0,1 1 0,-1 0 1,1-1-1,-1 1 0,1-1 1,0 1-1,-1-1 0,1 0 0,0 1 1,2-1-1,25 0 0,1-2 0,33-5 0,167-31 0,95-30-164,1425-423-2005,-1711 478 2272,23-7 687,119-56 0,-155 58-553,-25 18-234,-1-1 0,0 1 0,0 0 0,1 0 0,-1-1-1,0 1 1,0 0 0,0 0 0,1-1 0,-1 1 0,0 0 0,0 0-1,0-1 1,0 1 0,0 0 0,1-1 0,-1 1 0,0 0 0,0-1-1,0 1 1,0 0 0,0-1 0,0 1 0,0 0 0,0-1 0,0 1-1,0 0 1,0 0 0,-1-1 0,1 1 0,0 0 0,0-1-1,0 1 1,0 0 0,0-1 0,-1 1 0,1 0 0,0 0 0,-1-1-1,-3-1 2,-1 1 0,0-1 0,0 1 0,1 0-1,-1 1 1,0-1 0,0 1 0,0 0-1,-10 1 1,-156 15-4,-114 30-164,-601 143-1553,8 40 1677,844-219 125,-239 72 1531,268-80-1550,-1 0-1,0 0 1,1 1 0,0-1-1,-9 6 1,14-7-65,0-1 1,0 0-1,0 0 1,0 0-1,0 1 0,0-1 1,0 0-1,1 0 0,-1 0 1,0 1-1,0-1 0,0 0 1,0 0-1,0 0 0,0 0 1,0 1-1,0-1 1,1 0-1,-1 0 0,0 0 1,0 0-1,0 0 0,0 0 1,1 0-1,-1 1 0,0-1 1,0 0-1,0 0 1,0 0-1,1 0 0,-1 0 1,0 0-1,0 0 0,0 0 1,1 0-1,-1 0 0,0 0 1,0 0-1,0 0 0,1 0 1,-1 0-1,0 0 1,0 0-1,0 0 0,0 0 1,1 0-1,-1 0 0,0-1 1,0 1-1,1 0 0,33-2 11,107-22-12,102-24 0,1615-458-45,-1817 492 40,-1 1 4,0-2 0,51-26 0,-90 41 1,0-1 0,0 1 0,0-1 0,0 0 0,1 1 0,-1-1 0,0 0 0,0 0 0,0 0 0,0 0 0,-1 0 0,1 0 0,0 0 0,1-2 0,-2 3 0,0-1 0,-1 1 0,1 0 0,0-1 0,0 1 0,0 0 0,0-1 0,-1 1 0,1 0 0,0-1 0,0 1 0,0 0 0,-1 0 0,1-1 0,0 1 0,-1 0 0,1 0 0,0-1 0,-1 1 0,1 0 0,0 0 0,-1 0 0,1 0 0,0 0 0,-1-1 0,1 1 0,0 0 0,-1 0 0,1 0 0,-1 0 0,1 0 0,-1 0 0,-10-1 0,1 1 0,-23 0 0,-118 18 0,-89 24 0,-1159 302 546,1373-336-547,-35 11 1,-65 29 0,106-36 0,20-12 0,-1 0 0,1 0 0,0 0 0,0 0 0,0 0 0,0 0 0,-1 0 0,1 1 0,0-1 0,0 0 0,0 0 0,0 0 0,0 0 0,-1 1 0,1-1 0,0 0 0,0 0 0,0 0 0,0 0 0,0 1 0,0-1 0,0 0 0,0 0 0,0 0 0,0 1 0,0-1 0,0 0 0,0 0 0,0 0 0,0 1 0,0-1 0,0 0 0,0 0 0,0 0 0,0 1 0,0-1 0,0 0 0,0 0 0,0 0 0,0 1 0,0-1 0,1 0 0,2 1 0,1 0 0,-1 0 0,1 0 0,-1-1 0,1 0 0,0 1 0,-1-1 0,1-1 0,4 1 0,92-10 0,104-23 0,-180 29 0,706-158 8,-9-41 14,-700 197-19,262-88 39,-274 91-42,-1-1 0,1 0 0,0 0 0,13-10 0,-22 14 0,0 0 0,1 0 0,-1-1 0,0 1 0,0 0 0,1 0 0,-1 0 0,0-1 0,0 1 0,1 0 0,-1-1 0,0 1 0,0 0 0,0-1 0,0 1 0,1 0 0,-1-1 0,0 1 0,0 0 0,0-1 0,0 1 0,0 0 0,0-1 0,0 1 0,0 0 0,0-1 0,0 1 0,0 0 0,0-1 0,0 1 0,0-1 0,-1 0 0,0 1 0,0-1 0,0 0 0,0 1 0,0-1 0,0 1 0,0-1 0,0 1 0,0 0 0,0-1 0,0 1 0,0 0 0,0 0 0,-1-1 0,-21-1 0,1 1 0,-37 2 0,-153 18 0,-102 24-163,-1407 335-1127,1675-366 1242,-13 4 28,-103 42 0,139-43 20,23-15 0,-1 0 0,1 0 0,0 0 0,0 1 0,0-1 0,0 0 0,0 0 0,0 0 0,0 1 0,-1-1 0,1 0 0,0 0 0,0 0 0,0 1 0,0-1 0,0 0 0,0 0 0,0 0 0,0 1 0,0-1 0,0 0 0,0 0 0,0 1 0,1-1 0,-1 0 0,0 0 0,0 0 0,0 1 0,0-1 0,0 0 0,0 0 0,0 0 0,0 0 0,1 1 0,-1-1 0,0 0 0,0 0 0,0 0 0,0 0 0,1 0 0,-1 1 0,0-1 0,0 0 0,0 0 0,1 0 0,-1 0 0,0 0 0,0 0 0,0 0 0,1 0 0,7 2 0,0-1 0,0 0 0,0-1 0,15 0 0,133-14 0,99-21 0,79-24 30,1296-324 238,-1591 372-256,175-56-1,-189 55-11,-25 12 0,0 0 0,0 0 0,0 0 0,1 0 0,-1 0 0,0 0 0,0 0 0,0 0 0,0 0 0,1 0 0,-1 0 0,0 0 0,0 0 0,0 0 0,0 0 0,0 0 0,1-1 0,-1 1 0,0 0 0,0 0 0,0 0 0,0 0 0,0 0 0,0 0 0,0-1 0,0 1 0,0 0 0,1 0 0,-1 0 0,0 0 0,0 0 0,0-1 0,0 1 0,0 0 0,0 0 0,0 0 0,0 0 0,0-1 0,0 1 0,0 0 0,0 0 0,0 0 0,0 0 0,-1-1 0,1 1 0,0 0 0,0 0 0,0 0 0,0 0 0,0 0 0,0-1 0,0 1 0,0 0 0,-6-1 0,0 0 0,0 1 0,0 0 0,0 0 0,0 0 0,-7 2 0,-137 19 0,-101 27 0,-1524 408 120,1731-443-120,20-6 0,1 0 0,0 2 0,-25 12 0,41-15 0,15-3 0,16-3 118,1-1 1,-1-1-1,0-1 1,34-9-1,-6 2 273,162-34 495,148-44-1140,551-211 0,-889 289 220,12-3 26,-1-2 1,-1-1-1,49-32 0,-62 29 8,-21 18 0,1 1 0,-1-1 0,0 0 0,1 1 0,-1-1 0,0 0 0,1 0 0,-1 1 0,0-1 0,0 0 0,1 0 0,-1 1 0,0-1 0,0 0 0,0 0 0,0 0 0,0 1 0,0-1 0,-1-1 0,0 0 0,-1 0 0,1 0 0,-1 0 0,0 0 0,0 1 0,0-1 0,0 1 0,0-1 0,0 1 0,0 0 0,0 0 0,0 0 0,-1 0 0,1 0 0,0 0 0,-1 0 0,1 1 0,-4-1 0,-24-5 0,0 1 0,-37-2 0,-158 2 0,-88 17-112,-134 28-179,-499 109 1,737-102 208,78-10 61,123-35 21,1 1 0,-1 0 0,1 0 0,-13 9 0,20-12 0,0 0 0,-1 0 0,1 0 0,0 0 0,0 0 0,0 0 0,0 0 0,-1 1 0,1-1 0,0 0 0,0 0 0,0 0 0,0 0 0,0 1 0,0-1 0,-1 0 0,1 0 0,0 0 0,0 0 0,0 1 0,0-1 0,0 0 0,0 0 0,0 1 0,0-1 0,0 0 0,0 0 0,0 0 0,0 1 0,0-1 0,0 0 0,0 0 0,0 0 0,0 1 0,0-1 0,0 0 0,0 0 0,1 0 0,-1 1 0,0-1 0,0 0 0,0 0 0,0 0 0,0 0 0,0 1 0,1-1 0,-1 0 0,0 0 0,0 0 0,0 0 0,1 0 0,-1 0 0,0 0 0,0 1 0,0-1 0,1 0 0,-1 0 0,0 0 0,5 1 0,0 0 0,0 0 0,-1-1 0,1 1 0,8-1 0,141-12 0,116-26 0,95-26-95,1472-349-747,-1788 399 790,33-7 42,81-34-1,-161 55 11,1-2 0,0 1 0,0 0 0,0-1 0,-1 1 0,1-1 0,0 0 0,2-2 0,-5 4 0,0-1 0,0 1 0,0 0 0,0-1 0,0 1 0,0 0 0,0 0 0,0-1 0,0 1 0,0 0 0,0 0 0,0-1 0,0 1 0,0 0 0,0 0 0,-1-1 0,1 1 0,0 0 0,0 0 0,0-1 0,0 1 0,0 0 0,-1 0 0,1 0 0,0-1 0,0 1 0,0 0 0,-1 0 0,1 0 0,0 0 0,0 0 0,-1-1 0,1 1 0,0 0 0,0 0 0,-1 0 0,1 0 0,0 0 0,0 0 0,-1 0 0,1 0 0,0 0 0,-1 0 0,1 0 0,0 0 0,0 0 0,-1 0 0,1 0 0,0 0 0,-18-1 0,1 1 0,-23 2 0,-175 21 0,-145 28-112,-118 28-338,-1395 321 341,1615-332 120,101-21-9,97-23-2,54-20 0,9-2 0,33-5 0,118-30 0,117-36 0,88-29 100,528-164 414,-15-45-526,-713 239 12,-143 61 0,-1 0 0,-1-1 0,24-17 0,-37 24 0,-1 1 0,1-1 0,0 0 0,0 0 0,0 1 0,-1-1 0,1 0 0,0 0 0,-1 0 0,1 0 0,-1 0 0,1 0 0,-1 0 0,1 0 0,-1 0 0,1-2 0,-1 3 0,-1-1 0,1 0 0,0 1 0,0-1 0,0 0 0,-1 1 0,1-1 0,0 1 0,-1-1 0,1 0 0,-1 1 0,1-1 0,0 1 0,-1-1 0,1 1 0,-1 0 0,1-1 0,-1 1 0,0-1 0,1 1 0,-1 0 0,1-1 0,-1 1 0,0 0 0,0 0 0,-12-4 0,-1 1 0,1 1 0,0 1 0,-1 0 0,-23 1 0,-190 13 0,-118 27 25,-1567 326 199,1862-354-128,-22 5 104,-98 36-1,168-52-199,-1 0 0,0 0 0,1 1 0,-1-1 0,1 0 0,0 1 0,-1-1 0,-2 4 0,5-5 0,0 0 0,0 0 0,0 1 0,0-1 0,0 0 0,0 0 0,0 1 0,0-1 0,0 0 0,0 0 0,0 1 0,0-1 0,0 0 0,0 0 0,0 1 0,0-1 0,0 0 0,1 0 0,-1 1 0,0-1 0,0 0 0,0 0 0,0 0 0,0 1 0,1-1 0,-1 0 0,0 0 0,0 0 0,0 0 0,1 0 0,-1 1 0,0-1 0,0 0 0,1 0 0,-1 0 0,0 0 0,0 0 0,1 0 0,-1 0 0,0 0 0,0 0 0,0 0 0,1 0 0,-1 0 0,0 0 0,0 0 0,1 0 0,-1 0 0,15 1 0,-1 0 0,22-2 0,141-16 0,107-24-164,1529-381-1485,-1594 356 2446,-76 16-15,-134 47-724,0-1-1,-1 0 1,1 0 0,-1-1-1,15-10 1,-23 15-57,1-1 1,-1 1-1,0 0 0,1 0 0,-1-1 0,0 1 1,0 0-1,1 0 0,-1-1 0,0 1 1,0 0-1,0-1 0,1 1 0,-1 0 1,0-1-1,0 1 0,0-1 0,0 1 1,0 0-1,0-1 0,0 1 0,0 0 1,0-1-1,0 1 0,0-1 0,0 1 1,0 0-1,0-1 0,0 1 0,0 0 0,0-1 1,-1 1-1,1-1 0,0 1 0,0-1 1,-2 0-2,1 0 1,-1 0-1,1 1 1,-1-1-1,1 0 1,-1 0-1,0 1 1,1-1-1,-1 1 1,0-1 0,-2 1-1,-28-4 0,1 2 0,-40 3 0,-194 16 0,-112 23-150,-1251 211-616,1392-206 698,183-34 5,25-7-99,1 2-1,-1 1 1,-51 21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6T21:47:29.1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3568 932 24575,'0'0'0,"0"0"0,-2-1 0,-60-36 0,-1 2 0,-1 3 0,-113-39 0,27 30 0,-213-28 0,-158 10 0,-27 26 0,529 33 0,17 0 0,12 1 0,164 0 0,13 0 0,1611-36-1451,-1765 35 1451,-26 0 0,0 0 0,0 0 0,0 0 0,0-1 0,0 0 0,9-2 0,-35 0 0,-191 1 739,178 3-580,-206 4 316,-1080 71-2204,1034-57 1561,272-19 130,31-5 121,-9 2 36,599-127 1747,-188 41-1921,-369 76 55,-38 8 0,-12 1 0,-29-2 0,-317 0 0,260 8 0,-443 16-312,99-3 85,392-15 227,31-3 0,11-2 0,13-5 0,0 2-1,1 0 1,21-5 0,-2 0 91,817-238 358,-826 241-449,-71 14 0,-617 101 0,120-17 0,520-85 0,44-4 0,-6 0 0,1073-69 0,-1077 68 0,-46 1 0,-764 50 0,700-41 0,-120 13 0,269-35 0,341-74 0,382-76 0,-777 164 0,-1-1 0,1 1 0,0 0 0,-1 0 0,1-1 0,0 1 0,-1 0 0,1 0 0,0 0 0,0 0 0,-1 0 0,1 0 0,0 0 0,0 0 0,-1 0 0,1 0 0,0 0 0,0 1 0,-1-1 0,1 0 0,0 0 0,0 1 0,-20 15 0,-314 169 0,235-135 0,-12 5 0,-130 73 0,239-127 0,0-1 0,-1 1 0,1 0 0,0 0 0,0 0 0,0 0 0,0 0 0,0 0 0,0 0 0,0 0 0,0 0 0,0 0 0,0 1 0,0 0 0,1-1 0,0-1 0,0 0 0,0 1 0,0-1 0,0 0 0,0 1 0,0-1 0,1 0 0,-1 1 0,0-1 0,0 0 0,0 1 0,1-1 0,-1 0 0,0 0 0,0 1 0,1-1 0,-1 0 0,0 0 0,1 1 0,-1-1 0,0 0 0,1 0 0,-1 0 0,0 0 0,1 0 0,-1 1 0,0-1 0,1 0 0,-1 0 0,1 0 0,-1 0 0,1 0 0,7 1 0,1-1 0,-1 0 0,15-1 0,273-48 0,-2-25 0,-252 63 0,-6 3 0,-2-2 0,63-26 0,-96 35 0,0 1 0,0 0 0,0-1 0,0 1 0,0-1 0,0 1 0,-1-1 0,1 1 0,0-1 0,0 0 0,-1 1 0,1-1 0,0 0 0,-1 0 0,2-1 0,-3 2 0,1-1 0,-1 0 0,1 1 0,-1 0 0,1-1 0,-1 1 0,1-1 0,-1 1 0,0 0 0,1-1 0,-1 1 0,0 0 0,1 0 0,-1 0 0,0-1 0,0 1 0,1 0 0,-1 0 0,0 0 0,1 0 0,-1 0 0,0 0 0,-1 1 0,-50-2 0,-103 13 0,86-5 0,-697 79 0,770-85 0,-1 0 0,1 1 0,-1 0 0,1 0 0,-1 0 0,0 0 0,0 0 0,0 1 0,4 3 0,-6-5 0,0 0 0,0-1 0,0 1 0,0 0 0,-1 0 0,1 0 0,0 0 0,0 0 0,-1 0 0,1 0 0,0 0 0,-1 0 0,1 0 0,-1 0 0,0 0 0,1 0 0,-1 1 0,0-1 0,0 0 0,1 0 0,-1 0 0,0 3 0,-1-3 0,1 0 0,-1 0 0,0 0 0,1 0 0,-1 0 0,0 0 0,0 0 0,1 0 0,-1 0 0,0 0 0,0-1 0,0 1 0,0 0 0,0 0 0,0-1 0,0 1 0,-3 0 0,-4 2 0,-1 0 0,1-1 0,-1 0 0,-14 2 0,-70 1 0,-137-7 0,138-2 0,-3 0 0,-55-1 0,167 6 0,-1 1 0,27 6 0,2 1 0,135 19 0,335 62 0,-500-85 0,-39-1 0,-595 38 0,494-36 0,75-3 0,-235 6 0,274-9 0,7 0 0,0 1 0,-1-1 0,1-1 0,0 1 0,0-1 0,0 1 0,0-1 0,0 0 0,0-1 0,-6-1 0,8-2 0,12 2 0,78-7 0,167 4 0,-206 7 0,406 14 0,-974-63 0,368 32 0,284 18 0,-79-4 0,172-3 0,-303-10 0,30 8 0,-92-16 0,-213-7 0,335 31 0,28 0 0,29 3 0,-40-4 0,34 3 0,-14-1 0,-1 0 0,0-1 0,23-3 0,-62 0 0,6-1 0,-542-75-1365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6T21:47:08.7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6T21:47:47.0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38 1 24467,'-37'120'0,"392"-11"0,-317-229 0,-394 11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6T21:47:57.7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1740 170 24575,'-14'5'0,"-40"13"0,-1-3 0,-62 8 0,-116 7 0,178-24 0,-229 26 0,267-28 0,37-1 0,625-23 0,-507 10 0,537-31 0,-672 41 0,23 0 0,-29 3 0,-18 5 0,-594 141-57,517-129-58,-768 148-745,820-162 860,44-7 0,6-1 0,26-5 0,774-138 1031,-786 142-1030,-16 3-1,540-66 0,-491 65 0,-36 5 0,-14-4 0,-1 0 0,0 0 0,0 0 0,0 0 0,0 0 0,0 0 0,0 0 0,1 0 0,-1 1 0,0-1 0,0 0 0,0 0 0,0 0 0,0 0 0,0 0 0,0 1 0,0-1 0,0 0 0,0 0 0,0 0 0,0 0 0,0 0 0,0 1 0,1-1 0,-1 0 0,-1 0 0,1 0 0,0 0 0,0 1 0,0-1 0,0 0 0,0 0 0,0 0 0,0 0 0,0 1 0,0-1 0,0 0 0,0 0 0,0 0 0,0 0 0,-1 1 0,-1 1 0,-1 0 0,1 0 0,-1 0 0,0 0 0,1-1 0,-1 1 0,-5 1 0,-50 20 0,-91 23 0,133-42 0,-319 84-406,-458 58 0,769-142 406,0-1 0,-49 2 0,67-7 0,11-1 0,14-4 2,1 2 0,0 0 0,25-3 0,-8 2 126,1058-135 548,-914 133-676,-143 10 0,-38-2 0,0 0 0,0 0 0,0 0 0,0 0 0,0 0 0,1 0 0,-1 0 0,0 0 0,0 0 0,0 0 0,0 0 0,0 0 0,0 0 0,0 0 0,1 0 0,-1 0 0,0 0 0,0 0 0,0 0 0,0 0 0,0 0 0,0 0 0,0 0 0,0 1 0,0-1 0,0 0 0,0 0 0,1 0 0,-1 0 0,0 0 0,0 0 0,0 0 0,0 0 0,0 1 0,0-1 0,0 0 0,0 0 0,0 0 0,0 0 0,0 0 0,0 0 0,0 0 0,0 1 0,0-1 0,0 0 0,0 0 0,0 0 0,0 0 0,0 0 0,-10 6 0,-24 6 0,0-2 0,-48 9 0,35-9 0,-1035 193-1078,1046-197 1075,1 0 3,-234 36 0,250-41 0,19-1 0,0 0 0,0 0 0,0 0 0,0 0 0,0 0 0,0 0 0,0 0 0,0 0 0,0 0 0,0 0 0,0 0 0,0 0 0,0 0 0,0-1 0,0 1 0,0 0 0,0 0 0,0 0 0,0 0 0,0 0 0,0 0 0,0 0 0,0 0 0,0 0 0,-1 0 0,1 0 0,0 0 0,0 0 0,0 0 0,0 0 0,0 0 0,0 0 0,0 0 0,0 0 0,0 0 0,0 0 0,0 0 0,0 0 0,0 0 0,0 0 0,0 0 0,-1 0 0,1 0 0,37-11 0,326-60-15,14 21-13,-358 47 27,1082-98-8,-1070 101 9,-25 2 0,-56 9 0,-1264 134 432,1117-140-432,155-8 0,37 0 0,11-2 0,13-2 3,0 1 0,0 1 0,38-5 0,-22 4 102,1070-119 480,-1027 121-585,-68 5 0,-11-1 0,-43 5 0,-36 3-8,-1557 175-1301,1633-183 1309,-27 5 0,60-8 0,1941-216-496,-1928 216 496,-27 2 0,0 0 0,0-2 0,24-5 0,-37 5 0,-14 1 0,-166-2 1031,129 4-780,-179 5 6,-570 28-1218,-34 0-51,768-31 1012,62-2-1,-22-1-69,27-2 145,15-2 204,554-82 1021,-520 81-1216,871-89-254,-917 94 170,16-1 0,-43 5 0,-229 24 625,14-2-500,-140 12-454,-632 68-1129,944-97 1458,315-34 0,2-3-16,1412-197-49,-1636 221 67,123-22-1,-137 22-1,-19 4 0,-34 4 0,-623 91 87,471-64 30,-158 25-74,-387 59-47,665-105 4,63-9 0,9-1 0,39-8 0,89-17 0,77-15 0,22-4-56,1159-241 6,-1325 272 50,-48 9 0,-20 3 0,-35 5 0,-636 97 69,494-70 22,-5 1-65,-612 103-20,788-132-6,-22 4 0,30-6 0,4-1 0,18-6 0,612-164 5,11 16 3,-554 135-9,498-114-70,-571 131 71,-19 3 0,-37 8 0,30-6 0,-140 28 0,-94 16 0,-1553 286-1453,1758-325 1453,33-6 0,20-4 0,271-53 0,-23 6 112,-187 36 17,1526-270 310,-1562 279-439,-29 5 0,-20 4 0,-270 63 0,17-4-6,-1276 306 328,1529-366-322,19-4 0,37-7 0,343-68 9,284-52 299,2 24-614,-516 88 306,-140 16 3,-18 0-3,0 0 0,0 0 0,0 0 0,0 0 0,0 0 0,0 0 0,0 0 0,0 0-1,0 0 1,0 0 0,0 0 0,0 0 0,0 0 0,0 0 0,-1 0 0,1 1 0,0-1 0,0 0 0,0 0-1,0 0 1,0 0 0,0 0 0,0 0 0,0 0 0,0 0 0,0 0 0,0 0 0,0 0 0,0 0 0,0 1 0,0-1-1,0 0 1,0 0 0,0 0 0,0 0 0,0 0 0,0 0 0,0 0 0,0 0 0,0 0 0,0 0 0,0 0 0,0 0-1,0 1 1,1-1 0,-1 0 0,0 0 0,0 0 0,0 0 0,0 0 0,0 0 0,0 0 0,0 0 0,0 0-1,0 0 1,0 0 0,0 0 0,0 0 0,1 0 0,-42 16 248,-366 99 1043,-15-21-2031,-472 66 378,860-156 362,28-4 0,18-3 0,721-130 1113,-521 98-1592,-113 19 385,551-85 42,-622 99 52,-54 10 0,-577 116 37,-8-25 0,86-26-37,500-72 0,58-11 0,898-169 222,-373 105-222,-517 72 0,-37 4 0,-14 3 0,-41 11 0,-58 10 0,57-15 0,-1457 275-717,1443-277 717,58-9 0,18-5 0,35-8 0,89-20 0,73-17 0,1160-276 15,-1354 323-15,7-2 0,-46 14 0,-1642 445 151,1633-446-151,33-8 0,9-2 0,62-18 0,76-20 0,13-4 12,1017-288 262,-1120 314-274,-52 15 0,-13 3 0,-95 20 0,83-15 0,-162 31 0,-177 39 6,-545 103 20,878-174-26,57-12 0,483-118 14,488-128 25,-1213 306-39,-110 29 11,-610 152 42,899-225-53,28-6 0,23-5 0,248-58 0,1356-335-543,-1597 390 543,-52 14 0,8-2 0,-116 32 0,-81 22 0,-1234 319-282,1420-371 282,29-7 0,4-1 0,20-5 0,507-116 397,339-68 415,-864 188-812,23-2 0,-27 3 0,0 0 0,0 0 0,0 0 0,0 0 0,-1 0 0,1 0 0,0 0 0,0 0 0,0 0 0,0 0 0,0 0 0,0 0 0,0 0 0,0 1 0,0-1 0,0 0 0,0 0 0,0 0 0,0 0 0,0 0 0,0 0 0,0 0 0,0 0 0,0 0 0,0 0 0,0 0 0,0 0 0,0 0 0,1 0 0,-1 1 0,0-1 0,0 0 0,0 0 0,0 0 0,0 0 0,0 0 0,0 0 0,0 0 0,0 0 0,0 0 0,0 0 0,0 0 0,0 0 0,0 0 0,0 0 0,0 0 0,0 0 0,1 0 0,-1 0 0,0 0 0,0 0 0,0 0 0,0 0 0,0 0 0,0 0 0,0 0 0,0 0 0,0 0 0,0 0 0,-16 8 0,-231 83 1,-16-14-11,161-49-10,-645 174-125,736-200 145,-11 3 0,51-14 0,1475-449-386,-1476 448 386,-25 9 0,-4 1 0,-19 6 0,-360 108 5,-790 222 22,1162-334-27,-20 5 0,60-20 0,1328-437-225,-1132 377 212,-218 70 13,11-3 0,-51 17 0,-1334 420 332,1324-422-332,37-10 0,10-3 0,71-26 0,83-28 0,1178-398-160,-1488 507 160,-50 17 0,-1099 348-427,1235-398 427,57-18 0,15-5 0,30-12 0,1220-521 849,-1245 533-849,-15 5 0,1 0 0,0 0 0,0 0 0,0 0 0,0 0 0,0 0 0,0 0 0,0 0 0,0 0 0,0 0 0,0 0 0,0 0 0,0 0 0,0 0 0,0 1 0,0-1 0,0 0 0,0 0 0,0 0 0,0 0 0,0 0 0,-1 0 0,1 0 0,0 0 0,0 0 0,0 0 0,0 0 0,0 0 0,0 0 0,0 0 0,0 0 0,0 1 0,0-1 0,0 0 0,0 0 0,0 0 0,0 0 0,1 0 0,-1 0 0,0 0 0,0 0 0,0 0 0,0 0 0,0 0 0,0 0 0,0 0 0,0 0 0,0 0 0,0 1 0,0-1 0,0 0 0,0 0 0,0 0 0,0 0 0,0 0 0,0 0 0,0 0 0,0 0 0,0 0 0,1 0 0,-1 0 0,0 0 0,0 0 0,-25 21 0,21-17 0,-345 249 363,-18-17 0,-1-11-363,353-216 0,12-7 0,9-6 0,8-5 0,570-409 0,-275 187 0,-307 230 0,-4 4 0,-10 9 0,-22 22 0,-563 490 0,528-471 0,59-48 0,25-22 0,152-152 0,194-204 0,-354 365 0,-18 17 0,-1 0 0,-265 186 0,-13-15 0,257-160 0,-12 7 0,-234 129 0,266-151 0,13-5 0,0 0 0,0 0 0,0 0 0,0 0 0,0 0 0,1 0 0,-1 0 0,0 0 0,0 0 0,0 0 0,0 0 0,0 0 0,0 0 0,0-1 0,0 1 0,0 0 0,0 0 0,0 0 0,0 0 0,0 0 0,0 0 0,1 0 0,-1 0 0,0 0 0,0 0 0,0 0 0,0 0 0,0 0 0,0 0 0,0 0 0,0-1 0,0 1 0,0 0 0,0 0 0,0 0 0,0 0 0,0 0 0,0 0 0,0 0 0,0 0 0,0 0 0,0 0 0,0 0 0,0 0 0,0-1 0,0 1 0,0 0 0,0 0 0,0 0 0,0 0 0,0 0 0,0 0 0,-1 0 0,1 0 0,0 0 0,0 0 0,0 0 0,0 0 0,0 0 0,0 0 0,0 0 0,0 0 0,0 0 0,0-1 0,0 1 0,0 0 0,0 0 0,0 0 0,-1 0 0,27-22 0,305-240 0,83-69 0,-798 614 0,250-191 0,-54 40 0,187-131 0,-16 11 0,36-21 0,318-207 0,-11-19 0,-298 215 0,20-15 0,-6 6 0,52-48 0,-83 63 0,-11 13 0,0 1 0,0 0 0,1 0 0,-1 0 0,0-1 0,0 1 0,0 0 0,0 0 0,0 0 0,0-1 0,0 1 0,0 0 0,0 0 0,0-1 0,0 1 0,0 0 0,0 0 0,0-1 0,0 1 0,0 0 0,0 0 0,0 0 0,0-1 0,0 1 0,0 0 0,-1 0 0,1 0 0,0-1 0,0 1 0,0 0 0,0 0 0,0 0 0,-1-1 0,-1 1 0,0-1 0,0 1 0,1 0 0,-1 0 0,0 0 0,0 0 0,0 0 0,0 0 0,0 0 0,0 1 0,0-1 0,-2 1 0,-45 13 0,2 2 0,0 1 0,1 3 0,-77 45 0,100-49 0,23-16 0,0 0 0,1 0 0,-1 0 0,0 0 0,0 0 0,0 0 0,0 0 0,0 0 0,1 0 0,-1 0 0,0 1 0,0-1 0,0 0 0,0 0 0,1 0 0,-1 0 0,0 0 0,0 0 0,0 0 0,0 0 0,0 1 0,0-1 0,0 0 0,1 0 0,-1 0 0,0 0 0,0 0 0,0 1 0,0-1 0,0 0 0,0 0 0,0 0 0,0 0 0,0 0 0,0 1 0,0-1 0,0 0 0,0 0 0,0 0 0,0 0 0,0 1 0,0-1 0,0 0 0,0 0 0,0 0 0,0 0 0,0 1 0,0-1 0,0 0 0,0 0 0,0 0 0,-1 0 0,1 0 0,0 1 0,0-1 0,0 0 0,0 0 0,0 0 0,0 0 0,-1 0 0,1 0 0,0 0 0,0 0 0,0 0 0,0 1 0,0-1 0,-1 0 0,39-9 0,41-19-1365,15-10-5461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6T21:48:01.4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522 350 24575,'33'4'0,"-6"0"0,591 38-450,3-29-52,-571-12 498,222 1 4,290 7 0,-690-9 956,-1092-56-956,1171 52 0,17 1 0,-1-1 0,-63-16 0,164 33 0,-5-2 0,1097 250 0,-1158-260 0,13 3 0,-33-4 0,-175-19 0,-802-72-845,694 66 711,182 13 134,103 9-6,40 4 175,278 27 239,350 78 0,-651-106-408,135 27 0,171 58 0,-275-72 0,-32-12 0,0-1 0,-1 0 0,1 0 0,0 0 0,0 0 0,0 0 0,-1 0 0,1 0 0,0 0 0,0 0 0,0 1 0,0-1 0,-1 0 0,1 0 0,0 0 0,0 0 0,0 1 0,0-1 0,0 0 0,0 0 0,-1 0 0,1 0 0,0 1 0,0-1 0,0 0 0,0 0 0,0 1 0,0-1 0,0 0 0,0 0 0,0 0 0,0 1 0,0-1 0,0 0 0,0 0 0,0 0 0,0 1 0,0-1 0,0 0 0,0 0 0,0 0 0,0 1 0,1-1 0,-1 0 0,0 0 0,0 0 0,0 1 0,0-1 0,0 0 0,1 0 0,-1 0 0,0 0 0,0 0 0,0 1 0,0-1 0,1 0 0,-1 0 0,0 0 0,1 0 0,-28 2 0,-272-30 0,202 15 0,-890-134-700,974 145 700,-40-8 0,-64-21 0,113 30 0,0-1 0,0 1 0,1-1 0,-1 0 0,-5-4 0,8 6 0,1 0 0,0 0 0,0-1 0,-1 1 0,1 0 0,0 0 0,0-1 0,0 1 0,-1 0 0,1 0 0,0-1 0,0 1 0,0 0 0,0-1 0,-1 1 0,1 0 0,0-1 0,0 1 0,0 0 0,0-1 0,0 1 0,0 0 0,0-1 0,0 1 0,0 0 0,0-1 0,0 1 0,1-1 0,-1 0 0,1 0 0,0 1 0,-1-1 0,1 0 0,0 0 0,0 1 0,0-1 0,0 0 0,-1 1 0,1-1 0,0 1 0,0-1 0,0 1 0,2-1 0,18-5 0,1 0 0,0 2 0,1 0 0,-1 2 0,26 0 0,-23 0 0,562 3 30,0 60-1,-576-60-29,58 9 0,106 29 0,-173-39 0,-1 1 0,1-1 0,-1 0 0,0 1 0,1-1 0,-1 1 0,0-1 0,1 1 0,-1 0 0,0 0 0,0-1 0,0 1 0,2 2 0,-3-2 0,-1 0 0,0 0 0,0-1 0,0 1 0,0 0 0,0-1 0,0 1 0,0 0 0,0-1 0,0 1 0,-1-1 0,1 0 0,0 1 0,0-1 0,0 0 0,0 0 0,-1 0 0,1 0 0,-2 0 0,-43 6 169,0-3-1,-54-2 1,90-1-141,-283-8-314,-407-63-1,448 20 287,238 47 0,0 0 0,-23-12 0,36 16 0,-1-1 0,1 0 0,0 1 0,-1-1 0,1 0 0,0 0 0,0 0 0,0 0 0,-1 0 0,1 0 0,0 0 0,0 0 0,0 0 0,0 0 0,1-1 0,-1 1 0,0 0 0,0-1 0,1 1 0,-1 0 0,0-3 0,2 3 0,-1-1 0,1 1 0,-1 0 0,1-1 0,0 1 0,-1-1 0,1 1 0,0 0 0,0 0 0,0-1 0,0 1 0,0 0 0,0 0 0,0 0 0,1 0 0,-1 0 0,0 0 0,0 1 0,1-1 0,-1 0 0,3 0 0,11-6 0,-1 0 0,1 2 0,0 0 0,20-4 0,75-10 0,25 3 16,1 6-1,162 9 1,271 61 32,-375-20-48,-150-24 0,-34-8 0,-16-2 0,-27 1 0,-217-2 471,240-6-454,-718-36-755,-8-28-290,574 50 1083,4-1-55,136 14-17,38 3 273,1323 61 1313,-1323-62-1569,-14 0 0,-4-1 0,-34-1 0,-418-2-278,-3 21-140,254-8 350,-40 1 68,185-9 0,47-3 0,11 2 0,0 0 0,0 0 0,0 0 0,0 0 0,0 0 0,0 0 0,0-1 0,0 1 0,0 0 0,0 0 0,0 0 0,0 0 0,0 0 0,0-1 0,0 1 0,0 0 0,0 0 0,0 0 0,0 0 0,0 0 0,0 0 0,0 0 0,0-1 0,0 1 0,0 0 0,0 0 0,0 0 0,0 0 0,0 0 0,0 0 0,1 0 0,-1 0 0,0-1 0,0 1 0,0 0 0,0 0 0,0 0 0,0 0 0,0 0 0,1 0 0,-1 0 0,0 0 0,0 0 0,0 0 0,0 0 0,0 0 0,0 0 0,1 0 0,-1 0 0,54-18 0,669-137-277,-637 139 235,736-126-44,-791 138 86,-25 4 0,-19 3 0,-231 44 955,-1216 259-2079,1421-296 1124,36-8 0,9-3 0,72-12 0,90-21 0,-50 9-6,1405-276-381,-1447 290 387,-61 11 0,-24 5 0,-42 12 0,-104 27 0,-92 20 0,-1293 289-752,1460-338 752,63-13 0,24-5 0,42-11 0,92-20 0,79-18 0,1342-287 838,-1523 333-838,-37 8 0,-10 1 0,-70 23 0,-88 24 0,-1284 326 200,1414-368-200,29-7 0,19-6 0,873-255 177,-805 238-172,523-136-5,-599 157 0,29-6 0,-30 7 0,-4 1 0,-19 7 0,-751 217-339,-128-17-2,892-207 341,-25 3 0,32-4 0,-1 0 0,1 0 0,0 0 0,0 0 0,0 0 0,0 0 0,0 0 0,0 0 0,-1 0 0,1 0 0,0 0 0,0-1 0,0 1 0,0 0 0,0 0 0,0 0 0,0 0 0,-1 0 0,1 0 0,0 0 0,0 0 0,0 0 0,0 0 0,0 0 0,0-1 0,0 1 0,0 0 0,0 0 0,0 0 0,0 0 0,0 0 0,0 0 0,0-1 0,0 1 0,0 0 0,0 0 0,0 0 0,0 0 0,0 0 0,0 0 0,0 0 0,0-1 0,0 1 0,0 0 0,0 0 0,0 0 0,0 0 0,0 0 0,0 0 0,0-1 0,0 1 0,0 0 0,0 0 0,0 0 0,0 0 0,0 0 0,0 0 0,1 0 0,-1 0 0,18-15 0,183-89 1175,-172 90-978,918-392 325,-914 395-463,-27 9-61,0 0 0,0 0 0,0 0 0,10-6 0,-44 20 2,-489 180 0,-23 9 0,527-196 0,13-5 0,0 0 0,1 0 0,-1 0 0,0 0 0,0 0 0,0 0 0,0 0 0,0 0 0,0 0 0,0 0 0,0 0 0,0 1 0,0-1 0,0 0 0,0 0 0,0 0 0,0 0 0,0 0 0,0 0 0,0 0 0,0 0 0,0 0 0,0 0 0,0 0 0,0 0 0,0 0 0,0 0 0,0 0 0,0 0 0,0 0 0,0 0 0,0 0 0,0 0 0,0 0 0,0 0 0,0 1 0,0-1 0,0 0 0,0 0 0,0 0 0,0 0 0,0 0 0,0 0 0,0 0 0,0 0 0,0 0 0,28-4 0,-19 2 0,195-33-39,385-59-315,5 49 106,-566 45 248,90 2 0,-100-1 0,0 1 0,0 1 0,-1 1 0,22 7 0,-26-5 100,-13-5-95,0-1 0,0 0 0,0 0-1,0 0 1,0 0 0,0 0 0,0 0 0,0 1-1,0-1 1,0 0 0,0 0 0,0 0 0,0 0-1,0 0 1,0 1 0,0-1 0,0 0 0,0 0-1,0 0 1,0 0 0,0 0 0,0 0 0,0 1-1,0-1 1,0 0 0,0 0 0,0 0-1,0 0 1,0 0 0,-1 0 0,1 0 0,0 0-1,0 1 1,0-1 0,0 0 0,0 0 0,0 0-1,0 0 1,-1 0 0,1 0 0,0 0 0,0 0-1,0 0 1,0 0 0,-1 0 0,-28 5 315,-36-4-320,-93-10 0,-69-20 0,205 25 0,-537-105 0,548 107 0,40 29 0,334 227 0,16-18 0,-343-214 0,39 23 0,-69-40 0,-10-5 0,-23-8 0,17 5 0,-1241-414-546,1147 376 546,92 34 0,36 14 0,596 177 273,15-40 0,-613-140-273,-16-2 0,1-1 0,0 0 0,0 0 0,0 0 0,0-1 0,11-1 0,-18-2 0,-11-2 0,-157-51 0,51 19 0,29 4-682,-122-65-1,74 22-6143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6T21:48:12.5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612 0 24575,'-12'27'0,"1"0"0,2 1 0,1 0 0,1 0 0,1 1 0,2 0 0,1 0 0,1 0 0,2 39 0,1-52 0,1 1 0,0 0 0,1-1 0,0 0 0,2 1 0,0-2 0,1 1 0,9 18 0,-5-17 0,0 0 0,2 0 0,0-1 0,1 0 0,0-1 0,26 22 0,-10-13 0,1-1 0,66 37 0,-34-28-125,100 36 0,122 18-875,-58-38 250,1-10 1,370 15-1,462-84 583,-814 4 140,50-17-109,-258 37 136,-36 7 0,-2 0 0,-68 16 0,-149 43 0,-154 49-337,-107 43-1011,-1356 550 1157,1588-584 775,98-39-413,93-42-85,53-33-67,10-4-4,37-18-8,142-76-7,137-87-457,95-65-1369,1192-761 1095,-1391 862 813,-88 53-61,-97 65-21,-33 27 0,-1 1 0,1 0 0,-1-1 0,1 1 0,-1-1 0,1 1 0,-1-1 0,1 1 0,-1-1 0,1 1 0,-1-1 0,0 1 0,1-1 0,-1 0 0,0 1 0,1-1 0,-1 1 0,0-1 0,0 0 0,0 1 0,0-1 0,1-1 0,-3 2 0,1 0 0,0 0 0,0 0 0,0-1 0,-1 1 0,1 0 0,0 1 0,0-1 0,0 0 0,0 0 0,-1 0 0,1 1 0,0-1 0,0 1 0,-1 0 0,-50 19 0,-167 84 0,-151 88-69,-108 68-205,-1342 820 206,1586-926 596,103-56 1585,127-95-2047,0 0 0,1 1-1,-1-1 1,1 1 0,0-1 0,0 1 0,-4 7-1,7-10-59,0-1 0,0 0 0,0 1 0,0-1 0,-1 1-1,1-1 1,0 0 0,0 1 0,0-1 0,0 1 0,0-1-1,0 0 1,0 1 0,0-1 0,1 1 0,-1-1 0,0 0-1,0 1 1,0-1 0,0 0 0,0 1 0,1-1-1,-1 0 1,0 1 0,0-1 0,1 0 0,-1 1 0,0-1-1,0 0 1,1 0 0,-1 1 0,0-1 0,1 0 0,-1 0-1,0 1 1,1-1 0,-1 0 0,1 0 0,-1 0 0,0 0-1,1 0 1,-1 0 0,1 0 0,-1 0 0,0 0 0,1 0-1,0 0 1,12 0 66,0-1-1,0-1 1,1 0-1,-1-1 1,13-4-1,219-71 71,136-60-670,98-42-1583,1652-670 3348,-2051 818-960,-28 12-239,64-36 1,-114 54-39,-8 4 0,-33 14 0,-159 72 0,-160 81-524,-122 70-1568,-1626 874 2056,1949-1024 2669,561-322-1639,7-3-1605,334-201-2311,373-237 3011,-817 486 787,-100 55-657,-173 114-219,-2 0 0,25-25 0,-49 43 0,-1 0 0,0-1 0,0 1 0,0 0 0,0-1 0,0 1 0,0-1 0,0 1 0,0-1 0,0 1 0,-1-1 0,1 1 0,0-4 0,-1 4 0,0 1 0,-1-1 0,1 1 0,0-1 0,0 1 0,-1-1 0,1 1 0,-1-1 0,1 1 0,0-1 0,-1 1 0,1 0 0,-1-1 0,1 1 0,-1 0 0,1-1 0,-1 1 0,1 0 0,-1 0 0,1-1 0,-1 1 0,0 0 0,1 0 0,-1 0 0,1 0 0,-1 0 0,0 0 0,1 0 0,-1 0 0,1 0 0,-1 0 0,0 0 0,0 0 0,-21 2 0,1 2 0,-1 0 0,1 1 0,-36 13 0,-249 101 0,-137 79 52,-1448 812 212,1619-848 8,100-55 819,87-51-819,80-51-272,7-4 0,23-13 0,117-63 0,116-63 0,87-52-449,352-208-1869,-9-16 4044,-496 293-1339,-79 41-164,-109 76-212,1 0 0,0 0 0,-1 0 0,6-8 0,-10 12-10,0 0-1,1-1 0,-1 1 0,0 0 1,0 0-1,1-1 0,-1 1 1,0 0-1,0 0 0,0-1 1,0 1-1,0 0 0,1-1 0,-1 1 1,0 0-1,0-1 0,0 1 1,0 0-1,0-1 0,0 1 1,0 0-1,0-1 0,0 1 0,0 0 1,0 0-1,0-1 0,0 1 1,0 0-1,0-1 0,-1 1 1,1 0-1,0-1 0,0 1 0,0 0 1,0 0-1,-1-1 0,1 1 1,0 0-1,0 0 0,-1-1 0,1 1 1,0 0-1,0 0 0,-1 0 1,1-1-1,0 1 0,-8 0-1,1 0-1,0 0 1,0 1-1,0 0 0,-1 0 1,1 1-1,0 0 1,-9 4-1,-189 72 2,-122 72-30,-1269 756-97,1349-745 223,95-52-72,145-104-24,0 0 0,1 1 0,-1 0 0,1 0 0,0 1 0,-8 10 0,14-16 0,0-1 0,0 0 0,0 1 0,0-1 0,0 0 0,0 1 0,0-1 0,0 0 0,0 1 0,0-1 0,0 0 0,0 0 0,0 1 0,0-1 0,1 0 0,-1 1 0,0-1 0,0 0 0,0 0 0,0 1 0,0-1 0,1 0 0,-1 0 0,0 1 0,0-1 0,1 0 0,-1 0 0,0 0 0,0 1 0,1-1 0,-1 0 0,0 0 0,0 0 0,1 0 0,-1 0 0,0 0 0,1 1 0,-1-1 0,0 0 0,1 0 0,-1 0 0,0 0 0,1 0 0,-1 0 0,0 0 0,0 0 0,1 0 0,-1-1 0,0 1 0,1 0 0,-1 0 0,0 0 0,1 0 0,8-2 0,0 1 0,0-1 0,15-6 0,170-71 0,124-71-434,90-57-1302,1391-798 3007,-1664 922-715,-126 78-416,-1-1-1,1 0 1,-1-1-1,7-7 1,-15 10 9,-8 4-30,-39 16-11,-143 69-108,-136 76-487,-94 62-1461,-1284 774 3288,1608-935-842,204-120 165,111-67-663,90-54-397,606-359-1815,-311 170 4531,-484 291-1814,-113 73-453,-1 0 0,0-1 0,0 0 0,-1 1 0,9-12 0,-15 12 13,-7 4-19,-37 12-31,-139 61-15,-130 65-462,-98 59-1386,-1117 628 1726,1345-715 1484,86-47-931,88-53-251,30-15 1,114-58-91,125-68-90,95-55-461,455-259-2052,-6-26 4635,-687 398-1676,-86 50-276,-30 23-169,0 0 1,0 0 0,0 0 0,0 0 0,0 0 0,-1 0 0,1 0-1,0 0 1,0 0 0,0 0 0,0 0 0,0 0 0,0 0 0,0-1-1,-1 1 1,1 0 0,0 0 0,0 0 0,0 0 0,0 0 0,0 0-1,0 0 1,0 0 0,0-1 0,0 1 0,0 0 0,0 0 0,0 0-1,0 0 1,0 0 0,0-1 0,0 1 0,0 0 0,0 0 0,0 0-1,0 0 1,0 0 0,0 0 0,0-1 0,0 1 0,0 0 0,0 0-1,0 0 1,0 0 0,0 0 0,0 0 0,0-1 0,0 1 0,0 0-1,0 0 1,1 0 0,-1 0 0,0 0 0,0 0 0,0 0 0,-15 4 13,0 1 0,-21 11 0,-149 74-15,-99 65-404,-979 644-1242,1089-672 3145,74-44-1049,97-80-422,0 0 0,0 0 1,0 1-1,1-1 0,-1 1 1,-3 6-1,6-10-25,0 0-1,0 1 1,0-1 0,0 0-1,-1 1 1,1-1 0,0 0-1,0 1 1,0-1 0,0 0-1,0 1 1,0-1-1,0 0 1,0 1 0,0-1-1,0 0 1,0 1 0,0-1-1,0 0 1,1 0 0,-1 1-1,0-1 1,0 0-1,0 1 1,0-1 0,1 0-1,-1 0 1,0 1 0,0-1-1,0 0 1,1 0 0,-1 1-1,0-1 1,0 0-1,1 0 1,-1 0 0,0 1-1,1-1 1,-1 0 0,0 0-1,0 0 1,1 0 0,-1 0-1,0 0 1,1 0-1,7 0 5,0 0 0,0-1-1,0 0 1,-1-1 0,1 0-1,-1 0 1,9-3 0,164-66-7,95-55-327,990-547-1305,-1074 555 2058,-71 34 1274,-113 80-1634,-1-1 0,0 0-1,0 0 1,0-1 0,0 0-1,-1 0 1,5-7 0,-10 13-61,0-1 0,0 1 1,1 0-1,-1-1 0,0 1 0,0 0 1,0-1-1,0 1 0,0 0 0,0-1 1,0 1-1,0-1 0,0 1 1,0 0-1,0-1 0,0 1 0,0 0 1,0-1-1,0 1 0,0 0 0,0-1 1,0 1-1,0 0 0,-1-1 1,1 1-1,0 0 0,0-1 0,0 1 1,-1 0-1,1-1 0,0 1 0,0 0 1,-1 0-1,1-1 0,0 1 0,-1 0 1,1 0-1,-2-1 15,-1 0 0,1 1 0,0 0 0,0-1 0,-1 1 0,1 0 0,0 0 0,0 0 0,-5 1 0,-26 5 14,1 1-1,-36 13 0,-177 66-33,-91 53-427,-971 531-1406,1147-570 3058,134-83-1072,-35 29 0,60-45-153,0 0 0,1 0 0,-1-1 0,0 1 0,0 0 0,0 0 0,1 0 0,-1 0 0,1 0 0,-1 0 0,1 0 0,-1 0 0,1 0 0,-1 0 0,1 2 0,0-3 0,0 1 0,0-1 0,1 1 0,-1-1 0,0 0 0,1 1 0,-1-1 0,0 0 0,1 1 0,-1-1 0,1 0 0,-1 0 0,1 1 0,-1-1 0,0 0 0,1 0 0,-1 0 0,1 1 0,-1-1 0,1 0 0,-1 0 0,1 0 0,-1 0 0,1 0 0,-1 0 0,1 0 0,-1 0 0,1 0 0,-1 0 0,2-1 0,19-2 0,1-2 0,-1 0 0,24-10 0,174-65 0,85-42-356,544-247-1624,-288 104 3958,-513 242-1709,-17 10-143,53-35-1,-80 46-106,-5 1-9,-17 6-6,-275 121-4,288-123 0,-1217 656 603,1181-634-600,9-6-2,1 1-1,-37 31 1,60-40-1,9-11 0,1 1 0,-1-1 0,0 0 0,0 0 0,0 1 0,0-1 0,0 0 0,0 0 0,1 0 0,-1 0 0,0 1 0,0-1 0,0 0 0,1 0 0,-1 0 0,0 0 0,0 0 0,1 1 0,-1-1 0,0 0 0,0 0 0,1 0 0,-1 0 0,0 0 0,0 0 0,0 0 0,1 0 0,-1 0 0,0 0 0,1 0 0,-1 0 0,0 0 0,0 0 0,0 0 0,1 0 0,-1 0 0,1-1 0,15-2 0,1-1 0,26-11 0,119-48 0,74-36 38,1057-503 418,-1240 573-456,-53 29 0,1 0 0,-1 0 0,0 0 0,0 0 0,0 0 0,0 0 0,0 0 0,0 0 0,1 0 0,-1 0 0,0 0 0,0 0 0,0 0 0,0 0 0,0 0 0,0 0 0,1 0 0,-1 0 0,0 0 0,0-1 0,0 1 0,0 0 0,0 0 0,0 0 0,0 0 0,0 0 0,1 0 0,-1 0 0,0 0 0,0-1 0,0 1 0,0 0 0,0 0 0,0 0 0,0 0 0,0 0 0,0 0 0,0-1 0,0 1 0,0 0 0,0 0 0,0 0 0,0 0 0,0 0 0,0-1 0,0 1 0,0 0 0,0 0 0,0 0 0,0 0 0,0 0 0,0 0 0,0-1 0,0 1 0,-1 0 0,-15 3 0,-58 21 0,-123 57 0,150-59 0,-258 121-198,-975 536-1593,1107-576 1632,74-36 159,96-65 0,0 1 0,0 0 0,0 0 0,0 0 0,0 0 0,-2 4 0,4-7 0,1 0 0,0 1 0,0-1 0,0 0 0,0 0 0,0 1 0,-1-1 0,1 0 0,0 0 0,0 1 0,0-1 0,0 0 0,0 0 0,0 1 0,0-1 0,0 0 0,0 1 0,0-1 0,0 0 0,0 0 0,0 1 0,0-1 0,0 0 0,0 0 0,0 1 0,1-1 0,-1 0 0,0 0 0,0 1 0,0-1 0,0 0 0,0 0 0,1 0 0,-1 1 0,0-1 0,0 0 0,0 0 0,1 0 0,-1 1 0,0-1 0,0 0 0,1 0 0,-1 0 0,0 0 0,0 0 0,1 0 0,-1 0 0,0 0 0,8 1 0,-1-1 0,1-1 0,-1 0 0,1 0 0,-1 0 0,13-5 0,158-53 0,105-55 36,1315-625 323,-1550 715-151,134-72 477,-166 85-685,-16 11 0,0 0 0,0 0 0,0 0 0,-1 0 0,1 0 0,0 0 0,0 0 0,0 0 0,0 0 0,0 0 0,0 0 0,0 0 0,0 0 0,-1 0 0,1 0 0,0 0 0,0 0 0,0 0 0,0 0 0,0 0 0,0 0 0,0 0 0,0 0 0,0 0 0,-1 0 0,1 0 0,0 0 0,0 0 0,0 0 0,0 0 0,0-1 0,0 1 0,0 0 0,0 0 0,0 0 0,0 0 0,0 0 0,0 0 0,0 0 0,-1 0 0,1 0 0,0 0 0,0-1 0,0 1 0,0 0 0,0 0 0,0 0 0,0 0 0,0 0 0,0 0 0,0 0 0,0 0 0,0-1 0,0 1 0,0 0 0,0 0 0,0 0 0,1 0 0,-21 5 0,-37 15 0,-135 60 0,-105 57-441,-487 252-1947,10 31 3934,646-345-1274,112-65-272,2 0 0,-18 14 0,32-24 0,-1 0 0,1 1 0,-1-1 0,1 1 0,-1-1 0,1 0 0,0 1 0,-1-1 0,1 1 0,0-1 0,-1 1 0,1 0 0,0-1 0,0 1 0,0-1 0,-1 1 0,1-1 0,0 1 0,0 1 0,0-2 0,1 0 0,-1 1 0,0-1 0,1 0 0,-1 1 0,1-1 0,-1 0 0,0 0 0,1 1 0,-1-1 0,1 0 0,-1 0 0,1 0 0,-1 0 0,1 0 0,-1 0 0,1 0 0,-1 0 0,1 0 0,-1 0 0,1 0 0,-1 0 0,1 0 0,17-2 0,0-1 0,30-9 0,122-41 0,77-34 171,1031-478 1036,-1240 546-1162,-17 9-40,0-1 0,-1-1 0,0 0 0,27-24 0,-40 26-5,-8 9 0,1 1 0,0 0 0,-1-1 0,1 1 0,0 0 0,-1-1 0,1 1 0,0 0 0,-1 0 0,1 0 0,0-1 0,-1 1 0,1 0 0,-1 0 0,1 0 0,-1 0 0,1 0 0,0 0 0,-1 0 0,1 0 0,-1 0 0,1 0 0,-1 0 0,1 0 0,-1 0 0,-15 2 0,0 1 0,0 0 0,-18 8 0,-142 50 0,-82 43-17,-1029 504-11,1191-556 41,72-36-13,24-14 0,5-3 0,53-23 0,102-59 0,89-58-353,325-212-1438,-17-36 2055,-392 254 673,-143 116-849,-1-2 0,33-42-1,-50 58-77,0 0-1,-1 0 0,0 0 1,0 0-1,-1-1 0,1 1 1,-1-1-1,0 0 0,-1 1 1,2-12-1,-3 15-7,0-1-1,0 0 0,0 1 1,-1-1-1,1 1 1,-1 0-1,0-1 1,0 1-1,0-1 1,0 1-1,0 0 0,-1 0 1,1 0-1,0 0 1,-1 0-1,0 0 1,1 0-1,-1 0 0,0 0 1,0 1-1,0-1 1,0 1-1,0 0 1,-1-1-1,1 1 1,0 0-1,-3-1 0,-8-2-1,0 0 0,-1 0 0,0 1 0,1 1 0,-1 0 0,-21 0 0,-31 1 38,0 4-1,-112 18 0,-133 47 1197,302-66-1203,-227 64 218,186-49-125,0 2-1,-72 39 1,111-52-105,1 0 0,0 1 1,-18 15-1,26-20-19,0-1 0,0 1 0,1 0 0,-1 0 0,0 0 0,1 1 0,-1-1 0,1 0 0,0 1 0,0-1-1,0 1 1,0-1 0,0 1 0,1-1 0,-1 1 0,1 0 0,-1-1 0,1 1 0,0-1 0,0 1 0,0 0 0,1 3 0,1-1 0,0 0 0,0 0 0,0 0 0,1-1 0,-1 1 0,1-1 0,0 1 0,1-1 0,-1 0 0,1 0 0,0 0 0,0-1 0,0 0 0,6 4 0,12 8 0,40 19 0,-62-34 0,79 36 0,1-2 0,91 23 0,173 32 0,-331-86 0,-12-2 0,405 82 722,-384-83-722,-22-1 0,0 1 0,0 0 0,0 0 0,0 0 0,0-1 0,0 1 0,0 0 0,0 0 0,0-1 0,0 1 0,0 0 0,0 0 0,0-1 0,0 1 0,0 0 0,0 0 0,0-1 0,0 1 0,0 0 0,-1 0 0,1 0 0,0-1 0,0 1 0,0 0 0,0 0 0,-1 0 0,1 0 0,0-1 0,0 1 0,0 0 0,-1 0 0,1 0 0,0 0 0,0 0 0,0 0 0,-1 0 0,1-1 0,0 1 0,0 0 0,-1 0 0,-44-21 0,-552-181 0,494 170 0,17 5 0,-219-63 0,301 89 0,12 4 0,31 9 0,523 136-336,-57-15-184,-11 19 249,-468-143 271,-3-2 0,-1 1 0,0 1 0,22 13 0,-43-22 0,-1 1 0,1-1 0,0 0 0,-1 1 0,1-1 0,0 1 0,-1-1 0,1 1 0,-1-1 0,1 1 0,-1-1 0,1 1 0,-1 0 0,0-1 0,1 1 0,-1-1 0,1 1 0,-1 1 0,0-2 0,0 0 0,0 1 0,0-1 0,-1 0 0,1 1 0,0-1 0,0 0 0,0 0 0,-1 1 0,1-1 0,0 0 0,0 0 0,-1 1 0,1-1 0,0 0 0,-1 0 0,1 0 0,0 1 0,-1-1 0,1 0 0,0 0 0,-1 0 0,1 0 0,0 0 0,-1 0 0,0 0 0,-38 3 0,-60-7 0,-102-20 0,179 21 0,-402-62-466,-761-220-1,960 206 409,176 56 58,48 23-2,1-1-1,-1 1 0,0 0 1,1 0-1,-1-1 0,0 1 1,1 0-1,-1-1 0,1 1 0,-1-1 1,0 1-1,1 0 0,-1-1 1,1 1-1,-1-1 0,1 0 1,-1 1-1,1-1 0,0 1 1,-1-1-1,1 0 0,0 1 1,-1-1-1,1 0 0,0 1 1,0-2-1,1 1 29,1 1 0,-1-1-1,1 1 1,0-1 0,-1 1 0,1 0 0,0 0 0,-1 0-1,1 0 1,0 0 0,0 0 0,-1 0 0,3 1 0,50 8 456,-1 2 0,55 20 1,-89-26-484,197 63 1,1052 427-1280,-1263-493 1280,102 48 0,111 68 0,-183-92 0,-35-26 0,0 0 0,0 0 0,1 0 0,-1 0 0,0 0 0,0 0 0,1 0 0,-1 1 0,0-1 0,0 0 0,0 0 0,1 0 0,-1 1 0,0-1 0,0 0 0,0 0 0,0 0 0,0 1 0,1-1 0,-1 0 0,0 0 0,0 1 0,0-1 0,0 0 0,0 0 0,0 1 0,0-1 0,0 0 0,0 0 0,0 1 0,0-1 0,0 0 0,0 1 0,0-1 0,0 0 0,0 0 0,0 1 0,0-1 0,-1 0 0,1 0 0,0 0 0,0 1 0,0-1 0,0 0 0,0 0 0,-1 1 0,1-1 0,0 0 0,0 0 0,0 0 0,-1 0 0,1 1 0,0-1 0,0 0 0,0 0 0,-1 0 0,1 0 0,0 0 0,0 0 0,-1 0 0,1 0 0,0 0 0,-1 0 0,1 0 0,0 0 0,0 0 0,-1 0 0,1 0 0,-11 1 69,1-2 0,0 1 0,-17-4 1,-107-22 1038,-82-22-831,-473-145-1056,19-62-47,394 116 669,256 126 157,-25-18 0,43 29 0,-1 0 0,1 0 0,0-1 0,-1 1 0,1 0 0,0-1 0,0 0 0,-2-4 0,4 6 0,0 1 0,0 0 0,-1-1 0,1 1 0,0 0 0,0-1 0,0 1 0,0-1 0,0 1 0,0 0 0,0-1 0,0 1 0,0-1 0,0 1 0,1 0 0,-1-1 0,0 1 0,0-1 0,0 1 0,0 0 0,1-1 0,-1 1 0,0 0 0,0-1 0,0 1 0,1 0 0,-1-1 0,2 0 0,-1 0 0,0 1 0,1-1 0,-1 0 0,1 1 0,-1-1 0,1 1 0,-1 0 0,1-1 0,-1 1 0,3 0 0,12 0 65,0 0 0,0 1 0,20 4 0,124 28 973,75 30-778,1154 397-2680,-1351-446 2362,64 25 21,120 66 1,-185-81 36,-37-24 4,1 0 0,-1 1 1,0-1-1,0 0 1,1 0-1,-1 0 1,0 0-1,0 0 1,1 1-1,-1-1 1,0 0-1,0 0 1,0 0-1,1 1 1,-1-1-1,0 0 1,0 0-1,0 1 1,0-1-1,0 0 1,0 0-1,1 1 1,-1-1-1,0 0 1,0 0-1,0 1 0,0-1 1,0 0-1,0 0 1,0 1-1,0-1 1,0 0-1,0 1 1,0-1-1,0 0 1,-1 0-1,1 1 1,0-1-1,0 0 1,0 0-1,0 1 1,0-1-1,0 0 1,-1 0-1,1 1 1,0-1-1,0 0 1,0 0-1,-1 0 1,1 0-1,0 1 1,0-1-1,-1 0 0,1 0 1,0 0-1,0 0 1,-1 0-1,1 0 1,0 1-1,0-1 1,-1 0-1,1 0 1,0 0-1,0 0 1,-1 0-1,1 0 1,0 0-1,-1 0 1,1 0-1,-12 0 310,0 0-1,0 0 1,-15-3-1,-116-17 1,-91-22-314,-703-192-1352,653 140 951,-338-162 0,527 211 340,-169-108 0,252 145 61,7 5 0,0-1 0,0 1 0,0-1 0,1 0 0,-1 0 0,1 0 0,-7-9 0,10 8 49,8 5 290,13 6 41,0 0-1,0 1 1,-1 1 0,22 12 0,15 7-342,144 66-38,1814 850-1842,-2001-938 1811,-14-6-12,-30-15 213,16 8 46,-119-62 1032,-90-52-936,-69-45-624,-434-268-1249,19-30 909,477 291 521,180 131 131,37 29 8,14 14-9,0 0 1,0 0 0,0 0 0,0 0-1,0 0 1,-1 0 0,1 0-1,0 0 1,0 0 0,0 0-1,0 0 1,0 0 0,0-1 0,0 1-1,0 0 1,0 0 0,0 0-1,0 0 1,-1 0 0,1 0-1,0 0 1,0 0 0,0 0 0,0-1-1,0 1 1,0 0 0,0 0-1,0 0 1,0 0 0,0 0-1,0 0 1,0 0 0,0-1 0,0 1-1,0 0 1,0 0 0,0 0-1,0 0 1,0 0 0,0 0-1,0 0 1,1-1 0,-1 1 0,0 0-1,0 0 1,0 0 0,0 0-1,0 0 1,0 0 0,0 0-1,0 0 1,0 0 0,0 0 0,0 0-1,1 0 1,-1-1 0,0 1-1,0 0 1,38 15 435,265 149 1674,-279-151-2093,260 157-296,485 304-1179,-19 25 1421,-746-496 29,122 86-224,122 112-1,-206-159 234,-31-28 9,-11-7-31,-3-7 57,1 0 1,-1 0 0,0-1 0,1 1 0,-1-1 0,0 0-1,1 0 1,-1 0 0,1 0 0,-1 0 0,-2-2 0,-63-33 658,1-3 1,-69-53-1,124 84-694,-239-176-300,-356-322-1205,50-59 988,383 349 412,166 205 105,0-2 0,-8-15 0,14 16 0,2 12 0,0-1 0,1 1 0,-1 0 0,0-1 0,0 1 0,1 0 0,-1 0 0,0 0 0,1-1 0,-1 1 0,1 0 0,-1 0 0,0 0 0,1 0 0,-1 0 0,1-1 0,-1 1 0,0 0 0,1 0 0,-1 0 0,1 0 0,-1 0 0,0 0 0,1 1 0,-1-1 0,1 0 0,13 3 99,0 1-1,-1 1 1,14 6 0,107 47 233,24 13-6169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6T21:48:15.6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909 0 24575,'0'0'0,"20"10"0,137 77 0,8 7 0,1053 604-1426,-1217-697 1426,402 235-137,-22 30 1,-362-250 150,-6-8 5,-2 1-1,1 1 1,-1 0 0,-1 1-1,0 0 1,-1 0 0,10 15-1,-19-26 15,1 1-1,-1-1 0,0 1 0,1-1 0,-1 1 0,0 0 0,1-1 0,-1 1 0,0-1 0,0 1 0,0 0 1,0-1-1,0 1 0,0 0 0,0-1 0,0 1 0,0 0 0,0-1 0,0 1 0,0 0 0,0-1 0,-1 2 1,1-1-7,-1-1 1,0 1 0,0-1 0,0 1 0,0-1-1,0 1 1,0-1 0,0 1 0,0-1-1,0 0 1,0 0 0,0 0 0,0 1 0,0-1-1,-1 0 1,1 0 0,-1-1 0,-27 0 75,0-1 0,-50-11-1,39 6-91,-911-188-698,367 69 360,550 119 328,9 1 0,0 2 0,-32-3 0,56 7 46,-7 0-83,8 0 54,0 1 0,0-1 0,0 0 0,0 0 0,0 0 0,0 0 0,0 0 0,-1 1 0,1-1 0,0 0 0,0 0 0,0 0 0,0 0 0,0 1 0,0-1 0,0 0 0,0 0 0,0 0 0,0 1 0,0-1 0,0 0 0,0 0 0,0 0 0,0 0 0,0 1 0,0-1 0,0 0 0,0 0 0,0 0 0,1 0 0,-1 1 0,0-1 0,0 0 0,0 0 0,0 0 0,0 0 0,0 0 0,0 0 0,1 1 0,-1-1 0,0 0 0,0 0 0,0 0 0,0 0 0,1 0 0,-1 0 0,0 0 0,18 19 49,1-1 0,31 22-1,-33-27-71,187 137 6,322 179 0,-424-275 0,-85-47 0,-39-18 0,-217-92 0,5 10-164,-822-287-1437,442 165 1623,602 211-22,-199-78 0,165 57 0,46 24 0,-1 1 0,0-1 0,1 1 0,-1-1 0,0 1 0,1-1 0,-1 0 0,1 1 0,-1-1 0,1 0 0,-1 1 0,1-1 0,-1 0 0,1 0 0,0 1 0,-1-3 0,1 3 0,0 0 0,0-1 0,0 1 0,0-1 0,1 1 0,-1 0 0,0-1 0,0 1 0,0-1 0,0 1 0,1 0 0,-1-1 0,0 1 0,0 0 0,1-1 0,-1 1 0,0 0 0,1 0 0,-1-1 0,0 1 0,1 0 0,-1 0 0,0 0 0,2-1 0,3-1 0,0 1 0,0-1 0,0 1 0,11-1 0,50-2 0,116 7 0,-145-2 0,224 15-45,717 91-197,-7 85 212,-964-190 22,116 29-98,179 70 0,-250-75 106,-40-14 2,-12-12-2,0 0-1,0 1 1,0-1 0,0 0 0,1 0 0,-1 0 0,0 1 0,0-1 0,0 0 0,0 0-1,0 1 1,0-1 0,0 0 0,0 0 0,0 1 0,0-1 0,-1 0 0,1 0 0,0 1-1,0-1 1,0 0 0,0 0 0,0 1 0,0-1 0,0 0 0,-1 0 0,1 0-1,0 1 1,0-1 0,0 0 0,0 0 0,-1 0 0,1 0 0,0 1 0,-4 0 18,1 0 1,-1 0-1,1 0 0,-1 0 1,0 0-1,1-1 1,-1 1-1,-3-1 0,-73 1 751,-103-13 0,140 8-665,-228-22-89,-486-79-1330,8-54 1187,640 131 24,-199-79 0,295 101 104,-24-12 0,35 17 0,0 0 0,0 0 0,0-1 0,0 1 0,1 0 0,-1-1 0,0 1 0,1-1 0,0 0 0,-1 1 0,1-1 0,-2-4 0,2 6 4,1-1 0,0 1 0,0-1-1,0 1 1,0-1 0,1 1 0,-1-1 0,0 1-1,0 0 1,0-1 0,0 1 0,0-1 0,1 1 0,-1-1-1,0 1 1,0 0 0,0-1 0,1 1 0,-1-1-1,0 1 1,1 0 0,-1-1 0,0 1 0,1 0-1,-1 0 1,1-1 0,-1 1 0,0 0 0,1 0-1,-1 0 1,1-1 0,-1 1 0,0 0 0,1 0 0,-1 0-1,1 0 1,-1 0 0,1 0 0,-1 0 0,1 0-1,-1 0 1,1 0 0,19-3 224,0 1 1,0 1-1,0 0 0,1 2 1,31 4-1,-5-1-67,167 18-19,382 65-907,707 198-1,-1100-223-317,-155-43-4220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12:57:27.2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12:57:32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331 201 24575,'0'0'0,"2"8"0,9 44 0,8 98 0,-10 55 0,-8-176 0,-3 217 0,9 137 0,-6-370 0,1-15 0,0-23 0,-1 20 0,4-153 0,-7-1 0,-39-282 0,24 340 0,20 198 0,130 1122 0,-124-1151 0,-8-52 0,-1-12 0,1-1 0,-1 1 0,1 0 0,-1 0 0,1 0 0,2 4 0,7-29 0,16-97 0,117-1019-679,-139 1080 679,4-33 0,-7-144 0,-1 225 0,0 7 0,0 0 0,0 0 0,0 0 0,-1 0 0,1 0 0,0 0 0,-1 0 0,0 0 0,1 0 0,-3-3 0,3 5 2,0 0 0,0 0 0,0-1 0,0 1 0,-1 0 0,1 0-1,0 0 1,0 0 0,0 0 0,0 0 0,0 0 0,0 0 0,-1 0 0,1 0 0,0 0-1,0 0 1,0 0 0,0 0 0,0 0 0,-1 0 0,1 0 0,0 0 0,0 0 0,0 0-1,0 0 1,0 0 0,0 1 0,0-1 0,-1 0 0,1 0 0,0 0 0,0 0 0,0 0-1,0 0 1,0 0 0,0 0 0,0 0 0,0 1 0,0-1 0,-1 0 0,1 0-1,0 0 1,0 0 0,0 0 0,0 0 0,0 1 0,0-1 0,0 0 0,0 0 0,0 0-1,0 0 1,0 0 0,0 0 0,0 1 0,0-1 0,0 0 0,0 0 0,0 0 0,0 0-1,-8 19 181,0 1 1,-8 29-1,10-31-163,-106 445-19,35 11 0,72-433 0,-34 255 0,22 0 0,17-287 0,-1-3 0,1 1 0,1 0 0,-1-1 0,4 13 0,-1-16 0,0-9 0,2-16 0,1-39 0,-4-86 0,-14-67 0,12 210 0,-21-256 0,-66-311 0,84 559 0,3 9 0,0-1 0,-1 1 0,1 0 0,-1 0 0,0 0 0,0 0 0,0 1 0,0-1 0,-4-5 0,3 28 0,-12 289 0,-8 237 0,22-535 0,0 11 0,-1-21 0,0-14 0,-19-267 0,-43-445 0,60 696 0,2 17 0,0 0 0,-1 1 0,0 0 0,-1-1 0,-6-17 0,7 55 0,14 137 0,22 348 0,-22 1 0,-13-494 0,0-17 0,0-4 0,-4-30 0,4 24 0,-30-249 0,-80-491 0,107 726 0,3 16 0,0 0 0,0 0 0,-1 0 0,0 0 0,0 0 0,-1 1 0,-4-9 0,11 44 0,133 868 0,-132-833 0,6 105 0,-14-577 0,1-78 0,9 110 0,1 437 0,48 583-205,66 554-315,-119-1176 520,13 71 0,-16-94 2,0 1 0,0 0-1,1 0 1,-1 0 0,0 0 0,0 0 0,0 0-1,0 0 1,0 0 0,0 0 0,0 0 0,0 0 0,0 0-1,0 0 1,0 0 0,0 0 0,0 0 0,0 0 0,0 0-1,1 0 1,-1 0 0,0 0 0,0 0 0,0 0 0,0 0-1,0 0 1,0 0 0,0 0 0,0 0 0,0 0 0,0 0-1,0 0 1,0 0 0,0 0 0,1 0 0,-1 0-1,0 0 1,0 0 0,0 0 0,0 0 0,0 0 0,0 0-1,0 0 1,0 1 0,0-1 0,0 0 0,0 0 0,0 0-1,0 0 1,0 0 0,0 0 0,0 0 0,0 0 0,0 0-1,0 0 1,0 0 0,0 0 0,0 0 0,0 1 0,0-1-1,0 0 1,4-11 248,1-20 112,88-659-915,-42 287 306,-26 215 247,38-290 0,-63 478 14,0-1-1,0 1 0,0 0 1,0-1-1,0 1 0,0-1 1,0 1-1,0-1 0,0 1 1,0 0-1,0-1 0,0 1 1,0-1-1,0 1 0,0 0 1,0-1-1,0 1 0,1-1 1,-1 1-1,0 0 0,0-1 1,1 1-1,-1 0 0,0-1 1,0 1-1,1 0 0,-1-1 1,0 1-1,1-1 0,5 18 387,18 95-400,15 180 0,-32-228 0,14 167 0,23 176 0,-42-392 0,-1-4 0,1 0 0,0-1 0,6 18 0,-8-28 0,0 0 0,0 0 0,0 0 0,0 0 0,0 1 0,0-1 0,0 0 0,0 0 0,0 0 0,0 0 0,0 0 0,0 1 0,0-1 0,0 0 0,0 0 0,1 0 0,-1 0 0,0 0 0,0 0 0,0 1 0,0-1 0,0 0 0,0 0 0,0 0 0,0 0 0,0 0 0,1 0 0,-1 0 0,0 0 0,0 1 0,0-1 0,0 0 0,0 0 0,0 0 0,1 0 0,-1 0 0,0 0 0,0 0 0,0 0 0,0 0 0,0 0 0,1 0 0,-1 0 0,0 0 0,0 0 0,0 0 0,0 0 0,0 0 0,1 0 0,-1 0 0,0 0 0,0-1 0,0 1 0,0 0 0,0 0 0,5-11 0,1-22 0,40-365 0,72-549 0,-119 945 0,1 1 0,0 0 0,0 0 0,0 0 0,0 0 0,1-1 0,-1 1 0,0 0 0,0 0 0,1 0 0,-1 0 0,1 0 0,-1 0 0,1 0 0,-1 0 0,2-1 0,4 22 0,-5-12 0,18 99 0,9 208 0,-28 113 0,-4-148 0,4-271 0,0-5 0,0-1 0,0 1 0,0-1 0,0 1 0,1-1 0,1 7 0,7-33 0,23-125 0,126-1082 0,-152 1139 0,4 885 0,-16-355 0,1-177 0,16-308 0,80-461 0,-18 84 0,-72 419 0,5-19 0,-2 19 0,1 15 0,15 83 0,-5 0 0,3 111 0,-15-172 0,0 10 0,5 47 0,-4-1 0,-10 110 0,6-211 0,0 0 0,-1 0 0,-3-17 0,-2-14 0,1-268 0,5 311 0,0-1 0,0 1 0,0-1 0,0 0 0,0 1 0,0-1 0,0 1 0,0-1 0,1 0 0,-1 1 0,0-1 0,0 1 0,1-1 0,-1 1 0,0-1 0,1 1 0,-1-1 0,1 1 0,-1 0 0,0-1 0,1 1 0,-1-1 0,1 1 0,0-1 0,-1 1 0,1 0 0,-1 0 0,0 0 0,1 0 0,-1 0 0,0 0 0,1 0 0,-1 0 0,1 0 0,-1 0 0,0 0 0,1 0 0,-1 0 0,0 1 0,1-1 0,-1 0 0,0 0 0,1 0 0,-1 0 0,0 1 0,0-1 0,1 0 0,-1 0 0,0 1 0,1-1 0,-1 0 0,0 0 0,0 1 0,0-1 0,1 0 0,-1 1 0,0-1 0,0 0 0,0 1 0,0-1 0,0 0 0,0 1 0,1 0 0,21 81 0,-4 1 0,14 152 0,-23-473 0,-6 191 0,36-422 0,-29 530 0,-3 290 0,-11-257 0,-28 163 0,23-189 0,3-56 315,6-11-444,-1 1 0,0-1-1,1 0 1,-1 0 0,0 0 0,1 0-1,-1 0 1,1 1 0,0-1 0,0 0-1,-1 0 1,1 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12:57:39.8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3538 784 24575,'13'-4'0,"82"-16"0,185-14 0,-205 27 0,639-45 0,60-7 0,-755 58 0,-11 1 0,-1-1 0,1 0 0,-1 0 0,10-3 0,-15 1 0,-11 2 0,-67-3 0,39 3 0,-1214 18-933,755 22 933,-240 12 0,708-50 0,-5 1 0,-1-2 0,-38-5 0,59 2 146,11 0 175,22-6 145,38-5-466,101-12 0,68 8 0,-203 17 0,547-14-118,4 25-111,-27 0 78,-1-21 230,-543 11 37,-6-1-23,-13 0 35,-33-1-46,-1513-30-979,1264 39 897,-383-7 0,661-1-7,2 0 38,0 0 1,0-1-1,0-1 0,-26-7 1,32 4 206,14 1 2,25-4 29,-27 8-269,266-48 40,13 20-161,-219 23 38,1587-73-996,-1574 78 1134,287 12 706,-457-12-334,-1067-2-1056,472 5 344,670-2 285,-512-24 0,475 14 762,58 10-760,0 0 1,0 0-1,0 0 1,1 0-1,-1 0 1,0 0-1,0 0 1,0 0-1,0 0 0,0 0 1,0-1-1,0 1 1,0 0-1,0 0 1,0 0-1,0 0 1,0 0-1,0 0 1,0 0-1,0 0 1,0 0-1,0 0 0,0-1 1,0 1-1,1 0 1,-1 0-1,0 0 1,0 0-1,0 0 1,0 0-1,-1 0 1,1 0-1,0 0 0,0 0 1,0-1-1,0 1 1,0 0-1,0 0 1,0 0-1,0 0 1,0 0-1,0 0 1,0 0-1,0 0 0,0 0 1,0 0-1,0 0 1,0-1-1,0 1 1,0 0-1,0 0 1,-1 0-1,1 0 1,0 0-1,0 0 1,0 0-1,0 0 0,0 0 1,0 0-1,0 0 1,0 0-1,15-5 36,26-2-76,491-29-212,6 38-216,650 53 1039,-1284-73-408,51 9-187,-243-52-93,-583-104-497,-74 71 1339,1125 101-727,-59-4 0,1091 76 0,-741-43 0,-439-34 0,61 2 0,-153-15 0,-700-55 0,-4 65 0,725 2 0,-98 6 0,136-7 0,1 0 0,-1 0 0,1 0 0,-1 0 0,1 0 0,0 0 0,-1 0 0,1 0 0,-1 0 0,1 0 0,-1 0 0,1 0 0,-1 0 0,1 0 0,0 0 0,-1 0 0,1 1 0,-1-1 0,1 0 0,0 0 0,-1 1 0,1-1 0,0 0 0,-1 0 0,1 1 0,0-1 0,-1 0 0,1 1 0,15 5 0,469 73 0,-343-60 0,88 12 0,269 43 0,-494-73 0,4 1 0,-21 2 0,-116 17 0,-562 45-281,-6-33-1,-23-22 751,822-5-355,-36-1-134,2422 89-1962,-2449-92 1983,-21-1 740,31-2 0,-673 31-380,576-29-387,-1159-3-1504,544-2 1550,477 4 30,-287-3-334,7-28 130,447 29 209,-6 0 164,0-2-1,0 0 1,-27-10-1,51 14-184,1 0-1,-1 0 1,0 0-1,1 0 1,-1 0-1,0-1 1,1 1-1,-1 0 1,0-1-1,1 1 1,-1 0 0,0-1-1,1 1 1,-1 0-1,1-1 1,-1 1-1,1-1 1,-1 1-1,1-1 1,-1 0 0,1 1-1,-1-2 1,2 1-10,0 1 0,0-1 0,0 0 0,0 1 0,0-1 0,0 0 0,0 1 0,0-1 1,0 1-1,1 0 0,-1-1 0,0 1 0,0 0 0,2 0 0,129-21-24,-118 20 0,675-43-381,6 42-117,-531 3 469,736 6 29,-897-7 8,18 0 476,-41-4-68,-153-16-416,-1477-84-1124,436 62 2019,1342 55-666,824 73-580,216 19-122,-1134-102 500,-12-1 303,38 0 0,-98-11-193,-1125-203-594,-16 87 0,1147 122 650,23 1-90,1 1 0,-1 1 0,0 0 0,1 0 0,-1 0 0,-12 3 0,39 1-103,858 125 0,-652-99 0,-144-19 0,408 52 0,-603-77 0,-1523-169-616,1551 176 616,-208-27 0,280 30 97,12 2 114,30-1 97,626-3-577,-2 39-1,-571-28 270,414 43 0,-472-42 539,-527-53-539,172 14 0,218 22 0,-261-20 0,1 20 0,340 14 0,35-3 0,0 0 0,0 0 0,0 0 0,0 0 0,0 0 0,0 0 0,0 1 0,0-1 0,0 0 0,0 0 0,0 0 0,0 0 0,0 0 0,0 0 0,0 0 0,0 0 0,0 0 0,0 0 0,0 0 0,0 1 0,0-1 0,0 0 0,0 0 0,0 0 0,0 0 0,0 0 0,0 0 0,0 0 0,0 0 0,0 0 0,0 0 0,0 0 0,0 0 0,0 0 0,0 1 0,0-1 0,0 0 0,0 0 0,-1 0 0,1 0 0,0 0 0,0 0 0,0 0 0,0 0 0,0 0 0,0 0 0,0 0 0,0 0 0,0 0 0,0 0 0,22 4 0,696 32 0,-588-32 0,-64-3 0,615 7 0,-679-8 0,-4-1 0,-12 0 0,-29-3 0,-381-31 0,-685-38 0,1058 71 0,3 0 0,0 1 0,1 3 0,-64 9 0,109-11 0,-1 1 0,1-1 0,-1 1 0,1 0 0,-1 0 0,1 0 0,-4 2 0,5-3 0,1 0 0,0 0 0,0 1 0,0-1 0,-1 0 0,1 0 0,0 0 0,0 1 0,0-1 0,0 0 0,0 0 0,0 1 0,0-1 0,-1 0 0,1 0 0,0 1 0,0-1 0,0 0 0,0 0 0,0 1 0,0-1 0,0 0 0,0 0 0,0 1 0,0-1 0,0 0 0,0 0 0,1 1 0,-1-1 0,0 0 0,0 0 0,12 12 0,14 2 0,1 0 0,50 17 0,51 14-111,204 42 0,147-7-303,38-29 255,1-47 191,-500-5 18,-11 1 34,0 0 0,1 0-1,-1-1 1,0 0 0,-1-1-1,13-3 1,-27 1 75,-13 0-191,-711-44-42,646 44-11,-1040-12-665,783 15 701,199-1 848,194 13-640,1635 228-979,-1616-231 820,439 28 0,-486-37 129,-28-1 152,-40-3 129,-1845-7-1048,1868 12 625,10 0 53,0 1 0,-23 4 0,36-5-35,0 0 1,0 0 0,1 0 0,-1 0 0,0 1 0,0-1 0,0 0-1,0 0 1,0 0 0,0 0 0,0 0 0,0 0 0,0 0 0,0 0-1,0 0 1,0 0 0,0 0 0,0 0 0,0 1 0,0-1 0,0 0-1,0 0 1,0 0 0,0 0 0,0 0 0,0 0 0,0 0 0,0 0-1,0 0 1,0 0 0,0 0 0,0 1 0,0-1 0,0 0 0,0 0-1,0 0 1,0 0 0,-1 0 0,1 0 0,0 0 0,0 0 0,0 0-1,0 0 1,0 0 0,0 0 0,0 0 0,0 0 0,0 0 0,0 0-1,0 0 1,0 0 0,-1 0 0,1 0 0,0 0 0,0 0 0,0 0-1,0 0 1,0 0 0,11 4 180,100 20-186,-96-21 0,645 92-475,6-29 0,615 3 475,-1278-69 8,14 0 497,-36-3-68,-158-15-437,-867-47-462,-6 31 0,989 32 462,-288-15 0,340 15 432,29 1 55,-17 1-482,175-6-5,881-1-805,156-3-1051,-6-56 669,-1199 65 1199,664-84 1119,-647 78 363,-27 7-1478,0-1 0,1 1 0,-1 0 0,0 0 0,0 0 0,0 0 0,0 0-1,0 0 1,0 0 0,0-1 0,0 1 0,0 0 0,0 0 0,0 0 0,0 0-1,0 0 1,0 0 0,0 0 0,0-1 0,0 1 0,0 0 0,0 0 0,0 0-1,0 0 1,0 0 0,0 0 0,0-1 0,0 1 0,0 0 0,0 0-1,0 0 1,0 0 0,0 0 0,-1 0 0,1 0 0,0 0 0,0-1 0,0 1-1,0 0 1,0 0 0,0 0 0,0 0 0,0 0 0,0 0 0,-1 0 0,1 0-1,0 0 1,0 0 0,0 0 0,0 0 0,0 0 0,-1 0 0,-18-7 353,-587-102-369,530 98 0,-1216-136 0,1275 146 0,43 3 0,89 6 0,964 83 0,-967-76 0,212 19 0,-301-37 0,-22 2 0,-11 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12:57:46.3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247 1 24575,'0'0'0,"4"8"0,-1 5 0,0 1 0,-2-1 0,1 0 0,-1 1 0,-2 24 0,0-15 0,-23 560 0,5-194 0,-5 415 0,23-791 0,-1-19 0,1-27 0,15-424 0,34-1 0,66-205 0,-108 639 0,-4 23 0,-2 4 0,-5 43 0,4-36 0,-74 990 0,80-855 0,-1-121 0,-4-24 0,0 0 0,1 0 0,-1 0 0,0 0 0,0 0 0,0 0 0,1 0 0,-1 0 0,0 0 0,0 0 0,1 0 0,-1 0 0,0 0 0,0 0 0,0-1 0,0 1 0,1 0 0,-1 0 0,0 0 0,0 0 0,0 0 0,0 0 0,1-1 0,-1 1 0,0 0 0,0 0 0,0 0 0,0 0 0,0-1 0,0 1 0,1 0 0,-1 0 0,0 0 0,0-1 0,0 1 0,0 0 0,0 0 0,0-1 0,0 1 0,0 0 0,0 0 0,0 0 0,0-1 0,0 1 0,0 0 0,0 0 0,9-51 0,7-312 0,-26-3 0,7 284 0,-11-199 0,10 345 0,-2-5 0,-69 1474-846,71-1501 846,-3-67 0,-71-450 258,-50-362 330,128 845-588,0 4 0,-1 8 0,1 26 0,0-23 0,-1 38 0,3 386 0,34 0 0,-32-409 0,1 0 0,15 50 0,-19-77 0,-1 1 0,1-1 0,-1 1 0,1-1 0,0 1 0,0-1 0,0 1 0,0-1 0,0 0 0,0 0 0,0 1 0,0-1 0,1 1 0,6-4 0,0-12 0,0-10 0,-2 0 0,0 0 0,4-50 0,-8 55 0,36-487 0,-30-3 0,-8 457 0,-10-295 0,28 451 0,171 1334-759,-178-1278 759,-8-166 221,1-16 191,47-315-283,24-149-105,26 3-51,-96 460 27,-4 16 0,0 1 0,1-1 0,0 0 0,0 1 0,0-1 0,7-11 0,-8 18 0,-1 0 0,0 0 0,1 1 0,-1-1 0,0 0 0,0 0 0,1 0 0,-1 0 0,0 1 0,0-1 0,1 0 0,-1 0 0,0 0 0,0 1 0,1-1 0,-1 0 0,0 0 0,0 1 0,0-1 0,0 0 0,1 1 0,-1-1 0,0 0 0,0 1 0,0-1 0,0 0 0,0 1 0,0-1 0,0 0 0,0 0 0,0 1 0,0 0 0,5 18 0,46 439 0,-44-371 0,37 792 0,-45-843 0,-1-32 0,-1-10 0,-3-21 0,-4-50 0,6 43 0,-32-321 0,13-454 0,29 700 0,-4 104 0,-1 6 0,4 15 0,22 131 0,-23-119 0,62 397 0,62 341 0,-116-711 0,-4-34 0,-3-20 0,0-13 0,0-15 0,0-1 0,0-31 0,-3 27 0,45-692 0,-11 143 0,-23 635 0,92 969 0,-95-838 0,-10-184 0,1 11 0,0-29 0,9-249 0,14-244 0,31 0 0,-51 481 0,-3 17 0,1 0 0,0 0 0,1 0 0,8-21 0,-11 33 0,0 0 0,-1 0 0,1 1 0,0-1 0,0 0 0,0 0 0,0 0 0,1 0 0,-1 1 0,0-1 0,0 0 0,0 0 0,0 0 0,0 0 0,0 0 0,0 1 0,0-1 0,0 0 0,0 0 0,0 0 0,0 0 0,0 0 0,1 0 0,-1 1 0,0-1 0,0 0 0,0 0 0,0 0 0,0 0 0,0 0 0,1 0 0,-1 0 0,0 0 0,0 0 0,0 0 0,0 0 0,1 0 0,-1 0 0,0 0 0,0 0 0,0 0 0,0 0 0,0 0 0,1 0 0,-1 0 0,0 0 0,0 0 0,0 0 0,0 0 0,1 0 0,-1 0 0,0 0 0,0 0 0,0 0 0,0 0 0,0 0 0,0 0 0,1-1 0,-1 1 0,0 0 0,0 0 0,0 0 0,0 0 0,0 0 0,0 0 0,0-1 0,0 1 0,1 0 0,4 18 0,14 94 0,7 187 0,-23-241 0,16 842 0,-19-882 0,-1-16 0,1-5 0,-3-31 0,-13-470 0,38-3 0,-19 479 0,-1-1 0,2 1 0,0 0 0,2 0 0,10-30 0,-16 58 0,0 0 0,0-1 0,0 1 0,0 0 0,0 0 0,0 0 0,0-1 0,0 1 0,0 0 0,0 0 0,0-1 0,0 1 0,0 0 0,0 0 0,0 0 0,0-1 0,0 1 0,0 0 0,1 0 0,-1 0 0,0-1 0,0 1 0,0 0 0,0 0 0,0 0 0,1 0 0,-1-1 0,0 1 0,0 0 0,0 0 0,1 0 0,-1 0 0,0 0 0,0 0 0,0 0 0,1-1 0,-1 1 0,0 0 0,0 0 0,0 0 0,1 0 0,-1 0 0,0 0 0,0 0 0,1 0 0,-1 0 0,0 0 0,0 0 0,1 1 0,-1-1 0,0 0 0,0 0 0,0 0 0,1 0 0,-1 0 0,0 0 0,0 0 0,0 1 0,1-1 0,-1 0 0,0 0 0,0 0 0,0 1 0,10 20 0,9 42 0,-3 1 0,10 85 0,-16-90 0,56 401 0,-33 5 0,-36-368 0,1-86 0,-1-10 0,-6-23 0,-8-40 0,-13-91 0,3-70 0,7-6 0,15-321 0,5 550 0,0 0 0,0 0 0,0 0 0,0 0 0,0 0 0,0 0 0,0 0 0,0 0 0,1 0 0,-1 0 0,0 0 0,0 0 0,0 0 0,0 0 0,0 0 0,0 0 0,0 0 0,0 0 0,0 0 0,0 0 0,0 0 0,0 0 0,0 0 0,0 0 0,0 0 0,0 0 0,1 0 0,-1 0 0,0 0 0,0 0 0,0 0 0,0-1 0,0 1 0,0 0 0,0 0 0,0 0 0,0 0 0,0 0 0,0 0 0,0 0 0,0 0 0,0 0 0,0 0 0,0 0 0,0 0 0,0 0 0,0 0 0,0 0 0,0-1 0,0 1 0,0 0 0,0 0 0,0 0 0,0 0 0,0 0 0,3 9 0,6 19 0,209 1005 0,-214-1016 0,-4-17 0,0 0 0,0 0 0,0-1 0,0 1 0,0 0 0,0 0 0,0 0 0,0 0 0,0 0 0,0 0 0,0 0 0,0 0 0,0 0 0,0 0 0,0 0 0,0 0 0,0 0 0,0 0 0,0 0 0,0 0 0,1 0 0,-1 0 0,0 0 0,0 0 0,0 0 0,0 0 0,0 0 0,0 0 0,0 0 0,0 0 0,0 0 0,0 0 0,0 0 0,0 0 0,0 0 0,0 0 0,0 0 0,0 0 0,0 0 0,1 0 0,-1 0 0,0 0 0,0-32 0,-51-1054 0,45 1053 0,5 25 0,-1 1 0,1-1 0,1 1 0,-1-10 0,-1 116 0,3-40 0,-32 896 0,23-862 0,6-78 0,-1-26 0,-4-283 0,9 195 0,3-360 0,1-140 0,-6 577 0,0-18 0,-5-48 0,5 88 0,0-1 0,0 0 0,0 1 0,0-1 0,0 0 0,-1 1 0,1-1 0,0 1 0,0-1 0,0 0 0,-1 1 0,1-1 0,0 1 0,0-1 0,-1 0 0,1 1 0,0-1 0,-1 1 0,1-1 0,-1 1 0,1-1 0,-2 0 0,2 2 0,-1-1 0,1 0 0,-1 0 0,1 0 0,-1 0 0,1 1 0,-1-1 0,1 0 0,-1 0 0,1 1 0,0-1 0,-1 0 0,1 1 0,-1-1 0,1 1 0,0-1 0,-1 1 0,1-1 0,0 0 0,-1 2 0,-18 36 0,-71 227 25,17 15-90,53-203 1,-60 252-429,-51 194 465,113-462 28,18-60 0,-1 0 0,1 0 0,0 0 0,0 0 0,-1 0 0,1 0 0,-1 0 0,1 0 0,-1 0 0,1 0 0,-1 0 0,1 0 0,-1 0 0,0-1 0,0 1 0,1 0 0,-1 0 0,0-1 0,0 1 0,-1 1 0,1-3 0,0 0 0,0-1 0,0 1 0,0 0 0,0 0 0,1 0 0,-1-1 0,0 1 0,1 0 0,0-1 0,-1 1 0,1 0 0,0-1 0,-1 1 0,1 0 0,0-4 0,-9-65 139,-1-112 0,7 99 104,-7-241-120,-13-259-142,22 569 19,1 39 0,0-21 0,-19 520-309,-26-2 0,16-279 309,19-188 0,4-42 0,6-13 0,-1 0 0,1 0 0,0 0 0,0 0 0,0 0 0,0 0 0,-1 0 0,1 0 0,0 0 0,0 0 0,0 0 0,0 0 0,-1 0 0,1 0 0,0 0 0,0 0 0,0 0 0,0 0 0,0 0 0,-1 0 0,1 0 0,0-1 0,0 1 0,0 0 0,0 0 0,0 0 0,0 0 0,-1 0 0,1 0 0,0-1 0,0 1 0,0 0 0,0 0 0,0 0 0,0 0 0,0 0 0,0-1 0,0 1 0,0 0 0,-7-29 0,-6-100 284,4-154 0,9 195-234,-1-229-50,-4-173 0,3 474 0,-1 22 0,-3 34 0,5-35 0,-102 1098 0,102-1099 0,4 150 0,-3-152 0,0-1 0,0 1 0,0-1 0,0 1 0,0-1 0,0 0 0,1 1 0,-1-1 0,1 0 0,-1 1 0,1-1 0,-1 0 0,1 1 0,1 1 0,-1-4 0,0 0 0,0 1 0,0-1 0,-1 0 0,1 0 0,0 0 0,0 0 0,-1 0 0,1 0 0,-1 0 0,1 0 0,-1 0 0,0 0 0,1 0 0,-1 0 0,0-1 0,0 1 0,1 0 0,-1-2 0,13-61 0,-3-1 0,3-104 0,-11 131 0,3-423 0,-13 346 0,-4 0 0,-29-113 0,37 208 0,0 2 0,0 0 0,0 1 0,-2 0 0,0 0 0,-16-31 0,14 41 0,4 13 0,1 25 0,6 43 0,20 120 0,34 138-1271,169 556-1,-169-720-4376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12:57:49.86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1 24575,'0'0'0,"-6"-1"0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6T21:47:13.4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3793 4380 24575,'-13'-2'0,"-116"-14"0,-37-4 0,-89-8 0,-84-5-164,-756-44-1879,-10 76 862,811 22 1037,236-11 144,58-10 0,-1 0 0,1 0 0,0 0 0,0 0 0,-1 0 0,1 0 0,0 0 0,0 0 0,-1 0 0,1 1 0,0-1 0,0 0 0,-1 0 0,1 0 0,0 0 0,0 0 0,0 1 0,-1-1 0,1 0 0,0 0 0,0 0 0,0 0 0,0 1 0,0-1 0,-1 0 0,1 0 0,0 1 0,0-1 0,0 0 0,0 0 0,0 1 0,0-1 0,0 0 0,0 1 0,12 4 0,14 0 0,40 2 0,129-2 0,109-10 4,86-15 13,1689-241-13,-1809 204 82,61-32 345,-317 84-431,0 0 0,-1-1 0,19-11 0,-31 16 0,0 1 0,1-1 0,-1 0 0,0 0 0,0 0 0,0 0 0,0 0 0,0-1 0,0 1 0,0 0 0,0 0 0,0-1 0,-1 1 0,2-2 0,-2 2 0,0 0 0,0 1 0,0-1 0,0 0 0,0 1 0,0-1 0,0 0 0,0 1 0,0-1 0,-1 0 0,1 1 0,0-1 0,0 0 0,-1 1 0,1-1 0,0 1 0,-1-1 0,1 1 0,-1-1 0,1 1 0,0-1 0,-1 1 0,0-1 0,-4-3 0,0 1 0,0 0 0,-1 1 0,1 0 0,-1-1 0,1 2 0,-8-3 0,-29-5 0,-59-6 0,-140 0 0,-98 13-55,-1657 172-303,1743-131 25,-49 15 249,235-38 84,65-16-3,0 0-1,1 1 1,-1-1 0,0 1-1,1-1 1,-1 1-1,0 0 1,1 0 0,-1 0-1,1-1 1,-4 4-1,7-3 19,0-1 0,0 1-1,-1 0 1,1-1-1,0 1 1,0-1 0,0 0-1,0 0 1,0 1 0,0-1-1,0-1 1,0 1 0,2 0-1,230-12 1560,-184 8-1365,225-22 370,2157-377-1909,-2335 379 1330,-95 23 0,34-12 0,-35 13 0,-1 0 0,0 0 0,0 0 0,0 0 0,0 0 0,0 0 0,1 0 0,-1 0 0,0 0 0,0 0 0,0 0 0,0 0 0,0 0 0,1 0 0,-1-1 0,0 1 0,0 0 0,0 0 0,0 0 0,0 0 0,0 0 0,0 0 0,1-1 0,-1 1 0,0 0 0,0 0 0,0 0 0,0 0 0,0 0 0,0-1 0,0 1 0,0 0 0,0 0 0,0 0 0,0 0 0,0 0 0,0-1 0,0 1 0,0 0 0,0 0 0,0 0 0,0 0 0,0-1 0,0 1 0,0 0 0,0 0 0,0 0 0,0 0 0,-1 0 0,1-1 0,0 1 0,0 0 0,0 0 0,0 0 0,-23-5 0,-69 2 0,-99 8 0,111-1 0,-285 17-164,-1836 207-950,1951-190 800,197-30 249,1-1 58,-92 26 1,127-26 6,17-7 0,0 0 0,0 0 0,0 0 0,0 1 0,-1-1 0,1 0 0,0 0 0,0 0 0,0 0 0,0 0 0,0 0 0,0 0 0,0 0 0,0 1 0,0-1 0,0 0 0,0 0 0,-1 0 0,1 0 0,0 0 0,0 0 0,0 1 0,0-1 0,0 0 0,0 0 0,0 0 0,0 0 0,0 0 0,0 0 0,0 1 0,0-1 0,0 0 0,0 0 0,1 0 0,-1 0 0,0 0 0,0 0 0,0 1 0,0-1 0,0 0 0,0 0 0,0 0 0,0 0 0,0 0 0,0 0 0,0 0 0,1 0 0,-1 0 0,0 1 0,0-1 0,0 0 0,0 0 0,0 0 0,0 0 0,1 0 0,-1 0 0,0 0 0,0 0 0,0 0 0,9 2 0,0 0 0,0-1 0,0-1 0,18 0 0,125-5 0,94-16 164,1767-316 1195,-1686 255-606,-248 58-602,-77 23-151,1 0 0,-1 1 0,0-1 0,1 0 0,-1 0 0,0 0 0,0-1 0,0 1 0,0-1 0,0 1 0,3-3 0,-5 4 0,0-1 0,0 1 0,-1 0 0,1 0 0,0-1 0,0 1 0,0 0 0,0 0 0,0-1 0,0 1 0,0 0 0,0 0 0,-1-1 0,1 1 0,0 0 0,0 0 0,0 0 0,0-1 0,-1 1 0,1 0 0,0 0 0,0 0 0,-1 0 0,1-1 0,0 1 0,0 0 0,-1 0 0,1 0 0,0 0 0,0 0 0,-1 0 0,1 0 0,0 0 0,-1 0 0,-25-5 0,-56 0 0,-108 6 0,117 2 0,-269 10-164,-1723 174-899,1834-152 700,175-26 278,24-5 83,0 1 1,0 2-1,-36 12 1,68-19 1,0 0 0,0 0 0,-1 0 0,1 1 0,0-1 0,0 0 0,-1 0 0,1 0 0,0 0 0,-1 0 0,1 0 0,0 0 0,0 0 0,0 0 0,-1 1 0,1-1 0,0 0 0,0 0 0,-1 0 0,1 0 0,0 1 0,0-1 0,0 0 0,0 0 0,-1 1 0,1-1 0,0 0 0,0 0 0,0 1 0,0-1 0,0 0 0,0 0 0,0 1 0,0-1 0,16 3 0,98-9 0,125-19 0,121-20-12,2557-416-365,-2815 441 377,-63 9 0,-39 11 0,0 0 0,0 0 0,0 0 0,0 0 0,0 0 0,0 0 0,-1 0 0,1 0 0,0 0 0,0 0 0,0 0 0,0 0 0,0 0 0,0 0 0,0 0 0,0-1 0,0 1 0,0 0 0,0 0 0,0 0 0,-1 0 0,1 0 0,0 0 0,0 0 0,0 0 0,0 0 0,0 0 0,0 0 0,0-1 0,0 1 0,0 0 0,0 0 0,0 0 0,0 0 0,0 0 0,0 0 0,0 0 0,0 0 0,0 0 0,0-1 0,0 1 0,0 0 0,0 0 0,0 0 0,0 0 0,0 0 0,0 0 0,0 0 0,1 0 0,-1 0 0,0-1 0,-30 1 0,-289 23 0,227-15 0,-288 29 3,-1537 220-40,1631-200 26,234-42 11,45-11 0,15-2 0,21-1 132,1-2 0,0-2 0,33-6-1,4-1 325,176-25 518,570-112-865,-11-52-537,-586 131-39,-204 64 443,36-11 1,-2-2-1,0-2 1,46-27 0,-90 45 23,1 0 0,-1 0 0,0-1 0,0 1 0,1-1 0,-1 1 0,0-1 0,-1 0 0,1 0 0,0 0 0,0 0 0,-1 0 0,1 0 0,-1 0 0,0-1 0,0 1 0,2-5 0,-3 6 0,0 0 0,0 0 0,0 0 0,-1 1 0,1-1 0,0 0 0,0 0 0,-1 0 0,1 0 0,-1 0 0,1 0 0,-1 0 0,1 1 0,-1-1 0,1 0 0,-1 0 0,0 1 0,0-1 0,0 0 0,-3-2 0,0 0 0,0 0 0,0 1 0,-1 0 0,-6-3 0,-23-6 0,-1 2 0,-42-7 0,-189-19 0,-116 3-164,-741-11-721,-8 46 258,1017-3 627,83-3 0,30 3 0,1 0 0,0 0 0,0-1 0,0 1 0,0 0 0,-1 0 0,1 0 0,0 0 0,0 0 0,0 0 0,0 0 0,0 0 0,-1 0 0,1-1 0,0 1 0,0 0 0,0 0 0,0 0 0,0 0 0,0 0 0,0 0 0,-1-1 0,1 1 0,0 0 0,0 0 0,0 0 0,0 0 0,0-1 0,0 1 0,0 0 0,0 0 0,0 0 0,0 0 0,0-1 0,0 1 0,0 0 0,0 0 0,0 0 0,0-1 0,0 1 0,0 0 0,1 0 0,-1 0 0,0 0 0,0 0 0,0-1 0,0 1 0,0 0 0,0 0 0,0 0 0,0 0 0,1 0 0,-1 0 0,0-1 0,0 1 0,0 0 0,0 0 0,0 0 0,1 0 0,-1 0 0,0 0 0,0 0 0,11-6 0,0 1 0,1 0 0,13-3 0,154-45 0,112-26 118,89-21 356,1447-364-192,-1753 446-43,123-37 535,-179 46-740,-18 9-34,0 0 0,0 0 0,1 0 0,-1-1 0,0 1 0,0 0 0,0 0 0,0 0 0,0 0 1,0-1-1,0 1 0,0 0 0,0 0 0,0 0 0,0 0 0,0-1 0,0 1 0,0 0 0,0 0 0,0 0 0,0 0 0,0-1 1,0 1-1,0 0 0,0 0 0,0 0 0,0 0 0,0 0 0,-1-1 0,1 1 0,0 0 0,0 0 0,0 0 0,0 0 1,0 0-1,0 0 0,-1-1 0,1 1 0,0 0 0,0 0 0,0 0 0,0 0 0,0 0 0,-1 0 0,1 0 0,0 0 0,0 0 1,0 0-1,0 0 0,-1 0 0,1 0 0,0 0 0,0 0 0,0 0 0,0 0 0,-1 0 0,1 0 0,0 0 0,0 0 1,0 0-1,-19-2 0,0 1 0,-33 2 0,-158 13 0,-117 17-164,-692 99-1820,-4 26 2612,840-127 125,134-23-538,47-7-206,6-1-9,31-9-6,111-30 6,104-25 0,559-140 131,301-79 63,-1057 271-201,-2 1 6,65-25 1,-102 30 0,-14 7 0,0 1 0,0 0 0,0 0 0,0 0 0,0 0 0,0-1 0,0 1 0,0 0 0,0 0 0,0 0 0,0 0 0,0-1 0,0 1 0,0 0 0,0 0 0,0 0 0,0 0 0,0-1 0,-1 1 0,1 0 0,0 0 0,0 0 0,0 0 0,0 0 0,0-1 0,0 1 0,0 0 0,0 0 0,-1 0 0,1 0 0,0 0 0,0 0 0,0 0 0,0-1 0,-1 1 0,1 0 0,0 0 0,0 0 0,0 0 0,0 0 0,-1 0 0,1 0 0,0 0 0,0 0 0,0 0 0,0 0 0,-1 0 0,1 0 0,0 0 0,0 0 0,-1 0 0,-16-1 0,0 0 0,-30 2 0,-145 11 0,-108 14-32,-1440 201-46,1574-195 389,145-28-285,0 1-1,-24 10 1,45-14-26,-1-1 0,0 0 0,0 1 0,0-1 0,0 1 0,0-1 0,1 1 0,-1-1 0,0 1 0,0-1 0,1 1 0,-1 0 0,0 0 0,1-1 0,-1 2 0,1-1 0,0-1 0,0 0 0,0 1 0,0-1 0,0 1 0,0-1 0,1 0 0,-1 1 0,0-1 0,0 0 0,0 1 0,1-1 0,-1 0 0,0 1 0,1-1 0,-1 0 0,0 1 0,1-1 0,-1 0 0,0 0 0,1 0 0,-1 1 0,0-1 0,1 0 0,-1 0 0,1 0 0,-1 0 0,0 0 0,1 0 0,0 1 0,16 2 0,1 0 0,-1-1 0,26 0 0,160-3 0,104-15-163,1615-202-1882,-1670 178 2748,46-15-239,-233 39-452,-48 10-33,-17 6 21,0 0 0,0 0-1,0 1 1,0-1 0,0 0-1,0-1 1,0 1 0,0 0 0,-1 0-1,1 0 1,0 0 0,0 0-1,0 0 1,0 0 0,0 0-1,0 0 1,0 0 0,0 0-1,0 0 1,0 0 0,0 0-1,0 0 1,0 0 0,-1 0 0,1 0-1,0 0 1,0 0 0,0 0-1,0 0 1,0-1 0,0 1-1,0 0 1,0 0 0,0 0-1,0 0 1,0 0 0,0 0 0,0 0-1,0 0 1,0 0 0,0 0-1,0 0 1,0-1 0,0 1-1,0 0 1,0 0 0,0 0-1,0 0 1,0 0 0,0 0-1,0 0 1,0 0 0,0 0 0,0 0-1,0 0 1,1-1 0,-1 1-1,0 0 1,0 0 0,0 0-1,0 0 1,0 0 0,0 0-1,0 0 1,0 0 0,-39-2 205,-212 7 1208,151-1-1086,-226 7 81,-975 40-1722,966-37 1049,198-9 192,121-4 73,0-1 0,-23-2 0,39 2 0,-1 0 0,1 0 0,0 0 0,0 0 0,-1 0 0,1 0 0,0 0 0,0 0 0,-1 0 0,1-1 0,0 1 0,0 0 0,-1 0 0,1 0 0,0 0 0,0 0 0,0 0 0,-1 0 0,1-1 0,0 1 0,0 0 0,0 0 0,0 0 0,-1 0 0,1-1 0,0 1 0,0 0 0,0 0 0,0-1 0,0 1 0,0 0 0,-1 0 0,1 0 0,0-1 0,0 1 0,0 0 0,0 0 0,0-1 0,0 1 0,0 0 0,0 0 0,0-1 0,0 1 0,0 0 0,17-14 0,15-3 0,46-16 0,144-47 0,89-22-3,836-245-7,-340 107-80,-760 226 77,143-49 10,-185 61 3,0 0 0,0 0 0,0 0 0,0-1 0,5-3 0,-10 6 0,0-1 0,0 1 0,0 0 0,0 0 0,1 0 0,-1 0 0,0 0 0,0-1 0,0 1 0,0 0 0,0 0 0,0 0 0,0-1 0,1 1 0,-1 0 0,0 0 0,0 0 0,0-1 0,0 1 0,0 0 0,0 0 0,0 0 0,0-1 0,0 1 0,0 0 0,0 0 0,0 0 0,0-1 0,0 1 0,-1 0 0,1 0 0,0 0 0,0-1 0,0 1 0,0 0 0,0 0 0,0 0 0,0-1 0,-1 1 0,1 0 0,0 0 0,0 0 0,0 0 0,0 0 0,-1 0 0,1-1 0,-25-6 0,-93 2 0,-125 7 0,-127 11-160,-103 14-480,-1712 182 2,2008-183 542,90-8 96,86-19 0,1 1 0,0 0 0,-1 0 0,1 0 0,0 0 0,0 0 0,-1 0 0,1 0 0,0 0 0,-1 1 0,1-1 0,0 0 0,0 0 0,-1 0 0,1 0 0,0 0 0,0 0 0,-1 0 0,1 1 0,0-1 0,0 0 0,-1 0 0,1 0 0,0 1 0,0-1 0,0 0 0,-1 0 0,1 1 0,0-1 0,0 0 0,0 0 0,0 1 0,0-1 0,0 0 0,0 0 0,-1 1 0,22 2 0,120-8 0,142-17 0,129-16-84,1364-161-286,-371 38-652,-1096 131 872,-260 27 150,-45 3 0,-9 1 0,-33 3 0,-134 11 0,-143 12 138,-127 11 414,-1024 100-1692,-3 40-1078,1441-174 2205,-138 22 953,273-39 1026,96-17-983,98-17 0,1788-361-88,-2078 405-904,259-68-26,-259 68 35,-1 0 0,0-1 0,13-7 0,-22 11 0,-1-1 0,0 1 0,0 0 0,1 0 0,-1 0 0,0 0 0,1-1 0,-1 1 0,0 0 0,0 0 0,1-1 0,-1 1 0,0 0 0,0-1 0,0 1 0,1 0 0,-1 0 0,0-1 0,0 1 0,0 0 0,0-1 0,0 1 0,0 0 0,0-1 0,0 1 0,0 0 0,0-1 0,-11-6 0,-7 2 0,-1 2 0,-27-1 0,-142-6 0,-107 4-1,-1562 75 44,1643-47 149,75-3-144,127-17-48,0 0 0,0 1 0,-20 8 0,31-11 0,1 0 0,0 0 0,-1 0 0,1 0 0,0 0 0,-1 1 0,1-1 0,0 0 0,-1 0 0,1 0 0,0 1 0,0-1 0,-1 0 0,1 0 0,0 1 0,0-1 0,0 0 0,-1 1 0,1-1 0,0 0 0,0 0 0,0 1 0,0-1 0,-1 0 0,1 1 0,0-1 0,0 1 0,0-1 0,0 0 0,0 1 0,1 0 0,-1 0 0,1-1 0,0 1 0,-1 0 0,1-1 0,0 1 0,0-1 0,0 1 0,0-1 0,-1 1 0,1-1 0,0 0 0,0 1 0,0-1 0,1 0 0,22 5 0,0 0 0,29 0 0,153 4 0,96-8 51,1710-134-2096,-1967 128 2005,131-20 15,-158 20 149,-18 4-117,0 1 0,-1 0 0,1 0 0,0-1 0,0 1 0,0 0 0,0 0 0,0-1 0,-1 1 0,1 0 0,0 0 0,0 0 0,0-1 0,-1 1 0,1 0 0,0 0 0,0 0 0,-1 0 0,1 0 0,0 0 0,0 0-1,-1-1 1,1 1 0,0 0 0,-1 0 0,1 0 0,0 0 0,0 0 0,-1 0 0,1 0 0,0 0 0,-1 1 0,-53-6 597,-114 2 114,-111 4-529,-1840 84 262,2010-75-451,173-18-36,-7 0 236,110-13 619,974-111-505,-777 91-192,-358 40-122,49-6 0,-52 5 0,-7 2 0,-36-1 0,-1750 108-228,1639-92 228,134-13 0,15-1 0,3-1 0,33 2 0,1029-43 1508,-1057 41-1508,296-24 0,-299 24 0,-4 0 0,-13 0 0,-37 3 0,-109 10 0,-85 6 0,-1093 125-1750,1299-137 1750,37-4 0,9-2 0,72-1 0,95-8 0,80-7 0,1398-136-1102,-1607 145 1102,-13 3 0,60-14 0,-84 13 0,-15 1 0,-15-1 124,-1 1 0,0 2 1,0 0-1,-24 3 0,-14-1 229,-151 4 434,-477 18-1121,-185 4-446,813-27 739,56-1 50,8 1 23,37-3 132,698-12 309,-365 10-404,-187 1-69,314-7 0,-467 8 0,-69-1 0,-828 16-334,783-9 294,-992 56-597,1072-59 637,-42 4 0,39-3 0,28-2 0,314-17 0,-31 0-65,1463-85-428,-1718 101 493,-31 1 0,38-5 0,-85 7 0,-656 55 1994,-332 14-2362,989-70 368,-6 2 0,-1-3 0,-56-7 0,78 5 53,10-1 171,21-6 379,42-12-333,118-24-1,-122 32-246,317-62-23,-53 12 0,-301 57 0,-22 6 0,0 1 0,0 0 0,1 0 0,-1 0 0,0 0 0,0-1 0,0 1 0,0 0 0,0 0 0,0 0 0,0 0 0,0 0 0,0-1 0,0 1 0,0 0 0,0 0 0,0 0 0,0 0 0,-1-1 0,1 1 0,0 0 0,0 0 0,0 0 0,0 0 0,0 0 0,0-1 0,0 1 0,0 0 0,0 0 0,-1 0 0,1 0 0,0 0 0,0 0 0,0 0 0,0-1 0,0 1 0,0 0 0,-1 0 0,1 0 0,0 0 0,0 0 0,0 0 0,0 0 0,-1 0 0,1 0 0,0 0 0,0 0 0,0 0 0,0 0 0,-1 0 0,1 0 0,0 0 0,0 0 0,0 0 0,-48-6 0,-839-11 0,708 22 0,140-1 0,35-1 0,16 1 0,38 5 0,80 5 0,-76-9 0,189 13-164,546 6-1546,0-27-481,-731 3 1983,195-3-3710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12:58:01.6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2158 579 24575,'-14'0'0,"-355"11"0,-471 77 0,833-87 0,-74 11 0,-153 45 0,195-41 0,30-8 0,12-3 0,23-2 0,24-4 0,96-15 0,-127 13 0,532-96-372,5-22-165,-350 75 471,-84 20 66,157-38 0,-344 70 975,-580 113-1388,11 41-1,552-139 414,-299 92 0,351-99 0,30-14 0,0 0 0,0 0 0,-1 0 0,1 0 0,0 0 0,0 0 0,0 0 0,0 0 0,-1 0 0,1 0 0,0 0 0,0 0 0,0 0 0,0 0 0,0 0 0,-1 1 0,1-1 0,0 0 0,0 0 0,0 0 0,0 0 0,0 0 0,0 0 0,-1 1 0,1-1 0,0 0 0,0 0 0,0 0 0,0 0 0,0 0 0,0 1 0,0-1 0,0 0 0,0 0 0,0 0 0,0 0 0,0 1 0,0-1 0,0 0 0,0 0 0,0 0 0,0 1 0,0-1 0,0 0 0,0 0 0,0 0 0,0 0 0,0 0 0,0 1 0,1-1 0,-1 0 0,0 0 0,0 0 0,0 0 0,0 0 0,0 1 0,0-1 0,0 0 0,1 0 0,-1 0 0,0 0 0,0 0 0,0 0 0,0 0 0,0 0 0,1 0 0,-1 0 0,0 1 0,7 0 47,0 0 0,0 0 0,0 0 1,0-1-1,0 0 0,0 0 0,0-1 0,0 1 1,9-4-1,14 0 170,497-92-44,-5-40-207,-477 124 33,67-19 1,311-91 0,-396 112 0,-27 10 0,1 0 0,-1 0 0,0 0 0,0 0 0,1 0 0,-1 0 0,0 0 0,0-1 0,1 1 0,-1 0 0,0 0 0,1 0 0,-1 0 0,0 0 0,0 0 0,0 0 0,1 0 0,-1-1 0,0 1 0,0 0 0,1 0 0,-1 0 0,0-1 0,0 1 0,0 0 0,0 0 0,1 0 0,-1-1 0,0 1 0,0 0 0,0 0 0,0-1 0,0 1 0,0 0 0,0 0 0,0-1 0,0 1 0,0 0 0,0-1 0,-14-1 0,-16 2 0,0 2 0,-41 8 0,68-10 0,-143 26-218,-207 66 0,-134 81-218,196-51 436,214-85 0,-116 74 0,184-105 0,-27 20 0,34-25 0,0 1 0,1-1 0,-1 1 0,0-1 0,1 1 0,0 0 0,-1 0 0,1 0 0,0 0 0,0 0 0,0 0 0,0 0 0,-1 3 0,2-4 0,0 0 0,0-1 0,0 1 0,0-1 0,0 1 0,0-1 0,1 1 0,-1-1 0,0 1 0,0-1 0,0 1 0,1-1 0,-1 0 0,0 1 0,0-1 0,1 1 0,-1-1 0,0 0 0,1 1 0,-1-1 0,1 0 0,-1 1 0,0-1 0,1 0 0,-1 1 0,1-1 0,-1 0 0,1 0 0,-1 0 0,1 1 0,-1-1 0,1 0 0,-1 0 0,1 0 0,-1 0 0,2 0 0,10 1 75,0 0 1,0-1-1,0-1 0,-1 0 0,1 0 1,0-1-1,16-5 0,-4 2 50,761-206 20,-730 194-145,52-14 0,105-47 0,-184 63 0,-28 15 0,0 0 0,1 0 0,-1 0 0,0 0 0,1 0 0,-1 0 0,0-1 0,0 1 0,1 0 0,-1 0 0,0 0 0,1-1 0,-1 1 0,0 0 0,0 0 0,0-1 0,1 1 0,-1 0 0,0 0 0,0-1 0,0 1 0,0 0 0,1-1 0,-1 1 0,0 0 0,0-1 0,0 1 0,0 0 0,0-1 0,0 1 0,0 0 0,0-1 0,0 1 0,0 0 0,0-1 0,0 1 0,0 0 0,-1-1 0,-14-4 0,-7 4 0,1 1 0,-1 2 0,-24 3 0,32-3 0,-218 35 0,2 9 0,-234 81 0,452-123 0,-59 18 0,-108 49 0,172-68 0,5-2 0,-1 0 0,1-1 0,-1 2 0,1-1 0,0 0 0,0 0 0,-1 1 0,1-1 0,0 1 0,0 0 0,0 0 0,0 0 0,1 0 0,-1 0 0,1 0 0,-2 2 0,3-3 0,0-1 0,0 0 0,0 1 0,0-1 0,0 0 0,0 1 0,0-1 0,1 0 0,-1 1 0,0-1 0,0 0 0,0 1 0,1-1 0,-1 0 0,0 1 0,0-1 0,1 0 0,-1 0 0,0 0 0,0 1 0,1-1 0,-1 0 0,0 0 0,1 0 0,-1 1 0,0-1 0,1 0 0,-1 0 0,1 0 0,-1 0 0,0 0 0,1 0 0,-1 0 0,10 1 0,-1 0 0,0 0 0,0-1 0,0 0 0,0-1 0,14-2 0,-9 1 0,326-63 0,-5-30 0,-316 89 0,28-8 0,63-30 0,-108 44 0,-1-1 0,1 1 0,-1-1 0,1 0 0,-1 0 0,1 0 0,-1 0 0,0 0 0,0 0 0,1 0 0,-1 0 0,1-2 0,-2 2 0,0 1 0,0 0 0,0-1 0,0 1 0,0 0 0,0 0 0,0-1 0,0 1 0,0 0 0,0-1 0,-1 1 0,1 0 0,0 0 0,0-1 0,0 1 0,0 0 0,-1 0 0,1-1 0,0 1 0,0 0 0,-1 0 0,1 0 0,0 0 0,0-1 0,-1 1 0,1 0 0,0 0 0,-1 0 0,1 0 0,0 0 0,0 0 0,-1 0 0,1 0 0,0 0 0,-1-1 0,1 1 0,-1 1 0,-7-3 0,0 2 0,0-1 0,0 1 0,-8 1 0,-63 8 0,1 2 0,-88 27 0,-145 65 0,283-92 0,-46 19 0,66-26 0,0 1 0,0-1 0,0 2 0,1-1 0,0 1 0,-8 7 0,15-13 0,-1 1 0,0-1 0,1 1 0,-1-1 0,1 1 0,-1 0 0,1-1 0,0 1 0,-1-1 0,1 1 0,0 0 0,-1-1 0,1 1 0,0 0 0,0-1 0,-1 1 0,1 0 0,0 0 0,0-1 0,0 1 0,0 0 0,0 0 0,0-1 0,0 1 0,0 0 0,0-1 0,1 3 0,0-2 0,0 0 0,0 0 0,0 0 0,0 0 0,0-1 0,0 1 0,0 0 0,1 0 0,-1-1 0,0 1 0,0-1 0,1 1 0,-1-1 0,1 1 0,1-1 0,15 3 0,1-1 0,0-1 0,-1 0 0,1-2 0,0 0 0,19-4 0,-32 4 0,396-73 0,-6-37 0,-394 111 0,79-25 0,128-58 0,-201 79 0,23-12 0,-30 15 0,0 1 0,1-1 0,-1 0 0,0 0 0,0 0 0,0 0 0,0 0 0,0 0 0,0 0 0,0-1 0,0 1 0,0 0 0,-1 0 0,1-1 0,0 1 0,0-2 0,-1 2 0,0 0 0,0 1 0,0-1 0,-1 1 0,1-1 0,0 1 0,0-1 0,0 1 0,-1-1 0,1 1 0,0-1 0,-1 1 0,1-1 0,0 1 0,-1 0 0,1-1 0,0 1 0,-1-1 0,1 1 0,-1 0 0,1-1 0,-1 1 0,1 0 0,-1 0 0,1-1 0,-1 1 0,1 0 0,-1 0 0,1 0 0,-1 0 0,0 0 0,-12-3 0,1 1 0,0 1 0,-1 0 0,0 1 0,1 0 0,-23 4 0,15-3 0,-437 63 0,5 38 0,415-93 0,-29 8 0,-70 27 0,108-31 0,28-13 0,0 0 0,-1 0 0,1 0 0,0 0 0,0 1 0,-1-1 0,1 0 0,0 0 0,0 0 0,-1 0 0,1 0 0,0 0 0,0 1 0,0-1 0,-1 0 0,1 0 0,0 0 0,0 1 0,0-1 0,0 0 0,-1 0 0,1 1 0,0-1 0,0 0 0,0 0 0,0 1 0,0-1 0,0 0 0,0 0 0,0 1 0,0-1 0,0 0 0,0 0 0,0 1 0,0-1 0,0 0 0,0 0 0,0 1 0,0-1 0,0 0 0,0 0 0,0 1 0,0-1 0,0 0 0,0 0 0,1 1 0,-1-1 0,0 0 0,0 0 0,0 1 0,0-1 0,1 0 0,-1 0 0,0 0 0,0 0 0,0 1 0,1-1 0,-1 0 0,20 5 0,17-1 0,0-2 0,52-4 0,81-14 0,-124 11 0,476-78 0,-508 80 0,-10 3 0,0-1 0,0 0 0,0 1 0,0-2 0,-1 1 0,1 0 0,0-1 0,-1 0 0,7-3 0,-10 4 0,0 1 0,0 0 0,0 0 0,0 0 0,1-1 0,-1 1 0,0 0 0,0 0 0,0 0 0,0 0 0,0-1 0,0 1 0,0 0 0,0 0 0,0 0 0,0-1 0,0 1 0,-1 0 0,1 0 0,0 0 0,0 0 0,0-1 0,0 1 0,0 0 0,0 0 0,0 0 0,0 0 0,0-1 0,-1 1 0,1 0 0,0 0 0,0 0 0,0 0 0,0 0 0,-1 0 0,1-1 0,0 1 0,0 0 0,0 0 0,0 0 0,-1 0 0,1 0 0,0 0 0,0 0 0,0 0 0,-1 0 0,1 0 0,0 0 0,0 0 0,0 0 0,0 0 0,-1 0 0,1 0 0,0 0 0,0 0 0,0 0 0,-1 1 0,-12-4 0,0 2 0,-1 0 0,1 1 0,-24 2 0,11-1 0,-448 46 0,-1 32 0,387-61 0,438-116 0,100-32 0,-428 122 0,123-46 0,-133 47 0,-12 7 0,1 0 0,-1 0 0,0 0 0,0 0 0,0 0 0,0 0 0,0 0 0,0 0 0,0 0 0,0 0 0,0 0 0,0-1 0,0 1 0,0 0 0,0 0 0,0 0 0,0 0 0,0 0 0,1 0 0,-1 0 0,0 0 0,0 0 0,0 0 0,0-1 0,0 1 0,0 0 0,0 0 0,0 0 0,0 0 0,0 0 0,0 0 0,-1 0 0,1 0 0,0 0 0,0 0 0,0-1 0,0 1 0,0 0 0,0 0 0,0 0 0,0 0 0,0 0 0,0 0 0,0 0 0,0 0 0,0 0 0,0 0 0,0 0 0,0 0 0,0 0 0,-1 0 0,1 0 0,0 0 0,0 0 0,0-1 0,0 1 0,-25 0 0,-117 23 0,-169 50 0,248-57 0,-6 2 0,-30 6 0,-113 45 0,200-63 0,22-5 0,29-9 0,167-44 0,346-136 0,-545 186 0,78-36 0,-73 28 0,-12 9 0,0 1 0,0 0 0,0 0 0,-1-1 0,1 1 0,0 0 0,0 0 0,0 0 0,0-1 0,0 1 0,-1 0 0,1 0 0,0 0 0,0-1 0,0 1 0,-1 0 0,1 0 0,0 0 0,0 0 0,-1 0 0,1 0 0,0 0 0,0 0 0,-1-1 0,1 1 0,0 0 0,0 0 0,-1 0 0,1 0 0,0 0 0,0 0 0,-1 1 0,-36 1 0,-388 98 0,370-85 0,20-5 0,-419 130 0,427-128 0,27-12 0,0 0 0,0 0 0,0 0 0,0 0 0,0 0 0,0 0 0,1 0 0,-1 1 0,0-1 0,0 0 0,0 0 0,0 0 0,0 0 0,0 0 0,0 0 0,0 0 0,0 0 0,0 0 0,0 0 0,0 0 0,0 0 0,0 0 0,0 0 0,0 0 0,0 0 0,0 1 0,0-1 0,0 0 0,0 0 0,0 0 0,0 0 0,0 0 0,0 0 0,0 0 0,0 0 0,0 0 0,0 0 0,0 0 0,0 0 0,0 0 0,0 0 0,0 0 0,0 0 0,-1 1 0,1-1 0,0 0 0,0 0 0,0 0 0,0 0 0,0 0 0,0 0 0,0 0 0,18-2 0,301-80 0,-8-28 0,-292 103 0,181-74 0,-173 66 0,-26 15 0,-1 0 0,0 0 0,1-1 0,-1 1 0,0 0 0,0 0 0,1 0 0,-1 0 0,0 0 0,1 0 0,-1-1 0,0 1 0,0 0 0,1 0 0,-1 0 0,0-1 0,0 1 0,1 0 0,-1 0 0,0-1 0,0 1 0,0 0 0,0 0 0,1-1 0,-1 1 0,0 0 0,0-1 0,0 1 0,0 0 0,0-1 0,0 1 0,0 0 0,0 0 0,0-1 0,0 1 0,0 0 0,0-1 0,0 1 0,0 0 0,0-1 0,0 1 0,-18-2 0,-24 5 0,-1 3 0,1 2 0,-45 14 0,40-10 0,-594 171 0,613-172 0,26-9 0,7-1 0,52-10 0,730-197 0,-776 203 0,-15 5 0,-26 8 0,19-6 0,-112 40 0,-427 166 0,537-205 0,10-4 0,-1 0 0,1 1 0,-1-1 0,1 1 0,0-1 0,0 1 0,0 0 0,0 0 0,0 1 0,0-1 0,-3 4 0,6-6 0,0 1 0,0-1 0,0 0 0,0 0 0,0 1 0,0-1 0,0 0 0,1 0 0,-1 1 0,0-1 0,0 0 0,0 0 0,0 0 0,0 1 0,0-1 0,1 0 0,-1 0 0,0 0 0,0 1 0,0-1 0,1 0 0,-1 0 0,0 0 0,0 0 0,0 0 0,1 0 0,-1 1 0,0-1 0,0 0 0,1 0 0,-1 0 0,0 0 0,0 0 0,1 0 0,-1 0 0,0 0 0,0 0 0,1 0 0,-1 0 0,0 0 0,0 0 0,1 0 0,-1 0 0,0 0 0,0-1 0,1 1 0,14 0 0,1-1 0,-1 0 0,26-6 0,-21 3 0,193-40 0,248-85 0,-430 117 0,-22 7 0,-17 5 0,-243 59 0,181-40 0,15-5 0,-327 98 0,376-109 0,17-7 0,25-8 0,601-225 0,-630 235 0,-17 7 0,-21 11 0,-42 21 0,-395 211 0,460-243 0,-30 21 0,38-26 0,0 0 0,0 0 0,0 0 0,0 0 0,0 0 0,0 0 0,0 0 0,-1 0 0,1 0 0,0 0 0,0 0 0,0 0 0,0 0 0,0 1 0,0-1 0,0 0 0,0 0 0,0 0 0,0 0 0,0 0 0,0 0 0,0 0 0,-1 0 0,1 0 0,0 0 0,0 1 0,0-1 0,0 0 0,0 0 0,0 0 0,0 0 0,0 0 0,0 0 0,0 0 0,0 0 0,0 0 0,0 1 0,0-1 0,0 0 0,0 0 0,0 0 0,0 0 0,1 0 0,-1 0 0,0 0 0,0 0 0,0 0 0,0 1 0,0-1 0,0 0 0,0 0 0,0 0 0,0 0 0,0 0 0,0 0 0,0 0 0,0 0 0,1 0 0,-1 0 0,0 0 0,0 0 0,0 0 0,0 0 0,0 0 0,0 0 0,0 0 0,1 0 0,11 0 0,18-6 0,480-144 0,-966 329 0,423-161 0,34-15 0,9-4 0,62-17 0,559-192 0,-620 205 0,-12 4 0,-22 5 0,-84 22 0,-113 45 0,-96 59 0,231-88 0,74-33 0,11-8 0,0-1 0,0 0 0,0 0 0,0 0 0,0 0 0,0 1 0,1-1 0,-1 0 0,0 0 0,0 0 0,0 0 0,0 0 0,0 1 0,0-1 0,0 0 0,0 0 0,1 0 0,-1 0 0,0 0 0,0 0 0,0 0 0,0 1 0,0-1 0,1 0 0,-1 0 0,0 0 0,0 0 0,0 0 0,0 0 0,1 0 0,-1 0 0,0 0 0,0 0 0,0 0 0,0 0 0,1 0 0,-1 0 0,0 0 0,0 0 0,31-3 0,441-124 0,-203 48 0,-412 136 0,77-29 0,-347 149 0,466-182 0,3-6 0,101-32 0,-266 69 0,4 4 0,26-6 0,-117 19 0,194-42 0,0-1 0,0 0 0,1 1 0,-1-1 0,0 0 0,0 0 0,0 0 0,1 0 0,-1-1 0,0 1 0,0 0 0,0-1 0,1 1 0,-1-1 0,0 0 0,0 1 0,1-1 0,-1 0 0,-2-2 0,3 1 0,0 1 0,0-1 0,0 0 0,1 0 0,-1 0 0,0 1 0,1-1 0,-1 0 0,1 0 0,0 0 0,0 0 0,0 0 0,0 0 0,0 0 0,0 0 0,0 0 0,1 0 0,0-2 0,3-17 0,1 0 0,1 0 0,1 1 0,14-31 0,-17 42 0,1 0 0,0 0 0,0 0 0,1 1 0,0 0 0,1 0 0,0 0 0,0 1 0,1 0 0,0 1 0,15-11 0,-18 15 0,0-1 0,1 1 0,-1 0 0,1 1 0,-1-1 0,1 1 0,0 0 0,0 1 0,-1-1 0,1 1 0,7 1 0,-3 0 0,1 0 0,-1 2 0,1-1 0,-1 1 0,16 7 0,-4 1 0,-1 0 0,0 2 0,-1 0 0,29 26 0,-44-35 0,31 30 0,-34-32 0,0 0 0,0 0 0,0 1 0,-1-1 0,1 1 0,-1-1 0,1 1 0,-1 0 0,0-1 0,0 1 0,0 0 0,0 0 0,0 3 0,-1-5 0,0-1 0,0 1 0,0-1 0,0 1 0,0-1 0,-1 1 0,1-1 0,0 1 0,0-1 0,-1 1 0,1-1 0,0 1 0,0-1 0,-1 1 0,1-1 0,-1 0 0,1 1 0,0-1 0,-1 1 0,1-1 0,-1 0 0,1 0 0,-1 1 0,1-1 0,-1 0 0,1 0 0,-1 1 0,1-1 0,-1 0 0,1 0 0,-1 0 0,1 0 0,-1 0 0,0 0 0,1 0 0,-1 0 0,1 0 0,-1 0 0,1 0 0,-1 0 0,1 0 0,-2-1 0,-26-6 0,28 7 0,-176-77 0,80 31 0,21 12 0,-1 4 0,-2 3 0,-102-22 0,171 48 0,6 0 0,-1 0 0,1 0 0,-1 1 0,1-1 0,-1 1 0,1 0 0,-1 0 0,-6 2 0,11-1 0,0 0 0,0 1 0,-1-1 0,1 0 0,0 0 0,0 0 0,1 1 0,-1-1 0,0 0 0,0 0 0,3 1 0,68 49 0,100 54 0,89 28 0,-128-67 0,-143-68 0,0 0 0,0 0 0,-19-1 0,2 0 0,-78-6 0,-130 4 0,-107 27 0,305-18 0,24-2 0,18 0 0,609 32 0,-325-30 0,-251-7 0,0-1 0,0-1 0,-1-3 0,0-1 0,55-20 0,-76 22 0,0 0 0,-1-2 0,25-15 0,-35 20 0,-1 1 0,1-1 0,-1 0 0,0 0 0,0-1 0,0 1 0,0-1 0,-1 0 0,0 0 0,0 0 0,0 0 0,0 0 0,-1-1 0,2-5 0,-4 7 0,1 0 0,-1 1 0,0-1 0,0 0 0,-1 1 0,1-1 0,-1 1 0,1-1 0,-1 1 0,0-1 0,0 1 0,-1-1 0,1 1 0,-1 0 0,0 0 0,0 0 0,0 0 0,0 0 0,0 0 0,-1 0 0,1 0 0,-1 1 0,0 0 0,-5-4 0,-7-5 0,-1 1 0,0 0 0,-26-10 0,32 15 0,10 5 0,-28-14 0,1 2 0,-2 1 0,1 1 0,-51-11 0,79 22 0,1 0 0,-1-1 0,0 1 0,0 0 0,-1-1 0,1 1 0,0-1 0,0 1 0,0 0 0,0-1 0,0 1 0,-1 0 0,1-1 0,0 1 0,0-1 0,-1 1 0,1-1 0,-1 1 0,1-1 0,0 1 0,-1-1 0,1 1 0,-1 0 0,-16 18 0,-1-6 0,0-1 0,0-1 0,-1-1 0,-21 9 0,-85 29 0,97-39 0,5 0 0,-23 7 0,-57 14 0,99-31 0,10-4 0,25-10 0,457-158-9,-347 127-109,902-325-518,-1025 364 636,11-4 0,35-20 0,-49 19-8,-17 7 30,-10 1 91,-10 1 9,0 2 0,0 0 0,0 2 0,-32 4 0,23-2-96,-151 20-26,-154 39-616,-546 176-1,835-223 617,-39 12 0,-104 49 0,167-63 0,23-12 0,0-1 0,-1 0 0,1 0 0,0 0 0,0 0 0,0 0 0,0 0 0,0 0 0,0 0 0,0 0 0,-1 0 0,1 1 0,0-1 0,0 0 0,0 0 0,0 0 0,0 0 0,0 0 0,0 0 0,0 1 0,0-1 0,0 0 0,0 0 0,0 0 0,0 0 0,0 0 0,0 1 0,0-1 0,0 0 0,0 0 0,0 0 0,0 0 0,0 0 0,0 1 0,0-1 0,0 0 0,0 0 0,0 0 0,0 0 0,0 0 0,0 1 0,0-1 0,0 0 0,1 0 0,14 2 0,23-4 270,0-2 0,41-9 0,-35 5-52,988-202-598,-123 20-193,-537 127 573,-462 72 965,-496 126-1168,14 54-965,-2 54 1168,555-233 0,1-2 0,0 1 0,1 1 0,0 1 0,-26 22 0,42-33 0,1 1 0,-1-1 0,1 1 0,-1-1 0,1 0 0,0 1 0,-1-1 0,1 1 0,0-1 0,-1 1 0,1 0 0,0-1 0,-1 1 0,1-1 0,0 1 0,0-1 0,0 1 0,-1 0 0,1-1 0,0 2 0,0-2 0,1 0 0,-1 1 0,0-1 0,1 0 0,-1 1 0,0-1 0,0 0 0,1 0 0,-1 1 0,0-1 0,1 0 0,-1 0 0,1 0 0,-1 1 0,0-1 0,1 0 0,-1 0 0,0 0 0,1 0 0,-1 0 0,1 0 0,-1 0 0,1 0 0,33-3 0,55-16 391,107-38 0,89-47 391,575-285-782,-847 382 0,-1 1 0,1-1 0,21-16 0,-33 22 0,-1 1 0,0 0 0,1-1 0,-1 1 0,1 0 0,-1-1 0,0 1 0,1 0 0,-1-1 0,0 1 0,1-1 0,-1 1 0,0-1 0,1 1 0,-1-1 0,0 1 0,0-1 0,0 1 0,0-1 0,0 1 0,1-2 0,-9-2 0,-21 4 0,-7 6 0,0 2 0,0 1 0,-46 18 0,-103 51 0,174-73 0,-121 56 0,-157 98 0,276-151 0,8-5 0,0 0 0,0 0 0,0 0 0,0 0 0,1 1 0,-1 0 0,1 0 0,0 0 0,-6 9 0,10-12 0,0-1 0,0 0 0,0 0 0,-1 1 0,1-1 0,0 0 0,0 0 0,0 1 0,0-1 0,0 0 0,0 1 0,1-1 0,-1 0 0,0 0 0,0 1 0,0-1 0,0 0 0,0 1 0,0-1 0,0 0 0,0 0 0,1 0 0,-1 1 0,0-1 0,0 0 0,0 0 0,1 1 0,-1-1 0,0 0 0,0 0 0,1 0 0,-1 0 0,0 0 0,0 1 0,1-1 0,-1 0 0,0 0 0,0 0 0,1 0 0,-1 0 0,0 0 0,0 0 0,1 0 0,-1 0 0,0 0 0,1 0 0,-1 0 0,0 0 0,0 0 0,1 0 0,-1 0 0,0 0 0,1-1 0,12 0 0,-1 0 0,1-1 0,0-1 0,-1 0 0,0-1 0,19-8 0,-9 4 0,742-338 0,-730 329 0,-16 9 0,-2-1 0,1 0 0,-1-1 0,19-16 0,-30 20 0,-7 3 0,-15 3 0,-9 6 0,1 0 0,1 2 0,-38 16 0,-630 326 0,650-327 0,9-6 0,0 2 0,-58 46 0,90-65 0,0 1 0,0-1 0,0 1 0,0 0 0,1 0 0,-1-1 0,0 1 0,1 0 0,-1 0 0,0 0 0,1 0 0,-1 0 0,1 0 0,0 0 0,-1 0 0,1 0 0,-1 1 0,1-1 0,1-1 0,-1 1 0,0-1 0,0 0 0,0 1 0,1-1 0,-1 0 0,0 1 0,1-1 0,-1 0 0,0 1 0,1-1 0,-1 0 0,1 0 0,-1 1 0,0-1 0,1 0 0,-1 0 0,1 0 0,-1 1 0,1-1 0,-1 0 0,1 0 0,-1 0 0,0 0 0,2 0 0,5 0 0,1 0 0,0 0 0,13-3 0,37-8 0,-2-3 0,90-34 0,106-62 0,-120 46 0,225-146 0,-349 204 0,1 0 0,0 0 0,-1 0 0,0 0 0,0-1 0,-1-1 0,0 1 0,8-12 0,-14 19 0,-1-1 0,1 1 0,-1-1 0,0 0 0,1 1 0,-1-1 0,0 0 0,1 1 0,-1-1 0,0 0 0,0 0 0,0 1 0,0-1 0,0 0 0,0 0 0,0 1 0,0-1 0,0 0 0,0 0 0,0 1 0,0-1 0,0 0 0,-1 0 0,1 1 0,0-1 0,0 0 0,-1 1 0,1-1 0,-1-1 0,-1 1 0,0 0 0,1 0 0,-1 0 0,0 0 0,0 0 0,1 0 0,-1 0 0,0 1 0,0-1 0,0 1 0,-4-1 0,-16-1 0,0 1 0,-1 1 0,1 1 0,-1 2 0,-34 6 0,48-7 0,-123 24-273,-175 58-1,-122 72-274,401-145 548,-269 108 0,18 18 0,273-133 0,-1 0 0,1 0 0,0 0 0,-6 6 0,12-10 0,0 1 0,-1-1 0,1 0 0,0 0 0,0 0 0,0 0 0,0 0 0,0 1 0,-1-1 0,1 0 0,0 0 0,0 0 0,0 0 0,0 1 0,0-1 0,0 0 0,0 0 0,0 0 0,0 0 0,0 1 0,0-1 0,0 0 0,0 0 0,0 0 0,0 1 0,0-1 0,0 0 0,0 0 0,0 0 0,0 1 0,0-1 0,0 0 0,0 0 0,0 0 0,0 0 0,0 1 0,12 0 0,12-5 0,1-1 0,-1 0 0,0-2 0,31-14 0,-23 9 0,898-392 417,-905 392-417,56-27 0,129-85 0,-203 119 0,24-19 0,-29 23 0,-1 0 0,0 0 0,0 0 0,0-1 0,0 1 0,0 0 0,0 0 0,0-1 0,0 1 0,0-1 0,-1 1 0,1-1 0,-1 1 0,1-1 0,-1 1 0,1-1 0,-1-2 0,0 3 0,0 0 0,-1 1 0,1-1 0,0 0 0,-1 1 0,1-1 0,0 0 0,-1 1 0,1-1 0,-1 0 0,1 1 0,-1-1 0,0 1 0,1-1 0,-1 1 0,1-1 0,-1 1 0,0 0 0,1-1 0,-1 1 0,0 0 0,0-1 0,1 1 0,-1 0 0,0 0 0,0 0 0,0-1 0,-13 0 67,0 0 1,1 0-1,-1 1 1,0 1-1,1 0 0,-1 1 1,-18 4-1,25-4-41,-97 20 21,0 5 0,-173 70 1,-180 121-77,415-196 29,7-4 0,0 1 0,1 1 0,1 2 0,-34 30 0,65-51 0,0 1 0,0 0 0,0 0 0,1 0 0,-1 1 0,0-1 0,-1 4 0,3-5 0,-1-1 0,1 1 0,0-1 0,0 0 0,0 1 0,0-1 0,0 1 0,0-1 0,0 1 0,0-1 0,0 1 0,1-1 0,-1 1 0,0-1 0,0 1 0,0-1 0,0 1 0,1-1 0,-1 0 0,0 1 0,0-1 0,1 1 0,-1-1 0,0 0 0,1 1 0,-1-1 0,1 0 0,-1 1 0,0-1 0,1 0 0,-1 0 0,1 1 0,-1-1 0,0 0 0,1 0 0,-1 0 0,1 0 0,-1 0 0,1 1 0,-1-1 0,1 0 0,-1 0 0,1 0 0,-1 0 0,1 0 0,0-1 0,12 2 0,0-2 0,0 0 0,-1 0 0,1-1 0,0 0 0,-1-1 0,18-7 0,-15 6 0,412-152 0,-10-34 0,-366 166 0,134-71 0,-174 86 0,-26 15 0,-10 9 0,1 0 0,1 2 0,-35 31 0,-58 69 0,-16 34 0,116-129 0,0 0 0,1 1 0,2 1 0,0 1 0,-12 31 0,23-51 0,1 1 0,-1-1 0,1 1 0,0-1 0,0 1 0,1-1 0,0 1 0,0 5 0,0-9 0,0-1 0,1 1 0,-1-1 0,0 1 0,1-1 0,-1 0 0,1 1 0,0-1 0,-1 0 0,1 1 0,0-1 0,0 0 0,0 0 0,0 0 0,0 0 0,0 0 0,0 0 0,0 0 0,0 0 0,0 0 0,1 0 0,-1-1 0,0 1 0,1 0 0,-1-1 0,0 1 0,1-1 0,-1 0 0,1 1 0,-1-1 0,1 0 0,-1 0 0,1 0 0,1 0 0,8 0 0,-1-1 0,1 0 0,-1-1 0,1 0 0,-1-1 0,1 0 0,16-8 0,68-38 0,-93 48 0,35-21 0,63-49 0,-81 55 0,-1-1 0,0 0 0,-1-1 0,24-34 0,-38 47 0,0 0 0,0 0 0,0 0 0,-1 0 0,0-1 0,0 1 0,0-1 0,-1 1 0,1-1 0,0-6 0,-2 10 0,0-1 0,-1 1 0,1 0 0,0 0 0,0 0 0,-1 0 0,1 0 0,-1 0 0,0 0 0,0 0 0,0 0 0,0 0 0,0 0 0,0 0 0,0 0 0,0 1 0,-1-1 0,1 0 0,-1 1 0,1 0 0,-1-1 0,0 1 0,0 0 0,1-1 0,-1 1 0,0 0 0,0 1 0,0-1 0,-3-1 0,-3 0 0,1 0 0,-1 1 0,0 0 0,0 0 0,0 1 0,0 0 0,0 0 0,0 0 0,0 1 0,0 1 0,0-1 0,-13 6 0,-8 3 0,2 1 0,-28 16 0,23-11 0,1 1 0,1 1 0,0 2 0,2 1 0,-37 35 0,44-29 0,21-26 0,-1-1 0,1 0 0,0 1 0,0-1 0,0 1 0,-1-1 0,1 1 0,0-1 0,0 1 0,0-1 0,0 1 0,0-1 0,0 1 0,0-1 0,0 1 0,0-1 0,0 1 0,0-1 0,0 1 0,1-1 0,-1 1 0,0 0 0,1-1 0,-1 1 0,1-1 0,0 1 0,-1-1 0,1 0 0,0 1 0,0-1 0,-1 0 0,1 0 0,0 1 0,0-1 0,-1 0 0,1 0 0,0 0 0,0 0 0,-1 0 0,1 0 0,0 0 0,1-1 0,11 0 0,-1-1 0,1-1 0,-1 0 0,0-1 0,14-5 0,60-33 0,-55 26 0,171-92 0,-157 81 0,-2-2 0,57-48 0,-96 73 0,1-1 0,-1 1 0,0-1 0,7-9 0,-10 13 0,-1 0 0,1 1 0,-1-1 0,1 0 0,-1 0 0,1 0 0,-1 1 0,0-1 0,0 0 0,1 0 0,-1 0 0,0 0 0,0 1 0,0-1 0,0 0 0,0 0 0,0 0 0,0 0 0,0 0 0,-1 1 0,1-1 0,0 0 0,0 0 0,-1 0 0,1 0 0,0 1 0,-1-1 0,1 0 0,-1 0 0,1 1 0,-1-1 0,1 0 0,-1 1 0,0-1 0,1 1 0,-1-1 0,0 1 0,1-1 0,-1 1 0,0-1 0,0 1 0,1 0 0,-1-1 0,-1 1 0,-8-3 0,0 1 0,1 0 0,-1 1 0,0 0 0,0 0 0,-1 1 0,1 1 0,-16 2 0,24-3 0,-72 10 0,0 4 0,1 2 0,1 4 0,1 2 0,0 4 0,2 3 0,-110 63 0,163-82 0,0 0 0,0 0 0,1 1 0,-26 26 0,40-36 0,-1 1 0,1 0 0,0-1 0,0 1 0,-1 0 0,1 0 0,0 0 0,1 0 0,-1 0 0,-1 3 0,2-5 0,0 1 0,0 0 0,0-1 0,0 1 0,0 0 0,0-1 0,0 1 0,0 0 0,0 0 0,1-1 0,-1 1 0,0 0 0,0-1 0,1 1 0,-1-1 0,0 1 0,1 0 0,-1-1 0,1 1 0,-1-1 0,1 2 0,2-1 0,-1 1 0,1-1 0,0 0 0,-1 0 0,1 0 0,0 0 0,0 0 0,-1-1 0,1 1 0,0-1 0,0 0 0,0 0 0,0 0 0,4 0 0,17-2 0,0-1 0,0-2 0,40-11 0,69-32 0,-104 37 0,71-28 0,-3-4 0,171-103 0,-252 136 0,-1 0 0,0-1 0,-1-1 0,0 0 0,16-20 0,-28 31 0,-1-1 0,1 0 0,-1 0 0,0 0 0,0 0 0,1 0 0,-1 0 0,-1 0 0,1 0 0,0-1 0,0 1 0,-1 0 0,1-1 0,-1 1 0,0 0 0,0-1 0,0-3 0,-1 4 0,1 0 0,-1 0 0,0 1 0,0-1 0,1 0 0,-1 1 0,0-1 0,-1 1 0,1-1 0,0 1 0,0 0 0,-1-1 0,1 1 0,-1 0 0,1 0 0,-1 0 0,-2-2 0,-5 0 0,0-1 0,-1 1 0,1 0 0,-1 1 0,1 0 0,-1 0 0,-15 1 0,-25 0 0,-1 3 0,1 2 0,0 2 0,-54 14 0,-194 69 0,-1 35 0,233-89 0,1 1 0,-78 60 0,85-48 0,53-43 0,-1 0 0,1 1 0,1 0 0,-1 0 0,1 0 0,-7 14 0,10-19 0,0 0 0,1 1 0,-1-1 0,1 0 0,-1 1 0,1-1 0,0 0 0,-1 1 0,1-1 0,0 1 0,0-1 0,0 1 0,0-1 0,0 0 0,1 1 0,-1-1 0,0 1 0,1-1 0,-1 1 0,0-1 0,1 0 0,0 0 0,0 2 0,1-1 0,0 0 0,0 0 0,0-1 0,0 1 0,0-1 0,0 0 0,0 1 0,0-1 0,1 0 0,-1 0 0,0-1 0,1 1 0,4 1 0,7 0 0,0 0 0,0-1 0,0 0 0,0-1 0,16-2 0,80-15 0,265-81 0,-8-33 0,-366 130 0,361-150 0,-349 145 0,-6 3 0,-1 1 0,0-2 0,0 1 0,0 0 0,0-1 0,-1 0 0,1-1 0,-1 1 0,0-1 0,4-5 0,-8 9 0,-1 1 0,0-1 0,1 1 0,-1-1 0,0 0 0,1 1 0,-1-1 0,0 1 0,0-1 0,0 1 0,0-1 0,0 0 0,0 1 0,0-1 0,0 0 0,0 1 0,0-1 0,0 1 0,0-1 0,0 0 0,0 1 0,0-1 0,-1 1 0,1-1 0,0 1 0,0-1 0,-1 1 0,1-1 0,0 1 0,-1-1 0,1 1 0,-1-1 0,1 1 0,0-1 0,-1 1 0,1 0 0,-1-1 0,1 1 0,-2-1 0,-1 0 0,0-1 0,-1 1 0,1-1 0,-1 1 0,1 0 0,-6 0 0,-19-2 0,-1 1 0,1 2 0,-1 1 0,-51 8 0,-53 12-155,1 5 0,-227 77 0,-233 149-310,385-136 465,198-110 0,0 0 0,-15 16 0,15-8 0,9-14 0,1 1 0,-1-1 0,0 0 0,0 1 0,0-1 0,0 0 0,0 1 0,0-1 0,0 0 0,0 1 0,1-1 0,-1 0 0,0 0 0,0 1 0,0-1 0,1 0 0,-1 0 0,0 1 0,0-1 0,1 0 0,-1 0 0,0 1 0,1-1 0,-1 0 0,0 0 0,0 0 0,1 0 0,3 1 0,0 0 0,0 0 0,-1-1 0,1 0 0,0 0 0,7 0 0,40-7 255,-1-1 0,70-22 0,-117 29-245,287-85-288,402-178 0,-607 228 278,-1-4 0,110-71 0,-189 107 0,38-28 0,-40 29 0,-1 1 0,1 0 0,-1-1 0,0 1 0,0-1 0,0 0 0,0 0 0,0 0 0,-1 0 0,1 0 0,1-6 0,-3 8-1,0 0 0,1-1 0,-1 1 0,0 0 0,0 0 0,0 0 0,-1 0 0,1 0 0,0-1 0,0 1 0,-1 0 0,1 0 0,0 0 0,-1 0 0,1 0 0,-1 0 0,1 0 0,-1 0 1,0 0-1,1 0 0,-1 0 0,0 0 0,0 1 0,0-1 0,0 0 0,0 0 0,0 1 0,0-1 0,-2 0 0,-2-2 25,0 1 1,0 0 0,-1 0-1,1 1 1,-10-2 0,-8 0 71,1 2 0,-1 0 1,-28 3-1,-78 13 111,-430 105-821,16 58 0,516-167 614,-45 15 0,-128 68 0,178-79 0,22-15 0,0 0 0,0 0 0,-1 0 0,1 0 0,0 0 0,0 0 0,0 0 0,0 0 0,0 0 0,0 0 0,0 0 0,0 1 0,-1-1 0,1 0 0,0 0 0,0 0 0,0 0 0,0 0 0,0 0 0,0 0 0,0 1 0,0-1 0,0 0 0,0 0 0,0 0 0,0 0 0,0 0 0,0 1 0,0-1 0,0 0 0,0 0 0,0 0 0,0 0 0,0 0 0,0 0 0,0 1 0,0-1 0,0 0 0,0 0 0,0 0 0,1 0 0,-1 0 0,0 0 0,0 0 0,0 1 0,0-1 0,0 0 0,16 0 0,23-6 395,59-19 0,-59 14-161,580-166 21,-8-36-306,-592 206 51,-8 3 0,-1 0 0,1-1 0,15-9 0,-24 10 0,-10 3 0,-19 3 0,-287 75 42,-1 19-250,315-96 208,-757 279-833,738-270 833,-9 2 0,2 2 0,-41 25 0,55-27 0,12-11 0,0 0 0,0 0 0,-1 0 0,1 1 0,0-1 0,0 0 0,0 0 0,0 0 0,0 0 0,0 1 0,0-1 0,0 0 0,0 0 0,0 0 0,0 0 0,0 1 0,0-1 0,0 0 0,0 0 0,0 0 0,0 1 0,0-1 0,0 0 0,0 0 0,0 0 0,0 0 0,0 1 0,0-1 0,0 0 0,0 0 0,0 0 0,0 0 0,1 1 0,-1-1 0,0 0 0,0 0 0,2 1 0,1 0 0,-1-1 0,0 1 0,0-1 0,1 0 0,-1 1 0,1-1 0,-1 0 0,0-1 0,4 1 0,62-8 0,0-4 0,105-30 0,-100 23 0,953-275 445,-1010 288-445,85-30 0,-100 36 1,0 0-1,0-1 0,0 1 0,0-1 0,0 1 0,-1-1 0,1 1 0,0-1 0,0 0 0,0 1 0,0-1 1,-1 0-1,1 1 0,0-1 0,1-2 0,-3 3 0,1 0 0,0-1 0,0 1-1,0 0 1,-1-1 0,1 1 0,0 0 0,0-1 0,-1 1 0,1 0 0,0 0 0,-1-1-1,1 1 1,0 0 0,-1 0 0,1 0 0,-1 0 0,1-1 0,0 1 0,-1 0 0,1 0-1,0 0 1,-1 0 0,1 0 0,-1 0 0,1 0 0,-1 0 0,-45 0 94,-314 51 420,-2 33-767,59-4-248,-322 131 0,566-185 501,57-26 0,0 1 0,0 0 0,0 1 0,0-1 0,1 0 0,-1 0 0,0 1 0,1-1 0,-3 3 0,4-4 0,0 0 0,0 0 0,0 0 0,0 1 0,0-1 0,0 0 0,0 0 0,0 0 0,0 0 0,0 0 0,0 1 0,0-1 0,0 0 0,0 0 0,0 0 0,0 0 0,1 0 0,-1 1 0,0-1 0,0 0 0,0 0 0,0 0 0,0 0 0,0 0 0,0 0 0,0 0 0,1 1 0,-1-1 0,0 0 0,0 0 0,0 0 0,0 0 0,0 0 0,0 0 0,1 0 0,-1 0 0,0 0 0,0 0 0,0 0 0,0 0 0,1 0 0,16 2 0,29-5 440,81-15 0,-101 14-318,933-199-1083,-771 159 1094,-69 18-133,551-148 0,-651 168 0,-14 5 0,1 0 0,-1-1 0,0 0 0,0 0 0,1 0 0,-1 0 0,-1-1 0,1 0 0,6-5 0,-11 4 21,-10 1 129,-9 2 6,-1 0 0,0 2 0,0 0-1,-31 7 1,2-1-78,-151 23-78,-65 18-323,-1345 378-1345,1435-364 1658,173-61 10,-22 10 0,24-11 0,0 0 0,0 0 0,0 0 0,0 0 0,0 0 0,0 0 0,1 0 0,-1 0 0,0 0 0,0 0 0,0 0 0,0 0 0,0 0 0,0 0 0,0 0 0,0 0 0,0 0 0,0 0 0,0 0 0,0 0 0,0 1 0,0-1 0,0 0 0,0 0 0,0 0 0,0 0 0,0 0 0,1 0 0,-1 0 0,0 0 0,0 0 0,0 0 0,0 0 0,0 0 0,0 0 0,0 1 0,0-1 0,0 0 0,0 0 0,0 0 0,0 0 0,0 0 0,-1 0 0,1 0 0,0 0 0,0 0 0,0 0 0,0 0 0,0 0 0,0 0 0,0 1 0,0-1 0,0 0 0,0 0 0,0 0 0,0 0 0,0 0 0,0 0 0,0 0 0,0 0 0,0 0 0,0 0 0,0 0 0,-1 0 0,19-1 0,169-33 1367,-151 26-1126,755-187-689,0-26-256,-671 184 704,-104 28 229,-16 9-216,0 0 0,0 0 0,0 0 0,0-1 0,0 1 0,0 0 0,0 0 0,0 0 0,0 0 0,0-1 0,0 1 0,0 0 0,-1 0 0,1 0 0,0 0 0,0-1 0,0 1 0,0 0 0,0 0 0,0 0 0,-1 0 0,1 0 0,0-1 0,0 1 0,0 0 0,0 0 0,-1 0 0,1 0 0,0 0 0,0 0-1,0 0 1,-1 0 0,1 0 0,0 0 0,0 0 0,0 0 0,0 0 0,-1 0 0,1 0 0,0 0 0,-1 0 0,-39-1 382,-312 39 31,-5 28-718,-805 250-919,1127-304 1211,13-5 0,0 0 0,1 2 0,-26 14 0,40-17 0,14-3 0,11-2 0,1-1 0,-1-1 0,0 0 0,0-2 0,29-7 0,4 0 0,840-195 173,72-13-126,-856 201-47,-94 17-4,-37 7 214,-213 60 817,10 0-1027,-464 133-976,-165 50-358,819-238 1299,35-12 11,9-1 12,70-20 365,84-24 775,579-176-1342,71-19-166,-662 199 331,152-48 25,-283 80 12,-20 9 31,1-1-1,0 1 1,-1-1-1,1 1 0,-1 0 1,1 0-1,-1 0 1,1 0-1,-1 0 0,1 0 1,-1 0-1,1 0 0,-3 1 1,-209 21 1205,190-19-1221,-206 30-3,-248 52-920,-620 193-1,1066-269 914,-108 39 1,130-43 6,17-4 0,32-7 0,76-23 0,-45 9 0,158-41 0,1657-468-229,-1853 519 229,-23 8 0,1-1 0,-1-1 0,18-8 0,-28 12 0,0 0 0,0 0 0,0 0 0,0 0 0,0 0 0,0 0 0,0 0 0,0 0 0,0 0 0,0 0 0,0 0 0,0 0 0,0 0 0,0 0 0,0 0 0,0 0 0,0 0 0,0-1 0,0 1 0,0 0 0,0 0 0,0 0 0,0 0 0,0 0 0,0 0 0,0 0 0,0 0 0,0 0 0,0 0 0,0 0 0,0 0 0,0 0 0,0 0 0,0 0 0,0 0 0,0 0 0,0 0 0,0 0 0,0 0 0,0 0 0,0 0 0,-14 1 0,-145 34 961,86-18-525,-162 37-157,-421 86-885,-607 145-1000,1231-276 1606,-88 26 0,112-30-44,15-4 1,29-7 479,599-152 1061,-520 127-1447,989-294-89,-1087 320 39,3-1-18,-18 6 6,-4 2 6,-39 15 185,-231 74 534,33-18-993,-1483 451-1122,1682-510 1402,32-10 0,21-6 0,214-51 0,-188 43 0,554-142-1083,519-129 2148,-915 234-804,-154 36-277,-41 10 22,-7 0 29,-25 5 180,-746 138 36,11 49-903,386-83 473,358-101 179,14-5 0,21-7 0,1 0 0,1140-373 304,-594 201-284,-211 64 162,-309 98-182,-38 12 0,-13 1 13,-28 5 186,-253 49 843,254-44-1023,-796 171-1084,3 47-88,812-221 1135,-38 13-2,-70 32 0,124-50 20,1 0 0,-1 1 0,1-1 0,-1 1 0,1 0 0,0-1 0,-1 1 0,1 0 0,0 0 0,0 0 0,0 0 0,0 0 0,0 0 0,0 0 0,0 0 0,0 1 0,-1 1 0,3-2 0,0 0 0,1 0 0,-1-1 0,1 1 0,-1 0 0,1-1 0,-1 1 0,1-1 0,-1 0 0,1 0 0,0 1 0,-1-1 0,1 0 0,-1 0 0,1 0 0,0 0 0,2-1 0,60-4 674,87-16 0,-114 15-446,823-163-682,-13-74-79,-626 159 490,-171 60 43,-38 14 3,-12 10-3,0 0 0,0 0 0,0 0-1,1 0 1,-1 0 0,0 0 0,0 0 0,0-1 0,0 1 0,0 0 0,0 0 0,0 0 0,0 0 0,0 0 0,0 0 0,0-1 0,0 1-1,0 0 1,0 0 0,0 0 0,0 0 0,-1 0 0,1 0 0,0-1 0,0 1 0,0 0 0,0 0 0,0 0 0,0 0 0,0 0 0,0 0-1,0 0 1,0 0 0,0-1 0,-1 1 0,1 0 0,0 0 0,0 0 0,0 0 0,0 0 0,0 0 0,0 0 0,-1 0 0,1 0 0,0 0-1,0 0 1,0 0 0,0 0 0,0 0 0,-34 1 244,-195 47 973,171-34-1220,-1626 430-1595,1557-405 1598,127-39 0,0 0 0,0 0 0,0 0 0,0 0 1,0 0-1,1 0 0,-1 0 0,0 0 0,0 0 0,0 0 0,0 0 0,0 0 0,0 0 0,0 0 0,0 0 0,0 0 0,0 0 0,0 0 0,0 0 0,0 0 0,0 0 0,0 0 0,0 0 0,0 0 0,0 0 0,0 1 0,0-1 0,0 0 0,0 0 0,0 0 0,0 0 0,-1 0 0,11-1 22,25-5 235,760-191 671,2-23-1807,-458 126 1186,-287 79-307,-40 14 0,-18 4 0,-34 13 0,-87 28 0,-89 27 0,-71 24-136,-282 98-197,-394 128-13,891-299 346,56-19 0,22-7 0,37-15 0,82-33 0,76-25 0,1458-513 211,-1614 575-239,350-105-182,-501 153 210,-73 23 0,-1451 468 417,1620-521-417,-8 3 0,36-10 0,210-56 1384,135-34-1363,874-206-1156,-1086 270 1135,-285 52 0,-94 16 0,172-28-59,-1166 221-1844,986-176-2936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12:58:26.6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3434 713 24575,'1'-6'0,"1"0"0,-1 0 0,1 1 0,1-1 0,-1 0 0,1 1 0,0 0 0,0 0 0,5-7 0,-5 8 0,8-11 0,1 0 0,1 1 0,25-21 0,-21 20 0,29-34 0,-45 48 0,0 0 0,0 0 0,-1 0 0,1 0 0,0 0 0,-1 0 0,1 0 0,0 0 0,-1 0 0,0-1 0,1 1 0,-1 0 0,1 0 0,-1 0 0,0-1 0,0 1 0,0 0 0,0 0 0,0 0 0,0-1 0,0 1 0,0 0 0,0 0 0,-1-1 0,1 1 0,-1-2 0,0 2 0,-1-1 0,1 0 0,-1 1 0,1-1 0,-1 1 0,0 0 0,1 0 0,-1-1 0,0 1 0,0 0 0,0 0 0,0 0 0,-4 0 0,-4-2 0,-1 0 0,0 1 0,0 0 0,-20 0 0,-33 5 0,-78 14 0,89-10 0,148-27 0,-29 4 0,-31 9 0,63-13 0,120-42 0,-209 58 0,-4 3 0,0 0 0,0-1 0,-1 0 0,1 0 0,0 0 0,-1-1 0,1 1 0,-1-1 0,0 0 0,0 0 0,0-1 0,6-6 0,-10 9 0,0 0 0,1 1 0,-1-1 0,0 0 0,0 0 0,0 0 0,0 1 0,0-1 0,0 0 0,0 0 0,0 0 0,0 0 0,0 1 0,0-1 0,-1 0 0,1 0 0,0 0 0,0 1 0,-1-1 0,1 0 0,-1 1 0,1-1 0,0 0 0,-1 1 0,1-1 0,-1 0 0,0 1 0,1-1 0,-1 1 0,0-1 0,1 1 0,-1-1 0,0 1 0,1 0 0,-1-1 0,-1 1 0,-30-14 0,32 13 0,-35-8 0,1 0 0,-1 2 0,0 2 0,-46-1 0,-143 7 0,219-1 0,-74 2 0,1 4 0,-113 22 0,179-24 0,19-2 0,25-4 0,399-71 0,-342 54 0,-31 8 0,-17 4 0,59-18 0,-95 21 0,-13 1 0,-13-1 0,-34-1 0,0 3 0,0 3 0,-1 1 0,2 3 0,-1 3 0,-69 18 0,117-24 0,-54 18 0,57-18 0,0 0 0,0 0 0,0 0 0,1 0 0,-1 0 0,1 1 0,0 0 0,0 0 0,-1 0 0,2 0 0,-1 0 0,-3 5 0,6-7 0,-1 0 0,0 0 0,1 0 0,0 0 0,-1 0 0,1 0 0,0 0 0,-1 0 0,1 0 0,0 0 0,0 1 0,0-1 0,0 0 0,0 0 0,0 0 0,0 0 0,1 0 0,-1 0 0,0 1 0,1-1 0,-1 0 0,1 0 0,-1 0 0,1 0 0,-1 0 0,1 0 0,0 0 0,-1-1 0,1 1 0,0 0 0,0 0 0,-1 0 0,1-1 0,1 2 0,3 1 0,-1-1 0,0 1 0,1-1 0,0 1 0,0-1 0,7 2 0,12 2 0,0-2 0,0 0 0,1-1 0,24-1 0,102-7 0,-141 5 0,173-15 0,-138 10 0,0-3 0,46-14 0,-88 21 0,-4 1 0,-13 1 0,-21 5 0,27-5 0,-827 165 0,834-165 0,-9 1 0,15-3 0,8-3 0,830-220 0,-788 209 0,-52 13 0,-15 3 0,-24 4 0,-702 116 0,224-34 0,307-56 0,-267 50 0,465-79 0,17-1 0,25-4 0,-24 2 0,335-29 0,414-43 0,-731 68 0,-27 5 0,0 0 0,0 0 0,0 0 0,-1 0 0,1 0 0,0 0 0,0 0 0,0 0 0,0 0 0,0 0 0,0 0 0,-1 0 0,1 0 0,0 0 0,0-1 0,0 1 0,0 0 0,0 0 0,0 0 0,-1 0 0,1 0 0,0 0 0,0 0 0,0 0 0,0 0 0,0 0 0,0-1 0,0 1 0,0 0 0,0 0 0,0 0 0,-1 0 0,1 0 0,0 0 0,0 0 0,0-1 0,0 1 0,0 0 0,0 0 0,0 0 0,0 0 0,0 0 0,0 0 0,0-1 0,0 1 0,0 0 0,0 0 0,0 0 0,0 0 0,0 0 0,0-1 0,0 1 0,1 0 0,-1 0 0,0 0 0,0 0 0,0 0 0,0 0 0,0 0 0,0 0 0,0-1 0,0 1 0,0 0 0,1 0 0,-1 0 0,0 0 0,0 0 0,0 0 0,0 0 0,-52-12 0,-59-5 0,-1 6 0,-130 2 0,-224 39 0,424-25 0,9-3 0,0 3 0,0 0 0,-51 17 0,80-20 0,9-1 0,19-2 0,406-52 0,-206 22 0,428-28 0,-630 57 0,-39 0 0,-405 24 0,5 35 0,348-46 0,-492 97 0,541-101 0,20-7 0,0 0 0,0 0 0,0 0 0,-1 0 0,1 0 0,0 0 0,0 0 0,0 0 0,0 0 0,0 0 0,0 0 0,0 0 0,-1 0 0,1 0 0,0 0 0,0 1 0,0-1 0,0 0 0,0 0 0,0 0 0,0 0 0,0 0 0,0 0 0,-1 0 0,1 0 0,0 0 0,0 0 0,0 0 0,0 0 0,0 1 0,0-1 0,0 0 0,0 0 0,0 0 0,0 0 0,0 0 0,0 0 0,0 0 0,0 0 0,0 1 0,0-1 0,0 0 0,0 0 0,0 0 0,0 0 0,0 0 0,0 0 0,0 0 0,0 0 0,0 1 0,0-1 0,0 0 0,0 0 0,0 0 0,0 0 0,0 0 0,0 0 0,0 0 0,0 0 0,1 0 0,-1 1 0,34 0 0,666-75 0,-566 57 0,0 1 0,228-36 0,-338 45 0,-24 7 0,0 0 0,0 0 0,0 0 0,0 0 0,0 0 0,-1-1 0,1 1 0,0 0 0,0 0 0,0 0 0,0 0 0,0 0 0,0 0 0,0-1 0,-1 1 0,1 0 0,0 0 0,0 0 0,0 0 0,0-1 0,0 1 0,0 0 0,0 0 0,0 0 0,0 0 0,0-1 0,0 1 0,0 0 0,0 0 0,0 0 0,0 0 0,0-1 0,0 1 0,0 0 0,0 0 0,0 0 0,1 0 0,-1 0 0,0-1 0,0 1 0,0 0 0,0 0 0,0 0 0,0 0 0,0 0 0,0 0 0,1-1 0,-1 1 0,0 0 0,0 0 0,0 0 0,0 0 0,0 0 0,1 0 0,-1 0 0,0 0 0,0 0 0,0 0 0,0 0 0,1 0 0,-1 0 0,0 0 0,0 0 0,0 0 0,0 0 0,1 0 0,-1 0 0,0 0 0,-15-4 0,-25-1 0,0 2 0,0 1 0,-45 5 0,50-1 0,-196 10 0,-447 85 0,612-80 0,64-16 0,6 0 0,14-1 0,30-3 0,1213-180 0,-1213 176 0,-11 1 0,51-13 0,-81 16 0,-9 0 0,-16 2 0,-138 5 0,-476 68-454,7 39 1,580-103 453,-284 60 0,287-57 0,35-7 0,12-3 0,21-1 0,496-72 740,-327 41-573,604-91-167,-781 119 0,-14 3 0,0 0 0,0-1 0,0 0 0,1 0 0,-1 0 0,0 0 0,4-3 0,-7 2 0,-5 1 0,-19-2 0,0 1 0,0 1 0,0 1 0,-23 3 0,10-2 0,-291 25 0,-361 75 0,566-75 0,104-19 0,18-7 0,0 0 0,0 0 0,0 0 0,0 0 0,0 0 0,0 0 0,0 1 0,0-1 0,0 0 0,0 0 0,0 0 0,0 0 0,0 0 0,0 0 0,0 0 0,0 0 0,0 1 0,0-1 0,0 0 0,0 0 0,0 0 0,0 0 0,0 0 0,0 0 0,0 0 0,0 1 0,0-1 0,0 0 0,0 0 0,0 0 0,0 0 0,0 0 0,0 0 0,0 0 0,0 0 0,0 0 0,0 1 0,0-1 0,0 0 0,1 0 0,-1 0 0,0 0 0,0 0 0,0 0 0,0 0 0,0 0 0,0 0 0,0 0 0,0 0 0,1 0 0,-1 0 0,0 0 0,0 0 0,0 0 0,0 0 0,0 0 0,0 0 0,0 0 0,1 0 0,-1 0 0,0 0 0,0 0 0,37 2 0,504-49 0,-360 26 0,407-32 0,-556 49 0,-24 2 0,-9-1 0,-17 0 0,-50-4 0,-83 3 0,-74 14 0,183-8 0,-977 103 0,994-101 0,18-4 0,0 1 0,0 1 0,0-1 0,0 1 0,0 0 0,-9 5 0,16-5 0,9-2 0,113-13 0,-92 9 0,251-37 0,294-38 0,7 33 0,-568 46 0,-14-1 0,-28 1 0,-1362 95 0,1365-92 0,17-3 0,0 1 0,-1 0 0,1 1 0,-14 4 0,22-4 0,8-2 0,293-19 0,-175 7 0,845-74 0,-935 82 0,-25 1 0,-16 0 0,-74-5 0,-128 5 0,119 4 0,-748 29 0,817-28 0,50-4 0,607-41 0,4 41 0,-606 4 0,-26-1 0,-22-1 0,-636 15 0,6 41 0,199-5 0,1846-177-543,-1371 125 543,203-1 0,-231 3 1,-12-2 84,-27 0 179,18 0-161,-300-9-58,-619 61 0,906-45-45,-7-1 0,84-5 0,-16-2 0,503-12 0,5 30 0,-475-10 0,-64-6 0,0 0 0,0 0 0,0 0 0,0 0 0,0 0 0,0 0 0,0 1 0,0-1 0,0 0 0,0 0 0,0 0 0,0 0 0,0 0 0,0 0 0,0 0 0,0 0 0,0 0 0,0 0 0,0 0 0,0 0 0,0 0 0,0 0 0,0 1 0,1-1 0,-1 0 0,0 0 0,0 0 0,0 0 0,0 0 0,0 0 0,0 0 0,0 0 0,0 0 0,-15 3 0,-28 1 0,-1137 41 0,1134-45 0,34-2 0,13 1 0,25-3 0,701-30 0,21 63 0,-719-26 0,-21-1 0,-14-3 0,-232-20 0,0 10 0,-300 25 0,432-2 0,215-21 0,-54 3 0,200-20 0,354-21 0,-859 67 0,172-11 0,58-8 0,-317 40 0,513-87 0,191-34 0,-352 74 0,-16 6 0,1-1 0,-1 1 0,1-1 0,-1 1 0,1 0 0,-1-1 0,0 1 0,1 0 0,-1-1 0,1 1 0,-1 0 0,0 0 0,1-1 0,-1 1 0,0 0 0,1 0 0,-1 0 0,0 0 0,1 0 0,-1 0 0,-1 0 0,-85-7 0,-134 4 0,161 4 0,37 0 0,-108 5 0,193-7 0,-17 2 0,320-8 0,-687 22 0,171-6 0,140-8 0,13-1 0,22-1 0,116-6 0,269-5 0,-432 12 0,-183 2 0,146 1 0,-92 16 0,136-14 0,27-4 0,36-2 0,-40 0 0,77-2 0,-444 34 0,305-25 0,33-3 0,22-3 0,0 0 0,0 0 0,0 0 0,0 0 0,0 0 0,1 0 0,-1 0 0,0 0 0,0 0 0,0 0 0,0 0 0,0 0 0,0 0 0,0 0 0,0 0 0,0 1 0,0-1 0,0 0 0,1 0 0,-1 0 0,0 0 0,0 0 0,0 0 0,0 0 0,0 0 0,0 0 0,0 0 0,0 0 0,0 0 0,0 0 0,0 0 0,0 0 0,0 1 0,0-1 0,0 0 0,0 0 0,0 0 0,0 0 0,0 0 0,0 0 0,0 0 0,0 0 0,0 0 0,0 0 0,0 1 0,0-1 0,0 0 0,0 0 0,0 0 0,0 0 0,0 0 0,0 0 0,0 0 0,0 0 0,40 5 0,-27-4 0,131 10 0,264-13 0,-646 12 0,-31 19 0,258-27 0,15-2 0,22-1 0,82-11 0,188-44 0,-287 54 0,-4 1 0,0 0 0,-1-1 0,1 1 0,-1-1 0,1 0 0,-1 0 0,1 0 0,5-5 0,-9 7 0,-1 0 0,0-1 0,0 1 0,1 0 0,-1 0 0,0-1 0,0 1 0,0 0 0,0 0 0,0-1 0,1 1 0,-1 0 0,0-1 0,0 1 0,0 0 0,0-1 0,0 1 0,0 0 0,0-1 0,0 1 0,0 0 0,0 0 0,0-1 0,0 1 0,0 0 0,0-1 0,-1 1 0,1 0 0,0-1 0,0 1 0,0 0 0,0 0 0,0-1 0,-1 1 0,1 0 0,0 0 0,0-1 0,0 1 0,-1 0 0,1 0 0,0 0 0,-1-1 0,1 1 0,0 0 0,0 0 0,-1 0 0,1 0 0,0 0 0,-1-1 0,-19-6 0,-18-2 0,0 2 0,-59-5 0,-82 6 0,156 5 0,14 1 0,-48-1 0,-59 6 0,109-2 0,16 1 0,23 3 0,335 44 0,-457-56 0,-1 5 0,-124 14 0,177-7 0,37-7 0,1 0 0,0 0 0,0 0 0,0 0 0,0 0 0,0 0 0,0 0 0,-1 0 0,1 0 0,0 0 0,0 0 0,0 0 0,0 0 0,0 0 0,0 0 0,-1 1 0,1-1 0,0 0 0,0 0 0,0 0 0,0 0 0,0 0 0,0 0 0,0 0 0,0 0 0,0 0 0,-1 1 0,1-1 0,0 0 0,0 0 0,0 0 0,0 0 0,0 0 0,0 0 0,0 1 0,0-1 0,0 0 0,0 0 0,0 0 0,0 0 0,0 0 0,0 0 0,0 1 0,0-1 0,0 0 0,0 0 0,0 0 0,0 0 0,0 0 0,0 0 0,1 1 0,7 5 0,16 5 0,136 44 0,26 10 0,-186-65 0,5 2 0,-2 0 0,1-1 0,0 1 0,0 1 0,5 3 0,-8-5 0,-1-1 0,0 0 0,0 0 0,1 1 0,-1-1 0,0 0 0,0 1 0,1-1 0,-1 1 0,0-1 0,0 0 0,0 1 0,0-1 0,1 0 0,-1 1 0,0-1 0,0 1 0,0-1 0,0 0 0,0 1 0,0-1 0,0 1 0,0-1 0,0 0 0,-1 1 0,1 0 0,-1 0 0,1 0 0,-1 0 0,0 0 0,0 0 0,1-1 0,-1 1 0,0 0 0,0-1 0,0 1 0,0 0 0,0-1 0,0 1 0,-1 0 0,-34 13 0,0-1 0,0-2 0,-51 9 0,50-11 0,-91 20 0,-512 99 0,607-125 0,22-2 0,21-2 0,571-3 0,-578 4 0,18 0 0,-18 1 0,-5-1 0,-33 0 0,15 0 0,-1393 50-642,1383-48 642,12-1 0,-1 0 0,-25 7 0,38-5 0,9 0 0,7 1 5,0-1-1,0 0 0,1 0 0,-1-1 0,21 1 0,5 1 78,1049 98 453,-959-98-535,-107-6 0,-19 2 0,0 0 0,-1 0 0,1 0 0,0 0 0,0 0 0,0 0 0,0 0 0,0 0 0,0 0 0,0 0 0,0 0 0,0 0 0,0 0 0,0 0 0,0 0 0,0 0 0,0-1 0,-1 1 0,1 0 0,0 0 0,0 0 0,0 0 0,0 0 0,0 0 0,0 0 0,0 0 0,0 0 0,0 0 0,0 0 0,0 0 0,0 0 0,0-1 0,0 1 0,0 0 0,0 0 0,0 0 0,0 0 0,0 0 0,0 0 0,0 0 0,0 0 0,0 0 0,0 0 0,0 0 0,0 0 0,0-1 0,0 1 0,0 0 0,0 0 0,1 0 0,-1 0 0,0 0 0,0 0 0,0 0 0,0 0 0,0 0 0,0 0 0,0 0 0,0 0 0,-35-8 0,-324-29 0,-3 25 0,321 11 0,-404-2 0,234 2 0,201 1 0,10-1 0,21-3 0,-17 3 0,510-51 0,3 36 0,-225 15 0,-1588 84 0,1278-81 0,-101 15 0,101-10 0,19-6 0,0-1 0,0 1 0,1-1 0,-1 1 0,1-1 0,-1 1 0,0-1 0,1 0 0,-1 0 0,1 1 0,-1-1 0,1 0 0,1-1 0,260 3 0,-171-4 0,861-13 0,-952 15 0,19-2 0,-23 0 0,-12-2 0,-131-21 0,-152-6 0,237 26 0,-802-40 0,857 45 0,-6 0 0,24-1 0,762-35 0,-372 18 0,-375 18 0,-19 0 0,0 0 0,-1 0 0,1-1 0,0 0 0,9-3 0,-16 2 0,-9-1 0,-28-2 0,-41-3 0,45 6 0,-352-21 0,-459 32 0,819-8 0,14-1 0,0 1 0,0 0 0,-18 4 0,26-3 0,9 0 0,20 3 0,46 1 0,-43-4 0,781 21 0,-777-24 0,-30-2 0,-11-2 0,-16-3 0,-406-65 0,396 69 0,28 3 0,-152-20 0,-211 0 0,364 21 0,-33 3 0,26 2 0,11-5 0,0 1 0,0-1 0,0 0 0,0 1 0,0-1 0,0 0 0,0 1 0,0-1 0,0 1 0,0-1 0,0 0 0,0 1 0,0-1 0,0 0 0,1 1 0,-1-1 0,0 0 0,0 1 0,0-1 0,1 0 0,-1 1 0,0-1 0,1 0 0,-1 0 0,0 1 0,0-1 0,1 0 0,-1 0 0,0 0 0,1 1 0,0-1 0,16 11 0,1-1 0,1 0 0,22 8 0,-21-9 0,790 280 0,-879-314 0,-125-39 0,-351-66 0,536 128 0,-15-2 0,0 1 0,-40 0 0,56 4 0,9 4 0,15 8 0,24 11 0,0-1 0,45 17 0,95 33 0,-138-57 0,293 101 0,-156-57 0,-168-55 0,-14-3 0,-22-5 0,-52-14 0,0-4 0,2-3 0,1-3 0,0-3 0,3-3 0,-131-83 0,185 105 0,6 5 0,0-1 0,1 0 0,0-1 0,0 0 0,1-1 0,0 0 0,-10-12 0,19 21 0,0 0 0,0 0 0,-1-1 0,1 1 0,0 0 0,0 0 0,0 0 0,-1-1 0,1 1 0,0 0 0,0-1 0,0 1 0,0 0 0,0 0 0,0-1 0,-1 1 0,1 0 0,0-1 0,0 1 0,0 0 0,0-1 0,0 1 0,0 0 0,0 0 0,1-1 0,-1 1 0,0 0 0,0-1 0,0 1 0,0 0 0,0-1 0,0 1 0,0 0 0,1 0 0,-1-1 0,0 1 0,0 0 0,0 0 0,1 0 0,-1-1 0,0 1 0,0 0 0,1 0 0,-1 0 0,0-1 0,0 1 0,1 0 0,-1 0 0,19-2 0,305 35 0,-227-19 0,-56-9 0,77 8 0,-118-13 0,0 0 0,0 0 0,0 0 0,0 0 0,0-1 0,0 1 0,0 0 0,0 0 0,0 0 0,0 0 0,0 0 0,0 0 0,0 0 0,0 0 0,0 0 0,0 0 0,0-1 0,0 1 0,0 0 0,0 0 0,0 0 0,0 0 0,0 0 0,0 0 0,0 0 0,0 0 0,0 0 0,0 0 0,1 0 0,-1 0 0,0-1 0,0 1 0,0 0 0,0 0 0,0 0 0,0 0 0,0 0 0,0 0 0,0 0 0,0 0 0,0 0 0,1 0 0,-1 0 0,0 0 0,0 0 0,0 0 0,0 0 0,0 0 0,0 0 0,0 0 0,0 0 0,0 0 0,0 0 0,1 0 0,-1 0 0,0 0 0,0 0 0,0 0 0,0 0 0,0 0 0,0 0 0,0 0 0,0 0 0,0 1 0,-9-8 0,-19-6 0,-489-157 0,502 166 0,29 8 0,155 40 0,233 71 0,-395-113 0,41 18 0,-47-20 0,-1 0 0,0 0 0,0 0 0,0 1 0,1-1 0,-1 0 0,0 0 0,0 0 0,0 0 0,0 0 0,1 0 0,-1 0 0,0 0 0,0 0 0,0 0 0,0 0 0,1 1 0,-1-1 0,0 0 0,0 0 0,0 0 0,0 0 0,0 0 0,0 1 0,0-1 0,1 0 0,-1 0 0,0 0 0,0 0 0,0 1 0,0-1 0,0 0 0,0 0 0,0 0 0,0 1 0,0-1 0,0 0 0,0 0 0,0 0 0,0 0 0,0 1 0,0-1 0,0 0 0,0 0 0,-1 1 0,-10 1 0,-20-2 0,-523-88 0,509 79 0,-57-13 0,102 22 0,1 0 0,-1 0 0,0 0 0,0 0 0,0 0 0,0 0 0,0-1 0,0 1 0,0 0 0,0 0 0,0 0 0,0 0 0,0 0 0,0 0 0,0 0 0,0 0 0,0 0 0,0 0 0,0 0 0,0 0 0,0 0 0,0 0 0,0 0 0,-1 0 0,1 0 0,0 0 0,0 0 0,0-1 0,0 1 0,0 0 0,0 0 0,0 0 0,0 0 0,0 0 0,0 0 0,0 0 0,0 0 0,0 0 0,0 0 0,0 0 0,0 0 0,0 0 0,0 0 0,9-1 0,18 2 0,99 5 0,0 7 0,-1 4 0,127 36 0,-239-49 0,-5-3 0,0 1 0,0 1 0,0 0 0,-1 0 0,14 8 0,-20-11 0,-1 0 0,0 0 0,0 0 0,0 0 0,0 0 0,1 0 0,-1 0 0,0 0 0,0 0 0,0 0 0,0 0 0,0 1 0,1-1 0,-1 0 0,0 0 0,0 0 0,0 0 0,0 0 0,0 0 0,0 1 0,0-1 0,0 0 0,1 0 0,-1 0 0,0 0 0,0 1 0,0-1 0,0 0 0,0 0 0,0 0 0,0 0 0,0 1 0,0-1 0,0 0 0,0 0 0,0 0 0,0 0 0,0 1 0,0-1 0,0 0 0,0 0 0,0 0 0,-1 0 0,1 1 0,-10 2 0,-14-2 0,-123-7 0,-93 2 0,237 5 0,-17 1 0,20-2 0,0 0 0,0 0 0,0 0 0,-1 0 0,1 0 0,0 0 0,0 0 0,-1 0 0,1 0 0,0 0 0,0 0 0,0 0 0,-1 0 0,1 0 0,0 1 0,0-1 0,0 0 0,-1 0 0,1 0 0,0 0 0,0 0 0,0 0 0,0 1 0,-1-1 0,1 0 0,0 0 0,0 0 0,0 1 0,0-1 0,0 0 0,0 0 0,0 0 0,0 1 0,0-1 0,-1 0 0,1 0 0,0 0 0,0 1 0,0-1 0,0 0 0,0 0 0,0 0 0,0 1 0,1-1 0,-1 0 0,0 0 0,0 1 0,0-1 0,0 0 0,0 0 0,0 0 0,0 1 0,0-1 0,0 0 0,1 0 0,-1 0 0,0 0 0,0 1 0,0-1 0,0 0 0,0 0 0,1 0 0,-1 0 0,0 0 0,0 0 0,0 1 0,1-1 0,10 7 0,1 0 0,0 0 0,1-2 0,-1 1 0,1-1 0,14 3 0,-3-1 0,309 91 0,-573-151 0,64 15 0,147 33 0,22 4 0,0 0 0,0 0 0,0-1 0,-8-3 0,66 28 0,88 25 0,-86-31 0,371 109 0,-486-153 0,-324-144 0,46 19 0,336 149 0,15 4 0,29 8 0,-36-8 0,1122 314 0,-1059-290 0,-66-24 0,-5 0 0,-14-2 0,-29-4 0,-1017-191 0,1023 186 0,38 8 0,8 1 0,65 5 0,-44-2 0,1005 117 0,-1017-116 0,-10-3 0,-6 0 0,-22-5 0,-396-72 0,319 65 0,-2 4 0,-121 7 0,200 2 0,0 1 0,-34 8 0,39-1 0,18-9 0,1 0 0,0 0 0,-1 1 0,1-1 0,0 0 0,0 1 0,-1-1 0,1 0 0,0 1 0,0-1 0,-1 0 0,1 1 0,0-1 0,0 1 0,0-1 0,0 0 0,0 1 0,-1-1 0,1 1 0,0-1 0,0 1 0,0-1 0,0 0 0,0 1 0,1 0 0,0 1 0,0 0 0,0 0 0,1 0 0,-1-1 0,1 1 0,-1 0 0,1-1 0,0 1 0,0-1 0,0 0 0,0 1 0,0-1 0,0 0 0,2 1 0,26 12 0,0-1 0,1-1 0,42 9 0,103 17 0,-161-36 0,83 17 0,179 10 0,-258-32 0,-18 3 0,-1 0 0,0 0 0,0 0 0,1 0 0,-1 0 0,0-1 0,0 1 0,1 0 0,-1 0 0,0 0 0,0-1 0,1 1 0,-1 0 0,0 0 0,0 0 0,0-1 0,0 1 0,1 0 0,-1-1 0,0 1 0,0 0 0,0 0 0,0-1 0,0 1 0,0 0 0,0-1 0,0 1 0,0 0 0,0-1 0,0 1 0,-1-2 0,0-1 0,0 1 0,0 0 0,-1 0 0,1 0 0,-1 0 0,0 0 0,1 0 0,-1 0 0,0 1 0,-4-4 0,-28-20 0,-1 2 0,0 0 0,-72-31 0,-127-37 0,108 47 0,-2 7 0,-237-39 0,341 73 0,-34-1 0,49 7 0,10 3 0,21 12 0,30 15 0,2-1 0,86 37 0,128 36 0,127 22 0,-267-94 0,149 18 0,-268-50 0,27 2 0,-35-3 0,-1 0 0,0 0 0,1 0 0,-1 0 0,0 0 0,0 0 0,1 0 0,-1 0 0,0 0 0,1-1 0,-1 1 0,0 0 0,0 0 0,1 0 0,-1 0 0,0 0 0,0-1 0,0 1 0,1 0 0,-1 0 0,0 0 0,0 0 0,0-1 0,1 1 0,-1 0 0,0 0 0,0-1 0,0 1 0,0 0 0,0 0 0,0-1 0,1 1 0,-1-1 0,-1 0 0,1 0 0,-1 0 0,1 0 0,-1 0 0,1 0 0,-1 0 0,0 0 0,1 0 0,-1 0 0,0 1 0,0-1 0,0 0 0,-1-1 0,-46-36 0,-2 3 0,-82-46 0,105 65 0,-126-69 0,-4 6 0,-3 7 0,-321-96 0,375 144 0,87 25 0,19-1 0,0 0 0,0 0 0,0 1 0,0-1 0,0 0 0,0 1 0,0-1 0,0 0 0,0 0 0,0 1 0,0-1 0,0 0 0,0 0 0,1 1 0,-1-1 0,0 0 0,0 0 0,0 1 0,0-1 0,0 0 0,1 0 0,-1 1 0,0-1 0,0 0 0,0 0 0,0 0 0,1 0 0,-1 1 0,0-1 0,0 0 0,1 0 0,-1 0 0,0 0 0,1 0 0,37 23 0,457 174 0,-429-173 0,-16-6 0,274 96 0,6-19 0,-311-93 0,-19-2 0,0-1 0,0 1 0,0-1 0,-1 1 0,1-1 0,0 1 0,0 0 0,0-1 0,0 1 0,-1 0 0,1-1 0,0 1 0,0 0 0,-1-1 0,1 1 0,0 0 0,-1-1 0,1 1 0,0 0 0,-1 0 0,1-1 0,0 1 0,-1 0 0,0 0 0,-41-25 0,-61-25 0,-147-49 0,-119-15 0,-147-5 0,486 116 0,54 10 0,545 84 0,-338-60 0,118 22 0,-428-75 0,-220-49 0,-422-43 0,702 113 0,24 2 0,37 6 0,904 106 0,-660-81 0,-284-32 0,9 1 0,-25-5 0,-1033-210 0,865 184 0,167 28 0,32 6 0,587 98 0,-395-71 0,140 21 0,-346-51 0,13 0 0,-29-7 0,-428-117 0,386 109 0,-700-144 0,733 156 0,22 2 0,0 0 0,0 0 0,0 0 0,0 0 0,0 0 0,0 0 0,0 0 0,0 0 0,0 0 0,0 0 0,0 0 0,0 0 0,0 1 0,0-1 0,0 0 0,0 0 0,0 0 0,0 0 0,0 0 0,0 0 0,0 0 0,0 0 0,0 0 0,0 0 0,0 0 0,0 0 0,0 0 0,-1 0 0,1 0 0,0 0 0,0 0 0,0 1 0,0-1 0,0 0 0,0 0 0,0 0 0,0 0 0,0 0 0,0 0 0,0 0 0,40 11 0,713 153 0,-252-60 0,-487-100 0,-13-4 0,-11-1 0,-394-76 0,-387-62 0,776 137 0,22 3 0,30 6 0,987 180 0,-1120-215 0,-142-30 0,-447-51 0,664 107 0,9 0 0,1 1 0,-1 1 0,-20 1 0,33-1 0,-1 0 0,0 0 0,0 0 0,0 1 0,0-1 0,0 0 0,0 0 0,1 0 0,-1 0 0,0 0 0,0 0 0,0 0 0,0 0 0,0 1 0,0-1 0,0 0 0,0 0 0,0 0 0,0 0 0,0 0 0,1 1 0,-1-1 0,0 0 0,0 0 0,0 0 0,0 0 0,0 1 0,0-1 0,0 0 0,0 0 0,0 0 0,0 0 0,-1 0 0,1 1 0,0-1 0,0 0 0,0 0 0,0 0 0,0 0 0,0 0 0,0 1 0,0-1 0,0 0 0,0 0 0,0 0 0,-1 0 0,1 0 0,0 0 0,0 0 0,0 0 0,0 1 0,0-1 0,0 0 0,-1 0 0,1 0 0,0 0 0,0 0 0,0 0 0,11 6 0,1-1 0,0 0 0,0-1 0,0-1 0,22 4 0,-1 1 0,906 152 0,-921-158 0,150 17 0,-156-19 0,-29-6 0,-548-117 0,486 109 0,-498-74 0,553 86 0,23 3 0,5 1 0,45 7 0,546 89 0,189 33 0,-743-123 0,-24-4 0,-37-4 0,-388-41 0,-104-8 0,435 43 0,-311-20 0,378 26 0,10 2 0,22 5 0,494 102 0,-373-83 0,369 70 0,-505-95 0,6 2 0,-24-4 0,-1138-106 0,1121 107 0,19 0 0,14 0 0,698-10 0,-683 10 0,-8-1 0,1 1 0,18-4 0,-31 3 0,0 1 0,0 0 0,-1 0 0,1 0 0,0 0 0,0 0 0,0 0 0,0 0 0,-1 0 0,1 0 0,0-1 0,0 1 0,0 0 0,0 0 0,0 0 0,0 0 0,0 0 0,-1-1 0,1 1 0,0 0 0,0 0 0,0 0 0,0 0 0,0-1 0,0 1 0,0 0 0,0 0 0,0 0 0,0-1 0,0 1 0,0 0 0,0 0 0,0 0 0,0-1 0,0 1 0,0 0 0,0 0 0,0 0 0,0 0 0,0-1 0,1 1 0,-1 0 0,0 0 0,0 0 0,0 0 0,0 0 0,0-1 0,0 1 0,1 0 0,-1 0 0,0 0 0,0 0 0,0 0 0,0 0 0,0 0 0,1 0 0,-1-1 0,0 1 0,0 0 0,0 0 0,1 0 0,-1 0 0,0 0 0,-20-9 0,-99-28 0,-142-26 0,219 54 0,-401-70 0,323 59 0,135 22 0,1-1 0,25-1 0,3-1 0,425 0 0,125 1 0,-590 0 0,7 0 0,-23-1 0,-738-1 0,710 3 0,6 0 0,1 1 0,-62 13 0,95-16 0,0 1 0,0 0 0,0 0 0,-1 0 0,1 0 0,0 0 0,0 0 0,0 0 0,0 0 0,0 0 0,-1 0 0,1 0 0,0 0 0,0 0 0,0 0 0,0 0 0,0 0 0,-1 0 0,1 0 0,0 0 0,0 0 0,0 0 0,0 0 0,0 1 0,0-1 0,-1 0 0,1 0 0,0 0 0,0 0 0,0 0 0,0 0 0,0 0 0,0 0 0,0 1 0,-1-1 0,1 0 0,0 0 0,0 0 0,0 0 0,0 0 0,0 1 0,0-1 0,0 0 0,0 0 0,0 0 0,0 0 0,0 0 0,0 1 0,0-1 0,0 0 0,0 0 0,0 0 0,0 0 0,11 4 0,21 0 0,113-2 0,221-26 0,-349 23 0,12-2 0,39-8 0,-61 8 0,-8 0 0,-16-3 0,-31-6 0,-94-11 0,-54 9 0,154 11 0,-1 2 0,-85 9 0,127-8 0,-1 0 0,1 1 0,0-1 0,-1 0 0,1 1 0,0-1 0,0 0 0,-1 1 0,1 0 0,0-1 0,0 1 0,0 0 0,0-1 0,0 1 0,-1 1 0,2-2 0,-1 1 0,1-1 0,0 1 0,0-1 0,0 1 0,0-1 0,0 0 0,0 1 0,0-1 0,0 1 0,0-1 0,0 0 0,0 1 0,0-1 0,0 1 0,0-1 0,0 1 0,0-1 0,1 0 0,-1 1 0,0-1 0,0 1 0,1-1 0,-1 0 0,0 1 0,0-1 0,1 0 0,-1 0 0,1 1 0,3 2 0,0 1 0,0-2 0,0 1 0,0 0 0,1-1 0,8 4 0,18 5 0,1-2 0,0-1 0,56 7 0,103-4 0,-180-11 0,-4 0 0,0 0 0,0 0 0,0-1 0,9-1 0,-16 2 0,0 0 0,0 0 0,0 0 0,0 0 0,-1 0 0,1 0 0,0 0 0,0-1 0,0 1 0,0 0 0,0 0 0,0 0 0,0 0 0,0 0 0,-1 0 0,1 0 0,0 0 0,0 0 0,0 0 0,0-1 0,0 1 0,0 0 0,0 0 0,0 0 0,0 0 0,0 0 0,0 0 0,0-1 0,0 1 0,0 0 0,0 0 0,0 0 0,0 0 0,0 0 0,0 0 0,0 0 0,0-1 0,0 1 0,0 0 0,0 0 0,0 0 0,0 0 0,0 0 0,0 0 0,0 0 0,0-1 0,0 1 0,0 0 0,1 0 0,-1 0 0,0 0 0,0 0 0,0 0 0,0 0 0,0 0 0,0 0 0,0 0 0,0 0 0,1 0 0,-1-1 0,0 1 0,0 0 0,0 0 0,0 0 0,0 0 0,0 0 0,1 0 0,-8-3 0,1 1 0,-1-1 0,0 1 0,0 0 0,0 0 0,0 1 0,-10-1 0,-1 0 0,-65-9 0,1 4 0,-1 4 0,0 4 0,0 3 0,1 3 0,-89 21 0,168-28 0,-57 16 0,54-14 0,1 0 0,0 0 0,0 0 0,0 1 0,0 0 0,0 0 0,-8 7 0,12-9 0,0 0 0,0 0 0,0 0 0,0 0 0,1 0 0,-1-1 0,0 1 0,1 0 0,-1 1 0,1-1 0,-1 0 0,1 0 0,-1 0 0,1 0 0,0 0 0,-1 0 0,1 1 0,0-1 0,0 0 0,0 0 0,0 0 0,0 0 0,0 1 0,1-1 0,-1 0 0,0 0 0,0 0 0,1 0 0,-1 0 0,2 2 0,0 1 0,1-1 0,-1 1 0,1-1 0,0 0 0,0 0 0,1 0 0,-1 0 0,5 2 0,21 12 0,0-2 0,2-1 0,-1-2 0,60 16 0,51 10 0,0-7 0,3-5 0,202 8 0,-339-33 0,26 1 0,-1-1 0,1-1 0,56-9 0,-87 9 0,-1 0 0,0-1 0,0 1 0,0 0 0,0 0 0,0-1 0,0 1 0,0 0 0,0-1 0,-1 1 0,1-1 0,0 1 0,0-1 0,0 1 0,1-2 0,-2 1 0,0 0 0,0 0 0,-1 1 0,1-1 0,0 0 0,0 1 0,-1-1 0,1 0 0,0 1 0,-1-1 0,1 1 0,-1-1 0,1 1 0,-1-1 0,1 0 0,-1 1 0,1 0 0,-1-1 0,1 1 0,-1-1 0,0 1 0,1 0 0,-1-1 0,0 1 0,0 0 0,-14-9 0,0 1 0,-1 1 0,0 0 0,-22-5 0,-72-14 0,79 20 0,-119-23 0,-2 7 0,-257-4 0,320 29 0,73 1 0,16 0 0,11 1 0,14 4 0,1-2 0,40 6 0,-44-9 0,157 26 0,1-7 0,317-3 0,-476-21 0,-4 2 0,1-2 0,0 0 0,0-2 0,18-4 0,-35 7 0,0 0 0,-1 0 0,1 0 0,0 0 0,-1 0 0,1 0 0,0 0 0,-1-1 0,1 1 0,-1 0 0,1 0 0,0-1 0,-1 1 0,1 0 0,-1-1 0,1 1 0,-1-1 0,1 1 0,-1-1 0,1 1 0,-1-1 0,1 1 0,-1-1 0,0 1 0,1-1 0,-1 1 0,0-1 0,0 0 0,1 1 0,-1-1 0,0 0 0,0 1 0,0-1 0,0 0 0,0 1 0,0-1 0,0 0 0,0 1 0,0-2 0,-1 0 0,-1 0 0,1-1 0,-1 1 0,0 0 0,1 0 0,-1 0 0,0 1 0,0-1 0,0 0 0,-3-1 0,-22-13 0,0 2 0,0 1 0,-2 1 0,-38-11 0,-42-10 0,-1 5 0,-1 4 0,-1 6 0,-168-7 0,274 25 0,-23-2 0,0 2 0,0 1 0,1 1 0,-52 10 0,79-12 0,0 0 0,0 0 0,0 1 0,0-1 0,0 0 0,0 1 0,0-1 0,0 1 0,0-1 0,0 1 0,0-1 0,0 1 0,0 0 0,0 0 0,1-1 0,-1 1 0,-1 1 0,2-1 0,0 0 0,0-1 0,0 1 0,0-1 0,0 1 0,0-1 0,0 1 0,0-1 0,0 1 0,0-1 0,0 1 0,1-1 0,-1 1 0,0-1 0,0 1 0,0-1 0,1 1 0,-1-1 0,0 0 0,1 1 0,-1-1 0,0 1 0,1-1 0,-1 0 0,1 1 0,4 3 0,1 0 0,-1-1 0,1 0 0,-1 0 0,8 3 0,34 11 0,0-2 0,76 14 0,104 6 0,-113-20 0,1-5 0,127-5 0,-236-6 0,24-2 0,-30 3 0,0 0 0,0 0 0,1 0 0,-1 0 0,0 0 0,0 0 0,0 0 0,1 0 0,-1 0 0,0 0 0,0 0 0,0-1 0,1 1 0,-1 0 0,0 0 0,0 0 0,0 0 0,0 0 0,0-1 0,1 1 0,-1 0 0,0 0 0,0 0 0,0-1 0,0 1 0,0 0 0,0 0 0,0 0 0,0-1 0,0 1 0,1 0 0,-1 0 0,0-1 0,-11-8 0,-12-2 0,0 1 0,-1 1 0,0 1 0,-26-5 0,-106-17 0,139 27 0,-67-10 0,-1 2 0,0 5 0,-122 6 0,197 1 0,4-1 0,0 0 0,-1 1 0,1 0 0,0 0 0,0 0 0,0 1 0,-7 2 0,13-3 0,0-1 0,-1 0 0,1 0 0,0 0 0,-1 1 0,1-1 0,0 0 0,-1 0 0,1 1 0,0-1 0,0 0 0,-1 1 0,1-1 0,0 0 0,0 1 0,0-1 0,-1 0 0,1 1 0,0-1 0,0 0 0,0 1 0,0-1 0,0 1 0,0-1 0,0 0 0,0 1 0,0-1 0,0 1 0,0-1 0,0 0 0,0 1 0,0-1 0,0 0 0,0 1 0,0-1 0,0 1 0,0-1 0,1 0 0,-1 1 0,0-1 0,0 0 0,1 1 0,-1-1 0,0 0 0,0 1 0,1-1 0,19 15 0,-2-5 0,1-1 0,1 0 0,35 9 0,66 10 0,-102-24 0,228 37 0,-186-35 0,0-3 0,69-4 0,-124 1 0,1 0 0,1-1 0,0 0 0,12-3 0,-19 4 0,0-1 0,-1 1 0,1 0 0,0 0 0,-1 0 0,1 0 0,-1-1 0,1 1 0,0 0 0,-1 0 0,1-1 0,-1 1 0,1-1 0,-1 1 0,1 0 0,-1-1 0,1 1 0,-1-1 0,0 1 0,1-1 0,-1 1 0,1-1 0,-1 1 0,0-1 0,0 0 0,1 1 0,-1-1 0,0 0 0,0 1 0,0-1 0,0 1 0,0-1 0,0 0 0,0 1 0,0-1 0,0 0 0,0 1 0,0-1 0,0 0 0,0 1 0,0-1 0,-1 1 0,1-1 0,0 0 0,0 1 0,-1-1 0,1 1 0,0-1 0,-1 1 0,1-1 0,-1 1 0,1-1 0,-1 1 0,0-1 0,-9-10 0,-2 2 0,1-1 0,-1 1 0,-1 1 0,1 0 0,-27-11 0,38 18 0,-81-37 0,-3 3 0,0 4 0,-2 3 0,-1 5 0,-154-22 0,215 41 0,15 2 0,0 0 0,0 1 0,0 0 0,0 0 0,0 2 0,0-1 0,-17 4 0,29-4 0,0 0 0,-1 0 0,1 0 0,0 0 0,0 1 0,-1-1 0,1 0 0,0 0 0,-1 0 0,1 0 0,0 0 0,0 0 0,-1 1 0,1-1 0,0 0 0,0 0 0,0 0 0,-1 1 0,1-1 0,0 0 0,0 0 0,0 1 0,0-1 0,-1 0 0,1 0 0,0 1 0,0-1 0,0 0 0,0 1 0,0-1 0,0 0 0,0 0 0,0 1 0,0-1 0,0 0 0,0 1 0,0-1 0,0 0 0,0 1 0,0-1 0,0 0 0,0 0 0,0 1 0,0-1 0,1 0 0,-1 0 0,0 1 0,0-1 0,0 0 0,0 0 0,1 1 0,-1-1 0,0 0 0,0 0 0,0 0 0,1 1 0,-1-1 0,0 0 0,0 0 0,1 0 0,20 15 0,12 1 0,2 0 0,0-3 0,61 16 0,118 16 0,-208-44 0,123 21 0,199 9 0,-315-31 0,-7 1 0,-1 0 0,1-1 0,0 0 0,-1 0 0,1-1 0,-1 1 0,1-1 0,-1 0 0,1-1 0,-1 0 0,6-2 0,-11 4 0,1 0 0,-1-1 0,0 1 0,1 0 0,-1-1 0,0 1 0,1 0 0,-1-1 0,0 1 0,0-1 0,1 1 0,-1 0 0,0-1 0,0 1 0,0-1 0,0 1 0,0-1 0,0 1 0,0-1 0,0 1 0,0-1 0,0 1 0,0-1 0,0 1 0,0-1 0,0 1 0,0 0 0,0-1 0,0 1 0,0-1 0,-1 1 0,1-1 0,0 1 0,0 0 0,-1-1 0,1 1 0,0-1 0,-1 0 0,-6-6 0,0 0 0,-1 1 0,0-1 0,0 1 0,-1 1 0,1-1 0,-1 2 0,0-1 0,-12-3 0,10 3 0,-72-32 0,-173-48 0,-100 11 0,354 74 0,-41-7 0,-52-1 0,84 9 0,17 4 0,23 3 0,155 32 0,303 24 0,-471-63 0,86 5 0,-96-7 0,-8-1 0,-18-5 0,-274-57 0,-7 23 0,300 41 0,-241-25 0,230 25 0,14 1 0,25 4 0,281 34 0,234 40 0,-516-73 0,-26-6 0,0 0 0,0 0 0,0 0 0,0 0 0,0 0 0,1 0 0,-1 0 0,0 0 0,0 0 0,0 0 0,0 0 0,1 0 0,-1 0 0,0 0 0,0 0 0,0 0 0,0 0 0,0 0 0,1 0 0,-1 0 0,0 0 0,0 0 0,0 0 0,0 0 0,0 1 0,0-1 0,1 0 0,-1 0 0,0 0 0,0 0 0,0 0 0,0 0 0,0 0 0,0 0 0,0 1 0,0-1 0,0 0 0,0 0 0,1 0 0,-1 0 0,0 0 0,0 1 0,0-1 0,0 0 0,0 0 0,0 0 0,0 0 0,0 0 0,0 1 0,0-1 0,0 0 0,0 0 0,0 0 0,-11 3 0,-21 0 0,-8-1 0,-297 18 0,3 27 0,326-46 0,-19 5 0,26-5 0,0-1 0,0 0 0,0 0 0,0 1 0,0-1 0,0 1 0,0-1 0,0 1 0,0-1 0,0 1 0,1-1 0,-1 1 0,0 0 0,0-1 0,1 1 0,-1 0 0,0 0 0,0 1 0,1-2 0,0 1 0,1-1 0,-1 1 0,0-1 0,0 1 0,0-1 0,1 1 0,-1 0 0,0-1 0,1 0 0,-1 1 0,1-1 0,-1 1 0,0-1 0,1 1 0,-1-1 0,1 0 0,-1 1 0,1-1 0,-1 0 0,1 0 0,-1 1 0,1-1 0,-1 0 0,1 0 0,0 0 0,-1 0 0,1 0 0,19 7 0,0-2 0,0 0 0,37 3 0,-37-6 0,298 30 0,386-12 0,-672-20 0,11 0 0,51-7 0,-93 7 0,0 0 0,-1 0 0,1 0 0,0 0 0,-1 0 0,1 0 0,0 0 0,-1 0 0,1-1 0,-1 1 0,1 0 0,0 0 0,-1-1 0,1 1 0,-1 0 0,1-1 0,-1 1 0,1 0 0,-1-1 0,1 0 0,-8-7 0,-27-5 0,-47-11 0,-144-22 0,-86 10 0,74 19 0,165 15 0,-92 8 0,146-2 0,18-4 0,0 0 0,0 0 0,0 0 0,0 0 0,0 1 0,0-1 0,0 0 0,0 0 0,0 0 0,0 0 0,0 0 0,0 0 0,0 0 0,-1 0 0,1 1 0,0-1 0,0 0 0,0 0 0,0 0 0,0 0 0,0 0 0,0 0 0,0 0 0,0 1 0,0-1 0,0 0 0,0 0 0,0 0 0,1 0 0,-1 0 0,0 0 0,0 0 0,0 1 0,0-1 0,0 0 0,0 0 0,0 0 0,0 0 0,0 0 0,0 0 0,0 0 0,0 0 0,1 0 0,-1 0 0,0 0 0,0 1 0,0-1 0,0 0 0,0 0 0,0 0 0,0 0 0,0 0 0,1 0 0,-1 0 0,0 0 0,0 0 0,0 0 0,0 0 0,35 9 0,474 27 0,-452-34 0,-49-2 0,235 3 0,-207-6 0,-27-1 0,-10-1 0,-20-7 0,-16-3 0,-1 2 0,-1 1 0,-42-6 0,-126-13 0,-66 7 0,195 22 0,-118 12 0,186-9 0,5-1 0,1 0 0,0 0 0,0 1 0,0-1 0,0 1 0,0 0 0,0 0 0,0 1 0,0-1 0,0 1 0,1 0 0,-7 3 0,10-4 0,0-1 0,0 0 0,0 1 0,-1-1 0,1 0 0,0 1 0,0-1 0,0 1 0,0-1 0,0 0 0,0 1 0,0-1 0,0 1 0,0-1 0,0 0 0,1 1 0,-1-1 0,0 1 0,0-1 0,0 0 0,0 1 0,0-1 0,1 0 0,-1 1 0,0-1 0,0 0 0,1 1 0,-1-1 0,0 0 0,1 0 0,-1 1 0,0-1 0,1 0 0,-1 0 0,0 0 0,1 1 0,-1-1 0,0 0 0,1 0 0,0 0 0,11 6 0,1 0 0,0-1 0,0-1 0,0 0 0,0-1 0,19 2 0,-13-2 0,171 27 0,2-9 0,273-5 0,-326-23 0,-137 7 0,0-1 0,0 1 0,0 0 0,0-1 0,0 1 0,0-1 0,0 1 0,0-1 0,0 0 0,2-1 0,-4 2 0,1-1 0,-1 1 0,0 0 0,0 0 0,0-1 0,1 1 0,-1 0 0,0 0 0,0-1 0,0 1 0,0 0 0,0 0 0,1-1 0,-1 1 0,0 0 0,0-1 0,0 1 0,0 0 0,0-1 0,0 1 0,0 0 0,0-1 0,0 1 0,0 0 0,0 0 0,0-1 0,-1 1 0,1 0 0,0-1 0,0 1 0,0 0 0,0 0 0,0-1 0,-1 1 0,1 0 0,0 0 0,0-1 0,-1 1 0,-2-3 0,-1-1 0,0 1 0,-1 0 0,1 1 0,0-1 0,-1 1 0,-6-3 0,-36-12 0,-2 1 0,-92-18 0,-108 2 0,-70 24 0,249 11 0,0 4 0,-105 23 0,169-28 0,-2-1 0,1 1 0,-1 0 0,1 0 0,0 0 0,0 1 0,0 0 0,0 1 0,0-1 0,-12 10 0,19-12 0,-1-1 0,0 1 0,1-1 0,-1 1 0,1-1 0,-1 1 0,1 0 0,0-1 0,-1 1 0,1 0 0,0 0 0,-1-1 0,1 1 0,0 0 0,0 0 0,0-1 0,0 1 0,0 0 0,-1 0 0,2-1 0,-1 1 0,0 0 0,0 0 0,0 0 0,0-1 0,0 1 0,0 0 0,1 0 0,-1-1 0,0 1 0,1 0 0,-1-1 0,1 1 0,-1 0 0,1 0 0,2 2 0,0-1 0,-1 1 0,1-1 0,1 1 0,-1-1 0,0 0 0,4 1 0,14 7 0,1 0 0,0-2 0,1 0 0,28 4 0,99 12 0,-121-20 0,126 15 0,2-7 0,236-12 0,-377-1 0,34-4 0,-47 4 0,1 1 0,0-1 0,-1 0 0,1 0 0,-1-1 0,1 1 0,-1-1 0,0 0 0,5-3 0,-7 5 0,-1-1 0,1 1 0,0-1 0,-1 1 0,0-1 0,1 0 0,-1 1 0,1-1 0,-1 0 0,0 1 0,1-1 0,-1 0 0,0 0 0,0 1 0,1-1 0,-1 0 0,0 0 0,0 1 0,0-1 0,0 0 0,0 0 0,0 1 0,0-1 0,-1 0 0,1 0 0,0 1 0,0-1 0,0 0 0,-1 0 0,1 1 0,0-1 0,-1 0 0,1 1 0,-1-1 0,1 0 0,-1 1 0,1-1 0,-1 1 0,1-1 0,-1 1 0,0-1 0,-4-4 0,-1 1 0,1-1 0,-12-5 0,-12-6 0,0 1 0,-1 2 0,-52-16 0,-101-17 0,172 44 0,-129-27 0,-2 6 0,-1 6 0,0 7 0,-158 8 0,282 3 0,12-2 0,0 2 0,-1-1 0,1 1 0,-1 0 0,1 0 0,-14 5 0,19-2 0,9 2 0,8-1 0,0 0 0,0-1 0,1-1 0,-1 0 0,17 0 0,-6 0 0,237 24 0,412-10 0,-586-23 0,-88 6 0,-1 1 0,1-1 0,-1 0 0,1 0 0,-1 0 0,1 0 0,-1 0 0,0 0 0,1 0 0,-1 0 0,1 0 0,-1-1 0,1 1 0,-1 0 0,1 0 0,-1 0 0,0 0 0,1-1 0,-1 1 0,1 0 0,-1 0 0,0-1 0,1 1 0,-1 0 0,0-1 0,1 1 0,-1 0 0,1-1 0,-19-7 0,-24-4 0,-1 2 0,-56-6 0,-97-2 0,160 16 0,-281-13 0,225 15 0,-132 18 0,205-13 0,19-4 0,-1-1 0,1 0 0,0 0 0,0 0 0,0 0 0,0 0 0,0 1 0,0-1 0,0 0 0,0 0 0,0 0 0,0 0 0,0 0 0,0 1 0,0-1 0,0 0 0,0 0 0,0 0 0,0 0 0,0 0 0,0 1 0,0-1 0,0 0 0,0 0 0,0 0 0,0 0 0,0 0 0,1 1 0,-1-1 0,0 0 0,0 0 0,0 0 0,0 0 0,0 0 0,0 0 0,0 0 0,1 0 0,-1 1 0,0-1 0,0 0 0,0 0 0,0 0 0,0 0 0,0 0 0,1 0 0,-1 0 0,0 0 0,0 0 0,0 0 0,0 0 0,1 0 0,-1 0 0,0 0 0,41 9 0,570 24 0,-551-32 0,19 1 0,267-7 0,-336 4 0,-9-2 0,-20-4 0,-29-6 0,-86-12 0,-56 5 0,164 18 0,-172-11 0,153 12 0,0 2 0,-62 10 0,106-11 0,0 0 0,-1 0 0,1 1 0,0-1 0,-1 0 0,1 1 0,0-1 0,0 1 0,-1-1 0,1 1 0,0-1 0,0 1 0,0 0 0,-1 1 0,2-2 0,0 0 0,0 1 0,-1-1 0,1 0 0,0 1 0,0-1 0,0 0 0,0 1 0,0-1 0,0 0 0,0 1 0,1-1 0,-1 0 0,0 1 0,0-1 0,0 0 0,0 0 0,0 1 0,0-1 0,1 0 0,-1 1 0,0-1 0,0 0 0,0 0 0,1 1 0,-1-1 0,0 0 0,0 0 0,1 0 0,-1 1 0,0-1 0,1 0 0,-1 0 0,6 4 0,0-1 0,0 0 0,1 0 0,9 2 0,45 12 0,96 15 0,69-5 0,-96-14 0,146-4 0,-263-9 0,-7 0 0,-1 0 0,1 0 0,-1 0 0,0-1 0,1 0 0,-1 0 0,0 0 0,10-4 0,-15 5 0,0-1 0,1 1 0,-1 0 0,0 0 0,0 0 0,0-1 0,1 1 0,-1 0 0,0 0 0,0-1 0,0 1 0,1 0 0,-1-1 0,0 1 0,0 0 0,0-1 0,0 1 0,0 0 0,0-1 0,0 1 0,0 0 0,0 0 0,0-1 0,0 1 0,0 0 0,0-1 0,0 1 0,0 0 0,0-1 0,0 1 0,0 0 0,0-1 0,0 1 0,-1 0 0,1-1 0,0 1 0,0 0 0,0 0 0,-1-1 0,1 1 0,0 0 0,-1-1 0,-4-4 0,-1 0 0,-1 0 0,1 1 0,0 0 0,-1 0 0,0 0 0,0 1 0,0 0 0,-10-2 0,8 1 0,-51-17 0,-1 3 0,-117-20 0,94 27 0,-142-1 0,203 12 0,-1 1 0,1 1 0,-30 6 0,51-8 0,0 1 0,0-1 0,0 1 0,0-1 0,0 1 0,0 0 0,0 0 0,0 0 0,0 0 0,0 0 0,1 0 0,-1 1 0,0-1 0,1 0 0,-1 1 0,1 0 0,-1-1 0,1 1 0,-1 2 0,1-3 0,1 1 0,0-1 0,-1 1 0,1-1 0,0 1 0,0 0 0,0-1 0,0 1 0,0 0 0,1-1 0,-1 1 0,0-1 0,1 1 0,-1-1 0,1 1 0,0-1 0,-1 1 0,1-1 0,1 2 0,5 6 0,-1-1 0,1 0 0,1 0 0,-1 0 0,1-1 0,14 9 0,19 10 0,1-1 0,2-2 0,0-2 0,2-1 0,55 15 0,6-6 0,135 20 0,34-16 0,-204-29 0,134-10 0,-195 5 0,-7 1 0,0 0 0,0 0 0,0-1 0,0 1 0,0-1 0,0 0 0,-1 0 0,1-1 0,0 1 0,4-3 0,-8 4 0,0 0 0,0-1 0,0 1 0,0 0 0,0 0 0,0-1 0,1 1 0,-1 0 0,0 0 0,0-1 0,0 1 0,0 0 0,0 0 0,0-1 0,0 1 0,0 0 0,0 0 0,0-1 0,-1 1 0,1 0 0,0 0 0,0-1 0,0 1 0,0 0 0,0 0 0,0-1 0,0 1 0,-1 0 0,1 0 0,0 0 0,0-1 0,0 1 0,-1 0 0,1 0 0,0 0 0,0 0 0,0-1 0,-1 1 0,1 0 0,0 0 0,0 0 0,-1 0 0,1 0 0,0 0 0,0 0 0,-1 0 0,-9-5 0,-1 1 0,1 0 0,-1 0 0,0 1 0,0 1 0,-13-2 0,13 2 0,-73-10 0,-2 4 0,-116 2 0,-171 37 0,342-27 0,4-2 0,1 3 0,-1 0 0,1 1 0,-30 12 0,55-18 0,0 0 0,0 1 0,0-1 0,0 1 0,0-1 0,0 1 0,0-1 0,0 1 0,0-1 0,1 1 0,-1 0 0,0 0 0,0-1 0,1 1 0,-2 2 0,2-3 0,0 1 0,0-1 0,0 0 0,0 1 0,0-1 0,0 1 0,0-1 0,0 0 0,0 1 0,0-1 0,0 0 0,1 1 0,-1-1 0,0 1 0,0-1 0,0 0 0,1 0 0,-1 1 0,0-1 0,0 0 0,1 1 0,-1-1 0,0 0 0,1 0 0,-1 1 0,0-1 0,1 0 0,-1 0 0,5 3 0,0-1 0,0 0 0,0 0 0,0-1 0,7 2 0,53 8 0,115 4 0,71-15 0,-232 0 0,12 0 0,44-1 0,94-13 0,-151 9 0,-18 5 0,0 0 0,0-1 0,1 1 0,-1 0 0,0 0 0,0 0 0,0-1 0,1 1 0,-1 0 0,0 0 0,0 0 0,0-1 0,0 1 0,0 0 0,1 0 0,-1-1 0,0 1 0,0 0 0,0 0 0,0-1 0,0 1 0,0 0 0,0-1 0,0 1 0,0 0 0,0 0 0,0-1 0,0 1 0,0 0 0,0 0 0,-1-1 0,0-1 0,-1 0 0,1 0 0,-1 0 0,0 0 0,0 1 0,0-1 0,0 1 0,0-1 0,-1 1 0,-3-2 0,-32-15 0,-1 1 0,-1 2 0,-73-17 0,-130-11 0,76 24 0,129 17 0,0 2 0,-52 5 0,77-1 0,20 0 0,27 4 0,40 2 0,145-1 0,76-27 0,-263 16 0,-16 1 0,-1 0 0,0-1 0,0 0 0,0-1 0,-1-1 0,26-9 0,-40 12 0,1 1 0,-1 0 0,1 0 0,-1 0 0,0-1 0,1 1 0,-1 0 0,1 0 0,-1-1 0,1 1 0,-1 0 0,0-1 0,1 1 0,-1-1 0,0 1 0,1 0 0,-1-1 0,0 1 0,1-1 0,-1 1 0,0-1 0,0 1 0,0-1 0,1 1 0,-1-1 0,0 1 0,0-1 0,0 1 0,0-1 0,0 1 0,0-1 0,0 1 0,0-1 0,-1 0 0,1-1 0,-1 1 0,0-1 0,0 1 0,0 0 0,0 0 0,0-1 0,-1 1 0,1 0 0,0 0 0,0 0 0,-2-1 0,-12-6 0,1 0 0,-1 1 0,-1 1 0,1 0 0,-1 1 0,-22-5 0,-103-11 0,107 17 0,-1 1 0,1 2 0,-1 1 0,1 2 0,-1 1 0,-54 13 0,83-15 0,1 1 0,0 0 0,0 0 0,0 0 0,0 1 0,0 0 0,0 0 0,0 0 0,-7 7 0,11-9 0,0 0 0,0 0 0,0 1 0,1-1 0,-1 0 0,0 0 0,1 1 0,-1-1 0,0 0 0,1 1 0,0-1 0,-1 1 0,1-1 0,0 1 0,0-1 0,0 3 0,0-2 0,0 0 0,1 0 0,-1 0 0,1 0 0,0 0 0,0 0 0,0 0 0,0 0 0,0 0 0,0 0 0,0 0 0,1-1 0,-1 1 0,3 1 0,6 6 0,1 0 0,0-1 0,0 0 0,0-1 0,1-1 0,1 0 0,-1 0 0,21 6 0,11 1 0,54 8 0,39-2 0,-114-17 0,1-1 0,-1-2 0,43-5 0,-62 5 0,-1 0 0,1 1 0,-1-2 0,1 1 0,-1 0 0,1 0 0,-1-1 0,0 0 0,4-2 0,-6 3 0,0 0 0,0 0 0,-1 1 0,1-1 0,0 0 0,-1 0 0,1 0 0,0 0 0,-1 0 0,1 0 0,-1 0 0,0-1 0,1 1 0,-1 0 0,0 0 0,0 0 0,0 0 0,0 0 0,0 0 0,0-1 0,0 1 0,0 0 0,0 0 0,0 0 0,0 0 0,-1 0 0,1-1 0,-1 1 0,1 0 0,-1 0 0,1 0 0,-1-1 0,-5-6 0,1 0 0,-1 0 0,0 0 0,-1 1 0,0 0 0,0 0 0,-1 1 0,1 0 0,-15-8 0,-11-6 0,-37-16 0,-53-14 0,108 45 0,-2 0 0,1 2 0,0 0 0,-1 0 0,-32 0 0,47 3 0,0 0 0,1 1 0,-1-1 0,0 0 0,0 1 0,0-1 0,1 1 0,-1-1 0,0 1 0,1 0 0,-1 0 0,-1 0 0,2 0 0,0 0 0,1-1 0,-1 1 0,1-1 0,-1 1 0,1 0 0,-1-1 0,1 1 0,-1 0 0,1 0 0,0 0 0,-1-1 0,1 1 0,0 0 0,0 0 0,0 0 0,-1-1 0,1 1 0,0 1 0,1 2 0,-1-1 0,1 0 0,0 0 0,0 1 0,0-1 0,0 0 0,1 0 0,-1 0 0,1 0 0,0 0 0,0-1 0,3 5 0,9 8 0,1 1 0,0-1 0,1-1 0,1-1 0,0-1 0,33 19 0,-5-8 0,83 31 0,-101-44 0,0-1 0,0-1 0,1-1 0,54 5 0,-82-11 0,1-1 0,0 0 0,0 0 0,0 0 0,-1 0 0,1 0 0,0 0 0,0 0 0,-1 0 0,1 0 0,0 0 0,0 0 0,0-1 0,-1 1 0,1 0 0,0 0 0,0-1 0,-1 1 0,1-1 0,0 1 0,-1 0 0,1-1 0,0 1 0,-1-1 0,1 0 0,-1 1 0,1-1 0,-1 1 0,1-2 0,-1 1 0,0-1 0,0 1 0,0 0 0,0 0 0,-1-1 0,1 1 0,0 0 0,-1-1 0,1 1 0,-1 0 0,1 0 0,-1 0 0,1 0 0,-1-1 0,-1 0 0,-6-8 0,-1 0 0,-15-14 0,23 23 0,-30-27 0,-2 0 0,-1 3 0,-73-43 0,102 66 0,4 5 0,10 11 0,17 18 0,-6-11 0,1-1 0,1-1 0,0 0 0,2-2 0,0-1 0,0-1 0,2-1 0,32 13 0,-53-26 0,0 1 0,0-1 0,-1 0 0,1 0 0,0-1 0,0 1 0,0-1 0,0 0 0,10-1 0,-13 0 0,-1 1 0,1-1 0,0 1 0,-1-1 0,1 0 0,0 1 0,-1-1 0,1 0 0,-1 0 0,1 0 0,-1 0 0,0-1 0,1 1 0,-1 0 0,0 0 0,0-1 0,0 1 0,0-1 0,0 1 0,0-1 0,0 1 0,-1-1 0,1 0 0,0 1 0,-1-1 0,0 0 0,1 0 0,-1 1 0,0-1 0,0 0 0,0-2 0,0-4 0,-1 0 0,0 0 0,0 0 0,-1 0 0,0 1 0,0-1 0,-1 0 0,0 1 0,0-1 0,-1 1 0,0 0 0,-6-8 0,-1-1 0,-2 1 0,1 0 0,-29-25 0,25 27 0,0 0 0,-26-15 0,36 25 0,0-1 0,-1 1 0,1 1 0,-1-1 0,1 1 0,-1 0 0,0 0 0,1 1 0,-1 0 0,0 0 0,-7 0 0,12 1 0,1 1 0,0-1 0,0 0 0,0 0 0,0 0 0,0 1 0,0-1 0,0 0 0,0 1 0,0-1 0,0 1 0,0-1 0,0 1 0,0 0 0,1-1 0,-1 1 0,0 0 0,0 0 0,1-1 0,-1 1 0,0 0 0,1 0 0,-1 0 0,1 0 0,-1 0 0,1 0 0,-1 0 0,1 0 0,0 0 0,-1 0 0,1 0 0,0 0 0,0 0 0,0 0 0,0 0 0,0 0 0,0 1 0,0-1 0,0 0 0,1 2 0,0 4 0,1 0 0,0 0 0,0 0 0,1-1 0,3 8 0,7 10 0,1-2 0,0 1 0,2-2 0,0 0 0,2-1 0,28 26 0,-9-14 0,2-1 0,65 40 0,-97-66 0,63 34 0,-63-36 0,-1 0 0,1 0 0,0-1 0,0 0 0,0 0 0,0-1 0,0 0 0,12 0 0,-18-1 0,0 0 0,-1 0 0,1 0 0,0 0 0,0 0 0,-1 0 0,1 0 0,0-1 0,0 1 0,0 0 0,-1 0 0,1-1 0,0 1 0,-1-1 0,1 1 0,0-1 0,-1 1 0,1-1 0,-1 1 0,1-1 0,0 1 0,-1-1 0,1 0 0,-1 1 0,0-1 0,1 0 0,-1 1 0,0-1 0,1 0 0,-1 0 0,0 0 0,0 1 0,0-1 0,1 0 0,-1 0 0,0 0 0,0 1 0,0-1 0,0 0 0,0 0 0,-1 0 0,1 1 0,0-1 0,0 0 0,0 0 0,-1 1 0,1-1 0,0 0 0,-2-1 0,-1-6 0,0 1 0,-1-1 0,-8-11 0,12 19 0,-35-49 0,-3 2 0,-1 1 0,-3 2 0,-1 2 0,-2 2 0,-51-34 0,77 59 0,0 2 0,-1 0 0,0 1 0,-40-16 0,47 27 0,15 8 0,17 17 0,-16-20 0,47 45 0,1-1 0,3-2 0,1-3 0,3-3 0,100 54 0,-143-88 0,-15-6 0,0 0 0,1 0 0,-1 0 0,0 0 0,0 0 0,0 0 0,0 0 0,0 0 0,0 0 0,0-1 0,0 1 0,0 0 0,0 0 0,0 0 0,0 0 0,0 0 0,0 0 0,0-1 0,0 1 0,0 0 0,0 0 0,0 0 0,0 0 0,0 0 0,0 0 0,0-1 0,0 1 0,0 0 0,0 0 0,0 0 0,0 0 0,0 0 0,0 0 0,0-1 0,0 1 0,0 0 0,0 0 0,0 0 0,-1 0 0,1 0 0,0 0 0,0 0 0,0 0 0,0 0 0,0 0 0,0-1 0,0 1 0,-1 0 0,1 0 0,0 0 0,-25-24 0,17 17 0,-68-66 0,-4 3 0,-125-84 0,280 203 0,12 8 0,128 62 0,-261-159 0,-27-19 0,-2 3 0,-114-65 0,196 126 0,0 0 0,0 0 0,10 11 0,8 6 0,71 53 0,183 109 0,-390-280 0,70 62 0,-22-18 0,-2 2 0,-77-44 0,173 113 0,32 27 0,-6-5 0,44 26 0,91 65 0,-178-120 0,-14-12 0,0 0 0,0 0 0,0 0 0,0 0 0,0 0 0,1 0 0,-1 0 0,0 0 0,0 1 0,0-1 0,0 0 0,0 0 0,0 0 0,0 0 0,0 0 0,0 0 0,0 0 0,0 0 0,0 0 0,0 0 0,0 0 0,0 0 0,0 0 0,0 1 0,0-1 0,1 0 0,-1 0 0,0 0 0,0 0 0,0 0 0,0 0 0,0 0 0,0 0 0,0 0 0,0 0 0,-1 1 0,1-1 0,0 0 0,0 0 0,0 0 0,0 0 0,0 0 0,0 0 0,0 0 0,0 0 0,0 0 0,0 0 0,0 0 0,0 1 0,0-1 0,0 0 0,0 0 0,0 0 0,0 0 0,0 0 0,-1 0 0,1 0 0,0 0 0,0 0 0,0 0 0,0 0 0,0 0 0,0 0 0,0 0 0,0 0 0,0 0 0,-1 0 0,-28-10 0,-19-15 0,-55-37 0,-12-7 0,115 69 0,0 0 0,0 0 0,0 0 0,0 0 0,0 0 0,0 0 0,0 0 0,0 0 0,0 0 0,0 1 0,0-1 0,0 0 0,0 0 0,0 0 0,0 0 0,0 0 0,0 0 0,0 0 0,0 0 0,0 0 0,0 0 0,0 0 0,0 0 0,0 0 0,0 0 0,0 0 0,0 0 0,0 0 0,-1 0 0,1 0 0,0 0 0,0 1 0,0-1 0,0 0 0,0 0 0,0 0 0,0 0 0,0 0 0,0 0 0,0 0 0,0 0 0,0 0 0,0 0 0,-1 0 0,1-1 0,9 12 0,14 14 0,145 115 0,-56-51 0,-109-87 0,1 1 0,0-1 0,0 0 0,0 0 0,0-1 0,1 1 0,-1-1 0,0 0 0,1 0 0,-1-1 0,0 1 0,1-1 0,-1 0 0,1 0 0,-1 0 0,9-2 0,6 1 0,117-7 0,184-34 0,-240 26 0,-1-4 0,-1-3 0,122-53 0,-106 27 0,-83 42 0,0-1 0,0 0 0,0 0 0,-1-1 0,14-16 0,-23 24 0,1-1 0,-1 1 0,0-1 0,0 1 0,0-1 0,0 1 0,0-1 0,0 0 0,0 0 0,-1 1 0,1-1 0,-1 0 0,1 0 0,-1 0 0,0 1 0,1-1 0,-1 0 0,0 0 0,0 0 0,0 0 0,-1 0 0,1-2 0,-1 2 0,-1 0 0,1 1 0,0-1 0,0 1 0,-1-1 0,1 0 0,-1 1 0,1 0 0,-1-1 0,0 1 0,1 0 0,-1 0 0,0 0 0,0 0 0,0 0 0,0 1 0,0-1 0,0 0 0,-4 0 0,-12-2 0,0 0 0,0 1 0,0 1 0,-33 2 0,-73 14 0,98-11 0,-120 24 0,256-47 0,120-27 0,-213 40 0,-17 6 0,0 0 0,1 0 0,-1 0 0,0 0 0,0 0 0,0 0 0,0 0 0,0 0 0,0 0 0,0 0 0,1-1 0,-1 1 0,0 0 0,0 0 0,0 0 0,0 0 0,0 0 0,0 0 0,0 0 0,0 0 0,0 0 0,0 0 0,0-1 0,1 1 0,-1 0 0,0 0 0,0 0 0,0 0 0,0 0 0,0 0 0,0 0 0,0-1 0,0 1 0,0 0 0,0 0 0,0 0 0,0 0 0,0 0 0,0 0 0,0-1 0,0 1 0,0 0 0,0 0 0,-1 0 0,1 0 0,0 0 0,0 0 0,0 0 0,0 0 0,0-1 0,0 1 0,0 0 0,0 0 0,-31-8 0,-86-5 0,1 6 0,-177 10 0,292-3 0,-30 2 0,21 0 0,16 2 0,67 10 0,114 7 0,-114-15 0,-19 0 0,360 19 0,-398-27 0,-19-2 0,-29-5 0,27 8 0,-86-19 0,0 4 0,-2 3 0,-129 0 0,204 13 0,24 1 0,30-1 0,12-2 0,323-16 0,-362 15 0,-18 0 0,-22-2 0,31 5 0,-677-50 0,661 49 0,11 1 0,8 0 0,27 0 0,60 0 0,341 12 0,-588-13 0,102 3 0,-173 7 0,496-15 0,181 5 0,-509 9 0,-94 10 0,-260 63 0,399-77 0,7-2 0,0 0 0,1 1 0,-1-1 0,0 1 0,1 1 0,0 0 0,-10 6 0,17-10 0,-1 0 0,1 0 0,0 1 0,-1-1 0,1 0 0,0 1 0,-1-1 0,1 0 0,0 1 0,-1-1 0,1 0 0,0 1 0,0-1 0,-1 1 0,1-1 0,0 0 0,0 1 0,0-1 0,0 1 0,0-1 0,0 1 0,0-1 0,0 1 0,0-1 0,0 0 0,0 1 0,0-1 0,0 1 0,0-1 0,0 1 0,0-1 0,0 1 0,1 0 0,14 11 0,24 2 0,7-4 0,92 9 0,50-10 0,-158-8 0,119 1 0,-149-2 0,0 0 0,0 1 0,1-1 0,-1 0 0,0 0 0,0 0 0,0 0 0,0 0 0,0 0 0,0 0 0,0 0 0,1 0 0,-1 1 0,0-1 0,0 0 0,0 0 0,0 0 0,0 0 0,0 0 0,0 1 0,0-1 0,0 0 0,0 0 0,0 0 0,0 0 0,0 0 0,0 1 0,0-1 0,0 0 0,0 0 0,0 0 0,0 0 0,0 0 0,0 0 0,0 1 0,0-1 0,0 0 0,0 0 0,0 0 0,0 0 0,-1 0 0,1 1 0,0-1 0,0 0 0,0 0 0,0 0 0,0 0 0,0 0 0,0 0 0,0 0 0,-1 0 0,1 0 0,0 0 0,0 1 0,0-1 0,0 0 0,0 0 0,-1 0 0,1 0 0,0 0 0,0 0 0,0 0 0,-12 9 0,11-8 0,-52 36 0,-2-2 0,-77 37 0,-124 40 0,231-101 0,16-6 0,0-1 0,0 0 0,-1-1 0,1 0 0,-1-1 0,1 0 0,-13 2 0,12-6-1365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19:23:17.9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24575,'0'0'0,"0"0"0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19:23:22.6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1239 237 24575,'-15'25'0,"6"-4"0,0 1 0,2 0 0,0 0 0,-6 43 0,-2 96 0,13-129 0,-4 45 0,3 1 0,4-1 0,15 112 0,-15-184 0,11 45 0,-12-47 0,1 0 0,0-1 0,0 1 0,1 0 0,-1-1 0,1 1 0,-1-1 0,1 1 0,0-1 0,0 0 0,0 0 0,0 0 0,3 3 0,-3-4 0,-1-1 0,0 1 0,1-1 0,-1 1 0,0-1 0,1 0 0,-1 1 0,0-1 0,1 0 0,-1 0 0,1 0 0,-1 0 0,1 0 0,-1 0 0,0-1 0,1 1 0,-1 0 0,0-1 0,1 1 0,-1-1 0,0 0 0,1 1 0,-1-1 0,0 0 0,2-1 0,3-3 0,0 0 0,0 0 0,8-10 0,8-13 0,-1 0 0,-1-1 0,19-39 0,37-103 0,-68 150 0,-1 0 0,-1 0 0,0-1 0,-2 0 0,-1 0 0,1-28 0,-4 38 0,0-1 0,-2 1 0,1 0 0,-1 0 0,-1 0 0,0 0 0,-1 0 0,0 1 0,-1 0 0,0 0 0,-1 0 0,-13-19 0,13 22 0,-1 0 0,0 0 0,0 0 0,-1 1 0,1 0 0,-2 0 0,1 1 0,-15-8 0,18 11 0,0 1 0,0 0 0,-1 0 0,1 0 0,0 1 0,-1 0 0,1 0 0,-1 0 0,1 0 0,-1 1 0,1 0 0,-1 0 0,1 1 0,-1 0 0,1 0 0,-1 0 0,1 0 0,-6 3 0,-1 2 0,1 0 0,0 1 0,0 0 0,0 1 0,1 0 0,0 0 0,1 1 0,0 1 0,0-1 0,1 1 0,0 1 0,-12 22 0,6-8 0,1 2 0,2-1 0,0 2 0,-12 49 0,18-54 0,1 1 0,1-1 0,1 1 0,2 0 0,0 0 0,3 24 0,-2-36 0,1 0 0,1 0 0,-1-1 0,2 1 0,0-1 0,0 1 0,1-1 0,0 0 0,1-1 0,0 0 0,1 1 0,0-2 0,13 15 0,-17-22 0,0 1 0,0 0 0,0-1 0,0 0 0,0 0 0,0 0 0,0 0 0,1 0 0,-1 0 0,1-1 0,0 0 0,-1 0 0,1 0 0,0 0 0,0 0 0,0-1 0,-1 0 0,1 1 0,0-2 0,0 1 0,0 0 0,0-1 0,-1 1 0,1-1 0,0 0 0,-1-1 0,1 1 0,0-1 0,-1 1 0,0-1 0,1 0 0,-1 0 0,6-5 0,-2 0 0,1 1 0,-1-1 0,-1-1 0,0 0 0,0 1 0,0-2 0,-1 1 0,0-1 0,0 0 0,-1 0 0,0 0 0,2-12 0,-2 3 0,-1-1 0,-2 1 0,0-1 0,0 1 0,-2-1 0,0 1 0,-1-1 0,-1 1 0,-1 0 0,-1 0 0,0 0 0,-1 1 0,-1-1 0,-1 1 0,0 1 0,-1 0 0,-1 0 0,0 1 0,-1 0 0,-1 0 0,-19-17 0,24 26 0,1 1 0,-2-1 0,1 1 0,0 1 0,-1 0 0,0 0 0,0 0 0,0 1 0,0 0 0,-1 1 0,1 0 0,-1 0 0,1 1 0,-1 0 0,0 0 0,-11 1 0,10 1 0,1 1 0,0-1 0,-1 2 0,1-1 0,0 1 0,0 1 0,1 0 0,-1 0 0,1 0 0,-1 1 0,1 0 0,1 1 0,-1 0 0,-11 12 0,4-2 0,2 1 0,0 0 0,1 1 0,0 0 0,2 1 0,0 0 0,1 0 0,-9 30 0,13-34 0,1 0 0,0 0 0,1 1 0,1 0 0,0-1 0,2 1 0,-1 0 0,2 0 0,0 0 0,1 0 0,1-1 0,4 18 0,-5-26 0,1 0 0,-1 0 0,2 0 0,-1 0 0,1 0 0,-1-1 0,2 0 0,-1 1 0,1-2 0,0 1 0,0 0 0,1-1 0,-1 0 0,1 0 0,0-1 0,1 0 0,-1 0 0,1 0 0,0-1 0,0 0 0,0 0 0,0-1 0,0 1 0,1-2 0,-1 1 0,0-1 0,1 0 0,0-1 0,-1 0 0,1 0 0,-1 0 0,1-1 0,-1 0 0,1-1 0,8-2 0,-4 0 0,-1 0 0,1-1 0,-1-1 0,0 0 0,0 0 0,-1-1 0,0 0 0,0-1 0,-1 0 0,1 0 0,-2-1 0,0-1 0,11-14 0,-10 10 0,-1 0 0,0-1 0,-1 1 0,-1-1 0,0-1 0,-1 1 0,-1-1 0,-1 0 0,4-28 0,-6 25 0,-1 1 0,0 0 0,-1-1 0,-1 1 0,-1 0 0,0 0 0,-2 0 0,-9-27 0,8 32 0,0 0 0,0 0 0,-1 1 0,-1 0 0,0 0 0,0 1 0,-1 0 0,-1 0 0,0 1 0,0 1 0,-18-13 0,21 17 0,0 0 0,-1 1 0,1 0 0,-1 0 0,0 1 0,0 0 0,-1 0 0,1 1 0,0 0 0,-1 1 0,0 0 0,1 0 0,-1 1 0,0 0 0,1 0 0,-1 1 0,-10 2 0,7 0 0,0 1 0,1 0 0,0 1 0,0 0 0,0 0 0,0 1 0,1 1 0,0 0 0,1 0 0,-1 1 0,-12 13 0,11-9 0,1 0 0,0 1 0,1 0 0,1 1 0,0-1 0,0 2 0,1-1 0,-8 28 0,12-31 0,0-1 0,1 1 0,0 0 0,1 0 0,0 1 0,0-1 0,2 0 0,-1 0 0,1 0 0,1 0 0,0 0 0,6 19 0,-6-25 0,0 0 0,0 0 0,1 0 0,-1-1 0,1 1 0,0 0 0,0-1 0,1 0 0,-1 0 0,1 0 0,0 0 0,0 0 0,0-1 0,1 0 0,-1 0 0,1 0 0,0 0 0,0-1 0,0 0 0,0 0 0,10 3 0,-9-4 0,1-1 0,-1 1 0,1-1 0,-1-1 0,0 1 0,1-1 0,-1 0 0,0 0 0,1-1 0,-1 0 0,0 0 0,0 0 0,0-1 0,-1 1 0,1-2 0,-1 1 0,1-1 0,6-5 0,-4 1 0,1 0 0,-1 0 0,-1-1 0,1 0 0,-1 0 0,-1-1 0,0 0 0,0 0 0,-1 0 0,0-1 0,-1 0 0,0 0 0,-1 0 0,0 0 0,-1-1 0,0 1 0,-1-1 0,0 1 0,-1-1 0,0 1 0,-1-1 0,0 0 0,-5-17 0,3 14 0,-1 0 0,-1 0 0,0 1 0,-1-1 0,-1 1 0,0 1 0,-1-1 0,-1 1 0,0 1 0,0-1 0,-1 1 0,-1 1 0,0 0 0,0 1 0,-1 0 0,-1 0 0,-17-9 0,23 15 0,-1 0 0,1 1 0,-1 0 0,1 1 0,-1-1 0,0 2 0,0-1 0,0 1 0,0 0 0,0 1 0,0-1 0,0 2 0,-1-1 0,1 1 0,0 0 0,1 1 0,-1 0 0,-9 4 0,10-4 0,1 1 0,0 0 0,0 1 0,0 0 0,1 0 0,-1 0 0,1 0 0,0 1 0,0 0 0,1 0 0,-1 0 0,1 1 0,0-1 0,1 1 0,-1 0 0,1 0 0,0 1 0,1-1 0,-1 0 0,1 1 0,-2 11 0,3-6 0,0 0 0,1-1 0,0 1 0,0 0 0,2 0 0,-1-1 0,1 1 0,1-1 0,0 0 0,1 1 0,0-1 0,10 17 0,-5-11 0,1 0 0,0-1 0,1 0 0,1-1 0,1-1 0,28 26 0,-33-33 0,1 0 0,0-1 0,0 0 0,19 8 0,-25-13 0,-1 0 0,1 0 0,-1 0 0,1-1 0,0 1 0,0-1 0,-1 0 0,1 1 0,0-1 0,0-1 0,2 1 0,-4 0 0,1-1 0,-1 1 0,0-1 0,0 1 0,1-1 0,-1 0 0,0 1 0,0-1 0,0 0 0,0 0 0,0 1 0,0-1 0,0 0 0,0 0 0,0 0 0,-1-1 0,1 1 0,0 0 0,-1 0 0,1 0 0,0 0 0,-1-1 0,1-1 0,0-3 0,0 1 0,-1-1 0,1 0 0,-1 1 0,-1-1 0,1 0 0,-1 1 0,0-1 0,0 1 0,0-1 0,-1 1 0,0 0 0,0-1 0,-4-6 0,-6-9 0,-27-40 0,16 30 0,-1 2 0,-1 0 0,-2 1 0,-34-26 0,36 34 0,0 2 0,-1 0 0,-1 2 0,0 1 0,-47-18 0,67 31 0,3 0 0,0 0 0,0 1 0,0-1 0,0 1 0,0 0 0,0 0 0,0 1 0,0-1 0,0 1 0,0 0 0,-7 1 0,11-1 0,-1 1 0,1-1 0,0 1 0,0-1 0,-1 1 0,1-1 0,0 1 0,0-1 0,0 1 0,0-1 0,0 1 0,0 0 0,-1-1 0,1 1 0,0-1 0,1 1 0,-1-1 0,0 1 0,0-1 0,0 1 0,0 0 0,0-1 0,1 1 0,-1-1 0,0 1 0,0-1 0,1 1 0,-1-1 0,0 1 0,1 0 0,0 1 0,13 29 0,2-1 0,31 45 0,47 52 0,-85-116 0,8 11 0,-5-5 0,1-1 0,0 0 0,1 0 0,1-2 0,30 25 0,-44-39 0,-1 0 0,0 1 0,0-1 0,0 0 0,1 0 0,-1 0 0,0 1 0,0-1 0,1 0 0,-1 0 0,0 0 0,0 0 0,1 0 0,-1 0 0,0 1 0,0-1 0,1 0 0,-1 0 0,0 0 0,0 0 0,1 0 0,-1 0 0,0 0 0,1 0 0,-1 0 0,0 0 0,0 0 0,1 0 0,-1-1 0,0 1 0,0 0 0,1 0 0,-1 0 0,0 0 0,0 0 0,1 0 0,-1-1 0,0 1 0,0 0 0,1 0 0,-1-1 0,-1-13 0,-12-23 0,-12-15 0,-55-83 0,-47-41 0,115 160 0,-2-3 0,0 1 0,0 1 0,-2 0 0,0 1 0,-24-18 0,32 30 0,6 7 0,11 12 0,12 11 0,2-2 0,0-1 0,1 0 0,1-2 0,2-1 0,-1-1 0,31 15 0,-50-30 0,0-1 0,0 0 0,14 4 0,-20-6 0,0-1 0,1 0 0,-1 0 0,1 1 0,-1-1 0,1 0 0,-1 0 0,1-1 0,-1 1 0,0 0 0,1 0 0,1-1 0,-2 0 0,-1 1 0,1 0 0,-1-1 0,1 1 0,-1-1 0,1 1 0,0-1 0,-1 1 0,0-1 0,1 1 0,-1-1 0,1 0 0,-1 1 0,0-1 0,1 0 0,-1 1 0,0-1 0,0 0 0,0 1 0,1-1 0,-1 0 0,0 0 0,0 1 0,0-1 0,0-1 0,-1-2 0,1 0 0,-1 1 0,0-1 0,0 0 0,0 0 0,0 1 0,-1-1 0,1 1 0,-1-1 0,0 1 0,0 0 0,-3-4 0,-32-35 0,35 39 0,-13-11 0,0 1 0,-1 0 0,0 1 0,-1 0 0,-1 2 0,1 0 0,-2 0 0,1 2 0,-1 1 0,0 0 0,-1 1 0,0 1 0,0 1 0,0 1 0,0 0 0,-1 2 0,1 0 0,0 2 0,-1 0 0,1 1 0,-29 7 0,49-9 0,0 0 0,-1 0 0,1 0 0,-1 0 0,1 0 0,0 0 0,-1 0 0,1 1 0,-1-1 0,1 0 0,0 0 0,-1 0 0,1 1 0,0-1 0,-1 0 0,1 0 0,0 1 0,0-1 0,-1 0 0,1 1 0,0-1 0,0 0 0,-1 1 0,1-1 0,0 0 0,0 1 0,0-1 0,0 1 0,-1-1 0,1 0 0,0 1 0,0-1 0,0 1 0,0-1 0,0 0 0,0 1 0,0-1 0,0 1 0,0-1 0,0 0 0,1 1 0,-1 0 0,11 18 0,-9-15 0,22 28 0,0 0 0,2-2 0,2 0 0,0-2 0,2-1 0,1-2 0,1-1 0,45 26 0,-73-48 0,39 19 0,-41-20 0,1 0 0,-1 0 0,1 0 0,0-1 0,-1 1 0,1-1 0,0 0 0,-1 1 0,1-1 0,0 0 0,-1-1 0,1 1 0,0 0 0,2-1 0,-4 0 0,-1 1 0,0 0 0,1 0 0,-1-1 0,0 1 0,0 0 0,1-1 0,-1 1 0,0 0 0,0-1 0,1 1 0,-1 0 0,0-1 0,0 1 0,0 0 0,0-1 0,0 1 0,0 0 0,1-1 0,-1 1 0,0-1 0,0 1 0,0 0 0,0-1 0,0 1 0,0-1 0,-1 1 0,1 0 0,0-1 0,0 1 0,0 0 0,0-1 0,0 1 0,0-1 0,-1 1 0,1 0 0,0-1 0,0 1 0,-1 0 0,1 0 0,0-1 0,0 1 0,-1-1 0,-14-17 0,13 17 0,-19-20 0,-1 1 0,-1 1 0,0 2 0,-2 0 0,1 1 0,-39-16 0,26 15 0,0 3 0,-1 1 0,-1 1 0,-47-7 0,74 18 0,14 2 0,21 6 0,20 3 0,0-1 0,49 3 0,-70-10 0,1-2 0,0 0 0,-1-1 0,1-2 0,43-9 0,-59 10 0,0-1 0,0 1 0,-1-1 0,1 0 0,11-8 0,-17 10 0,1 0 0,-1 1 0,0-2 0,1 1 0,-1 0 0,0 0 0,0 0 0,0 0 0,0-1 0,0 1 0,0-1 0,0 1 0,-1 0 0,1-1 0,0 1 0,-1-1 0,1 0 0,-1 1 0,0-1 0,0 1 0,1-1 0,-1 0 0,0 1 0,0-1 0,0 0 0,-1 1 0,1-1 0,0 1 0,-1-1 0,1 0 0,-1-1 0,-2-3 0,-1 1 0,1 0 0,-1-1 0,0 1 0,0 0 0,0 1 0,-1-1 0,0 1 0,1 0 0,-2 0 0,1 0 0,-10-4 0,-2-1 0,0 1 0,-36-12 0,33 14 0,0 1 0,-31-4 0,43 8 0,0 1 0,0-1 0,-1 1 0,1 1 0,0 0 0,-1 0 0,1 0 0,0 1 0,-8 3 0,16-4 0,-1-1 0,1 0 0,0 0 0,0 0 0,0 1 0,-1-1 0,1 0 0,0 0 0,0 0 0,0 1 0,0-1 0,0 0 0,-1 0 0,1 1 0,0-1 0,0 0 0,0 1 0,0-1 0,0 0 0,0 0 0,0 1 0,0-1 0,0 0 0,0 0 0,0 1 0,0-1 0,0 0 0,0 1 0,0-1 0,1 0 0,-1 0 0,0 1 0,0-1 0,0 0 0,0 0 0,0 0 0,1 1 0,-1-1 0,0 0 0,0 0 0,0 0 0,1 1 0,-1-1 0,0 0 0,0 0 0,0 0 0,1 0 0,-1 0 0,0 1 0,16 11 0,-15-11 0,17 12 0,1-1 0,0-1 0,1 0 0,1-2 0,-1 0 0,1-1 0,1-1 0,-1-1 0,35 4 0,-49-9 0,1-1 0,0 0 0,-1-1 0,13-2 0,-19 3 0,1 0 0,-1 0 0,0-1 0,0 1 0,1-1 0,-1 1 0,0-1 0,0 1 0,0-1 0,0 0 0,0 0 0,0 0 0,0 1 0,2-3 0,-3 2 0,0 1 0,1-1 0,-1 0 0,0 0 0,0 0 0,0 1 0,0-1 0,0 0 0,0 0 0,0 1 0,0-1 0,0 0 0,0 0 0,0 1 0,0-1 0,-1 0 0,1 0 0,0 1 0,0-1 0,-1 0 0,1 0 0,-1 1 0,1-1 0,-1 1 0,1-1 0,-1 0 0,0 0 0,-4-5 0,-1 1 0,0 0 0,0 0 0,0 1 0,0-1 0,-1 1 0,0 0 0,1 1 0,-1 0 0,-1 0 0,-8-2 0,-7-1 0,-1 0 0,-30-2 0,22 5 0,1 1 0,-1 2 0,-35 4 0,229-16 0,151-39-1365,-213 32-5461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19:23:23.6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62 1 24575,'14'98'0,"0"150"0,-26 92 0,-63 284 0,72-598 0,3-26 0,0 0 0,0 0 0,0 0 0,0 0 0,0 0 0,0-1 0,0 1 0,0 0 0,1 0 0,-1 0 0,0 0 0,0 0 0,0 0 0,0 0 0,0 0 0,0 0 0,0 0 0,0 0 0,0 0 0,0 0 0,0 0 0,0 0 0,1 0 0,-1 0 0,0 0 0,0 0 0,0 0 0,0 0 0,0 0 0,0 0 0,0 0 0,0 0 0,0 0 0,0 0 0,1 0 0,-1 0 0,0 0 0,0 0 0,0 0 0,0 0 0,0 0 0,0 1 0,15-48 0,96-556 0,-26 108 0,-81 474 0,-3 14 0,0 0 0,0 0 0,1 0 0,0 1 0,0-1 0,1 1 0,0 0 0,5-10 0,-3 15 0,0 10 0,0 9 0,-2 1 0,0 0 0,-1 1 0,-1 28 0,0-20 0,-32 877 0,28-856 0,1-15 0,-7 41 0,28-194 0,47-472-71,-48 418-1223,-8 68-5532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19:23:47.1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2056 20 24575,'-4'17'0,"-1"9"0,2 1 0,-1 54 0,12 58 0,-3-72 0,19 269 0,10 190 0,-34-522 0,0-5 0,-1-13 0,-2-28 0,-14-455 0,19 335 0,25-174 0,-24 310 0,-1 5 0,1 0 0,0 0 0,2 0 0,0 1 0,14-32 0,-19 52 0,0-1 0,0 1 0,0 0 0,0-1 0,0 1 0,0 0 0,0-1 0,0 1 0,0 0 0,1-1 0,-1 1 0,0 0 0,0 0 0,0-1 0,0 1 0,1 0 0,-1-1 0,0 1 0,0 0 0,0 0 0,1 0 0,-1-1 0,0 1 0,1 0 0,-1 0 0,0 0 0,0 0 0,1-1 0,-1 1 0,0 0 0,1 0 0,-1 0 0,0 0 0,1 0 0,-1 0 0,0 0 0,1 0 0,-1 0 0,0 0 0,1 0 0,-1 0 0,0 0 0,1 0 0,-1 0 0,0 0 0,1 1 0,6 17 0,8 83 0,-13-81 0,45 490 0,25 223 0,-79-810 0,0 20 0,-48-451 0,29-4 0,26 494 0,-1 0 0,2 0 0,3-25 0,1 58 0,2 18 0,60 680 0,-23-190 0,-39-480 0,-3-39 0,-2-5 0,0-25 0,-25-425 0,0 26 0,21 2 0,8 375 0,-3 46 0,1 5 0,3 14 0,50 357 0,-25 5 0,-29-357 0,1 12 0,15 410 0,-18-429 0,1-15 0,0 0 0,0 0 0,0 0 0,0 0 0,0 0 0,0 0 0,0 0 0,0 0 0,-1 0 0,1 0 0,0 0 0,0 0 0,0 0 0,0 0 0,0-1 0,0 1 0,0 0 0,0 0 0,0 0 0,0 0 0,0 0 0,0 0 0,0 0 0,0 0 0,0 0 0,0 0 0,0 0 0,0 0 0,0 0 0,0 0 0,0 0 0,0 0 0,0 0 0,-1 0 0,1 0 0,0 0 0,0 0 0,0 0 0,0 0 0,0 0 0,0 0 0,0 0 0,0 0 0,0 0 0,0 0 0,0 0 0,0 0 0,0 0 0,0 0 0,-5-31 0,-13-199 0,10 0 0,41-427 0,-31 633 0,-2 15 0,1 1 0,0 0 0,0 0 0,1 0 0,0 1 0,0-1 0,4-8 0,-6 16 0,0 0 0,0 0 0,0 0 0,0 0 0,0 0 0,0 1 0,0-1 0,0 0 0,0 0 0,0 0 0,0 0 0,0 0 0,0 0 0,0 0 0,0 0 0,0 1 0,0-1 0,0 0 0,0 0 0,0 0 0,0 0 0,1 0 0,-1 0 0,0 0 0,0 0 0,0 0 0,0 0 0,0 1 0,0-1 0,0 0 0,0 0 0,0 0 0,0 0 0,1 0 0,-1 0 0,0 0 0,0 0 0,0 0 0,0 0 0,0 0 0,0 0 0,0 0 0,0 0 0,1 0 0,-1 0 0,0 0 0,0 0 0,0 0 0,0 0 0,0 0 0,0 0 0,0 0 0,1 0 0,-1 0 0,0 0 0,0 0 0,0-1 0,0 1 0,0 0 0,0 0 0,0 0 0,0 0 0,0 0 0,0 0 0,0 0 0,0 0 0,1 0 0,-1-1 0,2 9 0,1 0 0,-1 0 0,-1 0 0,0 0 0,1 14 0,0 2 0,20 453 0,-28 1 0,2-357 0,1-109 0,1-11 0,-4-24 0,-50-450 0,53 444 0,-18-316 0,20 259 0,4 1 0,13-88 0,-14 164 0,-1-1 0,0 1 0,1-1 0,0 1 0,1 0 0,0 0 0,5-9 0,-8 18 0,0-1 0,0 1 0,0 0 0,0 0 0,0 0 0,0 0 0,0 0 0,0-1 0,0 1 0,0 0 0,0 0 0,0 0 0,0 0 0,0 0 0,0-1 0,0 1 0,1 0 0,-1 0 0,0 0 0,0 0 0,0 0 0,0 0 0,0-1 0,0 1 0,1 0 0,-1 0 0,0 0 0,0 0 0,0 0 0,0 0 0,0 0 0,1 0 0,-1 0 0,0 0 0,0 0 0,0 0 0,0 0 0,0 0 0,1 0 0,-1 0 0,0 0 0,0 0 0,0 0 0,0 0 0,1 0 0,-1 0 0,0 0 0,0 0 0,0 0 0,0 0 0,0 0 0,1 0 0,-1 1 0,0-1 0,0 0 0,0 0 0,0 0 0,0 0 0,0 0 0,0 0 0,1 0 0,-1 1 0,0-1 0,0 0 0,0 0 0,0 0 0,0 0 0,0 0 0,0 1 0,5 17 0,8 74 0,2 178 0,-12-169 0,0-27 0,13 684 0,-16-745 0,-2-17 0,-2-24 0,3 21 0,-39-406 0,36 363 0,1 32 0,3 18 0,0 0 0,0 0 0,0 0 0,-1 0 0,1 0 0,0 0 0,0 0 0,0 0 0,0-1 0,0 1 0,0 0 0,0 0 0,0 0 0,0 0 0,-1 0 0,1 0 0,0 0 0,0 0 0,0 0 0,0 0 0,0 0 0,0 0 0,-1 0 0,1 0 0,0 0 0,0 0 0,0 0 0,0 0 0,0 0 0,0 0 0,0 0 0,-1 0 0,1 0 0,0 0 0,0 0 0,0 1 0,0-1 0,0 0 0,0 0 0,0 0 0,0 0 0,0 0 0,-1 0 0,1 0 0,0 0 0,0 0 0,0 0 0,0 1 0,0-1 0,0 0 0,0 0 0,0 0 0,0 0 0,0 0 0,0 0 0,0 0 0,0 1 0,-12 31 0,10-24 0,-56 174 0,-83 305 0,135-450 0,5-26 0,4-19 0,3-25 0,0-1 0,-3 1 0,0-1 0,-3 0 0,0 0 0,-8-47 0,7 75 0,0-1 0,0 0 0,-1 1 0,0 0 0,0-1 0,-1 1 0,-4-9 0,6 13 0,0 1 0,-1-1 0,1 0 0,-1 1 0,1-1 0,-1 1 0,1-1 0,-1 1 0,0-1 0,0 1 0,0 0 0,0 0 0,0 0 0,0 0 0,0 1 0,0-1 0,0 0 0,0 1 0,-1-1 0,1 1 0,0 0 0,0 0 0,0 0 0,-1 0 0,-2 1 0,-6 1 0,1 0 0,0 1 0,0 1 0,0 0 0,1 0 0,0 0 0,-1 2 0,1-1 0,1 1 0,-1 0 0,1 1 0,-10 10 0,5-5 0,1 2 0,0 0 0,1 0 0,1 1 0,0 1 0,-10 21 0,16-28 0,0 1 0,1 0 0,0 0 0,0 0 0,1 1 0,-1 15 0,3-22 0,0-1 0,0 1 0,0-1 0,1 1 0,-1-1 0,1 1 0,0-1 0,0 0 0,0 1 0,3 3 0,-3-5 0,0 0 0,0-1 0,1 1 0,-1 0 0,0-1 0,1 1 0,-1-1 0,1 0 0,0 0 0,-1 1 0,1-1 0,0 0 0,0-1 0,0 1 0,0 0 0,0 0 0,0-1 0,4 1 0,-1 0 0,0-1 0,0 0 0,1-1 0,-1 1 0,0-1 0,0 0 0,0 0 0,0-1 0,0 1 0,0-1 0,0-1 0,-1 1 0,1 0 0,0-1 0,7-6 0,1-2 0,0 0 0,0-1 0,17-21 0,-20 21 0,0 0 0,-2-1 0,0 0 0,0-1 0,-1 0 0,-1 0 0,0 0 0,7-27 0,-12 34 0,1 1 0,-1-1 0,0 1 0,-1-1 0,0 0 0,0 1 0,0-1 0,-1 1 0,0-1 0,0 0 0,-1 1 0,0 0 0,0-1 0,0 1 0,-1 0 0,0 0 0,0 0 0,0 0 0,-1 1 0,0-1 0,0 1 0,-8-8 0,7 9 0,1 1 0,-1-1 0,0 1 0,1 0 0,-1 0 0,-1 1 0,1 0 0,0 0 0,-1 0 0,1 0 0,-1 1 0,1 0 0,-1 0 0,1 0 0,-1 1 0,0 0 0,0 0 0,1 1 0,-1-1 0,0 1 0,1 0 0,-1 1 0,1-1 0,-1 1 0,-7 4 0,-1 1 0,0 0 0,0 1 0,0 1 0,1 0 0,0 1 0,1 0 0,-21 23 0,16-14 0,2 2 0,0-1 0,1 2 0,-20 40 0,28-49 0,0 0 0,1 1 0,0-1 0,2 1 0,-1 0 0,2 1 0,0-1 0,0 1 0,2 26 0,0-39 0,0 0 0,0 0 0,0 0 0,1 0 0,-1 0 0,1 0 0,-1 0 0,1 0 0,0 0 0,0 0 0,0 0 0,0-1 0,0 1 0,0 0 0,2 2 0,-2-4 0,0 1 0,0-1 0,0 1 0,0 0 0,0-1 0,0 0 0,1 1 0,-1-1 0,0 0 0,0 1 0,0-1 0,0 0 0,0 0 0,0 0 0,1 0 0,-1 0 0,0 0 0,0-1 0,0 1 0,2 0 0,3-3 0,0 1 0,-1-1 0,1 0 0,0-1 0,-1 1 0,0-1 0,0 0 0,7-7 0,8-9 0,-2 0 0,0-2 0,-1 0 0,-1 0 0,-1-2 0,-2 0 0,0 0 0,-1-2 0,-2 1 0,0-1 0,9-43 0,-15 49 0,-1 0 0,0 0 0,-2 0 0,0 0 0,-1 0 0,-1 0 0,-1 0 0,-1 0 0,0 0 0,-2 1 0,0 0 0,-1-1 0,-1 2 0,-1-1 0,-1 1 0,-18-29 0,22 39 0,-1 1 0,0-1 0,0 1 0,-1 0 0,0 1 0,0-1 0,-15-8 0,18 12 0,0 1 0,0 0 0,0 0 0,0 1 0,-1-1 0,1 1 0,0 0 0,-1 0 0,1 0 0,-1 1 0,1-1 0,-1 1 0,0 0 0,1 1 0,-1-1 0,1 1 0,-1 0 0,-5 2 0,0 1 0,1 0 0,-1 1 0,1 0 0,0 1 0,1 0 0,-1 0 0,1 1 0,0 0 0,1 0 0,0 1 0,-7 9 0,-6 9 0,2 2 0,-19 35 0,16-22 0,1 1 0,-15 49 0,27-67 0,2 1 0,0 0 0,1 0 0,2 0 0,-1 36 0,4-54 0,1 0 0,-1 0 0,1 0 0,0 0 0,1 0 0,3 10 0,-4-15 0,-1-1 0,1 1 0,0-1 0,-1 0 0,1 1 0,0-1 0,0 0 0,0 0 0,0 1 0,0-1 0,0 0 0,0 0 0,0 0 0,1 0 0,-1-1 0,0 1 0,1 0 0,-1 0 0,0-1 0,1 1 0,-1-1 0,1 1 0,-1-1 0,1 0 0,-1 1 0,1-1 0,-1 0 0,1 0 0,-1 0 0,1 0 0,-1 0 0,1-1 0,0 1 0,-1 0 0,2-1 0,3-2 0,0 1 0,0-1 0,-1 1 0,0-1 0,1-1 0,-1 1 0,0-1 0,6-6 0,37-43 0,-16 12 0,-2-2 0,-2-1 0,-2-1 0,26-62 0,-18 22 0,38-141 0,-68 213 0,22-101 0,-23 95 0,0 0 0,-2 1 0,0-1 0,-2-20 0,1 37 0,0 0 0,0 0 0,-1-1 0,1 1 0,0 0 0,-1 0 0,0 0 0,1 0 0,-1 0 0,0 0 0,0 0 0,0 0 0,0 0 0,0 1 0,-1-1 0,1 0 0,0 1 0,-1-1 0,0 0 0,-2-1 0,2 2 0,0 0 0,0 1 0,0-1 0,-1 0 0,1 1 0,0 0 0,-1-1 0,1 1 0,0 0 0,-1 0 0,1 0 0,0 1 0,0-1 0,-1 0 0,1 1 0,-2 0 0,-10 5 0,0-1 0,1 2 0,0 0 0,-23 17 0,-10 10 0,1 2 0,2 2 0,-58 67 0,53-48 0,3 2 0,-49 83 0,84-125 0,-36 68 0,42-77 0,1 0 0,0 0 0,0 1 0,1-1 0,0 1 0,1 0 0,0 0 0,0 11 0,0-19 0,1 0 0,0 0 0,0 0 0,0 0 0,0 1 0,1-1 0,-1 0 0,0 0 0,0 0 0,1 0 0,-1 0 0,0 0 0,1 0 0,-1 0 0,1 1 0,0-2 0,-1 1 0,1 0 0,0 0 0,0 0 0,-1 0 0,1 0 0,0 0 0,0-1 0,0 1 0,0 0 0,0-1 0,0 1 0,0-1 0,0 1 0,0-1 0,0 0 0,0 1 0,1-1 0,-1 0 0,0 0 0,0 0 0,0 0 0,0 0 0,0 0 0,1 0 0,0 0 0,4-1 0,0-1 0,0 1 0,0-1 0,0 0 0,-1-1 0,1 1 0,5-5 0,16-11 0,0-1 0,-2-2 0,-1 0 0,0-1 0,23-30 0,0-6 0,46-74 0,-55 72 0,-1-3 0,-4-1 0,-3-1 0,38-116 0,-67 176 0,11-45 0,-11 46 0,-1 0 0,1-1 0,-1 1 0,0 0 0,0 0 0,-1 0 0,1 0 0,-1 0 0,-1-6 0,1 9 0,1 0 0,-1 0 0,1 0 0,-1 0 0,0 0 0,1-1 0,-1 1 0,0 0 0,0 1 0,0-1 0,0 0 0,0 0 0,0 0 0,0 0 0,0 1 0,0-1 0,0 1 0,0-1 0,0 0 0,0 1 0,-1 0 0,1-1 0,0 1 0,0 0 0,-1 0 0,1-1 0,-2 1 0,-2 1 0,0-1 0,-1 1 0,1 0 0,0 0 0,0 0 0,-7 3 0,-20 10 0,1 1 0,1 2 0,0 1 0,-50 41 0,-9 13 0,4 4 0,3 4 0,3 3 0,4 4 0,5 3 0,-66 108 0,115-163 0,1 0 0,-26 65 0,44-94 0,0 0 0,0 0 0,1 0 0,-1 0 0,0 7 0,2-12 0,0-1 0,0 1 0,0-1 0,0 1 0,0-1 0,0 1 0,0-1 0,0 1 0,1-1 0,-1 1 0,0-1 0,0 1 0,0-1 0,0 1 0,1-1 0,-1 1 0,0-1 0,0 1 0,1-1 0,-1 0 0,0 1 0,1-1 0,-1 1 0,1-1 0,-1 0 0,0 0 0,1 1 0,-1-1 0,1 0 0,-1 0 0,1 1 0,-1-1 0,1 0 0,-1 0 0,1 0 0,-1 0 0,1 0 0,-1 0 0,1 0 0,-1 0 0,1 0 0,-1 0 0,1 0 0,-1 0 0,1 0 0,-1 0 0,1 0 0,-1 0 0,1 0 0,-1-1 0,0 1 0,1 0 0,-1 0 0,1-1 0,0 0 0,30-19 0,13-21 0,-1-3 0,-2-1 0,48-69 0,-75 96 0,157-226 0,-137 189 0,-2-3 0,37-95 0,-57 110 0,-11 42 0,-1 1 0,0-1 0,0 1 0,0-1 0,1 1 0,-1-1 0,0 0 0,0 1 0,0-1 0,0 1 0,0-1 0,0 1 0,0-1 0,0 0 0,0 1 0,-1-1 0,1 1 0,0-1 0,0 1 0,0-1 0,-1 0 0,1 1 0,0-1 0,-1 1 0,1-1 0,0 1 0,-1-1 0,1 1 0,0 0 0,-1-1 0,1 1 0,-1 0 0,1-1 0,-1 1 0,1 0 0,-1-1 0,1 1 0,-1 0 0,0-1 0,-2 2 0,1-1 0,0 1 0,0-1 0,-1 1 0,1 0 0,0 0 0,0 0 0,0 0 0,0 0 0,-4 3 0,-26 21 0,1 1 0,-44 48 0,64-64 0,-598 682 0,589-667 0,14-16 0,9-9 0,208-209 0,-100 94 0,-49 50 0,-246 216 0,-182 131 0,357-276 0,5-3 0,0 0 0,-1-1 0,1 1 0,-1-1 0,-8 3 0,13-5 0,0 0 0,0 0 0,0 0 0,0 0 0,-1 0 0,1 0 0,0-1 0,0 1 0,0 0 0,0 0 0,0 0 0,0 0 0,0-1 0,-1 1 0,1 0 0,0 0 0,0 0 0,0 0 0,0-1 0,0 1 0,0 0 0,0 0 0,0 0 0,0-1 0,0 1 0,0 0 0,0 0 0,0 0 0,0-1 0,0 1 0,0 0 0,0 0 0,1 0 0,-1 0 0,0-1 0,0 1 0,0 0 0,0 0 0,0 0 0,0 0 0,0-1 0,1 1 0,-1 0 0,0 0 0,0 0 0,0 0 0,0 0 0,1 0 0,-1-1 0,9-12 0,44-46 0,97-81 0,-91 86 0,96-86 0,-150 134 0,-15 11 0,-22 18 0,29-21 0,-94 69 0,-354 273 0,1074-859 0,-615 508 0,-21 19 0,-627 521 0,580-485 0,52-42 0,11-7 0,17-15 0,-6 6 0,32-26 0,72-55 0,179-105 0,-284 191 0,-14 11 0,-21 19 0,-111 105 0,-152 115 0,257-225 0,26-20 0,6-6 0,41-40 0,282-249 0,-316 289 0,-13 11 0,-17 17 0,-329 326 0,331-332 0,17-16 0,0 0 0,0 0 0,0 0 0,0-1 0,0 1 0,0 0 0,0 0 0,0 0 0,0 0 0,0 0 0,-1 0 0,31-28 0,304-271 0,-347 308 0,0 0 0,-15 8 0,-8 5 0,-33 24 0,18-10 0,-100 51 0,151-87 0,0 0 0,0 0 0,0 0 0,0 1 0,-1-1 0,1 0 0,0 0 0,0 0 0,0 0 0,0 0 0,0 0 0,0 0 0,0 0 0,0 0 0,0 0 0,0 0 0,-1 0 0,1 0 0,0 0 0,0 0 0,0 0 0,0 0 0,0 0 0,0 0 0,0 0 0,0 0 0,-1 0 0,1 0 0,0 0 0,0 0 0,0 0 0,0 0 0,0 0 0,0 0 0,0 0 0,0 0 0,0 0 0,0 0 0,-1 0 0,1 0 0,0 0 0,0-1 0,0 1 0,0 0 0,0 0 0,0 0 0,0 0 0,0 0 0,0 0 0,0 0 0,0 0 0,0 0 0,0 0 0,0-1 0,0 1 0,0 0 0,0 0 0,0 0 0,0 0 0,3-9 0,10-13 0,23-25 0,1 2 0,3 2 0,47-41 0,-81 77 0,-6 5 0,-15 9 0,-164 110 0,68-40 0,103-74 0,12-9 0,13-13 0,-16 17 0,202-185 0,-102 99 0,-95 81 0,-14 9 0,-17 11 0,-198 137 0,27-15 0,283-201 0,-24 17 0,155-89 0,-338 201 0,-149 107 0,567-396 0,-287 216 0,-11 10 0,0 0 0,0 0 0,0 0 0,0 0 0,0 0 0,0 0 0,0 0 0,0 0 0,0 0 0,0 0 0,-1 0 0,1 0 0,0 0 0,0 0 0,0 0 0,0 0 0,0 0 0,0 0 0,0 0 0,0 0 0,0 0 0,0 0 0,0 0 0,0 0 0,0 0 0,0 0 0,0 0 0,-1 0 0,1 0 0,0 0 0,0 0 0,0 0 0,0 0 0,0 0 0,0 0 0,0 0 0,0 0 0,0 0 0,0 0 0,0 0 0,0 0 0,0-1 0,0 1 0,0 0 0,0 0 0,0 0 0,0 0 0,0 0 0,0 0 0,0 0 0,0 0 0,0 0 0,0 0 0,0 0 0,0 0 0,0 0 0,0 0 0,0 0 0,0-1 0,0 1 0,0 0 0,-26 11 0,-39 20 0,2 2 0,-110 78 0,261-162 0,-22 14 0,-33 18 0,-1 0 0,32-24 0,-129 68 0,-156 96 0,192-104 0,70-54 0,229-164 0,-337 231 0,-7 6 0,-106 73 0,194-117 0,2 0 0,26-9 0,-2 1 0,128-55 0,-237 104 0,-91 56 0,156-87 0,-13 9 0,14-9 0,10-5 0,266-141 0,-306 174 133,19-16-1631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19:23:49.9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1 438 24575,'0'0'0,"0"0"0,0 0 0,0 0 0,18 4 0,73 16 0,-38-7 0,82 10 0,-134-24 0,-4-3 0,-13-7 0,-23-11 0,-15-1 0,-80-23 0,258 76 0,3 9 0,-224-82 0,80 37 0,8 2 0,-1 1 0,0 0 0,0 0 0,-10-1 0,66 1 0,-13 0 0,34 1 0,-6 1 0,95-13 0,-100 5 0,0 3 0,101 1 0,-196-13 0,-105-19 0,33 10 0,110 27 0,0 0 0,0 0 0,0 0 0,0-1 0,0 1 0,0 0 0,0-1 0,1 1 0,-1-1 0,0 1 0,0-1 0,0 1 0,0-1 0,1 0 0,-1 1 0,0-1 0,0-1 0,1 2 0,0-1 0,0 1 0,0-1 0,0 1 0,0 0 0,0-1 0,0 1 0,1-1 0,-1 1 0,0 0 0,0-1 0,0 1 0,1 0 0,-1-1 0,0 1 0,1 0 0,-1 0 0,0-1 0,1 1 0,-1 0 0,0 0 0,1-1 0,-1 1 0,0 0 0,1 0 0,-1 0 0,1-1 0,37-10 0,-38 11 0,91-18 0,-50 12 0,58-18 0,-159 23 0,-158 22 0,126-11 0,83-9 0,9-3 0,18-5 0,-4 3 0,361-134 0,-350 123 0,-25 15 0,1 0 0,-1-1 0,0 1 0,0 0 0,0 0 0,0 0 0,0 0 0,0-1 0,0 1 0,0 0 0,0 0 0,0 0 0,0-1 0,0 1 0,0 0 0,0 0 0,0 0 0,0 0 0,0-1 0,0 1 0,0 0 0,0 0 0,0 0 0,0-1 0,0 1 0,-1 0 0,1 0 0,0 0 0,0 0 0,0 0 0,0-1 0,0 1 0,0 0 0,-1 0 0,1 0 0,0 0 0,0 0 0,0 0 0,0 0 0,0-1 0,-1 1 0,1 0 0,0 0 0,0 0 0,0 0 0,-1 0 0,1 0 0,0 0 0,0 0 0,0 0 0,-1 0 0,1 0 0,0 0 0,0 0 0,0 0 0,0 0 0,-1 0 0,-8 0 0,-1 0 0,0 0 0,-15 3 0,-220 44 0,84-14 0,221-62 0,226-75 0,-396 152 0,60-28 0,3-2 0,-83 45 0,120-55 0,12-3 0,21-2 0,65-10 0,145-31 0,-126 18 0,18 0 0,-114 20 0,-13 4 0,-20 9 0,19-12 0,-264 122 0,153-74 0,112-49 0,1 1 0,0-1 0,-1 1 0,1-1 0,0 1 0,-1 0 0,1-1 0,0 1 0,0 0 0,0 0 0,0 0 0,0 0 0,0 0 0,-1 2 0,2-3 0,0 0 0,0 1 0,0-1 0,1 0 0,-1 1 0,0-1 0,0 0 0,0 1 0,1-1 0,-1 0 0,0 1 0,0-1 0,0 0 0,1 0 0,-1 1 0,0-1 0,1 0 0,-1 0 0,0 0 0,1 1 0,-1-1 0,0 0 0,1 0 0,-1 0 0,0 0 0,1 0 0,-1 0 0,0 0 0,1 0 0,-1 0 0,1 0 0,48 4 0,-46-4 0,149-3 0,62 3 0,-184 2 0,0 1 0,-1 1 0,0 2 0,1 1 0,28 11 0,-43-11 23,0 0 0,0 1 0,0 0-1,-1 1 1,0 1 0,-1 0 0,0 1-1,0 1 1,-2 0 0,1 0 0,-1 1-1,-1 0 1,-1 1 0,12 21 0,-6-6-267,-2 2 0,-1-1 0,-2 1 0,-1 1 1,-1 0-1,5 44 0,-2 28-6582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19:23:50.4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155 1154 24575,'-16'-11'0,"5"2"0,0 0 0,1-1 0,1-1 0,-1 1 0,2-2 0,0 1 0,0-1 0,1 0 0,0-1 0,1 0 0,1 0 0,-6-20 0,3 7 0,2-1 0,1 0 0,1 0 0,1-1 0,2-40 0,3 35 0,1 1 0,1-1 0,2 0 0,1 1 0,20-53 0,-21 69 0,1 0 0,0 0 0,1 1 0,1 0 0,1 0 0,0 1 0,0 1 0,1 0 0,1 0 0,0 1 0,1 0 0,23-16 0,-28 24 0,0-1 0,0 1 0,1 0 0,-1 1 0,1 0 0,0 1 0,0-1 0,0 2 0,0-1 0,0 1 0,0 1 0,0-1 0,1 2 0,15 1 0,-13 1 0,-1 0 0,1 0 0,-1 1 0,0 0 0,0 1 0,-1 1 0,1 0 0,-1 0 0,0 0 0,14 14 0,-13-10 0,-1 1 0,1 0 0,-2 0 0,0 1 0,0 0 0,-1 1 0,-1-1 0,9 21 0,-12-22 0,0 0 0,0 0 0,-2 0 0,1 0 0,-1 1 0,-1-1 0,0 1 0,0-1 0,-1 1 0,-1 0 0,-2 11 0,1-10 0,-2 0 0,1 0 0,-2 0 0,0-1 0,0 0 0,-11 17 0,12-22 0,0-1 0,0 0 0,-1 0 0,0-1 0,0 1 0,0-1 0,-1 0 0,0-1 0,0 1 0,0-1 0,0 0 0,-1-1 0,-7 4 0,12-6 0,-1 0 0,0 0 0,0 0 0,0-1 0,0 1 0,0-1 0,0 0 0,0 0 0,0 0 0,0 0 0,0 0 0,0-1 0,0 1 0,0-1 0,0 0 0,0 0 0,-4-2 0,4 1 0,-1 0 0,1-1 0,-1 1 0,1-1 0,0 0 0,0 0 0,0 0 0,0-1 0,0 1 0,1-1 0,-2-3 0,-3-6 0,1 0 0,1-1 0,0 1 0,1-1 0,1 0 0,-3-22 0,3 3 0,1 0 0,2 1 0,2-1 0,0 1 0,3-1 0,0 1 0,11-32 0,-8 35 0,2 0 0,1 1 0,1 0 0,1 1 0,2 0 0,0 1 0,35-42 0,-42 59 0,1-1 0,0 1 0,0 1 0,1 0 0,0 0 0,1 1 0,-1 0 0,1 0 0,1 2 0,22-10 0,-27 13 0,0 1 0,1-1 0,-1 1 0,0 0 0,0 1 0,1 0 0,-1 0 0,0 0 0,1 1 0,-1 0 0,0 1 0,0 0 0,0 0 0,0 0 0,0 1 0,0 0 0,0 0 0,-1 0 0,0 1 0,7 5 0,-4-2 0,1 1 0,-2 1 0,1-1 0,-1 1 0,0 1 0,-1-1 0,0 1 0,-1 1 0,0-1 0,6 13 0,-6-6 0,0 0 0,-1 0 0,0 0 0,-2 1 0,0 0 0,1 25 0,-4-18 0,0-1 0,-2 0 0,-1 0 0,0 0 0,-2 0 0,-1-1 0,-1 1 0,-1-1 0,-1-1 0,-16 31 0,17-39 69,-1-1-1,0 0 0,-1 0 0,-14 14 1,18-21-225,1-1 1,-2 0 0,1 0 0,-1-1 0,1 1 0,-1-1 0,-1-1-1,1 0 1,0 0 0,-10 3 0,-21-1-6671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16:32:42.53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16:32:42.72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6T21:47:14.8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1 271 24575,'10'2'0,"0"-1"0,0 0 0,1-1 0,-1 0 0,13-1 0,9-1 0,381-24-151,3-22-133,10 0 124,211 11 160,-617 38 93,-23 1 112,-43 3 92,-1541 107-1297,1554-112 1000,37-3 0,23-3 0,687-107-18,-668 107 17,862-96-3,-855 99 4,-47 4 0,-13 3 0,-195 37 460,97-23-94,-292 74-1534,323-68-5658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16:32:46.32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66 68 24575,'25'0'0,"-20"0"0,-17 0 0,7 0 0,1 0 0,0 1 0,0-1 0,0 1 0,0 0 0,0 0 0,-4 2 0,-20-38 0,20 32 0,7 5 0,2-1 0,0-1 0,0 1 0,0-1 0,0 1 0,0-1 0,0 1 0,0-1 0,0 0 0,0 1 0,0-1 0,0 0 0,0 0 0,0 0 0,1 0 0,-1 0 0,0 0 0,0 0 0,0 0 0,0 0 0,0 0 0,0 0 0,0 0 0,0-1 0,0 1 0,-1 0 0,1-1 0,0 1 0,0 0 0,0-1 0,0 1 0,0-2 0,0 1 0,-3 6 0,2-5 0,-1 0 0,1 1 0,0-1 0,0 0 0,0 1 0,0-1 0,0 1 0,0-1 0,0 0 0,0 1 0,0-1 0,0 1 0,0-1 0,0 0 0,0 1 0,0-1 0,0 0 0,0 1 0,0-1 0,0 1 0,0-1 0,0 0 0,1 1 0,-1-1 0,0 0 0,0 1 0,0-1 0,1 0 0,-1 1 0,0-1 0,1 0 0,-1 0 0,0 1 0,0-1 0,1 0 0,-1 0 0,0 0 0,1 1 0,-1-1 0,1 0 0,1 0 0,-10-2 0,5 1 0,1 1 0,-1 0 0,1 1 0,-1-1 0,1 0 0,-1 1 0,1-1 0,0 1 0,-1 0 0,-3 1 0,5-1 0,1-1 0,-1 0 0,1 0 0,-1 1 0,1-1 0,-1 0 0,1 0 0,0 1 0,-1-1 0,1 1 0,-1-1 0,1 0 0,0 1 0,-1-1 0,1 1 0,0-1 0,0 1 0,0-1 0,-1 1 0,1-1 0,0 1 0,0 0 0,0 0 0,0-1 0,1 1 0,-1 0 0,0-1 0,0 1 0,1-1 0,-1 1 0,0-1 0,1 1 0,-1-1 0,1 1 0,-1-1 0,1 1 0,-1-1 0,1 1 0,-1-1 0,1 1 0,-1-1 0,1 0 0,0 0 0,0 1 0,5 3 0,1-1 0,-1 0 0,1 0 0,0-1 0,-1 1 0,10 0 0,-14-2 0,-1-1 0,0 0 0,0 0 0,0 0 0,0 0 0,1 0 0,-1 0 0,0 0 0,0 0 0,0 0 0,0 0 0,1-1 0,-1 1 0,0 0 0,0-1 0,0 1 0,0-1 0,0 1 0,0-1 0,0 0 0,0 1 0,0-1 0,0 0 0,0 0 0,0 0 0,-1 0 0,1 0 0,0 0 0,-1 0 0,1 0 0,0 0 0,-1 0 0,1 0 0,-1 0 0,0 0 0,1 0 0,-1 0 0,0-1 0,0 1 0,0 0 0,0 0 0,0 0 0,0 0 0,0-1 0,0-1 0,-11-65 0,14 72 0,13 18 0,-15-22 0,-1 1 0,1-1 0,-1 1 0,1 0 0,-1-1 0,1 1 0,-1-1 0,1 1 0,0-1 0,-1 0 0,1 1 0,0-1 0,-1 0 0,1 1 0,0-1 0,-1 0 0,1 0 0,0 1 0,0-1 0,-1 0 0,1 0 0,0 0 0,0 0 0,0 0 0,-1 0 0,1 0 0,0-1 0,0 1 0,0 0 0,-1 0 0,0 0 0,1 0 0,-1-1 0,0 1 0,0 0 0,0 0 0,0 0 0,0 0 0,1 0 0,-1-1 0,0 1 0,0 0 0,0 0 0,0 0 0,0 0 0,0-1 0,0 1 0,0 0 0,0 0 0,0 0 0,1-1 0,-1 1 0,0 0 0,0 0 0,0 0 0,0-1 0,0 1 0,0 0 0,-1 0 0,1 0 0,0 0 0,0-1 0,0 1 0,0 0 0,0 0 0,0 0 0,0-1 0,0 1 0,0 0 0,0 0 0,-1 0 0,1 0 0,0 0 0,0-1 0,0 1 0,0 0 0,-11-9 0,4 4 0,7 5 0,0 0 0,0-1 0,0 1 0,0 0 0,0 0 0,0 0 0,0 0 0,0 0 0,0 0 0,0 0 0,0-1 0,0 1 0,0 0 0,0 0 0,0 0 0,0 0 0,0 0 0,0 0 0,0 0 0,0 0 0,1 0 0,-1-1 0,0 1 0,0 0 0,0 0 0,0 0 0,0 0 0,0 0 0,0 0 0,0 0 0,0 0 0,0 0 0,1 0 0,-1 0 0,0 0 0,0 0 0,0 0 0,0 0 0,0 0 0,0 0 0,0 0 0,1 0 0,-1 0 0,0 0 0,0 0 0,0 0 0,0 0 0,0 0 0,0 0 0,0 0 0,0 0 0,1 0 0,-1 0 0,0 0 0,0 0 0,0 0 0,0 0 0,0 0 0,0 1 0,-1-1 0,0 0 0,-1 1 0,1-1 0,0 0 0,0 1 0,-1-1 0,1 1 0,0 0 0,0 0 0,0-1 0,0 1 0,0 0 0,0 0 0,0 0 0,0 0 0,0 0 0,0 0 0,1 0 0,-1 0 0,0 0 0,1 0 0,-1 1 0,1-1 0,-1 0 0,1 0 0,-1 1 0,1-1 0,0 0 0,0 1 0,0-1 0,0 0 0,0 1 0,0-1 0,0 0 0,0 1 0,0-1 0,0 0 0,1 2 0,-1-3 0,0 0 0,0 0 0,1 0 0,-1 0 0,0 0 0,0 0 0,0 1 0,0-1 0,0 0 0,0 0 0,0 0 0,0 0 0,0 0 0,0 0 0,0 0 0,1 0 0,-1 0 0,0 0 0,0 0 0,0 0 0,0 0 0,0 0 0,0 0 0,0 0 0,0 0 0,0 0 0,0 0 0,1 0 0,-1 0 0,0 0 0,0 0 0,0 0 0,0-1 0,0 1 0,0 0 0,0 0 0,0 0 0,0 0 0,0 0 0,0 0 0,0 0 0,1 0 0,-1 0 0,0 0 0,0 0 0,0 0 0,0 0 0,0-1 0,0 1 0,0 0 0,0 0 0,0 0 0,0 0 0,0 0 0,0 0 0,0 0 0,0 0 0,0 0 0,0-1 0,0 1 0,0 0 0,0 0 0,0 0 0,0 0 0,0 0 0,0 0 0,0 0 0,-1 0 0,2-12 0,-4 5 0,-1 15 0,3-4 0,0 0 0,0 0 0,1-1 0,0 1 0,0 0 0,0 6 0,0-9 0,0 1 0,1-1 0,-1 0 0,0 1 0,1-1 0,-1 0 0,1 0 0,-1 1 0,1-1 0,-1 0 0,1 0 0,0 0 0,0 1 0,0-1 0,-1 0 0,1 0 0,0 0 0,0 0 0,1-1 0,-1 1 0,1 1 0,-3-2 0,1 0 0,-1 1 0,0-1 0,1 1 0,-1-1 0,1 1 0,-1-1 0,1 1 0,-1-1 0,1 1 0,-1-1 0,1 1 0,0 0 0,-1-1 0,1 1 0,0 0 0,-1-1 0,1 1 0,0 0 0,0-1 0,0 1 0,-1 0 0,1 0 0,0-1 0,0 1 0,0 0 0,0 0 0,1-1 0,-1 1 0,0 1 0,0-2 0,0 1 0,0-1 0,0 1 0,0 0 0,0-1 0,0 1 0,0-1 0,0 1 0,1-1 0,-1 1 0,0-1 0,0 1 0,0-1 0,1 1 0,-1-1 0,0 1 0,1-1 0,-1 1 0,1 0 0,-1-1 0,1 0 0,0 0 0,-1 0 0,1 0 0,-1 0 0,1 0 0,-1 0 0,1-1 0,-1 1 0,1 0 0,-1 0 0,1 0 0,-1-1 0,1 1 0,-1 0 0,1 0 0,-1-1 0,0 1 0,1 0 0,-1-1 0,1 1 0,-1 0 0,0-1 0,1 1 0,-1-1 0,0 1 0,1-1 0,2-2 0,0 1 0,0 0 0,0 0 0,0 0 0,0 0 0,1 0 0,-1 1 0,1 0 0,4-2 0,3-1 0,-8 4-1365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16:32:42.53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16:32:42.72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4T16:32:46.32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66 68 24575,'25'0'0,"-20"0"0,-17 0 0,7 0 0,1 0 0,0 1 0,0-1 0,0 1 0,0 0 0,0 0 0,-4 2 0,-20-38 0,20 32 0,7 5 0,2-1 0,0-1 0,0 1 0,0-1 0,0 1 0,0-1 0,0 1 0,0-1 0,0 0 0,0 1 0,0-1 0,0 0 0,0 0 0,0 0 0,1 0 0,-1 0 0,0 0 0,0 0 0,0 0 0,0 0 0,0 0 0,0 0 0,0 0 0,0-1 0,0 1 0,-1 0 0,1-1 0,0 1 0,0 0 0,0-1 0,0 1 0,0-2 0,0 1 0,-3 6 0,2-5 0,-1 0 0,1 1 0,0-1 0,0 0 0,0 1 0,0-1 0,0 1 0,0-1 0,0 0 0,0 1 0,0-1 0,0 1 0,0-1 0,0 0 0,0 1 0,0-1 0,0 0 0,0 1 0,0-1 0,0 1 0,0-1 0,0 0 0,1 1 0,-1-1 0,0 0 0,0 1 0,0-1 0,1 0 0,-1 1 0,0-1 0,1 0 0,-1 0 0,0 1 0,0-1 0,1 0 0,-1 0 0,0 0 0,1 1 0,-1-1 0,1 0 0,1 0 0,-10-2 0,5 1 0,1 1 0,-1 0 0,1 1 0,-1-1 0,1 0 0,-1 1 0,1-1 0,0 1 0,-1 0 0,-3 1 0,5-1 0,1-1 0,-1 0 0,1 0 0,-1 1 0,1-1 0,-1 0 0,1 0 0,0 1 0,-1-1 0,1 1 0,-1-1 0,1 0 0,0 1 0,-1-1 0,1 1 0,0-1 0,0 1 0,0-1 0,-1 1 0,1-1 0,0 1 0,0 0 0,0 0 0,0-1 0,1 1 0,-1 0 0,0-1 0,0 1 0,1-1 0,-1 1 0,0-1 0,1 1 0,-1-1 0,1 1 0,-1-1 0,1 1 0,-1-1 0,1 1 0,-1-1 0,1 1 0,-1-1 0,1 0 0,0 0 0,0 1 0,5 3 0,1-1 0,-1 0 0,1 0 0,0-1 0,-1 1 0,10 0 0,-14-2 0,-1-1 0,0 0 0,0 0 0,0 0 0,0 0 0,1 0 0,-1 0 0,0 0 0,0 0 0,0 0 0,0 0 0,1-1 0,-1 1 0,0 0 0,0-1 0,0 1 0,0-1 0,0 1 0,0-1 0,0 0 0,0 1 0,0-1 0,0 0 0,0 0 0,0 0 0,-1 0 0,1 0 0,0 0 0,-1 0 0,1 0 0,0 0 0,-1 0 0,1 0 0,-1 0 0,0 0 0,1 0 0,-1 0 0,0-1 0,0 1 0,0 0 0,0 0 0,0 0 0,0 0 0,0-1 0,0-1 0,-11-65 0,14 72 0,13 18 0,-15-22 0,-1 1 0,1-1 0,-1 1 0,1 0 0,-1-1 0,1 1 0,-1-1 0,1 1 0,0-1 0,-1 0 0,1 1 0,0-1 0,-1 0 0,1 1 0,0-1 0,-1 0 0,1 0 0,0 1 0,0-1 0,-1 0 0,1 0 0,0 0 0,0 0 0,0 0 0,-1 0 0,1 0 0,0-1 0,0 1 0,0 0 0,-1 0 0,0 0 0,1 0 0,-1-1 0,0 1 0,0 0 0,0 0 0,0 0 0,0 0 0,1 0 0,-1-1 0,0 1 0,0 0 0,0 0 0,0 0 0,0 0 0,0-1 0,0 1 0,0 0 0,0 0 0,0 0 0,1-1 0,-1 1 0,0 0 0,0 0 0,0 0 0,0-1 0,0 1 0,0 0 0,-1 0 0,1 0 0,0 0 0,0-1 0,0 1 0,0 0 0,0 0 0,0 0 0,0-1 0,0 1 0,0 0 0,0 0 0,-1 0 0,1 0 0,0 0 0,0-1 0,0 1 0,0 0 0,-11-9 0,4 4 0,7 5 0,0 0 0,0-1 0,0 1 0,0 0 0,0 0 0,0 0 0,0 0 0,0 0 0,0 0 0,0 0 0,0-1 0,0 1 0,0 0 0,0 0 0,0 0 0,0 0 0,0 0 0,0 0 0,0 0 0,0 0 0,1 0 0,-1-1 0,0 1 0,0 0 0,0 0 0,0 0 0,0 0 0,0 0 0,0 0 0,0 0 0,0 0 0,0 0 0,1 0 0,-1 0 0,0 0 0,0 0 0,0 0 0,0 0 0,0 0 0,0 0 0,0 0 0,1 0 0,-1 0 0,0 0 0,0 0 0,0 0 0,0 0 0,0 0 0,0 0 0,0 0 0,0 0 0,1 0 0,-1 0 0,0 0 0,0 0 0,0 0 0,0 0 0,0 0 0,0 1 0,-1-1 0,0 0 0,-1 1 0,1-1 0,0 0 0,0 1 0,-1-1 0,1 1 0,0 0 0,0 0 0,0-1 0,0 1 0,0 0 0,0 0 0,0 0 0,0 0 0,0 0 0,0 0 0,1 0 0,-1 0 0,0 0 0,1 0 0,-1 1 0,1-1 0,-1 0 0,1 0 0,-1 1 0,1-1 0,0 0 0,0 1 0,0-1 0,0 0 0,0 1 0,0-1 0,0 0 0,0 1 0,0-1 0,0 0 0,1 2 0,-1-3 0,0 0 0,0 0 0,1 0 0,-1 0 0,0 0 0,0 0 0,0 1 0,0-1 0,0 0 0,0 0 0,0 0 0,0 0 0,0 0 0,0 0 0,0 0 0,1 0 0,-1 0 0,0 0 0,0 0 0,0 0 0,0 0 0,0 0 0,0 0 0,0 0 0,0 0 0,0 0 0,0 0 0,1 0 0,-1 0 0,0 0 0,0 0 0,0 0 0,0-1 0,0 1 0,0 0 0,0 0 0,0 0 0,0 0 0,0 0 0,0 0 0,0 0 0,1 0 0,-1 0 0,0 0 0,0 0 0,0 0 0,0 0 0,0-1 0,0 1 0,0 0 0,0 0 0,0 0 0,0 0 0,0 0 0,0 0 0,0 0 0,0 0 0,0 0 0,0-1 0,0 1 0,0 0 0,0 0 0,0 0 0,0 0 0,0 0 0,0 0 0,0 0 0,-1 0 0,2-12 0,-4 5 0,-1 15 0,3-4 0,0 0 0,0 0 0,1-1 0,0 1 0,0 0 0,0 6 0,0-9 0,0 1 0,1-1 0,-1 0 0,0 1 0,1-1 0,-1 0 0,1 0 0,-1 1 0,1-1 0,-1 0 0,1 0 0,0 0 0,0 1 0,0-1 0,-1 0 0,1 0 0,0 0 0,0 0 0,1-1 0,-1 1 0,1 1 0,-3-2 0,1 0 0,-1 1 0,0-1 0,1 1 0,-1-1 0,1 1 0,-1-1 0,1 1 0,-1-1 0,1 1 0,-1-1 0,1 1 0,0 0 0,-1-1 0,1 1 0,0 0 0,-1-1 0,1 1 0,0 0 0,0-1 0,0 1 0,-1 0 0,1 0 0,0-1 0,0 1 0,0 0 0,0 0 0,1-1 0,-1 1 0,0 1 0,0-2 0,0 1 0,0-1 0,0 1 0,0 0 0,0-1 0,0 1 0,0-1 0,0 1 0,1-1 0,-1 1 0,0-1 0,0 1 0,0-1 0,1 1 0,-1-1 0,0 1 0,1-1 0,-1 1 0,1 0 0,-1-1 0,1 0 0,0 0 0,-1 0 0,1 0 0,-1 0 0,1 0 0,-1 0 0,1-1 0,-1 1 0,1 0 0,-1 0 0,1 0 0,-1-1 0,1 1 0,-1 0 0,1 0 0,-1-1 0,0 1 0,1 0 0,-1-1 0,1 1 0,-1 0 0,0-1 0,1 1 0,-1-1 0,0 1 0,1-1 0,2-2 0,0 1 0,0 0 0,0 0 0,0 0 0,0 0 0,1 0 0,-1 1 0,1 0 0,4-2 0,3-1 0,-8 4-1365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6T21:47:16.2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1700 325 24575,'-82'11'0,"-1"-4"0,-113-4 0,106-3 0,-430-1 0,609-5 0,-66 5 0,958-28 0,-1072 21 0,-256-22-108,-903-61-661,1224 90 743,22 1 15,9 0 35,23-1 135,740-28 338,-71 1-263,-826 28-234,-959 19-634,723-10 516,345-10 118,48-6 0,388-55 762,6 20-1438,-421 42 673,381-29-1362,-235 21-4792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6T21:47:23.5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12577 3239 24575,'-23'0'0,"-40"-8"0,12 1 0,-852-60-1416,0 89-199,616 8 1483,53 3 123,154-21-12,-119 36 0,197-48 18,-1 1 0,0-1 0,0 1 0,1 0 0,-1 0 0,1 0 0,-1 1 0,1-1 0,-1 0 0,1 1 1,0 0-1,0 0 0,-4 3 0,7-5 4,-1 0 1,0 1-1,0-1 1,0 1-1,1-1 1,-1 0-1,0 1 0,0-1 1,1 0-1,-1 1 1,0-1-1,1 0 1,-1 1-1,0-1 1,1 0-1,-1 0 1,1 0-1,-1 1 1,0-1-1,1 0 1,-1 0-1,1 0 0,-1 0 1,0 0-1,1 0 1,-1 0-1,2 0 1,33 4 162,111-8 536,106-15-356,87-11-459,754-54-669,6 58-3,-765 44 633,-315-16 154,-1 1 0,21 5 0,-38-8 0,-1 0 0,1 0 0,0 0 0,0 1 0,-1-1 0,1 0 0,0 1 0,-1-1 0,1 0 0,-1 1 0,1-1 0,0 1 0,-1-1 0,1 1 0,-1-1 0,1 1 0,0 1 0,-1-2 0,0 1 0,0-1 0,0 1 0,0-1 0,-1 0 0,1 1 0,0-1 0,0 1 0,0-1 0,-1 1 0,1-1 0,0 0 0,0 1 0,-1-1 0,1 1 0,0-1 0,-1 0 0,1 0 0,-1 1 0,1-1 0,0 0 0,-1 1 0,1-1 0,-1 0 0,1 0 0,-1 0 0,-15 7 0,0-2 0,-1 0 0,-25 4 0,-171 27 0,-134 5-129,-122 0-385,-89-9 222,-2002-20-4419,2321-23 4053,94 1 698,130 9 233,0-1 0,-23-5 0,38 8-264,0-1 0,-1 0 0,1 0-1,0 0 1,0 0 0,0 0 0,0-1-1,0 1 1,-1 0 0,1 0 0,0 0 0,0 0-1,0 0 1,0 0 0,-1 0 0,1 0-1,0 0 1,0 0 0,0 0 0,0 0 0,0-1-1,0 1 1,-1 0 0,1 0 0,0 0-1,0 0 1,0 0 0,0-1 0,0 1 0,0 0-1,0 0 1,0 0 0,0 0 0,0 0-1,0-1 1,0 1 0,0 0 0,0 0-1,0 0 1,0 0 0,0-1 0,0 1 0,0 0-1,0 0 1,0 0 0,0 0 0,0-1-1,0 1 1,0 0 0,0 0 0,0 0 0,0 0-1,0 0 1,0-1 0,1 1 0,17-8 482,86-14 492,92-6 0,85-4 0,734-39 1267,5 77-1888,-698 26 135,-309-30-497,0 0 0,-1 1 0,22 8 0,-34-11 0,1 0 0,-1 0 0,1 0 0,0 0 0,-1 1 0,1-1 0,-1 0 0,1 0 0,-1 1 0,1-1 0,-1 0 0,1 1 0,-1-1 0,0 0 0,1 1 0,-1-1 0,1 0 0,-1 1 0,0-1 0,1 1 0,-1-1 0,0 1 0,1-1 0,-1 1 0,0-1 0,0 1 0,0-1 0,0 1 0,1 0 0,-1-1 0,0 1 0,0-1 0,0 1 0,0-1 0,0 1 0,0 0 0,0-1 0,0 1 0,-1-1 0,1 1 0,0-1 0,0 1 0,0-1 0,-1 1 0,1-1 0,0 1 0,0-1 0,-1 1 0,1-1 0,-1 1 0,1-1 0,0 1 0,-1-1 0,1 0 0,-1 1 0,0-1 0,-7 6 0,-1-1 0,0-1 0,0 0 0,0 0 0,0-1 0,-14 4 0,-156 34 0,-118 6-67,-124 3-200,-113 2 36,-98-1-588,-375 23-563,-1384 117-2151,1990-151 2550,141-10 0,134-12 328,113-15 857,37-3 231,140-16 306,156-19-595,130-15 19,1195-123 1034,11 58 388,-1624 114-1481,225-5 384,-244 8-488,-28 1 0,-58 3 0,-151 4 0,-138 1 91,-119 4 272,-1072 40-350,503-15 949,922-37-517,94-7-324,34 4-120,0 0 0,0 0-1,-1 0 1,1-1 0,0 1-1,0 0 1,0 0 0,0 0-1,-1 0 1,1 0 0,0 0-1,0 0 1,0 0 0,0-1-1,0 1 1,0 0 0,-1 0-1,1 0 1,0 0 0,0 0-1,0-1 1,0 1 0,0 0-1,0 0 1,0 0 0,0 0-1,0-1 1,0 1 0,0 0-1,0 0 1,0 0 0,0-1-1,0 1 1,0 0-1,0 0 1,0 0 0,0 0-1,0-1 1,0 1 0,0 0-1,0 0 1,0 0 0,0 0-1,0-1 1,0 1 0,1 0-1,-1 0 1,0 0 0,0 0-1,0 0 1,0 0 0,0-1-1,0 1 1,1 0 0,-1 0-1,0 0 1,0 0 0,0 0-1,0 0 1,1 0 0,-1 0-1,0 0 1,0 0 0,0 0-1,1 0 1,12-7 2,0 2-1,25-7 1,153-39-3,120-20-164,100-14-655,2302-298-1855,-2589 374 2809,-80 9 689,-102 10-126,-140 15-558,-164 14-162,-150 13-67,-2509 301-3423,2864-333 3472,116-16 103,38-5 34,9-2 33,74-16 563,150-28 243,137-21-138,109-15 39,1054-151-389,6 30 488,-1464 196-679,83-16 31,-146 20-288,-24 1 0,-66-2 0,-95 6 0,60 2 0,-295 7-77,-130 8-234,-2026 157-3650,2372-153 3333,144-14 528,37-3 78,33-4 24,0 0 0,27-4 0,211-19-2,166-26-10,127-23-33,913-162-157,-10-38 107,-1086 198-78,-106 18 129,-96 19 42,-84 16 164,-75 17-13,-9 1 46,-26 3 274,-151 15 484,-191 23-132,-183 16-220,-142 7-650,-2087 138-3722,2379-174 2795,155-9 190,218-15 704,-36 1 165,140-14 738,184-22 65,167-25-286,121-17 225,1290-188-575,-3-35-1652,-1643 264 1280,-95 12 262,-94 22-130,1 0 0,-1 0 0,0 0 0,1 0 0,-1 0 0,1 0 0,-1 0 0,0 0 0,1 0 0,-1 0 0,1 0 0,-1-1 0,0 1 0,1 0 0,-1 0 0,0 0 0,1-1 0,-1 1 0,0 0 0,1 0 0,-1-1 0,0 1 0,0 0 0,1-1 0,-1 1 0,0 0 0,0-1 0,1 0 0,-22-1 459,-134 9 466,-190 22-304,-192 23-663,-159 19-557,-1110 136 33,13 55-1710,1436-199 1538,152-20 572,151-28 154,47-11 0,11-1 0,25-4 0,43-6 0,215-32 0,170-30 138,131-22 415,2999-447 50,-3280 495-702,8 2 678,-319 42-205,-21 4 5,-68 11 114,-216 27 324,-194 17-647,-170 10-139,-125 4-187,-2170 139-3235,2851-205 3207,-336 22-790,162-12 191,146-10 792,127-8 339,36-5 123,134-19 442,152-21-378,129-23-278,2002-425 1719,-2167 428-1157,-102 22 164,-120 28-465,-46 15-498,1 0 0,-1 0 0,1 0 0,-1 0 0,1 0 0,0 0 1,-1 0-1,1 0 0,-1-1 0,1 1 0,-1 0 0,1 0 0,-1-1 0,1 1 0,-1 0 0,1-1 1,-1 1-1,0 0 0,1-1 0,-1 1 0,1-1 0,-1 1 0,0-1 0,1 0 0,-15 0 130,0 2 0,0-1-1,0 2 1,-15 3-1,-245 37 8,-198 39-320,-157 34-657,-2793 608-4488,3152-659 5340,419-103 1770,93-21-959,87-21-417,1179-274 3742,-1401 328-3952,-84 19-197,-34 6-16,-62 10-4,-142 24 1,-126 25-40,-1626 355-367,1924-402 388,-236 60-5,233-54 24,46-16 0,0 0 0,0 0 0,1 0 0,-1 0 0,0 0 0,0 0 0,0 0 0,0 0 0,0 0 0,0 0 0,0 1 0,0-1 0,0 0 0,0 0 0,0 0 0,0 0 0,1 0 0,-1 0 0,0 0 0,0 0 0,0 1 0,0-1 0,0 0 0,0 0 0,0 0 0,0 0 0,0 0 0,0 0 0,0 1 0,0-1 0,0 0 0,0 0 0,-1 0 0,1 0 0,0 0 0,0 0 0,0 0 0,0 1 0,0-1 0,0 0 0,0 0 0,0 0 0,0 0 0,0 0 0,0 0 0,0 0 0,-1 0 0,1 0 0,0 0 0,0 0 0,0 1 0,0-1 0,0 0 0,0 0 0,0 0 0,0 0 0,-1 0 0,1 0 0,0 0 0,0 0 0,30-1 0,101-16 0,108-23 0,87-22 101,1297-306 832,-1476 326-847,-130 37-86,0-1 0,23-11 0,-40 17 0,0 0 0,1 0 0,-1 0 0,0 0 0,0 0 0,1 0 0,-1 0 0,0-1 0,1 1 0,-1 0 0,0 0 0,0 0 0,1-1 0,-1 1 0,0 0 0,0 0 0,1-1 0,-1 1 0,0 0 0,0-1 0,0 1 0,0 0 0,1 0 0,-1-1 0,0 1 0,0 0 0,0-1 0,0 1 0,0 0 0,0-1 0,0 1 0,0 0 0,0-1 0,-1 0 0,0 0 0,0 1 0,0-1 0,-1 1 0,1-1 0,0 1 0,0-1 0,0 1 0,-1 0 0,1 0 0,0 0 0,-3 0 0,-35-1 0,-48 4 0,-179 23 0,-124 24-164,-632 122-893,11 64 804,844-186 215,102-26 38,60-20 0,9-2 0,42-9 0,150-39 0,154-47-164,122-39-655,2069-626-2250,-2262 670 2918,-105 29 77,-166 57 90,-1 0 0,0-1 1,0 0-1,0 0 1,0-1-1,-1 0 1,10-7-1,-18 7 120,-11 1 46,-47 5 333,-200 30 377,-199 42-559,-166 40-750,-1026 221-908,18 59-424,1325-306 1186,153-34 422,141-46 141,12-2 0,4-5 0,0-1 0,0 1 0,0-1 0,0 1 0,0-1 0,0 1 0,1-1 0,-1 0 0,0 0 0,0 0 0,0-1 0,3 1 0,204-31 0,195-51 122,152-43 365,2533-651-565,-2929 732 78,-117 31 47,-38 10 43,-9 3 37,-80 17 592,-161 43 216,-143 38-144,-473 123 121,-877 222 731,1723-440-1643,-33 8 0,48-12 0,0 1 0,0 0 0,1 0 0,-1 0 0,0 0 0,0 0 0,0 0 0,0 0 0,0 0 0,0 0 0,0 0 0,0 0 0,0-1 0,0 1 0,0 0 0,0 0 0,0 0 0,0 0 0,0 0 0,0 0 0,0 0 0,0 0 0,0-1 0,0 1 0,0 0 0,0 0 0,0 0 0,0 0 0,0 0 0,0 0 0,0 0 0,0-1 0,0 1 0,0 0 0,0 0 0,0 0 0,0 0 0,0 0 0,0 0 0,0 0 0,0 0 0,0 0 0,-1 0 0,1-1 0,0 1 0,0 0 0,0 0 0,0 0 0,31-16 0,115-49 0,113-44 0,85-35 153,148-56 548,648-277 222,-1004 411-583,-127 62-333,-1 0-1,0 0 0,0-1 1,0-1-1,-1 1 0,7-8 0,-13 13-6,-1 0 0,0-1 0,0 1 0,1 0 0,-1 0 0,0-1 0,0 1 0,0 0 0,0-1 0,1 1 0,-1 0 0,0-1 0,0 1 0,0 0 0,0-1 0,0 1 0,0 0 0,0-1 0,0 1 0,0 0 0,0-1 0,0 1 0,0 0 0,0-1 0,0 1 0,0 0 0,0-1 0,-1 1 0,1 0 0,0-1 0,0 1 0,0 0 0,0 0 0,-1-1 0,1 1 0,0 0 0,0 0 0,-1-1 0,1 1 0,-2-1 0,0 0 0,0 0 0,-1 0 0,1 1 0,0-1 0,0 1 0,-1-1 0,1 1 0,-4 0 0,-31 0 0,-65 8 0,-167 33 0,-112 32-97,-1238 354-485,1381-348 196,86-22 290,139-52 96,0 0 0,0 2 0,-21 13 0,34-20 0,-1 1 0,1-1 0,0 0 0,-1 0 0,1 1 0,-1-1 0,1 0 0,0 1 0,-1-1 0,1 1 0,0-1 0,-1 1 0,1-1 0,0 0 0,0 1 0,0-1 0,-1 1 0,1-1 0,0 1 0,0-1 0,0 1 0,0-1 0,0 1 0,0 0 0,0-1 0,0 1 0,0 0 0,1-1 0,0 1 0,-1 0 0,1-1 0,0 1 0,-1-1 0,1 1 0,0-1 0,0 1 0,0-1 0,-1 0 0,1 1 0,0-1 0,0 0 0,0 0 0,0 0 0,0 1 0,0-1 0,21 1 0,0 0 0,42-4 0,159-21 0,104-27 43,1552-360 277,-1684 354 87,-83 17-305,-89 25-102,-22 15 0,-1 0 0,0 0 0,0-1 0,0 1 0,1 0 0,-1 0 0,0 0 0,0-1 0,0 1 0,0 0 0,0 0 0,1 0 0,-1-1 0,0 1 0,0 0 0,0 0 0,0-1 0,0 1 0,0 0 0,0 0 0,0-1 0,0 1 0,0 0 0,0 0 0,0-1 0,0 1 0,0 0 0,0 0 0,0-1 0,0 1 0,0 0 0,0 0 0,-1-1 0,1 1 0,0 0 0,0 0 0,0 0 0,0-1 0,0 1 0,-1 0 0,1 0 0,0 0 0,0-1 0,0 1 0,-1 0 0,1 0 0,0 0 0,0 0 0,-1 0 0,-9-3 0,0 1 0,0 0 0,0 1 0,-1 1 0,1-1 0,-20 3 0,-206 18 0,-148 34-164,-104 35-655,-1298 351-1955,1563-372 2648,97-25 94,103-32 32,22-8 0,8-3 0,103-22 0,136-43 0,121-39 4,667-199 3,-11-32 170,-808 256 642,-83 23 164,-123 52-804,0 0 1,0-1-1,15-11 0,-24 16-173,0 0 0,1 0 1,-1-1-1,0 1 0,0 0 0,0 0 1,1 0-1,-1 0 0,0-1 0,0 1 1,0 0-1,1 0 0,-1-1 0,0 1 1,0 0-1,0 0 0,0-1 0,0 1 1,1 0-1,-1 0 0,0-1 0,0 1 0,0 0 1,0-1-1,0 1 0,0 0 0,0 0 1,0-1-1,0 1 0,0 0 0,0 0 1,0-1-1,0 1 0,-1 0 0,1-1 1,0 1-1,0 0 0,0 0 0,0-1 1,0 1-1,0 0 0,-1 0 0,1-1 1,0 1-1,0 0 0,0 0 0,-1 0 0,1 0 1,-1-1-1,-2 0 20,-1 0 0,1 0 1,-1 1-1,0-1 0,1 1 0,-1 0 1,0 0-1,-3 0 0,-155 19 30,-132 37-56,-121 40-74,-1508 520-460,1606-486-125,104-32 481,186-84 177,1 0 0,-35 26 0,59-39 1,1 0 0,-1 1 0,0 0 0,0-1 0,1 1 0,-1 0 0,1 0 0,-1 0 0,1 0 0,-1 3 0,1-5 0,1 1 0,0-1 0,0 1 0,0-1 0,0 1 0,0-1 0,0 1 0,0-1 0,0 1 0,0-1 0,0 1 0,1-1 0,-1 1 0,0-1 0,0 1 0,0-1 0,1 1 0,-1-1 0,0 0 0,0 1 0,1-1 0,-1 1 0,0-1 0,1 0 0,-1 1 0,0-1 0,1 0 0,-1 1 0,1-1 0,-1 0 0,1 0 0,-1 0 0,0 1 0,1-1 0,0 0 0,4 2 0,-1-1 0,1 0 0,-1 0 0,1-1 0,0 1 0,6-1 0,60-5 0,174-38 0,121-47 72,1837-610 367,-1936 598-123,-88 28-237,-153 62-79,47-28 0,-71 39 0,0 0 0,0-1 0,-1 1 0,1 0 0,0-1 0,-1 1 0,1-1 0,-1 0 0,1 0 0,-1 0 0,0 1 0,2-4 0,-3 4 0,0 1 0,0-1 0,0 0 0,0 1 0,0-1 0,0 1 0,0-1 0,0 1 0,0-1 0,0 1 0,0-1 0,-1 0 0,1 1 0,0-1 0,0 1 0,-1-1 0,1 1 0,0-1 0,-1 1 0,1 0 0,0-1 0,-1 1 0,1-1 0,-1 1 0,1 0 0,0-1 0,-1 1 0,1 0 0,-1-1 0,1 1 0,-2 0 0,-5-3 0,-1 1 0,0-1 0,-1 2 0,1-1 0,0 1 0,-11 0 0,-169 4 0,-121 26 92,-99 29 276,-1261 322-276,1425-304 72,90-19 518,144-53-637,1 0 0,-1 0 0,1 1 0,0 1 0,-13 9 0,22-15-44,0 1-1,-1-1 1,1 0 0,0 0-1,0 0 1,-1 1-1,1-1 1,0 0 0,0 0-1,0 1 1,-1-1-1,1 0 1,0 1 0,0-1-1,0 0 1,0 1-1,0-1 1,0 0 0,-1 1-1,1-1 1,0 0-1,0 1 1,0-1 0,0 0-1,0 1 1,0-1-1,0 0 1,1 1 0,-1-1-1,0 0 1,0 0-1,0 1 1,0-1 0,0 0-1,0 1 1,1-1-1,-1 0 1,0 1 0,2 0-1,-1-1 0,1 1 0,-1 0 1,1-1-1,-1 1 0,1-1 1,0 1-1,-1-1 0,1 0 0,0 1 1,2-1-1,25 0 0,1-2 0,33-5 0,167-31 0,95-30-164,1425-423-2005,-1711 478 2272,23-7 687,119-56 0,-155 58-553,-25 18-234,-1-1 0,0 1 0,0 0 0,1 0 0,-1-1-1,0 1 1,0 0 0,0 0 0,1-1 0,-1 1 0,0 0 0,0 0-1,0-1 1,0 1 0,0 0 0,1-1 0,-1 1 0,0 0 0,0-1-1,0 1 1,0 0 0,0-1 0,0 1 0,0 0 0,0-1 0,0 1-1,0 0 1,0 0 0,-1-1 0,1 1 0,0 0 0,0-1-1,0 1 1,0 0 0,0-1 0,-1 1 0,1 0 0,0 0 0,-1-1-1,-3-1 2,-1 1 0,0-1 0,0 1 0,1 0-1,-1 1 1,0-1 0,0 1 0,0 0-1,-10 1 1,-156 15-4,-114 30-164,-601 143-1553,8 40 1677,844-219 125,-239 72 1531,268-80-1550,-1 0-1,0 0 1,1 1 0,0-1-1,-9 6 1,14-7-65,0-1 1,0 0-1,0 0 1,0 0-1,0 1 0,0-1 1,0 0-1,1 0 0,-1 0 1,0 1-1,0-1 0,0 0 1,0 0-1,0 0 0,0 0 1,0 1-1,0-1 1,1 0-1,-1 0 0,0 0 1,0 0-1,0 0 0,0 0 1,1 0-1,-1 1 0,0-1 1,0 0-1,0 0 1,0 0-1,1 0 0,-1 0 1,0 0-1,0 0 0,0 0 1,1 0-1,-1 0 0,0 0 1,0 0-1,0 0 0,1 0 1,-1 0-1,0 0 1,0 0-1,0 0 0,0 0 1,1 0-1,-1 0 0,0-1 1,0 1-1,1 0 0,33-2 11,107-22-12,102-24 0,1615-458-45,-1817 492 40,-1 1 4,0-2 0,51-26 0,-90 41 1,0-1 0,0 1 0,0-1 0,0 0 0,1 1 0,-1-1 0,0 0 0,0 0 0,0 0 0,0 0 0,-1 0 0,1 0 0,0 0 0,1-2 0,-2 3 0,0-1 0,-1 1 0,1 0 0,0-1 0,0 1 0,0 0 0,0-1 0,-1 1 0,1 0 0,0-1 0,0 1 0,0 0 0,-1 0 0,1-1 0,0 1 0,-1 0 0,1 0 0,0-1 0,-1 1 0,1 0 0,0 0 0,-1 0 0,1 0 0,0 0 0,-1-1 0,1 1 0,0 0 0,-1 0 0,1 0 0,-1 0 0,1 0 0,-1 0 0,-10-1 0,1 1 0,-23 0 0,-118 18 0,-89 24 0,-1159 302 546,1373-336-547,-35 11 1,-65 29 0,106-36 0,20-12 0,-1 0 0,1 0 0,0 0 0,0 0 0,0 0 0,0 0 0,-1 0 0,1 1 0,0-1 0,0 0 0,0 0 0,0 0 0,0 0 0,-1 1 0,1-1 0,0 0 0,0 0 0,0 0 0,0 0 0,0 1 0,0-1 0,0 0 0,0 0 0,0 0 0,0 1 0,0-1 0,0 0 0,0 0 0,0 0 0,0 1 0,0-1 0,0 0 0,0 0 0,0 0 0,0 1 0,0-1 0,0 0 0,0 0 0,0 0 0,0 1 0,0-1 0,1 0 0,2 1 0,1 0 0,-1 0 0,1 0 0,-1-1 0,1 0 0,0 1 0,-1-1 0,1-1 0,4 1 0,92-10 0,104-23 0,-180 29 0,706-158 8,-9-41 14,-700 197-19,262-88 39,-274 91-42,-1-1 0,1 0 0,0 0 0,13-10 0,-22 14 0,0 0 0,1 0 0,-1-1 0,0 1 0,0 0 0,1 0 0,-1 0 0,0-1 0,0 1 0,1 0 0,-1-1 0,0 1 0,0 0 0,0-1 0,0 1 0,1 0 0,-1-1 0,0 1 0,0 0 0,0-1 0,0 1 0,0 0 0,0-1 0,0 1 0,0 0 0,0-1 0,0 1 0,0 0 0,0-1 0,0 1 0,0-1 0,-1 0 0,0 1 0,0-1 0,0 0 0,0 1 0,0-1 0,0 1 0,0-1 0,0 1 0,0 0 0,0-1 0,0 1 0,0 0 0,0 0 0,-1-1 0,-21-1 0,1 1 0,-37 2 0,-153 18 0,-102 24-163,-1407 335-1127,1675-366 1242,-13 4 28,-103 42 0,139-43 20,23-15 0,-1 0 0,1 0 0,0 0 0,0 1 0,0-1 0,0 0 0,0 0 0,0 0 0,0 1 0,-1-1 0,1 0 0,0 0 0,0 0 0,0 1 0,0-1 0,0 0 0,0 0 0,0 0 0,0 1 0,0-1 0,0 0 0,0 0 0,0 1 0,1-1 0,-1 0 0,0 0 0,0 0 0,0 1 0,0-1 0,0 0 0,0 0 0,0 0 0,0 0 0,1 1 0,-1-1 0,0 0 0,0 0 0,0 0 0,0 0 0,1 0 0,-1 1 0,0-1 0,0 0 0,0 0 0,1 0 0,-1 0 0,0 0 0,0 0 0,0 0 0,1 0 0,7 2 0,0-1 0,0 0 0,0-1 0,15 0 0,133-14 0,99-21 0,79-24 30,1296-324 238,-1591 372-256,175-56-1,-189 55-11,-25 12 0,0 0 0,0 0 0,0 0 0,1 0 0,-1 0 0,0 0 0,0 0 0,0 0 0,0 0 0,1 0 0,-1 0 0,0 0 0,0 0 0,0 0 0,0 0 0,0 0 0,1-1 0,-1 1 0,0 0 0,0 0 0,0 0 0,0 0 0,0 0 0,0 0 0,0-1 0,0 1 0,0 0 0,1 0 0,-1 0 0,0 0 0,0 0 0,0-1 0,0 1 0,0 0 0,0 0 0,0 0 0,0 0 0,0-1 0,0 1 0,0 0 0,0 0 0,0 0 0,0 0 0,-1-1 0,1 1 0,0 0 0,0 0 0,0 0 0,0 0 0,0 0 0,0-1 0,0 1 0,0 0 0,-6-1 0,0 0 0,0 1 0,0 0 0,0 0 0,0 0 0,-7 2 0,-137 19 0,-101 27 0,-1524 408 120,1731-443-120,20-6 0,1 0 0,0 2 0,-25 12 0,41-15 0,15-3 0,16-3 118,1-1 1,-1-1-1,0-1 1,34-9-1,-6 2 273,162-34 495,148-44-1140,551-211 0,-889 289 220,12-3 26,-1-2 1,-1-1-1,49-32 0,-62 29 8,-21 18 0,1 1 0,-1-1 0,0 0 0,1 1 0,-1-1 0,0 0 0,1 0 0,-1 1 0,0-1 0,0 0 0,1 0 0,-1 1 0,0-1 0,0 0 0,0 0 0,0 0 0,0 1 0,0-1 0,-1-1 0,0 0 0,-1 0 0,1 0 0,-1 0 0,0 0 0,0 1 0,0-1 0,0 1 0,0-1 0,0 1 0,0 0 0,0 0 0,0 0 0,-1 0 0,1 0 0,0 0 0,-1 0 0,1 1 0,-4-1 0,-24-5 0,0 1 0,-37-2 0,-158 2 0,-88 17-112,-134 28-179,-499 109 1,737-102 208,78-10 61,123-35 21,1 1 0,-1 0 0,1 0 0,-13 9 0,20-12 0,0 0 0,-1 0 0,1 0 0,0 0 0,0 0 0,0 0 0,0 0 0,-1 1 0,1-1 0,0 0 0,0 0 0,0 0 0,0 0 0,0 1 0,0-1 0,-1 0 0,1 0 0,0 0 0,0 0 0,0 1 0,0-1 0,0 0 0,0 0 0,0 1 0,0-1 0,0 0 0,0 0 0,0 0 0,0 1 0,0-1 0,0 0 0,0 0 0,0 0 0,0 1 0,0-1 0,0 0 0,0 0 0,1 0 0,-1 1 0,0-1 0,0 0 0,0 0 0,0 0 0,0 0 0,0 1 0,1-1 0,-1 0 0,0 0 0,0 0 0,0 0 0,1 0 0,-1 0 0,0 0 0,0 1 0,0-1 0,1 0 0,-1 0 0,0 0 0,5 1 0,0 0 0,0 0 0,-1-1 0,1 1 0,8-1 0,141-12 0,116-26 0,95-26-95,1472-349-747,-1788 399 790,33-7 42,81-34-1,-161 55 11,1-2 0,0 1 0,0 0 0,0-1 0,-1 1 0,1-1 0,0 0 0,2-2 0,-5 4 0,0-1 0,0 1 0,0 0 0,0-1 0,0 1 0,0 0 0,0 0 0,0-1 0,0 1 0,0 0 0,0 0 0,0-1 0,0 1 0,0 0 0,0 0 0,-1-1 0,1 1 0,0 0 0,0 0 0,0-1 0,0 1 0,0 0 0,-1 0 0,1 0 0,0-1 0,0 1 0,0 0 0,-1 0 0,1 0 0,0 0 0,0 0 0,-1-1 0,1 1 0,0 0 0,0 0 0,-1 0 0,1 0 0,0 0 0,0 0 0,-1 0 0,1 0 0,0 0 0,-1 0 0,1 0 0,0 0 0,0 0 0,-1 0 0,1 0 0,0 0 0,-18-1 0,1 1 0,-23 2 0,-175 21 0,-145 28-112,-118 28-338,-1395 321 341,1615-332 120,101-21-9,97-23-2,54-20 0,9-2 0,33-5 0,118-30 0,117-36 0,88-29 100,528-164 414,-15-45-526,-713 239 12,-143 61 0,-1 0 0,-1-1 0,24-17 0,-37 24 0,-1 1 0,1-1 0,0 0 0,0 0 0,0 1 0,-1-1 0,1 0 0,0 0 0,-1 0 0,1 0 0,-1 0 0,1 0 0,-1 0 0,1 0 0,-1 0 0,1-2 0,-1 3 0,-1-1 0,1 0 0,0 1 0,0-1 0,0 0 0,-1 1 0,1-1 0,0 1 0,-1-1 0,1 0 0,-1 1 0,1-1 0,0 1 0,-1-1 0,1 1 0,-1 0 0,1-1 0,-1 1 0,0-1 0,1 1 0,-1 0 0,1-1 0,-1 1 0,0 0 0,0 0 0,-12-4 0,-1 1 0,1 1 0,0 1 0,-1 0 0,-23 1 0,-190 13 0,-118 27 25,-1567 326 199,1862-354-128,-22 5 104,-98 36-1,168-52-199,-1 0 0,0 0 0,1 1 0,-1-1 0,1 0 0,0 1 0,-1-1 0,-2 4 0,5-5 0,0 0 0,0 0 0,0 1 0,0-1 0,0 0 0,0 0 0,0 1 0,0-1 0,0 0 0,0 0 0,0 1 0,0-1 0,0 0 0,0 0 0,0 1 0,0-1 0,0 0 0,1 0 0,-1 1 0,0-1 0,0 0 0,0 0 0,0 0 0,0 1 0,1-1 0,-1 0 0,0 0 0,0 0 0,0 0 0,1 0 0,-1 1 0,0-1 0,0 0 0,1 0 0,-1 0 0,0 0 0,0 0 0,1 0 0,-1 0 0,0 0 0,0 0 0,0 0 0,1 0 0,-1 0 0,0 0 0,0 0 0,1 0 0,-1 0 0,15 1 0,-1 0 0,22-2 0,141-16 0,107-24-164,1529-381-1485,-1594 356 2446,-76 16-15,-134 47-724,0-1-1,-1 0 1,1 0 0,-1-1-1,15-10 1,-23 15-57,1-1 1,-1 1-1,0 0 0,1 0 0,-1-1 0,0 1 1,0 0-1,1 0 0,-1-1 0,0 1 1,0 0-1,0-1 0,1 1 0,-1 0 1,0-1-1,0 1 0,0-1 0,0 1 1,0 0-1,0-1 0,0 1 0,0 0 1,0-1-1,0 1 0,0-1 0,0 1 1,0 0-1,0-1 0,0 1 0,0 0 0,0-1 1,-1 1-1,1-1 0,0 1 0,0-1 1,-2 0-2,1 0 1,-1 0-1,1 1 1,-1-1-1,1 0 1,-1 0-1,0 1 1,1-1-1,-1 1 1,0-1 0,-2 1-1,-28-4 0,1 2 0,-40 3 0,-194 16 0,-112 23-150,-1251 211-616,1392-206 698,183-34 5,25-7-99,1 2-1,-1 1 1,-51 21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6T21:47:29.1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3568 932 24575,'0'0'0,"0"0"0,-2-1 0,-60-36 0,-1 2 0,-1 3 0,-113-39 0,27 30 0,-213-28 0,-158 10 0,-27 26 0,529 33 0,17 0 0,12 1 0,164 0 0,13 0 0,1611-36-1451,-1765 35 1451,-26 0 0,0 0 0,0 0 0,0 0 0,0-1 0,0 0 0,9-2 0,-35 0 0,-191 1 739,178 3-580,-206 4 316,-1080 71-2204,1034-57 1561,272-19 130,31-5 121,-9 2 36,599-127 1747,-188 41-1921,-369 76 55,-38 8 0,-12 1 0,-29-2 0,-317 0 0,260 8 0,-443 16-312,99-3 85,392-15 227,31-3 0,11-2 0,13-5 0,0 2-1,1 0 1,21-5 0,-2 0 91,817-238 358,-826 241-449,-71 14 0,-617 101 0,120-17 0,520-85 0,44-4 0,-6 0 0,1073-69 0,-1077 68 0,-46 1 0,-764 50 0,700-41 0,-120 13 0,269-35 0,341-74 0,382-76 0,-777 164 0,-1-1 0,1 1 0,0 0 0,-1 0 0,1-1 0,0 1 0,-1 0 0,1 0 0,0 0 0,0 0 0,-1 0 0,1 0 0,0 0 0,0 0 0,-1 0 0,1 0 0,0 0 0,0 1 0,-1-1 0,1 0 0,0 0 0,0 1 0,-20 15 0,-314 169 0,235-135 0,-12 5 0,-130 73 0,239-127 0,0-1 0,-1 1 0,1 0 0,0 0 0,0 0 0,0 0 0,0 0 0,0 0 0,0 0 0,0 0 0,0 0 0,0 0 0,0 1 0,0 0 0,1-1 0,0-1 0,0 0 0,0 1 0,0-1 0,0 0 0,0 1 0,0-1 0,1 0 0,-1 1 0,0-1 0,0 0 0,0 1 0,1-1 0,-1 0 0,0 0 0,0 1 0,1-1 0,-1 0 0,0 0 0,1 1 0,-1-1 0,0 0 0,1 0 0,-1 0 0,0 0 0,1 0 0,-1 1 0,0-1 0,1 0 0,-1 0 0,1 0 0,-1 0 0,1 0 0,7 1 0,1-1 0,-1 0 0,15-1 0,273-48 0,-2-25 0,-252 63 0,-6 3 0,-2-2 0,63-26 0,-96 35 0,0 1 0,0 0 0,0-1 0,0 1 0,0-1 0,0 1 0,-1-1 0,1 1 0,0-1 0,0 0 0,-1 1 0,1-1 0,0 0 0,-1 0 0,2-1 0,-3 2 0,1-1 0,-1 0 0,1 1 0,-1 0 0,1-1 0,-1 1 0,1-1 0,-1 1 0,0 0 0,1-1 0,-1 1 0,0 0 0,1 0 0,-1 0 0,0-1 0,0 1 0,1 0 0,-1 0 0,0 0 0,1 0 0,-1 0 0,0 0 0,-1 1 0,-50-2 0,-103 13 0,86-5 0,-697 79 0,770-85 0,-1 0 0,1 1 0,-1 0 0,1 0 0,-1 0 0,0 0 0,0 0 0,0 1 0,4 3 0,-6-5 0,0 0 0,0-1 0,0 1 0,0 0 0,-1 0 0,1 0 0,0 0 0,0 0 0,-1 0 0,1 0 0,0 0 0,-1 0 0,1 0 0,-1 0 0,0 0 0,1 0 0,-1 1 0,0-1 0,0 0 0,1 0 0,-1 0 0,0 3 0,-1-3 0,1 0 0,-1 0 0,0 0 0,1 0 0,-1 0 0,0 0 0,0 0 0,1 0 0,-1 0 0,0 0 0,0-1 0,0 1 0,0 0 0,0 0 0,0-1 0,0 1 0,-3 0 0,-4 2 0,-1 0 0,1-1 0,-1 0 0,-14 2 0,-70 1 0,-137-7 0,138-2 0,-3 0 0,-55-1 0,167 6 0,-1 1 0,27 6 0,2 1 0,135 19 0,335 62 0,-500-85 0,-39-1 0,-595 38 0,494-36 0,75-3 0,-235 6 0,274-9 0,7 0 0,0 1 0,-1-1 0,1-1 0,0 1 0,0-1 0,0 1 0,0-1 0,0 0 0,0-1 0,-6-1 0,8-2 0,12 2 0,78-7 0,167 4 0,-206 7 0,406 14 0,-974-63 0,368 32 0,284 18 0,-79-4 0,172-3 0,-303-10 0,30 8 0,-92-16 0,-213-7 0,335 31 0,28 0 0,29 3 0,-40-4 0,34 3 0,-14-1 0,-1 0 0,0-1 0,23-3 0,-62 0 0,6-1 0,-542-75-1365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6T21:47:47.0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38 1 24467,'-37'120'0,"392"-11"0,-317-229 0,-394 11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6T21:47:57.7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1740 170 24575,'-14'5'0,"-40"13"0,-1-3 0,-62 8 0,-116 7 0,178-24 0,-229 26 0,267-28 0,37-1 0,625-23 0,-507 10 0,537-31 0,-672 41 0,23 0 0,-29 3 0,-18 5 0,-594 141-57,517-129-58,-768 148-745,820-162 860,44-7 0,6-1 0,26-5 0,774-138 1031,-786 142-1030,-16 3-1,540-66 0,-491 65 0,-36 5 0,-14-4 0,-1 0 0,0 0 0,0 0 0,0 0 0,0 0 0,0 0 0,0 0 0,1 0 0,-1 1 0,0-1 0,0 0 0,0 0 0,0 0 0,0 0 0,0 0 0,0 1 0,0-1 0,0 0 0,0 0 0,0 0 0,0 0 0,0 0 0,0 1 0,1-1 0,-1 0 0,-1 0 0,1 0 0,0 0 0,0 1 0,0-1 0,0 0 0,0 0 0,0 0 0,0 0 0,0 1 0,0-1 0,0 0 0,0 0 0,0 0 0,0 0 0,-1 1 0,-1 1 0,-1 0 0,1 0 0,-1 0 0,0 0 0,1-1 0,-1 1 0,-5 1 0,-50 20 0,-91 23 0,133-42 0,-319 84-406,-458 58 0,769-142 406,0-1 0,-49 2 0,67-7 0,11-1 0,14-4 2,1 2 0,0 0 0,25-3 0,-8 2 126,1058-135 548,-914 133-676,-143 10 0,-38-2 0,0 0 0,0 0 0,0 0 0,0 0 0,0 0 0,1 0 0,-1 0 0,0 0 0,0 0 0,0 0 0,0 0 0,0 0 0,0 0 0,0 0 0,1 0 0,-1 0 0,0 0 0,0 0 0,0 0 0,0 0 0,0 0 0,0 0 0,0 0 0,0 1 0,0-1 0,0 0 0,0 0 0,1 0 0,-1 0 0,0 0 0,0 0 0,0 0 0,0 0 0,0 1 0,0-1 0,0 0 0,0 0 0,0 0 0,0 0 0,0 0 0,0 0 0,0 0 0,0 1 0,0-1 0,0 0 0,0 0 0,0 0 0,0 0 0,0 0 0,-10 6 0,-24 6 0,0-2 0,-48 9 0,35-9 0,-1035 193-1078,1046-197 1075,1 0 3,-234 36 0,250-41 0,19-1 0,0 0 0,0 0 0,0 0 0,0 0 0,0 0 0,0 0 0,0 0 0,0 0 0,0 0 0,0 0 0,0 0 0,0 0 0,0 0 0,0-1 0,0 1 0,0 0 0,0 0 0,0 0 0,0 0 0,0 0 0,0 0 0,0 0 0,0 0 0,0 0 0,-1 0 0,1 0 0,0 0 0,0 0 0,0 0 0,0 0 0,0 0 0,0 0 0,0 0 0,0 0 0,0 0 0,0 0 0,0 0 0,0 0 0,0 0 0,0 0 0,0 0 0,-1 0 0,1 0 0,37-11 0,326-60-15,14 21-13,-358 47 27,1082-98-8,-1070 101 9,-25 2 0,-56 9 0,-1264 134 432,1117-140-432,155-8 0,37 0 0,11-2 0,13-2 3,0 1 0,0 1 0,38-5 0,-22 4 102,1070-119 480,-1027 121-585,-68 5 0,-11-1 0,-43 5 0,-36 3-8,-1557 175-1301,1633-183 1309,-27 5 0,60-8 0,1941-216-496,-1928 216 496,-27 2 0,0 0 0,0-2 0,24-5 0,-37 5 0,-14 1 0,-166-2 1031,129 4-780,-179 5 6,-570 28-1218,-34 0-51,768-31 1012,62-2-1,-22-1-69,27-2 145,15-2 204,554-82 1021,-520 81-1216,871-89-254,-917 94 170,16-1 0,-43 5 0,-229 24 625,14-2-500,-140 12-454,-632 68-1129,944-97 1458,315-34 0,2-3-16,1412-197-49,-1636 221 67,123-22-1,-137 22-1,-19 4 0,-34 4 0,-623 91 87,471-64 30,-158 25-74,-387 59-47,665-105 4,63-9 0,9-1 0,39-8 0,89-17 0,77-15 0,22-4-56,1159-241 6,-1325 272 50,-48 9 0,-20 3 0,-35 5 0,-636 97 69,494-70 22,-5 1-65,-612 103-20,788-132-6,-22 4 0,30-6 0,4-1 0,18-6 0,612-164 5,11 16 3,-554 135-9,498-114-70,-571 131 71,-19 3 0,-37 8 0,30-6 0,-140 28 0,-94 16 0,-1553 286-1453,1758-325 1453,33-6 0,20-4 0,271-53 0,-23 6 112,-187 36 17,1526-270 310,-1562 279-439,-29 5 0,-20 4 0,-270 63 0,17-4-6,-1276 306 328,1529-366-322,19-4 0,37-7 0,343-68 9,284-52 299,2 24-614,-516 88 306,-140 16 3,-18 0-3,0 0 0,0 0 0,0 0 0,0 0 0,0 0 0,0 0 0,0 0 0,0 0-1,0 0 1,0 0 0,0 0 0,0 0 0,0 0 0,0 0 0,-1 0 0,1 1 0,0-1 0,0 0 0,0 0-1,0 0 1,0 0 0,0 0 0,0 0 0,0 0 0,0 0 0,0 0 0,0 0 0,0 0 0,0 0 0,0 1 0,0-1-1,0 0 1,0 0 0,0 0 0,0 0 0,0 0 0,0 0 0,0 0 0,0 0 0,0 0 0,0 0 0,0 0 0,0 0-1,0 1 1,1-1 0,-1 0 0,0 0 0,0 0 0,0 0 0,0 0 0,0 0 0,0 0 0,0 0 0,0 0-1,0 0 1,0 0 0,0 0 0,0 0 0,1 0 0,-42 16 248,-366 99 1043,-15-21-2031,-472 66 378,860-156 362,28-4 0,18-3 0,721-130 1113,-521 98-1592,-113 19 385,551-85 42,-622 99 52,-54 10 0,-577 116 37,-8-25 0,86-26-37,500-72 0,58-11 0,898-169 222,-373 105-222,-517 72 0,-37 4 0,-14 3 0,-41 11 0,-58 10 0,57-15 0,-1457 275-717,1443-277 717,58-9 0,18-5 0,35-8 0,89-20 0,73-17 0,1160-276 15,-1354 323-15,7-2 0,-46 14 0,-1642 445 151,1633-446-151,33-8 0,9-2 0,62-18 0,76-20 0,13-4 12,1017-288 262,-1120 314-274,-52 15 0,-13 3 0,-95 20 0,83-15 0,-162 31 0,-177 39 6,-545 103 20,878-174-26,57-12 0,483-118 14,488-128 25,-1213 306-39,-110 29 11,-610 152 42,899-225-53,28-6 0,23-5 0,248-58 0,1356-335-543,-1597 390 543,-52 14 0,8-2 0,-116 32 0,-81 22 0,-1234 319-282,1420-371 282,29-7 0,4-1 0,20-5 0,507-116 397,339-68 415,-864 188-812,23-2 0,-27 3 0,0 0 0,0 0 0,0 0 0,0 0 0,-1 0 0,1 0 0,0 0 0,0 0 0,0 0 0,0 0 0,0 0 0,0 0 0,0 0 0,0 1 0,0-1 0,0 0 0,0 0 0,0 0 0,0 0 0,0 0 0,0 0 0,0 0 0,0 0 0,0 0 0,0 0 0,0 0 0,0 0 0,0 0 0,1 0 0,-1 1 0,0-1 0,0 0 0,0 0 0,0 0 0,0 0 0,0 0 0,0 0 0,0 0 0,0 0 0,0 0 0,0 0 0,0 0 0,0 0 0,0 0 0,0 0 0,0 0 0,0 0 0,1 0 0,-1 0 0,0 0 0,0 0 0,0 0 0,0 0 0,0 0 0,0 0 0,0 0 0,0 0 0,0 0 0,0 0 0,-16 8 0,-231 83 1,-16-14-11,161-49-10,-645 174-125,736-200 145,-11 3 0,51-14 0,1475-449-386,-1476 448 386,-25 9 0,-4 1 0,-19 6 0,-360 108 5,-790 222 22,1162-334-27,-20 5 0,60-20 0,1328-437-225,-1132 377 212,-218 70 13,11-3 0,-51 17 0,-1334 420 332,1324-422-332,37-10 0,10-3 0,71-26 0,83-28 0,1178-398-160,-1488 507 160,-50 17 0,-1099 348-427,1235-398 427,57-18 0,15-5 0,30-12 0,1220-521 849,-1245 533-849,-15 5 0,1 0 0,0 0 0,0 0 0,0 0 0,0 0 0,0 0 0,0 0 0,0 0 0,0 0 0,0 0 0,0 0 0,0 0 0,0 0 0,0 0 0,0 1 0,0-1 0,0 0 0,0 0 0,0 0 0,0 0 0,0 0 0,-1 0 0,1 0 0,0 0 0,0 0 0,0 0 0,0 0 0,0 0 0,0 0 0,0 0 0,0 0 0,0 1 0,0-1 0,0 0 0,0 0 0,0 0 0,0 0 0,1 0 0,-1 0 0,0 0 0,0 0 0,0 0 0,0 0 0,0 0 0,0 0 0,0 0 0,0 0 0,0 0 0,0 1 0,0-1 0,0 0 0,0 0 0,0 0 0,0 0 0,0 0 0,0 0 0,0 0 0,0 0 0,0 0 0,1 0 0,-1 0 0,0 0 0,0 0 0,-25 21 0,21-17 0,-345 249 363,-18-17 0,-1-11-363,353-216 0,12-7 0,9-6 0,8-5 0,570-409 0,-275 187 0,-307 230 0,-4 4 0,-10 9 0,-22 22 0,-563 490 0,528-471 0,59-48 0,25-22 0,152-152 0,194-204 0,-354 365 0,-18 17 0,-1 0 0,-265 186 0,-13-15 0,257-160 0,-12 7 0,-234 129 0,266-151 0,13-5 0,0 0 0,0 0 0,0 0 0,0 0 0,0 0 0,1 0 0,-1 0 0,0 0 0,0 0 0,0 0 0,0 0 0,0 0 0,0 0 0,0-1 0,0 1 0,0 0 0,0 0 0,0 0 0,0 0 0,0 0 0,0 0 0,1 0 0,-1 0 0,0 0 0,0 0 0,0 0 0,0 0 0,0 0 0,0 0 0,0 0 0,0-1 0,0 1 0,0 0 0,0 0 0,0 0 0,0 0 0,0 0 0,0 0 0,0 0 0,0 0 0,0 0 0,0 0 0,0 0 0,0 0 0,0-1 0,0 1 0,0 0 0,0 0 0,0 0 0,0 0 0,0 0 0,0 0 0,-1 0 0,1 0 0,0 0 0,0 0 0,0 0 0,0 0 0,0 0 0,0 0 0,0 0 0,0 0 0,0 0 0,0-1 0,0 1 0,0 0 0,0 0 0,0 0 0,-1 0 0,27-22 0,305-240 0,83-69 0,-798 614 0,250-191 0,-54 40 0,187-131 0,-16 11 0,36-21 0,318-207 0,-11-19 0,-298 215 0,20-15 0,-6 6 0,52-48 0,-83 63 0,-11 13 0,0 1 0,0 0 0,1 0 0,-1 0 0,0-1 0,0 1 0,0 0 0,0 0 0,0 0 0,0-1 0,0 1 0,0 0 0,0 0 0,0-1 0,0 1 0,0 0 0,0 0 0,0-1 0,0 1 0,0 0 0,0 0 0,0 0 0,0-1 0,0 1 0,0 0 0,-1 0 0,1 0 0,0-1 0,0 1 0,0 0 0,0 0 0,0 0 0,-1-1 0,-1 1 0,0-1 0,0 1 0,1 0 0,-1 0 0,0 0 0,0 0 0,0 0 0,0 0 0,0 0 0,0 1 0,0-1 0,-2 1 0,-45 13 0,2 2 0,0 1 0,1 3 0,-77 45 0,100-49 0,23-16 0,0 0 0,1 0 0,-1 0 0,0 0 0,0 0 0,0 0 0,0 0 0,0 0 0,1 0 0,-1 0 0,0 1 0,0-1 0,0 0 0,0 0 0,1 0 0,-1 0 0,0 0 0,0 0 0,0 0 0,0 0 0,0 1 0,0-1 0,0 0 0,1 0 0,-1 0 0,0 0 0,0 0 0,0 1 0,0-1 0,0 0 0,0 0 0,0 0 0,0 0 0,0 0 0,0 1 0,0-1 0,0 0 0,0 0 0,0 0 0,0 0 0,0 1 0,0-1 0,0 0 0,0 0 0,0 0 0,0 0 0,0 1 0,0-1 0,0 0 0,0 0 0,0 0 0,-1 0 0,1 0 0,0 1 0,0-1 0,0 0 0,0 0 0,0 0 0,0 0 0,-1 0 0,1 0 0,0 0 0,0 0 0,0 0 0,0 1 0,0-1 0,-1 0 0,39-9 0,41-19-1365,15-10-5461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2775E-8A2E-4037-B523-195623F88C19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78678-D661-4F94-A7A4-9F16CF3FF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6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72FB15-5416-5F17-23A7-96CEE36E2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A291A93-3E7D-47E0-8FB6-0010D940A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B612FA-E423-663B-FDD7-76DAF287F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19/05/2025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790335-3EBF-D0F9-45B2-B30C83F7A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A84D67-4DE9-372D-ED09-BC6F4AEFF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DA95-26DA-4FE1-8795-273ECAD365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14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F67067-0AC5-8658-BCF6-1776FB65A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B39575-9D53-CDA3-6476-27B7F5482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5770D6-3307-EC09-8C7F-884528E3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19/05/2025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990970-DC78-AEF2-B364-F23FAEFA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46B71E-967E-BF09-5CC9-B188C456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DA95-26DA-4FE1-8795-273ECAD365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77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140C456-1517-D212-7A75-24786D444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A885A94-74EE-7A67-7D5A-C5502FD5B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DF40F7-F1EA-73B3-6AF9-28E542564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19/05/2025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C3EDB8-B999-6851-A64B-7D720DEBE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479002-3532-2D8A-1422-432C7EEF2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DA95-26DA-4FE1-8795-273ECAD365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731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0FFCA9-74BF-1C2E-215C-6BA81855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17C548-B462-B6EF-3572-7C5712832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44BD44-079C-9697-8017-7E3BD6553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19/05/2025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4C94CF-5E29-26D3-8477-BD3C584C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C8EC76-3A2D-CE85-08B5-56C07C283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DA95-26DA-4FE1-8795-273ECAD365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50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C1C78C-3CF0-1CDB-CDCD-50F582DAA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9276ED8-C2E8-31E6-2CD1-B35E97DA9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60F1BE-AB8C-5D14-7729-4FB7FAA3A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19/05/2025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E2AB75-D823-9A6D-55C4-78774227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BC74D3-7CC3-72DC-20CE-C375FEAC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DA95-26DA-4FE1-8795-273ECAD365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385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099D84-A0EA-54E3-063C-5E2A7C90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5B4009-390F-5E0B-B79C-969D234F2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36E2D9-DA11-5E3C-CB57-BD73C1D3D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28EF72-C8C9-2183-45D6-C0DCD36F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19/05/2025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42662C-1540-3557-C361-0C5E6FE3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78BAD9-A35F-917E-6D68-29572CE5C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DA95-26DA-4FE1-8795-273ECAD365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10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DC6197-4DD3-2483-7828-309D5B095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F70E56-B979-CFC4-D508-6E4A169E5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474D486-D527-8C37-DD96-0BD7ACD62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5A554FC-DDDA-DDC7-5916-7D6A154B2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A55C7EC-2C03-6AEF-9080-AEA3884BB7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0042854-702C-92DC-6776-0137BCBF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19/05/2025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ACA24A1-9EDB-1AC7-B690-F5869E77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66FCEBA-DFB3-8E0F-1D95-6511F88A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DA95-26DA-4FE1-8795-273ECAD365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60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10917A-2822-E6C5-10DF-2F21DEC67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78932E6-EEE2-64A9-A768-C4EC7791B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19/05/2025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7425228-A348-AC51-9D65-3555DB54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1422FE7-575A-6446-6C81-2BE7DB5A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DA95-26DA-4FE1-8795-273ECAD365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20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0FCC25C-B41C-5C4A-FE57-4FFE4E2BF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19/05/2025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B9EED40-4D68-E60D-7D48-36D67B19D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C087DA-8684-78EA-A39B-ECE78B2DE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DA95-26DA-4FE1-8795-273ECAD365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05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E4022F-4B24-CD82-F502-B27026C0E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CD8580-07F7-28D8-2D1E-EBBFE49EE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A10EF17-0773-2E9F-D3E4-D2AA995B3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FA694FA-2B5D-E448-AB06-4867FC4BD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19/05/2025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1005099-D473-F4A4-CDB8-6217F47B9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4E6E40-78B4-5659-C675-F72675530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DA95-26DA-4FE1-8795-273ECAD365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B729DF-1AB2-5F67-3143-102D4F6A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45423CF-ECDA-0FF3-F187-CCBCA5794F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4DAF8EA-4209-02FB-7D11-B06C67F39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256B7EC-9B9B-D78B-BA0E-C382E5F3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19/05/2025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D23A113-A5C6-3CB5-839D-9B441ABE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9644A6D-201F-105B-6D57-DF15EAD69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DA95-26DA-4FE1-8795-273ECAD365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54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5C4261-EFF8-1225-26F8-6BBE7BD1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95D143-A9D0-34EB-4BBF-3EF78166F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4734C6-EE6D-6E14-D2FC-41B00B44E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it-IT"/>
              <a:t>19/05/2025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C13548-6028-ECE4-1188-67F8E327B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9B4B84-CE0E-9B4D-70D2-FB1F57131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EDA95-26DA-4FE1-8795-273ECAD365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396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97.png"/><Relationship Id="rId26" Type="http://schemas.openxmlformats.org/officeDocument/2006/relationships/image" Target="../media/image101.png"/><Relationship Id="rId3" Type="http://schemas.openxmlformats.org/officeDocument/2006/relationships/image" Target="../media/image85.png"/><Relationship Id="rId21" Type="http://schemas.openxmlformats.org/officeDocument/2006/relationships/customXml" Target="../ink/ink35.xml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customXml" Target="../ink/ink33.xml"/><Relationship Id="rId25" Type="http://schemas.openxmlformats.org/officeDocument/2006/relationships/customXml" Target="../ink/ink37.xml"/><Relationship Id="rId2" Type="http://schemas.openxmlformats.org/officeDocument/2006/relationships/image" Target="../media/image84.png"/><Relationship Id="rId16" Type="http://schemas.openxmlformats.org/officeDocument/2006/relationships/image" Target="../media/image58.png"/><Relationship Id="rId20" Type="http://schemas.openxmlformats.org/officeDocument/2006/relationships/image" Target="../media/image98.png"/><Relationship Id="rId29" Type="http://schemas.openxmlformats.org/officeDocument/2006/relationships/image" Target="../media/image6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image" Target="../media/image93.svg"/><Relationship Id="rId24" Type="http://schemas.openxmlformats.org/officeDocument/2006/relationships/image" Target="../media/image100.png"/><Relationship Id="rId32" Type="http://schemas.openxmlformats.org/officeDocument/2006/relationships/image" Target="../media/image105.png"/><Relationship Id="rId5" Type="http://schemas.openxmlformats.org/officeDocument/2006/relationships/image" Target="../media/image87.png"/><Relationship Id="rId15" Type="http://schemas.openxmlformats.org/officeDocument/2006/relationships/customXml" Target="../ink/ink32.xml"/><Relationship Id="rId23" Type="http://schemas.openxmlformats.org/officeDocument/2006/relationships/customXml" Target="../ink/ink36.xml"/><Relationship Id="rId28" Type="http://schemas.openxmlformats.org/officeDocument/2006/relationships/image" Target="../media/image67.png"/><Relationship Id="rId10" Type="http://schemas.openxmlformats.org/officeDocument/2006/relationships/image" Target="../media/image92.png"/><Relationship Id="rId19" Type="http://schemas.openxmlformats.org/officeDocument/2006/relationships/customXml" Target="../ink/ink34.xml"/><Relationship Id="rId31" Type="http://schemas.openxmlformats.org/officeDocument/2006/relationships/image" Target="../media/image104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Relationship Id="rId22" Type="http://schemas.openxmlformats.org/officeDocument/2006/relationships/image" Target="../media/image99.png"/><Relationship Id="rId27" Type="http://schemas.openxmlformats.org/officeDocument/2006/relationships/image" Target="../media/image102.png"/><Relationship Id="rId30" Type="http://schemas.openxmlformats.org/officeDocument/2006/relationships/image" Target="../media/image10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85.png"/><Relationship Id="rId7" Type="http://schemas.openxmlformats.org/officeDocument/2006/relationships/image" Target="../media/image11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3.png"/><Relationship Id="rId7" Type="http://schemas.openxmlformats.org/officeDocument/2006/relationships/image" Target="../media/image125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0.png"/><Relationship Id="rId10" Type="http://schemas.openxmlformats.org/officeDocument/2006/relationships/image" Target="../media/image128.png"/><Relationship Id="rId4" Type="http://schemas.openxmlformats.org/officeDocument/2006/relationships/image" Target="../media/image124.png"/><Relationship Id="rId9" Type="http://schemas.openxmlformats.org/officeDocument/2006/relationships/image" Target="../media/image1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3" Type="http://schemas.openxmlformats.org/officeDocument/2006/relationships/image" Target="../media/image130.png"/><Relationship Id="rId7" Type="http://schemas.openxmlformats.org/officeDocument/2006/relationships/customXml" Target="../ink/ink39.xml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0.png"/><Relationship Id="rId11" Type="http://schemas.openxmlformats.org/officeDocument/2006/relationships/image" Target="../media/image1160.png"/><Relationship Id="rId5" Type="http://schemas.openxmlformats.org/officeDocument/2006/relationships/customXml" Target="../ink/ink38.xml"/><Relationship Id="rId10" Type="http://schemas.openxmlformats.org/officeDocument/2006/relationships/image" Target="../media/image132.png"/><Relationship Id="rId4" Type="http://schemas.openxmlformats.org/officeDocument/2006/relationships/image" Target="../media/image131.png"/><Relationship Id="rId9" Type="http://schemas.openxmlformats.org/officeDocument/2006/relationships/image" Target="../media/image11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0.png"/><Relationship Id="rId13" Type="http://schemas.openxmlformats.org/officeDocument/2006/relationships/image" Target="../media/image134.png"/><Relationship Id="rId3" Type="http://schemas.openxmlformats.org/officeDocument/2006/relationships/image" Target="../media/image131.png"/><Relationship Id="rId7" Type="http://schemas.openxmlformats.org/officeDocument/2006/relationships/customXml" Target="../ink/ink43.xml"/><Relationship Id="rId12" Type="http://schemas.openxmlformats.org/officeDocument/2006/relationships/image" Target="../media/image123.png"/><Relationship Id="rId2" Type="http://schemas.openxmlformats.org/officeDocument/2006/relationships/image" Target="../media/image130.png"/><Relationship Id="rId16" Type="http://schemas.openxmlformats.org/officeDocument/2006/relationships/image" Target="../media/image122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2.xml"/><Relationship Id="rId11" Type="http://schemas.openxmlformats.org/officeDocument/2006/relationships/image" Target="../media/image124.png"/><Relationship Id="rId5" Type="http://schemas.openxmlformats.org/officeDocument/2006/relationships/image" Target="../media/image1130.png"/><Relationship Id="rId15" Type="http://schemas.openxmlformats.org/officeDocument/2006/relationships/image" Target="../media/image1210.png"/><Relationship Id="rId10" Type="http://schemas.openxmlformats.org/officeDocument/2006/relationships/image" Target="../media/image133.png"/><Relationship Id="rId4" Type="http://schemas.openxmlformats.org/officeDocument/2006/relationships/customXml" Target="../ink/ink41.xml"/><Relationship Id="rId9" Type="http://schemas.openxmlformats.org/officeDocument/2006/relationships/image" Target="../media/image132.png"/><Relationship Id="rId14" Type="http://schemas.openxmlformats.org/officeDocument/2006/relationships/image" Target="../media/image1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12" Type="http://schemas.openxmlformats.org/officeDocument/2006/relationships/image" Target="../media/image11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3" Type="http://schemas.openxmlformats.org/officeDocument/2006/relationships/image" Target="../media/image85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0" Type="http://schemas.openxmlformats.org/officeDocument/2006/relationships/image" Target="../media/image158.png"/><Relationship Id="rId4" Type="http://schemas.openxmlformats.org/officeDocument/2006/relationships/image" Target="../media/image77.png"/><Relationship Id="rId9" Type="http://schemas.openxmlformats.org/officeDocument/2006/relationships/image" Target="../media/image157.png"/><Relationship Id="rId14" Type="http://schemas.openxmlformats.org/officeDocument/2006/relationships/image" Target="../media/image1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ustomXml" Target="../ink/ink6.xml"/><Relationship Id="rId18" Type="http://schemas.openxmlformats.org/officeDocument/2006/relationships/image" Target="../media/image33.png"/><Relationship Id="rId26" Type="http://schemas.openxmlformats.org/officeDocument/2006/relationships/image" Target="../media/image37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3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25.pn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customXml" Target="../ink/ink5.xml"/><Relationship Id="rId24" Type="http://schemas.openxmlformats.org/officeDocument/2006/relationships/image" Target="../media/image36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29.png"/><Relationship Id="rId19" Type="http://schemas.openxmlformats.org/officeDocument/2006/relationships/customXml" Target="../ink/ink9.xml"/><Relationship Id="rId4" Type="http://schemas.openxmlformats.org/officeDocument/2006/relationships/image" Target="../media/image26.png"/><Relationship Id="rId9" Type="http://schemas.openxmlformats.org/officeDocument/2006/relationships/customXml" Target="../ink/ink4.xml"/><Relationship Id="rId14" Type="http://schemas.openxmlformats.org/officeDocument/2006/relationships/image" Target="../media/image31.png"/><Relationship Id="rId2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customXml" Target="../ink/ink18.xml"/><Relationship Id="rId18" Type="http://schemas.openxmlformats.org/officeDocument/2006/relationships/image" Target="../media/image44.png"/><Relationship Id="rId26" Type="http://schemas.openxmlformats.org/officeDocument/2006/relationships/image" Target="../media/image48.png"/><Relationship Id="rId3" Type="http://schemas.openxmlformats.org/officeDocument/2006/relationships/customXml" Target="../ink/ink13.xml"/><Relationship Id="rId21" Type="http://schemas.openxmlformats.org/officeDocument/2006/relationships/customXml" Target="../ink/ink22.xml"/><Relationship Id="rId7" Type="http://schemas.openxmlformats.org/officeDocument/2006/relationships/customXml" Target="../ink/ink15.xml"/><Relationship Id="rId12" Type="http://schemas.openxmlformats.org/officeDocument/2006/relationships/image" Target="../media/image41.png"/><Relationship Id="rId17" Type="http://schemas.openxmlformats.org/officeDocument/2006/relationships/customXml" Target="../ink/ink20.xml"/><Relationship Id="rId25" Type="http://schemas.openxmlformats.org/officeDocument/2006/relationships/customXml" Target="../ink/ink24.xml"/><Relationship Id="rId2" Type="http://schemas.openxmlformats.org/officeDocument/2006/relationships/image" Target="../media/image25.png"/><Relationship Id="rId16" Type="http://schemas.openxmlformats.org/officeDocument/2006/relationships/image" Target="../media/image43.png"/><Relationship Id="rId20" Type="http://schemas.openxmlformats.org/officeDocument/2006/relationships/image" Target="../media/image45.pn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customXml" Target="../ink/ink17.xml"/><Relationship Id="rId24" Type="http://schemas.openxmlformats.org/officeDocument/2006/relationships/image" Target="../media/image47.png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23" Type="http://schemas.openxmlformats.org/officeDocument/2006/relationships/customXml" Target="../ink/ink23.xml"/><Relationship Id="rId28" Type="http://schemas.openxmlformats.org/officeDocument/2006/relationships/image" Target="../media/image50.png"/><Relationship Id="rId10" Type="http://schemas.openxmlformats.org/officeDocument/2006/relationships/image" Target="../media/image40.png"/><Relationship Id="rId19" Type="http://schemas.openxmlformats.org/officeDocument/2006/relationships/customXml" Target="../ink/ink21.xml"/><Relationship Id="rId4" Type="http://schemas.openxmlformats.org/officeDocument/2006/relationships/image" Target="../media/image38.png"/><Relationship Id="rId9" Type="http://schemas.openxmlformats.org/officeDocument/2006/relationships/customXml" Target="../ink/ink16.xml"/><Relationship Id="rId14" Type="http://schemas.openxmlformats.org/officeDocument/2006/relationships/image" Target="../media/image42.png"/><Relationship Id="rId22" Type="http://schemas.openxmlformats.org/officeDocument/2006/relationships/image" Target="../media/image46.png"/><Relationship Id="rId27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62.png"/><Relationship Id="rId18" Type="http://schemas.openxmlformats.org/officeDocument/2006/relationships/image" Target="../media/image65.png"/><Relationship Id="rId3" Type="http://schemas.openxmlformats.org/officeDocument/2006/relationships/image" Target="../media/image57.png"/><Relationship Id="rId21" Type="http://schemas.openxmlformats.org/officeDocument/2006/relationships/image" Target="../media/image68.svg"/><Relationship Id="rId7" Type="http://schemas.openxmlformats.org/officeDocument/2006/relationships/image" Target="../media/image59.png"/><Relationship Id="rId12" Type="http://schemas.openxmlformats.org/officeDocument/2006/relationships/customXml" Target="../ink/ink29.xml"/><Relationship Id="rId17" Type="http://schemas.openxmlformats.org/officeDocument/2006/relationships/image" Target="../media/image64.png"/><Relationship Id="rId2" Type="http://schemas.openxmlformats.org/officeDocument/2006/relationships/image" Target="../media/image56.png"/><Relationship Id="rId16" Type="http://schemas.openxmlformats.org/officeDocument/2006/relationships/customXml" Target="../ink/ink31.xml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6.xml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5" Type="http://schemas.openxmlformats.org/officeDocument/2006/relationships/image" Target="../media/image63.png"/><Relationship Id="rId23" Type="http://schemas.openxmlformats.org/officeDocument/2006/relationships/image" Target="../media/image70.png"/><Relationship Id="rId10" Type="http://schemas.openxmlformats.org/officeDocument/2006/relationships/customXml" Target="../ink/ink28.xml"/><Relationship Id="rId19" Type="http://schemas.openxmlformats.org/officeDocument/2006/relationships/image" Target="../media/image66.svg"/><Relationship Id="rId4" Type="http://schemas.openxmlformats.org/officeDocument/2006/relationships/customXml" Target="../ink/ink25.xml"/><Relationship Id="rId9" Type="http://schemas.openxmlformats.org/officeDocument/2006/relationships/image" Target="../media/image60.png"/><Relationship Id="rId14" Type="http://schemas.openxmlformats.org/officeDocument/2006/relationships/customXml" Target="../ink/ink30.xml"/><Relationship Id="rId22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0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nerazione immagine completata">
            <a:extLst>
              <a:ext uri="{FF2B5EF4-FFF2-40B4-BE49-F238E27FC236}">
                <a16:creationId xmlns:a16="http://schemas.microsoft.com/office/drawing/2014/main" id="{5F02F203-978C-CDDC-9764-B99AB3C84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7" b="1799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BB5E508-11AB-32FD-968C-E2E4B841C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" y="2126398"/>
            <a:ext cx="12110720" cy="1583731"/>
          </a:xfrm>
        </p:spPr>
        <p:txBody>
          <a:bodyPr>
            <a:normAutofit/>
          </a:bodyPr>
          <a:lstStyle/>
          <a:p>
            <a:pPr algn="l"/>
            <a:r>
              <a:rPr lang="it-IT" sz="9600" dirty="0" err="1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Exotic</a:t>
            </a:r>
            <a:r>
              <a:rPr lang="it-IT" sz="96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 </a:t>
            </a:r>
            <a:r>
              <a:rPr lang="it-IT" sz="9600" dirty="0" err="1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Spectroscopy</a:t>
            </a:r>
            <a:endParaRPr lang="it-IT" sz="9600" dirty="0">
              <a:ln w="22225">
                <a:solidFill>
                  <a:schemeClr val="tx1"/>
                </a:solidFill>
                <a:miter lim="800000"/>
              </a:ln>
              <a:noFill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BD620D-3DA3-A7FD-555F-8342EF314FC1}"/>
              </a:ext>
            </a:extLst>
          </p:cNvPr>
          <p:cNvSpPr txBox="1"/>
          <p:nvPr/>
        </p:nvSpPr>
        <p:spPr>
          <a:xfrm>
            <a:off x="81280" y="6366510"/>
            <a:ext cx="1787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Davide Germani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6D23904-678F-147E-AF8F-48E1948E4D54}"/>
              </a:ext>
            </a:extLst>
          </p:cNvPr>
          <p:cNvSpPr txBox="1">
            <a:spLocks/>
          </p:cNvSpPr>
          <p:nvPr/>
        </p:nvSpPr>
        <p:spPr>
          <a:xfrm>
            <a:off x="81280" y="727948"/>
            <a:ext cx="10967720" cy="3564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0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‘</a:t>
            </a:r>
            <a:r>
              <a:rPr lang="it-IT" sz="4000" dirty="0" err="1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Old</a:t>
            </a:r>
            <a:r>
              <a:rPr lang="it-IT" sz="40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’ </a:t>
            </a:r>
            <a:r>
              <a:rPr lang="it-IT" sz="4000" dirty="0" err="1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problems</a:t>
            </a:r>
            <a:r>
              <a:rPr lang="it-IT" sz="40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 and New </a:t>
            </a:r>
            <a:r>
              <a:rPr lang="it-IT" sz="4000" dirty="0" err="1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solutions</a:t>
            </a:r>
            <a:endParaRPr lang="it-IT" sz="4000" dirty="0">
              <a:ln w="22225">
                <a:solidFill>
                  <a:schemeClr val="tx1"/>
                </a:solidFill>
                <a:miter lim="800000"/>
              </a:ln>
              <a:noFill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6A1F904-9A15-6962-4413-B2482DFFA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50"/>
            <a:ext cx="1979553" cy="99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apienza University of Rome Logo [uniroma1.it] - PNG Logo Vector Brand  Downloads (SVG, EPS)">
            <a:extLst>
              <a:ext uri="{FF2B5EF4-FFF2-40B4-BE49-F238E27FC236}">
                <a16:creationId xmlns:a16="http://schemas.microsoft.com/office/drawing/2014/main" id="{2004667C-7228-A841-19B7-C2C7F1334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9190" y="6754"/>
            <a:ext cx="3292790" cy="9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91F9FF9-5EFA-0E31-EA6C-1A6483F2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DA95-26DA-4FE1-8795-273ECAD365A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951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3F83F-832E-B5A4-3108-78B70A9CA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FB3D9D36-CB69-E4AE-8F91-6BA3C51C2BE0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A7FB29-BB89-35AA-B016-D16625F542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19/05/2025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BEC574-0C1A-8DB9-C0D4-905339DDE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10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4" name="Titolo 1">
            <a:extLst>
              <a:ext uri="{FF2B5EF4-FFF2-40B4-BE49-F238E27FC236}">
                <a16:creationId xmlns:a16="http://schemas.microsoft.com/office/drawing/2014/main" id="{5494A5BE-F305-C84E-E0B5-97193B4C6ADE}"/>
              </a:ext>
            </a:extLst>
          </p:cNvPr>
          <p:cNvSpPr txBox="1">
            <a:spLocks/>
          </p:cNvSpPr>
          <p:nvPr/>
        </p:nvSpPr>
        <p:spPr>
          <a:xfrm>
            <a:off x="0" y="5416"/>
            <a:ext cx="12192000" cy="685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/>
              <a:t>The scalar </a:t>
            </a:r>
            <a:r>
              <a:rPr lang="it-IT" sz="4000" b="1" dirty="0" err="1"/>
              <a:t>mesons</a:t>
            </a:r>
            <a:r>
              <a:rPr lang="it-IT" sz="4000" b="1" dirty="0"/>
              <a:t>: </a:t>
            </a:r>
            <a:r>
              <a:rPr lang="it-IT" sz="4000" b="1" dirty="0" err="1"/>
              <a:t>instanton</a:t>
            </a:r>
            <a:r>
              <a:rPr lang="it-IT" sz="4000" b="1" dirty="0"/>
              <a:t> interaction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243A3E14-C7C8-9F5C-DFEC-3540E1141782}"/>
                  </a:ext>
                </a:extLst>
              </p:cNvPr>
              <p:cNvSpPr txBox="1"/>
              <p:nvPr/>
            </p:nvSpPr>
            <p:spPr>
              <a:xfrm>
                <a:off x="-1" y="701241"/>
                <a:ext cx="12192000" cy="369332"/>
              </a:xfrm>
              <a:prstGeom prst="rect">
                <a:avLst/>
              </a:prstGeom>
              <a:solidFill>
                <a:srgbClr val="163E64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𝟗𝟖𝟎</m:t>
                        </m:r>
                      </m:e>
                    </m:d>
                    <m:r>
                      <a:rPr lang="it-I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𝝅𝝅</m:t>
                    </m:r>
                  </m:oMath>
                </a14:m>
                <a:r>
                  <a:rPr lang="it-IT" b="1" dirty="0">
                    <a:solidFill>
                      <a:schemeClr val="bg1"/>
                    </a:solidFill>
                  </a:rPr>
                  <a:t> decay rate cannot be explained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it-I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it-IT" b="1" dirty="0">
                    <a:solidFill>
                      <a:schemeClr val="bg1"/>
                    </a:solidFill>
                  </a:rPr>
                  <a:t> mixing alone.</a:t>
                </a:r>
              </a:p>
            </p:txBody>
          </p:sp>
        </mc:Choice>
        <mc:Fallback xmlns="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243A3E14-C7C8-9F5C-DFEC-3540E1141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701241"/>
                <a:ext cx="12192000" cy="369332"/>
              </a:xfrm>
              <a:prstGeom prst="rect">
                <a:avLst/>
              </a:prstGeom>
              <a:blipFill>
                <a:blip r:embed="rId2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5CDE9F5F-EB51-9061-F0DF-4866D2CDCF43}"/>
              </a:ext>
            </a:extLst>
          </p:cNvPr>
          <p:cNvSpPr txBox="1"/>
          <p:nvPr/>
        </p:nvSpPr>
        <p:spPr>
          <a:xfrm>
            <a:off x="-1" y="1074208"/>
            <a:ext cx="49900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G. ’t </a:t>
            </a:r>
            <a:r>
              <a:rPr lang="it-IT" sz="1200" dirty="0" err="1"/>
              <a:t>Hooft</a:t>
            </a:r>
            <a:r>
              <a:rPr lang="it-IT" sz="1200" dirty="0"/>
              <a:t>, et al., </a:t>
            </a:r>
            <a:r>
              <a:rPr lang="it-IT" sz="1200" b="1" dirty="0"/>
              <a:t>Phys.Lett.B662 (2008) </a:t>
            </a:r>
            <a:r>
              <a:rPr lang="it-IT" sz="1200" dirty="0"/>
              <a:t>10.1016/j.physletb.2008.03.036</a:t>
            </a:r>
            <a:endParaRPr lang="it-IT" sz="1200" b="1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E18349A-FDF3-382F-FFA9-F18244BC2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824" y="1836398"/>
            <a:ext cx="4175112" cy="501014"/>
          </a:xfrm>
          <a:prstGeom prst="rect">
            <a:avLst/>
          </a:prstGeom>
          <a:ln w="28575">
            <a:solidFill>
              <a:srgbClr val="163E64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E698EDE-4F69-FF79-0185-7CC2DF458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807" y="1280125"/>
            <a:ext cx="3529393" cy="1413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A22C2C3C-2E91-BE0A-59B7-6A91015D30CB}"/>
                  </a:ext>
                </a:extLst>
              </p:cNvPr>
              <p:cNvSpPr txBox="1"/>
              <p:nvPr/>
            </p:nvSpPr>
            <p:spPr>
              <a:xfrm>
                <a:off x="5167326" y="2787168"/>
                <a:ext cx="61003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dirty="0"/>
                  <a:t> Zweig-rule </a:t>
                </a:r>
                <a:r>
                  <a:rPr lang="it-IT" dirty="0" err="1"/>
                  <a:t>violating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it-IT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𝑃𝑃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amplitude</a:t>
                </a:r>
                <a:r>
                  <a:rPr lang="it-IT" dirty="0"/>
                  <a:t>.</a:t>
                </a:r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A22C2C3C-2E91-BE0A-59B7-6A91015D3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326" y="2787168"/>
                <a:ext cx="6100354" cy="369332"/>
              </a:xfrm>
              <a:prstGeom prst="rect">
                <a:avLst/>
              </a:prstGeom>
              <a:blipFill>
                <a:blip r:embed="rId5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661D67D-66DF-CB43-1723-6BC278344BD8}"/>
              </a:ext>
            </a:extLst>
          </p:cNvPr>
          <p:cNvSpPr txBox="1"/>
          <p:nvPr/>
        </p:nvSpPr>
        <p:spPr>
          <a:xfrm>
            <a:off x="-1" y="3513593"/>
            <a:ext cx="12192000" cy="369332"/>
          </a:xfrm>
          <a:prstGeom prst="rect">
            <a:avLst/>
          </a:prstGeom>
          <a:solidFill>
            <a:srgbClr val="163E64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scalar tetraquark nonet mixes with the scalar meson nonet.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55305B29-C597-5B21-5258-D4E16712C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704" y="4208125"/>
            <a:ext cx="4226622" cy="1575667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00C7C6A8-2016-4366-622C-0EAC068D61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5784" y="4306450"/>
            <a:ext cx="4024976" cy="1526100"/>
          </a:xfrm>
          <a:prstGeom prst="rect">
            <a:avLst/>
          </a:prstGeom>
        </p:spPr>
      </p:pic>
      <p:sp>
        <p:nvSpPr>
          <p:cNvPr id="25" name="Rettangolo 24">
            <a:extLst>
              <a:ext uri="{FF2B5EF4-FFF2-40B4-BE49-F238E27FC236}">
                <a16:creationId xmlns:a16="http://schemas.microsoft.com/office/drawing/2014/main" id="{A1F75E77-38D9-6E30-7990-868669533D4B}"/>
              </a:ext>
            </a:extLst>
          </p:cNvPr>
          <p:cNvSpPr/>
          <p:nvPr/>
        </p:nvSpPr>
        <p:spPr>
          <a:xfrm>
            <a:off x="8315598" y="4455483"/>
            <a:ext cx="501831" cy="456151"/>
          </a:xfrm>
          <a:prstGeom prst="rect">
            <a:avLst/>
          </a:prstGeom>
          <a:noFill/>
          <a:ln>
            <a:solidFill>
              <a:srgbClr val="163E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D49452E0-8CA5-9F7A-9FB5-777DED41AB2E}"/>
                  </a:ext>
                </a:extLst>
              </p:cNvPr>
              <p:cNvSpPr txBox="1"/>
              <p:nvPr/>
            </p:nvSpPr>
            <p:spPr>
              <a:xfrm>
                <a:off x="7527643" y="4092795"/>
                <a:ext cx="2163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err="1">
                    <a:solidFill>
                      <a:srgbClr val="163E64"/>
                    </a:solidFill>
                  </a:rPr>
                  <a:t>Heavier</a:t>
                </a:r>
                <a:r>
                  <a:rPr lang="it-IT" b="1" dirty="0">
                    <a:solidFill>
                      <a:srgbClr val="163E64"/>
                    </a:solidFill>
                  </a:rPr>
                  <a:t> </a:t>
                </a:r>
                <a:r>
                  <a:rPr lang="it-IT" b="1" dirty="0" err="1">
                    <a:solidFill>
                      <a:srgbClr val="163E64"/>
                    </a:solidFill>
                  </a:rPr>
                  <a:t>than</a:t>
                </a:r>
                <a:r>
                  <a:rPr lang="it-IT" b="1" dirty="0">
                    <a:solidFill>
                      <a:srgbClr val="163E64"/>
                    </a:solidFill>
                  </a:rPr>
                  <a:t>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1" i="1" smtClean="0">
                            <a:solidFill>
                              <a:srgbClr val="163E6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 smtClean="0">
                            <a:solidFill>
                              <a:srgbClr val="163E64"/>
                            </a:solidFill>
                            <a:latin typeface="Cambria Math" panose="02040503050406030204" pitchFamily="18" charset="0"/>
                          </a:rPr>
                          <m:t>𝜿</m:t>
                        </m:r>
                      </m:e>
                      <m:sup>
                        <m:r>
                          <a:rPr lang="it-IT" b="1" i="1" smtClean="0">
                            <a:solidFill>
                              <a:srgbClr val="163E64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it-IT" b="1" dirty="0">
                  <a:solidFill>
                    <a:srgbClr val="163E64"/>
                  </a:solidFill>
                </a:endParaRPr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D49452E0-8CA5-9F7A-9FB5-777DED41A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643" y="4092795"/>
                <a:ext cx="2163541" cy="369332"/>
              </a:xfrm>
              <a:prstGeom prst="rect">
                <a:avLst/>
              </a:prstGeom>
              <a:blipFill>
                <a:blip r:embed="rId8"/>
                <a:stretch>
                  <a:fillRect l="-2535" t="-6557" b="-262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73A406B6-7252-E064-6640-1F2A561A15FF}"/>
                  </a:ext>
                </a:extLst>
              </p:cNvPr>
              <p:cNvSpPr txBox="1"/>
              <p:nvPr/>
            </p:nvSpPr>
            <p:spPr>
              <a:xfrm>
                <a:off x="6836558" y="5669110"/>
                <a:ext cx="61084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𝟏𝟕𝟏𝟎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73A406B6-7252-E064-6640-1F2A561A1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558" y="5669110"/>
                <a:ext cx="6108404" cy="369332"/>
              </a:xfrm>
              <a:prstGeom prst="rect">
                <a:avLst/>
              </a:prstGeom>
              <a:blipFill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0670C7D3-D457-35ED-CA60-3723611F237F}"/>
                  </a:ext>
                </a:extLst>
              </p:cNvPr>
              <p:cNvSpPr txBox="1"/>
              <p:nvPr/>
            </p:nvSpPr>
            <p:spPr>
              <a:xfrm>
                <a:off x="3457563" y="4338605"/>
                <a:ext cx="62359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𝟏𝟑𝟏𝟎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0670C7D3-D457-35ED-CA60-3723611F2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563" y="4338605"/>
                <a:ext cx="6235994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918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9B9D5-C58F-FCDE-7F3E-65C11C991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8AC9B01-2A7A-70CC-9C71-79D4FD55762E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F7CEB3-2B27-1926-F1C7-1AE01F5131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19/05/2025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02F46A-48FF-A52D-162A-72514B42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11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4" name="Titolo 1">
            <a:extLst>
              <a:ext uri="{FF2B5EF4-FFF2-40B4-BE49-F238E27FC236}">
                <a16:creationId xmlns:a16="http://schemas.microsoft.com/office/drawing/2014/main" id="{98A68790-9DFA-8A5A-3DF7-74EE7FF84590}"/>
              </a:ext>
            </a:extLst>
          </p:cNvPr>
          <p:cNvSpPr txBox="1">
            <a:spLocks/>
          </p:cNvSpPr>
          <p:nvPr/>
        </p:nvSpPr>
        <p:spPr>
          <a:xfrm>
            <a:off x="0" y="5416"/>
            <a:ext cx="12192000" cy="685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/>
              <a:t>The scalar </a:t>
            </a:r>
            <a:r>
              <a:rPr lang="it-IT" sz="4000" b="1" dirty="0" err="1"/>
              <a:t>mesons</a:t>
            </a:r>
            <a:r>
              <a:rPr lang="it-IT" sz="4000" b="1" dirty="0"/>
              <a:t>: new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239F900D-5084-2FA8-7510-FE29D5DEF33D}"/>
                  </a:ext>
                </a:extLst>
              </p:cNvPr>
              <p:cNvSpPr txBox="1"/>
              <p:nvPr/>
            </p:nvSpPr>
            <p:spPr>
              <a:xfrm>
                <a:off x="-1" y="701241"/>
                <a:ext cx="12192000" cy="369332"/>
              </a:xfrm>
              <a:prstGeom prst="rect">
                <a:avLst/>
              </a:prstGeom>
              <a:solidFill>
                <a:srgbClr val="163E64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b="1" dirty="0">
                    <a:solidFill>
                      <a:schemeClr val="bg1"/>
                    </a:solidFill>
                  </a:rPr>
                  <a:t>New </a:t>
                </a:r>
                <a:r>
                  <a:rPr lang="it-IT" b="1" dirty="0" err="1">
                    <a:solidFill>
                      <a:schemeClr val="bg1"/>
                    </a:solidFill>
                  </a:rPr>
                  <a:t>informations</a:t>
                </a:r>
                <a:r>
                  <a:rPr lang="it-IT" b="1" dirty="0">
                    <a:solidFill>
                      <a:schemeClr val="bg1"/>
                    </a:solidFill>
                  </a:rPr>
                  <a:t> on the nature of the light scalar </a:t>
                </a:r>
                <a:r>
                  <a:rPr lang="it-IT" b="1" dirty="0" err="1">
                    <a:solidFill>
                      <a:schemeClr val="bg1"/>
                    </a:solidFill>
                  </a:rPr>
                  <a:t>mesons</a:t>
                </a:r>
                <a:r>
                  <a:rPr lang="it-IT" b="1" dirty="0">
                    <a:solidFill>
                      <a:schemeClr val="bg1"/>
                    </a:solidFill>
                  </a:rPr>
                  <a:t> come from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t-IT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it-I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it-I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it-I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it-I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it-I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it-I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b="1" dirty="0">
                    <a:solidFill>
                      <a:schemeClr val="bg1"/>
                    </a:solidFill>
                  </a:rPr>
                  <a:t>decays</a:t>
                </a:r>
              </a:p>
            </p:txBody>
          </p:sp>
        </mc:Choice>
        <mc:Fallback xmlns="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239F900D-5084-2FA8-7510-FE29D5DEF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701241"/>
                <a:ext cx="12192000" cy="369332"/>
              </a:xfrm>
              <a:prstGeom prst="rect">
                <a:avLst/>
              </a:prstGeom>
              <a:blipFill>
                <a:blip r:embed="rId2"/>
                <a:stretch>
                  <a:fillRect t="-6557" r="-50" b="-262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FEA3EC43-8710-D4E4-ECC2-2DD5100DF166}"/>
              </a:ext>
            </a:extLst>
          </p:cNvPr>
          <p:cNvSpPr txBox="1"/>
          <p:nvPr/>
        </p:nvSpPr>
        <p:spPr>
          <a:xfrm>
            <a:off x="-1" y="1074209"/>
            <a:ext cx="87521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[LHCb], </a:t>
            </a:r>
            <a:r>
              <a:rPr lang="it-IT" sz="1200" b="1" dirty="0"/>
              <a:t>JHEP07(2023)204 </a:t>
            </a:r>
            <a:r>
              <a:rPr lang="it-IT" sz="1200" dirty="0"/>
              <a:t>10.1007/JHEP07(2023)204; [LHCb], </a:t>
            </a:r>
            <a:r>
              <a:rPr lang="it-IT" sz="1200" b="1" dirty="0"/>
              <a:t>JHEP 06 (2023) 044 </a:t>
            </a:r>
            <a:r>
              <a:rPr lang="it-IT" sz="1200" dirty="0"/>
              <a:t>10.1007/JHEP06(2023)044 </a:t>
            </a:r>
            <a:endParaRPr lang="it-IT" sz="1200" b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B0CF0A4-5DF2-2853-47A5-8DA5649F4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64" y="1504099"/>
            <a:ext cx="11281672" cy="3849801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DBDEA3E5-ADAF-E63C-EBE6-7204A4B75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21" y="5277994"/>
            <a:ext cx="1680886" cy="10702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5D2E5C8-1F2B-B4BC-EFD2-375A787B01B2}"/>
                  </a:ext>
                </a:extLst>
              </p:cNvPr>
              <p:cNvSpPr txBox="1"/>
              <p:nvPr/>
            </p:nvSpPr>
            <p:spPr>
              <a:xfrm>
                <a:off x="7916092" y="1415402"/>
                <a:ext cx="21880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5D2E5C8-1F2B-B4BC-EFD2-375A787B0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092" y="1415402"/>
                <a:ext cx="218802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98C5AD49-3EE9-A414-6B56-CBFD3A832655}"/>
                  </a:ext>
                </a:extLst>
              </p:cNvPr>
              <p:cNvSpPr txBox="1"/>
              <p:nvPr/>
            </p:nvSpPr>
            <p:spPr>
              <a:xfrm>
                <a:off x="183022" y="1415402"/>
                <a:ext cx="61003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98C5AD49-3EE9-A414-6B56-CBFD3A832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2" y="1415402"/>
                <a:ext cx="61003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403C89A6-750E-B8F2-BD31-277FA01D0804}"/>
                  </a:ext>
                </a:extLst>
              </p:cNvPr>
              <p:cNvSpPr txBox="1"/>
              <p:nvPr/>
            </p:nvSpPr>
            <p:spPr>
              <a:xfrm>
                <a:off x="7193134" y="4860711"/>
                <a:ext cx="8319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rgbClr val="163E64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it-IT" b="1" i="1" smtClean="0">
                          <a:solidFill>
                            <a:srgbClr val="163E64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b="1" i="1" smtClean="0">
                          <a:solidFill>
                            <a:srgbClr val="163E64"/>
                          </a:solidFill>
                          <a:latin typeface="Cambria Math" panose="02040503050406030204" pitchFamily="18" charset="0"/>
                        </a:rPr>
                        <m:t>𝝅𝝅</m:t>
                      </m:r>
                    </m:oMath>
                  </m:oMathPara>
                </a14:m>
                <a:endParaRPr lang="it-IT" b="1" dirty="0">
                  <a:solidFill>
                    <a:srgbClr val="163E64"/>
                  </a:solidFill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403C89A6-750E-B8F2-BD31-277FA01D0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134" y="4860711"/>
                <a:ext cx="831959" cy="276999"/>
              </a:xfrm>
              <a:prstGeom prst="rect">
                <a:avLst/>
              </a:prstGeom>
              <a:blipFill>
                <a:blip r:embed="rId7"/>
                <a:stretch>
                  <a:fillRect l="-4412" r="-44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tangolo 15">
            <a:extLst>
              <a:ext uri="{FF2B5EF4-FFF2-40B4-BE49-F238E27FC236}">
                <a16:creationId xmlns:a16="http://schemas.microsoft.com/office/drawing/2014/main" id="{833765C7-A0CD-8CC5-B540-CF16C3E6E9F1}"/>
              </a:ext>
            </a:extLst>
          </p:cNvPr>
          <p:cNvSpPr/>
          <p:nvPr/>
        </p:nvSpPr>
        <p:spPr>
          <a:xfrm>
            <a:off x="7419703" y="1946366"/>
            <a:ext cx="378823" cy="289995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F353F587-A2CE-35D5-C786-4CADAF14D2DA}"/>
              </a:ext>
            </a:extLst>
          </p:cNvPr>
          <p:cNvSpPr/>
          <p:nvPr/>
        </p:nvSpPr>
        <p:spPr>
          <a:xfrm>
            <a:off x="7835681" y="1997289"/>
            <a:ext cx="378823" cy="289995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D7F6711-CA74-56D5-AE0C-C1E2BDA6E4FF}"/>
              </a:ext>
            </a:extLst>
          </p:cNvPr>
          <p:cNvSpPr/>
          <p:nvPr/>
        </p:nvSpPr>
        <p:spPr>
          <a:xfrm>
            <a:off x="1770088" y="1946366"/>
            <a:ext cx="378823" cy="289995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C8C5C147-B3EA-D8CE-7029-8993D6D58E22}"/>
                  </a:ext>
                </a:extLst>
              </p:cNvPr>
              <p:cNvSpPr txBox="1"/>
              <p:nvPr/>
            </p:nvSpPr>
            <p:spPr>
              <a:xfrm>
                <a:off x="1580675" y="4846320"/>
                <a:ext cx="8319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rgbClr val="163E64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it-IT" b="1" i="1" smtClean="0">
                          <a:solidFill>
                            <a:srgbClr val="163E64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b="1" i="1" smtClean="0">
                          <a:solidFill>
                            <a:srgbClr val="163E64"/>
                          </a:solidFill>
                          <a:latin typeface="Cambria Math" panose="02040503050406030204" pitchFamily="18" charset="0"/>
                        </a:rPr>
                        <m:t>𝝅𝝅</m:t>
                      </m:r>
                    </m:oMath>
                  </m:oMathPara>
                </a14:m>
                <a:endParaRPr lang="it-IT" b="1" dirty="0">
                  <a:solidFill>
                    <a:srgbClr val="163E64"/>
                  </a:solidFill>
                </a:endParaRP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C8C5C147-B3EA-D8CE-7029-8993D6D58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675" y="4846320"/>
                <a:ext cx="831959" cy="276999"/>
              </a:xfrm>
              <a:prstGeom prst="rect">
                <a:avLst/>
              </a:prstGeom>
              <a:blipFill>
                <a:blip r:embed="rId8"/>
                <a:stretch>
                  <a:fillRect l="-4380" r="-36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528B02A1-9ED2-B05B-3527-CCF9BC8A7319}"/>
                  </a:ext>
                </a:extLst>
              </p:cNvPr>
              <p:cNvSpPr txBox="1"/>
              <p:nvPr/>
            </p:nvSpPr>
            <p:spPr>
              <a:xfrm>
                <a:off x="3902628" y="5481193"/>
                <a:ext cx="4761496" cy="369332"/>
              </a:xfrm>
              <a:prstGeom prst="rect">
                <a:avLst/>
              </a:prstGeom>
              <a:noFill/>
              <a:ln w="28575">
                <a:solidFill>
                  <a:srgbClr val="163E64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dominated</a:t>
                </a:r>
                <a:r>
                  <a:rPr lang="it-IT" dirty="0"/>
                  <a:t> by the light quarks component</a:t>
                </a:r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528B02A1-9ED2-B05B-3527-CCF9BC8A7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628" y="5481193"/>
                <a:ext cx="4761496" cy="369332"/>
              </a:xfrm>
              <a:prstGeom prst="rect">
                <a:avLst/>
              </a:prstGeom>
              <a:blipFill>
                <a:blip r:embed="rId9"/>
                <a:stretch>
                  <a:fillRect t="-3030" b="-19697"/>
                </a:stretch>
              </a:blipFill>
              <a:ln w="28575">
                <a:solidFill>
                  <a:srgbClr val="163E64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Elemento grafico 27" descr="Segno di spunta con riempimento a tinta unita">
            <a:extLst>
              <a:ext uri="{FF2B5EF4-FFF2-40B4-BE49-F238E27FC236}">
                <a16:creationId xmlns:a16="http://schemas.microsoft.com/office/drawing/2014/main" id="{19FA535A-80E1-00C5-2EF6-14C7CFFDEF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32880" y="5320146"/>
            <a:ext cx="644576" cy="644576"/>
          </a:xfrm>
          <a:prstGeom prst="rect">
            <a:avLst/>
          </a:prstGeom>
        </p:spPr>
      </p:pic>
      <p:sp>
        <p:nvSpPr>
          <p:cNvPr id="29" name="Rettangolo 28">
            <a:extLst>
              <a:ext uri="{FF2B5EF4-FFF2-40B4-BE49-F238E27FC236}">
                <a16:creationId xmlns:a16="http://schemas.microsoft.com/office/drawing/2014/main" id="{A3698F4E-2AB1-E83E-1BA4-A89740927734}"/>
              </a:ext>
            </a:extLst>
          </p:cNvPr>
          <p:cNvSpPr/>
          <p:nvPr/>
        </p:nvSpPr>
        <p:spPr>
          <a:xfrm>
            <a:off x="2186066" y="1997289"/>
            <a:ext cx="378823" cy="289995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74931293-08B3-486C-9850-62D4AB8768C4}"/>
                  </a:ext>
                </a:extLst>
              </p:cNvPr>
              <p:cNvSpPr txBox="1"/>
              <p:nvPr/>
            </p:nvSpPr>
            <p:spPr>
              <a:xfrm>
                <a:off x="7078193" y="4923457"/>
                <a:ext cx="15324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it-IT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𝟗𝟖𝟎</m:t>
                      </m:r>
                      <m:r>
                        <a:rPr lang="it-IT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)→</m:t>
                      </m:r>
                      <m:r>
                        <a:rPr lang="it-IT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𝝅𝝅</m:t>
                      </m:r>
                    </m:oMath>
                  </m:oMathPara>
                </a14:m>
                <a:endParaRPr lang="it-IT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74931293-08B3-486C-9850-62D4AB876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193" y="4923457"/>
                <a:ext cx="1532407" cy="276999"/>
              </a:xfrm>
              <a:prstGeom prst="rect">
                <a:avLst/>
              </a:prstGeom>
              <a:blipFill>
                <a:blip r:embed="rId12"/>
                <a:stretch>
                  <a:fillRect l="-5159" t="-4444" r="-1984" b="-3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011A5BA5-D5F6-FC7E-5EBD-593C1BD3490F}"/>
                  </a:ext>
                </a:extLst>
              </p:cNvPr>
              <p:cNvSpPr txBox="1"/>
              <p:nvPr/>
            </p:nvSpPr>
            <p:spPr>
              <a:xfrm>
                <a:off x="1609273" y="4920375"/>
                <a:ext cx="15324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it-IT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𝟗𝟖𝟎</m:t>
                      </m:r>
                      <m:r>
                        <a:rPr lang="it-IT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)→</m:t>
                      </m:r>
                      <m:r>
                        <a:rPr lang="it-IT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𝝅𝝅</m:t>
                      </m:r>
                    </m:oMath>
                  </m:oMathPara>
                </a14:m>
                <a:endParaRPr lang="it-IT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011A5BA5-D5F6-FC7E-5EBD-593C1BD34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273" y="4920375"/>
                <a:ext cx="1532407" cy="276999"/>
              </a:xfrm>
              <a:prstGeom prst="rect">
                <a:avLst/>
              </a:prstGeom>
              <a:blipFill>
                <a:blip r:embed="rId13"/>
                <a:stretch>
                  <a:fillRect l="-5179" t="-2174" r="-2390" b="-326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Immagine 34">
            <a:extLst>
              <a:ext uri="{FF2B5EF4-FFF2-40B4-BE49-F238E27FC236}">
                <a16:creationId xmlns:a16="http://schemas.microsoft.com/office/drawing/2014/main" id="{4FF5FC72-EA28-42CA-48A4-EF6728AF59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90788" y="5277994"/>
            <a:ext cx="1901211" cy="10516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75FF0896-706A-8055-B2A3-E566304E8D5F}"/>
                  </a:ext>
                </a:extLst>
              </p14:cNvPr>
              <p14:cNvContentPartPr/>
              <p14:nvPr/>
            </p14:nvContentPartPr>
            <p14:xfrm>
              <a:off x="11865029" y="5932838"/>
              <a:ext cx="360" cy="360"/>
            </p14:xfrm>
          </p:contentPart>
        </mc:Choice>
        <mc:Fallback xmlns=""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75FF0896-706A-8055-B2A3-E566304E8D5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829389" y="5897198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o 45">
            <a:extLst>
              <a:ext uri="{FF2B5EF4-FFF2-40B4-BE49-F238E27FC236}">
                <a16:creationId xmlns:a16="http://schemas.microsoft.com/office/drawing/2014/main" id="{80BBD7D0-D761-2E77-1D1C-D817FE9916A3}"/>
              </a:ext>
            </a:extLst>
          </p:cNvPr>
          <p:cNvGrpSpPr/>
          <p:nvPr/>
        </p:nvGrpSpPr>
        <p:grpSpPr>
          <a:xfrm>
            <a:off x="11204267" y="5591558"/>
            <a:ext cx="890280" cy="617353"/>
            <a:chOff x="11204267" y="5628314"/>
            <a:chExt cx="890280" cy="61735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8" name="Input penna 37">
                  <a:extLst>
                    <a:ext uri="{FF2B5EF4-FFF2-40B4-BE49-F238E27FC236}">
                      <a16:creationId xmlns:a16="http://schemas.microsoft.com/office/drawing/2014/main" id="{F750209D-E92D-540A-A303-09BA33BA069B}"/>
                    </a:ext>
                  </a:extLst>
                </p14:cNvPr>
                <p14:cNvContentPartPr/>
                <p14:nvPr/>
              </p14:nvContentPartPr>
              <p14:xfrm>
                <a:off x="11265629" y="5760434"/>
                <a:ext cx="537480" cy="405000"/>
              </p14:xfrm>
            </p:contentPart>
          </mc:Choice>
          <mc:Fallback xmlns="">
            <p:pic>
              <p:nvPicPr>
                <p:cNvPr id="38" name="Input penna 37">
                  <a:extLst>
                    <a:ext uri="{FF2B5EF4-FFF2-40B4-BE49-F238E27FC236}">
                      <a16:creationId xmlns:a16="http://schemas.microsoft.com/office/drawing/2014/main" id="{F750209D-E92D-540A-A303-09BA33BA069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229629" y="5724434"/>
                  <a:ext cx="60912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9" name="Input penna 38">
                  <a:extLst>
                    <a:ext uri="{FF2B5EF4-FFF2-40B4-BE49-F238E27FC236}">
                      <a16:creationId xmlns:a16="http://schemas.microsoft.com/office/drawing/2014/main" id="{6F029FE3-BAED-E5DE-8892-A4934716BDD6}"/>
                    </a:ext>
                  </a:extLst>
                </p14:cNvPr>
                <p14:cNvContentPartPr/>
                <p14:nvPr/>
              </p14:nvContentPartPr>
              <p14:xfrm>
                <a:off x="11859629" y="5628314"/>
                <a:ext cx="120600" cy="481320"/>
              </p14:xfrm>
            </p:contentPart>
          </mc:Choice>
          <mc:Fallback xmlns="">
            <p:pic>
              <p:nvPicPr>
                <p:cNvPr id="39" name="Input penna 38">
                  <a:extLst>
                    <a:ext uri="{FF2B5EF4-FFF2-40B4-BE49-F238E27FC236}">
                      <a16:creationId xmlns:a16="http://schemas.microsoft.com/office/drawing/2014/main" id="{6F029FE3-BAED-E5DE-8892-A4934716BDD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823629" y="5592674"/>
                  <a:ext cx="19224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2" name="Input penna 41">
                  <a:extLst>
                    <a:ext uri="{FF2B5EF4-FFF2-40B4-BE49-F238E27FC236}">
                      <a16:creationId xmlns:a16="http://schemas.microsoft.com/office/drawing/2014/main" id="{574EB689-8DE6-4772-BA43-BC93A8A548CA}"/>
                    </a:ext>
                  </a:extLst>
                </p14:cNvPr>
                <p14:cNvContentPartPr/>
                <p14:nvPr/>
              </p14:nvContentPartPr>
              <p14:xfrm>
                <a:off x="11204267" y="5665347"/>
                <a:ext cx="890280" cy="580320"/>
              </p14:xfrm>
            </p:contentPart>
          </mc:Choice>
          <mc:Fallback xmlns="">
            <p:pic>
              <p:nvPicPr>
                <p:cNvPr id="42" name="Input penna 41">
                  <a:extLst>
                    <a:ext uri="{FF2B5EF4-FFF2-40B4-BE49-F238E27FC236}">
                      <a16:creationId xmlns:a16="http://schemas.microsoft.com/office/drawing/2014/main" id="{574EB689-8DE6-4772-BA43-BC93A8A548C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168627" y="5629707"/>
                  <a:ext cx="96192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4" name="Input penna 43">
                  <a:extLst>
                    <a:ext uri="{FF2B5EF4-FFF2-40B4-BE49-F238E27FC236}">
                      <a16:creationId xmlns:a16="http://schemas.microsoft.com/office/drawing/2014/main" id="{67B5E93A-0C3D-404C-7D89-1CAF0CA498C9}"/>
                    </a:ext>
                  </a:extLst>
                </p14:cNvPr>
                <p14:cNvContentPartPr/>
                <p14:nvPr/>
              </p14:nvContentPartPr>
              <p14:xfrm>
                <a:off x="11234867" y="5667147"/>
                <a:ext cx="505080" cy="315720"/>
              </p14:xfrm>
            </p:contentPart>
          </mc:Choice>
          <mc:Fallback xmlns="">
            <p:pic>
              <p:nvPicPr>
                <p:cNvPr id="44" name="Input penna 43">
                  <a:extLst>
                    <a:ext uri="{FF2B5EF4-FFF2-40B4-BE49-F238E27FC236}">
                      <a16:creationId xmlns:a16="http://schemas.microsoft.com/office/drawing/2014/main" id="{67B5E93A-0C3D-404C-7D89-1CAF0CA498C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199227" y="5631147"/>
                  <a:ext cx="5767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5" name="Input penna 44">
                  <a:extLst>
                    <a:ext uri="{FF2B5EF4-FFF2-40B4-BE49-F238E27FC236}">
                      <a16:creationId xmlns:a16="http://schemas.microsoft.com/office/drawing/2014/main" id="{377235B8-25B1-2133-7502-8598890E80A9}"/>
                    </a:ext>
                  </a:extLst>
                </p14:cNvPr>
                <p14:cNvContentPartPr/>
                <p14:nvPr/>
              </p14:nvContentPartPr>
              <p14:xfrm>
                <a:off x="11569667" y="5703507"/>
                <a:ext cx="325440" cy="415800"/>
              </p14:xfrm>
            </p:contentPart>
          </mc:Choice>
          <mc:Fallback xmlns="">
            <p:pic>
              <p:nvPicPr>
                <p:cNvPr id="45" name="Input penna 44">
                  <a:extLst>
                    <a:ext uri="{FF2B5EF4-FFF2-40B4-BE49-F238E27FC236}">
                      <a16:creationId xmlns:a16="http://schemas.microsoft.com/office/drawing/2014/main" id="{377235B8-25B1-2133-7502-8598890E80A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534027" y="5667867"/>
                  <a:ext cx="397080" cy="48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B0241713-8C69-1CDC-99B0-55CB4F82B969}"/>
                  </a:ext>
                </a:extLst>
              </p:cNvPr>
              <p:cNvSpPr txBox="1"/>
              <p:nvPr/>
            </p:nvSpPr>
            <p:spPr>
              <a:xfrm>
                <a:off x="3852584" y="5484030"/>
                <a:ext cx="4840684" cy="369332"/>
              </a:xfrm>
              <a:prstGeom prst="rect">
                <a:avLst/>
              </a:prstGeom>
              <a:noFill/>
              <a:ln w="28575">
                <a:solidFill>
                  <a:srgbClr val="163E64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How can I produce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1370)</m:t>
                    </m:r>
                  </m:oMath>
                </a14:m>
                <a:r>
                  <a:rPr lang="en-US" dirty="0"/>
                  <a:t> in both cases?</a:t>
                </a:r>
                <a:endParaRPr lang="it-IT" dirty="0"/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B0241713-8C69-1CDC-99B0-55CB4F82B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584" y="5484030"/>
                <a:ext cx="4840684" cy="369332"/>
              </a:xfrm>
              <a:prstGeom prst="rect">
                <a:avLst/>
              </a:prstGeom>
              <a:blipFill>
                <a:blip r:embed="rId27"/>
                <a:stretch>
                  <a:fillRect l="-876" t="-4615" b="-21538"/>
                </a:stretch>
              </a:blipFill>
              <a:ln w="28575">
                <a:solidFill>
                  <a:srgbClr val="163E64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Elemento grafico 48" descr="Domande con riempimento a tinta unita">
            <a:extLst>
              <a:ext uri="{FF2B5EF4-FFF2-40B4-BE49-F238E27FC236}">
                <a16:creationId xmlns:a16="http://schemas.microsoft.com/office/drawing/2014/main" id="{F362E324-F376-21C2-7488-06DBCD59EBE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708843" y="5118826"/>
            <a:ext cx="914400" cy="914400"/>
          </a:xfrm>
          <a:prstGeom prst="rect">
            <a:avLst/>
          </a:prstGeom>
        </p:spPr>
      </p:pic>
      <p:sp>
        <p:nvSpPr>
          <p:cNvPr id="50" name="Rettangolo 49">
            <a:extLst>
              <a:ext uri="{FF2B5EF4-FFF2-40B4-BE49-F238E27FC236}">
                <a16:creationId xmlns:a16="http://schemas.microsoft.com/office/drawing/2014/main" id="{141EAF96-7BB0-CB54-42D1-23F8B7663B4B}"/>
              </a:ext>
            </a:extLst>
          </p:cNvPr>
          <p:cNvSpPr/>
          <p:nvPr/>
        </p:nvSpPr>
        <p:spPr>
          <a:xfrm>
            <a:off x="8384959" y="2828260"/>
            <a:ext cx="945000" cy="914400"/>
          </a:xfrm>
          <a:prstGeom prst="rect">
            <a:avLst/>
          </a:prstGeom>
          <a:noFill/>
          <a:ln w="28575">
            <a:solidFill>
              <a:srgbClr val="99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900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8C986EC5-B76B-3FE6-3A55-20D6406B9046}"/>
                  </a:ext>
                </a:extLst>
              </p:cNvPr>
              <p:cNvSpPr txBox="1"/>
              <p:nvPr/>
            </p:nvSpPr>
            <p:spPr>
              <a:xfrm>
                <a:off x="8070668" y="2527084"/>
                <a:ext cx="1669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rgbClr val="9900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rgbClr val="990033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990033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it-IT" b="1" i="1" smtClean="0">
                              <a:solidFill>
                                <a:srgbClr val="99003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solidFill>
                                <a:srgbClr val="990033"/>
                              </a:solidFill>
                              <a:latin typeface="Cambria Math" panose="02040503050406030204" pitchFamily="18" charset="0"/>
                            </a:rPr>
                            <m:t>𝟏𝟑𝟕𝟎</m:t>
                          </m:r>
                        </m:e>
                      </m:d>
                      <m:r>
                        <a:rPr lang="it-IT" b="1" i="1" smtClean="0">
                          <a:solidFill>
                            <a:srgbClr val="990033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b="1" i="1" smtClean="0">
                          <a:solidFill>
                            <a:srgbClr val="990033"/>
                          </a:solidFill>
                          <a:latin typeface="Cambria Math" panose="02040503050406030204" pitchFamily="18" charset="0"/>
                        </a:rPr>
                        <m:t>𝝅𝝅</m:t>
                      </m:r>
                    </m:oMath>
                  </m:oMathPara>
                </a14:m>
                <a:endParaRPr lang="it-IT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8C986EC5-B76B-3FE6-3A55-20D6406B9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668" y="2527084"/>
                <a:ext cx="1669496" cy="276999"/>
              </a:xfrm>
              <a:prstGeom prst="rect">
                <a:avLst/>
              </a:prstGeom>
              <a:blipFill>
                <a:blip r:embed="rId30"/>
                <a:stretch>
                  <a:fillRect l="-4745" t="-4444" r="-1825" b="-3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ttangolo 52">
            <a:extLst>
              <a:ext uri="{FF2B5EF4-FFF2-40B4-BE49-F238E27FC236}">
                <a16:creationId xmlns:a16="http://schemas.microsoft.com/office/drawing/2014/main" id="{B3E53320-E2AC-38DE-05A1-DF7B711019CD}"/>
              </a:ext>
            </a:extLst>
          </p:cNvPr>
          <p:cNvSpPr/>
          <p:nvPr/>
        </p:nvSpPr>
        <p:spPr>
          <a:xfrm>
            <a:off x="2916335" y="2676506"/>
            <a:ext cx="945000" cy="914400"/>
          </a:xfrm>
          <a:prstGeom prst="rect">
            <a:avLst/>
          </a:prstGeom>
          <a:noFill/>
          <a:ln w="28575">
            <a:solidFill>
              <a:srgbClr val="99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900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982FBBC2-3B5A-A86D-3627-9DB6943FE848}"/>
                  </a:ext>
                </a:extLst>
              </p:cNvPr>
              <p:cNvSpPr txBox="1"/>
              <p:nvPr/>
            </p:nvSpPr>
            <p:spPr>
              <a:xfrm>
                <a:off x="2602044" y="2375330"/>
                <a:ext cx="1669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rgbClr val="9900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rgbClr val="990033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rgbClr val="990033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it-IT" b="1" i="1" smtClean="0">
                              <a:solidFill>
                                <a:srgbClr val="99003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solidFill>
                                <a:srgbClr val="990033"/>
                              </a:solidFill>
                              <a:latin typeface="Cambria Math" panose="02040503050406030204" pitchFamily="18" charset="0"/>
                            </a:rPr>
                            <m:t>𝟏𝟑𝟕𝟎</m:t>
                          </m:r>
                        </m:e>
                      </m:d>
                      <m:r>
                        <a:rPr lang="it-IT" b="1" i="1" smtClean="0">
                          <a:solidFill>
                            <a:srgbClr val="990033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b="1" i="1" smtClean="0">
                          <a:solidFill>
                            <a:srgbClr val="990033"/>
                          </a:solidFill>
                          <a:latin typeface="Cambria Math" panose="02040503050406030204" pitchFamily="18" charset="0"/>
                        </a:rPr>
                        <m:t>𝝅𝝅</m:t>
                      </m:r>
                    </m:oMath>
                  </m:oMathPara>
                </a14:m>
                <a:endParaRPr lang="it-IT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982FBBC2-3B5A-A86D-3627-9DB6943FE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044" y="2375330"/>
                <a:ext cx="1669496" cy="276999"/>
              </a:xfrm>
              <a:prstGeom prst="rect">
                <a:avLst/>
              </a:prstGeom>
              <a:blipFill>
                <a:blip r:embed="rId31"/>
                <a:stretch>
                  <a:fillRect l="-4745" t="-4444" r="-1825" b="-3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BC98E767-8FD8-3894-5E39-758E3D8D1F00}"/>
                  </a:ext>
                </a:extLst>
              </p:cNvPr>
              <p:cNvSpPr txBox="1"/>
              <p:nvPr/>
            </p:nvSpPr>
            <p:spPr>
              <a:xfrm>
                <a:off x="3920996" y="5484030"/>
                <a:ext cx="4712444" cy="369332"/>
              </a:xfrm>
              <a:prstGeom prst="rect">
                <a:avLst/>
              </a:prstGeom>
              <a:noFill/>
              <a:ln w="28575">
                <a:solidFill>
                  <a:srgbClr val="163E64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How can I produce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(980)</m:t>
                    </m:r>
                  </m:oMath>
                </a14:m>
                <a:r>
                  <a:rPr lang="en-US" dirty="0"/>
                  <a:t> in both cases?</a:t>
                </a:r>
                <a:endParaRPr lang="it-IT" dirty="0"/>
              </a:p>
            </p:txBody>
          </p:sp>
        </mc:Choice>
        <mc:Fallback xmlns="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BC98E767-8FD8-3894-5E39-758E3D8D1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996" y="5484030"/>
                <a:ext cx="4712444" cy="369332"/>
              </a:xfrm>
              <a:prstGeom prst="rect">
                <a:avLst/>
              </a:prstGeom>
              <a:blipFill>
                <a:blip r:embed="rId32"/>
                <a:stretch>
                  <a:fillRect l="-771" t="-4615" b="-21538"/>
                </a:stretch>
              </a:blipFill>
              <a:ln w="28575">
                <a:solidFill>
                  <a:srgbClr val="163E64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Elemento grafico 55" descr="Domande con riempimento a tinta unita">
            <a:extLst>
              <a:ext uri="{FF2B5EF4-FFF2-40B4-BE49-F238E27FC236}">
                <a16:creationId xmlns:a16="http://schemas.microsoft.com/office/drawing/2014/main" id="{541E184B-0BB3-09EB-EF9E-CC484B78BBB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720644" y="51233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8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1" grpId="0"/>
      <p:bldP spid="21" grpId="1"/>
      <p:bldP spid="23" grpId="0" animBg="1"/>
      <p:bldP spid="23" grpId="1" animBg="1"/>
      <p:bldP spid="29" grpId="0" animBg="1"/>
      <p:bldP spid="29" grpId="1" animBg="1"/>
      <p:bldP spid="30" grpId="0"/>
      <p:bldP spid="30" grpId="1"/>
      <p:bldP spid="31" grpId="0"/>
      <p:bldP spid="31" grpId="1"/>
      <p:bldP spid="47" grpId="0" animBg="1"/>
      <p:bldP spid="50" grpId="0" animBg="1"/>
      <p:bldP spid="52" grpId="0"/>
      <p:bldP spid="53" grpId="0" animBg="1"/>
      <p:bldP spid="54" grpId="0"/>
      <p:bldP spid="55" grpId="0" animBg="1"/>
      <p:bldP spid="5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5EA23-E63A-3102-3A69-AA2AC6315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4BEEEC0-512D-EE53-7740-333D9F3D6D9F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FBB57B-1968-A3C3-470E-A19A3DAE78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19/05/2025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2AC304-DF8D-0733-8318-1BF0AC2ED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12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4" name="Titolo 1">
            <a:extLst>
              <a:ext uri="{FF2B5EF4-FFF2-40B4-BE49-F238E27FC236}">
                <a16:creationId xmlns:a16="http://schemas.microsoft.com/office/drawing/2014/main" id="{A0916315-BE60-622E-DFC4-1D937F3C2BF2}"/>
              </a:ext>
            </a:extLst>
          </p:cNvPr>
          <p:cNvSpPr txBox="1">
            <a:spLocks/>
          </p:cNvSpPr>
          <p:nvPr/>
        </p:nvSpPr>
        <p:spPr>
          <a:xfrm>
            <a:off x="0" y="5416"/>
            <a:ext cx="12192000" cy="685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/>
              <a:t>The scalar </a:t>
            </a:r>
            <a:r>
              <a:rPr lang="it-IT" sz="4000" b="1" dirty="0" err="1"/>
              <a:t>mesons</a:t>
            </a:r>
            <a:r>
              <a:rPr lang="it-IT" sz="4000" b="1" dirty="0"/>
              <a:t>: </a:t>
            </a:r>
            <a:r>
              <a:rPr lang="it-IT" sz="4000" b="1" dirty="0" err="1"/>
              <a:t>instaton</a:t>
            </a:r>
            <a:r>
              <a:rPr lang="it-IT" sz="4000" b="1" dirty="0"/>
              <a:t> interaction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DD725564-EEE6-E64E-120F-B9A29EB7DEB9}"/>
                  </a:ext>
                </a:extLst>
              </p:cNvPr>
              <p:cNvSpPr txBox="1"/>
              <p:nvPr/>
            </p:nvSpPr>
            <p:spPr>
              <a:xfrm>
                <a:off x="-1" y="701241"/>
                <a:ext cx="12192000" cy="369332"/>
              </a:xfrm>
              <a:prstGeom prst="rect">
                <a:avLst/>
              </a:prstGeom>
              <a:solidFill>
                <a:srgbClr val="163E64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b="1" dirty="0">
                    <a:solidFill>
                      <a:schemeClr val="bg1"/>
                    </a:solidFill>
                  </a:rPr>
                  <a:t>New </a:t>
                </a:r>
                <a:r>
                  <a:rPr lang="it-IT" b="1" dirty="0" err="1">
                    <a:solidFill>
                      <a:schemeClr val="bg1"/>
                    </a:solidFill>
                  </a:rPr>
                  <a:t>informations</a:t>
                </a:r>
                <a:r>
                  <a:rPr lang="it-IT" b="1" dirty="0">
                    <a:solidFill>
                      <a:schemeClr val="bg1"/>
                    </a:solidFill>
                  </a:rPr>
                  <a:t> on the nature of the light scalar </a:t>
                </a:r>
                <a:r>
                  <a:rPr lang="it-IT" b="1" dirty="0" err="1">
                    <a:solidFill>
                      <a:schemeClr val="bg1"/>
                    </a:solidFill>
                  </a:rPr>
                  <a:t>mesons</a:t>
                </a:r>
                <a:r>
                  <a:rPr lang="it-IT" b="1" dirty="0">
                    <a:solidFill>
                      <a:schemeClr val="bg1"/>
                    </a:solidFill>
                  </a:rPr>
                  <a:t> come from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it-I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t-IT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it-I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it-I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it-I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it-I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it-I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it-I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b="1" dirty="0">
                    <a:solidFill>
                      <a:schemeClr val="bg1"/>
                    </a:solidFill>
                  </a:rPr>
                  <a:t>decais</a:t>
                </a:r>
              </a:p>
            </p:txBody>
          </p:sp>
        </mc:Choice>
        <mc:Fallback xmlns="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DD725564-EEE6-E64E-120F-B9A29EB7D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701241"/>
                <a:ext cx="12192000" cy="369332"/>
              </a:xfrm>
              <a:prstGeom prst="rect">
                <a:avLst/>
              </a:prstGeom>
              <a:blipFill>
                <a:blip r:embed="rId2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>
            <a:extLst>
              <a:ext uri="{FF2B5EF4-FFF2-40B4-BE49-F238E27FC236}">
                <a16:creationId xmlns:a16="http://schemas.microsoft.com/office/drawing/2014/main" id="{2C84F63B-5E5E-B8F4-0FCB-B86426A4EE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719"/>
          <a:stretch/>
        </p:blipFill>
        <p:spPr>
          <a:xfrm>
            <a:off x="-1" y="1164011"/>
            <a:ext cx="4050215" cy="274876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FD0EAA8-6D4F-C8A0-AE27-90B1864CC6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555"/>
          <a:stretch/>
        </p:blipFill>
        <p:spPr>
          <a:xfrm>
            <a:off x="-1" y="3607581"/>
            <a:ext cx="4050215" cy="27487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15B80B6-0C26-1226-BC25-A4220FB6582F}"/>
                  </a:ext>
                </a:extLst>
              </p:cNvPr>
              <p:cNvSpPr txBox="1"/>
              <p:nvPr/>
            </p:nvSpPr>
            <p:spPr>
              <a:xfrm>
                <a:off x="838200" y="1415401"/>
                <a:ext cx="2039183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it-IT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>
                          <m:r>
                            <a:rPr lang="it-IT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it-IT" sz="105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it-IT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it-IT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sz="105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it-IT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it-IT" sz="105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it-IT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15B80B6-0C26-1226-BC25-A4220FB65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15401"/>
                <a:ext cx="2039183" cy="2539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98E8E608-36FA-32F7-8749-75CEEF108F9F}"/>
                  </a:ext>
                </a:extLst>
              </p:cNvPr>
              <p:cNvSpPr txBox="1"/>
              <p:nvPr/>
            </p:nvSpPr>
            <p:spPr>
              <a:xfrm>
                <a:off x="768173" y="3912780"/>
                <a:ext cx="2188028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05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it-IT" sz="105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it-IT" sz="10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0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it-IT" sz="10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sz="105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10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0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it-IT" sz="10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it-IT" sz="105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10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0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it-IT" sz="10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sz="105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98E8E608-36FA-32F7-8749-75CEEF108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73" y="3912780"/>
                <a:ext cx="2188028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magine 12">
            <a:extLst>
              <a:ext uri="{FF2B5EF4-FFF2-40B4-BE49-F238E27FC236}">
                <a16:creationId xmlns:a16="http://schemas.microsoft.com/office/drawing/2014/main" id="{CB708C11-7865-4C2A-64BA-6038FC6494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4180" y="3704366"/>
            <a:ext cx="4572115" cy="2555197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D1A5A0EF-3A38-B8D8-74E0-8B69D54AF9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4180" y="1281161"/>
            <a:ext cx="4428749" cy="22329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F0573EFC-B6C3-8636-33CF-877FCCBFC506}"/>
                  </a:ext>
                </a:extLst>
              </p:cNvPr>
              <p:cNvSpPr txBox="1"/>
              <p:nvPr/>
            </p:nvSpPr>
            <p:spPr>
              <a:xfrm>
                <a:off x="8040550" y="1825117"/>
                <a:ext cx="124476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t-IT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(1710)</m:t>
                        </m:r>
                      </m:num>
                      <m:den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it-IT" sz="1200" dirty="0"/>
                  <a:t> mixing</a:t>
                </a: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F0573EFC-B6C3-8636-33CF-877FCCBFC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550" y="1825117"/>
                <a:ext cx="1244764" cy="184666"/>
              </a:xfrm>
              <a:prstGeom prst="rect">
                <a:avLst/>
              </a:prstGeom>
              <a:blipFill>
                <a:blip r:embed="rId8"/>
                <a:stretch>
                  <a:fillRect l="-5882" t="-161290" r="-6373" b="-2387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Immagine 25">
            <a:extLst>
              <a:ext uri="{FF2B5EF4-FFF2-40B4-BE49-F238E27FC236}">
                <a16:creationId xmlns:a16="http://schemas.microsoft.com/office/drawing/2014/main" id="{A053E5F1-D44E-B848-7A9C-DC9FF9E92D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7425" y="2805723"/>
            <a:ext cx="778179" cy="371404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AB5E1A72-D059-2E4D-5EFB-DD573C5FE4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8849" y="2805723"/>
            <a:ext cx="778179" cy="371404"/>
          </a:xfrm>
          <a:prstGeom prst="rect">
            <a:avLst/>
          </a:prstGeom>
        </p:spPr>
      </p:pic>
      <p:pic>
        <p:nvPicPr>
          <p:cNvPr id="41" name="Immagine 40" descr="Team Sasquatch Lavoro fino a tardi">
            <a:extLst>
              <a:ext uri="{FF2B5EF4-FFF2-40B4-BE49-F238E27FC236}">
                <a16:creationId xmlns:a16="http://schemas.microsoft.com/office/drawing/2014/main" id="{A635A488-C19E-9C6B-99C4-1B4AFCC6D2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262" y="4617825"/>
            <a:ext cx="1641738" cy="164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08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8FB28-F1B7-3AED-47BD-DEA99D3C7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9C015393-BD9B-ABB9-FBFF-8B1EA61C281D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19605F-5520-DDFB-639E-E24DC47C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19/05/2025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882B62-7E3E-1309-0C58-AC08936E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13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4" name="Titolo 1">
            <a:extLst>
              <a:ext uri="{FF2B5EF4-FFF2-40B4-BE49-F238E27FC236}">
                <a16:creationId xmlns:a16="http://schemas.microsoft.com/office/drawing/2014/main" id="{1E13E8C4-5CDB-555A-A80C-834D8F92E1AC}"/>
              </a:ext>
            </a:extLst>
          </p:cNvPr>
          <p:cNvSpPr txBox="1">
            <a:spLocks/>
          </p:cNvSpPr>
          <p:nvPr/>
        </p:nvSpPr>
        <p:spPr>
          <a:xfrm>
            <a:off x="838200" y="5416"/>
            <a:ext cx="10515600" cy="685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/>
              <a:t>Who </a:t>
            </a:r>
            <a:r>
              <a:rPr lang="it-IT" sz="4000" b="1" dirty="0" err="1"/>
              <a:t>is</a:t>
            </a:r>
            <a:r>
              <a:rPr lang="it-IT" sz="4000" b="1" dirty="0"/>
              <a:t> the </a:t>
            </a:r>
            <a:r>
              <a:rPr lang="it-IT" sz="4000" b="1" i="1" dirty="0"/>
              <a:t>X(3872)</a:t>
            </a:r>
            <a:r>
              <a:rPr lang="it-IT" sz="4000" b="1" dirty="0"/>
              <a:t>?</a:t>
            </a:r>
            <a:endParaRPr lang="it-IT" sz="40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4080AD7-524B-E432-9778-E0EB41387C1D}"/>
                  </a:ext>
                </a:extLst>
              </p:cNvPr>
              <p:cNvSpPr txBox="1"/>
              <p:nvPr/>
            </p:nvSpPr>
            <p:spPr>
              <a:xfrm>
                <a:off x="158589" y="852617"/>
                <a:ext cx="4572000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it-IT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p>
                          <m:r>
                            <a:rPr lang="it-IT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𝑷𝑪</m:t>
                          </m:r>
                        </m:sup>
                      </m:sSup>
                      <m:r>
                        <a:rPr lang="it-IT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it-IT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it-IT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it-IT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++</m:t>
                          </m:r>
                        </m:sup>
                      </m:sSup>
                      <m:r>
                        <a:rPr lang="it-IT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it-IT" sz="2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4080AD7-524B-E432-9778-E0EB41387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89" y="852617"/>
                <a:ext cx="4572000" cy="5329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50B1414E-5E56-D528-0559-656110CB9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4"/>
          <a:stretch/>
        </p:blipFill>
        <p:spPr bwMode="auto">
          <a:xfrm>
            <a:off x="6200821" y="1359130"/>
            <a:ext cx="5389200" cy="446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0FD380BF-61F7-ACDC-250F-3F54922FD544}"/>
              </a:ext>
            </a:extLst>
          </p:cNvPr>
          <p:cNvCxnSpPr>
            <a:cxnSpLocks/>
          </p:cNvCxnSpPr>
          <p:nvPr/>
        </p:nvCxnSpPr>
        <p:spPr>
          <a:xfrm>
            <a:off x="1767584" y="1301144"/>
            <a:ext cx="0" cy="477286"/>
          </a:xfrm>
          <a:prstGeom prst="straightConnector1">
            <a:avLst/>
          </a:prstGeom>
          <a:ln w="28575">
            <a:solidFill>
              <a:srgbClr val="163E6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F513963F-62E1-2F67-49F5-CD1FAA2A1072}"/>
              </a:ext>
            </a:extLst>
          </p:cNvPr>
          <p:cNvSpPr txBox="1"/>
          <p:nvPr/>
        </p:nvSpPr>
        <p:spPr>
          <a:xfrm>
            <a:off x="601979" y="1778430"/>
            <a:ext cx="237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Isosinglet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C29900F-071D-A7A4-5317-46837CF34077}"/>
                  </a:ext>
                </a:extLst>
              </p:cNvPr>
              <p:cNvSpPr txBox="1"/>
              <p:nvPr/>
            </p:nvSpPr>
            <p:spPr>
              <a:xfrm>
                <a:off x="6200821" y="5782755"/>
                <a:ext cx="5389200" cy="575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800" b="1" dirty="0">
                    <a:solidFill>
                      <a:srgbClr val="163E64"/>
                    </a:solidFill>
                  </a:rPr>
                  <a:t>Mass: </a:t>
                </a:r>
                <a14:m>
                  <m:oMath xmlns:m="http://schemas.openxmlformats.org/officeDocument/2006/math">
                    <m:r>
                      <a:rPr lang="it-IT" sz="2800" b="1" i="1" dirty="0" smtClean="0">
                        <a:solidFill>
                          <a:srgbClr val="163E64"/>
                        </a:solidFill>
                        <a:latin typeface="Cambria Math" panose="02040503050406030204" pitchFamily="18" charset="0"/>
                      </a:rPr>
                      <m:t>𝟑𝟖𝟕𝟏</m:t>
                    </m:r>
                    <m:r>
                      <a:rPr lang="it-IT" sz="2800" b="1" i="1" dirty="0" smtClean="0">
                        <a:solidFill>
                          <a:srgbClr val="163E64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sz="2800" b="1" i="1" dirty="0" smtClean="0">
                        <a:solidFill>
                          <a:srgbClr val="163E64"/>
                        </a:solidFill>
                        <a:latin typeface="Cambria Math" panose="02040503050406030204" pitchFamily="18" charset="0"/>
                      </a:rPr>
                      <m:t>𝟔𝟓</m:t>
                    </m:r>
                    <m:r>
                      <a:rPr lang="it-IT" sz="2800" b="1" i="1" dirty="0" smtClean="0">
                        <a:solidFill>
                          <a:srgbClr val="163E64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it-IT" sz="2800" b="1" i="1" dirty="0" smtClean="0">
                        <a:solidFill>
                          <a:srgbClr val="163E64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IT" sz="2800" b="1" i="1" dirty="0" smtClean="0">
                        <a:solidFill>
                          <a:srgbClr val="163E64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sz="2800" b="1" i="1" dirty="0" smtClean="0">
                        <a:solidFill>
                          <a:srgbClr val="163E64"/>
                        </a:solidFill>
                        <a:latin typeface="Cambria Math" panose="02040503050406030204" pitchFamily="18" charset="0"/>
                      </a:rPr>
                      <m:t>𝟎𝟔</m:t>
                    </m:r>
                    <m:r>
                      <a:rPr lang="it-IT" sz="2800" b="1" i="1" dirty="0" smtClean="0">
                        <a:solidFill>
                          <a:srgbClr val="163E6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800" b="1" i="0" dirty="0" smtClean="0">
                        <a:solidFill>
                          <a:srgbClr val="163E64"/>
                        </a:solidFill>
                        <a:latin typeface="Cambria Math" panose="02040503050406030204" pitchFamily="18" charset="0"/>
                      </a:rPr>
                      <m:t>𝐌𝐞𝐕</m:t>
                    </m:r>
                  </m:oMath>
                </a14:m>
                <a:endParaRPr lang="it-IT" sz="2800" b="1" dirty="0">
                  <a:solidFill>
                    <a:srgbClr val="163E64"/>
                  </a:solidFill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C29900F-071D-A7A4-5317-46837CF34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821" y="5782755"/>
                <a:ext cx="5389200" cy="575799"/>
              </a:xfrm>
              <a:prstGeom prst="rect">
                <a:avLst/>
              </a:prstGeom>
              <a:blipFill>
                <a:blip r:embed="rId4"/>
                <a:stretch>
                  <a:fillRect t="-11702" b="-202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F4C224CE-F78B-25B0-03E6-08AC7DB2065F}"/>
                  </a:ext>
                </a:extLst>
              </p:cNvPr>
              <p:cNvSpPr txBox="1"/>
              <p:nvPr/>
            </p:nvSpPr>
            <p:spPr>
              <a:xfrm>
                <a:off x="6200821" y="870328"/>
                <a:ext cx="5389200" cy="524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it-IT" sz="2800" b="1" dirty="0" err="1">
                    <a:solidFill>
                      <a:srgbClr val="C00000"/>
                    </a:solidFill>
                  </a:rPr>
                  <a:t>Exotic</a:t>
                </a:r>
                <a:r>
                  <a:rPr lang="it-IT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it-IT" sz="2800" b="1" dirty="0" err="1">
                    <a:solidFill>
                      <a:srgbClr val="C00000"/>
                    </a:solidFill>
                  </a:rPr>
                  <a:t>Meson</a:t>
                </a:r>
                <a:r>
                  <a:rPr lang="it-IT" sz="28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it-IT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acc>
                      <m:accPr>
                        <m:chr m:val="̅"/>
                        <m:ctrlPr>
                          <a:rPr lang="it-IT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acc>
                    <m:r>
                      <a:rPr lang="it-IT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acc>
                      <m:accPr>
                        <m:chr m:val="̅"/>
                        <m:ctrlPr>
                          <a:rPr lang="it-IT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  <m:r>
                      <a:rPr lang="it-IT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it-IT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F4C224CE-F78B-25B0-03E6-08AC7DB20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821" y="870328"/>
                <a:ext cx="5389200" cy="524631"/>
              </a:xfrm>
              <a:prstGeom prst="rect">
                <a:avLst/>
              </a:prstGeom>
              <a:blipFill>
                <a:blip r:embed="rId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29824577-4563-3231-80BC-C17F871F36F1}"/>
              </a:ext>
            </a:extLst>
          </p:cNvPr>
          <p:cNvSpPr txBox="1"/>
          <p:nvPr/>
        </p:nvSpPr>
        <p:spPr>
          <a:xfrm>
            <a:off x="31617" y="3847610"/>
            <a:ext cx="233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Main</a:t>
            </a:r>
            <a:r>
              <a:rPr lang="it-IT" b="1" dirty="0"/>
              <a:t> </a:t>
            </a:r>
            <a:r>
              <a:rPr lang="it-IT" b="1" dirty="0" err="1"/>
              <a:t>decay</a:t>
            </a:r>
            <a:r>
              <a:rPr lang="it-IT" b="1" dirty="0"/>
              <a:t> </a:t>
            </a:r>
            <a:r>
              <a:rPr lang="it-IT" b="1" dirty="0" err="1"/>
              <a:t>channel</a:t>
            </a:r>
            <a:r>
              <a:rPr lang="it-IT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97554ED5-ABB8-E388-919B-61624C05995D}"/>
                  </a:ext>
                </a:extLst>
              </p:cNvPr>
              <p:cNvSpPr txBox="1"/>
              <p:nvPr/>
            </p:nvSpPr>
            <p:spPr>
              <a:xfrm>
                <a:off x="192541" y="4241816"/>
                <a:ext cx="31429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3872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0∗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it-IT" dirty="0"/>
                  <a:t> </a:t>
                </a:r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97554ED5-ABB8-E388-919B-61624C059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41" y="4241816"/>
                <a:ext cx="3142912" cy="276999"/>
              </a:xfrm>
              <a:prstGeom prst="rect">
                <a:avLst/>
              </a:prstGeom>
              <a:blipFill>
                <a:blip r:embed="rId6"/>
                <a:stretch>
                  <a:fillRect l="-2718" t="-6667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60C98041-6D1C-D0FA-759E-C831B042A75B}"/>
                  </a:ext>
                </a:extLst>
              </p:cNvPr>
              <p:cNvSpPr txBox="1"/>
              <p:nvPr/>
            </p:nvSpPr>
            <p:spPr>
              <a:xfrm>
                <a:off x="3454428" y="4241816"/>
                <a:ext cx="12704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𝟓𝟓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</m:e>
                      </m:d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60C98041-6D1C-D0FA-759E-C831B042A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428" y="4241816"/>
                <a:ext cx="1270412" cy="276999"/>
              </a:xfrm>
              <a:prstGeom prst="rect">
                <a:avLst/>
              </a:prstGeom>
              <a:blipFill>
                <a:blip r:embed="rId7"/>
                <a:stretch>
                  <a:fillRect r="-5288" b="-1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B279A762-F868-F746-5329-7310B5666583}"/>
              </a:ext>
            </a:extLst>
          </p:cNvPr>
          <p:cNvSpPr txBox="1"/>
          <p:nvPr/>
        </p:nvSpPr>
        <p:spPr>
          <a:xfrm>
            <a:off x="0" y="2460261"/>
            <a:ext cx="3196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>
                <a:solidFill>
                  <a:srgbClr val="C00000"/>
                </a:solidFill>
              </a:rPr>
              <a:t>DISTINGUISHING FEATURES: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41BE87C4-2206-A021-B1C3-DA46588E3570}"/>
              </a:ext>
            </a:extLst>
          </p:cNvPr>
          <p:cNvSpPr txBox="1"/>
          <p:nvPr/>
        </p:nvSpPr>
        <p:spPr>
          <a:xfrm>
            <a:off x="31617" y="4892121"/>
            <a:ext cx="2641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Isospin</a:t>
            </a:r>
            <a:r>
              <a:rPr lang="it-IT" b="1" dirty="0"/>
              <a:t> </a:t>
            </a:r>
            <a:r>
              <a:rPr lang="it-IT" b="1" dirty="0" err="1"/>
              <a:t>violating</a:t>
            </a:r>
            <a:r>
              <a:rPr lang="it-IT" b="1" dirty="0"/>
              <a:t> </a:t>
            </a:r>
            <a:r>
              <a:rPr lang="it-IT" b="1" dirty="0" err="1"/>
              <a:t>decay</a:t>
            </a:r>
            <a:r>
              <a:rPr lang="it-IT" b="1" dirty="0"/>
              <a:t>:</a:t>
            </a:r>
          </a:p>
        </p:txBody>
      </p:sp>
      <p:pic>
        <p:nvPicPr>
          <p:cNvPr id="54" name="Immagine 53">
            <a:extLst>
              <a:ext uri="{FF2B5EF4-FFF2-40B4-BE49-F238E27FC236}">
                <a16:creationId xmlns:a16="http://schemas.microsoft.com/office/drawing/2014/main" id="{49966D6F-CA74-E649-3FD4-674B286E3F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19" y="5263139"/>
            <a:ext cx="2755000" cy="866907"/>
          </a:xfrm>
          <a:prstGeom prst="rect">
            <a:avLst/>
          </a:prstGeom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F52D1517-582C-B66C-53A2-6B80D7691ABB}"/>
              </a:ext>
            </a:extLst>
          </p:cNvPr>
          <p:cNvSpPr txBox="1"/>
          <p:nvPr/>
        </p:nvSpPr>
        <p:spPr>
          <a:xfrm>
            <a:off x="31617" y="2803100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Threshold</a:t>
            </a:r>
            <a:r>
              <a:rPr lang="it-IT" b="1" dirty="0"/>
              <a:t> </a:t>
            </a:r>
            <a:r>
              <a:rPr lang="it-IT" b="1" dirty="0" err="1"/>
              <a:t>distance</a:t>
            </a:r>
            <a:r>
              <a:rPr lang="it-IT" b="1" dirty="0"/>
              <a:t>:</a:t>
            </a:r>
          </a:p>
        </p:txBody>
      </p:sp>
      <p:pic>
        <p:nvPicPr>
          <p:cNvPr id="57" name="Immagine 56">
            <a:extLst>
              <a:ext uri="{FF2B5EF4-FFF2-40B4-BE49-F238E27FC236}">
                <a16:creationId xmlns:a16="http://schemas.microsoft.com/office/drawing/2014/main" id="{DBFDF966-5B94-B44A-D8FA-FF440C268C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342" y="3195947"/>
            <a:ext cx="3245017" cy="31116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4787AD-8D35-0544-4AAB-45DF893A2C84}"/>
              </a:ext>
            </a:extLst>
          </p:cNvPr>
          <p:cNvSpPr txBox="1"/>
          <p:nvPr/>
        </p:nvSpPr>
        <p:spPr>
          <a:xfrm>
            <a:off x="0" y="6104699"/>
            <a:ext cx="87521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S. </a:t>
            </a:r>
            <a:r>
              <a:rPr lang="fr-FR" sz="1200" dirty="0" err="1"/>
              <a:t>Navas</a:t>
            </a:r>
            <a:r>
              <a:rPr lang="fr-FR" sz="1200" dirty="0"/>
              <a:t> et al. (</a:t>
            </a:r>
            <a:r>
              <a:rPr lang="fr-FR" sz="1200" dirty="0" err="1"/>
              <a:t>Particle</a:t>
            </a:r>
            <a:r>
              <a:rPr lang="fr-FR" sz="1200" dirty="0"/>
              <a:t> Data Group</a:t>
            </a:r>
            <a:r>
              <a:rPr lang="fr-FR" sz="1200" b="1" dirty="0"/>
              <a:t>)</a:t>
            </a:r>
            <a:r>
              <a:rPr lang="fr-FR" sz="1200" dirty="0"/>
              <a:t>,</a:t>
            </a:r>
            <a:r>
              <a:rPr lang="fr-FR" sz="1200" b="1" dirty="0"/>
              <a:t> Phys. </a:t>
            </a:r>
            <a:r>
              <a:rPr lang="fr-FR" sz="1200" b="1" dirty="0" err="1"/>
              <a:t>Rev</a:t>
            </a:r>
            <a:r>
              <a:rPr lang="fr-FR" sz="1200" b="1" dirty="0"/>
              <a:t>. D 110</a:t>
            </a:r>
            <a:r>
              <a:rPr lang="fr-FR" sz="1200" dirty="0"/>
              <a:t>, 030001 (2024)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439420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30184-1547-A1C3-44B5-EBCD78E23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683E807C-FE66-BEC5-66C7-BF6B442B0D1F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85C353-CCCF-7AD4-3D90-BCCD47BA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19/05/2025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16572F-EF6F-7761-FB17-A59B1687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14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4" name="Titolo 1">
            <a:extLst>
              <a:ext uri="{FF2B5EF4-FFF2-40B4-BE49-F238E27FC236}">
                <a16:creationId xmlns:a16="http://schemas.microsoft.com/office/drawing/2014/main" id="{069ECF4C-C8B1-3B65-9EBD-06E6010237A5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685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/>
              <a:t>Compact </a:t>
            </a:r>
            <a:r>
              <a:rPr lang="it-IT" sz="4000" b="1" dirty="0" err="1"/>
              <a:t>objects</a:t>
            </a:r>
            <a:r>
              <a:rPr lang="it-IT" sz="4000" b="1" dirty="0"/>
              <a:t> vs </a:t>
            </a:r>
            <a:r>
              <a:rPr lang="it-IT" sz="4000" b="1" dirty="0" err="1"/>
              <a:t>Molecules</a:t>
            </a:r>
            <a:endParaRPr lang="it-IT" sz="4000" b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1C508F0-09BF-F187-326B-D44846564E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7407" b="46796"/>
          <a:stretch/>
        </p:blipFill>
        <p:spPr>
          <a:xfrm>
            <a:off x="6373681" y="2302915"/>
            <a:ext cx="3307303" cy="360756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C839F5B-3CB7-5969-54BF-5FD8E929B80D}"/>
              </a:ext>
            </a:extLst>
          </p:cNvPr>
          <p:cNvSpPr txBox="1"/>
          <p:nvPr/>
        </p:nvSpPr>
        <p:spPr>
          <a:xfrm>
            <a:off x="0" y="6080364"/>
            <a:ext cx="53080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C. Z. Yuan and S. L. Olsen </a:t>
            </a:r>
            <a:r>
              <a:rPr lang="en-US" sz="1400" b="1" dirty="0"/>
              <a:t>Nat Rev Phys 1</a:t>
            </a:r>
            <a:r>
              <a:rPr lang="en-US" sz="1400" dirty="0"/>
              <a:t>, 480-494 (2019)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1A7D17C1-D931-CDA7-4FC9-DB4551462690}"/>
                  </a:ext>
                </a:extLst>
              </p:cNvPr>
              <p:cNvSpPr txBox="1"/>
              <p:nvPr/>
            </p:nvSpPr>
            <p:spPr>
              <a:xfrm>
                <a:off x="0" y="832688"/>
                <a:ext cx="12192000" cy="669992"/>
              </a:xfrm>
              <a:prstGeom prst="rect">
                <a:avLst/>
              </a:prstGeom>
              <a:solidFill>
                <a:srgbClr val="163E64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The X(3872)’s closeness 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threshold makes it challenging to clearly determine whether the state is molecular or compact.</a:t>
                </a:r>
                <a:endParaRPr lang="it-IT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1A7D17C1-D931-CDA7-4FC9-DB4551462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2688"/>
                <a:ext cx="12192000" cy="669992"/>
              </a:xfrm>
              <a:prstGeom prst="rect">
                <a:avLst/>
              </a:prstGeom>
              <a:blipFill>
                <a:blip r:embed="rId3"/>
                <a:stretch>
                  <a:fillRect t="-3636" b="-118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magine 16">
            <a:extLst>
              <a:ext uri="{FF2B5EF4-FFF2-40B4-BE49-F238E27FC236}">
                <a16:creationId xmlns:a16="http://schemas.microsoft.com/office/drawing/2014/main" id="{7BEEB3F9-4209-054A-178B-07E9101DEF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762" r="38146" b="48458"/>
          <a:stretch/>
        </p:blipFill>
        <p:spPr>
          <a:xfrm>
            <a:off x="2511016" y="2181489"/>
            <a:ext cx="3046636" cy="360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8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A99C4-B938-BAB2-72D3-83361C182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2B6870D2-9D08-76CE-04C9-E482F41BAA22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163E64"/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9D9972-74C9-D110-0B58-332265C9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19/05/2025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83AE1C-F0E2-6EC0-DEBB-1FC22CB3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15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4" name="Titolo 1">
            <a:extLst>
              <a:ext uri="{FF2B5EF4-FFF2-40B4-BE49-F238E27FC236}">
                <a16:creationId xmlns:a16="http://schemas.microsoft.com/office/drawing/2014/main" id="{F61B4E69-CC93-2D52-7111-D310597D6C41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685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4000" b="1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C64E787-2D69-8ABC-8A6C-B1BD94F292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/>
              <a:t>Non-</a:t>
            </a:r>
            <a:r>
              <a:rPr lang="it-IT" sz="4000" b="1" dirty="0" err="1"/>
              <a:t>relativistic</a:t>
            </a:r>
            <a:r>
              <a:rPr lang="it-IT" sz="4000" b="1" dirty="0"/>
              <a:t> EFT: </a:t>
            </a:r>
            <a:r>
              <a:rPr lang="it-IT" sz="4000" b="1" dirty="0" err="1"/>
              <a:t>Effective</a:t>
            </a:r>
            <a:r>
              <a:rPr lang="it-IT" sz="4000" b="1" dirty="0"/>
              <a:t> range &amp; Nature of Poles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826C58-F01B-8014-8E79-18DFD786A287}"/>
              </a:ext>
            </a:extLst>
          </p:cNvPr>
          <p:cNvSpPr txBox="1"/>
          <p:nvPr/>
        </p:nvSpPr>
        <p:spPr>
          <a:xfrm>
            <a:off x="0" y="779234"/>
            <a:ext cx="12192000" cy="369332"/>
          </a:xfrm>
          <a:prstGeom prst="rect">
            <a:avLst/>
          </a:prstGeom>
          <a:solidFill>
            <a:srgbClr val="163E64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At low energies, the scattering amplitude depends on two parameters.</a:t>
            </a:r>
            <a:endParaRPr lang="it-IT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B795CB97-B1D2-A49D-DB8A-272AC9EDDDBC}"/>
                  </a:ext>
                </a:extLst>
              </p:cNvPr>
              <p:cNvSpPr txBox="1"/>
              <p:nvPr/>
            </p:nvSpPr>
            <p:spPr>
              <a:xfrm>
                <a:off x="0" y="1233027"/>
                <a:ext cx="14318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/>
                  <a:t>Limit </a:t>
                </a: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it-IT" b="1" dirty="0"/>
                  <a:t>: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9678577B-C262-0A9A-1BA6-5C28BBFDA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33027"/>
                <a:ext cx="1431802" cy="369332"/>
              </a:xfrm>
              <a:prstGeom prst="rect">
                <a:avLst/>
              </a:prstGeom>
              <a:blipFill>
                <a:blip r:embed="rId2"/>
                <a:stretch>
                  <a:fillRect l="-3404" t="-6557" r="-2553" b="-262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magine 12">
            <a:extLst>
              <a:ext uri="{FF2B5EF4-FFF2-40B4-BE49-F238E27FC236}">
                <a16:creationId xmlns:a16="http://schemas.microsoft.com/office/drawing/2014/main" id="{29C8DCB0-F2CF-415D-6DE5-982DDFDA5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01" y="1831441"/>
            <a:ext cx="3884317" cy="901092"/>
          </a:xfrm>
          <a:prstGeom prst="rect">
            <a:avLst/>
          </a:prstGeom>
          <a:ln w="28575">
            <a:solidFill>
              <a:srgbClr val="163E64"/>
            </a:solidFill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12F01F09-F7EF-C03C-9477-69EB3C3F1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889" y="1973156"/>
            <a:ext cx="3713789" cy="617662"/>
          </a:xfrm>
          <a:prstGeom prst="rect">
            <a:avLst/>
          </a:prstGeom>
          <a:ln w="28575">
            <a:solidFill>
              <a:srgbClr val="163E64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1E4603F3-AA9F-DE60-F7AE-C145A3A0DE75}"/>
                  </a:ext>
                </a:extLst>
              </p:cNvPr>
              <p:cNvSpPr txBox="1"/>
              <p:nvPr/>
            </p:nvSpPr>
            <p:spPr>
              <a:xfrm>
                <a:off x="-1" y="3307975"/>
                <a:ext cx="12192000" cy="369332"/>
              </a:xfrm>
              <a:prstGeom prst="rect">
                <a:avLst/>
              </a:prstGeom>
              <a:solidFill>
                <a:srgbClr val="163E64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The sign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​ is related to whether the particle is a molecule or a compact state (Weinberg 1965).</a:t>
                </a:r>
                <a:endParaRPr lang="it-IT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6AF00ADC-E4CA-F7BF-202E-FAA136CAE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307975"/>
                <a:ext cx="12192000" cy="369332"/>
              </a:xfrm>
              <a:prstGeom prst="rect">
                <a:avLst/>
              </a:prstGeom>
              <a:blipFill>
                <a:blip r:embed="rId6"/>
                <a:stretch>
                  <a:fillRect t="-11667" b="-2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A18423E6-3B43-E39A-A92F-0BC2DA9BF502}"/>
                  </a:ext>
                </a:extLst>
              </p:cNvPr>
              <p:cNvSpPr txBox="1"/>
              <p:nvPr/>
            </p:nvSpPr>
            <p:spPr>
              <a:xfrm>
                <a:off x="6970741" y="4551100"/>
                <a:ext cx="41185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it-IT" dirty="0">
                    <a:solidFill>
                      <a:srgbClr val="C00000"/>
                    </a:solidFill>
                  </a:rPr>
                  <a:t>: The </a:t>
                </a:r>
                <a:r>
                  <a:rPr lang="it-IT" dirty="0" err="1">
                    <a:solidFill>
                      <a:srgbClr val="C00000"/>
                    </a:solidFill>
                  </a:rPr>
                  <a:t>particle</a:t>
                </a:r>
                <a:r>
                  <a:rPr lang="it-IT" dirty="0">
                    <a:solidFill>
                      <a:srgbClr val="C00000"/>
                    </a:solidFill>
                  </a:rPr>
                  <a:t> </a:t>
                </a:r>
                <a:r>
                  <a:rPr lang="it-IT" dirty="0" err="1">
                    <a:solidFill>
                      <a:srgbClr val="C00000"/>
                    </a:solidFill>
                  </a:rPr>
                  <a:t>is</a:t>
                </a:r>
                <a:r>
                  <a:rPr lang="it-IT" dirty="0">
                    <a:solidFill>
                      <a:srgbClr val="C00000"/>
                    </a:solidFill>
                  </a:rPr>
                  <a:t> a </a:t>
                </a:r>
                <a:r>
                  <a:rPr lang="it-IT" b="1" dirty="0" err="1">
                    <a:solidFill>
                      <a:srgbClr val="C00000"/>
                    </a:solidFill>
                  </a:rPr>
                  <a:t>bound</a:t>
                </a:r>
                <a:r>
                  <a:rPr lang="it-IT" b="1" dirty="0">
                    <a:solidFill>
                      <a:srgbClr val="C00000"/>
                    </a:solidFill>
                  </a:rPr>
                  <a:t> state</a:t>
                </a:r>
                <a:r>
                  <a:rPr lang="it-IT" dirty="0">
                    <a:solidFill>
                      <a:srgbClr val="C00000"/>
                    </a:solidFill>
                  </a:rPr>
                  <a:t>;</a:t>
                </a:r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A18423E6-3B43-E39A-A92F-0BC2DA9BF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741" y="4551100"/>
                <a:ext cx="4118563" cy="369332"/>
              </a:xfrm>
              <a:prstGeom prst="rect">
                <a:avLst/>
              </a:prstGeom>
              <a:blipFill>
                <a:blip r:embed="rId7"/>
                <a:stretch>
                  <a:fillRect l="-888" t="-8333" r="-740" b="-2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33D438DB-5681-6AAF-AA52-FC495717EA03}"/>
                  </a:ext>
                </a:extLst>
              </p:cNvPr>
              <p:cNvSpPr txBox="1"/>
              <p:nvPr/>
            </p:nvSpPr>
            <p:spPr>
              <a:xfrm>
                <a:off x="6970741" y="4996336"/>
                <a:ext cx="43830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163E6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163E6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163E64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rgbClr val="163E64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it-IT" dirty="0">
                    <a:solidFill>
                      <a:srgbClr val="163E64"/>
                    </a:solidFill>
                  </a:rPr>
                  <a:t>: The </a:t>
                </a:r>
                <a:r>
                  <a:rPr lang="it-IT" dirty="0" err="1">
                    <a:solidFill>
                      <a:srgbClr val="163E64"/>
                    </a:solidFill>
                  </a:rPr>
                  <a:t>particle</a:t>
                </a:r>
                <a:r>
                  <a:rPr lang="it-IT" dirty="0">
                    <a:solidFill>
                      <a:srgbClr val="163E64"/>
                    </a:solidFill>
                  </a:rPr>
                  <a:t> </a:t>
                </a:r>
                <a:r>
                  <a:rPr lang="it-IT" dirty="0" err="1">
                    <a:solidFill>
                      <a:srgbClr val="163E64"/>
                    </a:solidFill>
                  </a:rPr>
                  <a:t>is</a:t>
                </a:r>
                <a:r>
                  <a:rPr lang="it-IT" dirty="0">
                    <a:solidFill>
                      <a:srgbClr val="163E64"/>
                    </a:solidFill>
                  </a:rPr>
                  <a:t> a </a:t>
                </a:r>
                <a:r>
                  <a:rPr lang="it-IT" b="1" dirty="0">
                    <a:solidFill>
                      <a:srgbClr val="163E64"/>
                    </a:solidFill>
                  </a:rPr>
                  <a:t>compact state</a:t>
                </a:r>
                <a:r>
                  <a:rPr lang="it-IT" dirty="0">
                    <a:solidFill>
                      <a:srgbClr val="163E64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33D438DB-5681-6AAF-AA52-FC495717E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741" y="4996336"/>
                <a:ext cx="4383059" cy="369332"/>
              </a:xfrm>
              <a:prstGeom prst="rect">
                <a:avLst/>
              </a:prstGeom>
              <a:blipFill>
                <a:blip r:embed="rId8"/>
                <a:stretch>
                  <a:fillRect l="-833" t="-8333" r="-556" b="-2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95A32981-0862-38E7-BC81-5A38BAA15300}"/>
              </a:ext>
            </a:extLst>
          </p:cNvPr>
          <p:cNvSpPr txBox="1"/>
          <p:nvPr/>
        </p:nvSpPr>
        <p:spPr>
          <a:xfrm>
            <a:off x="9601876" y="3673833"/>
            <a:ext cx="25901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i="0" u="none" strike="noStrike" baseline="0" dirty="0">
                <a:solidFill>
                  <a:srgbClr val="000000"/>
                </a:solidFill>
                <a:latin typeface="AAAAAZ+Avenir-Medium"/>
              </a:rPr>
              <a:t>Weinberg </a:t>
            </a:r>
            <a:r>
              <a:rPr lang="it-IT" sz="1200" b="0" i="0" u="none" strike="noStrike" baseline="0" dirty="0" err="1">
                <a:solidFill>
                  <a:srgbClr val="000000"/>
                </a:solidFill>
                <a:latin typeface="AAAAAZ+Avenir-Medium"/>
              </a:rPr>
              <a:t>Phys</a:t>
            </a:r>
            <a:r>
              <a:rPr lang="it-IT" sz="1200" b="0" i="0" u="none" strike="noStrike" baseline="0" dirty="0">
                <a:solidFill>
                  <a:srgbClr val="000000"/>
                </a:solidFill>
                <a:latin typeface="AAAAAZ+Avenir-Medium"/>
              </a:rPr>
              <a:t>. Rev. 137, B672 (1965)</a:t>
            </a:r>
            <a:r>
              <a:rPr lang="it-IT" sz="1200" b="0" i="0" u="none" strike="noStrike" baseline="0" dirty="0">
                <a:solidFill>
                  <a:srgbClr val="53D7FF"/>
                </a:solidFill>
                <a:latin typeface="AAAAAZ+Avenir-Medium"/>
              </a:rPr>
              <a:t> </a:t>
            </a:r>
            <a:endParaRPr lang="it-IT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34B6717-E438-F2D9-299C-8CDFC13AC185}"/>
                  </a:ext>
                </a:extLst>
              </p:cNvPr>
              <p:cNvSpPr txBox="1"/>
              <p:nvPr/>
            </p:nvSpPr>
            <p:spPr>
              <a:xfrm>
                <a:off x="128817" y="4551100"/>
                <a:ext cx="4934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it-IT" dirty="0">
                    <a:solidFill>
                      <a:srgbClr val="C00000"/>
                    </a:solidFill>
                  </a:rPr>
                  <a:t>: the pole </a:t>
                </a:r>
                <a:r>
                  <a:rPr lang="it-IT" dirty="0" err="1">
                    <a:solidFill>
                      <a:srgbClr val="C00000"/>
                    </a:solidFill>
                  </a:rPr>
                  <a:t>is</a:t>
                </a:r>
                <a:r>
                  <a:rPr lang="it-IT" dirty="0">
                    <a:solidFill>
                      <a:srgbClr val="C00000"/>
                    </a:solidFill>
                  </a:rPr>
                  <a:t> </a:t>
                </a:r>
                <a:r>
                  <a:rPr lang="it-IT" dirty="0" err="1">
                    <a:solidFill>
                      <a:srgbClr val="C00000"/>
                    </a:solidFill>
                  </a:rPr>
                  <a:t>related</a:t>
                </a:r>
                <a:r>
                  <a:rPr lang="it-IT" dirty="0">
                    <a:solidFill>
                      <a:srgbClr val="C00000"/>
                    </a:solidFill>
                  </a:rPr>
                  <a:t> to a </a:t>
                </a:r>
                <a:r>
                  <a:rPr lang="it-IT" b="1" dirty="0" err="1">
                    <a:solidFill>
                      <a:srgbClr val="C00000"/>
                    </a:solidFill>
                  </a:rPr>
                  <a:t>real</a:t>
                </a:r>
                <a:r>
                  <a:rPr lang="it-IT" b="1" dirty="0">
                    <a:solidFill>
                      <a:srgbClr val="C00000"/>
                    </a:solidFill>
                  </a:rPr>
                  <a:t> </a:t>
                </a:r>
                <a:r>
                  <a:rPr lang="it-IT" b="1" dirty="0" err="1">
                    <a:solidFill>
                      <a:srgbClr val="C00000"/>
                    </a:solidFill>
                  </a:rPr>
                  <a:t>particle</a:t>
                </a:r>
                <a:r>
                  <a:rPr lang="it-IT" b="1" dirty="0">
                    <a:solidFill>
                      <a:srgbClr val="C00000"/>
                    </a:solidFill>
                  </a:rPr>
                  <a:t>;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34B6717-E438-F2D9-299C-8CDFC13AC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17" y="4551100"/>
                <a:ext cx="4934181" cy="369332"/>
              </a:xfrm>
              <a:prstGeom prst="rect">
                <a:avLst/>
              </a:prstGeom>
              <a:blipFill>
                <a:blip r:embed="rId9"/>
                <a:stretch>
                  <a:fillRect l="-741" t="-8333" b="-2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F3F5FAB4-6593-B917-8E20-228CD0CCBBEB}"/>
                  </a:ext>
                </a:extLst>
              </p:cNvPr>
              <p:cNvSpPr txBox="1"/>
              <p:nvPr/>
            </p:nvSpPr>
            <p:spPr>
              <a:xfrm>
                <a:off x="128817" y="4996336"/>
                <a:ext cx="50924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163E6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163E6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163E64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it-IT" b="0" i="1" smtClean="0">
                        <a:solidFill>
                          <a:srgbClr val="163E64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it-IT" dirty="0">
                    <a:solidFill>
                      <a:srgbClr val="163E64"/>
                    </a:solidFill>
                  </a:rPr>
                  <a:t>: the pole </a:t>
                </a:r>
                <a:r>
                  <a:rPr lang="it-IT" dirty="0" err="1">
                    <a:solidFill>
                      <a:srgbClr val="163E64"/>
                    </a:solidFill>
                  </a:rPr>
                  <a:t>is</a:t>
                </a:r>
                <a:r>
                  <a:rPr lang="it-IT" dirty="0">
                    <a:solidFill>
                      <a:srgbClr val="163E64"/>
                    </a:solidFill>
                  </a:rPr>
                  <a:t> </a:t>
                </a:r>
                <a:r>
                  <a:rPr lang="it-IT" dirty="0" err="1">
                    <a:solidFill>
                      <a:srgbClr val="163E64"/>
                    </a:solidFill>
                  </a:rPr>
                  <a:t>related</a:t>
                </a:r>
                <a:r>
                  <a:rPr lang="it-IT" dirty="0">
                    <a:solidFill>
                      <a:srgbClr val="163E64"/>
                    </a:solidFill>
                  </a:rPr>
                  <a:t> to a </a:t>
                </a:r>
                <a:r>
                  <a:rPr lang="it-IT" b="1" dirty="0" err="1">
                    <a:solidFill>
                      <a:srgbClr val="163E64"/>
                    </a:solidFill>
                  </a:rPr>
                  <a:t>virtual</a:t>
                </a:r>
                <a:r>
                  <a:rPr lang="it-IT" b="1" dirty="0">
                    <a:solidFill>
                      <a:srgbClr val="163E64"/>
                    </a:solidFill>
                  </a:rPr>
                  <a:t> </a:t>
                </a:r>
                <a:r>
                  <a:rPr lang="it-IT" b="1" dirty="0" err="1">
                    <a:solidFill>
                      <a:srgbClr val="163E64"/>
                    </a:solidFill>
                  </a:rPr>
                  <a:t>particle</a:t>
                </a:r>
                <a:r>
                  <a:rPr lang="it-IT" b="1" dirty="0">
                    <a:solidFill>
                      <a:srgbClr val="163E64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F3F5FAB4-6593-B917-8E20-228CD0CCB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17" y="4996336"/>
                <a:ext cx="5092443" cy="369332"/>
              </a:xfrm>
              <a:prstGeom prst="rect">
                <a:avLst/>
              </a:prstGeom>
              <a:blipFill>
                <a:blip r:embed="rId10"/>
                <a:stretch>
                  <a:fillRect l="-718" t="-8333" b="-2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1E6B782-0658-2AEB-840C-36DB5ABA41C0}"/>
              </a:ext>
            </a:extLst>
          </p:cNvPr>
          <p:cNvSpPr txBox="1"/>
          <p:nvPr/>
        </p:nvSpPr>
        <p:spPr>
          <a:xfrm>
            <a:off x="6282186" y="1557077"/>
            <a:ext cx="197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Scattering </a:t>
            </a:r>
            <a:r>
              <a:rPr lang="it-IT" b="1" dirty="0" err="1">
                <a:solidFill>
                  <a:srgbClr val="C00000"/>
                </a:solidFill>
              </a:rPr>
              <a:t>length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708FD3D-3932-8B7E-77F6-72C50AB45D82}"/>
              </a:ext>
            </a:extLst>
          </p:cNvPr>
          <p:cNvSpPr txBox="1"/>
          <p:nvPr/>
        </p:nvSpPr>
        <p:spPr>
          <a:xfrm>
            <a:off x="7292943" y="2615536"/>
            <a:ext cx="173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163E64"/>
                </a:solidFill>
              </a:rPr>
              <a:t>Effective</a:t>
            </a:r>
            <a:r>
              <a:rPr lang="it-IT" b="1" dirty="0">
                <a:solidFill>
                  <a:srgbClr val="163E64"/>
                </a:solidFill>
              </a:rPr>
              <a:t> range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D5B39FF-DC33-02B9-7B26-DD5B80358DEF}"/>
              </a:ext>
            </a:extLst>
          </p:cNvPr>
          <p:cNvSpPr/>
          <p:nvPr/>
        </p:nvSpPr>
        <p:spPr>
          <a:xfrm>
            <a:off x="6970741" y="1926409"/>
            <a:ext cx="621043" cy="71715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9F9A6CB-41DF-3B31-6BD6-CDCA750921AA}"/>
              </a:ext>
            </a:extLst>
          </p:cNvPr>
          <p:cNvSpPr/>
          <p:nvPr/>
        </p:nvSpPr>
        <p:spPr>
          <a:xfrm>
            <a:off x="7949374" y="2121714"/>
            <a:ext cx="330965" cy="309562"/>
          </a:xfrm>
          <a:prstGeom prst="rect">
            <a:avLst/>
          </a:prstGeom>
          <a:noFill/>
          <a:ln w="28575">
            <a:solidFill>
              <a:srgbClr val="163E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9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C333D-448D-12AD-3B12-7873CE007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43E5A1D-4786-0AAC-378B-E61E9AEE8FE1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163E64"/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92A91C-6DE8-CBC3-088B-BC7EFD43EE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19/05/2025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515BF6-F86F-D848-DD4B-AEE0AF441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16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4" name="Titolo 1">
            <a:extLst>
              <a:ext uri="{FF2B5EF4-FFF2-40B4-BE49-F238E27FC236}">
                <a16:creationId xmlns:a16="http://schemas.microsoft.com/office/drawing/2014/main" id="{61C9612F-CA4B-0CB6-CEA2-8078558FFCEF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685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4000" b="1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0036352-79B5-9550-EA71-80C81FF3C6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/>
              <a:t>Proton – </a:t>
            </a:r>
            <a:r>
              <a:rPr lang="it-IT" sz="4000" b="1" dirty="0" err="1"/>
              <a:t>Neutron</a:t>
            </a:r>
            <a:r>
              <a:rPr lang="it-IT" sz="4000" b="1" dirty="0"/>
              <a:t>: the </a:t>
            </a:r>
            <a:r>
              <a:rPr lang="it-IT" sz="4000" b="1" dirty="0" err="1"/>
              <a:t>dibarion</a:t>
            </a:r>
            <a:r>
              <a:rPr lang="it-IT" sz="4000" b="1" dirty="0"/>
              <a:t> field (</a:t>
            </a:r>
            <a:r>
              <a:rPr lang="it-IT" sz="4000" b="1" dirty="0" err="1"/>
              <a:t>aka</a:t>
            </a:r>
            <a:r>
              <a:rPr lang="it-IT" sz="4000" b="1" dirty="0"/>
              <a:t> </a:t>
            </a:r>
            <a:r>
              <a:rPr lang="it-IT" sz="4000" b="1" dirty="0" err="1"/>
              <a:t>deuteron</a:t>
            </a:r>
            <a:r>
              <a:rPr lang="it-IT" sz="4000" b="1" dirty="0"/>
              <a:t>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8317CBF-0DA0-F1E9-6E01-DE30AD7FA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05658"/>
            <a:ext cx="9898437" cy="826927"/>
          </a:xfrm>
          <a:prstGeom prst="rect">
            <a:avLst/>
          </a:prstGeom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D8ED14DE-5638-811D-948D-38929BAF6B3D}"/>
              </a:ext>
            </a:extLst>
          </p:cNvPr>
          <p:cNvCxnSpPr>
            <a:cxnSpLocks/>
          </p:cNvCxnSpPr>
          <p:nvPr/>
        </p:nvCxnSpPr>
        <p:spPr>
          <a:xfrm>
            <a:off x="7888077" y="1423265"/>
            <a:ext cx="0" cy="4957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A7F883B-A500-F408-506B-5DD5903520B5}"/>
              </a:ext>
            </a:extLst>
          </p:cNvPr>
          <p:cNvSpPr txBox="1"/>
          <p:nvPr/>
        </p:nvSpPr>
        <p:spPr>
          <a:xfrm>
            <a:off x="7086415" y="1919024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163E64"/>
                </a:solidFill>
              </a:rPr>
              <a:t>Dibarion</a:t>
            </a:r>
            <a:r>
              <a:rPr lang="it-IT" b="1" dirty="0">
                <a:solidFill>
                  <a:srgbClr val="163E64"/>
                </a:solidFill>
              </a:rPr>
              <a:t> field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7448386-A448-C9F4-7401-25365EFBEA29}"/>
              </a:ext>
            </a:extLst>
          </p:cNvPr>
          <p:cNvSpPr/>
          <p:nvPr/>
        </p:nvSpPr>
        <p:spPr>
          <a:xfrm>
            <a:off x="8350786" y="947451"/>
            <a:ext cx="1553371" cy="5838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CFEA4120-A38F-7827-E053-DF08959390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1259" b="1054"/>
          <a:stretch/>
        </p:blipFill>
        <p:spPr>
          <a:xfrm>
            <a:off x="538948" y="3714387"/>
            <a:ext cx="1897807" cy="1429439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04227E27-9276-D775-29F9-4C1AA0949D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717" r="45543" b="1054"/>
          <a:stretch/>
        </p:blipFill>
        <p:spPr>
          <a:xfrm>
            <a:off x="2436755" y="3714387"/>
            <a:ext cx="1897807" cy="1429438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F911EAF7-E74C-1151-529F-E892C375FA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672" r="-48" b="1054"/>
          <a:stretch/>
        </p:blipFill>
        <p:spPr>
          <a:xfrm>
            <a:off x="4334562" y="3714386"/>
            <a:ext cx="2367132" cy="1429438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2473A805-82B0-05A7-2C5B-13FC279B2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214" y="4347697"/>
            <a:ext cx="209120" cy="341197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3DFFD8E2-C926-32A7-B778-A35C01FDD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437" y="4347694"/>
            <a:ext cx="209119" cy="341195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B5A1E833-6BE7-0D3B-450B-2AA37CB34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892" y="4347694"/>
            <a:ext cx="183767" cy="299831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28C0B4AC-31F3-C2E6-6171-CC8C9E6F4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477" y="4305513"/>
            <a:ext cx="183767" cy="299831"/>
          </a:xfrm>
          <a:prstGeom prst="rect">
            <a:avLst/>
          </a:prstGeom>
        </p:spPr>
      </p:pic>
      <p:grpSp>
        <p:nvGrpSpPr>
          <p:cNvPr id="40" name="Gruppo 39">
            <a:extLst>
              <a:ext uri="{FF2B5EF4-FFF2-40B4-BE49-F238E27FC236}">
                <a16:creationId xmlns:a16="http://schemas.microsoft.com/office/drawing/2014/main" id="{350A9015-9421-F991-200B-B8D19CA3D788}"/>
              </a:ext>
            </a:extLst>
          </p:cNvPr>
          <p:cNvGrpSpPr/>
          <p:nvPr/>
        </p:nvGrpSpPr>
        <p:grpSpPr>
          <a:xfrm>
            <a:off x="5758264" y="4365467"/>
            <a:ext cx="58680" cy="45720"/>
            <a:chOff x="5641362" y="4080080"/>
            <a:chExt cx="58680" cy="4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7" name="Input penna 36">
                  <a:extLst>
                    <a:ext uri="{FF2B5EF4-FFF2-40B4-BE49-F238E27FC236}">
                      <a16:creationId xmlns:a16="http://schemas.microsoft.com/office/drawing/2014/main" id="{1A5C5F32-2813-F150-CD60-B04075B8670A}"/>
                    </a:ext>
                  </a:extLst>
                </p14:cNvPr>
                <p14:cNvContentPartPr/>
                <p14:nvPr/>
              </p14:nvContentPartPr>
              <p14:xfrm>
                <a:off x="5664762" y="4104560"/>
                <a:ext cx="360" cy="360"/>
              </p14:xfrm>
            </p:contentPart>
          </mc:Choice>
          <mc:Fallback xmlns="">
            <p:pic>
              <p:nvPicPr>
                <p:cNvPr id="37" name="Input penna 36">
                  <a:extLst>
                    <a:ext uri="{FF2B5EF4-FFF2-40B4-BE49-F238E27FC236}">
                      <a16:creationId xmlns:a16="http://schemas.microsoft.com/office/drawing/2014/main" id="{1A5C5F32-2813-F150-CD60-B04075B867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58642" y="409844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8" name="Input penna 37">
                  <a:extLst>
                    <a:ext uri="{FF2B5EF4-FFF2-40B4-BE49-F238E27FC236}">
                      <a16:creationId xmlns:a16="http://schemas.microsoft.com/office/drawing/2014/main" id="{61EB34D8-D6C5-7E8F-D6B2-9151F8CD2216}"/>
                    </a:ext>
                  </a:extLst>
                </p14:cNvPr>
                <p14:cNvContentPartPr/>
                <p14:nvPr/>
              </p14:nvContentPartPr>
              <p14:xfrm>
                <a:off x="5664762" y="4104560"/>
                <a:ext cx="360" cy="360"/>
              </p14:xfrm>
            </p:contentPart>
          </mc:Choice>
          <mc:Fallback xmlns="">
            <p:pic>
              <p:nvPicPr>
                <p:cNvPr id="38" name="Input penna 37">
                  <a:extLst>
                    <a:ext uri="{FF2B5EF4-FFF2-40B4-BE49-F238E27FC236}">
                      <a16:creationId xmlns:a16="http://schemas.microsoft.com/office/drawing/2014/main" id="{61EB34D8-D6C5-7E8F-D6B2-9151F8CD221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58642" y="409844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9" name="Input penna 38">
                  <a:extLst>
                    <a:ext uri="{FF2B5EF4-FFF2-40B4-BE49-F238E27FC236}">
                      <a16:creationId xmlns:a16="http://schemas.microsoft.com/office/drawing/2014/main" id="{0F64E253-6F45-A5E3-09A4-382B4DB818F3}"/>
                    </a:ext>
                  </a:extLst>
                </p14:cNvPr>
                <p14:cNvContentPartPr/>
                <p14:nvPr/>
              </p14:nvContentPartPr>
              <p14:xfrm>
                <a:off x="5641362" y="4080080"/>
                <a:ext cx="58680" cy="45720"/>
              </p14:xfrm>
            </p:contentPart>
          </mc:Choice>
          <mc:Fallback xmlns="">
            <p:pic>
              <p:nvPicPr>
                <p:cNvPr id="39" name="Input penna 38">
                  <a:extLst>
                    <a:ext uri="{FF2B5EF4-FFF2-40B4-BE49-F238E27FC236}">
                      <a16:creationId xmlns:a16="http://schemas.microsoft.com/office/drawing/2014/main" id="{0F64E253-6F45-A5E3-09A4-382B4DB818F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35242" y="4073960"/>
                  <a:ext cx="70920" cy="579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2" name="Immagine 41">
            <a:extLst>
              <a:ext uri="{FF2B5EF4-FFF2-40B4-BE49-F238E27FC236}">
                <a16:creationId xmlns:a16="http://schemas.microsoft.com/office/drawing/2014/main" id="{86F61B7A-89E0-54C1-71FD-5B9C42D920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3619" y="4124289"/>
            <a:ext cx="234962" cy="304816"/>
          </a:xfrm>
          <a:prstGeom prst="rect">
            <a:avLst/>
          </a:prstGeom>
        </p:spPr>
      </p:pic>
      <p:sp>
        <p:nvSpPr>
          <p:cNvPr id="43" name="Rettangolo 42">
            <a:extLst>
              <a:ext uri="{FF2B5EF4-FFF2-40B4-BE49-F238E27FC236}">
                <a16:creationId xmlns:a16="http://schemas.microsoft.com/office/drawing/2014/main" id="{376E6BA8-57E7-FEF1-E904-67A717F99E3A}"/>
              </a:ext>
            </a:extLst>
          </p:cNvPr>
          <p:cNvSpPr/>
          <p:nvPr/>
        </p:nvSpPr>
        <p:spPr>
          <a:xfrm>
            <a:off x="2436755" y="3714386"/>
            <a:ext cx="1897807" cy="15991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A6DE8650-0D74-F9C3-C2A6-A7D54814ED88}"/>
              </a:ext>
            </a:extLst>
          </p:cNvPr>
          <p:cNvSpPr txBox="1"/>
          <p:nvPr/>
        </p:nvSpPr>
        <p:spPr>
          <a:xfrm>
            <a:off x="7201024" y="4198988"/>
            <a:ext cx="4408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Trilinear</a:t>
            </a:r>
            <a:r>
              <a:rPr lang="it-IT" b="1" dirty="0"/>
              <a:t> </a:t>
            </a:r>
            <a:r>
              <a:rPr lang="it-IT" b="1" dirty="0" err="1"/>
              <a:t>coupling</a:t>
            </a:r>
            <a:r>
              <a:rPr lang="it-IT" b="1" dirty="0"/>
              <a:t> </a:t>
            </a:r>
            <a:r>
              <a:rPr lang="it-IT" b="1" dirty="0" err="1"/>
              <a:t>between</a:t>
            </a:r>
            <a:r>
              <a:rPr lang="it-IT" b="1" dirty="0"/>
              <a:t> the </a:t>
            </a:r>
            <a:r>
              <a:rPr lang="it-IT" b="1" dirty="0" err="1"/>
              <a:t>two</a:t>
            </a:r>
            <a:r>
              <a:rPr lang="it-IT" b="1" dirty="0"/>
              <a:t> </a:t>
            </a:r>
            <a:r>
              <a:rPr lang="it-IT" b="1" dirty="0" err="1"/>
              <a:t>nucleons</a:t>
            </a:r>
            <a:r>
              <a:rPr lang="it-IT" b="1" dirty="0"/>
              <a:t> and the </a:t>
            </a:r>
            <a:r>
              <a:rPr lang="it-IT" b="1" dirty="0" err="1"/>
              <a:t>dibarion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F9C2A36E-B601-0F06-A560-6078BEB0CB9C}"/>
                  </a:ext>
                </a:extLst>
              </p:cNvPr>
              <p:cNvSpPr txBox="1"/>
              <p:nvPr/>
            </p:nvSpPr>
            <p:spPr>
              <a:xfrm>
                <a:off x="0" y="2425628"/>
                <a:ext cx="12192000" cy="369332"/>
              </a:xfrm>
              <a:prstGeom prst="rect">
                <a:avLst/>
              </a:prstGeom>
              <a:solidFill>
                <a:srgbClr val="163E64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b="1" dirty="0">
                    <a:solidFill>
                      <a:schemeClr val="bg1"/>
                    </a:solidFill>
                  </a:rPr>
                  <a:t>The </a:t>
                </a:r>
                <a:r>
                  <a:rPr lang="it-IT" b="1" dirty="0" err="1">
                    <a:solidFill>
                      <a:schemeClr val="bg1"/>
                    </a:solidFill>
                  </a:rPr>
                  <a:t>dibarion’s</a:t>
                </a:r>
                <a:r>
                  <a:rPr lang="it-IT" b="1" dirty="0">
                    <a:solidFill>
                      <a:schemeClr val="bg1"/>
                    </a:solidFill>
                  </a:rPr>
                  <a:t> </a:t>
                </a:r>
                <a:r>
                  <a:rPr lang="it-IT" b="1" dirty="0" err="1">
                    <a:solidFill>
                      <a:schemeClr val="bg1"/>
                    </a:solidFill>
                  </a:rPr>
                  <a:t>kinetic</a:t>
                </a:r>
                <a:r>
                  <a:rPr lang="it-IT" b="1" dirty="0">
                    <a:solidFill>
                      <a:schemeClr val="bg1"/>
                    </a:solidFill>
                  </a:rPr>
                  <a:t> </a:t>
                </a:r>
                <a:r>
                  <a:rPr lang="it-IT" b="1" dirty="0" err="1">
                    <a:solidFill>
                      <a:schemeClr val="bg1"/>
                    </a:solidFill>
                  </a:rPr>
                  <a:t>term</a:t>
                </a:r>
                <a:r>
                  <a:rPr lang="it-IT" b="1" dirty="0">
                    <a:solidFill>
                      <a:schemeClr val="bg1"/>
                    </a:solidFill>
                  </a:rPr>
                  <a:t> </a:t>
                </a:r>
                <a:r>
                  <a:rPr lang="it-IT" b="1" dirty="0" err="1">
                    <a:solidFill>
                      <a:schemeClr val="bg1"/>
                    </a:solidFill>
                  </a:rPr>
                  <a:t>is</a:t>
                </a:r>
                <a:r>
                  <a:rPr lang="it-IT" b="1" dirty="0">
                    <a:solidFill>
                      <a:schemeClr val="bg1"/>
                    </a:solidFill>
                  </a:rPr>
                  <a:t> </a:t>
                </a:r>
                <a:r>
                  <a:rPr lang="it-IT" b="1" dirty="0" err="1">
                    <a:solidFill>
                      <a:schemeClr val="bg1"/>
                    </a:solidFill>
                  </a:rPr>
                  <a:t>defined</a:t>
                </a:r>
                <a:r>
                  <a:rPr lang="it-IT" b="1" dirty="0">
                    <a:solidFill>
                      <a:schemeClr val="bg1"/>
                    </a:solidFill>
                  </a:rPr>
                  <a:t> up to a </a:t>
                </a:r>
                <a:r>
                  <a:rPr lang="it-IT" b="1" dirty="0" err="1">
                    <a:solidFill>
                      <a:schemeClr val="bg1"/>
                    </a:solidFill>
                  </a:rPr>
                  <a:t>sign</a:t>
                </a:r>
                <a:r>
                  <a:rPr lang="it-IT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it-I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=±</m:t>
                    </m:r>
                    <m:r>
                      <a:rPr lang="it-I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it-IT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F9C2A36E-B601-0F06-A560-6078BEB0C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25628"/>
                <a:ext cx="12192000" cy="369332"/>
              </a:xfrm>
              <a:prstGeom prst="rect">
                <a:avLst/>
              </a:prstGeom>
              <a:blipFill>
                <a:blip r:embed="rId11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2246EDD8-DFBD-DAF9-4C6E-4C52A932FB47}"/>
              </a:ext>
            </a:extLst>
          </p:cNvPr>
          <p:cNvSpPr txBox="1"/>
          <p:nvPr/>
        </p:nvSpPr>
        <p:spPr>
          <a:xfrm>
            <a:off x="0" y="1728659"/>
            <a:ext cx="44987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D. B. Kaplan, </a:t>
            </a:r>
            <a:r>
              <a:rPr lang="it-IT" sz="1200" b="1" dirty="0" err="1"/>
              <a:t>Nucl</a:t>
            </a:r>
            <a:r>
              <a:rPr lang="it-IT" sz="1200" b="1" dirty="0"/>
              <a:t>. </a:t>
            </a:r>
            <a:r>
              <a:rPr lang="it-IT" sz="1200" b="1" dirty="0" err="1"/>
              <a:t>Phys</a:t>
            </a:r>
            <a:r>
              <a:rPr lang="it-IT" sz="1200" b="1" dirty="0"/>
              <a:t>. B 494(1997)</a:t>
            </a:r>
            <a:r>
              <a:rPr lang="it-IT" sz="1200" dirty="0"/>
              <a:t>, 471–484, </a:t>
            </a:r>
            <a:r>
              <a:rPr lang="it-IT" sz="1200" dirty="0" err="1"/>
              <a:t>nucl-th</a:t>
            </a:r>
            <a:r>
              <a:rPr lang="it-IT" sz="1200" dirty="0"/>
              <a:t>/9610052.</a:t>
            </a:r>
          </a:p>
        </p:txBody>
      </p:sp>
    </p:spTree>
    <p:extLst>
      <p:ext uri="{BB962C8B-B14F-4D97-AF65-F5344CB8AC3E}">
        <p14:creationId xmlns:p14="http://schemas.microsoft.com/office/powerpoint/2010/main" val="766347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35F4D-0EEC-BB4D-8BFD-10D9E8FE2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0126D84C-A2E3-8506-EFAC-03B53E732D1F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163E64"/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96434F-0618-33C9-DE25-B8C876FAB6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19/05/2025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2834CD-A766-86D5-B341-51E097059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17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4" name="Titolo 1">
            <a:extLst>
              <a:ext uri="{FF2B5EF4-FFF2-40B4-BE49-F238E27FC236}">
                <a16:creationId xmlns:a16="http://schemas.microsoft.com/office/drawing/2014/main" id="{BAB655B4-3604-40D0-3ED0-DD508A69F6BD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685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4000" b="1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47C23C7D-DB0D-2D5A-2882-7CFC5E29499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/>
              <a:t>Proton – </a:t>
            </a:r>
            <a:r>
              <a:rPr lang="it-IT" sz="4000" b="1" dirty="0" err="1"/>
              <a:t>Neutron</a:t>
            </a:r>
            <a:r>
              <a:rPr lang="it-IT" sz="4000" b="1" dirty="0"/>
              <a:t>: the </a:t>
            </a:r>
            <a:r>
              <a:rPr lang="it-IT" sz="4000" b="1" dirty="0" err="1"/>
              <a:t>dibarion</a:t>
            </a:r>
            <a:r>
              <a:rPr lang="it-IT" sz="4000" b="1" dirty="0"/>
              <a:t> field (</a:t>
            </a:r>
            <a:r>
              <a:rPr lang="it-IT" sz="4000" b="1" dirty="0" err="1"/>
              <a:t>aka</a:t>
            </a:r>
            <a:r>
              <a:rPr lang="it-IT" sz="4000" b="1" dirty="0"/>
              <a:t> </a:t>
            </a:r>
            <a:r>
              <a:rPr lang="it-IT" sz="4000" b="1" dirty="0" err="1"/>
              <a:t>deuteron</a:t>
            </a:r>
            <a:r>
              <a:rPr lang="it-IT" sz="4000" b="1" dirty="0"/>
              <a:t>)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510C9C02-4FFB-3525-D454-C42927FD5F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1259" b="1054"/>
          <a:stretch/>
        </p:blipFill>
        <p:spPr>
          <a:xfrm>
            <a:off x="93178" y="835709"/>
            <a:ext cx="1897807" cy="1429439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14C37D30-C7E6-B1AE-6F9D-229473C8BB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717" r="45543" b="1054"/>
          <a:stretch/>
        </p:blipFill>
        <p:spPr>
          <a:xfrm>
            <a:off x="1990985" y="835709"/>
            <a:ext cx="1897807" cy="1429438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C9050C36-4C4B-2776-5ED0-B1E1A378DD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672" r="-48" b="1054"/>
          <a:stretch/>
        </p:blipFill>
        <p:spPr>
          <a:xfrm>
            <a:off x="3888792" y="835708"/>
            <a:ext cx="2367132" cy="1429438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1AABEB01-2405-3728-EA18-2FF898B93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444" y="1469019"/>
            <a:ext cx="209120" cy="341197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5A0C2A7F-A94F-C3E6-2AA4-26F14BD73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667" y="1469016"/>
            <a:ext cx="209119" cy="341195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4CA2B651-5592-2764-B178-322B28D3F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122" y="1469016"/>
            <a:ext cx="183767" cy="299831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3A9874BE-725F-2A70-E12E-03EA0989C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707" y="1426835"/>
            <a:ext cx="183767" cy="299831"/>
          </a:xfrm>
          <a:prstGeom prst="rect">
            <a:avLst/>
          </a:prstGeom>
        </p:spPr>
      </p:pic>
      <p:grpSp>
        <p:nvGrpSpPr>
          <p:cNvPr id="40" name="Gruppo 39">
            <a:extLst>
              <a:ext uri="{FF2B5EF4-FFF2-40B4-BE49-F238E27FC236}">
                <a16:creationId xmlns:a16="http://schemas.microsoft.com/office/drawing/2014/main" id="{B1320144-FF59-0C82-7092-F7B985EB3375}"/>
              </a:ext>
            </a:extLst>
          </p:cNvPr>
          <p:cNvGrpSpPr/>
          <p:nvPr/>
        </p:nvGrpSpPr>
        <p:grpSpPr>
          <a:xfrm>
            <a:off x="5312494" y="1486789"/>
            <a:ext cx="58680" cy="45720"/>
            <a:chOff x="5641362" y="4080080"/>
            <a:chExt cx="58680" cy="4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7" name="Input penna 36">
                  <a:extLst>
                    <a:ext uri="{FF2B5EF4-FFF2-40B4-BE49-F238E27FC236}">
                      <a16:creationId xmlns:a16="http://schemas.microsoft.com/office/drawing/2014/main" id="{86D39577-9D57-DA44-9CA0-AF4967D01466}"/>
                    </a:ext>
                  </a:extLst>
                </p14:cNvPr>
                <p14:cNvContentPartPr/>
                <p14:nvPr/>
              </p14:nvContentPartPr>
              <p14:xfrm>
                <a:off x="5664762" y="4104560"/>
                <a:ext cx="360" cy="360"/>
              </p14:xfrm>
            </p:contentPart>
          </mc:Choice>
          <mc:Fallback xmlns="">
            <p:pic>
              <p:nvPicPr>
                <p:cNvPr id="37" name="Input penna 36">
                  <a:extLst>
                    <a:ext uri="{FF2B5EF4-FFF2-40B4-BE49-F238E27FC236}">
                      <a16:creationId xmlns:a16="http://schemas.microsoft.com/office/drawing/2014/main" id="{86D39577-9D57-DA44-9CA0-AF4967D0146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58642" y="409844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8" name="Input penna 37">
                  <a:extLst>
                    <a:ext uri="{FF2B5EF4-FFF2-40B4-BE49-F238E27FC236}">
                      <a16:creationId xmlns:a16="http://schemas.microsoft.com/office/drawing/2014/main" id="{B7A2061C-E989-5B65-66DD-7B2524357B49}"/>
                    </a:ext>
                  </a:extLst>
                </p14:cNvPr>
                <p14:cNvContentPartPr/>
                <p14:nvPr/>
              </p14:nvContentPartPr>
              <p14:xfrm>
                <a:off x="5664762" y="4104560"/>
                <a:ext cx="360" cy="360"/>
              </p14:xfrm>
            </p:contentPart>
          </mc:Choice>
          <mc:Fallback xmlns="">
            <p:pic>
              <p:nvPicPr>
                <p:cNvPr id="38" name="Input penna 37">
                  <a:extLst>
                    <a:ext uri="{FF2B5EF4-FFF2-40B4-BE49-F238E27FC236}">
                      <a16:creationId xmlns:a16="http://schemas.microsoft.com/office/drawing/2014/main" id="{B7A2061C-E989-5B65-66DD-7B2524357B4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58642" y="409844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9" name="Input penna 38">
                  <a:extLst>
                    <a:ext uri="{FF2B5EF4-FFF2-40B4-BE49-F238E27FC236}">
                      <a16:creationId xmlns:a16="http://schemas.microsoft.com/office/drawing/2014/main" id="{1CFBE7EB-CF98-10D2-96FA-A06306EDE6AA}"/>
                    </a:ext>
                  </a:extLst>
                </p14:cNvPr>
                <p14:cNvContentPartPr/>
                <p14:nvPr/>
              </p14:nvContentPartPr>
              <p14:xfrm>
                <a:off x="5641362" y="4080080"/>
                <a:ext cx="58680" cy="45720"/>
              </p14:xfrm>
            </p:contentPart>
          </mc:Choice>
          <mc:Fallback xmlns="">
            <p:pic>
              <p:nvPicPr>
                <p:cNvPr id="39" name="Input penna 38">
                  <a:extLst>
                    <a:ext uri="{FF2B5EF4-FFF2-40B4-BE49-F238E27FC236}">
                      <a16:creationId xmlns:a16="http://schemas.microsoft.com/office/drawing/2014/main" id="{1CFBE7EB-CF98-10D2-96FA-A06306EDE6A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35204" y="4073960"/>
                  <a:ext cx="70996" cy="579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2" name="Immagine 41">
            <a:extLst>
              <a:ext uri="{FF2B5EF4-FFF2-40B4-BE49-F238E27FC236}">
                <a16:creationId xmlns:a16="http://schemas.microsoft.com/office/drawing/2014/main" id="{3816016B-9D1E-EC9A-C398-D94ACC5349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849" y="1245611"/>
            <a:ext cx="234962" cy="30481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AA10845-38A1-B943-2AD5-2BA494B1F5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7393" y="831577"/>
            <a:ext cx="5492087" cy="1599101"/>
          </a:xfrm>
          <a:prstGeom prst="rect">
            <a:avLst/>
          </a:prstGeom>
          <a:ln w="28575">
            <a:solidFill>
              <a:srgbClr val="163E64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20C75D9-AB8A-B945-6F77-DB72438ADA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8211" y="5738688"/>
            <a:ext cx="3713789" cy="617662"/>
          </a:xfrm>
          <a:prstGeom prst="rect">
            <a:avLst/>
          </a:prstGeom>
          <a:ln w="28575">
            <a:solidFill>
              <a:srgbClr val="163E64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0B98766-8655-4A85-9E4D-B2A307C9D4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5738689"/>
            <a:ext cx="2662542" cy="617662"/>
          </a:xfrm>
          <a:prstGeom prst="rect">
            <a:avLst/>
          </a:prstGeom>
          <a:ln w="28575">
            <a:solidFill>
              <a:srgbClr val="163E64"/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3AF5470-3247-2F85-6AC3-54A44309787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8983" y="3147706"/>
            <a:ext cx="2361100" cy="874148"/>
          </a:xfrm>
          <a:prstGeom prst="rect">
            <a:avLst/>
          </a:prstGeom>
          <a:ln w="19050">
            <a:solidFill>
              <a:srgbClr val="163E64"/>
            </a:solidFill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B756D1CD-CC7E-A363-EF9D-F7757AEAA2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8982" y="4339675"/>
            <a:ext cx="2099959" cy="76827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BFA68968-9172-0D4D-94C8-2D3D5C274D2D}"/>
                  </a:ext>
                </a:extLst>
              </p:cNvPr>
              <p:cNvSpPr txBox="1"/>
              <p:nvPr/>
            </p:nvSpPr>
            <p:spPr>
              <a:xfrm>
                <a:off x="4206240" y="3317667"/>
                <a:ext cx="75732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163E64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it-IT" b="0" i="1" smtClean="0">
                        <a:solidFill>
                          <a:srgbClr val="163E64"/>
                        </a:solidFill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it-IT" dirty="0">
                    <a:solidFill>
                      <a:srgbClr val="163E64"/>
                    </a:solidFill>
                  </a:rPr>
                  <a:t>: </a:t>
                </a:r>
                <a:r>
                  <a:rPr lang="en-US" dirty="0">
                    <a:solidFill>
                      <a:srgbClr val="163E64"/>
                    </a:solidFill>
                  </a:rPr>
                  <a:t>‘Classical’ kinetic term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163E6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163E6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163E64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solidFill>
                          <a:srgbClr val="163E64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>
                    <a:solidFill>
                      <a:srgbClr val="163E64"/>
                    </a:solidFill>
                  </a:rPr>
                  <a:t>. The field represents a </a:t>
                </a:r>
                <a:r>
                  <a:rPr lang="en-US" b="1" dirty="0">
                    <a:solidFill>
                      <a:srgbClr val="163E64"/>
                    </a:solidFill>
                  </a:rPr>
                  <a:t>compact particle </a:t>
                </a:r>
                <a:r>
                  <a:rPr lang="en-US" dirty="0">
                    <a:solidFill>
                      <a:srgbClr val="163E64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163E64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it-IT" b="0" i="1" smtClean="0">
                        <a:solidFill>
                          <a:srgbClr val="163E64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>
                    <a:solidFill>
                      <a:srgbClr val="163E64"/>
                    </a:solidFill>
                  </a:rPr>
                  <a:t>.</a:t>
                </a:r>
                <a:endParaRPr lang="it-IT" dirty="0">
                  <a:solidFill>
                    <a:srgbClr val="163E64"/>
                  </a:solidFill>
                </a:endParaRP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BFA68968-9172-0D4D-94C8-2D3D5C274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40" y="3317667"/>
                <a:ext cx="7573240" cy="646331"/>
              </a:xfrm>
              <a:prstGeom prst="rect">
                <a:avLst/>
              </a:prstGeom>
              <a:blipFill>
                <a:blip r:embed="rId15"/>
                <a:stretch>
                  <a:fillRect l="-483" t="-3774" b="-150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A3FABA72-A7CE-328D-469F-E443325F3C17}"/>
                  </a:ext>
                </a:extLst>
              </p:cNvPr>
              <p:cNvSpPr txBox="1"/>
              <p:nvPr/>
            </p:nvSpPr>
            <p:spPr>
              <a:xfrm>
                <a:off x="4206240" y="4215542"/>
                <a:ext cx="75732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it-IT" dirty="0">
                    <a:solidFill>
                      <a:srgbClr val="C00000"/>
                    </a:solidFill>
                  </a:rPr>
                  <a:t>: </a:t>
                </a:r>
                <a:r>
                  <a:rPr lang="en-US" dirty="0">
                    <a:solidFill>
                      <a:srgbClr val="C00000"/>
                    </a:solidFill>
                  </a:rPr>
                  <a:t>‘Inverted’ kinetic term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. The field represents a </a:t>
                </a:r>
                <a:r>
                  <a:rPr lang="en-US" b="1" dirty="0">
                    <a:solidFill>
                      <a:srgbClr val="C00000"/>
                    </a:solidFill>
                  </a:rPr>
                  <a:t>bound state</a:t>
                </a:r>
                <a:r>
                  <a:rPr lang="en-US" dirty="0">
                    <a:solidFill>
                      <a:srgbClr val="C00000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it-IT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 dirty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A3FABA72-A7CE-328D-469F-E443325F3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40" y="4215542"/>
                <a:ext cx="7573240" cy="646331"/>
              </a:xfrm>
              <a:prstGeom prst="rect">
                <a:avLst/>
              </a:prstGeom>
              <a:blipFill>
                <a:blip r:embed="rId16"/>
                <a:stretch>
                  <a:fillRect l="-483" t="-4717" b="-150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8C7FF8DF-E5FD-FC70-509A-B9B30B8BDDF7}"/>
              </a:ext>
            </a:extLst>
          </p:cNvPr>
          <p:cNvSpPr txBox="1"/>
          <p:nvPr/>
        </p:nvSpPr>
        <p:spPr>
          <a:xfrm>
            <a:off x="6228833" y="2516690"/>
            <a:ext cx="44987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D. B. Kaplan, </a:t>
            </a:r>
            <a:r>
              <a:rPr lang="it-IT" sz="1200" b="1" dirty="0" err="1"/>
              <a:t>Nucl</a:t>
            </a:r>
            <a:r>
              <a:rPr lang="it-IT" sz="1200" b="1" dirty="0"/>
              <a:t>. </a:t>
            </a:r>
            <a:r>
              <a:rPr lang="it-IT" sz="1200" b="1" dirty="0" err="1"/>
              <a:t>Phys</a:t>
            </a:r>
            <a:r>
              <a:rPr lang="it-IT" sz="1200" b="1" dirty="0"/>
              <a:t>. B 494(1997)</a:t>
            </a:r>
            <a:r>
              <a:rPr lang="it-IT" sz="1200" dirty="0"/>
              <a:t>, 471–484, </a:t>
            </a:r>
            <a:r>
              <a:rPr lang="it-IT" sz="1200" dirty="0" err="1"/>
              <a:t>nucl-th</a:t>
            </a:r>
            <a:r>
              <a:rPr lang="it-IT" sz="1200" dirty="0"/>
              <a:t>/9610052.</a:t>
            </a:r>
          </a:p>
        </p:txBody>
      </p:sp>
    </p:spTree>
    <p:extLst>
      <p:ext uri="{BB962C8B-B14F-4D97-AF65-F5344CB8AC3E}">
        <p14:creationId xmlns:p14="http://schemas.microsoft.com/office/powerpoint/2010/main" val="1373453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4B373-854D-5CC6-A1BD-E123EBF30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725DD8ED-2A91-AE6B-C80C-C00A9DF32AF9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163E64"/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1C1794-1257-CF31-2228-CFF48CE2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19/05/2025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68A65E-A479-DEDA-F440-B9E28A2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18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4" name="Titolo 1">
            <a:extLst>
              <a:ext uri="{FF2B5EF4-FFF2-40B4-BE49-F238E27FC236}">
                <a16:creationId xmlns:a16="http://schemas.microsoft.com/office/drawing/2014/main" id="{A59DE2F6-73B1-0B73-B17E-38F43254E3F0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685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4000" b="1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60456356-E068-319E-6719-22CA6CE3070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/>
              <a:t>The XEFT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94AE79C-B784-2CD2-6F34-5F2FEE0DB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824"/>
            <a:ext cx="8278803" cy="198313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1773EF9-4E55-B922-80A3-66FADFC5E698}"/>
              </a:ext>
            </a:extLst>
          </p:cNvPr>
          <p:cNvSpPr txBox="1"/>
          <p:nvPr/>
        </p:nvSpPr>
        <p:spPr>
          <a:xfrm>
            <a:off x="9104876" y="1932726"/>
            <a:ext cx="175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A </a:t>
            </a:r>
            <a:r>
              <a:rPr lang="it-IT" b="1" dirty="0" err="1"/>
              <a:t>lot</a:t>
            </a:r>
            <a:r>
              <a:rPr lang="it-IT" b="1" dirty="0"/>
              <a:t> of fields...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BFAE42C-F588-7A96-876C-ECE153BEF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427" y="4083463"/>
            <a:ext cx="7634945" cy="129838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CDC1D4B-FAE6-DFDF-551F-E54F11EFFF83}"/>
              </a:ext>
            </a:extLst>
          </p:cNvPr>
          <p:cNvSpPr txBox="1"/>
          <p:nvPr/>
        </p:nvSpPr>
        <p:spPr>
          <a:xfrm>
            <a:off x="1264669" y="4547989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and interactions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E2255D3-D60D-C0BA-4814-58FA24DAD5F8}"/>
              </a:ext>
            </a:extLst>
          </p:cNvPr>
          <p:cNvSpPr txBox="1"/>
          <p:nvPr/>
        </p:nvSpPr>
        <p:spPr>
          <a:xfrm>
            <a:off x="0" y="811006"/>
            <a:ext cx="44987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A. Esposito et al. arXiv:2502.02505 [</a:t>
            </a:r>
            <a:r>
              <a:rPr lang="it-IT" sz="1200" dirty="0" err="1"/>
              <a:t>hep-ph</a:t>
            </a:r>
            <a:r>
              <a:rPr lang="it-IT" sz="12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43735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CFD20-E1BF-0EEF-149C-6357E1E1A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B356C23-7077-8094-89DB-31458FF5B76B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163E64"/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0C3D5-DC67-517F-4FF5-60C5895E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19/05/2025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56104A-829C-4301-1307-25A674CE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19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4" name="Titolo 1">
            <a:extLst>
              <a:ext uri="{FF2B5EF4-FFF2-40B4-BE49-F238E27FC236}">
                <a16:creationId xmlns:a16="http://schemas.microsoft.com/office/drawing/2014/main" id="{E3E9A9EB-DAB2-B02F-4F25-1ED8C81DB625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685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4000" b="1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0C22EC4A-2F8F-343B-812D-5460E0B886F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/>
              <a:t>The XEFT: </a:t>
            </a:r>
            <a:r>
              <a:rPr lang="it-IT" sz="4000" b="1" dirty="0" err="1"/>
              <a:t>what</a:t>
            </a:r>
            <a:r>
              <a:rPr lang="it-IT" sz="4000" b="1" dirty="0"/>
              <a:t> can </a:t>
            </a:r>
            <a:r>
              <a:rPr lang="it-IT" sz="4000" b="1" dirty="0" err="1"/>
              <a:t>we</a:t>
            </a:r>
            <a:r>
              <a:rPr lang="it-IT" sz="4000" b="1" dirty="0"/>
              <a:t> do?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22195D3-E396-4487-95ED-86DB4C36E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582" y="732515"/>
            <a:ext cx="4680794" cy="557711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363011E-A48C-0CCB-5321-5A41D29ED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980" y="1424275"/>
            <a:ext cx="2690917" cy="75919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4240201-845B-DEA6-DD34-CDE80132F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90" y="2230186"/>
            <a:ext cx="5644763" cy="50101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8512FA0-D6CE-3611-AB03-E489147C9463}"/>
              </a:ext>
            </a:extLst>
          </p:cNvPr>
          <p:cNvSpPr txBox="1"/>
          <p:nvPr/>
        </p:nvSpPr>
        <p:spPr>
          <a:xfrm>
            <a:off x="6975582" y="547296"/>
            <a:ext cx="54178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R. </a:t>
            </a:r>
            <a:r>
              <a:rPr lang="it-IT" sz="1200" dirty="0" err="1"/>
              <a:t>Aaij</a:t>
            </a:r>
            <a:r>
              <a:rPr lang="it-IT" sz="1200" dirty="0"/>
              <a:t>, et al. [LHCb], </a:t>
            </a:r>
            <a:r>
              <a:rPr lang="it-IT" sz="1200" dirty="0" err="1"/>
              <a:t>Phys</a:t>
            </a:r>
            <a:r>
              <a:rPr lang="it-IT" sz="1200" dirty="0"/>
              <a:t>. Rev. D 102, 9 (2020),092005, 2005.13419.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E949D3B-0329-6045-8139-F0BBEE849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294" y="3429000"/>
            <a:ext cx="4860490" cy="1496400"/>
          </a:xfrm>
          <a:prstGeom prst="rect">
            <a:avLst/>
          </a:prstGeom>
          <a:ln w="38100">
            <a:solidFill>
              <a:srgbClr val="163E64"/>
            </a:solidFill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43E65C9-AC13-C9D0-CC16-8434093E52EF}"/>
              </a:ext>
            </a:extLst>
          </p:cNvPr>
          <p:cNvSpPr txBox="1"/>
          <p:nvPr/>
        </p:nvSpPr>
        <p:spPr>
          <a:xfrm>
            <a:off x="1012294" y="5018838"/>
            <a:ext cx="44987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A. Esposito et al. arXiv:2502.02505 [</a:t>
            </a:r>
            <a:r>
              <a:rPr lang="it-IT" sz="1200" dirty="0" err="1"/>
              <a:t>hep-ph</a:t>
            </a:r>
            <a:r>
              <a:rPr lang="it-IT" sz="12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9644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9B12D-CC04-D617-E7CB-382B7E97C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F36C7995-C1A1-A226-2D33-1132D66A9965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9EAC60-1298-86BB-36CA-1D22AFEF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19/05/2025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D69F4C-73C0-2F49-DEE7-09E49AD6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2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4F8ABAA5-E294-C46A-CAF8-2CCD8BB24279}"/>
              </a:ext>
            </a:extLst>
          </p:cNvPr>
          <p:cNvSpPr txBox="1">
            <a:spLocks/>
          </p:cNvSpPr>
          <p:nvPr/>
        </p:nvSpPr>
        <p:spPr>
          <a:xfrm>
            <a:off x="838200" y="5416"/>
            <a:ext cx="10515600" cy="685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/>
              <a:t>Overview</a:t>
            </a:r>
            <a:endParaRPr lang="it-IT" sz="40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3B11AB5-79C8-3AC8-BF53-7B36DAE330F5}"/>
              </a:ext>
            </a:extLst>
          </p:cNvPr>
          <p:cNvSpPr txBox="1"/>
          <p:nvPr/>
        </p:nvSpPr>
        <p:spPr>
          <a:xfrm>
            <a:off x="435202" y="802389"/>
            <a:ext cx="3664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err="1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Introduction</a:t>
            </a:r>
            <a:endParaRPr lang="it-IT" sz="4800" b="1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AFDCDCC-3F96-CB93-4CE6-FD2A80734B95}"/>
              </a:ext>
            </a:extLst>
          </p:cNvPr>
          <p:cNvSpPr txBox="1"/>
          <p:nvPr/>
        </p:nvSpPr>
        <p:spPr>
          <a:xfrm>
            <a:off x="1773912" y="1593936"/>
            <a:ext cx="202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dirty="0" err="1"/>
              <a:t>Exotic</a:t>
            </a:r>
            <a:r>
              <a:rPr lang="it-IT" b="1" dirty="0"/>
              <a:t> </a:t>
            </a:r>
            <a:r>
              <a:rPr lang="it-IT" b="1" dirty="0" err="1"/>
              <a:t>hadrons</a:t>
            </a:r>
            <a:endParaRPr lang="it-IT" b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DCD585E-9834-9B86-D24F-69465685321C}"/>
              </a:ext>
            </a:extLst>
          </p:cNvPr>
          <p:cNvSpPr txBox="1"/>
          <p:nvPr/>
        </p:nvSpPr>
        <p:spPr>
          <a:xfrm>
            <a:off x="1773912" y="1961721"/>
            <a:ext cx="25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dirty="0" err="1"/>
              <a:t>Exotic</a:t>
            </a:r>
            <a:r>
              <a:rPr lang="it-IT" b="1" dirty="0"/>
              <a:t> </a:t>
            </a:r>
            <a:r>
              <a:rPr lang="it-IT" b="1" dirty="0" err="1"/>
              <a:t>spectroscopy</a:t>
            </a:r>
            <a:endParaRPr lang="it-IT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83578A2-621A-BDB6-BF3A-DA38ADE29805}"/>
              </a:ext>
            </a:extLst>
          </p:cNvPr>
          <p:cNvSpPr txBox="1"/>
          <p:nvPr/>
        </p:nvSpPr>
        <p:spPr>
          <a:xfrm>
            <a:off x="1773912" y="3321227"/>
            <a:ext cx="5739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dirty="0"/>
              <a:t>The scalar </a:t>
            </a:r>
            <a:r>
              <a:rPr lang="it-IT" b="1" dirty="0" err="1"/>
              <a:t>mesons</a:t>
            </a:r>
            <a:r>
              <a:rPr lang="it-IT" b="1" dirty="0"/>
              <a:t> </a:t>
            </a:r>
            <a:r>
              <a:rPr lang="it-IT" b="1" dirty="0" err="1"/>
              <a:t>problem</a:t>
            </a:r>
            <a:r>
              <a:rPr lang="it-IT" b="1" dirty="0"/>
              <a:t> and the QCD </a:t>
            </a:r>
            <a:r>
              <a:rPr lang="it-IT" b="1" dirty="0" err="1"/>
              <a:t>instanton</a:t>
            </a:r>
            <a:endParaRPr lang="it-IT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E32E3E9-F913-E4F7-A6D8-A096D0F0CC29}"/>
              </a:ext>
            </a:extLst>
          </p:cNvPr>
          <p:cNvSpPr txBox="1"/>
          <p:nvPr/>
        </p:nvSpPr>
        <p:spPr>
          <a:xfrm>
            <a:off x="1773912" y="3713142"/>
            <a:ext cx="145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dirty="0"/>
              <a:t>New data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8BE6C3D-1B0E-BCBA-9335-1E0583023618}"/>
              </a:ext>
            </a:extLst>
          </p:cNvPr>
          <p:cNvSpPr txBox="1"/>
          <p:nvPr/>
        </p:nvSpPr>
        <p:spPr>
          <a:xfrm>
            <a:off x="1773912" y="5044844"/>
            <a:ext cx="324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dirty="0"/>
              <a:t>X(3872) natura from NREFT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B67DBF9-0FD9-D6C0-82A1-A211FEB0AAFD}"/>
              </a:ext>
            </a:extLst>
          </p:cNvPr>
          <p:cNvSpPr txBox="1"/>
          <p:nvPr/>
        </p:nvSpPr>
        <p:spPr>
          <a:xfrm>
            <a:off x="1773912" y="5414176"/>
            <a:ext cx="226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dirty="0"/>
              <a:t>Future </a:t>
            </a:r>
            <a:r>
              <a:rPr lang="it-IT" b="1" dirty="0" err="1"/>
              <a:t>prospects</a:t>
            </a:r>
            <a:endParaRPr lang="it-IT" b="1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F321F21-60C4-2EAA-831B-DD81C82E314E}"/>
              </a:ext>
            </a:extLst>
          </p:cNvPr>
          <p:cNvSpPr txBox="1"/>
          <p:nvPr/>
        </p:nvSpPr>
        <p:spPr>
          <a:xfrm>
            <a:off x="435202" y="2534765"/>
            <a:ext cx="6671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Scalar </a:t>
            </a:r>
            <a:r>
              <a:rPr lang="it-IT" sz="4800" b="1" dirty="0" err="1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mesons</a:t>
            </a:r>
            <a:r>
              <a:rPr lang="it-IT" sz="4800" b="1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it-IT" sz="4800" b="1" dirty="0" err="1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problem</a:t>
            </a:r>
            <a:endParaRPr lang="it-IT" sz="4800" b="1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04FD2FD-8B7D-BC8F-AC37-292B331C214D}"/>
              </a:ext>
            </a:extLst>
          </p:cNvPr>
          <p:cNvSpPr txBox="1"/>
          <p:nvPr/>
        </p:nvSpPr>
        <p:spPr>
          <a:xfrm>
            <a:off x="435202" y="4267140"/>
            <a:ext cx="8705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X(3872): compact vs </a:t>
            </a:r>
            <a:r>
              <a:rPr lang="it-IT" sz="4800" b="1" dirty="0" err="1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molucule</a:t>
            </a:r>
            <a:r>
              <a:rPr lang="it-IT" sz="4800" b="1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2772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23705-6D3E-483E-E8BE-F1497FCD4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9B811889-1CBA-BF16-12E6-1116A6B828BB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163E64"/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4C96DB-A35C-066D-CC77-69980172F6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19/05/2025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F50EDA-30F4-5C92-B05E-06FBE8701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20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4" name="Titolo 1">
            <a:extLst>
              <a:ext uri="{FF2B5EF4-FFF2-40B4-BE49-F238E27FC236}">
                <a16:creationId xmlns:a16="http://schemas.microsoft.com/office/drawing/2014/main" id="{551E2056-9D9C-2E0F-A523-C6C5FD9516E1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685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4000" b="1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934FFD6F-F1BD-9526-6192-C16BB4EF2B9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The XEFT: what needs to be done</a:t>
            </a:r>
            <a:endParaRPr lang="it-IT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3ECC073A-9A73-4AA1-0D86-8A97F8D860BF}"/>
                  </a:ext>
                </a:extLst>
              </p:cNvPr>
              <p:cNvSpPr txBox="1"/>
              <p:nvPr/>
            </p:nvSpPr>
            <p:spPr>
              <a:xfrm>
                <a:off x="0" y="1114866"/>
                <a:ext cx="12192000" cy="649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 the previous </a:t>
                </a:r>
                <a:r>
                  <a:rPr lang="en-US" dirty="0" err="1"/>
                  <a:t>Lagrangian</a:t>
                </a:r>
                <a:r>
                  <a:rPr lang="en-US" dirty="0"/>
                  <a:t>, it is also possible to add a field for the isospin triplet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​, that we expect since SU(2) is a good symmetry of QCD. By doing so, we can generate loops that turn the </a:t>
                </a:r>
                <a:r>
                  <a:rPr lang="en-US" dirty="0" err="1"/>
                  <a:t>isosinglet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(3872)</m:t>
                    </m:r>
                  </m:oMath>
                </a14:m>
                <a:r>
                  <a:rPr lang="en-US" dirty="0"/>
                  <a:t> into its neutral </a:t>
                </a:r>
                <a:r>
                  <a:rPr lang="en-US" dirty="0" err="1"/>
                  <a:t>isotriplet</a:t>
                </a:r>
                <a:r>
                  <a:rPr lang="en-US" dirty="0"/>
                  <a:t> partner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  <a:endParaRPr lang="it-IT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3ECC073A-9A73-4AA1-0D86-8A97F8D86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14866"/>
                <a:ext cx="12192000" cy="649858"/>
              </a:xfrm>
              <a:prstGeom prst="rect">
                <a:avLst/>
              </a:prstGeom>
              <a:blipFill>
                <a:blip r:embed="rId2"/>
                <a:stretch>
                  <a:fillRect l="-400" t="-6604" b="-160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po 4">
            <a:extLst>
              <a:ext uri="{FF2B5EF4-FFF2-40B4-BE49-F238E27FC236}">
                <a16:creationId xmlns:a16="http://schemas.microsoft.com/office/drawing/2014/main" id="{28A74607-B042-C19C-548F-E9459ACCFCA4}"/>
              </a:ext>
            </a:extLst>
          </p:cNvPr>
          <p:cNvGrpSpPr/>
          <p:nvPr/>
        </p:nvGrpSpPr>
        <p:grpSpPr>
          <a:xfrm>
            <a:off x="2042541" y="2148021"/>
            <a:ext cx="7155180" cy="2169846"/>
            <a:chOff x="2042541" y="2148021"/>
            <a:chExt cx="7155180" cy="2169846"/>
          </a:xfrm>
        </p:grpSpPr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3D08D1DA-223E-3E1D-5344-5CE8DFC705CA}"/>
                </a:ext>
              </a:extLst>
            </p:cNvPr>
            <p:cNvCxnSpPr/>
            <p:nvPr/>
          </p:nvCxnSpPr>
          <p:spPr>
            <a:xfrm>
              <a:off x="2042541" y="3332283"/>
              <a:ext cx="1497330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FA72FD94-5BAF-DA2F-C45B-A8491E167875}"/>
                </a:ext>
              </a:extLst>
            </p:cNvPr>
            <p:cNvSpPr/>
            <p:nvPr/>
          </p:nvSpPr>
          <p:spPr>
            <a:xfrm>
              <a:off x="3539871" y="2669343"/>
              <a:ext cx="1324800" cy="1325880"/>
            </a:xfrm>
            <a:prstGeom prst="ellips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A3F4642F-D1AD-1DF7-E099-ACCFDF773E7E}"/>
                </a:ext>
              </a:extLst>
            </p:cNvPr>
            <p:cNvCxnSpPr/>
            <p:nvPr/>
          </p:nvCxnSpPr>
          <p:spPr>
            <a:xfrm>
              <a:off x="4864671" y="3332283"/>
              <a:ext cx="1497330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0DFFF465-B679-AD5C-F891-734149D6DD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2001" y="2452173"/>
              <a:ext cx="1064070" cy="88011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112C17B1-D64E-B927-E301-9DBFB87AA7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62001" y="3332283"/>
              <a:ext cx="1064070" cy="88200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B16FC4E1-19FD-8679-F4C2-67B529029A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6071" y="2452173"/>
              <a:ext cx="0" cy="176211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B89A19A6-04A7-AD34-388D-6E6864E48D46}"/>
                </a:ext>
              </a:extLst>
            </p:cNvPr>
            <p:cNvCxnSpPr>
              <a:cxnSpLocks/>
            </p:cNvCxnSpPr>
            <p:nvPr/>
          </p:nvCxnSpPr>
          <p:spPr>
            <a:xfrm>
              <a:off x="7426071" y="2451538"/>
              <a:ext cx="1771650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148258DE-5369-5DC0-44BA-FFDC2311655F}"/>
                </a:ext>
              </a:extLst>
            </p:cNvPr>
            <p:cNvCxnSpPr>
              <a:cxnSpLocks/>
            </p:cNvCxnSpPr>
            <p:nvPr/>
          </p:nvCxnSpPr>
          <p:spPr>
            <a:xfrm>
              <a:off x="7426071" y="4214283"/>
              <a:ext cx="1771650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sellaDiTesto 29">
                  <a:extLst>
                    <a:ext uri="{FF2B5EF4-FFF2-40B4-BE49-F238E27FC236}">
                      <a16:creationId xmlns:a16="http://schemas.microsoft.com/office/drawing/2014/main" id="{87E71399-A578-7CD5-25F1-CD559163A479}"/>
                    </a:ext>
                  </a:extLst>
                </p:cNvPr>
                <p:cNvSpPr txBox="1"/>
                <p:nvPr/>
              </p:nvSpPr>
              <p:spPr>
                <a:xfrm>
                  <a:off x="2480691" y="3020369"/>
                  <a:ext cx="9065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(3872)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0" name="CasellaDiTesto 29">
                  <a:extLst>
                    <a:ext uri="{FF2B5EF4-FFF2-40B4-BE49-F238E27FC236}">
                      <a16:creationId xmlns:a16="http://schemas.microsoft.com/office/drawing/2014/main" id="{87E71399-A578-7CD5-25F1-CD559163A4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0691" y="3020369"/>
                  <a:ext cx="90653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6711" t="-2174" r="-9396" b="-3260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sellaDiTesto 30">
                  <a:extLst>
                    <a:ext uri="{FF2B5EF4-FFF2-40B4-BE49-F238E27FC236}">
                      <a16:creationId xmlns:a16="http://schemas.microsoft.com/office/drawing/2014/main" id="{52C15E08-BB1F-8546-D8CD-85119D2B7793}"/>
                    </a:ext>
                  </a:extLst>
                </p:cNvPr>
                <p:cNvSpPr txBox="1"/>
                <p:nvPr/>
              </p:nvSpPr>
              <p:spPr>
                <a:xfrm>
                  <a:off x="4141164" y="2369521"/>
                  <a:ext cx="2135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1" name="CasellaDiTesto 30">
                  <a:extLst>
                    <a:ext uri="{FF2B5EF4-FFF2-40B4-BE49-F238E27FC236}">
                      <a16:creationId xmlns:a16="http://schemas.microsoft.com/office/drawing/2014/main" id="{52C15E08-BB1F-8546-D8CD-85119D2B77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1164" y="2369521"/>
                  <a:ext cx="21352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5714" r="-25714" b="-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sellaDiTesto 31">
                  <a:extLst>
                    <a:ext uri="{FF2B5EF4-FFF2-40B4-BE49-F238E27FC236}">
                      <a16:creationId xmlns:a16="http://schemas.microsoft.com/office/drawing/2014/main" id="{C4EBDBB9-B598-2C7D-B9B3-8443E97D5CAA}"/>
                    </a:ext>
                  </a:extLst>
                </p:cNvPr>
                <p:cNvSpPr txBox="1"/>
                <p:nvPr/>
              </p:nvSpPr>
              <p:spPr>
                <a:xfrm>
                  <a:off x="4095511" y="4040868"/>
                  <a:ext cx="30482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2" name="CasellaDiTesto 31">
                  <a:extLst>
                    <a:ext uri="{FF2B5EF4-FFF2-40B4-BE49-F238E27FC236}">
                      <a16:creationId xmlns:a16="http://schemas.microsoft.com/office/drawing/2014/main" id="{C4EBDBB9-B598-2C7D-B9B3-8443E97D5C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5511" y="4040868"/>
                  <a:ext cx="304827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0000" t="-6667" r="-22000" b="-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sellaDiTesto 32">
                  <a:extLst>
                    <a:ext uri="{FF2B5EF4-FFF2-40B4-BE49-F238E27FC236}">
                      <a16:creationId xmlns:a16="http://schemas.microsoft.com/office/drawing/2014/main" id="{963F0325-C432-E2AD-4B57-A3B9E0596090}"/>
                    </a:ext>
                  </a:extLst>
                </p:cNvPr>
                <p:cNvSpPr txBox="1"/>
                <p:nvPr/>
              </p:nvSpPr>
              <p:spPr>
                <a:xfrm>
                  <a:off x="5516034" y="3016842"/>
                  <a:ext cx="313932" cy="2805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3" name="CasellaDiTesto 32">
                  <a:extLst>
                    <a:ext uri="{FF2B5EF4-FFF2-40B4-BE49-F238E27FC236}">
                      <a16:creationId xmlns:a16="http://schemas.microsoft.com/office/drawing/2014/main" id="{963F0325-C432-E2AD-4B57-A3B9E05960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6034" y="3016842"/>
                  <a:ext cx="313932" cy="280526"/>
                </a:xfrm>
                <a:prstGeom prst="rect">
                  <a:avLst/>
                </a:prstGeom>
                <a:blipFill>
                  <a:blip r:embed="rId6"/>
                  <a:stretch>
                    <a:fillRect l="-19608" t="-2174" r="-9804" b="-1739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sellaDiTesto 33">
                  <a:extLst>
                    <a:ext uri="{FF2B5EF4-FFF2-40B4-BE49-F238E27FC236}">
                      <a16:creationId xmlns:a16="http://schemas.microsoft.com/office/drawing/2014/main" id="{1FE9D1D2-AAA8-D966-04BB-0D492BA4E75F}"/>
                    </a:ext>
                  </a:extLst>
                </p:cNvPr>
                <p:cNvSpPr txBox="1"/>
                <p:nvPr/>
              </p:nvSpPr>
              <p:spPr>
                <a:xfrm>
                  <a:off x="6689581" y="2615229"/>
                  <a:ext cx="2135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4" name="CasellaDiTesto 33">
                  <a:extLst>
                    <a:ext uri="{FF2B5EF4-FFF2-40B4-BE49-F238E27FC236}">
                      <a16:creationId xmlns:a16="http://schemas.microsoft.com/office/drawing/2014/main" id="{1FE9D1D2-AAA8-D966-04BB-0D492BA4E7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9581" y="2615229"/>
                  <a:ext cx="21352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5714" r="-25714" b="-888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asellaDiTesto 34">
                  <a:extLst>
                    <a:ext uri="{FF2B5EF4-FFF2-40B4-BE49-F238E27FC236}">
                      <a16:creationId xmlns:a16="http://schemas.microsoft.com/office/drawing/2014/main" id="{80F31C90-800C-B7D3-BE5B-A3E39B072568}"/>
                    </a:ext>
                  </a:extLst>
                </p:cNvPr>
                <p:cNvSpPr txBox="1"/>
                <p:nvPr/>
              </p:nvSpPr>
              <p:spPr>
                <a:xfrm>
                  <a:off x="6643927" y="3803638"/>
                  <a:ext cx="30482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5" name="CasellaDiTesto 34">
                  <a:extLst>
                    <a:ext uri="{FF2B5EF4-FFF2-40B4-BE49-F238E27FC236}">
                      <a16:creationId xmlns:a16="http://schemas.microsoft.com/office/drawing/2014/main" id="{80F31C90-800C-B7D3-BE5B-A3E39B0725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3927" y="3803638"/>
                  <a:ext cx="304827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0000" t="-6667" r="-22000" b="-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sellaDiTesto 35">
                  <a:extLst>
                    <a:ext uri="{FF2B5EF4-FFF2-40B4-BE49-F238E27FC236}">
                      <a16:creationId xmlns:a16="http://schemas.microsoft.com/office/drawing/2014/main" id="{8DE68C4E-BF31-4CEA-6FE2-5C7C22DEC88E}"/>
                    </a:ext>
                  </a:extLst>
                </p:cNvPr>
                <p:cNvSpPr txBox="1"/>
                <p:nvPr/>
              </p:nvSpPr>
              <p:spPr>
                <a:xfrm>
                  <a:off x="7473281" y="3194411"/>
                  <a:ext cx="2135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6" name="CasellaDiTesto 35">
                  <a:extLst>
                    <a:ext uri="{FF2B5EF4-FFF2-40B4-BE49-F238E27FC236}">
                      <a16:creationId xmlns:a16="http://schemas.microsoft.com/office/drawing/2014/main" id="{8DE68C4E-BF31-4CEA-6FE2-5C7C22DEC8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3281" y="3194411"/>
                  <a:ext cx="213520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8571" t="-4444" r="-31429" b="-888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asellaDiTesto 36">
                  <a:extLst>
                    <a:ext uri="{FF2B5EF4-FFF2-40B4-BE49-F238E27FC236}">
                      <a16:creationId xmlns:a16="http://schemas.microsoft.com/office/drawing/2014/main" id="{E7033AFF-50A3-1921-9E11-AE88EE8032C8}"/>
                    </a:ext>
                  </a:extLst>
                </p:cNvPr>
                <p:cNvSpPr txBox="1"/>
                <p:nvPr/>
              </p:nvSpPr>
              <p:spPr>
                <a:xfrm>
                  <a:off x="8311896" y="2148021"/>
                  <a:ext cx="1791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7" name="CasellaDiTesto 36">
                  <a:extLst>
                    <a:ext uri="{FF2B5EF4-FFF2-40B4-BE49-F238E27FC236}">
                      <a16:creationId xmlns:a16="http://schemas.microsoft.com/office/drawing/2014/main" id="{E7033AFF-50A3-1921-9E11-AE88EE8032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1896" y="2148021"/>
                  <a:ext cx="179152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34483" r="-31034" b="-2391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sellaDiTesto 37">
                  <a:extLst>
                    <a:ext uri="{FF2B5EF4-FFF2-40B4-BE49-F238E27FC236}">
                      <a16:creationId xmlns:a16="http://schemas.microsoft.com/office/drawing/2014/main" id="{ECE1D2A7-A322-FE33-02DD-C7ACEA15A033}"/>
                    </a:ext>
                  </a:extLst>
                </p:cNvPr>
                <p:cNvSpPr txBox="1"/>
                <p:nvPr/>
              </p:nvSpPr>
              <p:spPr>
                <a:xfrm>
                  <a:off x="8192344" y="3902368"/>
                  <a:ext cx="41825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8" name="CasellaDiTesto 37">
                  <a:extLst>
                    <a:ext uri="{FF2B5EF4-FFF2-40B4-BE49-F238E27FC236}">
                      <a16:creationId xmlns:a16="http://schemas.microsoft.com/office/drawing/2014/main" id="{ECE1D2A7-A322-FE33-02DD-C7ACEA15A0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2344" y="3902368"/>
                  <a:ext cx="41825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8841" t="-2174" r="-20290" b="-3260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D8AAFEC8-1144-3790-1041-1E5E740B333C}"/>
              </a:ext>
            </a:extLst>
          </p:cNvPr>
          <p:cNvSpPr txBox="1"/>
          <p:nvPr/>
        </p:nvSpPr>
        <p:spPr>
          <a:xfrm>
            <a:off x="0" y="5254768"/>
            <a:ext cx="12192000" cy="646331"/>
          </a:xfrm>
          <a:prstGeom prst="rect">
            <a:avLst/>
          </a:prstGeom>
          <a:solidFill>
            <a:srgbClr val="163E64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enhancement of </a:t>
            </a:r>
            <a:r>
              <a:rPr lang="en-US" b="1" dirty="0" err="1">
                <a:solidFill>
                  <a:schemeClr val="bg1"/>
                </a:solidFill>
              </a:rPr>
              <a:t>theisospin</a:t>
            </a:r>
            <a:r>
              <a:rPr lang="en-US" b="1" dirty="0">
                <a:solidFill>
                  <a:schemeClr val="bg1"/>
                </a:solidFill>
              </a:rPr>
              <a:t> violating decay could be due to mixing between the </a:t>
            </a:r>
            <a:r>
              <a:rPr lang="en-US" b="1" dirty="0" err="1">
                <a:solidFill>
                  <a:schemeClr val="bg1"/>
                </a:solidFill>
              </a:rPr>
              <a:t>isosinglet</a:t>
            </a:r>
            <a:r>
              <a:rPr lang="en-US" b="1" dirty="0">
                <a:solidFill>
                  <a:schemeClr val="bg1"/>
                </a:solidFill>
              </a:rPr>
              <a:t> and </a:t>
            </a:r>
            <a:r>
              <a:rPr lang="en-US" b="1" dirty="0" err="1">
                <a:solidFill>
                  <a:schemeClr val="bg1"/>
                </a:solidFill>
              </a:rPr>
              <a:t>isotriplet</a:t>
            </a:r>
            <a:r>
              <a:rPr lang="en-US" b="1" dirty="0">
                <a:solidFill>
                  <a:schemeClr val="bg1"/>
                </a:solidFill>
              </a:rPr>
              <a:t>, induced by 𝐷-meson loops.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2" name="Immagine 1" descr="Team Sasquatch Lavoro fino a tardi">
            <a:extLst>
              <a:ext uri="{FF2B5EF4-FFF2-40B4-BE49-F238E27FC236}">
                <a16:creationId xmlns:a16="http://schemas.microsoft.com/office/drawing/2014/main" id="{670873FB-DADD-90DC-2F28-F1346B1E12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931" y="3570578"/>
            <a:ext cx="1641738" cy="164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70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2DCE2-9D8B-E979-E6D4-538C01F79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4BA2F82D-15AE-BEAD-7C20-CB266859C5E3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rgbClr val="163E64"/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D3C963-8C1A-6301-C35B-EDF190E443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19/05/2025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64546D-CEFD-BFD8-463E-69766D06E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21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4" name="Titolo 1">
            <a:extLst>
              <a:ext uri="{FF2B5EF4-FFF2-40B4-BE49-F238E27FC236}">
                <a16:creationId xmlns:a16="http://schemas.microsoft.com/office/drawing/2014/main" id="{D41ECDF3-0F2F-A7A3-FC45-832C67E63651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685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4000" b="1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93C58E9C-2564-A094-BD6A-06155527737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/>
              <a:t>Conclusions</a:t>
            </a:r>
            <a:endParaRPr lang="it-IT" sz="400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2D4768F-E494-AA78-7C91-B33B6A90D833}"/>
              </a:ext>
            </a:extLst>
          </p:cNvPr>
          <p:cNvSpPr txBox="1"/>
          <p:nvPr/>
        </p:nvSpPr>
        <p:spPr>
          <a:xfrm>
            <a:off x="0" y="782490"/>
            <a:ext cx="12191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scalar meson nonet exhibits unusual properties compared to their pseudoscalar partners, such as the mass inversion between the 𝜅 and the 𝑎₀/𝑓₀. New data on the decays of 𝐷 and 𝐷ₛ mesons point toward a tetraquark nature for the light mesons and highlight the fundamental role of instanton interactions in QCD dynamics.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23D61D29-6A0D-F39A-D640-444C39990EDB}"/>
                  </a:ext>
                </a:extLst>
              </p:cNvPr>
              <p:cNvSpPr txBox="1"/>
              <p:nvPr/>
            </p:nvSpPr>
            <p:spPr>
              <a:xfrm>
                <a:off x="-77120" y="3617927"/>
                <a:ext cx="1226911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Since 2003, the nature of the </a:t>
                </a:r>
                <a:r>
                  <a:rPr lang="en-US" i="1" dirty="0"/>
                  <a:t>X(3872)</a:t>
                </a:r>
                <a:r>
                  <a:rPr lang="en-US" dirty="0"/>
                  <a:t> has eluded our understanding. In a NREFT framework, we can infer the nature of the resonance by analyzing the kinetic term in the </a:t>
                </a:r>
                <a:r>
                  <a:rPr lang="en-US" dirty="0" err="1"/>
                  <a:t>Lagrangian</a:t>
                </a:r>
                <a:r>
                  <a:rPr lang="en-US" dirty="0"/>
                  <a:t>. So far, LHCb data suggest a compact nature for the resonance. By introducing the isospin triplet partners, the isospin-violating decay can be explained through the mixing induced by 𝐷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mesons.</a:t>
                </a:r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23D61D29-6A0D-F39A-D640-444C39990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7120" y="3617927"/>
                <a:ext cx="12269119" cy="1200329"/>
              </a:xfrm>
              <a:prstGeom prst="rect">
                <a:avLst/>
              </a:prstGeom>
              <a:blipFill>
                <a:blip r:embed="rId2"/>
                <a:stretch>
                  <a:fillRect l="-298" t="-2030" b="-76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9">
            <a:extLst>
              <a:ext uri="{FF2B5EF4-FFF2-40B4-BE49-F238E27FC236}">
                <a16:creationId xmlns:a16="http://schemas.microsoft.com/office/drawing/2014/main" id="{DAB81033-C388-E49F-E857-204E6FD1B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64" y="1784238"/>
            <a:ext cx="5099729" cy="174025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A643330-1421-3A17-5304-AA8C12B56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541" y="1826468"/>
            <a:ext cx="3529393" cy="1413605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7C68421B-8DB3-3BBB-DE14-65882AE58B33}"/>
              </a:ext>
            </a:extLst>
          </p:cNvPr>
          <p:cNvGrpSpPr/>
          <p:nvPr/>
        </p:nvGrpSpPr>
        <p:grpSpPr>
          <a:xfrm>
            <a:off x="1500477" y="4698709"/>
            <a:ext cx="4556962" cy="1514799"/>
            <a:chOff x="2042541" y="1970980"/>
            <a:chExt cx="7155180" cy="2422031"/>
          </a:xfrm>
        </p:grpSpPr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913EC017-4CDA-0025-B2B5-B18442832D2B}"/>
                </a:ext>
              </a:extLst>
            </p:cNvPr>
            <p:cNvCxnSpPr/>
            <p:nvPr/>
          </p:nvCxnSpPr>
          <p:spPr>
            <a:xfrm>
              <a:off x="2042541" y="3332283"/>
              <a:ext cx="1497330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0D8A1F1D-895E-7B8D-19A6-2BB8A49B8905}"/>
                </a:ext>
              </a:extLst>
            </p:cNvPr>
            <p:cNvSpPr/>
            <p:nvPr/>
          </p:nvSpPr>
          <p:spPr>
            <a:xfrm>
              <a:off x="3539871" y="2669343"/>
              <a:ext cx="1324800" cy="1325880"/>
            </a:xfrm>
            <a:prstGeom prst="ellips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C570AC1D-4348-1239-E50E-36F89FF75ACB}"/>
                </a:ext>
              </a:extLst>
            </p:cNvPr>
            <p:cNvCxnSpPr/>
            <p:nvPr/>
          </p:nvCxnSpPr>
          <p:spPr>
            <a:xfrm>
              <a:off x="4864671" y="3332283"/>
              <a:ext cx="1497330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8C58FD4B-1BD6-5133-98CF-63B2064BF2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2001" y="2452173"/>
              <a:ext cx="1064070" cy="88011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46BA3B0E-26EC-AEAD-EB06-04982D7B73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62001" y="3332283"/>
              <a:ext cx="1064070" cy="88200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15577081-8724-6ED5-8564-9EB369C93C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6071" y="2452173"/>
              <a:ext cx="0" cy="176211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diritto 22">
              <a:extLst>
                <a:ext uri="{FF2B5EF4-FFF2-40B4-BE49-F238E27FC236}">
                  <a16:creationId xmlns:a16="http://schemas.microsoft.com/office/drawing/2014/main" id="{9BD5F7EF-15CB-C8DB-8E8B-F079405CB107}"/>
                </a:ext>
              </a:extLst>
            </p:cNvPr>
            <p:cNvCxnSpPr>
              <a:cxnSpLocks/>
            </p:cNvCxnSpPr>
            <p:nvPr/>
          </p:nvCxnSpPr>
          <p:spPr>
            <a:xfrm>
              <a:off x="7426071" y="2451538"/>
              <a:ext cx="1771650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16929867-8CB9-D1CE-D541-E0C3B8632BCA}"/>
                </a:ext>
              </a:extLst>
            </p:cNvPr>
            <p:cNvCxnSpPr>
              <a:cxnSpLocks/>
            </p:cNvCxnSpPr>
            <p:nvPr/>
          </p:nvCxnSpPr>
          <p:spPr>
            <a:xfrm>
              <a:off x="7426071" y="4214283"/>
              <a:ext cx="1771650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sellaDiTesto 24">
                  <a:extLst>
                    <a:ext uri="{FF2B5EF4-FFF2-40B4-BE49-F238E27FC236}">
                      <a16:creationId xmlns:a16="http://schemas.microsoft.com/office/drawing/2014/main" id="{6A451D4B-8E83-FDB4-5950-A1B43FEF6A33}"/>
                    </a:ext>
                  </a:extLst>
                </p:cNvPr>
                <p:cNvSpPr txBox="1"/>
                <p:nvPr/>
              </p:nvSpPr>
              <p:spPr>
                <a:xfrm>
                  <a:off x="2101306" y="2880106"/>
                  <a:ext cx="9065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(3872)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5" name="CasellaDiTesto 24">
                  <a:extLst>
                    <a:ext uri="{FF2B5EF4-FFF2-40B4-BE49-F238E27FC236}">
                      <a16:creationId xmlns:a16="http://schemas.microsoft.com/office/drawing/2014/main" id="{6A451D4B-8E83-FDB4-5950-A1B43FEF6A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1306" y="2880106"/>
                  <a:ext cx="906530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3684" t="-3571" r="-67368" b="-11785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sellaDiTesto 25">
                  <a:extLst>
                    <a:ext uri="{FF2B5EF4-FFF2-40B4-BE49-F238E27FC236}">
                      <a16:creationId xmlns:a16="http://schemas.microsoft.com/office/drawing/2014/main" id="{E07C1248-A475-BAEE-2235-D079AFBAA48B}"/>
                    </a:ext>
                  </a:extLst>
                </p:cNvPr>
                <p:cNvSpPr txBox="1"/>
                <p:nvPr/>
              </p:nvSpPr>
              <p:spPr>
                <a:xfrm>
                  <a:off x="4141163" y="2251112"/>
                  <a:ext cx="2135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6" name="CasellaDiTesto 25">
                  <a:extLst>
                    <a:ext uri="{FF2B5EF4-FFF2-40B4-BE49-F238E27FC236}">
                      <a16:creationId xmlns:a16="http://schemas.microsoft.com/office/drawing/2014/main" id="{E07C1248-A475-BAEE-2235-D079AFBAA4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1163" y="2251112"/>
                  <a:ext cx="21352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56522" r="-73913" b="-7142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sellaDiTesto 26">
                  <a:extLst>
                    <a:ext uri="{FF2B5EF4-FFF2-40B4-BE49-F238E27FC236}">
                      <a16:creationId xmlns:a16="http://schemas.microsoft.com/office/drawing/2014/main" id="{2BDC82B8-F28F-C4EE-B418-95D746404E8E}"/>
                    </a:ext>
                  </a:extLst>
                </p:cNvPr>
                <p:cNvSpPr txBox="1"/>
                <p:nvPr/>
              </p:nvSpPr>
              <p:spPr>
                <a:xfrm>
                  <a:off x="4095509" y="4116012"/>
                  <a:ext cx="30482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7" name="CasellaDiTesto 26">
                  <a:extLst>
                    <a:ext uri="{FF2B5EF4-FFF2-40B4-BE49-F238E27FC236}">
                      <a16:creationId xmlns:a16="http://schemas.microsoft.com/office/drawing/2014/main" id="{2BDC82B8-F28F-C4EE-B418-95D746404E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5509" y="4116012"/>
                  <a:ext cx="304827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5161" t="-10714" r="-54839" b="-7142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sellaDiTesto 27">
                  <a:extLst>
                    <a:ext uri="{FF2B5EF4-FFF2-40B4-BE49-F238E27FC236}">
                      <a16:creationId xmlns:a16="http://schemas.microsoft.com/office/drawing/2014/main" id="{F2BB9EEE-1894-7B6C-0B9F-E13AC706846F}"/>
                    </a:ext>
                  </a:extLst>
                </p:cNvPr>
                <p:cNvSpPr txBox="1"/>
                <p:nvPr/>
              </p:nvSpPr>
              <p:spPr>
                <a:xfrm>
                  <a:off x="5516034" y="2833099"/>
                  <a:ext cx="313932" cy="2805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8" name="CasellaDiTesto 27">
                  <a:extLst>
                    <a:ext uri="{FF2B5EF4-FFF2-40B4-BE49-F238E27FC236}">
                      <a16:creationId xmlns:a16="http://schemas.microsoft.com/office/drawing/2014/main" id="{F2BB9EEE-1894-7B6C-0B9F-E13AC70684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6034" y="2833099"/>
                  <a:ext cx="313932" cy="280526"/>
                </a:xfrm>
                <a:prstGeom prst="rect">
                  <a:avLst/>
                </a:prstGeom>
                <a:blipFill>
                  <a:blip r:embed="rId8"/>
                  <a:stretch>
                    <a:fillRect l="-39394" t="-3448" r="-60606" b="-8620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sellaDiTesto 28">
                  <a:extLst>
                    <a:ext uri="{FF2B5EF4-FFF2-40B4-BE49-F238E27FC236}">
                      <a16:creationId xmlns:a16="http://schemas.microsoft.com/office/drawing/2014/main" id="{C1677E32-955E-99D8-10BC-1964BD3B62DC}"/>
                    </a:ext>
                  </a:extLst>
                </p:cNvPr>
                <p:cNvSpPr txBox="1"/>
                <p:nvPr/>
              </p:nvSpPr>
              <p:spPr>
                <a:xfrm>
                  <a:off x="6573756" y="2531851"/>
                  <a:ext cx="2135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9" name="CasellaDiTesto 28">
                  <a:extLst>
                    <a:ext uri="{FF2B5EF4-FFF2-40B4-BE49-F238E27FC236}">
                      <a16:creationId xmlns:a16="http://schemas.microsoft.com/office/drawing/2014/main" id="{C1677E32-955E-99D8-10BC-1964BD3B62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3756" y="2531851"/>
                  <a:ext cx="213520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63636" r="-77273" b="-6896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sellaDiTesto 29">
                  <a:extLst>
                    <a:ext uri="{FF2B5EF4-FFF2-40B4-BE49-F238E27FC236}">
                      <a16:creationId xmlns:a16="http://schemas.microsoft.com/office/drawing/2014/main" id="{4E42CD19-7368-4E6E-19F3-A2A5B4F67780}"/>
                    </a:ext>
                  </a:extLst>
                </p:cNvPr>
                <p:cNvSpPr txBox="1"/>
                <p:nvPr/>
              </p:nvSpPr>
              <p:spPr>
                <a:xfrm>
                  <a:off x="6573756" y="3788275"/>
                  <a:ext cx="30482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0" name="CasellaDiTesto 29">
                  <a:extLst>
                    <a:ext uri="{FF2B5EF4-FFF2-40B4-BE49-F238E27FC236}">
                      <a16:creationId xmlns:a16="http://schemas.microsoft.com/office/drawing/2014/main" id="{4E42CD19-7368-4E6E-19F3-A2A5B4F677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3756" y="3788275"/>
                  <a:ext cx="304827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45161" t="-6897" r="-54839" b="-6896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sellaDiTesto 30">
                  <a:extLst>
                    <a:ext uri="{FF2B5EF4-FFF2-40B4-BE49-F238E27FC236}">
                      <a16:creationId xmlns:a16="http://schemas.microsoft.com/office/drawing/2014/main" id="{4729149D-B066-44A8-BDDF-24E2966F2E78}"/>
                    </a:ext>
                  </a:extLst>
                </p:cNvPr>
                <p:cNvSpPr txBox="1"/>
                <p:nvPr/>
              </p:nvSpPr>
              <p:spPr>
                <a:xfrm>
                  <a:off x="7578110" y="3120974"/>
                  <a:ext cx="2135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1" name="CasellaDiTesto 30">
                  <a:extLst>
                    <a:ext uri="{FF2B5EF4-FFF2-40B4-BE49-F238E27FC236}">
                      <a16:creationId xmlns:a16="http://schemas.microsoft.com/office/drawing/2014/main" id="{4729149D-B066-44A8-BDDF-24E2966F2E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8110" y="3120974"/>
                  <a:ext cx="213520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56522" t="-10714" r="-73913" b="-7142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sellaDiTesto 31">
                  <a:extLst>
                    <a:ext uri="{FF2B5EF4-FFF2-40B4-BE49-F238E27FC236}">
                      <a16:creationId xmlns:a16="http://schemas.microsoft.com/office/drawing/2014/main" id="{32F2128B-DCDF-3AF9-DFE3-5327E1E65901}"/>
                    </a:ext>
                  </a:extLst>
                </p:cNvPr>
                <p:cNvSpPr txBox="1"/>
                <p:nvPr/>
              </p:nvSpPr>
              <p:spPr>
                <a:xfrm>
                  <a:off x="8311895" y="1970980"/>
                  <a:ext cx="17915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2" name="CasellaDiTesto 31">
                  <a:extLst>
                    <a:ext uri="{FF2B5EF4-FFF2-40B4-BE49-F238E27FC236}">
                      <a16:creationId xmlns:a16="http://schemas.microsoft.com/office/drawing/2014/main" id="{32F2128B-DCDF-3AF9-DFE3-5327E1E659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1895" y="1970980"/>
                  <a:ext cx="179153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73684" r="-84211" b="-10357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sellaDiTesto 32">
                  <a:extLst>
                    <a:ext uri="{FF2B5EF4-FFF2-40B4-BE49-F238E27FC236}">
                      <a16:creationId xmlns:a16="http://schemas.microsoft.com/office/drawing/2014/main" id="{A8E64531-E23A-7603-A455-9EBD53500070}"/>
                    </a:ext>
                  </a:extLst>
                </p:cNvPr>
                <p:cNvSpPr txBox="1"/>
                <p:nvPr/>
              </p:nvSpPr>
              <p:spPr>
                <a:xfrm>
                  <a:off x="8192343" y="3718225"/>
                  <a:ext cx="41825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3" name="CasellaDiTesto 32">
                  <a:extLst>
                    <a:ext uri="{FF2B5EF4-FFF2-40B4-BE49-F238E27FC236}">
                      <a16:creationId xmlns:a16="http://schemas.microsoft.com/office/drawing/2014/main" id="{A8E64531-E23A-7603-A455-9EBD535000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2343" y="3718225"/>
                  <a:ext cx="418256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39535" t="-3571" r="-83721" b="-11785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Immagine 33">
            <a:extLst>
              <a:ext uri="{FF2B5EF4-FFF2-40B4-BE49-F238E27FC236}">
                <a16:creationId xmlns:a16="http://schemas.microsoft.com/office/drawing/2014/main" id="{C950B4F7-3BF4-A9B4-B6F5-D72357843CD8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r="67407" b="46796"/>
          <a:stretch/>
        </p:blipFill>
        <p:spPr>
          <a:xfrm>
            <a:off x="8539204" y="4581019"/>
            <a:ext cx="1611630" cy="1757946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39A9AD78-997B-82A6-8B37-0826629EB26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32762" r="38146" b="48458"/>
          <a:stretch/>
        </p:blipFill>
        <p:spPr>
          <a:xfrm>
            <a:off x="6735120" y="4559871"/>
            <a:ext cx="1484608" cy="17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5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39EC2-C0A1-90D2-6921-ADDEEB2C2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D2BAF83-0414-1049-C961-9C5B26F530E7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DDD9E1-BB33-CEA6-1B7E-63C3D213FF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19/05/2025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4CA02E-3260-D436-A868-AF20D58C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3</a:t>
            </a:fld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Confinement and the global SU(3) color symmetry">
            <a:extLst>
              <a:ext uri="{FF2B5EF4-FFF2-40B4-BE49-F238E27FC236}">
                <a16:creationId xmlns:a16="http://schemas.microsoft.com/office/drawing/2014/main" id="{2D37FD7C-429F-584F-F963-51B7011DD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8" b="71424"/>
          <a:stretch/>
        </p:blipFill>
        <p:spPr bwMode="auto">
          <a:xfrm>
            <a:off x="4365981" y="1758843"/>
            <a:ext cx="4876800" cy="100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465E9273-D36E-E2E4-6939-E581FE6C9040}"/>
                  </a:ext>
                </a:extLst>
              </p:cNvPr>
              <p:cNvSpPr txBox="1"/>
              <p:nvPr/>
            </p:nvSpPr>
            <p:spPr>
              <a:xfrm>
                <a:off x="-28429" y="2886833"/>
                <a:ext cx="122204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b="1" i="0" smtClean="0">
                        <a:latin typeface="Cambria Math" panose="02040503050406030204" pitchFamily="18" charset="0"/>
                      </a:rPr>
                      <m:t>𝐒𝐔</m:t>
                    </m:r>
                    <m:sSub>
                      <m:sSub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t-IT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1" i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b>
                        <m:r>
                          <a:rPr lang="it-IT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sub>
                    </m:sSub>
                  </m:oMath>
                </a14:m>
                <a:r>
                  <a:rPr lang="it-IT" b="1" dirty="0"/>
                  <a:t> rule: </a:t>
                </a:r>
                <a:r>
                  <a:rPr lang="it-IT" dirty="0" err="1"/>
                  <a:t>every</a:t>
                </a:r>
                <a:r>
                  <a:rPr lang="it-IT" dirty="0"/>
                  <a:t> </a:t>
                </a:r>
                <a:r>
                  <a:rPr lang="it-IT" dirty="0" err="1"/>
                  <a:t>combination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allowed</a:t>
                </a:r>
                <a:r>
                  <a:rPr lang="it-IT" dirty="0"/>
                  <a:t> </a:t>
                </a:r>
                <a:r>
                  <a:rPr lang="it-IT" b="1" dirty="0" err="1"/>
                  <a:t>as</a:t>
                </a:r>
                <a:r>
                  <a:rPr lang="it-IT" b="1" dirty="0"/>
                  <a:t> long </a:t>
                </a:r>
                <a:r>
                  <a:rPr lang="it-IT" b="1" dirty="0" err="1"/>
                  <a:t>as</a:t>
                </a:r>
                <a:r>
                  <a:rPr lang="it-IT" b="1" dirty="0"/>
                  <a:t> </a:t>
                </a:r>
                <a:r>
                  <a:rPr lang="it-IT" dirty="0" err="1"/>
                  <a:t>it</a:t>
                </a:r>
                <a:r>
                  <a:rPr lang="it-IT" dirty="0"/>
                  <a:t> </a:t>
                </a:r>
                <a:r>
                  <a:rPr lang="it-IT" dirty="0" err="1"/>
                  <a:t>respects</a:t>
                </a:r>
                <a:r>
                  <a:rPr lang="it-IT" dirty="0"/>
                  <a:t> </a:t>
                </a:r>
                <a:r>
                  <a:rPr lang="it-IT" b="1" dirty="0" err="1">
                    <a:solidFill>
                      <a:srgbClr val="163E64"/>
                    </a:solidFill>
                  </a:rPr>
                  <a:t>confinement</a:t>
                </a:r>
                <a:r>
                  <a:rPr lang="it-IT" b="1" dirty="0">
                    <a:solidFill>
                      <a:srgbClr val="163E64"/>
                    </a:solidFill>
                  </a:rPr>
                  <a:t> i.e. boxes </a:t>
                </a:r>
                <a:r>
                  <a:rPr lang="it-IT" b="1" dirty="0" err="1">
                    <a:solidFill>
                      <a:srgbClr val="163E64"/>
                    </a:solidFill>
                  </a:rPr>
                  <a:t>forms</a:t>
                </a:r>
                <a:r>
                  <a:rPr lang="it-IT" b="1" dirty="0">
                    <a:solidFill>
                      <a:srgbClr val="163E64"/>
                    </a:solidFill>
                  </a:rPr>
                  <a:t> </a:t>
                </a:r>
                <a:r>
                  <a:rPr lang="it-IT" b="1" dirty="0" err="1">
                    <a:solidFill>
                      <a:srgbClr val="163E64"/>
                    </a:solidFill>
                  </a:rPr>
                  <a:t>columns</a:t>
                </a:r>
                <a:r>
                  <a:rPr lang="it-IT" b="1" dirty="0">
                    <a:solidFill>
                      <a:srgbClr val="163E64"/>
                    </a:solidFill>
                  </a:rPr>
                  <a:t> of </a:t>
                </a:r>
                <a:r>
                  <a:rPr lang="it-IT" b="1" dirty="0" err="1">
                    <a:solidFill>
                      <a:srgbClr val="163E64"/>
                    </a:solidFill>
                  </a:rPr>
                  <a:t>three</a:t>
                </a:r>
                <a:r>
                  <a:rPr lang="it-IT" b="1" dirty="0">
                    <a:solidFill>
                      <a:srgbClr val="163E64"/>
                    </a:solidFill>
                  </a:rPr>
                  <a:t> </a:t>
                </a:r>
                <a:r>
                  <a:rPr lang="it-IT" b="1" dirty="0" err="1">
                    <a:solidFill>
                      <a:srgbClr val="163E64"/>
                    </a:solidFill>
                  </a:rPr>
                  <a:t>elements</a:t>
                </a:r>
                <a:endParaRPr lang="it-IT" b="1" u="sng" dirty="0">
                  <a:solidFill>
                    <a:srgbClr val="0433FF"/>
                  </a:solidFill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465E9273-D36E-E2E4-6939-E581FE6C9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429" y="2886833"/>
                <a:ext cx="12220429" cy="646331"/>
              </a:xfrm>
              <a:prstGeom prst="rect">
                <a:avLst/>
              </a:prstGeom>
              <a:blipFill>
                <a:blip r:embed="rId3"/>
                <a:stretch>
                  <a:fillRect l="-299" t="-4717" b="-150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609005A5-557B-7956-B2B4-B1ED69B54246}"/>
              </a:ext>
            </a:extLst>
          </p:cNvPr>
          <p:cNvSpPr txBox="1"/>
          <p:nvPr/>
        </p:nvSpPr>
        <p:spPr>
          <a:xfrm>
            <a:off x="-28428" y="2079579"/>
            <a:ext cx="451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Pieces</a:t>
            </a:r>
            <a:r>
              <a:rPr lang="it-IT" b="1" dirty="0"/>
              <a:t>: </a:t>
            </a:r>
            <a:r>
              <a:rPr lang="it-IT" b="1" dirty="0">
                <a:solidFill>
                  <a:srgbClr val="163E64"/>
                </a:solidFill>
              </a:rPr>
              <a:t>quarks</a:t>
            </a:r>
            <a:r>
              <a:rPr lang="it-IT" dirty="0"/>
              <a:t>, </a:t>
            </a:r>
            <a:r>
              <a:rPr lang="it-IT" b="1" dirty="0">
                <a:solidFill>
                  <a:srgbClr val="C00000"/>
                </a:solidFill>
              </a:rPr>
              <a:t>anti-quarks</a:t>
            </a:r>
            <a:r>
              <a:rPr lang="it-IT" dirty="0"/>
              <a:t> and </a:t>
            </a:r>
            <a:r>
              <a:rPr lang="it-IT" b="1" dirty="0" err="1">
                <a:solidFill>
                  <a:srgbClr val="00B050"/>
                </a:solidFill>
              </a:rPr>
              <a:t>gluons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B427F0D-05E3-D533-2B25-0E70DBFBBB25}"/>
              </a:ext>
            </a:extLst>
          </p:cNvPr>
          <p:cNvSpPr/>
          <p:nvPr/>
        </p:nvSpPr>
        <p:spPr>
          <a:xfrm>
            <a:off x="1013720" y="4137726"/>
            <a:ext cx="361507" cy="369332"/>
          </a:xfrm>
          <a:prstGeom prst="rect">
            <a:avLst/>
          </a:prstGeom>
          <a:solidFill>
            <a:srgbClr val="163E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B462C34-FAE2-2D57-9600-8A49BEDE4D54}"/>
              </a:ext>
            </a:extLst>
          </p:cNvPr>
          <p:cNvSpPr/>
          <p:nvPr/>
        </p:nvSpPr>
        <p:spPr>
          <a:xfrm>
            <a:off x="1013719" y="4513971"/>
            <a:ext cx="361507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0A0133B4-BD42-A7DC-FE0A-E2BC60C2193A}"/>
              </a:ext>
            </a:extLst>
          </p:cNvPr>
          <p:cNvSpPr/>
          <p:nvPr/>
        </p:nvSpPr>
        <p:spPr>
          <a:xfrm>
            <a:off x="1013718" y="4883303"/>
            <a:ext cx="361507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5298DAD7-9A6B-B195-3C6D-CD25E927A6D0}"/>
                  </a:ext>
                </a:extLst>
              </p:cNvPr>
              <p:cNvSpPr txBox="1"/>
              <p:nvPr/>
            </p:nvSpPr>
            <p:spPr>
              <a:xfrm>
                <a:off x="1097843" y="4145862"/>
                <a:ext cx="18492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5298DAD7-9A6B-B195-3C6D-CD25E927A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843" y="4145862"/>
                <a:ext cx="184922" cy="276999"/>
              </a:xfrm>
              <a:prstGeom prst="rect">
                <a:avLst/>
              </a:prstGeom>
              <a:blipFill>
                <a:blip r:embed="rId4"/>
                <a:stretch>
                  <a:fillRect l="-33333" r="-26667" b="-239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233569B1-879A-3CB0-97F8-700B2003EFC9}"/>
                  </a:ext>
                </a:extLst>
              </p:cNvPr>
              <p:cNvSpPr txBox="1"/>
              <p:nvPr/>
            </p:nvSpPr>
            <p:spPr>
              <a:xfrm>
                <a:off x="1097843" y="4727453"/>
                <a:ext cx="18492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233569B1-879A-3CB0-97F8-700B2003E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843" y="4727453"/>
                <a:ext cx="184922" cy="276999"/>
              </a:xfrm>
              <a:prstGeom prst="rect">
                <a:avLst/>
              </a:prstGeom>
              <a:blipFill>
                <a:blip r:embed="rId5"/>
                <a:stretch>
                  <a:fillRect l="-33333" r="-43333" b="-2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e 18">
            <a:extLst>
              <a:ext uri="{FF2B5EF4-FFF2-40B4-BE49-F238E27FC236}">
                <a16:creationId xmlns:a16="http://schemas.microsoft.com/office/drawing/2014/main" id="{BEDE1649-C779-52D8-17A5-29331962C0CC}"/>
              </a:ext>
            </a:extLst>
          </p:cNvPr>
          <p:cNvSpPr/>
          <p:nvPr/>
        </p:nvSpPr>
        <p:spPr>
          <a:xfrm>
            <a:off x="557403" y="3830361"/>
            <a:ext cx="1274136" cy="173142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F4106AD-4454-851A-CF58-34CCE9CC6E8B}"/>
              </a:ext>
            </a:extLst>
          </p:cNvPr>
          <p:cNvSpPr txBox="1"/>
          <p:nvPr/>
        </p:nvSpPr>
        <p:spPr>
          <a:xfrm>
            <a:off x="-28428" y="5535158"/>
            <a:ext cx="236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Meson</a:t>
            </a:r>
            <a:endParaRPr lang="it-IT" b="1" dirty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F4505ABF-33CB-E557-69EB-C2FEE05EC141}"/>
              </a:ext>
            </a:extLst>
          </p:cNvPr>
          <p:cNvSpPr/>
          <p:nvPr/>
        </p:nvSpPr>
        <p:spPr>
          <a:xfrm>
            <a:off x="3167231" y="4875167"/>
            <a:ext cx="361507" cy="369332"/>
          </a:xfrm>
          <a:prstGeom prst="rect">
            <a:avLst/>
          </a:prstGeom>
          <a:solidFill>
            <a:srgbClr val="163E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7D02A665-D0D0-9AAA-FF20-AD2504CFD21F}"/>
                  </a:ext>
                </a:extLst>
              </p:cNvPr>
              <p:cNvSpPr txBox="1"/>
              <p:nvPr/>
            </p:nvSpPr>
            <p:spPr>
              <a:xfrm>
                <a:off x="3255523" y="4883303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7D02A665-D0D0-9AAA-FF20-AD2504CFD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523" y="4883303"/>
                <a:ext cx="184922" cy="276999"/>
              </a:xfrm>
              <a:prstGeom prst="rect">
                <a:avLst/>
              </a:prstGeom>
              <a:blipFill>
                <a:blip r:embed="rId6"/>
                <a:stretch>
                  <a:fillRect l="-33333" r="-26667" b="-239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tangolo 22">
            <a:extLst>
              <a:ext uri="{FF2B5EF4-FFF2-40B4-BE49-F238E27FC236}">
                <a16:creationId xmlns:a16="http://schemas.microsoft.com/office/drawing/2014/main" id="{8CDAD23B-BF62-21DD-B1A5-570038B373AA}"/>
              </a:ext>
            </a:extLst>
          </p:cNvPr>
          <p:cNvSpPr/>
          <p:nvPr/>
        </p:nvSpPr>
        <p:spPr>
          <a:xfrm>
            <a:off x="3167231" y="4489178"/>
            <a:ext cx="361507" cy="369332"/>
          </a:xfrm>
          <a:prstGeom prst="rect">
            <a:avLst/>
          </a:prstGeom>
          <a:solidFill>
            <a:srgbClr val="163E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83AA29B0-84B5-83D7-527B-891654299E76}"/>
                  </a:ext>
                </a:extLst>
              </p:cNvPr>
              <p:cNvSpPr txBox="1"/>
              <p:nvPr/>
            </p:nvSpPr>
            <p:spPr>
              <a:xfrm>
                <a:off x="3255523" y="4473387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83AA29B0-84B5-83D7-527B-891654299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523" y="4473387"/>
                <a:ext cx="184922" cy="276999"/>
              </a:xfrm>
              <a:prstGeom prst="rect">
                <a:avLst/>
              </a:prstGeom>
              <a:blipFill>
                <a:blip r:embed="rId7"/>
                <a:stretch>
                  <a:fillRect l="-33333" r="-26667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tangolo 24">
            <a:extLst>
              <a:ext uri="{FF2B5EF4-FFF2-40B4-BE49-F238E27FC236}">
                <a16:creationId xmlns:a16="http://schemas.microsoft.com/office/drawing/2014/main" id="{65CEB6FF-0462-EAC4-417F-AF4AC034AB84}"/>
              </a:ext>
            </a:extLst>
          </p:cNvPr>
          <p:cNvSpPr/>
          <p:nvPr/>
        </p:nvSpPr>
        <p:spPr>
          <a:xfrm>
            <a:off x="3167231" y="4117595"/>
            <a:ext cx="361507" cy="369332"/>
          </a:xfrm>
          <a:prstGeom prst="rect">
            <a:avLst/>
          </a:prstGeom>
          <a:solidFill>
            <a:srgbClr val="163E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84DA06AD-CFF5-0ABC-E2D6-B51258C17D3B}"/>
                  </a:ext>
                </a:extLst>
              </p:cNvPr>
              <p:cNvSpPr txBox="1"/>
              <p:nvPr/>
            </p:nvSpPr>
            <p:spPr>
              <a:xfrm>
                <a:off x="3255523" y="4125731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84DA06AD-CFF5-0ABC-E2D6-B51258C17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523" y="4125731"/>
                <a:ext cx="184922" cy="276999"/>
              </a:xfrm>
              <a:prstGeom prst="rect">
                <a:avLst/>
              </a:prstGeom>
              <a:blipFill>
                <a:blip r:embed="rId8"/>
                <a:stretch>
                  <a:fillRect l="-33333" r="-26667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e 26">
            <a:extLst>
              <a:ext uri="{FF2B5EF4-FFF2-40B4-BE49-F238E27FC236}">
                <a16:creationId xmlns:a16="http://schemas.microsoft.com/office/drawing/2014/main" id="{8D490F41-18B0-C533-1F9C-86C241083278}"/>
              </a:ext>
            </a:extLst>
          </p:cNvPr>
          <p:cNvSpPr/>
          <p:nvPr/>
        </p:nvSpPr>
        <p:spPr>
          <a:xfrm>
            <a:off x="2710916" y="3836453"/>
            <a:ext cx="1274136" cy="173142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F91E719-D569-823E-F543-689ED2768345}"/>
              </a:ext>
            </a:extLst>
          </p:cNvPr>
          <p:cNvSpPr txBox="1"/>
          <p:nvPr/>
        </p:nvSpPr>
        <p:spPr>
          <a:xfrm>
            <a:off x="2167770" y="5539786"/>
            <a:ext cx="236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Baryon</a:t>
            </a:r>
            <a:endParaRPr lang="it-IT" b="1" dirty="0"/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1733130B-CF9A-2356-F47A-C4D9553E12F5}"/>
              </a:ext>
            </a:extLst>
          </p:cNvPr>
          <p:cNvGrpSpPr/>
          <p:nvPr/>
        </p:nvGrpSpPr>
        <p:grpSpPr>
          <a:xfrm>
            <a:off x="5344459" y="4112316"/>
            <a:ext cx="723015" cy="743631"/>
            <a:chOff x="4998187" y="3738311"/>
            <a:chExt cx="723015" cy="743631"/>
          </a:xfrm>
          <a:solidFill>
            <a:srgbClr val="00B050"/>
          </a:solidFill>
        </p:grpSpPr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2744D525-DC0D-8BEF-D222-61A684F9CF90}"/>
                </a:ext>
              </a:extLst>
            </p:cNvPr>
            <p:cNvSpPr/>
            <p:nvPr/>
          </p:nvSpPr>
          <p:spPr>
            <a:xfrm>
              <a:off x="4998188" y="3738311"/>
              <a:ext cx="361507" cy="369332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A62EB0CA-949E-73EF-8A94-99FAF84982B7}"/>
                </a:ext>
              </a:extLst>
            </p:cNvPr>
            <p:cNvSpPr/>
            <p:nvPr/>
          </p:nvSpPr>
          <p:spPr>
            <a:xfrm>
              <a:off x="4998187" y="4112610"/>
              <a:ext cx="361507" cy="369332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A83C718C-8D60-AD18-D50A-5C3F3C75285B}"/>
                </a:ext>
              </a:extLst>
            </p:cNvPr>
            <p:cNvSpPr/>
            <p:nvPr/>
          </p:nvSpPr>
          <p:spPr>
            <a:xfrm>
              <a:off x="5359695" y="3744997"/>
              <a:ext cx="361507" cy="367613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37DA2083-FFAC-2306-77DB-57F2C6653D79}"/>
              </a:ext>
            </a:extLst>
          </p:cNvPr>
          <p:cNvGrpSpPr/>
          <p:nvPr/>
        </p:nvGrpSpPr>
        <p:grpSpPr>
          <a:xfrm rot="10800000">
            <a:off x="5344459" y="4493301"/>
            <a:ext cx="723015" cy="743631"/>
            <a:chOff x="4998187" y="3738311"/>
            <a:chExt cx="723015" cy="743631"/>
          </a:xfrm>
          <a:solidFill>
            <a:srgbClr val="FFC000"/>
          </a:solidFill>
        </p:grpSpPr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C0291858-6B2F-296B-544C-7E7CFC2AE2DC}"/>
                </a:ext>
              </a:extLst>
            </p:cNvPr>
            <p:cNvSpPr/>
            <p:nvPr/>
          </p:nvSpPr>
          <p:spPr>
            <a:xfrm>
              <a:off x="4998188" y="3738311"/>
              <a:ext cx="361507" cy="369332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F5B7970F-FC82-3AC0-17C0-A13BDB898339}"/>
                </a:ext>
              </a:extLst>
            </p:cNvPr>
            <p:cNvSpPr/>
            <p:nvPr/>
          </p:nvSpPr>
          <p:spPr>
            <a:xfrm>
              <a:off x="4998187" y="4112610"/>
              <a:ext cx="361507" cy="369332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CD58ACF4-B1C2-2517-244D-3425EA32CF89}"/>
                </a:ext>
              </a:extLst>
            </p:cNvPr>
            <p:cNvSpPr/>
            <p:nvPr/>
          </p:nvSpPr>
          <p:spPr>
            <a:xfrm>
              <a:off x="5359695" y="3744997"/>
              <a:ext cx="361507" cy="367613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7" name="Ovale 36">
            <a:extLst>
              <a:ext uri="{FF2B5EF4-FFF2-40B4-BE49-F238E27FC236}">
                <a16:creationId xmlns:a16="http://schemas.microsoft.com/office/drawing/2014/main" id="{C64FB369-B93E-1103-94C7-9ECD87E9C693}"/>
              </a:ext>
            </a:extLst>
          </p:cNvPr>
          <p:cNvSpPr/>
          <p:nvPr/>
        </p:nvSpPr>
        <p:spPr>
          <a:xfrm>
            <a:off x="5068897" y="3821520"/>
            <a:ext cx="1274136" cy="173142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D26E14A-6C96-9878-7D2F-CD768E9FF4EF}"/>
              </a:ext>
            </a:extLst>
          </p:cNvPr>
          <p:cNvSpPr txBox="1"/>
          <p:nvPr/>
        </p:nvSpPr>
        <p:spPr>
          <a:xfrm>
            <a:off x="4524366" y="5476243"/>
            <a:ext cx="236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Glueball</a:t>
            </a:r>
            <a:endParaRPr lang="it-IT" b="1" dirty="0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7E708821-AC95-AB8A-5F03-67C67E8B781F}"/>
              </a:ext>
            </a:extLst>
          </p:cNvPr>
          <p:cNvSpPr/>
          <p:nvPr/>
        </p:nvSpPr>
        <p:spPr>
          <a:xfrm>
            <a:off x="6885370" y="4143496"/>
            <a:ext cx="361507" cy="369332"/>
          </a:xfrm>
          <a:prstGeom prst="rect">
            <a:avLst/>
          </a:prstGeom>
          <a:solidFill>
            <a:srgbClr val="163E6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C6811B6C-9D9E-E252-0C51-A6625C237B45}"/>
              </a:ext>
            </a:extLst>
          </p:cNvPr>
          <p:cNvSpPr/>
          <p:nvPr/>
        </p:nvSpPr>
        <p:spPr>
          <a:xfrm>
            <a:off x="6885369" y="4519741"/>
            <a:ext cx="361507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E0D4A743-A80C-D43A-7AEB-DF511812D549}"/>
              </a:ext>
            </a:extLst>
          </p:cNvPr>
          <p:cNvSpPr/>
          <p:nvPr/>
        </p:nvSpPr>
        <p:spPr>
          <a:xfrm>
            <a:off x="6885368" y="4889073"/>
            <a:ext cx="361507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3FF5B4D2-B08F-12C7-FBD5-D6D49B456F3B}"/>
                  </a:ext>
                </a:extLst>
              </p:cNvPr>
              <p:cNvSpPr txBox="1"/>
              <p:nvPr/>
            </p:nvSpPr>
            <p:spPr>
              <a:xfrm>
                <a:off x="6969493" y="4151632"/>
                <a:ext cx="18492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3FF5B4D2-B08F-12C7-FBD5-D6D49B456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493" y="4151632"/>
                <a:ext cx="184922" cy="276999"/>
              </a:xfrm>
              <a:prstGeom prst="rect">
                <a:avLst/>
              </a:prstGeom>
              <a:blipFill>
                <a:blip r:embed="rId9"/>
                <a:stretch>
                  <a:fillRect l="-32258" r="-22581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34B48D3D-1FEC-5382-0437-6246D029387C}"/>
                  </a:ext>
                </a:extLst>
              </p:cNvPr>
              <p:cNvSpPr txBox="1"/>
              <p:nvPr/>
            </p:nvSpPr>
            <p:spPr>
              <a:xfrm>
                <a:off x="6969493" y="4733223"/>
                <a:ext cx="18492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34B48D3D-1FEC-5382-0437-6246D0293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493" y="4733223"/>
                <a:ext cx="184922" cy="276999"/>
              </a:xfrm>
              <a:prstGeom prst="rect">
                <a:avLst/>
              </a:prstGeom>
              <a:blipFill>
                <a:blip r:embed="rId10"/>
                <a:stretch>
                  <a:fillRect l="-32258" r="-38710" b="-239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tangolo 43">
            <a:extLst>
              <a:ext uri="{FF2B5EF4-FFF2-40B4-BE49-F238E27FC236}">
                <a16:creationId xmlns:a16="http://schemas.microsoft.com/office/drawing/2014/main" id="{828FF508-4783-D4AB-8E44-946EA46CEFCE}"/>
              </a:ext>
            </a:extLst>
          </p:cNvPr>
          <p:cNvSpPr/>
          <p:nvPr/>
        </p:nvSpPr>
        <p:spPr>
          <a:xfrm>
            <a:off x="7261578" y="4143496"/>
            <a:ext cx="361507" cy="369332"/>
          </a:xfrm>
          <a:prstGeom prst="rect">
            <a:avLst/>
          </a:prstGeom>
          <a:solidFill>
            <a:srgbClr val="163E6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DC19D6EA-BF42-8D55-E58C-0123D911483C}"/>
              </a:ext>
            </a:extLst>
          </p:cNvPr>
          <p:cNvSpPr/>
          <p:nvPr/>
        </p:nvSpPr>
        <p:spPr>
          <a:xfrm>
            <a:off x="7261577" y="4519741"/>
            <a:ext cx="361507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F14E2259-EE86-0EB6-4430-7908BDD8A5EA}"/>
              </a:ext>
            </a:extLst>
          </p:cNvPr>
          <p:cNvSpPr/>
          <p:nvPr/>
        </p:nvSpPr>
        <p:spPr>
          <a:xfrm>
            <a:off x="7261576" y="4889073"/>
            <a:ext cx="361507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733148C0-960A-29E5-4FFF-9776D1E5A025}"/>
                  </a:ext>
                </a:extLst>
              </p:cNvPr>
              <p:cNvSpPr txBox="1"/>
              <p:nvPr/>
            </p:nvSpPr>
            <p:spPr>
              <a:xfrm>
                <a:off x="7345701" y="4151632"/>
                <a:ext cx="18492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733148C0-960A-29E5-4FFF-9776D1E5A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701" y="4151632"/>
                <a:ext cx="184922" cy="276999"/>
              </a:xfrm>
              <a:prstGeom prst="rect">
                <a:avLst/>
              </a:prstGeom>
              <a:blipFill>
                <a:blip r:embed="rId11"/>
                <a:stretch>
                  <a:fillRect l="-33333" r="-26667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3B8B5749-1254-CC89-1D61-8677CA36C79A}"/>
                  </a:ext>
                </a:extLst>
              </p:cNvPr>
              <p:cNvSpPr txBox="1"/>
              <p:nvPr/>
            </p:nvSpPr>
            <p:spPr>
              <a:xfrm>
                <a:off x="7345701" y="4733223"/>
                <a:ext cx="18492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3B8B5749-1254-CC89-1D61-8677CA36C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701" y="4733223"/>
                <a:ext cx="184922" cy="276999"/>
              </a:xfrm>
              <a:prstGeom prst="rect">
                <a:avLst/>
              </a:prstGeom>
              <a:blipFill>
                <a:blip r:embed="rId12"/>
                <a:stretch>
                  <a:fillRect l="-33333" r="-43333" b="-239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2E50E7D8-D20A-919F-F0C3-DD1027D38964}"/>
                  </a:ext>
                </a:extLst>
              </p:cNvPr>
              <p:cNvSpPr txBox="1"/>
              <p:nvPr/>
            </p:nvSpPr>
            <p:spPr>
              <a:xfrm>
                <a:off x="5479455" y="4479316"/>
                <a:ext cx="1979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2E50E7D8-D20A-919F-F0C3-DD1027D38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455" y="4479316"/>
                <a:ext cx="197939" cy="276999"/>
              </a:xfrm>
              <a:prstGeom prst="rect">
                <a:avLst/>
              </a:prstGeom>
              <a:blipFill>
                <a:blip r:embed="rId13"/>
                <a:stretch>
                  <a:fillRect l="-31250" r="-28125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59B8A52D-78D9-C5A7-88D8-3C2DF119CA96}"/>
                  </a:ext>
                </a:extLst>
              </p:cNvPr>
              <p:cNvSpPr txBox="1"/>
              <p:nvPr/>
            </p:nvSpPr>
            <p:spPr>
              <a:xfrm>
                <a:off x="5787750" y="4883303"/>
                <a:ext cx="1979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59B8A52D-78D9-C5A7-88D8-3C2DF119C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750" y="4883303"/>
                <a:ext cx="197939" cy="276999"/>
              </a:xfrm>
              <a:prstGeom prst="rect">
                <a:avLst/>
              </a:prstGeom>
              <a:blipFill>
                <a:blip r:embed="rId14"/>
                <a:stretch>
                  <a:fillRect l="-30303" r="-24242" b="-239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e 50">
            <a:extLst>
              <a:ext uri="{FF2B5EF4-FFF2-40B4-BE49-F238E27FC236}">
                <a16:creationId xmlns:a16="http://schemas.microsoft.com/office/drawing/2014/main" id="{D686EC41-2466-B312-0119-0CEB49092D47}"/>
              </a:ext>
            </a:extLst>
          </p:cNvPr>
          <p:cNvSpPr/>
          <p:nvPr/>
        </p:nvSpPr>
        <p:spPr>
          <a:xfrm>
            <a:off x="6609807" y="3815004"/>
            <a:ext cx="1274136" cy="173142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7940C178-CA2F-665B-6CF3-D2DC2AD12B1C}"/>
              </a:ext>
            </a:extLst>
          </p:cNvPr>
          <p:cNvSpPr txBox="1"/>
          <p:nvPr/>
        </p:nvSpPr>
        <p:spPr>
          <a:xfrm>
            <a:off x="6066661" y="5483367"/>
            <a:ext cx="236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Tetraquark</a:t>
            </a:r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3BDB1850-4934-2D2D-B059-3588C8853367}"/>
              </a:ext>
            </a:extLst>
          </p:cNvPr>
          <p:cNvSpPr/>
          <p:nvPr/>
        </p:nvSpPr>
        <p:spPr>
          <a:xfrm>
            <a:off x="8444082" y="4117848"/>
            <a:ext cx="361507" cy="369332"/>
          </a:xfrm>
          <a:prstGeom prst="rect">
            <a:avLst/>
          </a:prstGeom>
          <a:solidFill>
            <a:srgbClr val="163E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0F0FFA15-6D73-D3E0-88FF-51405728A372}"/>
              </a:ext>
            </a:extLst>
          </p:cNvPr>
          <p:cNvSpPr/>
          <p:nvPr/>
        </p:nvSpPr>
        <p:spPr>
          <a:xfrm>
            <a:off x="8444081" y="4494093"/>
            <a:ext cx="361507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A8905EC1-210E-C892-76CB-CFDFE2C67F4F}"/>
              </a:ext>
            </a:extLst>
          </p:cNvPr>
          <p:cNvSpPr/>
          <p:nvPr/>
        </p:nvSpPr>
        <p:spPr>
          <a:xfrm>
            <a:off x="8444080" y="4863425"/>
            <a:ext cx="361507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596D31CC-6339-5DD5-E3CA-F3269B12F5CE}"/>
                  </a:ext>
                </a:extLst>
              </p:cNvPr>
              <p:cNvSpPr txBox="1"/>
              <p:nvPr/>
            </p:nvSpPr>
            <p:spPr>
              <a:xfrm>
                <a:off x="8528205" y="4125984"/>
                <a:ext cx="18492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596D31CC-6339-5DD5-E3CA-F3269B12F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205" y="4125984"/>
                <a:ext cx="184922" cy="276999"/>
              </a:xfrm>
              <a:prstGeom prst="rect">
                <a:avLst/>
              </a:prstGeom>
              <a:blipFill>
                <a:blip r:embed="rId15"/>
                <a:stretch>
                  <a:fillRect l="-33333" r="-26667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D58FA050-D3E8-82F0-3F86-4D2224E9CD63}"/>
                  </a:ext>
                </a:extLst>
              </p:cNvPr>
              <p:cNvSpPr txBox="1"/>
              <p:nvPr/>
            </p:nvSpPr>
            <p:spPr>
              <a:xfrm>
                <a:off x="8528205" y="4707575"/>
                <a:ext cx="18492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D58FA050-D3E8-82F0-3F86-4D2224E9C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205" y="4707575"/>
                <a:ext cx="184922" cy="276999"/>
              </a:xfrm>
              <a:prstGeom prst="rect">
                <a:avLst/>
              </a:prstGeom>
              <a:blipFill>
                <a:blip r:embed="rId16"/>
                <a:stretch>
                  <a:fillRect l="-33333" r="-40000" b="-239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ttangolo 57">
            <a:extLst>
              <a:ext uri="{FF2B5EF4-FFF2-40B4-BE49-F238E27FC236}">
                <a16:creationId xmlns:a16="http://schemas.microsoft.com/office/drawing/2014/main" id="{1AC598DB-9297-E594-AC39-287B90F638E9}"/>
              </a:ext>
            </a:extLst>
          </p:cNvPr>
          <p:cNvSpPr/>
          <p:nvPr/>
        </p:nvSpPr>
        <p:spPr>
          <a:xfrm>
            <a:off x="8822840" y="4859751"/>
            <a:ext cx="361507" cy="369332"/>
          </a:xfrm>
          <a:prstGeom prst="rect">
            <a:avLst/>
          </a:prstGeom>
          <a:solidFill>
            <a:srgbClr val="163E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8E9AD3CB-1D7C-BD23-1FD1-89E0641DD534}"/>
                  </a:ext>
                </a:extLst>
              </p:cNvPr>
              <p:cNvSpPr txBox="1"/>
              <p:nvPr/>
            </p:nvSpPr>
            <p:spPr>
              <a:xfrm>
                <a:off x="8911132" y="4867887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8E9AD3CB-1D7C-BD23-1FD1-89E0641DD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132" y="4867887"/>
                <a:ext cx="184922" cy="276999"/>
              </a:xfrm>
              <a:prstGeom prst="rect">
                <a:avLst/>
              </a:prstGeom>
              <a:blipFill>
                <a:blip r:embed="rId17"/>
                <a:stretch>
                  <a:fillRect l="-33333" r="-26667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ttangolo 59">
            <a:extLst>
              <a:ext uri="{FF2B5EF4-FFF2-40B4-BE49-F238E27FC236}">
                <a16:creationId xmlns:a16="http://schemas.microsoft.com/office/drawing/2014/main" id="{55D4475E-2BE4-F72D-0827-B5E4D281615A}"/>
              </a:ext>
            </a:extLst>
          </p:cNvPr>
          <p:cNvSpPr/>
          <p:nvPr/>
        </p:nvSpPr>
        <p:spPr>
          <a:xfrm>
            <a:off x="8822840" y="4473762"/>
            <a:ext cx="361507" cy="369332"/>
          </a:xfrm>
          <a:prstGeom prst="rect">
            <a:avLst/>
          </a:prstGeom>
          <a:solidFill>
            <a:srgbClr val="163E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38D5922A-7B68-69FE-E122-D7743A977075}"/>
                  </a:ext>
                </a:extLst>
              </p:cNvPr>
              <p:cNvSpPr txBox="1"/>
              <p:nvPr/>
            </p:nvSpPr>
            <p:spPr>
              <a:xfrm>
                <a:off x="8911132" y="4457971"/>
                <a:ext cx="184922" cy="276999"/>
              </a:xfrm>
              <a:prstGeom prst="rect">
                <a:avLst/>
              </a:prstGeom>
              <a:solidFill>
                <a:srgbClr val="163E64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38D5922A-7B68-69FE-E122-D7743A977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132" y="4457971"/>
                <a:ext cx="184922" cy="276999"/>
              </a:xfrm>
              <a:prstGeom prst="rect">
                <a:avLst/>
              </a:prstGeom>
              <a:blipFill>
                <a:blip r:embed="rId18"/>
                <a:stretch>
                  <a:fillRect l="-33333" r="-26667" b="-239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ttangolo 61">
            <a:extLst>
              <a:ext uri="{FF2B5EF4-FFF2-40B4-BE49-F238E27FC236}">
                <a16:creationId xmlns:a16="http://schemas.microsoft.com/office/drawing/2014/main" id="{C300ABE6-5C6D-2F5F-02EE-D2D8357EB311}"/>
              </a:ext>
            </a:extLst>
          </p:cNvPr>
          <p:cNvSpPr/>
          <p:nvPr/>
        </p:nvSpPr>
        <p:spPr>
          <a:xfrm>
            <a:off x="8822840" y="4102179"/>
            <a:ext cx="361507" cy="369332"/>
          </a:xfrm>
          <a:prstGeom prst="rect">
            <a:avLst/>
          </a:prstGeom>
          <a:solidFill>
            <a:srgbClr val="163E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sellaDiTesto 62">
                <a:extLst>
                  <a:ext uri="{FF2B5EF4-FFF2-40B4-BE49-F238E27FC236}">
                    <a16:creationId xmlns:a16="http://schemas.microsoft.com/office/drawing/2014/main" id="{B9491B97-C695-8918-D182-918D166E1C1E}"/>
                  </a:ext>
                </a:extLst>
              </p:cNvPr>
              <p:cNvSpPr txBox="1"/>
              <p:nvPr/>
            </p:nvSpPr>
            <p:spPr>
              <a:xfrm>
                <a:off x="8911132" y="4110315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CasellaDiTesto 62">
                <a:extLst>
                  <a:ext uri="{FF2B5EF4-FFF2-40B4-BE49-F238E27FC236}">
                    <a16:creationId xmlns:a16="http://schemas.microsoft.com/office/drawing/2014/main" id="{B9491B97-C695-8918-D182-918D166E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132" y="4110315"/>
                <a:ext cx="184922" cy="276999"/>
              </a:xfrm>
              <a:prstGeom prst="rect">
                <a:avLst/>
              </a:prstGeom>
              <a:blipFill>
                <a:blip r:embed="rId19"/>
                <a:stretch>
                  <a:fillRect l="-33333" r="-26667" b="-239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e 63">
            <a:extLst>
              <a:ext uri="{FF2B5EF4-FFF2-40B4-BE49-F238E27FC236}">
                <a16:creationId xmlns:a16="http://schemas.microsoft.com/office/drawing/2014/main" id="{27957160-2829-854D-E491-68BB4E92F159}"/>
              </a:ext>
            </a:extLst>
          </p:cNvPr>
          <p:cNvSpPr/>
          <p:nvPr/>
        </p:nvSpPr>
        <p:spPr>
          <a:xfrm>
            <a:off x="8185772" y="3815004"/>
            <a:ext cx="1274136" cy="173142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AA79A2A3-84AB-802A-568E-3CE8A7442912}"/>
              </a:ext>
            </a:extLst>
          </p:cNvPr>
          <p:cNvSpPr txBox="1"/>
          <p:nvPr/>
        </p:nvSpPr>
        <p:spPr>
          <a:xfrm>
            <a:off x="7642626" y="5500133"/>
            <a:ext cx="236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Pentaquark</a:t>
            </a:r>
            <a:endParaRPr lang="it-IT" b="1" dirty="0"/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CA418E3E-93DD-EC75-BCEA-24690096D934}"/>
              </a:ext>
            </a:extLst>
          </p:cNvPr>
          <p:cNvSpPr/>
          <p:nvPr/>
        </p:nvSpPr>
        <p:spPr>
          <a:xfrm>
            <a:off x="9969626" y="4129824"/>
            <a:ext cx="361507" cy="369332"/>
          </a:xfrm>
          <a:prstGeom prst="rect">
            <a:avLst/>
          </a:prstGeom>
          <a:solidFill>
            <a:srgbClr val="163E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F77991CA-B04D-C0AA-D234-985106C0FC67}"/>
              </a:ext>
            </a:extLst>
          </p:cNvPr>
          <p:cNvSpPr/>
          <p:nvPr/>
        </p:nvSpPr>
        <p:spPr>
          <a:xfrm>
            <a:off x="10345833" y="4136737"/>
            <a:ext cx="361507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Rettangolo 67">
            <a:extLst>
              <a:ext uri="{FF2B5EF4-FFF2-40B4-BE49-F238E27FC236}">
                <a16:creationId xmlns:a16="http://schemas.microsoft.com/office/drawing/2014/main" id="{C92DCACA-8548-FC70-F8C4-30CCEA2ACEDE}"/>
              </a:ext>
            </a:extLst>
          </p:cNvPr>
          <p:cNvSpPr/>
          <p:nvPr/>
        </p:nvSpPr>
        <p:spPr>
          <a:xfrm>
            <a:off x="10345832" y="4506069"/>
            <a:ext cx="361507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sellaDiTesto 68">
                <a:extLst>
                  <a:ext uri="{FF2B5EF4-FFF2-40B4-BE49-F238E27FC236}">
                    <a16:creationId xmlns:a16="http://schemas.microsoft.com/office/drawing/2014/main" id="{C15001C8-7C10-0E02-4C95-0ECB8A3D9FA6}"/>
                  </a:ext>
                </a:extLst>
              </p:cNvPr>
              <p:cNvSpPr txBox="1"/>
              <p:nvPr/>
            </p:nvSpPr>
            <p:spPr>
              <a:xfrm>
                <a:off x="10053749" y="4137960"/>
                <a:ext cx="18492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9" name="CasellaDiTesto 68">
                <a:extLst>
                  <a:ext uri="{FF2B5EF4-FFF2-40B4-BE49-F238E27FC236}">
                    <a16:creationId xmlns:a16="http://schemas.microsoft.com/office/drawing/2014/main" id="{C15001C8-7C10-0E02-4C95-0ECB8A3D9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749" y="4137960"/>
                <a:ext cx="184922" cy="276999"/>
              </a:xfrm>
              <a:prstGeom prst="rect">
                <a:avLst/>
              </a:prstGeom>
              <a:blipFill>
                <a:blip r:embed="rId20"/>
                <a:stretch>
                  <a:fillRect l="-32258" r="-22581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sellaDiTesto 69">
                <a:extLst>
                  <a:ext uri="{FF2B5EF4-FFF2-40B4-BE49-F238E27FC236}">
                    <a16:creationId xmlns:a16="http://schemas.microsoft.com/office/drawing/2014/main" id="{C26EF8CD-0B2D-3EE6-92CA-3A4ABD60CCD5}"/>
                  </a:ext>
                </a:extLst>
              </p:cNvPr>
              <p:cNvSpPr txBox="1"/>
              <p:nvPr/>
            </p:nvSpPr>
            <p:spPr>
              <a:xfrm>
                <a:off x="10429957" y="4350219"/>
                <a:ext cx="18492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0" name="CasellaDiTesto 69">
                <a:extLst>
                  <a:ext uri="{FF2B5EF4-FFF2-40B4-BE49-F238E27FC236}">
                    <a16:creationId xmlns:a16="http://schemas.microsoft.com/office/drawing/2014/main" id="{C26EF8CD-0B2D-3EE6-92CA-3A4ABD60C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9957" y="4350219"/>
                <a:ext cx="184922" cy="276999"/>
              </a:xfrm>
              <a:prstGeom prst="rect">
                <a:avLst/>
              </a:prstGeom>
              <a:blipFill>
                <a:blip r:embed="rId21"/>
                <a:stretch>
                  <a:fillRect l="-33333" r="-4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uppo 70">
            <a:extLst>
              <a:ext uri="{FF2B5EF4-FFF2-40B4-BE49-F238E27FC236}">
                <a16:creationId xmlns:a16="http://schemas.microsoft.com/office/drawing/2014/main" id="{9DC51418-FBB8-14B4-3FE0-B3CB87C87CC7}"/>
              </a:ext>
            </a:extLst>
          </p:cNvPr>
          <p:cNvGrpSpPr/>
          <p:nvPr/>
        </p:nvGrpSpPr>
        <p:grpSpPr>
          <a:xfrm rot="16200000">
            <a:off x="9969625" y="4503897"/>
            <a:ext cx="723015" cy="743631"/>
            <a:chOff x="4998187" y="3738311"/>
            <a:chExt cx="723015" cy="743631"/>
          </a:xfrm>
          <a:solidFill>
            <a:srgbClr val="00B050"/>
          </a:solidFill>
        </p:grpSpPr>
        <p:sp>
          <p:nvSpPr>
            <p:cNvPr id="72" name="Rettangolo 71">
              <a:extLst>
                <a:ext uri="{FF2B5EF4-FFF2-40B4-BE49-F238E27FC236}">
                  <a16:creationId xmlns:a16="http://schemas.microsoft.com/office/drawing/2014/main" id="{85210585-5F87-3FE6-8947-5BB270968210}"/>
                </a:ext>
              </a:extLst>
            </p:cNvPr>
            <p:cNvSpPr/>
            <p:nvPr/>
          </p:nvSpPr>
          <p:spPr>
            <a:xfrm>
              <a:off x="4998188" y="3738311"/>
              <a:ext cx="361507" cy="369332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ttangolo 72">
              <a:extLst>
                <a:ext uri="{FF2B5EF4-FFF2-40B4-BE49-F238E27FC236}">
                  <a16:creationId xmlns:a16="http://schemas.microsoft.com/office/drawing/2014/main" id="{58798965-5B57-3D84-C895-83E9E9F39B4D}"/>
                </a:ext>
              </a:extLst>
            </p:cNvPr>
            <p:cNvSpPr/>
            <p:nvPr/>
          </p:nvSpPr>
          <p:spPr>
            <a:xfrm>
              <a:off x="4998187" y="4112610"/>
              <a:ext cx="361507" cy="369332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Rettangolo 73">
              <a:extLst>
                <a:ext uri="{FF2B5EF4-FFF2-40B4-BE49-F238E27FC236}">
                  <a16:creationId xmlns:a16="http://schemas.microsoft.com/office/drawing/2014/main" id="{8A6DCA42-DF49-DF68-63B2-DB5C727DB5A8}"/>
                </a:ext>
              </a:extLst>
            </p:cNvPr>
            <p:cNvSpPr/>
            <p:nvPr/>
          </p:nvSpPr>
          <p:spPr>
            <a:xfrm>
              <a:off x="5359695" y="3744997"/>
              <a:ext cx="361507" cy="367613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asellaDiTesto 74">
                <a:extLst>
                  <a:ext uri="{FF2B5EF4-FFF2-40B4-BE49-F238E27FC236}">
                    <a16:creationId xmlns:a16="http://schemas.microsoft.com/office/drawing/2014/main" id="{CFEE7F18-40D8-74CF-CCEC-74E614380BF5}"/>
                  </a:ext>
                </a:extLst>
              </p:cNvPr>
              <p:cNvSpPr txBox="1"/>
              <p:nvPr/>
            </p:nvSpPr>
            <p:spPr>
              <a:xfrm>
                <a:off x="10053749" y="4869631"/>
                <a:ext cx="1979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CasellaDiTesto 74">
                <a:extLst>
                  <a:ext uri="{FF2B5EF4-FFF2-40B4-BE49-F238E27FC236}">
                    <a16:creationId xmlns:a16="http://schemas.microsoft.com/office/drawing/2014/main" id="{CFEE7F18-40D8-74CF-CCEC-74E614380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749" y="4869631"/>
                <a:ext cx="197939" cy="276999"/>
              </a:xfrm>
              <a:prstGeom prst="rect">
                <a:avLst/>
              </a:prstGeom>
              <a:blipFill>
                <a:blip r:embed="rId22"/>
                <a:stretch>
                  <a:fillRect l="-30303" r="-24242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e 75">
            <a:extLst>
              <a:ext uri="{FF2B5EF4-FFF2-40B4-BE49-F238E27FC236}">
                <a16:creationId xmlns:a16="http://schemas.microsoft.com/office/drawing/2014/main" id="{97665DA1-12D8-47B3-9FE8-2127A58B18D0}"/>
              </a:ext>
            </a:extLst>
          </p:cNvPr>
          <p:cNvSpPr/>
          <p:nvPr/>
        </p:nvSpPr>
        <p:spPr>
          <a:xfrm>
            <a:off x="9691582" y="3821520"/>
            <a:ext cx="1274136" cy="173142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E780D7DA-DDB6-EC94-BACA-CC4E110FB49D}"/>
              </a:ext>
            </a:extLst>
          </p:cNvPr>
          <p:cNvSpPr txBox="1"/>
          <p:nvPr/>
        </p:nvSpPr>
        <p:spPr>
          <a:xfrm>
            <a:off x="9165689" y="5506047"/>
            <a:ext cx="236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Hybrid</a:t>
            </a:r>
            <a:endParaRPr lang="it-IT" b="1" dirty="0"/>
          </a:p>
        </p:txBody>
      </p:sp>
      <p:sp>
        <p:nvSpPr>
          <p:cNvPr id="78" name="Rettangolo 77">
            <a:extLst>
              <a:ext uri="{FF2B5EF4-FFF2-40B4-BE49-F238E27FC236}">
                <a16:creationId xmlns:a16="http://schemas.microsoft.com/office/drawing/2014/main" id="{4463BDD7-370D-0348-4183-A8CBF9BE4777}"/>
              </a:ext>
            </a:extLst>
          </p:cNvPr>
          <p:cNvSpPr/>
          <p:nvPr/>
        </p:nvSpPr>
        <p:spPr>
          <a:xfrm>
            <a:off x="4695348" y="3598148"/>
            <a:ext cx="6846791" cy="2570309"/>
          </a:xfrm>
          <a:prstGeom prst="rect">
            <a:avLst/>
          </a:prstGeom>
          <a:noFill/>
          <a:ln w="38100">
            <a:solidFill>
              <a:srgbClr val="04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E06E4A97-E51C-78BA-CCB8-D43BA81303D6}"/>
              </a:ext>
            </a:extLst>
          </p:cNvPr>
          <p:cNvSpPr txBox="1"/>
          <p:nvPr/>
        </p:nvSpPr>
        <p:spPr>
          <a:xfrm>
            <a:off x="7293252" y="5874853"/>
            <a:ext cx="1891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433FF"/>
                </a:solidFill>
              </a:rPr>
              <a:t>EXOTIC HADRONS</a:t>
            </a:r>
          </a:p>
        </p:txBody>
      </p:sp>
      <p:sp>
        <p:nvSpPr>
          <p:cNvPr id="80" name="Titolo 1">
            <a:extLst>
              <a:ext uri="{FF2B5EF4-FFF2-40B4-BE49-F238E27FC236}">
                <a16:creationId xmlns:a16="http://schemas.microsoft.com/office/drawing/2014/main" id="{F407C6AA-9977-9A78-7E1E-DD926971A6ED}"/>
              </a:ext>
            </a:extLst>
          </p:cNvPr>
          <p:cNvSpPr txBox="1">
            <a:spLocks/>
          </p:cNvSpPr>
          <p:nvPr/>
        </p:nvSpPr>
        <p:spPr>
          <a:xfrm>
            <a:off x="838200" y="5416"/>
            <a:ext cx="10515600" cy="685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/>
              <a:t>Exotic</a:t>
            </a:r>
            <a:r>
              <a:rPr lang="it-IT" sz="4000" b="1" dirty="0"/>
              <a:t> </a:t>
            </a:r>
            <a:r>
              <a:rPr lang="it-IT" sz="4000" b="1" dirty="0" err="1"/>
              <a:t>Hadrons</a:t>
            </a:r>
            <a:endParaRPr lang="it-IT" sz="4000" b="1" dirty="0"/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538F441D-75FB-C207-CEC3-4CD19ED43DC3}"/>
              </a:ext>
            </a:extLst>
          </p:cNvPr>
          <p:cNvSpPr txBox="1"/>
          <p:nvPr/>
        </p:nvSpPr>
        <p:spPr>
          <a:xfrm>
            <a:off x="0" y="832688"/>
            <a:ext cx="12192000" cy="646331"/>
          </a:xfrm>
          <a:prstGeom prst="rect">
            <a:avLst/>
          </a:prstGeom>
          <a:solidFill>
            <a:srgbClr val="163E64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Exotic hadrons are subatomic particles composed of quarks and gluons, but which consist of more than three valence quarks or have an explicit valence gluon content.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F226BDDB-7E06-60D6-A2A3-1EEFB059B3EE}"/>
              </a:ext>
            </a:extLst>
          </p:cNvPr>
          <p:cNvSpPr txBox="1"/>
          <p:nvPr/>
        </p:nvSpPr>
        <p:spPr>
          <a:xfrm>
            <a:off x="-28428" y="1462064"/>
            <a:ext cx="12220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/>
              <a:t>R. Jaffe</a:t>
            </a:r>
            <a:r>
              <a:rPr lang="it-IT" sz="1200" dirty="0"/>
              <a:t>, </a:t>
            </a:r>
            <a:r>
              <a:rPr lang="it-IT" sz="1200" b="1" dirty="0" err="1"/>
              <a:t>Phys</a:t>
            </a:r>
            <a:r>
              <a:rPr lang="it-IT" sz="1200" b="1" dirty="0"/>
              <a:t>. Rev. D 15, 267 (1977) </a:t>
            </a:r>
            <a:r>
              <a:rPr lang="it-IT" sz="1200" dirty="0"/>
              <a:t>DOI: 10.1103/PhysRevD.15.267; </a:t>
            </a:r>
            <a:r>
              <a:rPr lang="en-US" sz="1200" dirty="0"/>
              <a:t>H. Fritzsch and M. Gell-Mann, </a:t>
            </a:r>
            <a:r>
              <a:rPr lang="en-US" sz="1200" b="1" dirty="0"/>
              <a:t>Proceedings of the XVI International Conference on High Energy Physics</a:t>
            </a:r>
            <a:r>
              <a:rPr lang="en-US" sz="1200" dirty="0"/>
              <a:t>, Chicago-Batavia (</a:t>
            </a:r>
            <a:r>
              <a:rPr lang="en-US" sz="1200" b="1" dirty="0"/>
              <a:t>1972</a:t>
            </a:r>
            <a:r>
              <a:rPr lang="en-US" sz="1200" dirty="0"/>
              <a:t>).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09373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37" grpId="0" animBg="1"/>
      <p:bldP spid="38" grpId="0"/>
      <p:bldP spid="39" grpId="0" animBg="1"/>
      <p:bldP spid="40" grpId="0" animBg="1"/>
      <p:bldP spid="41" grpId="0" animBg="1"/>
      <p:bldP spid="42" grpId="0"/>
      <p:bldP spid="43" grpId="0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 animBg="1"/>
      <p:bldP spid="52" grpId="0"/>
      <p:bldP spid="53" grpId="0" animBg="1"/>
      <p:bldP spid="54" grpId="0" animBg="1"/>
      <p:bldP spid="55" grpId="0" animBg="1"/>
      <p:bldP spid="56" grpId="0"/>
      <p:bldP spid="57" grpId="0"/>
      <p:bldP spid="58" grpId="0" animBg="1"/>
      <p:bldP spid="59" grpId="0"/>
      <p:bldP spid="60" grpId="0" animBg="1"/>
      <p:bldP spid="61" grpId="0" animBg="1"/>
      <p:bldP spid="62" grpId="0" animBg="1"/>
      <p:bldP spid="63" grpId="0"/>
      <p:bldP spid="64" grpId="0" animBg="1"/>
      <p:bldP spid="65" grpId="0"/>
      <p:bldP spid="66" grpId="0" animBg="1"/>
      <p:bldP spid="67" grpId="0" animBg="1"/>
      <p:bldP spid="68" grpId="0" animBg="1"/>
      <p:bldP spid="69" grpId="0"/>
      <p:bldP spid="70" grpId="0"/>
      <p:bldP spid="75" grpId="0"/>
      <p:bldP spid="76" grpId="0" animBg="1"/>
      <p:bldP spid="77" grpId="0"/>
      <p:bldP spid="78" grpId="0" animBg="1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78E17-EA6E-E580-197B-32FAC98BC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27FF367-96C3-8A9B-4EFD-42FC5FFAD34C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0AF5F0-24BF-FBE4-2736-50F8B47D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19/05/2025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1771BD-3B44-5229-71AE-EA15809A2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4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6C13E630-CCA5-B64C-A0AE-7123B8C3A681}"/>
              </a:ext>
            </a:extLst>
          </p:cNvPr>
          <p:cNvSpPr txBox="1"/>
          <p:nvPr/>
        </p:nvSpPr>
        <p:spPr>
          <a:xfrm>
            <a:off x="5663515" y="1671016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LHCb</a:t>
            </a:r>
            <a:endParaRPr lang="it-IT" b="1" dirty="0"/>
          </a:p>
        </p:txBody>
      </p:sp>
      <p:sp>
        <p:nvSpPr>
          <p:cNvPr id="84" name="Titolo 1">
            <a:extLst>
              <a:ext uri="{FF2B5EF4-FFF2-40B4-BE49-F238E27FC236}">
                <a16:creationId xmlns:a16="http://schemas.microsoft.com/office/drawing/2014/main" id="{0DDC2F67-BB2C-6D14-135A-80A741478AFE}"/>
              </a:ext>
            </a:extLst>
          </p:cNvPr>
          <p:cNvSpPr txBox="1">
            <a:spLocks/>
          </p:cNvSpPr>
          <p:nvPr/>
        </p:nvSpPr>
        <p:spPr>
          <a:xfrm>
            <a:off x="838200" y="5416"/>
            <a:ext cx="10515600" cy="685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/>
              <a:t>Exotic</a:t>
            </a:r>
            <a:r>
              <a:rPr lang="it-IT" sz="4000" b="1" dirty="0"/>
              <a:t> </a:t>
            </a:r>
            <a:r>
              <a:rPr lang="it-IT" sz="4000" b="1" dirty="0" err="1"/>
              <a:t>Hadrons</a:t>
            </a:r>
            <a:endParaRPr lang="it-IT" sz="40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C48B08D-6C5B-76D5-CDA4-2E843E0EA57D}"/>
              </a:ext>
            </a:extLst>
          </p:cNvPr>
          <p:cNvSpPr txBox="1"/>
          <p:nvPr/>
        </p:nvSpPr>
        <p:spPr>
          <a:xfrm>
            <a:off x="0" y="78464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Although the existence of exotic states had already been theorized in the 1970s, the first exotic particle was discovered in 2003: the</a:t>
            </a:r>
            <a:r>
              <a:rPr lang="en-US" b="1" dirty="0"/>
              <a:t> </a:t>
            </a:r>
            <a:r>
              <a:rPr lang="en-US" b="1" i="1" dirty="0"/>
              <a:t>X(3872)</a:t>
            </a:r>
            <a:r>
              <a:rPr lang="en-US" dirty="0"/>
              <a:t>.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BF76535-6243-4464-4422-B71ED3733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413" y="1339597"/>
            <a:ext cx="8577785" cy="4974300"/>
          </a:xfrm>
          <a:prstGeom prst="rect">
            <a:avLst/>
          </a:prstGeom>
        </p:spPr>
      </p:pic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E935D5EA-B412-AAC8-EB0B-7DA02A64B408}"/>
              </a:ext>
            </a:extLst>
          </p:cNvPr>
          <p:cNvSpPr txBox="1"/>
          <p:nvPr/>
        </p:nvSpPr>
        <p:spPr>
          <a:xfrm>
            <a:off x="8144316" y="6079350"/>
            <a:ext cx="45315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QWG </a:t>
            </a:r>
            <a:r>
              <a:rPr lang="it-IT" sz="1200" dirty="0" err="1"/>
              <a:t>Exotics</a:t>
            </a:r>
            <a:r>
              <a:rPr lang="it-IT" sz="1200" dirty="0"/>
              <a:t> hub: https://qwg.ph.nat.tum.de/exoticshub/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7DEED9E5-7938-BCBF-910A-2148E6472373}"/>
              </a:ext>
            </a:extLst>
          </p:cNvPr>
          <p:cNvGrpSpPr/>
          <p:nvPr/>
        </p:nvGrpSpPr>
        <p:grpSpPr>
          <a:xfrm>
            <a:off x="5657940" y="1870380"/>
            <a:ext cx="3616560" cy="1696680"/>
            <a:chOff x="5657940" y="1870380"/>
            <a:chExt cx="3616560" cy="169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Input penna 9">
                  <a:extLst>
                    <a:ext uri="{FF2B5EF4-FFF2-40B4-BE49-F238E27FC236}">
                      <a16:creationId xmlns:a16="http://schemas.microsoft.com/office/drawing/2014/main" id="{47A39B77-6BEF-629B-AB27-4261DDF1C29E}"/>
                    </a:ext>
                  </a:extLst>
                </p14:cNvPr>
                <p14:cNvContentPartPr/>
                <p14:nvPr/>
              </p14:nvContentPartPr>
              <p14:xfrm>
                <a:off x="5657940" y="3108420"/>
                <a:ext cx="1344600" cy="458640"/>
              </p14:xfrm>
            </p:contentPart>
          </mc:Choice>
          <mc:Fallback xmlns="">
            <p:pic>
              <p:nvPicPr>
                <p:cNvPr id="10" name="Input penna 9">
                  <a:extLst>
                    <a:ext uri="{FF2B5EF4-FFF2-40B4-BE49-F238E27FC236}">
                      <a16:creationId xmlns:a16="http://schemas.microsoft.com/office/drawing/2014/main" id="{47A39B77-6BEF-629B-AB27-4261DDF1C29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51820" y="3102300"/>
                  <a:ext cx="135684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put penna 10">
                  <a:extLst>
                    <a:ext uri="{FF2B5EF4-FFF2-40B4-BE49-F238E27FC236}">
                      <a16:creationId xmlns:a16="http://schemas.microsoft.com/office/drawing/2014/main" id="{400A9EDD-085A-1494-C393-CD1901D9F8B2}"/>
                    </a:ext>
                  </a:extLst>
                </p14:cNvPr>
                <p14:cNvContentPartPr/>
                <p14:nvPr/>
              </p14:nvContentPartPr>
              <p14:xfrm>
                <a:off x="7350660" y="3460860"/>
                <a:ext cx="360" cy="360"/>
              </p14:xfrm>
            </p:contentPart>
          </mc:Choice>
          <mc:Fallback xmlns="">
            <p:pic>
              <p:nvPicPr>
                <p:cNvPr id="11" name="Input penna 10">
                  <a:extLst>
                    <a:ext uri="{FF2B5EF4-FFF2-40B4-BE49-F238E27FC236}">
                      <a16:creationId xmlns:a16="http://schemas.microsoft.com/office/drawing/2014/main" id="{400A9EDD-085A-1494-C393-CD1901D9F8B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87660" y="33978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put penna 11">
                  <a:extLst>
                    <a:ext uri="{FF2B5EF4-FFF2-40B4-BE49-F238E27FC236}">
                      <a16:creationId xmlns:a16="http://schemas.microsoft.com/office/drawing/2014/main" id="{E8EAE5F7-7842-4677-AEED-31B465CEF63C}"/>
                    </a:ext>
                  </a:extLst>
                </p14:cNvPr>
                <p14:cNvContentPartPr/>
                <p14:nvPr/>
              </p14:nvContentPartPr>
              <p14:xfrm>
                <a:off x="5925060" y="1939500"/>
                <a:ext cx="1584000" cy="1576800"/>
              </p14:xfrm>
            </p:contentPart>
          </mc:Choice>
          <mc:Fallback xmlns="">
            <p:pic>
              <p:nvPicPr>
                <p:cNvPr id="12" name="Input penna 11">
                  <a:extLst>
                    <a:ext uri="{FF2B5EF4-FFF2-40B4-BE49-F238E27FC236}">
                      <a16:creationId xmlns:a16="http://schemas.microsoft.com/office/drawing/2014/main" id="{E8EAE5F7-7842-4677-AEED-31B465CEF63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62060" y="1876860"/>
                  <a:ext cx="1709640" cy="170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D7EF77F3-17AA-051D-23D4-EA77BC7338E5}"/>
                    </a:ext>
                  </a:extLst>
                </p14:cNvPr>
                <p14:cNvContentPartPr/>
                <p14:nvPr/>
              </p14:nvContentPartPr>
              <p14:xfrm>
                <a:off x="6876540" y="2003580"/>
                <a:ext cx="758880" cy="99360"/>
              </p14:xfrm>
            </p:contentPart>
          </mc:Choice>
          <mc:Fallback xmlns=""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D7EF77F3-17AA-051D-23D4-EA77BC7338E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13900" y="1940580"/>
                  <a:ext cx="8845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put penna 14">
                  <a:extLst>
                    <a:ext uri="{FF2B5EF4-FFF2-40B4-BE49-F238E27FC236}">
                      <a16:creationId xmlns:a16="http://schemas.microsoft.com/office/drawing/2014/main" id="{2FF12E72-06B5-409A-2314-60E8F8C05000}"/>
                    </a:ext>
                  </a:extLst>
                </p14:cNvPr>
                <p14:cNvContentPartPr/>
                <p14:nvPr/>
              </p14:nvContentPartPr>
              <p14:xfrm>
                <a:off x="8618220" y="1870380"/>
                <a:ext cx="656280" cy="124920"/>
              </p14:xfrm>
            </p:contentPart>
          </mc:Choice>
          <mc:Fallback xmlns="">
            <p:pic>
              <p:nvPicPr>
                <p:cNvPr id="15" name="Input penna 14">
                  <a:extLst>
                    <a:ext uri="{FF2B5EF4-FFF2-40B4-BE49-F238E27FC236}">
                      <a16:creationId xmlns:a16="http://schemas.microsoft.com/office/drawing/2014/main" id="{2FF12E72-06B5-409A-2314-60E8F8C0500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55220" y="1807380"/>
                  <a:ext cx="781920" cy="25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486E15D9-944D-9D29-31FE-A926340FFE0F}"/>
                  </a:ext>
                </a:extLst>
              </p14:cNvPr>
              <p14:cNvContentPartPr/>
              <p14:nvPr/>
            </p14:nvContentPartPr>
            <p14:xfrm>
              <a:off x="4473900" y="4101660"/>
              <a:ext cx="4749480" cy="141048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486E15D9-944D-9D29-31FE-A926340FFE0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11260" y="4038660"/>
                <a:ext cx="4875120" cy="15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7F03BFE1-ED3D-43DF-170F-65DCCB263689}"/>
                  </a:ext>
                </a:extLst>
              </p14:cNvPr>
              <p14:cNvContentPartPr/>
              <p14:nvPr/>
            </p14:nvContentPartPr>
            <p14:xfrm>
              <a:off x="3552660" y="4962780"/>
              <a:ext cx="1388520" cy="33552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7F03BFE1-ED3D-43DF-170F-65DCCB26368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90020" y="4900140"/>
                <a:ext cx="151416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30C18C60-7F7A-6217-DB95-0321980B69FC}"/>
                  </a:ext>
                </a:extLst>
              </p14:cNvPr>
              <p14:cNvContentPartPr/>
              <p14:nvPr/>
            </p14:nvContentPartPr>
            <p14:xfrm>
              <a:off x="3265020" y="5142060"/>
              <a:ext cx="141840" cy="8280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30C18C60-7F7A-6217-DB95-0321980B69F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56020" y="5133060"/>
                <a:ext cx="1594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57CD9380-0EFC-93D4-9761-A0A8304E33F7}"/>
                  </a:ext>
                </a:extLst>
              </p14:cNvPr>
              <p14:cNvContentPartPr/>
              <p14:nvPr/>
            </p14:nvContentPartPr>
            <p14:xfrm>
              <a:off x="3089700" y="4944060"/>
              <a:ext cx="917280" cy="304200"/>
            </p14:xfrm>
          </p:contentPart>
        </mc:Choice>
        <mc:Fallback xmlns=""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57CD9380-0EFC-93D4-9761-A0A8304E33F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81060" y="4935420"/>
                <a:ext cx="93492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CA42B3C4-F023-CC90-ABA3-6C9690FB90A1}"/>
                  </a:ext>
                </a:extLst>
              </p14:cNvPr>
              <p14:cNvContentPartPr/>
              <p14:nvPr/>
            </p14:nvContentPartPr>
            <p14:xfrm>
              <a:off x="3111660" y="4964580"/>
              <a:ext cx="974160" cy="270000"/>
            </p14:xfrm>
          </p:contentPart>
        </mc:Choice>
        <mc:Fallback xmlns=""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CA42B3C4-F023-CC90-ABA3-6C9690FB90A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02660" y="4955580"/>
                <a:ext cx="99180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6AF4349A-3DD4-53AA-9731-72B94283BD72}"/>
                  </a:ext>
                </a:extLst>
              </p14:cNvPr>
              <p14:cNvContentPartPr/>
              <p14:nvPr/>
            </p14:nvContentPartPr>
            <p14:xfrm>
              <a:off x="5520060" y="3995100"/>
              <a:ext cx="1458720" cy="1071000"/>
            </p14:xfrm>
          </p:contentPart>
        </mc:Choice>
        <mc:Fallback xmlns=""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6AF4349A-3DD4-53AA-9731-72B94283BD7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511060" y="3986100"/>
                <a:ext cx="1476360" cy="10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5B59CE04-50E1-FABB-BC37-765FA4B20BA2}"/>
                  </a:ext>
                </a:extLst>
              </p14:cNvPr>
              <p14:cNvContentPartPr/>
              <p14:nvPr/>
            </p14:nvContentPartPr>
            <p14:xfrm>
              <a:off x="5641380" y="4255380"/>
              <a:ext cx="1213560" cy="64584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5B59CE04-50E1-FABB-BC37-765FA4B20BA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605740" y="4219380"/>
                <a:ext cx="1285200" cy="71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663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4A6DF-FE94-3718-3205-185D9179C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5B3E5D-1F2A-20AB-0CAA-1507290D9E6B}"/>
              </a:ext>
            </a:extLst>
          </p:cNvPr>
          <p:cNvSpPr txBox="1"/>
          <p:nvPr/>
        </p:nvSpPr>
        <p:spPr>
          <a:xfrm>
            <a:off x="0" y="78464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Although the existence of exotic states had already been theorized in the 1970s, the first exotic particle was discovered in 2003: the</a:t>
            </a:r>
            <a:r>
              <a:rPr lang="en-US" i="1" dirty="0"/>
              <a:t> </a:t>
            </a:r>
            <a:r>
              <a:rPr lang="en-US" b="1" i="1" dirty="0"/>
              <a:t>X(3872)</a:t>
            </a:r>
            <a:r>
              <a:rPr lang="en-US" dirty="0"/>
              <a:t>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DBED9E0-7259-67C4-B10C-1E3BCF2B8E53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7BF61C-B945-74C4-73A2-B8EFFCC43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19/05/2025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AD9D2B-93EC-B023-1C8F-76007B909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5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BCF25EF3-765D-806C-4F6A-8025BD4534C0}"/>
              </a:ext>
            </a:extLst>
          </p:cNvPr>
          <p:cNvSpPr txBox="1"/>
          <p:nvPr/>
        </p:nvSpPr>
        <p:spPr>
          <a:xfrm>
            <a:off x="5663515" y="1671016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LHCb</a:t>
            </a:r>
            <a:endParaRPr lang="it-IT" b="1" dirty="0"/>
          </a:p>
        </p:txBody>
      </p:sp>
      <p:sp>
        <p:nvSpPr>
          <p:cNvPr id="84" name="Titolo 1">
            <a:extLst>
              <a:ext uri="{FF2B5EF4-FFF2-40B4-BE49-F238E27FC236}">
                <a16:creationId xmlns:a16="http://schemas.microsoft.com/office/drawing/2014/main" id="{D926EC0A-C6D8-408A-AF9A-68BBF6BC609B}"/>
              </a:ext>
            </a:extLst>
          </p:cNvPr>
          <p:cNvSpPr txBox="1">
            <a:spLocks/>
          </p:cNvSpPr>
          <p:nvPr/>
        </p:nvSpPr>
        <p:spPr>
          <a:xfrm>
            <a:off x="838200" y="5416"/>
            <a:ext cx="10515600" cy="685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/>
              <a:t>Exotic</a:t>
            </a:r>
            <a:r>
              <a:rPr lang="it-IT" sz="4000" b="1" dirty="0"/>
              <a:t> </a:t>
            </a:r>
            <a:r>
              <a:rPr lang="it-IT" sz="4000" b="1" dirty="0" err="1"/>
              <a:t>Hadrons</a:t>
            </a:r>
            <a:endParaRPr lang="it-IT" sz="4000" b="1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4CD259A-7BE4-F7CC-605C-E6610778D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413" y="1339597"/>
            <a:ext cx="8577785" cy="4974300"/>
          </a:xfrm>
          <a:prstGeom prst="rect">
            <a:avLst/>
          </a:prstGeom>
        </p:spPr>
      </p:pic>
      <p:grpSp>
        <p:nvGrpSpPr>
          <p:cNvPr id="16" name="Gruppo 15">
            <a:extLst>
              <a:ext uri="{FF2B5EF4-FFF2-40B4-BE49-F238E27FC236}">
                <a16:creationId xmlns:a16="http://schemas.microsoft.com/office/drawing/2014/main" id="{334AE015-336E-ADE8-4760-E15B2539BAA3}"/>
              </a:ext>
            </a:extLst>
          </p:cNvPr>
          <p:cNvGrpSpPr/>
          <p:nvPr/>
        </p:nvGrpSpPr>
        <p:grpSpPr>
          <a:xfrm>
            <a:off x="5657940" y="1870380"/>
            <a:ext cx="3616560" cy="1696680"/>
            <a:chOff x="5657940" y="1870380"/>
            <a:chExt cx="3616560" cy="169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Input penna 9">
                  <a:extLst>
                    <a:ext uri="{FF2B5EF4-FFF2-40B4-BE49-F238E27FC236}">
                      <a16:creationId xmlns:a16="http://schemas.microsoft.com/office/drawing/2014/main" id="{36AAC4AD-919A-A6E1-D207-A7EB8876D0D3}"/>
                    </a:ext>
                  </a:extLst>
                </p14:cNvPr>
                <p14:cNvContentPartPr/>
                <p14:nvPr/>
              </p14:nvContentPartPr>
              <p14:xfrm>
                <a:off x="5657940" y="3108420"/>
                <a:ext cx="1344600" cy="458640"/>
              </p14:xfrm>
            </p:contentPart>
          </mc:Choice>
          <mc:Fallback xmlns="">
            <p:pic>
              <p:nvPicPr>
                <p:cNvPr id="10" name="Input penna 9">
                  <a:extLst>
                    <a:ext uri="{FF2B5EF4-FFF2-40B4-BE49-F238E27FC236}">
                      <a16:creationId xmlns:a16="http://schemas.microsoft.com/office/drawing/2014/main" id="{36AAC4AD-919A-A6E1-D207-A7EB8876D0D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51818" y="3102300"/>
                  <a:ext cx="1356843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put penna 10">
                  <a:extLst>
                    <a:ext uri="{FF2B5EF4-FFF2-40B4-BE49-F238E27FC236}">
                      <a16:creationId xmlns:a16="http://schemas.microsoft.com/office/drawing/2014/main" id="{9F5D94FC-377A-D1CD-957B-B3AAE1E3D72E}"/>
                    </a:ext>
                  </a:extLst>
                </p14:cNvPr>
                <p14:cNvContentPartPr/>
                <p14:nvPr/>
              </p14:nvContentPartPr>
              <p14:xfrm>
                <a:off x="7350660" y="3460860"/>
                <a:ext cx="360" cy="360"/>
              </p14:xfrm>
            </p:contentPart>
          </mc:Choice>
          <mc:Fallback xmlns="">
            <p:pic>
              <p:nvPicPr>
                <p:cNvPr id="11" name="Input penna 10">
                  <a:extLst>
                    <a:ext uri="{FF2B5EF4-FFF2-40B4-BE49-F238E27FC236}">
                      <a16:creationId xmlns:a16="http://schemas.microsoft.com/office/drawing/2014/main" id="{9F5D94FC-377A-D1CD-957B-B3AAE1E3D72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87660" y="33978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put penna 11">
                  <a:extLst>
                    <a:ext uri="{FF2B5EF4-FFF2-40B4-BE49-F238E27FC236}">
                      <a16:creationId xmlns:a16="http://schemas.microsoft.com/office/drawing/2014/main" id="{576F1257-3932-9CF9-76ED-13BD4433E54A}"/>
                    </a:ext>
                  </a:extLst>
                </p14:cNvPr>
                <p14:cNvContentPartPr/>
                <p14:nvPr/>
              </p14:nvContentPartPr>
              <p14:xfrm>
                <a:off x="5925060" y="1939500"/>
                <a:ext cx="1584000" cy="1576800"/>
              </p14:xfrm>
            </p:contentPart>
          </mc:Choice>
          <mc:Fallback xmlns="">
            <p:pic>
              <p:nvPicPr>
                <p:cNvPr id="12" name="Input penna 11">
                  <a:extLst>
                    <a:ext uri="{FF2B5EF4-FFF2-40B4-BE49-F238E27FC236}">
                      <a16:creationId xmlns:a16="http://schemas.microsoft.com/office/drawing/2014/main" id="{576F1257-3932-9CF9-76ED-13BD4433E54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62074" y="1876500"/>
                  <a:ext cx="1709611" cy="170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C9EC7765-0589-3EBF-AD12-7259624DF1BE}"/>
                    </a:ext>
                  </a:extLst>
                </p14:cNvPr>
                <p14:cNvContentPartPr/>
                <p14:nvPr/>
              </p14:nvContentPartPr>
              <p14:xfrm>
                <a:off x="6876540" y="2003580"/>
                <a:ext cx="758880" cy="99360"/>
              </p14:xfrm>
            </p:contentPart>
          </mc:Choice>
          <mc:Fallback xmlns=""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C9EC7765-0589-3EBF-AD12-7259624DF1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13540" y="1940580"/>
                  <a:ext cx="8845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put penna 14">
                  <a:extLst>
                    <a:ext uri="{FF2B5EF4-FFF2-40B4-BE49-F238E27FC236}">
                      <a16:creationId xmlns:a16="http://schemas.microsoft.com/office/drawing/2014/main" id="{F392C160-4B02-7ADA-F0A0-47E8E151EC1A}"/>
                    </a:ext>
                  </a:extLst>
                </p14:cNvPr>
                <p14:cNvContentPartPr/>
                <p14:nvPr/>
              </p14:nvContentPartPr>
              <p14:xfrm>
                <a:off x="8618220" y="1870380"/>
                <a:ext cx="656280" cy="124920"/>
              </p14:xfrm>
            </p:contentPart>
          </mc:Choice>
          <mc:Fallback xmlns="">
            <p:pic>
              <p:nvPicPr>
                <p:cNvPr id="15" name="Input penna 14">
                  <a:extLst>
                    <a:ext uri="{FF2B5EF4-FFF2-40B4-BE49-F238E27FC236}">
                      <a16:creationId xmlns:a16="http://schemas.microsoft.com/office/drawing/2014/main" id="{F392C160-4B02-7ADA-F0A0-47E8E151EC1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55220" y="1807380"/>
                  <a:ext cx="781920" cy="25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40A0B72F-8829-668B-5E51-22553AA23192}"/>
                  </a:ext>
                </a:extLst>
              </p14:cNvPr>
              <p14:cNvContentPartPr/>
              <p14:nvPr/>
            </p14:nvContentPartPr>
            <p14:xfrm>
              <a:off x="4473900" y="4101660"/>
              <a:ext cx="4749480" cy="141048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40A0B72F-8829-668B-5E51-22553AA2319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10900" y="4038660"/>
                <a:ext cx="4875120" cy="15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DAE82B7D-DD92-03F5-4F6F-AED19D95E45E}"/>
                  </a:ext>
                </a:extLst>
              </p14:cNvPr>
              <p14:cNvContentPartPr/>
              <p14:nvPr/>
            </p14:nvContentPartPr>
            <p14:xfrm>
              <a:off x="3552660" y="4962780"/>
              <a:ext cx="1388520" cy="33552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DAE82B7D-DD92-03F5-4F6F-AED19D95E45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89660" y="4899780"/>
                <a:ext cx="151416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6FB56380-89BE-AC8B-DA24-0E0FDE129C6F}"/>
                  </a:ext>
                </a:extLst>
              </p14:cNvPr>
              <p14:cNvContentPartPr/>
              <p14:nvPr/>
            </p14:nvContentPartPr>
            <p14:xfrm>
              <a:off x="3265020" y="5142060"/>
              <a:ext cx="141840" cy="8280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6FB56380-89BE-AC8B-DA24-0E0FDE129C6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56020" y="5133060"/>
                <a:ext cx="1594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B9565866-0AAA-33A2-A88C-2866F027AC23}"/>
                  </a:ext>
                </a:extLst>
              </p14:cNvPr>
              <p14:cNvContentPartPr/>
              <p14:nvPr/>
            </p14:nvContentPartPr>
            <p14:xfrm>
              <a:off x="3089700" y="4944060"/>
              <a:ext cx="917280" cy="304200"/>
            </p14:xfrm>
          </p:contentPart>
        </mc:Choice>
        <mc:Fallback xmlns=""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B9565866-0AAA-33A2-A88C-2866F027AC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80696" y="4935049"/>
                <a:ext cx="934927" cy="321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81D0E6CA-B1A5-F861-C658-8C5658059DAA}"/>
                  </a:ext>
                </a:extLst>
              </p14:cNvPr>
              <p14:cNvContentPartPr/>
              <p14:nvPr/>
            </p14:nvContentPartPr>
            <p14:xfrm>
              <a:off x="3111660" y="4964580"/>
              <a:ext cx="974160" cy="270000"/>
            </p14:xfrm>
          </p:contentPart>
        </mc:Choice>
        <mc:Fallback xmlns=""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81D0E6CA-B1A5-F861-C658-8C5658059DA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02660" y="4955592"/>
                <a:ext cx="991800" cy="287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F553E3D1-F858-7560-96E1-FD36FEF98272}"/>
                  </a:ext>
                </a:extLst>
              </p14:cNvPr>
              <p14:cNvContentPartPr/>
              <p14:nvPr/>
            </p14:nvContentPartPr>
            <p14:xfrm>
              <a:off x="5520060" y="3995100"/>
              <a:ext cx="1458720" cy="1071000"/>
            </p14:xfrm>
          </p:contentPart>
        </mc:Choice>
        <mc:Fallback xmlns=""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F553E3D1-F858-7560-96E1-FD36FEF9827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511060" y="3986100"/>
                <a:ext cx="1476360" cy="10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8C4B48B0-538E-39D8-B627-F5926659AA71}"/>
                  </a:ext>
                </a:extLst>
              </p14:cNvPr>
              <p14:cNvContentPartPr/>
              <p14:nvPr/>
            </p14:nvContentPartPr>
            <p14:xfrm>
              <a:off x="5641380" y="4255380"/>
              <a:ext cx="1213560" cy="64584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8C4B48B0-538E-39D8-B627-F5926659AA7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605380" y="4219380"/>
                <a:ext cx="1285200" cy="71748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Immagine 12">
            <a:extLst>
              <a:ext uri="{FF2B5EF4-FFF2-40B4-BE49-F238E27FC236}">
                <a16:creationId xmlns:a16="http://schemas.microsoft.com/office/drawing/2014/main" id="{1A13D5BB-60A2-3C11-529D-90892169DAE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16419" y="513209"/>
            <a:ext cx="8198271" cy="25401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EBCD5AE1-4E10-1F80-25C8-D4DC0777F6E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840813" y="2308832"/>
            <a:ext cx="8134768" cy="36450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1FED9E19-1EF4-EC7E-64FC-9A24D70C40EE}"/>
              </a:ext>
            </a:extLst>
          </p:cNvPr>
          <p:cNvSpPr txBox="1"/>
          <p:nvPr/>
        </p:nvSpPr>
        <p:spPr>
          <a:xfrm>
            <a:off x="8144316" y="6079350"/>
            <a:ext cx="45315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QWG </a:t>
            </a:r>
            <a:r>
              <a:rPr lang="it-IT" sz="1200" dirty="0" err="1"/>
              <a:t>Exotics</a:t>
            </a:r>
            <a:r>
              <a:rPr lang="it-IT" sz="1200" dirty="0"/>
              <a:t> hub: https://qwg.ph.nat.tum.de/exoticshub/</a:t>
            </a: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9178DE7F-5A36-CAEA-2DF7-1AB39206C8B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80703" y="1939500"/>
            <a:ext cx="8122067" cy="40070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77EBFE9-B35C-F676-440A-EB1B041D25E9}"/>
              </a:ext>
            </a:extLst>
          </p:cNvPr>
          <p:cNvSpPr txBox="1"/>
          <p:nvPr/>
        </p:nvSpPr>
        <p:spPr>
          <a:xfrm>
            <a:off x="3179445" y="3044280"/>
            <a:ext cx="5833110" cy="769441"/>
          </a:xfrm>
          <a:custGeom>
            <a:avLst/>
            <a:gdLst>
              <a:gd name="connsiteX0" fmla="*/ 0 w 5833110"/>
              <a:gd name="connsiteY0" fmla="*/ 0 h 769441"/>
              <a:gd name="connsiteX1" fmla="*/ 589792 w 5833110"/>
              <a:gd name="connsiteY1" fmla="*/ 0 h 769441"/>
              <a:gd name="connsiteX2" fmla="*/ 1237916 w 5833110"/>
              <a:gd name="connsiteY2" fmla="*/ 0 h 769441"/>
              <a:gd name="connsiteX3" fmla="*/ 2002701 w 5833110"/>
              <a:gd name="connsiteY3" fmla="*/ 0 h 769441"/>
              <a:gd name="connsiteX4" fmla="*/ 2650824 w 5833110"/>
              <a:gd name="connsiteY4" fmla="*/ 0 h 769441"/>
              <a:gd name="connsiteX5" fmla="*/ 3357279 w 5833110"/>
              <a:gd name="connsiteY5" fmla="*/ 0 h 769441"/>
              <a:gd name="connsiteX6" fmla="*/ 4122064 w 5833110"/>
              <a:gd name="connsiteY6" fmla="*/ 0 h 769441"/>
              <a:gd name="connsiteX7" fmla="*/ 4886850 w 5833110"/>
              <a:gd name="connsiteY7" fmla="*/ 0 h 769441"/>
              <a:gd name="connsiteX8" fmla="*/ 5833110 w 5833110"/>
              <a:gd name="connsiteY8" fmla="*/ 0 h 769441"/>
              <a:gd name="connsiteX9" fmla="*/ 5833110 w 5833110"/>
              <a:gd name="connsiteY9" fmla="*/ 384721 h 769441"/>
              <a:gd name="connsiteX10" fmla="*/ 5833110 w 5833110"/>
              <a:gd name="connsiteY10" fmla="*/ 769441 h 769441"/>
              <a:gd name="connsiteX11" fmla="*/ 5068324 w 5833110"/>
              <a:gd name="connsiteY11" fmla="*/ 769441 h 769441"/>
              <a:gd name="connsiteX12" fmla="*/ 4303539 w 5833110"/>
              <a:gd name="connsiteY12" fmla="*/ 769441 h 769441"/>
              <a:gd name="connsiteX13" fmla="*/ 3538753 w 5833110"/>
              <a:gd name="connsiteY13" fmla="*/ 769441 h 769441"/>
              <a:gd name="connsiteX14" fmla="*/ 2773968 w 5833110"/>
              <a:gd name="connsiteY14" fmla="*/ 769441 h 769441"/>
              <a:gd name="connsiteX15" fmla="*/ 2009182 w 5833110"/>
              <a:gd name="connsiteY15" fmla="*/ 769441 h 769441"/>
              <a:gd name="connsiteX16" fmla="*/ 1302728 w 5833110"/>
              <a:gd name="connsiteY16" fmla="*/ 769441 h 769441"/>
              <a:gd name="connsiteX17" fmla="*/ 596273 w 5833110"/>
              <a:gd name="connsiteY17" fmla="*/ 769441 h 769441"/>
              <a:gd name="connsiteX18" fmla="*/ 0 w 5833110"/>
              <a:gd name="connsiteY18" fmla="*/ 769441 h 769441"/>
              <a:gd name="connsiteX19" fmla="*/ 0 w 5833110"/>
              <a:gd name="connsiteY19" fmla="*/ 400109 h 769441"/>
              <a:gd name="connsiteX20" fmla="*/ 0 w 5833110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33110" h="769441" extrusionOk="0">
                <a:moveTo>
                  <a:pt x="0" y="0"/>
                </a:moveTo>
                <a:cubicBezTo>
                  <a:pt x="203023" y="-20295"/>
                  <a:pt x="427884" y="-16830"/>
                  <a:pt x="589792" y="0"/>
                </a:cubicBezTo>
                <a:cubicBezTo>
                  <a:pt x="751700" y="16830"/>
                  <a:pt x="1037367" y="27538"/>
                  <a:pt x="1237916" y="0"/>
                </a:cubicBezTo>
                <a:cubicBezTo>
                  <a:pt x="1438465" y="-27538"/>
                  <a:pt x="1757866" y="-8253"/>
                  <a:pt x="2002701" y="0"/>
                </a:cubicBezTo>
                <a:cubicBezTo>
                  <a:pt x="2247536" y="8253"/>
                  <a:pt x="2480581" y="25778"/>
                  <a:pt x="2650824" y="0"/>
                </a:cubicBezTo>
                <a:cubicBezTo>
                  <a:pt x="2821067" y="-25778"/>
                  <a:pt x="3213236" y="-8076"/>
                  <a:pt x="3357279" y="0"/>
                </a:cubicBezTo>
                <a:cubicBezTo>
                  <a:pt x="3501322" y="8076"/>
                  <a:pt x="3854019" y="-5996"/>
                  <a:pt x="4122064" y="0"/>
                </a:cubicBezTo>
                <a:cubicBezTo>
                  <a:pt x="4390110" y="5996"/>
                  <a:pt x="4553793" y="18517"/>
                  <a:pt x="4886850" y="0"/>
                </a:cubicBezTo>
                <a:cubicBezTo>
                  <a:pt x="5219907" y="-18517"/>
                  <a:pt x="5453480" y="-31760"/>
                  <a:pt x="5833110" y="0"/>
                </a:cubicBezTo>
                <a:cubicBezTo>
                  <a:pt x="5842880" y="150126"/>
                  <a:pt x="5843735" y="215042"/>
                  <a:pt x="5833110" y="384721"/>
                </a:cubicBezTo>
                <a:cubicBezTo>
                  <a:pt x="5822485" y="554400"/>
                  <a:pt x="5838052" y="654772"/>
                  <a:pt x="5833110" y="769441"/>
                </a:cubicBezTo>
                <a:cubicBezTo>
                  <a:pt x="5533907" y="770428"/>
                  <a:pt x="5402904" y="786720"/>
                  <a:pt x="5068324" y="769441"/>
                </a:cubicBezTo>
                <a:cubicBezTo>
                  <a:pt x="4733744" y="752162"/>
                  <a:pt x="4534224" y="776547"/>
                  <a:pt x="4303539" y="769441"/>
                </a:cubicBezTo>
                <a:cubicBezTo>
                  <a:pt x="4072855" y="762335"/>
                  <a:pt x="3826775" y="761037"/>
                  <a:pt x="3538753" y="769441"/>
                </a:cubicBezTo>
                <a:cubicBezTo>
                  <a:pt x="3250731" y="777845"/>
                  <a:pt x="3126826" y="807478"/>
                  <a:pt x="2773968" y="769441"/>
                </a:cubicBezTo>
                <a:cubicBezTo>
                  <a:pt x="2421110" y="731404"/>
                  <a:pt x="2214324" y="739786"/>
                  <a:pt x="2009182" y="769441"/>
                </a:cubicBezTo>
                <a:cubicBezTo>
                  <a:pt x="1804040" y="799096"/>
                  <a:pt x="1617249" y="774667"/>
                  <a:pt x="1302728" y="769441"/>
                </a:cubicBezTo>
                <a:cubicBezTo>
                  <a:pt x="988207" y="764215"/>
                  <a:pt x="873585" y="793459"/>
                  <a:pt x="596273" y="769441"/>
                </a:cubicBezTo>
                <a:cubicBezTo>
                  <a:pt x="318962" y="745423"/>
                  <a:pt x="153208" y="748408"/>
                  <a:pt x="0" y="769441"/>
                </a:cubicBezTo>
                <a:cubicBezTo>
                  <a:pt x="-11784" y="677784"/>
                  <a:pt x="1131" y="481141"/>
                  <a:pt x="0" y="400109"/>
                </a:cubicBezTo>
                <a:cubicBezTo>
                  <a:pt x="-1131" y="319077"/>
                  <a:pt x="-7653" y="142802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245381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C00000"/>
                </a:solidFill>
              </a:rPr>
              <a:t>From </a:t>
            </a:r>
            <a:r>
              <a:rPr lang="it-IT" sz="4400" b="1" dirty="0" err="1">
                <a:solidFill>
                  <a:srgbClr val="C00000"/>
                </a:solidFill>
              </a:rPr>
              <a:t>that</a:t>
            </a:r>
            <a:r>
              <a:rPr lang="it-IT" sz="4400" b="1" dirty="0">
                <a:solidFill>
                  <a:srgbClr val="C00000"/>
                </a:solidFill>
              </a:rPr>
              <a:t> moment...</a:t>
            </a:r>
          </a:p>
        </p:txBody>
      </p:sp>
    </p:spTree>
    <p:extLst>
      <p:ext uri="{BB962C8B-B14F-4D97-AF65-F5344CB8AC3E}">
        <p14:creationId xmlns:p14="http://schemas.microsoft.com/office/powerpoint/2010/main" val="138718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DCF2F-BBEE-32B2-6584-5B43495E8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2F440A49-E2D7-BA25-0BBD-E4DCF3A1874F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FDBD56-9485-82FB-0CA7-E28F74715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19/05/2025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8E8643-5B5C-9BD8-0050-55BBB881F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6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4" name="Titolo 1">
            <a:extLst>
              <a:ext uri="{FF2B5EF4-FFF2-40B4-BE49-F238E27FC236}">
                <a16:creationId xmlns:a16="http://schemas.microsoft.com/office/drawing/2014/main" id="{A2256482-3B4D-A08E-BE18-0FFF18F000D5}"/>
              </a:ext>
            </a:extLst>
          </p:cNvPr>
          <p:cNvSpPr txBox="1">
            <a:spLocks/>
          </p:cNvSpPr>
          <p:nvPr/>
        </p:nvSpPr>
        <p:spPr>
          <a:xfrm>
            <a:off x="838200" y="5416"/>
            <a:ext cx="10515600" cy="685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/>
              <a:t>Exotic</a:t>
            </a:r>
            <a:r>
              <a:rPr lang="it-IT" sz="4000" b="1" dirty="0"/>
              <a:t> </a:t>
            </a:r>
            <a:r>
              <a:rPr lang="it-IT" sz="4000" b="1" dirty="0" err="1"/>
              <a:t>spectroscopy</a:t>
            </a:r>
            <a:endParaRPr lang="it-IT" sz="4000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6DC92D18-9571-683E-1573-7D4A6E1B7CA0}"/>
                  </a:ext>
                </a:extLst>
              </p:cNvPr>
              <p:cNvSpPr txBox="1"/>
              <p:nvPr/>
            </p:nvSpPr>
            <p:spPr>
              <a:xfrm>
                <a:off x="0" y="725053"/>
                <a:ext cx="7761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Around </a:t>
                </a:r>
                <a:r>
                  <a:rPr lang="en-US" b="1" dirty="0"/>
                  <a:t>50 exotic hadrons</a:t>
                </a:r>
                <a:r>
                  <a:rPr lang="en-US" dirty="0"/>
                  <a:t> with at least one heavy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 quark are reported.</a:t>
                </a:r>
                <a:endParaRPr lang="it-IT" dirty="0"/>
              </a:p>
            </p:txBody>
          </p:sp>
        </mc:Choice>
        <mc:Fallback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6DC92D18-9571-683E-1573-7D4A6E1B7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5053"/>
                <a:ext cx="7761099" cy="369332"/>
              </a:xfrm>
              <a:prstGeom prst="rect">
                <a:avLst/>
              </a:prstGeom>
              <a:blipFill>
                <a:blip r:embed="rId2"/>
                <a:stretch>
                  <a:fillRect l="-628" t="-8197" b="-262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17A71EE4-BED5-93B7-EB9D-E26167ADB846}"/>
              </a:ext>
            </a:extLst>
          </p:cNvPr>
          <p:cNvSpPr txBox="1"/>
          <p:nvPr/>
        </p:nvSpPr>
        <p:spPr>
          <a:xfrm>
            <a:off x="7467600" y="989726"/>
            <a:ext cx="51792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N. </a:t>
            </a:r>
            <a:r>
              <a:rPr lang="it-IT" sz="1200" dirty="0" err="1"/>
              <a:t>Hüsken</a:t>
            </a:r>
            <a:r>
              <a:rPr lang="it-IT" sz="1200" dirty="0"/>
              <a:t>, E. Spadaro </a:t>
            </a:r>
            <a:r>
              <a:rPr lang="it-IT" sz="1200" dirty="0" err="1"/>
              <a:t>Norella</a:t>
            </a:r>
            <a:r>
              <a:rPr lang="it-IT" sz="1200" dirty="0"/>
              <a:t>, I. Polyakov </a:t>
            </a:r>
            <a:r>
              <a:rPr lang="it-IT" sz="1200" b="1" dirty="0"/>
              <a:t>arXiv:2410.06923 [</a:t>
            </a:r>
            <a:r>
              <a:rPr lang="it-IT" sz="1200" b="1" dirty="0" err="1"/>
              <a:t>hep-ph</a:t>
            </a:r>
            <a:r>
              <a:rPr lang="it-IT" sz="1200" b="1" dirty="0"/>
              <a:t>]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F385523-3272-6F38-B377-D91057B43EC4}"/>
              </a:ext>
            </a:extLst>
          </p:cNvPr>
          <p:cNvSpPr txBox="1"/>
          <p:nvPr/>
        </p:nvSpPr>
        <p:spPr>
          <a:xfrm>
            <a:off x="-1" y="1531398"/>
            <a:ext cx="12192000" cy="369332"/>
          </a:xfrm>
          <a:prstGeom prst="rect">
            <a:avLst/>
          </a:prstGeom>
          <a:solidFill>
            <a:srgbClr val="163E64"/>
          </a:solidFill>
        </p:spPr>
        <p:txBody>
          <a:bodyPr wrap="square">
            <a:spAutoFit/>
          </a:bodyPr>
          <a:lstStyle/>
          <a:p>
            <a:pPr algn="ctr"/>
            <a:r>
              <a:rPr lang="it-IT" b="1" dirty="0" err="1">
                <a:solidFill>
                  <a:schemeClr val="bg1"/>
                </a:solidFill>
              </a:rPr>
              <a:t>Exotic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spectroscopy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is a branch of particle physics that focuses on studying the properties of exotic hadrons.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9FA0D57-46B5-E0A6-115E-23008E1EA4D8}"/>
              </a:ext>
            </a:extLst>
          </p:cNvPr>
          <p:cNvSpPr txBox="1"/>
          <p:nvPr/>
        </p:nvSpPr>
        <p:spPr>
          <a:xfrm>
            <a:off x="1" y="207077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a theoretical explanation of the experimentally observed properties, grounded as much as possible in first principles (QCD).</a:t>
            </a: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CE9EEA5-B8AC-AFAC-3F41-CB0FBC9FEAC9}"/>
              </a:ext>
            </a:extLst>
          </p:cNvPr>
          <p:cNvSpPr txBox="1"/>
          <p:nvPr/>
        </p:nvSpPr>
        <p:spPr>
          <a:xfrm>
            <a:off x="-1" y="2750853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predictions about the masses and quantum numbers of exotic hadrons to test hypotheses on the non-confining dynamics of QCD.</a:t>
            </a:r>
            <a:endParaRPr lang="it-IT" dirty="0"/>
          </a:p>
        </p:txBody>
      </p:sp>
      <p:pic>
        <p:nvPicPr>
          <p:cNvPr id="1026" name="Picture 2" descr="The low-lying charmonium (c¯ c) spectrum and some observed transitions....  | Download Scientific Diagram">
            <a:extLst>
              <a:ext uri="{FF2B5EF4-FFF2-40B4-BE49-F238E27FC236}">
                <a16:creationId xmlns:a16="http://schemas.microsoft.com/office/drawing/2014/main" id="{4FFAD40A-CB30-74AC-DEEB-8A962C523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48159"/>
            <a:ext cx="2550973" cy="278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09FD23D-4D39-6F68-A31F-262D0C8FCA22}"/>
              </a:ext>
            </a:extLst>
          </p:cNvPr>
          <p:cNvSpPr txBox="1"/>
          <p:nvPr/>
        </p:nvSpPr>
        <p:spPr>
          <a:xfrm>
            <a:off x="1329690" y="6130336"/>
            <a:ext cx="36949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[CLEO Collaboration], </a:t>
            </a:r>
            <a:r>
              <a:rPr lang="en-US" sz="1200" b="1" dirty="0"/>
              <a:t>Phys. Rev. D 72</a:t>
            </a:r>
            <a:r>
              <a:rPr lang="en-US" sz="1200" dirty="0"/>
              <a:t>, 092004 (2005)</a:t>
            </a:r>
            <a:r>
              <a:rPr lang="it-IT" sz="1200" dirty="0"/>
              <a:t>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9ACB10F-F660-6A40-B3B0-4861325AFA67}"/>
              </a:ext>
            </a:extLst>
          </p:cNvPr>
          <p:cNvSpPr txBox="1"/>
          <p:nvPr/>
        </p:nvSpPr>
        <p:spPr>
          <a:xfrm>
            <a:off x="1625130" y="352484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163E64"/>
                </a:solidFill>
              </a:rPr>
              <a:t>Idea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D12AE679-2AAC-0240-DB3E-8ADF0ABBB692}"/>
              </a:ext>
            </a:extLst>
          </p:cNvPr>
          <p:cNvGrpSpPr/>
          <p:nvPr/>
        </p:nvGrpSpPr>
        <p:grpSpPr>
          <a:xfrm>
            <a:off x="6666705" y="3333980"/>
            <a:ext cx="4760770" cy="2782177"/>
            <a:chOff x="4397098" y="881415"/>
            <a:chExt cx="7512603" cy="5124855"/>
          </a:xfrm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53CA71A8-A46C-9F62-F4E6-1A037813D5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02"/>
            <a:stretch/>
          </p:blipFill>
          <p:spPr>
            <a:xfrm>
              <a:off x="4397098" y="881415"/>
              <a:ext cx="7512603" cy="5103629"/>
            </a:xfrm>
            <a:prstGeom prst="rect">
              <a:avLst/>
            </a:prstGeom>
          </p:spPr>
        </p:pic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2E1482D8-72CC-5337-C4C6-C4803B34A742}"/>
                </a:ext>
              </a:extLst>
            </p:cNvPr>
            <p:cNvSpPr txBox="1"/>
            <p:nvPr/>
          </p:nvSpPr>
          <p:spPr>
            <a:xfrm>
              <a:off x="8109096" y="5636938"/>
              <a:ext cx="1080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FC808F9-795D-C89D-6D58-61F8FF11BBC1}"/>
              </a:ext>
            </a:extLst>
          </p:cNvPr>
          <p:cNvSpPr txBox="1"/>
          <p:nvPr/>
        </p:nvSpPr>
        <p:spPr>
          <a:xfrm>
            <a:off x="7467600" y="6120640"/>
            <a:ext cx="45059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Figure from E. Braaten talk: </a:t>
            </a:r>
            <a:r>
              <a:rPr lang="en-US" sz="1200" b="1" dirty="0"/>
              <a:t>Charm 2020 conference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1E6CE5A-2D57-2901-5A04-0DC44A06109B}"/>
              </a:ext>
            </a:extLst>
          </p:cNvPr>
          <p:cNvSpPr txBox="1"/>
          <p:nvPr/>
        </p:nvSpPr>
        <p:spPr>
          <a:xfrm>
            <a:off x="5902182" y="3429000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Reality</a:t>
            </a:r>
          </a:p>
        </p:txBody>
      </p:sp>
    </p:spTree>
    <p:extLst>
      <p:ext uri="{BB962C8B-B14F-4D97-AF65-F5344CB8AC3E}">
        <p14:creationId xmlns:p14="http://schemas.microsoft.com/office/powerpoint/2010/main" val="326637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4E99C-EAA0-6DFB-204F-26F73A124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9A7B1EC-E1FA-633F-964D-0A3385D6A384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756263-6B6D-6BD9-48B2-0747DA1D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19/05/2025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2CEF6C-18BB-E12C-589A-CBD5898D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7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4" name="Titolo 1">
            <a:extLst>
              <a:ext uri="{FF2B5EF4-FFF2-40B4-BE49-F238E27FC236}">
                <a16:creationId xmlns:a16="http://schemas.microsoft.com/office/drawing/2014/main" id="{61F47013-EE01-7ADE-482E-C8A0617C662C}"/>
              </a:ext>
            </a:extLst>
          </p:cNvPr>
          <p:cNvSpPr txBox="1">
            <a:spLocks/>
          </p:cNvSpPr>
          <p:nvPr/>
        </p:nvSpPr>
        <p:spPr>
          <a:xfrm>
            <a:off x="0" y="5416"/>
            <a:ext cx="12192000" cy="685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/>
              <a:t>Exotic</a:t>
            </a:r>
            <a:r>
              <a:rPr lang="it-IT" sz="4000" b="1" dirty="0"/>
              <a:t> </a:t>
            </a:r>
            <a:r>
              <a:rPr lang="it-IT" sz="4000" b="1" dirty="0" err="1"/>
              <a:t>spectroscopy</a:t>
            </a:r>
            <a:r>
              <a:rPr lang="it-IT" sz="4000" b="1" dirty="0"/>
              <a:t>: ‘</a:t>
            </a:r>
            <a:r>
              <a:rPr lang="it-IT" sz="4000" b="1" dirty="0" err="1"/>
              <a:t>old</a:t>
            </a:r>
            <a:r>
              <a:rPr lang="it-IT" sz="4000" b="1" dirty="0"/>
              <a:t>’ </a:t>
            </a:r>
            <a:r>
              <a:rPr lang="it-IT" sz="4000" b="1" dirty="0" err="1"/>
              <a:t>foundamental</a:t>
            </a:r>
            <a:r>
              <a:rPr lang="it-IT" sz="4000" b="1" dirty="0"/>
              <a:t> </a:t>
            </a:r>
            <a:r>
              <a:rPr lang="it-IT" sz="4000" b="1" dirty="0" err="1"/>
              <a:t>question</a:t>
            </a:r>
            <a:endParaRPr lang="it-IT" sz="4000" b="1" i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548B68F-0E69-C3B1-8618-912594A3C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46" y="1295295"/>
            <a:ext cx="3184634" cy="426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B47A41-E120-F043-2197-37EEC0B3099F}"/>
              </a:ext>
            </a:extLst>
          </p:cNvPr>
          <p:cNvSpPr txBox="1"/>
          <p:nvPr/>
        </p:nvSpPr>
        <p:spPr>
          <a:xfrm>
            <a:off x="3581400" y="2265656"/>
            <a:ext cx="8427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Which is the internal structure of an exotic hadron? Are tetraquarks ‘elementary’ particles like protons and neutrons, or are they meson-</a:t>
            </a:r>
            <a:r>
              <a:rPr lang="en-US" sz="2800" b="1" dirty="0" err="1"/>
              <a:t>antimeson</a:t>
            </a:r>
            <a:r>
              <a:rPr lang="en-US" sz="2800" b="1" dirty="0"/>
              <a:t> bound states, much like the deuteron?</a:t>
            </a:r>
            <a:endParaRPr lang="it-IT" sz="2800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3456478-13E2-8F02-440E-29DA95A39726}"/>
              </a:ext>
            </a:extLst>
          </p:cNvPr>
          <p:cNvSpPr txBox="1"/>
          <p:nvPr/>
        </p:nvSpPr>
        <p:spPr>
          <a:xfrm>
            <a:off x="3421380" y="5386301"/>
            <a:ext cx="8770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 a century after the discovery of the atom’s nuclear structure, particle physics is still addressing similar core questions: what does it mean </a:t>
            </a:r>
            <a:r>
              <a:rPr lang="en-US" b="1" dirty="0"/>
              <a:t>elementary</a:t>
            </a:r>
            <a:r>
              <a:rPr lang="en-US" dirty="0"/>
              <a:t>? Could there be something more fundamental inside what we are observing?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5094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7740A-1B56-83E7-350D-A796B5E3F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202E91C-6677-2683-5041-32ED1636C9EB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F170E5-373A-E0C8-CEF6-19C2B032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19/05/2025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183A69-389F-CC63-ED6A-308E92487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8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4" name="Titolo 1">
            <a:extLst>
              <a:ext uri="{FF2B5EF4-FFF2-40B4-BE49-F238E27FC236}">
                <a16:creationId xmlns:a16="http://schemas.microsoft.com/office/drawing/2014/main" id="{96A48AAE-C8E3-0BD9-5B2A-17B4BB97AAC8}"/>
              </a:ext>
            </a:extLst>
          </p:cNvPr>
          <p:cNvSpPr txBox="1">
            <a:spLocks/>
          </p:cNvSpPr>
          <p:nvPr/>
        </p:nvSpPr>
        <p:spPr>
          <a:xfrm>
            <a:off x="0" y="5416"/>
            <a:ext cx="12192000" cy="685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/>
              <a:t>The scalar </a:t>
            </a:r>
            <a:r>
              <a:rPr lang="it-IT" sz="4000" b="1" dirty="0" err="1"/>
              <a:t>mesons</a:t>
            </a:r>
            <a:r>
              <a:rPr lang="it-IT" sz="4000" b="1" dirty="0"/>
              <a:t> ‘</a:t>
            </a:r>
            <a:r>
              <a:rPr lang="it-IT" sz="4000" b="1" dirty="0" err="1"/>
              <a:t>old</a:t>
            </a:r>
            <a:r>
              <a:rPr lang="it-IT" sz="4000" b="1" dirty="0"/>
              <a:t>’ </a:t>
            </a:r>
            <a:r>
              <a:rPr lang="it-IT" sz="4000" b="1" dirty="0" err="1"/>
              <a:t>problem</a:t>
            </a:r>
            <a:endParaRPr lang="it-IT" sz="4000" b="1" dirty="0"/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D36CEA2E-711E-472B-DEF2-F603989EFC7C}"/>
              </a:ext>
            </a:extLst>
          </p:cNvPr>
          <p:cNvGrpSpPr/>
          <p:nvPr/>
        </p:nvGrpSpPr>
        <p:grpSpPr>
          <a:xfrm>
            <a:off x="1483534" y="1930080"/>
            <a:ext cx="5222215" cy="3660843"/>
            <a:chOff x="101503" y="911805"/>
            <a:chExt cx="5222215" cy="3660843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42AA0B4F-F4FD-2DFD-E6E8-E3224F141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03" y="911805"/>
              <a:ext cx="5222215" cy="366084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5F014C05-161F-ED8F-72A0-560D3E58F58D}"/>
                    </a:ext>
                  </a:extLst>
                </p:cNvPr>
                <p:cNvSpPr txBox="1"/>
                <p:nvPr/>
              </p:nvSpPr>
              <p:spPr>
                <a:xfrm>
                  <a:off x="101503" y="911805"/>
                  <a:ext cx="5222215" cy="2819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smtClean="0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p>
                            <m:r>
                              <a:rPr lang="it-IT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p>
                        </m:sSup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it-IT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it-IT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it-IT" b="1" dirty="0"/>
                </a:p>
              </p:txBody>
            </p:sp>
          </mc:Choice>
          <mc:Fallback xmlns=""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5F014C05-161F-ED8F-72A0-560D3E58F5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03" y="911805"/>
                  <a:ext cx="5222215" cy="281937"/>
                </a:xfrm>
                <a:prstGeom prst="rect">
                  <a:avLst/>
                </a:prstGeom>
                <a:blipFill>
                  <a:blip r:embed="rId3"/>
                  <a:stretch>
                    <a:fillRect t="-6522" b="-3043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48A23ECE-9483-E304-34FA-28935A579A54}"/>
                </a:ext>
              </a:extLst>
            </p:cNvPr>
            <p:cNvSpPr/>
            <p:nvPr/>
          </p:nvSpPr>
          <p:spPr>
            <a:xfrm>
              <a:off x="1863090" y="1280160"/>
              <a:ext cx="891540" cy="388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0BC01325-B60B-0637-A8E4-577FF629D47D}"/>
                </a:ext>
              </a:extLst>
            </p:cNvPr>
            <p:cNvSpPr/>
            <p:nvPr/>
          </p:nvSpPr>
          <p:spPr>
            <a:xfrm>
              <a:off x="2907030" y="1325880"/>
              <a:ext cx="891540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88227A16-6913-BD63-7A6E-E532CBDD429B}"/>
                </a:ext>
              </a:extLst>
            </p:cNvPr>
            <p:cNvSpPr/>
            <p:nvPr/>
          </p:nvSpPr>
          <p:spPr>
            <a:xfrm>
              <a:off x="2308860" y="1992045"/>
              <a:ext cx="891540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FC9CA602-86AB-4256-7FAE-CE1433BA1FDB}"/>
                    </a:ext>
                  </a:extLst>
                </p14:cNvPr>
                <p14:cNvContentPartPr/>
                <p14:nvPr/>
              </p14:nvContentPartPr>
              <p14:xfrm>
                <a:off x="4218914" y="2472170"/>
                <a:ext cx="360" cy="360"/>
              </p14:xfrm>
            </p:contentPart>
          </mc:Choice>
          <mc:Fallback xmlns=""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FC9CA602-86AB-4256-7FAE-CE1433BA1FD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82914" y="243617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8" name="Input penna 17">
                  <a:extLst>
                    <a:ext uri="{FF2B5EF4-FFF2-40B4-BE49-F238E27FC236}">
                      <a16:creationId xmlns:a16="http://schemas.microsoft.com/office/drawing/2014/main" id="{BA7EB124-00A0-1D87-56BF-5F4845738B50}"/>
                    </a:ext>
                  </a:extLst>
                </p14:cNvPr>
                <p14:cNvContentPartPr/>
                <p14:nvPr/>
              </p14:nvContentPartPr>
              <p14:xfrm>
                <a:off x="4107674" y="2189930"/>
                <a:ext cx="579600" cy="833760"/>
              </p14:xfrm>
            </p:contentPart>
          </mc:Choice>
          <mc:Fallback xmlns="">
            <p:pic>
              <p:nvPicPr>
                <p:cNvPr id="18" name="Input penna 17">
                  <a:extLst>
                    <a:ext uri="{FF2B5EF4-FFF2-40B4-BE49-F238E27FC236}">
                      <a16:creationId xmlns:a16="http://schemas.microsoft.com/office/drawing/2014/main" id="{BA7EB124-00A0-1D87-56BF-5F4845738B5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72034" y="2154290"/>
                  <a:ext cx="651240" cy="90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put penna 18">
                  <a:extLst>
                    <a:ext uri="{FF2B5EF4-FFF2-40B4-BE49-F238E27FC236}">
                      <a16:creationId xmlns:a16="http://schemas.microsoft.com/office/drawing/2014/main" id="{68079117-3F08-ED99-F271-BCDD7E119D12}"/>
                    </a:ext>
                  </a:extLst>
                </p14:cNvPr>
                <p14:cNvContentPartPr/>
                <p14:nvPr/>
              </p14:nvContentPartPr>
              <p14:xfrm>
                <a:off x="1856234" y="3388730"/>
                <a:ext cx="2000520" cy="295920"/>
              </p14:xfrm>
            </p:contentPart>
          </mc:Choice>
          <mc:Fallback xmlns="">
            <p:pic>
              <p:nvPicPr>
                <p:cNvPr id="19" name="Input penna 18">
                  <a:extLst>
                    <a:ext uri="{FF2B5EF4-FFF2-40B4-BE49-F238E27FC236}">
                      <a16:creationId xmlns:a16="http://schemas.microsoft.com/office/drawing/2014/main" id="{68079117-3F08-ED99-F271-BCDD7E119D1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20234" y="3352730"/>
                  <a:ext cx="20721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5809A300-E578-EAF0-867E-636B7F1AD07F}"/>
                    </a:ext>
                  </a:extLst>
                </p14:cNvPr>
                <p14:cNvContentPartPr/>
                <p14:nvPr/>
              </p14:nvContentPartPr>
              <p14:xfrm>
                <a:off x="864434" y="2104250"/>
                <a:ext cx="614160" cy="782280"/>
              </p14:xfrm>
            </p:contentPart>
          </mc:Choice>
          <mc:Fallback xmlns=""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5809A300-E578-EAF0-867E-636B7F1AD0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28434" y="2068610"/>
                  <a:ext cx="685800" cy="85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BEAEE034-AD7D-A103-27EC-44F2FD0AF8FE}"/>
                    </a:ext>
                  </a:extLst>
                </p14:cNvPr>
                <p14:cNvContentPartPr/>
                <p14:nvPr/>
              </p14:nvContentPartPr>
              <p14:xfrm>
                <a:off x="3026594" y="2851970"/>
                <a:ext cx="2520" cy="360"/>
              </p14:xfrm>
            </p:contentPart>
          </mc:Choice>
          <mc:Fallback xmlns=""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BEAEE034-AD7D-A103-27EC-44F2FD0AF8F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17594" y="2842970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AF60BEEA-8320-818D-328C-0520235CCB21}"/>
                    </a:ext>
                  </a:extLst>
                </p14:cNvPr>
                <p14:cNvContentPartPr/>
                <p14:nvPr/>
              </p14:nvContentPartPr>
              <p14:xfrm>
                <a:off x="2463554" y="2612570"/>
                <a:ext cx="1116000" cy="460080"/>
              </p14:xfrm>
            </p:contentPart>
          </mc:Choice>
          <mc:Fallback xmlns=""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AF60BEEA-8320-818D-328C-0520235CCB2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54554" y="2603570"/>
                  <a:ext cx="113364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put penna 22">
                  <a:extLst>
                    <a:ext uri="{FF2B5EF4-FFF2-40B4-BE49-F238E27FC236}">
                      <a16:creationId xmlns:a16="http://schemas.microsoft.com/office/drawing/2014/main" id="{0B462334-235D-BE98-4300-D9F281DE925E}"/>
                    </a:ext>
                  </a:extLst>
                </p14:cNvPr>
                <p14:cNvContentPartPr/>
                <p14:nvPr/>
              </p14:nvContentPartPr>
              <p14:xfrm>
                <a:off x="2036594" y="2592770"/>
                <a:ext cx="1397880" cy="344520"/>
              </p14:xfrm>
            </p:contentPart>
          </mc:Choice>
          <mc:Fallback xmlns="">
            <p:pic>
              <p:nvPicPr>
                <p:cNvPr id="23" name="Input penna 22">
                  <a:extLst>
                    <a:ext uri="{FF2B5EF4-FFF2-40B4-BE49-F238E27FC236}">
                      <a16:creationId xmlns:a16="http://schemas.microsoft.com/office/drawing/2014/main" id="{0B462334-235D-BE98-4300-D9F281DE925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27594" y="2584130"/>
                  <a:ext cx="1415520" cy="3621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82FA83D-B292-F254-E71C-C895B5ADDE53}"/>
              </a:ext>
            </a:extLst>
          </p:cNvPr>
          <p:cNvSpPr txBox="1"/>
          <p:nvPr/>
        </p:nvSpPr>
        <p:spPr>
          <a:xfrm>
            <a:off x="6791024" y="2238718"/>
            <a:ext cx="291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heaviest</a:t>
            </a:r>
            <a:r>
              <a:rPr lang="it-IT" b="1" dirty="0"/>
              <a:t> </a:t>
            </a:r>
            <a:r>
              <a:rPr lang="it-IT" dirty="0"/>
              <a:t>(</a:t>
            </a:r>
            <a:r>
              <a:rPr lang="it-IT" dirty="0" err="1"/>
              <a:t>as</a:t>
            </a:r>
            <a:r>
              <a:rPr lang="it-IT" dirty="0"/>
              <a:t> the </a:t>
            </a:r>
            <a:r>
              <a:rPr lang="it-IT" dirty="0" err="1"/>
              <a:t>Kaons</a:t>
            </a:r>
            <a:r>
              <a:rPr lang="it-IT" dirty="0"/>
              <a:t>)</a:t>
            </a:r>
            <a:endParaRPr lang="it-IT" b="1" dirty="0"/>
          </a:p>
        </p:txBody>
      </p:sp>
      <p:cxnSp>
        <p:nvCxnSpPr>
          <p:cNvPr id="27" name="Connettore a gomito 26">
            <a:extLst>
              <a:ext uri="{FF2B5EF4-FFF2-40B4-BE49-F238E27FC236}">
                <a16:creationId xmlns:a16="http://schemas.microsoft.com/office/drawing/2014/main" id="{0E6021EA-71D6-23A6-CC73-D1C345DD52F4}"/>
              </a:ext>
            </a:extLst>
          </p:cNvPr>
          <p:cNvCxnSpPr>
            <a:stCxn id="25" idx="2"/>
          </p:cNvCxnSpPr>
          <p:nvPr/>
        </p:nvCxnSpPr>
        <p:spPr>
          <a:xfrm rot="5400000">
            <a:off x="7285249" y="1853804"/>
            <a:ext cx="210820" cy="1719313"/>
          </a:xfrm>
          <a:prstGeom prst="bentConnector2">
            <a:avLst/>
          </a:prstGeom>
          <a:ln>
            <a:solidFill>
              <a:srgbClr val="163E6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Elemento grafico 28" descr="Chiudi con riempimento a tinta unita">
            <a:extLst>
              <a:ext uri="{FF2B5EF4-FFF2-40B4-BE49-F238E27FC236}">
                <a16:creationId xmlns:a16="http://schemas.microsoft.com/office/drawing/2014/main" id="{9B573A37-77A7-A8FC-5764-24A726EB590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696200" y="1978515"/>
            <a:ext cx="914400" cy="914400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46D2899-5773-B872-1D81-F7D9BDC90619}"/>
              </a:ext>
            </a:extLst>
          </p:cNvPr>
          <p:cNvSpPr txBox="1"/>
          <p:nvPr/>
        </p:nvSpPr>
        <p:spPr>
          <a:xfrm>
            <a:off x="7378949" y="3437230"/>
            <a:ext cx="127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heaviest</a:t>
            </a:r>
            <a:endParaRPr lang="it-IT" b="1" dirty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19A34EE7-8AE9-732E-10B2-36FFB15A60D9}"/>
              </a:ext>
            </a:extLst>
          </p:cNvPr>
          <p:cNvSpPr/>
          <p:nvPr/>
        </p:nvSpPr>
        <p:spPr>
          <a:xfrm>
            <a:off x="6060214" y="3478564"/>
            <a:ext cx="682291" cy="28193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3266BCAB-EED6-19D4-5C40-FB074E62CF33}"/>
              </a:ext>
            </a:extLst>
          </p:cNvPr>
          <p:cNvCxnSpPr>
            <a:cxnSpLocks/>
          </p:cNvCxnSpPr>
          <p:nvPr/>
        </p:nvCxnSpPr>
        <p:spPr>
          <a:xfrm flipH="1">
            <a:off x="6817612" y="3624344"/>
            <a:ext cx="699841" cy="0"/>
          </a:xfrm>
          <a:prstGeom prst="straightConnector1">
            <a:avLst/>
          </a:prstGeom>
          <a:ln>
            <a:solidFill>
              <a:srgbClr val="163E6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Elemento grafico 36" descr="Domande con riempimento a tinta unita">
            <a:extLst>
              <a:ext uri="{FF2B5EF4-FFF2-40B4-BE49-F238E27FC236}">
                <a16:creationId xmlns:a16="http://schemas.microsoft.com/office/drawing/2014/main" id="{FA7A9CA0-C50F-2662-F357-9969AEA209F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610600" y="302004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54494A60-02A8-676E-3049-469448967148}"/>
                  </a:ext>
                </a:extLst>
              </p:cNvPr>
              <p:cNvSpPr txBox="1"/>
              <p:nvPr/>
            </p:nvSpPr>
            <p:spPr>
              <a:xfrm>
                <a:off x="2093524" y="5689961"/>
                <a:ext cx="4391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b="1" dirty="0"/>
                  <a:t>Masses: between </a:t>
                </a: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𝟓𝟎𝟎</m:t>
                    </m:r>
                  </m:oMath>
                </a14:m>
                <a:r>
                  <a:rPr lang="it-IT" b="1" dirty="0"/>
                  <a:t> MeV (</a:t>
                </a: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it-IT" b="1" dirty="0"/>
                  <a:t>) and </a:t>
                </a: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it-IT" b="1" dirty="0"/>
                  <a:t> GeV</a:t>
                </a:r>
              </a:p>
            </p:txBody>
          </p:sp>
        </mc:Choice>
        <mc:Fallback xmlns="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54494A60-02A8-676E-3049-469448967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524" y="5689961"/>
                <a:ext cx="4391074" cy="369332"/>
              </a:xfrm>
              <a:prstGeom prst="rect">
                <a:avLst/>
              </a:prstGeom>
              <a:blipFill>
                <a:blip r:embed="rId22"/>
                <a:stretch>
                  <a:fillRect l="-693" t="-6557" r="-693" b="-262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0A78911A-F1F0-8243-B1C1-70F195488D71}"/>
              </a:ext>
            </a:extLst>
          </p:cNvPr>
          <p:cNvSpPr txBox="1"/>
          <p:nvPr/>
        </p:nvSpPr>
        <p:spPr>
          <a:xfrm>
            <a:off x="-1" y="701241"/>
            <a:ext cx="12192000" cy="369332"/>
          </a:xfrm>
          <a:prstGeom prst="rect">
            <a:avLst/>
          </a:prstGeom>
          <a:solidFill>
            <a:srgbClr val="163E64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Scalar mesons are heavier than pseudoscalar ones.</a:t>
            </a:r>
            <a:endParaRPr lang="it-IT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90B90650-99FE-EE0C-18AD-617AB1A8C10E}"/>
                  </a:ext>
                </a:extLst>
              </p:cNvPr>
              <p:cNvSpPr txBox="1"/>
              <p:nvPr/>
            </p:nvSpPr>
            <p:spPr>
              <a:xfrm>
                <a:off x="2209800" y="1279382"/>
                <a:ext cx="36040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𝒒</m:t>
                    </m:r>
                    <m:acc>
                      <m:accPr>
                        <m:chr m:val="̅"/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it-IT" b="1" dirty="0"/>
                  <a:t> </a:t>
                </a:r>
                <a:r>
                  <a:rPr lang="it-IT" dirty="0"/>
                  <a:t>must </a:t>
                </a:r>
                <a:r>
                  <a:rPr lang="it-IT" dirty="0" err="1"/>
                  <a:t>have</a:t>
                </a:r>
                <a:r>
                  <a:rPr lang="it-IT" b="1" dirty="0"/>
                  <a:t> </a:t>
                </a: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it-IT" b="1" dirty="0"/>
                  <a:t> </a:t>
                </a: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endParaRPr lang="it-IT" b="1" dirty="0"/>
              </a:p>
            </p:txBody>
          </p:sp>
        </mc:Choice>
        <mc:Fallback xmlns=""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90B90650-99FE-EE0C-18AD-617AB1A8C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279382"/>
                <a:ext cx="3604064" cy="369332"/>
              </a:xfrm>
              <a:prstGeom prst="rect">
                <a:avLst/>
              </a:prstGeom>
              <a:blipFill>
                <a:blip r:embed="rId23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ccia a destra 42">
            <a:extLst>
              <a:ext uri="{FF2B5EF4-FFF2-40B4-BE49-F238E27FC236}">
                <a16:creationId xmlns:a16="http://schemas.microsoft.com/office/drawing/2014/main" id="{CD16F4F0-D669-BF6A-09E5-2F7C521C627D}"/>
              </a:ext>
            </a:extLst>
          </p:cNvPr>
          <p:cNvSpPr/>
          <p:nvPr/>
        </p:nvSpPr>
        <p:spPr>
          <a:xfrm>
            <a:off x="5802385" y="1319825"/>
            <a:ext cx="587228" cy="2736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FA73D5DE-6780-4E7A-E940-5855272C664A}"/>
              </a:ext>
            </a:extLst>
          </p:cNvPr>
          <p:cNvSpPr txBox="1"/>
          <p:nvPr/>
        </p:nvSpPr>
        <p:spPr>
          <a:xfrm>
            <a:off x="6445439" y="1285058"/>
            <a:ext cx="307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heavier</a:t>
            </a:r>
            <a:r>
              <a:rPr lang="it-IT" b="1" dirty="0"/>
              <a:t> </a:t>
            </a:r>
            <a:r>
              <a:rPr lang="it-IT" b="1" dirty="0" err="1"/>
              <a:t>than</a:t>
            </a:r>
            <a:r>
              <a:rPr lang="it-IT" b="1" dirty="0"/>
              <a:t> </a:t>
            </a:r>
            <a:r>
              <a:rPr lang="it-IT" b="1" dirty="0" err="1"/>
              <a:t>pseudoscalars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41087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EF7B0-534B-F573-3C0D-8A7C5A1CD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82C5ADE-03DB-4D3F-D90C-31ED8737C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290" y="1993765"/>
            <a:ext cx="5222215" cy="3660843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ED45F301-39CD-2426-DE18-728D82C2D80C}"/>
              </a:ext>
            </a:extLst>
          </p:cNvPr>
          <p:cNvSpPr/>
          <p:nvPr/>
        </p:nvSpPr>
        <p:spPr>
          <a:xfrm>
            <a:off x="0" y="6356350"/>
            <a:ext cx="12191999" cy="50101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316C8B-EA26-103E-C321-31DA4BE58C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9788"/>
            <a:ext cx="2743200" cy="365125"/>
          </a:xfrm>
        </p:spPr>
        <p:txBody>
          <a:bodyPr/>
          <a:lstStyle/>
          <a:p>
            <a:r>
              <a:rPr lang="it-IT" b="1">
                <a:solidFill>
                  <a:schemeClr val="bg1"/>
                </a:solidFill>
              </a:rPr>
              <a:t>19/05/2025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9A0FDE-721C-0731-6FF6-BBFF47C0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9788"/>
            <a:ext cx="2743200" cy="365125"/>
          </a:xfrm>
        </p:spPr>
        <p:txBody>
          <a:bodyPr/>
          <a:lstStyle/>
          <a:p>
            <a:fld id="{B821EF32-983C-427C-B460-9A53D30F37F2}" type="slidenum">
              <a:rPr lang="it-IT" b="1" smtClean="0">
                <a:solidFill>
                  <a:schemeClr val="bg1"/>
                </a:solidFill>
              </a:rPr>
              <a:t>9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4" name="Titolo 1">
            <a:extLst>
              <a:ext uri="{FF2B5EF4-FFF2-40B4-BE49-F238E27FC236}">
                <a16:creationId xmlns:a16="http://schemas.microsoft.com/office/drawing/2014/main" id="{C401787A-0E74-956A-8B8F-B0F7774BC854}"/>
              </a:ext>
            </a:extLst>
          </p:cNvPr>
          <p:cNvSpPr txBox="1">
            <a:spLocks/>
          </p:cNvSpPr>
          <p:nvPr/>
        </p:nvSpPr>
        <p:spPr>
          <a:xfrm>
            <a:off x="0" y="5416"/>
            <a:ext cx="12192000" cy="685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/>
              <a:t>The scalar </a:t>
            </a:r>
            <a:r>
              <a:rPr lang="it-IT" sz="4000" b="1" dirty="0" err="1"/>
              <a:t>mesons</a:t>
            </a:r>
            <a:r>
              <a:rPr lang="it-IT" sz="4000" b="1" dirty="0"/>
              <a:t>: light </a:t>
            </a:r>
            <a:r>
              <a:rPr lang="it-IT" sz="4000" b="1" dirty="0" err="1"/>
              <a:t>tetraquarks</a:t>
            </a:r>
            <a:endParaRPr lang="it-IT" sz="4000" b="1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5F51FED-08D1-973A-0939-C0C9B80B1478}"/>
              </a:ext>
            </a:extLst>
          </p:cNvPr>
          <p:cNvSpPr txBox="1"/>
          <p:nvPr/>
        </p:nvSpPr>
        <p:spPr>
          <a:xfrm>
            <a:off x="7236694" y="3351555"/>
            <a:ext cx="4491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They are heavier due to their strange–</a:t>
            </a:r>
            <a:r>
              <a:rPr lang="en-US" b="1" dirty="0" err="1"/>
              <a:t>antistrange</a:t>
            </a:r>
            <a:r>
              <a:rPr lang="en-US" b="1" dirty="0"/>
              <a:t> quark content</a:t>
            </a:r>
            <a:endParaRPr lang="it-IT" b="1" dirty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A6A3CE5F-10F2-BFC1-8A1F-369A9523132B}"/>
              </a:ext>
            </a:extLst>
          </p:cNvPr>
          <p:cNvSpPr/>
          <p:nvPr/>
        </p:nvSpPr>
        <p:spPr>
          <a:xfrm>
            <a:off x="6070449" y="3542249"/>
            <a:ext cx="682291" cy="28193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D9A48E61-C790-01CA-9615-24629FA0D6ED}"/>
              </a:ext>
            </a:extLst>
          </p:cNvPr>
          <p:cNvCxnSpPr>
            <a:cxnSpLocks/>
          </p:cNvCxnSpPr>
          <p:nvPr/>
        </p:nvCxnSpPr>
        <p:spPr>
          <a:xfrm flipH="1">
            <a:off x="6798176" y="3683217"/>
            <a:ext cx="699842" cy="0"/>
          </a:xfrm>
          <a:prstGeom prst="straightConnector1">
            <a:avLst/>
          </a:prstGeom>
          <a:ln>
            <a:solidFill>
              <a:srgbClr val="163E6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C2BF50E6-F764-ACC4-E52F-B6D15B19B9CD}"/>
                  </a:ext>
                </a:extLst>
              </p:cNvPr>
              <p:cNvSpPr txBox="1"/>
              <p:nvPr/>
            </p:nvSpPr>
            <p:spPr>
              <a:xfrm>
                <a:off x="2071476" y="5746136"/>
                <a:ext cx="4391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b="1" dirty="0"/>
                  <a:t>Masses: between </a:t>
                </a: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𝟓𝟎𝟎</m:t>
                    </m:r>
                  </m:oMath>
                </a14:m>
                <a:r>
                  <a:rPr lang="it-IT" b="1" dirty="0"/>
                  <a:t> MeV (</a:t>
                </a: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it-IT" b="1" dirty="0"/>
                  <a:t>) and </a:t>
                </a: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it-IT" b="1" dirty="0"/>
                  <a:t> GeV</a:t>
                </a:r>
              </a:p>
            </p:txBody>
          </p:sp>
        </mc:Choice>
        <mc:Fallback xmlns="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C2BF50E6-F764-ACC4-E52F-B6D15B19B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476" y="5746136"/>
                <a:ext cx="4391074" cy="369332"/>
              </a:xfrm>
              <a:prstGeom prst="rect">
                <a:avLst/>
              </a:prstGeom>
              <a:blipFill>
                <a:blip r:embed="rId3"/>
                <a:stretch>
                  <a:fillRect l="-833" t="-8333" r="-694" b="-2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1D25102-E946-8FD3-35AF-224D58236F19}"/>
              </a:ext>
            </a:extLst>
          </p:cNvPr>
          <p:cNvSpPr txBox="1"/>
          <p:nvPr/>
        </p:nvSpPr>
        <p:spPr>
          <a:xfrm>
            <a:off x="-1" y="701241"/>
            <a:ext cx="12192000" cy="369332"/>
          </a:xfrm>
          <a:prstGeom prst="rect">
            <a:avLst/>
          </a:prstGeom>
          <a:solidFill>
            <a:srgbClr val="163E64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Scalar mesons are heavier than pseudoscalar ones.</a:t>
            </a:r>
            <a:endParaRPr lang="it-IT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A0971D56-0FB2-B8C8-1860-72D412D18289}"/>
                  </a:ext>
                </a:extLst>
              </p:cNvPr>
              <p:cNvSpPr txBox="1"/>
              <p:nvPr/>
            </p:nvSpPr>
            <p:spPr>
              <a:xfrm>
                <a:off x="4149730" y="1300033"/>
                <a:ext cx="19207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𝒒</m:t>
                    </m:r>
                    <m:acc>
                      <m:accPr>
                        <m:chr m:val="̅"/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  <m:r>
                      <a:rPr lang="it-IT" b="1" i="1" smtClean="0">
                        <a:latin typeface="Cambria Math" panose="02040503050406030204" pitchFamily="18" charset="0"/>
                      </a:rPr>
                      <m:t>𝒒</m:t>
                    </m:r>
                    <m:acc>
                      <m:accPr>
                        <m:chr m:val="̅"/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it-IT" b="1" dirty="0"/>
                  <a:t> h</a:t>
                </a:r>
                <a14:m>
                  <m:oMath xmlns:m="http://schemas.openxmlformats.org/officeDocument/2006/math">
                    <m:r>
                      <a:rPr lang="it-IT" b="1" i="0" smtClean="0">
                        <a:latin typeface="Cambria Math" panose="02040503050406030204" pitchFamily="18" charset="0"/>
                      </a:rPr>
                      <m:t>𝐚𝐯𝐞</m:t>
                    </m:r>
                    <m:r>
                      <a:rPr lang="it-IT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it-IT" b="1" dirty="0"/>
              </a:p>
            </p:txBody>
          </p:sp>
        </mc:Choice>
        <mc:Fallback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A0971D56-0FB2-B8C8-1860-72D412D18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730" y="1300033"/>
                <a:ext cx="1920719" cy="369332"/>
              </a:xfrm>
              <a:prstGeom prst="rect">
                <a:avLst/>
              </a:prstGeom>
              <a:blipFill>
                <a:blip r:embed="rId4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ccia a destra 42">
            <a:extLst>
              <a:ext uri="{FF2B5EF4-FFF2-40B4-BE49-F238E27FC236}">
                <a16:creationId xmlns:a16="http://schemas.microsoft.com/office/drawing/2014/main" id="{31A3B244-2E18-DBDB-B304-0BC908DF8411}"/>
              </a:ext>
            </a:extLst>
          </p:cNvPr>
          <p:cNvSpPr/>
          <p:nvPr/>
        </p:nvSpPr>
        <p:spPr>
          <a:xfrm>
            <a:off x="6134928" y="1347886"/>
            <a:ext cx="587228" cy="2736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E5F2A510-446E-C2C6-18A2-553847736309}"/>
                  </a:ext>
                </a:extLst>
              </p:cNvPr>
              <p:cNvSpPr txBox="1"/>
              <p:nvPr/>
            </p:nvSpPr>
            <p:spPr>
              <a:xfrm>
                <a:off x="6786635" y="1300033"/>
                <a:ext cx="1388393" cy="394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dirty="0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it-IT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it-IT" b="1" i="1" dirty="0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r>
                        <a:rPr lang="it-IT" b="1" i="1" dirty="0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it-IT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dirty="0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it-IT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b="1" i="1" dirty="0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E5F2A510-446E-C2C6-18A2-553847736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35" y="1300033"/>
                <a:ext cx="1388393" cy="394339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78870D74-9EF6-9F5B-8D23-CDD43B630A53}"/>
                  </a:ext>
                </a:extLst>
              </p:cNvPr>
              <p:cNvSpPr txBox="1"/>
              <p:nvPr/>
            </p:nvSpPr>
            <p:spPr>
              <a:xfrm>
                <a:off x="1678102" y="1809357"/>
                <a:ext cx="5222215" cy="281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sup>
                      </m:sSup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78870D74-9EF6-9F5B-8D23-CDD43B630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102" y="1809357"/>
                <a:ext cx="5222215" cy="281937"/>
              </a:xfrm>
              <a:prstGeom prst="rect">
                <a:avLst/>
              </a:prstGeom>
              <a:blipFill>
                <a:blip r:embed="rId6"/>
                <a:stretch>
                  <a:fillRect t="-4348" b="-3043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1A619212-9C03-E90B-E3FE-DDFF9CCB7686}"/>
              </a:ext>
            </a:extLst>
          </p:cNvPr>
          <p:cNvSpPr txBox="1"/>
          <p:nvPr/>
        </p:nvSpPr>
        <p:spPr>
          <a:xfrm>
            <a:off x="-1" y="1074208"/>
            <a:ext cx="49900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/>
              <a:t>R. Jaffe</a:t>
            </a:r>
            <a:r>
              <a:rPr lang="it-IT" sz="1200" dirty="0"/>
              <a:t>, </a:t>
            </a:r>
            <a:r>
              <a:rPr lang="it-IT" sz="1200" b="1" dirty="0" err="1"/>
              <a:t>Phys</a:t>
            </a:r>
            <a:r>
              <a:rPr lang="it-IT" sz="1200" b="1" dirty="0"/>
              <a:t>. Rev. D 15, 267 (1977) </a:t>
            </a:r>
            <a:r>
              <a:rPr lang="it-IT" sz="1200" dirty="0"/>
              <a:t>DOI: 10.1103/PhysRevD.15.267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64963DA4-2787-F290-DE58-FE07DA4E27A8}"/>
                  </a:ext>
                </a:extLst>
              </p:cNvPr>
              <p:cNvSpPr txBox="1"/>
              <p:nvPr/>
            </p:nvSpPr>
            <p:spPr>
              <a:xfrm>
                <a:off x="8241964" y="6017971"/>
                <a:ext cx="3818033" cy="2775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𝒒𝒒</m:t>
                        </m:r>
                      </m:e>
                    </m:d>
                  </m:oMath>
                </a14:m>
                <a:r>
                  <a:rPr lang="it-IT" b="1" dirty="0"/>
                  <a:t>: </a:t>
                </a:r>
                <a:r>
                  <a:rPr lang="it-IT" b="1" dirty="0" err="1"/>
                  <a:t>diquark</a:t>
                </a:r>
                <a:r>
                  <a:rPr lang="it-IT" b="1" dirty="0"/>
                  <a:t> with </a:t>
                </a: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acc>
                  </m:oMath>
                </a14:m>
                <a:endParaRPr lang="it-IT" b="1" dirty="0"/>
              </a:p>
            </p:txBody>
          </p:sp>
        </mc:Choice>
        <mc:Fallback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64963DA4-2787-F290-DE58-FE07DA4E2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964" y="6017971"/>
                <a:ext cx="3818033" cy="277576"/>
              </a:xfrm>
              <a:prstGeom prst="rect">
                <a:avLst/>
              </a:prstGeom>
              <a:blipFill>
                <a:blip r:embed="rId7"/>
                <a:stretch>
                  <a:fillRect l="-160" t="-26087" r="-10543" b="-521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6372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6338</TotalTime>
  <Words>1600</Words>
  <Application>Microsoft Office PowerPoint</Application>
  <PresentationFormat>Widescreen</PresentationFormat>
  <Paragraphs>217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9" baseType="lpstr">
      <vt:lpstr>AAAAAZ+Avenir-Medium</vt:lpstr>
      <vt:lpstr>Aptos</vt:lpstr>
      <vt:lpstr>Aptos Display</vt:lpstr>
      <vt:lpstr>Arial</vt:lpstr>
      <vt:lpstr>Cambria Math</vt:lpstr>
      <vt:lpstr>Segoe UI Semibold</vt:lpstr>
      <vt:lpstr>Wingdings</vt:lpstr>
      <vt:lpstr>Tema di Office</vt:lpstr>
      <vt:lpstr>Exotic Spectroscopy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Davide Germani</dc:creator>
  <cp:lastModifiedBy>Davide Germani</cp:lastModifiedBy>
  <cp:revision>14</cp:revision>
  <dcterms:created xsi:type="dcterms:W3CDTF">2024-11-21T11:04:04Z</dcterms:created>
  <dcterms:modified xsi:type="dcterms:W3CDTF">2025-05-19T09:49:44Z</dcterms:modified>
</cp:coreProperties>
</file>