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86" r:id="rId5"/>
    <p:sldId id="267" r:id="rId6"/>
    <p:sldId id="268" r:id="rId7"/>
    <p:sldId id="269" r:id="rId8"/>
    <p:sldId id="274" r:id="rId9"/>
    <p:sldId id="275" r:id="rId10"/>
    <p:sldId id="271" r:id="rId11"/>
    <p:sldId id="270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4472C4"/>
    <a:srgbClr val="E9404A"/>
    <a:srgbClr val="6C1F77"/>
    <a:srgbClr val="E85F28"/>
    <a:srgbClr val="008B94"/>
    <a:srgbClr val="018701"/>
    <a:srgbClr val="DEEBF7"/>
    <a:srgbClr val="C0E0C0"/>
    <a:srgbClr val="008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46" autoAdjust="0"/>
  </p:normalViewPr>
  <p:slideViewPr>
    <p:cSldViewPr snapToGrid="0">
      <p:cViewPr varScale="1">
        <p:scale>
          <a:sx n="98" d="100"/>
          <a:sy n="98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 Roncolato" userId="702657c7-ce74-4e67-87a0-6b9afb1b2260" providerId="ADAL" clId="{3AAD3C74-77D6-4670-B3AA-18756AA4A515}"/>
    <pc:docChg chg="undo custSel addSld delSld modSld sldOrd">
      <pc:chgData name="Carlo Roncolato" userId="702657c7-ce74-4e67-87a0-6b9afb1b2260" providerId="ADAL" clId="{3AAD3C74-77D6-4670-B3AA-18756AA4A515}" dt="2022-08-23T22:17:03.413" v="2894" actId="20577"/>
      <pc:docMkLst>
        <pc:docMk/>
      </pc:docMkLst>
      <pc:sldChg chg="modSp mod">
        <pc:chgData name="Carlo Roncolato" userId="702657c7-ce74-4e67-87a0-6b9afb1b2260" providerId="ADAL" clId="{3AAD3C74-77D6-4670-B3AA-18756AA4A515}" dt="2022-08-23T21:22:43.669" v="1913" actId="403"/>
        <pc:sldMkLst>
          <pc:docMk/>
          <pc:sldMk cId="1521535302" sldId="267"/>
        </pc:sldMkLst>
        <pc:spChg chg="mod">
          <ac:chgData name="Carlo Roncolato" userId="702657c7-ce74-4e67-87a0-6b9afb1b2260" providerId="ADAL" clId="{3AAD3C74-77D6-4670-B3AA-18756AA4A515}" dt="2022-08-23T21:22:43.669" v="1913" actId="403"/>
          <ac:spMkLst>
            <pc:docMk/>
            <pc:sldMk cId="1521535302" sldId="267"/>
            <ac:spMk id="12" creationId="{DDE9833C-E3F8-0CBD-ECAC-56CE4E8B4EA8}"/>
          </ac:spMkLst>
        </pc:spChg>
        <pc:spChg chg="mod">
          <ac:chgData name="Carlo Roncolato" userId="702657c7-ce74-4e67-87a0-6b9afb1b2260" providerId="ADAL" clId="{3AAD3C74-77D6-4670-B3AA-18756AA4A515}" dt="2022-08-23T21:22:30.083" v="1900" actId="1035"/>
          <ac:spMkLst>
            <pc:docMk/>
            <pc:sldMk cId="1521535302" sldId="267"/>
            <ac:spMk id="22" creationId="{0BFA611A-A101-5D3B-4CFF-F8139604F6F4}"/>
          </ac:spMkLst>
        </pc:spChg>
        <pc:spChg chg="mod">
          <ac:chgData name="Carlo Roncolato" userId="702657c7-ce74-4e67-87a0-6b9afb1b2260" providerId="ADAL" clId="{3AAD3C74-77D6-4670-B3AA-18756AA4A515}" dt="2022-08-23T21:22:38.574" v="1912" actId="313"/>
          <ac:spMkLst>
            <pc:docMk/>
            <pc:sldMk cId="1521535302" sldId="267"/>
            <ac:spMk id="53" creationId="{041CBB3A-0141-2734-9975-A7176B56A56C}"/>
          </ac:spMkLst>
        </pc:spChg>
      </pc:sldChg>
      <pc:sldChg chg="addSp delSp mod">
        <pc:chgData name="Carlo Roncolato" userId="702657c7-ce74-4e67-87a0-6b9afb1b2260" providerId="ADAL" clId="{3AAD3C74-77D6-4670-B3AA-18756AA4A515}" dt="2022-08-23T19:52:15.737" v="702" actId="21"/>
        <pc:sldMkLst>
          <pc:docMk/>
          <pc:sldMk cId="2486525619" sldId="275"/>
        </pc:sldMkLst>
        <pc:spChg chg="add del">
          <ac:chgData name="Carlo Roncolato" userId="702657c7-ce74-4e67-87a0-6b9afb1b2260" providerId="ADAL" clId="{3AAD3C74-77D6-4670-B3AA-18756AA4A515}" dt="2022-08-23T19:52:15.737" v="702" actId="21"/>
          <ac:spMkLst>
            <pc:docMk/>
            <pc:sldMk cId="2486525619" sldId="275"/>
            <ac:spMk id="11" creationId="{83A77B85-DAAB-206B-1935-600D785B1954}"/>
          </ac:spMkLst>
        </pc:spChg>
      </pc:sldChg>
      <pc:sldChg chg="addSp modSp mod">
        <pc:chgData name="Carlo Roncolato" userId="702657c7-ce74-4e67-87a0-6b9afb1b2260" providerId="ADAL" clId="{3AAD3C74-77D6-4670-B3AA-18756AA4A515}" dt="2022-08-23T19:52:30.735" v="718" actId="1035"/>
        <pc:sldMkLst>
          <pc:docMk/>
          <pc:sldMk cId="3553616230" sldId="276"/>
        </pc:sldMkLst>
        <pc:spChg chg="add mod">
          <ac:chgData name="Carlo Roncolato" userId="702657c7-ce74-4e67-87a0-6b9afb1b2260" providerId="ADAL" clId="{3AAD3C74-77D6-4670-B3AA-18756AA4A515}" dt="2022-08-23T19:52:23.366" v="704" actId="1076"/>
          <ac:spMkLst>
            <pc:docMk/>
            <pc:sldMk cId="3553616230" sldId="276"/>
            <ac:spMk id="3" creationId="{8CF8A358-0789-56CB-1C90-F6FC4195A64A}"/>
          </ac:spMkLst>
        </pc:spChg>
        <pc:picChg chg="mod">
          <ac:chgData name="Carlo Roncolato" userId="702657c7-ce74-4e67-87a0-6b9afb1b2260" providerId="ADAL" clId="{3AAD3C74-77D6-4670-B3AA-18756AA4A515}" dt="2022-08-23T19:52:30.735" v="718" actId="1035"/>
          <ac:picMkLst>
            <pc:docMk/>
            <pc:sldMk cId="3553616230" sldId="276"/>
            <ac:picMk id="4" creationId="{D5B3C725-9503-AB43-B4EC-A20440847508}"/>
          </ac:picMkLst>
        </pc:picChg>
      </pc:sldChg>
      <pc:sldChg chg="addSp modSp mod">
        <pc:chgData name="Carlo Roncolato" userId="702657c7-ce74-4e67-87a0-6b9afb1b2260" providerId="ADAL" clId="{3AAD3C74-77D6-4670-B3AA-18756AA4A515}" dt="2022-08-23T19:50:25.854" v="608" actId="20577"/>
        <pc:sldMkLst>
          <pc:docMk/>
          <pc:sldMk cId="4049437501" sldId="277"/>
        </pc:sldMkLst>
        <pc:spChg chg="add mod">
          <ac:chgData name="Carlo Roncolato" userId="702657c7-ce74-4e67-87a0-6b9afb1b2260" providerId="ADAL" clId="{3AAD3C74-77D6-4670-B3AA-18756AA4A515}" dt="2022-08-23T19:50:25.854" v="608" actId="20577"/>
          <ac:spMkLst>
            <pc:docMk/>
            <pc:sldMk cId="4049437501" sldId="277"/>
            <ac:spMk id="3" creationId="{811AE83E-B0B5-833B-0942-2FF6F45CAE6F}"/>
          </ac:spMkLst>
        </pc:spChg>
        <pc:spChg chg="mod">
          <ac:chgData name="Carlo Roncolato" userId="702657c7-ce74-4e67-87a0-6b9afb1b2260" providerId="ADAL" clId="{3AAD3C74-77D6-4670-B3AA-18756AA4A515}" dt="2022-08-23T19:50:13.311" v="595" actId="1076"/>
          <ac:spMkLst>
            <pc:docMk/>
            <pc:sldMk cId="4049437501" sldId="277"/>
            <ac:spMk id="8" creationId="{ED36FA2C-E406-B916-7617-50A42358FD57}"/>
          </ac:spMkLst>
        </pc:spChg>
      </pc:sldChg>
      <pc:sldChg chg="addSp modSp mod">
        <pc:chgData name="Carlo Roncolato" userId="702657c7-ce74-4e67-87a0-6b9afb1b2260" providerId="ADAL" clId="{3AAD3C74-77D6-4670-B3AA-18756AA4A515}" dt="2022-08-23T19:56:42.509" v="749" actId="20577"/>
        <pc:sldMkLst>
          <pc:docMk/>
          <pc:sldMk cId="1038776301" sldId="278"/>
        </pc:sldMkLst>
        <pc:spChg chg="add mod">
          <ac:chgData name="Carlo Roncolato" userId="702657c7-ce74-4e67-87a0-6b9afb1b2260" providerId="ADAL" clId="{3AAD3C74-77D6-4670-B3AA-18756AA4A515}" dt="2022-08-23T19:56:42.509" v="749" actId="20577"/>
          <ac:spMkLst>
            <pc:docMk/>
            <pc:sldMk cId="1038776301" sldId="278"/>
            <ac:spMk id="3" creationId="{E8064B33-E212-ABF1-4C9D-18261F5B3D93}"/>
          </ac:spMkLst>
        </pc:spChg>
        <pc:spChg chg="mod">
          <ac:chgData name="Carlo Roncolato" userId="702657c7-ce74-4e67-87a0-6b9afb1b2260" providerId="ADAL" clId="{3AAD3C74-77D6-4670-B3AA-18756AA4A515}" dt="2022-08-23T19:51:47.492" v="692" actId="20577"/>
          <ac:spMkLst>
            <pc:docMk/>
            <pc:sldMk cId="1038776301" sldId="278"/>
            <ac:spMk id="6" creationId="{20DBA539-8098-3B89-D5ED-3D2749AEBB4E}"/>
          </ac:spMkLst>
        </pc:spChg>
      </pc:sldChg>
      <pc:sldChg chg="addSp delSp modSp new mod">
        <pc:chgData name="Carlo Roncolato" userId="702657c7-ce74-4e67-87a0-6b9afb1b2260" providerId="ADAL" clId="{3AAD3C74-77D6-4670-B3AA-18756AA4A515}" dt="2022-08-23T20:01:19.613" v="892" actId="20577"/>
        <pc:sldMkLst>
          <pc:docMk/>
          <pc:sldMk cId="761102532" sldId="279"/>
        </pc:sldMkLst>
        <pc:spChg chg="mod">
          <ac:chgData name="Carlo Roncolato" userId="702657c7-ce74-4e67-87a0-6b9afb1b2260" providerId="ADAL" clId="{3AAD3C74-77D6-4670-B3AA-18756AA4A515}" dt="2022-08-23T20:00:34.712" v="801" actId="20577"/>
          <ac:spMkLst>
            <pc:docMk/>
            <pc:sldMk cId="761102532" sldId="279"/>
            <ac:spMk id="2" creationId="{2897D559-5284-96E2-45A5-977E5CBC56EA}"/>
          </ac:spMkLst>
        </pc:spChg>
        <pc:spChg chg="del">
          <ac:chgData name="Carlo Roncolato" userId="702657c7-ce74-4e67-87a0-6b9afb1b2260" providerId="ADAL" clId="{3AAD3C74-77D6-4670-B3AA-18756AA4A515}" dt="2022-08-23T20:00:02.433" v="750" actId="478"/>
          <ac:spMkLst>
            <pc:docMk/>
            <pc:sldMk cId="761102532" sldId="279"/>
            <ac:spMk id="3" creationId="{3D445D57-2B44-EAA4-A251-05BA9645E210}"/>
          </ac:spMkLst>
        </pc:spChg>
        <pc:spChg chg="add mod">
          <ac:chgData name="Carlo Roncolato" userId="702657c7-ce74-4e67-87a0-6b9afb1b2260" providerId="ADAL" clId="{3AAD3C74-77D6-4670-B3AA-18756AA4A515}" dt="2022-08-23T20:00:55.534" v="854" actId="1076"/>
          <ac:spMkLst>
            <pc:docMk/>
            <pc:sldMk cId="761102532" sldId="279"/>
            <ac:spMk id="8" creationId="{3933DE63-8E39-3BB5-D93C-D0305CE3A37F}"/>
          </ac:spMkLst>
        </pc:spChg>
        <pc:spChg chg="add mod">
          <ac:chgData name="Carlo Roncolato" userId="702657c7-ce74-4e67-87a0-6b9afb1b2260" providerId="ADAL" clId="{3AAD3C74-77D6-4670-B3AA-18756AA4A515}" dt="2022-08-23T20:01:19.613" v="892" actId="20577"/>
          <ac:spMkLst>
            <pc:docMk/>
            <pc:sldMk cId="761102532" sldId="279"/>
            <ac:spMk id="9" creationId="{9675D236-9346-B361-645D-77DEA4EEEF18}"/>
          </ac:spMkLst>
        </pc:spChg>
        <pc:picChg chg="add mod">
          <ac:chgData name="Carlo Roncolato" userId="702657c7-ce74-4e67-87a0-6b9afb1b2260" providerId="ADAL" clId="{3AAD3C74-77D6-4670-B3AA-18756AA4A515}" dt="2022-08-23T20:00:21.003" v="756" actId="14100"/>
          <ac:picMkLst>
            <pc:docMk/>
            <pc:sldMk cId="761102532" sldId="279"/>
            <ac:picMk id="5" creationId="{46FE1EAF-6D71-6A0A-7627-5FF5C7BD8288}"/>
          </ac:picMkLst>
        </pc:picChg>
        <pc:picChg chg="add mod">
          <ac:chgData name="Carlo Roncolato" userId="702657c7-ce74-4e67-87a0-6b9afb1b2260" providerId="ADAL" clId="{3AAD3C74-77D6-4670-B3AA-18756AA4A515}" dt="2022-08-23T20:00:15.652" v="754" actId="1076"/>
          <ac:picMkLst>
            <pc:docMk/>
            <pc:sldMk cId="761102532" sldId="279"/>
            <ac:picMk id="7" creationId="{1B19C39C-B92B-8301-9E26-9CFF391311D5}"/>
          </ac:picMkLst>
        </pc:picChg>
      </pc:sldChg>
      <pc:sldChg chg="addSp delSp modSp new mod">
        <pc:chgData name="Carlo Roncolato" userId="702657c7-ce74-4e67-87a0-6b9afb1b2260" providerId="ADAL" clId="{3AAD3C74-77D6-4670-B3AA-18756AA4A515}" dt="2022-08-23T20:15:33.449" v="1161" actId="790"/>
        <pc:sldMkLst>
          <pc:docMk/>
          <pc:sldMk cId="1741170830" sldId="280"/>
        </pc:sldMkLst>
        <pc:spChg chg="mod">
          <ac:chgData name="Carlo Roncolato" userId="702657c7-ce74-4e67-87a0-6b9afb1b2260" providerId="ADAL" clId="{3AAD3C74-77D6-4670-B3AA-18756AA4A515}" dt="2022-08-23T20:05:11.034" v="1014" actId="313"/>
          <ac:spMkLst>
            <pc:docMk/>
            <pc:sldMk cId="1741170830" sldId="280"/>
            <ac:spMk id="2" creationId="{25EDAD3D-EC49-A8A6-8F05-C227B4DEA9FB}"/>
          </ac:spMkLst>
        </pc:spChg>
        <pc:spChg chg="del">
          <ac:chgData name="Carlo Roncolato" userId="702657c7-ce74-4e67-87a0-6b9afb1b2260" providerId="ADAL" clId="{3AAD3C74-77D6-4670-B3AA-18756AA4A515}" dt="2022-08-23T20:02:22.887" v="894" actId="478"/>
          <ac:spMkLst>
            <pc:docMk/>
            <pc:sldMk cId="1741170830" sldId="280"/>
            <ac:spMk id="3" creationId="{126927D6-D8D4-CA16-BBEB-22AEB76A6EF9}"/>
          </ac:spMkLst>
        </pc:spChg>
        <pc:spChg chg="add mod">
          <ac:chgData name="Carlo Roncolato" userId="702657c7-ce74-4e67-87a0-6b9afb1b2260" providerId="ADAL" clId="{3AAD3C74-77D6-4670-B3AA-18756AA4A515}" dt="2022-08-23T20:15:21.089" v="1158" actId="113"/>
          <ac:spMkLst>
            <pc:docMk/>
            <pc:sldMk cId="1741170830" sldId="280"/>
            <ac:spMk id="11" creationId="{23AF494D-B45D-BA8F-714E-8B69E01E5E65}"/>
          </ac:spMkLst>
        </pc:spChg>
        <pc:spChg chg="add mod">
          <ac:chgData name="Carlo Roncolato" userId="702657c7-ce74-4e67-87a0-6b9afb1b2260" providerId="ADAL" clId="{3AAD3C74-77D6-4670-B3AA-18756AA4A515}" dt="2022-08-23T20:15:23.445" v="1159" actId="113"/>
          <ac:spMkLst>
            <pc:docMk/>
            <pc:sldMk cId="1741170830" sldId="280"/>
            <ac:spMk id="12" creationId="{E9727FD7-AB41-7684-F69F-36CEC2D19515}"/>
          </ac:spMkLst>
        </pc:spChg>
        <pc:spChg chg="add mod">
          <ac:chgData name="Carlo Roncolato" userId="702657c7-ce74-4e67-87a0-6b9afb1b2260" providerId="ADAL" clId="{3AAD3C74-77D6-4670-B3AA-18756AA4A515}" dt="2022-08-23T20:15:25.240" v="1160" actId="113"/>
          <ac:spMkLst>
            <pc:docMk/>
            <pc:sldMk cId="1741170830" sldId="280"/>
            <ac:spMk id="13" creationId="{646BEEB7-21FD-909F-8318-909D4B4B0EFA}"/>
          </ac:spMkLst>
        </pc:spChg>
        <pc:spChg chg="add mod">
          <ac:chgData name="Carlo Roncolato" userId="702657c7-ce74-4e67-87a0-6b9afb1b2260" providerId="ADAL" clId="{3AAD3C74-77D6-4670-B3AA-18756AA4A515}" dt="2022-08-23T20:08:46.407" v="1088" actId="790"/>
          <ac:spMkLst>
            <pc:docMk/>
            <pc:sldMk cId="1741170830" sldId="280"/>
            <ac:spMk id="15" creationId="{064CD3F6-1955-8635-B85D-D8976050A828}"/>
          </ac:spMkLst>
        </pc:spChg>
        <pc:spChg chg="add mod">
          <ac:chgData name="Carlo Roncolato" userId="702657c7-ce74-4e67-87a0-6b9afb1b2260" providerId="ADAL" clId="{3AAD3C74-77D6-4670-B3AA-18756AA4A515}" dt="2022-08-23T20:09:29.800" v="1100" actId="20577"/>
          <ac:spMkLst>
            <pc:docMk/>
            <pc:sldMk cId="1741170830" sldId="280"/>
            <ac:spMk id="16" creationId="{347D192A-4888-2FAA-418F-56DA9F0C530C}"/>
          </ac:spMkLst>
        </pc:spChg>
        <pc:spChg chg="add mod">
          <ac:chgData name="Carlo Roncolato" userId="702657c7-ce74-4e67-87a0-6b9afb1b2260" providerId="ADAL" clId="{3AAD3C74-77D6-4670-B3AA-18756AA4A515}" dt="2022-08-23T20:15:33.449" v="1161" actId="790"/>
          <ac:spMkLst>
            <pc:docMk/>
            <pc:sldMk cId="1741170830" sldId="280"/>
            <ac:spMk id="18" creationId="{4C37D2EE-C81F-D93D-D51D-3E0A4FD1C29F}"/>
          </ac:spMkLst>
        </pc:spChg>
        <pc:picChg chg="add mod">
          <ac:chgData name="Carlo Roncolato" userId="702657c7-ce74-4e67-87a0-6b9afb1b2260" providerId="ADAL" clId="{3AAD3C74-77D6-4670-B3AA-18756AA4A515}" dt="2022-08-23T20:02:27.527" v="896" actId="1076"/>
          <ac:picMkLst>
            <pc:docMk/>
            <pc:sldMk cId="1741170830" sldId="280"/>
            <ac:picMk id="5" creationId="{B77416BB-390A-4530-2464-C8D151BB7651}"/>
          </ac:picMkLst>
        </pc:picChg>
        <pc:picChg chg="add mod">
          <ac:chgData name="Carlo Roncolato" userId="702657c7-ce74-4e67-87a0-6b9afb1b2260" providerId="ADAL" clId="{3AAD3C74-77D6-4670-B3AA-18756AA4A515}" dt="2022-08-23T20:06:43.871" v="1050" actId="1037"/>
          <ac:picMkLst>
            <pc:docMk/>
            <pc:sldMk cId="1741170830" sldId="280"/>
            <ac:picMk id="7" creationId="{6C5C16E3-2E91-FF09-463B-A6A5C0DFF765}"/>
          </ac:picMkLst>
        </pc:picChg>
        <pc:picChg chg="add mod">
          <ac:chgData name="Carlo Roncolato" userId="702657c7-ce74-4e67-87a0-6b9afb1b2260" providerId="ADAL" clId="{3AAD3C74-77D6-4670-B3AA-18756AA4A515}" dt="2022-08-23T20:06:26.184" v="1032" actId="1076"/>
          <ac:picMkLst>
            <pc:docMk/>
            <pc:sldMk cId="1741170830" sldId="280"/>
            <ac:picMk id="9" creationId="{F05CEA92-EDAC-0A03-6066-B3396227D87F}"/>
          </ac:picMkLst>
        </pc:picChg>
      </pc:sldChg>
      <pc:sldChg chg="add del">
        <pc:chgData name="Carlo Roncolato" userId="702657c7-ce74-4e67-87a0-6b9afb1b2260" providerId="ADAL" clId="{3AAD3C74-77D6-4670-B3AA-18756AA4A515}" dt="2022-08-23T19:52:11.559" v="698"/>
        <pc:sldMkLst>
          <pc:docMk/>
          <pc:sldMk cId="4040566893" sldId="280"/>
        </pc:sldMkLst>
      </pc:sldChg>
      <pc:sldChg chg="addSp delSp modSp new mod">
        <pc:chgData name="Carlo Roncolato" userId="702657c7-ce74-4e67-87a0-6b9afb1b2260" providerId="ADAL" clId="{3AAD3C74-77D6-4670-B3AA-18756AA4A515}" dt="2022-08-23T21:19:29.380" v="1792" actId="1076"/>
        <pc:sldMkLst>
          <pc:docMk/>
          <pc:sldMk cId="2146065309" sldId="281"/>
        </pc:sldMkLst>
        <pc:spChg chg="mod">
          <ac:chgData name="Carlo Roncolato" userId="702657c7-ce74-4e67-87a0-6b9afb1b2260" providerId="ADAL" clId="{3AAD3C74-77D6-4670-B3AA-18756AA4A515}" dt="2022-08-23T20:37:02.333" v="1188" actId="20577"/>
          <ac:spMkLst>
            <pc:docMk/>
            <pc:sldMk cId="2146065309" sldId="281"/>
            <ac:spMk id="2" creationId="{FAD8054D-8F3A-E193-0792-2B3DED36A8CD}"/>
          </ac:spMkLst>
        </pc:spChg>
        <pc:spChg chg="del">
          <ac:chgData name="Carlo Roncolato" userId="702657c7-ce74-4e67-87a0-6b9afb1b2260" providerId="ADAL" clId="{3AAD3C74-77D6-4670-B3AA-18756AA4A515}" dt="2022-08-23T20:36:47.083" v="1163" actId="478"/>
          <ac:spMkLst>
            <pc:docMk/>
            <pc:sldMk cId="2146065309" sldId="281"/>
            <ac:spMk id="3" creationId="{C6D091D7-131C-4759-FAEB-78696A154C16}"/>
          </ac:spMkLst>
        </pc:spChg>
        <pc:spChg chg="add mod">
          <ac:chgData name="Carlo Roncolato" userId="702657c7-ce74-4e67-87a0-6b9afb1b2260" providerId="ADAL" clId="{3AAD3C74-77D6-4670-B3AA-18756AA4A515}" dt="2022-08-23T21:19:29.380" v="1792" actId="1076"/>
          <ac:spMkLst>
            <pc:docMk/>
            <pc:sldMk cId="2146065309" sldId="281"/>
            <ac:spMk id="6" creationId="{3C7FEEEE-4937-F4BA-FDB8-680D733E8D5D}"/>
          </ac:spMkLst>
        </pc:spChg>
        <pc:spChg chg="add mod">
          <ac:chgData name="Carlo Roncolato" userId="702657c7-ce74-4e67-87a0-6b9afb1b2260" providerId="ADAL" clId="{3AAD3C74-77D6-4670-B3AA-18756AA4A515}" dt="2022-08-23T20:42:51.086" v="1613" actId="1076"/>
          <ac:spMkLst>
            <pc:docMk/>
            <pc:sldMk cId="2146065309" sldId="281"/>
            <ac:spMk id="7" creationId="{9C9CE86A-21D1-3EE1-EC21-D62051B3A7B7}"/>
          </ac:spMkLst>
        </pc:spChg>
        <pc:picChg chg="add mod">
          <ac:chgData name="Carlo Roncolato" userId="702657c7-ce74-4e67-87a0-6b9afb1b2260" providerId="ADAL" clId="{3AAD3C74-77D6-4670-B3AA-18756AA4A515}" dt="2022-08-23T20:42:47.035" v="1612" actId="1076"/>
          <ac:picMkLst>
            <pc:docMk/>
            <pc:sldMk cId="2146065309" sldId="281"/>
            <ac:picMk id="5" creationId="{9647351E-3ABD-EC8D-B159-94F7903EDCAC}"/>
          </ac:picMkLst>
        </pc:picChg>
      </pc:sldChg>
      <pc:sldChg chg="addSp delSp modSp new mod modAnim">
        <pc:chgData name="Carlo Roncolato" userId="702657c7-ce74-4e67-87a0-6b9afb1b2260" providerId="ADAL" clId="{3AAD3C74-77D6-4670-B3AA-18756AA4A515}" dt="2022-08-23T21:35:19.515" v="1984" actId="1076"/>
        <pc:sldMkLst>
          <pc:docMk/>
          <pc:sldMk cId="789332990" sldId="282"/>
        </pc:sldMkLst>
        <pc:spChg chg="mod">
          <ac:chgData name="Carlo Roncolato" userId="702657c7-ce74-4e67-87a0-6b9afb1b2260" providerId="ADAL" clId="{3AAD3C74-77D6-4670-B3AA-18756AA4A515}" dt="2022-08-23T21:23:55.266" v="1960" actId="20577"/>
          <ac:spMkLst>
            <pc:docMk/>
            <pc:sldMk cId="789332990" sldId="282"/>
            <ac:spMk id="2" creationId="{79B3FB04-7AB5-DD22-0391-B8B30BB7574A}"/>
          </ac:spMkLst>
        </pc:spChg>
        <pc:spChg chg="del">
          <ac:chgData name="Carlo Roncolato" userId="702657c7-ce74-4e67-87a0-6b9afb1b2260" providerId="ADAL" clId="{3AAD3C74-77D6-4670-B3AA-18756AA4A515}" dt="2022-08-23T21:34:18.372" v="1979" actId="478"/>
          <ac:spMkLst>
            <pc:docMk/>
            <pc:sldMk cId="789332990" sldId="282"/>
            <ac:spMk id="3" creationId="{5958E5BF-6968-862F-A556-64404971B8C4}"/>
          </ac:spMkLst>
        </pc:spChg>
        <pc:picChg chg="add mod">
          <ac:chgData name="Carlo Roncolato" userId="702657c7-ce74-4e67-87a0-6b9afb1b2260" providerId="ADAL" clId="{3AAD3C74-77D6-4670-B3AA-18756AA4A515}" dt="2022-08-23T21:35:19.515" v="1984" actId="1076"/>
          <ac:picMkLst>
            <pc:docMk/>
            <pc:sldMk cId="789332990" sldId="282"/>
            <ac:picMk id="4" creationId="{822B82D7-247A-7D74-7DBB-F7CACDFA193A}"/>
          </ac:picMkLst>
        </pc:picChg>
      </pc:sldChg>
      <pc:sldChg chg="addSp delSp modSp add mod ord">
        <pc:chgData name="Carlo Roncolato" userId="702657c7-ce74-4e67-87a0-6b9afb1b2260" providerId="ADAL" clId="{3AAD3C74-77D6-4670-B3AA-18756AA4A515}" dt="2022-08-23T21:29:14.878" v="1978" actId="20577"/>
        <pc:sldMkLst>
          <pc:docMk/>
          <pc:sldMk cId="1070408697" sldId="283"/>
        </pc:sldMkLst>
        <pc:spChg chg="mod">
          <ac:chgData name="Carlo Roncolato" userId="702657c7-ce74-4e67-87a0-6b9afb1b2260" providerId="ADAL" clId="{3AAD3C74-77D6-4670-B3AA-18756AA4A515}" dt="2022-08-23T21:20:32.240" v="1830" actId="20577"/>
          <ac:spMkLst>
            <pc:docMk/>
            <pc:sldMk cId="1070408697" sldId="283"/>
            <ac:spMk id="2" creationId="{10F1BFCB-5006-FCC5-BF49-3CEC9330564F}"/>
          </ac:spMkLst>
        </pc:spChg>
        <pc:spChg chg="add mod">
          <ac:chgData name="Carlo Roncolato" userId="702657c7-ce74-4e67-87a0-6b9afb1b2260" providerId="ADAL" clId="{3AAD3C74-77D6-4670-B3AA-18756AA4A515}" dt="2022-08-23T21:23:09.294" v="1915"/>
          <ac:spMkLst>
            <pc:docMk/>
            <pc:sldMk cId="1070408697" sldId="283"/>
            <ac:spMk id="3" creationId="{41E9763D-FB1F-FC2A-3189-579D6CEE45A2}"/>
          </ac:spMkLst>
        </pc:spChg>
        <pc:spChg chg="del">
          <ac:chgData name="Carlo Roncolato" userId="702657c7-ce74-4e67-87a0-6b9afb1b2260" providerId="ADAL" clId="{3AAD3C74-77D6-4670-B3AA-18756AA4A515}" dt="2022-08-23T21:23:08.806" v="1914" actId="478"/>
          <ac:spMkLst>
            <pc:docMk/>
            <pc:sldMk cId="1070408697" sldId="283"/>
            <ac:spMk id="12" creationId="{DDE9833C-E3F8-0CBD-ECAC-56CE4E8B4EA8}"/>
          </ac:spMkLst>
        </pc:spChg>
        <pc:spChg chg="mod">
          <ac:chgData name="Carlo Roncolato" userId="702657c7-ce74-4e67-87a0-6b9afb1b2260" providerId="ADAL" clId="{3AAD3C74-77D6-4670-B3AA-18756AA4A515}" dt="2022-08-23T21:23:32.093" v="1927" actId="1035"/>
          <ac:spMkLst>
            <pc:docMk/>
            <pc:sldMk cId="1070408697" sldId="283"/>
            <ac:spMk id="22" creationId="{0BFA611A-A101-5D3B-4CFF-F8139604F6F4}"/>
          </ac:spMkLst>
        </pc:spChg>
        <pc:spChg chg="mod">
          <ac:chgData name="Carlo Roncolato" userId="702657c7-ce74-4e67-87a0-6b9afb1b2260" providerId="ADAL" clId="{3AAD3C74-77D6-4670-B3AA-18756AA4A515}" dt="2022-08-23T21:29:14.878" v="1978" actId="20577"/>
          <ac:spMkLst>
            <pc:docMk/>
            <pc:sldMk cId="1070408697" sldId="283"/>
            <ac:spMk id="53" creationId="{041CBB3A-0141-2734-9975-A7176B56A56C}"/>
          </ac:spMkLst>
        </pc:spChg>
        <pc:spChg chg="mod">
          <ac:chgData name="Carlo Roncolato" userId="702657c7-ce74-4e67-87a0-6b9afb1b2260" providerId="ADAL" clId="{3AAD3C74-77D6-4670-B3AA-18756AA4A515}" dt="2022-08-23T21:23:45.952" v="1930" actId="20577"/>
          <ac:spMkLst>
            <pc:docMk/>
            <pc:sldMk cId="1070408697" sldId="283"/>
            <ac:spMk id="69" creationId="{090B2C9E-4265-21C4-81B9-CBEF0EB66E81}"/>
          </ac:spMkLst>
        </pc:spChg>
        <pc:picChg chg="del">
          <ac:chgData name="Carlo Roncolato" userId="702657c7-ce74-4e67-87a0-6b9afb1b2260" providerId="ADAL" clId="{3AAD3C74-77D6-4670-B3AA-18756AA4A515}" dt="2022-08-23T21:20:35.056" v="1831" actId="478"/>
          <ac:picMkLst>
            <pc:docMk/>
            <pc:sldMk cId="1070408697" sldId="283"/>
            <ac:picMk id="21" creationId="{2730B7A7-B201-4370-5BB1-B17D93403A03}"/>
          </ac:picMkLst>
        </pc:picChg>
        <pc:picChg chg="add mod">
          <ac:chgData name="Carlo Roncolato" userId="702657c7-ce74-4e67-87a0-6b9afb1b2260" providerId="ADAL" clId="{3AAD3C74-77D6-4670-B3AA-18756AA4A515}" dt="2022-08-23T21:24:57.074" v="1969" actId="1076"/>
          <ac:picMkLst>
            <pc:docMk/>
            <pc:sldMk cId="1070408697" sldId="283"/>
            <ac:picMk id="42" creationId="{C2A7CE7E-1F28-DD16-03C2-FD8CDCEF1819}"/>
          </ac:picMkLst>
        </pc:picChg>
        <pc:picChg chg="del">
          <ac:chgData name="Carlo Roncolato" userId="702657c7-ce74-4e67-87a0-6b9afb1b2260" providerId="ADAL" clId="{3AAD3C74-77D6-4670-B3AA-18756AA4A515}" dt="2022-08-23T21:20:35.698" v="1832" actId="478"/>
          <ac:picMkLst>
            <pc:docMk/>
            <pc:sldMk cId="1070408697" sldId="283"/>
            <ac:picMk id="58" creationId="{00FEC7A8-6DBC-C8C5-109B-8898F02027C5}"/>
          </ac:picMkLst>
        </pc:picChg>
        <pc:picChg chg="del">
          <ac:chgData name="Carlo Roncolato" userId="702657c7-ce74-4e67-87a0-6b9afb1b2260" providerId="ADAL" clId="{3AAD3C74-77D6-4670-B3AA-18756AA4A515}" dt="2022-08-23T21:20:36.469" v="1833" actId="478"/>
          <ac:picMkLst>
            <pc:docMk/>
            <pc:sldMk cId="1070408697" sldId="283"/>
            <ac:picMk id="60" creationId="{E2BBCCAA-AC65-5436-BB89-B1A7178BC0B2}"/>
          </ac:picMkLst>
        </pc:picChg>
        <pc:picChg chg="add mod">
          <ac:chgData name="Carlo Roncolato" userId="702657c7-ce74-4e67-87a0-6b9afb1b2260" providerId="ADAL" clId="{3AAD3C74-77D6-4670-B3AA-18756AA4A515}" dt="2022-08-23T21:25:18.102" v="1973" actId="1076"/>
          <ac:picMkLst>
            <pc:docMk/>
            <pc:sldMk cId="1070408697" sldId="283"/>
            <ac:picMk id="1026" creationId="{45E9C7C8-3B8F-3460-2DBD-AC56CC2ABC0E}"/>
          </ac:picMkLst>
        </pc:picChg>
      </pc:sldChg>
      <pc:sldChg chg="addSp delSp modSp new mod">
        <pc:chgData name="Carlo Roncolato" userId="702657c7-ce74-4e67-87a0-6b9afb1b2260" providerId="ADAL" clId="{3AAD3C74-77D6-4670-B3AA-18756AA4A515}" dt="2022-08-23T21:52:03.006" v="2144" actId="1076"/>
        <pc:sldMkLst>
          <pc:docMk/>
          <pc:sldMk cId="4158104326" sldId="284"/>
        </pc:sldMkLst>
        <pc:spChg chg="mod">
          <ac:chgData name="Carlo Roncolato" userId="702657c7-ce74-4e67-87a0-6b9afb1b2260" providerId="ADAL" clId="{3AAD3C74-77D6-4670-B3AA-18756AA4A515}" dt="2022-08-23T21:37:33.976" v="2018" actId="20577"/>
          <ac:spMkLst>
            <pc:docMk/>
            <pc:sldMk cId="4158104326" sldId="284"/>
            <ac:spMk id="2" creationId="{FE8EFD75-D0E1-B067-5F8E-4A1711F08E75}"/>
          </ac:spMkLst>
        </pc:spChg>
        <pc:spChg chg="del">
          <ac:chgData name="Carlo Roncolato" userId="702657c7-ce74-4e67-87a0-6b9afb1b2260" providerId="ADAL" clId="{3AAD3C74-77D6-4670-B3AA-18756AA4A515}" dt="2022-08-23T21:37:18.286" v="1986" actId="478"/>
          <ac:spMkLst>
            <pc:docMk/>
            <pc:sldMk cId="4158104326" sldId="284"/>
            <ac:spMk id="3" creationId="{BBA625E0-DDEB-450B-85A9-EB855BC28129}"/>
          </ac:spMkLst>
        </pc:spChg>
        <pc:spChg chg="add mod">
          <ac:chgData name="Carlo Roncolato" userId="702657c7-ce74-4e67-87a0-6b9afb1b2260" providerId="ADAL" clId="{3AAD3C74-77D6-4670-B3AA-18756AA4A515}" dt="2022-08-23T21:51:24.917" v="2137" actId="1076"/>
          <ac:spMkLst>
            <pc:docMk/>
            <pc:sldMk cId="4158104326" sldId="284"/>
            <ac:spMk id="7" creationId="{6DDC7C78-2FF5-2B3C-937E-0DA9C54E43A5}"/>
          </ac:spMkLst>
        </pc:spChg>
        <pc:spChg chg="add mod">
          <ac:chgData name="Carlo Roncolato" userId="702657c7-ce74-4e67-87a0-6b9afb1b2260" providerId="ADAL" clId="{3AAD3C74-77D6-4670-B3AA-18756AA4A515}" dt="2022-08-23T21:51:34.104" v="2141" actId="1076"/>
          <ac:spMkLst>
            <pc:docMk/>
            <pc:sldMk cId="4158104326" sldId="284"/>
            <ac:spMk id="11" creationId="{43178C0F-71DB-E876-E461-343BFBFD5646}"/>
          </ac:spMkLst>
        </pc:spChg>
        <pc:picChg chg="add mod">
          <ac:chgData name="Carlo Roncolato" userId="702657c7-ce74-4e67-87a0-6b9afb1b2260" providerId="ADAL" clId="{3AAD3C74-77D6-4670-B3AA-18756AA4A515}" dt="2022-08-23T21:37:39.254" v="2020" actId="14100"/>
          <ac:picMkLst>
            <pc:docMk/>
            <pc:sldMk cId="4158104326" sldId="284"/>
            <ac:picMk id="5" creationId="{55382054-DD96-A205-B989-7E984403DD3B}"/>
          </ac:picMkLst>
        </pc:picChg>
        <pc:picChg chg="add del mod">
          <ac:chgData name="Carlo Roncolato" userId="702657c7-ce74-4e67-87a0-6b9afb1b2260" providerId="ADAL" clId="{3AAD3C74-77D6-4670-B3AA-18756AA4A515}" dt="2022-08-23T21:51:40.684" v="2142" actId="478"/>
          <ac:picMkLst>
            <pc:docMk/>
            <pc:sldMk cId="4158104326" sldId="284"/>
            <ac:picMk id="9" creationId="{88B8F202-BF0D-05AD-5764-0483DB1E9A24}"/>
          </ac:picMkLst>
        </pc:picChg>
        <pc:picChg chg="add mod">
          <ac:chgData name="Carlo Roncolato" userId="702657c7-ce74-4e67-87a0-6b9afb1b2260" providerId="ADAL" clId="{3AAD3C74-77D6-4670-B3AA-18756AA4A515}" dt="2022-08-23T21:52:03.006" v="2144" actId="1076"/>
          <ac:picMkLst>
            <pc:docMk/>
            <pc:sldMk cId="4158104326" sldId="284"/>
            <ac:picMk id="13" creationId="{D2C331F9-3CBA-CCA6-F6FD-5D1EBFE57178}"/>
          </ac:picMkLst>
        </pc:picChg>
      </pc:sldChg>
      <pc:sldChg chg="addSp delSp modSp new mod">
        <pc:chgData name="Carlo Roncolato" userId="702657c7-ce74-4e67-87a0-6b9afb1b2260" providerId="ADAL" clId="{3AAD3C74-77D6-4670-B3AA-18756AA4A515}" dt="2022-08-23T22:00:20.217" v="2662" actId="1076"/>
        <pc:sldMkLst>
          <pc:docMk/>
          <pc:sldMk cId="2538975494" sldId="285"/>
        </pc:sldMkLst>
        <pc:spChg chg="mod">
          <ac:chgData name="Carlo Roncolato" userId="702657c7-ce74-4e67-87a0-6b9afb1b2260" providerId="ADAL" clId="{3AAD3C74-77D6-4670-B3AA-18756AA4A515}" dt="2022-08-23T21:54:04.894" v="2167" actId="20577"/>
          <ac:spMkLst>
            <pc:docMk/>
            <pc:sldMk cId="2538975494" sldId="285"/>
            <ac:spMk id="2" creationId="{7A81A529-0857-0E96-572A-B4E053989C1B}"/>
          </ac:spMkLst>
        </pc:spChg>
        <pc:spChg chg="del">
          <ac:chgData name="Carlo Roncolato" userId="702657c7-ce74-4e67-87a0-6b9afb1b2260" providerId="ADAL" clId="{3AAD3C74-77D6-4670-B3AA-18756AA4A515}" dt="2022-08-23T21:54:07.691" v="2168" actId="478"/>
          <ac:spMkLst>
            <pc:docMk/>
            <pc:sldMk cId="2538975494" sldId="285"/>
            <ac:spMk id="3" creationId="{7FD17E4C-25EB-531B-9C82-C7C28B83EE00}"/>
          </ac:spMkLst>
        </pc:spChg>
        <pc:spChg chg="add mod">
          <ac:chgData name="Carlo Roncolato" userId="702657c7-ce74-4e67-87a0-6b9afb1b2260" providerId="ADAL" clId="{3AAD3C74-77D6-4670-B3AA-18756AA4A515}" dt="2022-08-23T22:00:20.217" v="2662" actId="1076"/>
          <ac:spMkLst>
            <pc:docMk/>
            <pc:sldMk cId="2538975494" sldId="285"/>
            <ac:spMk id="6" creationId="{498064B4-0229-B4A1-EA18-820605EB546E}"/>
          </ac:spMkLst>
        </pc:spChg>
        <pc:picChg chg="add mod">
          <ac:chgData name="Carlo Roncolato" userId="702657c7-ce74-4e67-87a0-6b9afb1b2260" providerId="ADAL" clId="{3AAD3C74-77D6-4670-B3AA-18756AA4A515}" dt="2022-08-23T21:54:11.650" v="2170" actId="1076"/>
          <ac:picMkLst>
            <pc:docMk/>
            <pc:sldMk cId="2538975494" sldId="285"/>
            <ac:picMk id="5" creationId="{A3F2B7C2-692D-9DD6-F2CF-0832A2AA2508}"/>
          </ac:picMkLst>
        </pc:picChg>
      </pc:sldChg>
      <pc:sldChg chg="addSp delSp modSp new mod">
        <pc:chgData name="Carlo Roncolato" userId="702657c7-ce74-4e67-87a0-6b9afb1b2260" providerId="ADAL" clId="{3AAD3C74-77D6-4670-B3AA-18756AA4A515}" dt="2022-08-23T22:17:03.413" v="2894" actId="20577"/>
        <pc:sldMkLst>
          <pc:docMk/>
          <pc:sldMk cId="3213457167" sldId="286"/>
        </pc:sldMkLst>
        <pc:spChg chg="mod">
          <ac:chgData name="Carlo Roncolato" userId="702657c7-ce74-4e67-87a0-6b9afb1b2260" providerId="ADAL" clId="{3AAD3C74-77D6-4670-B3AA-18756AA4A515}" dt="2022-08-23T22:12:12.986" v="2708" actId="20577"/>
          <ac:spMkLst>
            <pc:docMk/>
            <pc:sldMk cId="3213457167" sldId="286"/>
            <ac:spMk id="2" creationId="{D4308ED8-1CB5-99BD-DFA9-89FA403BCE23}"/>
          </ac:spMkLst>
        </pc:spChg>
        <pc:spChg chg="del">
          <ac:chgData name="Carlo Roncolato" userId="702657c7-ce74-4e67-87a0-6b9afb1b2260" providerId="ADAL" clId="{3AAD3C74-77D6-4670-B3AA-18756AA4A515}" dt="2022-08-23T22:01:44.758" v="2664" actId="478"/>
          <ac:spMkLst>
            <pc:docMk/>
            <pc:sldMk cId="3213457167" sldId="286"/>
            <ac:spMk id="3" creationId="{8EC560AA-71F8-BF79-A30B-C6AE3C087FF9}"/>
          </ac:spMkLst>
        </pc:spChg>
        <pc:spChg chg="add mod">
          <ac:chgData name="Carlo Roncolato" userId="702657c7-ce74-4e67-87a0-6b9afb1b2260" providerId="ADAL" clId="{3AAD3C74-77D6-4670-B3AA-18756AA4A515}" dt="2022-08-23T22:13:20.802" v="2712" actId="1076"/>
          <ac:spMkLst>
            <pc:docMk/>
            <pc:sldMk cId="3213457167" sldId="286"/>
            <ac:spMk id="9" creationId="{BDE937D7-8E1C-C639-58A6-6E429103489E}"/>
          </ac:spMkLst>
        </pc:spChg>
        <pc:spChg chg="add mod">
          <ac:chgData name="Carlo Roncolato" userId="702657c7-ce74-4e67-87a0-6b9afb1b2260" providerId="ADAL" clId="{3AAD3C74-77D6-4670-B3AA-18756AA4A515}" dt="2022-08-23T22:17:03.413" v="2894" actId="20577"/>
          <ac:spMkLst>
            <pc:docMk/>
            <pc:sldMk cId="3213457167" sldId="286"/>
            <ac:spMk id="10" creationId="{7DCBCB02-FBA5-A2A2-5901-2654CA87F602}"/>
          </ac:spMkLst>
        </pc:spChg>
        <pc:picChg chg="add mod">
          <ac:chgData name="Carlo Roncolato" userId="702657c7-ce74-4e67-87a0-6b9afb1b2260" providerId="ADAL" clId="{3AAD3C74-77D6-4670-B3AA-18756AA4A515}" dt="2022-08-23T22:01:50.166" v="2666" actId="1076"/>
          <ac:picMkLst>
            <pc:docMk/>
            <pc:sldMk cId="3213457167" sldId="286"/>
            <ac:picMk id="5" creationId="{BD620155-5F20-363D-8A0B-72FABCDC01B1}"/>
          </ac:picMkLst>
        </pc:picChg>
        <pc:picChg chg="add mod">
          <ac:chgData name="Carlo Roncolato" userId="702657c7-ce74-4e67-87a0-6b9afb1b2260" providerId="ADAL" clId="{3AAD3C74-77D6-4670-B3AA-18756AA4A515}" dt="2022-08-23T22:13:53.816" v="2714" actId="1076"/>
          <ac:picMkLst>
            <pc:docMk/>
            <pc:sldMk cId="3213457167" sldId="286"/>
            <ac:picMk id="7" creationId="{3D797422-C5B2-577E-216D-3B30B3422D0F}"/>
          </ac:picMkLst>
        </pc:picChg>
      </pc:sldChg>
      <pc:sldChg chg="modSp new del mod">
        <pc:chgData name="Carlo Roncolato" userId="702657c7-ce74-4e67-87a0-6b9afb1b2260" providerId="ADAL" clId="{3AAD3C74-77D6-4670-B3AA-18756AA4A515}" dt="2022-08-23T22:16:09.323" v="2880" actId="47"/>
        <pc:sldMkLst>
          <pc:docMk/>
          <pc:sldMk cId="2232430031" sldId="287"/>
        </pc:sldMkLst>
        <pc:spChg chg="mod">
          <ac:chgData name="Carlo Roncolato" userId="702657c7-ce74-4e67-87a0-6b9afb1b2260" providerId="ADAL" clId="{3AAD3C74-77D6-4670-B3AA-18756AA4A515}" dt="2022-08-23T22:13:58.752" v="2716" actId="27636"/>
          <ac:spMkLst>
            <pc:docMk/>
            <pc:sldMk cId="2232430031" sldId="287"/>
            <ac:spMk id="2" creationId="{1224AB0B-6A3F-7099-E6AD-7831468A6D41}"/>
          </ac:spMkLst>
        </pc:spChg>
      </pc:sldChg>
    </pc:docChg>
  </pc:docChgLst>
  <pc:docChgLst>
    <pc:chgData name="Carlo Roncolato" userId="702657c7-ce74-4e67-87a0-6b9afb1b2260" providerId="ADAL" clId="{42D471D1-6F9B-4C9D-BD94-0925A27DD2B6}"/>
    <pc:docChg chg="undo redo custSel addSld modSld sldOrd">
      <pc:chgData name="Carlo Roncolato" userId="702657c7-ce74-4e67-87a0-6b9afb1b2260" providerId="ADAL" clId="{42D471D1-6F9B-4C9D-BD94-0925A27DD2B6}" dt="2022-09-11T04:33:12.907" v="6086" actId="6549"/>
      <pc:docMkLst>
        <pc:docMk/>
      </pc:docMkLst>
      <pc:sldChg chg="modSp mod">
        <pc:chgData name="Carlo Roncolato" userId="702657c7-ce74-4e67-87a0-6b9afb1b2260" providerId="ADAL" clId="{42D471D1-6F9B-4C9D-BD94-0925A27DD2B6}" dt="2022-08-26T19:34:24.885" v="802" actId="2710"/>
        <pc:sldMkLst>
          <pc:docMk/>
          <pc:sldMk cId="1712132364" sldId="270"/>
        </pc:sldMkLst>
        <pc:spChg chg="mod">
          <ac:chgData name="Carlo Roncolato" userId="702657c7-ce74-4e67-87a0-6b9afb1b2260" providerId="ADAL" clId="{42D471D1-6F9B-4C9D-BD94-0925A27DD2B6}" dt="2022-08-26T19:34:24.885" v="802" actId="2710"/>
          <ac:spMkLst>
            <pc:docMk/>
            <pc:sldMk cId="1712132364" sldId="270"/>
            <ac:spMk id="6" creationId="{B0D5CCE8-F85A-E989-E1F3-CC93B4DFEFB7}"/>
          </ac:spMkLst>
        </pc:spChg>
      </pc:sldChg>
      <pc:sldChg chg="modSp mod">
        <pc:chgData name="Carlo Roncolato" userId="702657c7-ce74-4e67-87a0-6b9afb1b2260" providerId="ADAL" clId="{42D471D1-6F9B-4C9D-BD94-0925A27DD2B6}" dt="2022-08-26T20:24:52.103" v="1583" actId="20577"/>
        <pc:sldMkLst>
          <pc:docMk/>
          <pc:sldMk cId="2553113849" sldId="271"/>
        </pc:sldMkLst>
        <pc:graphicFrameChg chg="mod modGraphic">
          <ac:chgData name="Carlo Roncolato" userId="702657c7-ce74-4e67-87a0-6b9afb1b2260" providerId="ADAL" clId="{42D471D1-6F9B-4C9D-BD94-0925A27DD2B6}" dt="2022-08-26T20:24:52.103" v="1583" actId="20577"/>
          <ac:graphicFrameMkLst>
            <pc:docMk/>
            <pc:sldMk cId="2553113849" sldId="271"/>
            <ac:graphicFrameMk id="4" creationId="{F305E1B1-A68F-9A03-D1CF-EC1259F868F2}"/>
          </ac:graphicFrameMkLst>
        </pc:graphicFrameChg>
      </pc:sldChg>
      <pc:sldChg chg="modSp mod">
        <pc:chgData name="Carlo Roncolato" userId="702657c7-ce74-4e67-87a0-6b9afb1b2260" providerId="ADAL" clId="{42D471D1-6F9B-4C9D-BD94-0925A27DD2B6}" dt="2022-09-11T04:33:12.907" v="6086" actId="6549"/>
        <pc:sldMkLst>
          <pc:docMk/>
          <pc:sldMk cId="706203730" sldId="272"/>
        </pc:sldMkLst>
        <pc:spChg chg="mod">
          <ac:chgData name="Carlo Roncolato" userId="702657c7-ce74-4e67-87a0-6b9afb1b2260" providerId="ADAL" clId="{42D471D1-6F9B-4C9D-BD94-0925A27DD2B6}" dt="2022-08-26T19:35:03.385" v="808" actId="27636"/>
          <ac:spMkLst>
            <pc:docMk/>
            <pc:sldMk cId="706203730" sldId="272"/>
            <ac:spMk id="3" creationId="{8FEA95D9-C2D1-D87F-8C44-CD1961F0006E}"/>
          </ac:spMkLst>
        </pc:spChg>
        <pc:spChg chg="mod">
          <ac:chgData name="Carlo Roncolato" userId="702657c7-ce74-4e67-87a0-6b9afb1b2260" providerId="ADAL" clId="{42D471D1-6F9B-4C9D-BD94-0925A27DD2B6}" dt="2022-09-11T04:33:12.907" v="6086" actId="6549"/>
          <ac:spMkLst>
            <pc:docMk/>
            <pc:sldMk cId="706203730" sldId="272"/>
            <ac:spMk id="18" creationId="{C3126FB3-8337-50F2-1FA9-29028D086810}"/>
          </ac:spMkLst>
        </pc:spChg>
      </pc:sldChg>
      <pc:sldChg chg="addSp delSp modSp mod">
        <pc:chgData name="Carlo Roncolato" userId="702657c7-ce74-4e67-87a0-6b9afb1b2260" providerId="ADAL" clId="{42D471D1-6F9B-4C9D-BD94-0925A27DD2B6}" dt="2022-08-26T20:06:43.767" v="1467" actId="208"/>
        <pc:sldMkLst>
          <pc:docMk/>
          <pc:sldMk cId="2862042731" sldId="273"/>
        </pc:sldMkLst>
        <pc:spChg chg="mod">
          <ac:chgData name="Carlo Roncolato" userId="702657c7-ce74-4e67-87a0-6b9afb1b2260" providerId="ADAL" clId="{42D471D1-6F9B-4C9D-BD94-0925A27DD2B6}" dt="2022-08-26T19:48:15.555" v="1117" actId="20577"/>
          <ac:spMkLst>
            <pc:docMk/>
            <pc:sldMk cId="2862042731" sldId="273"/>
            <ac:spMk id="2" creationId="{ADE3E873-4B15-C29D-DC58-F44262D616D8}"/>
          </ac:spMkLst>
        </pc:spChg>
        <pc:spChg chg="mod">
          <ac:chgData name="Carlo Roncolato" userId="702657c7-ce74-4e67-87a0-6b9afb1b2260" providerId="ADAL" clId="{42D471D1-6F9B-4C9D-BD94-0925A27DD2B6}" dt="2022-08-26T20:06:16.493" v="1424" actId="27636"/>
          <ac:spMkLst>
            <pc:docMk/>
            <pc:sldMk cId="2862042731" sldId="273"/>
            <ac:spMk id="3" creationId="{62F7906A-6811-03F2-4177-6E31AEE6F06B}"/>
          </ac:spMkLst>
        </pc:spChg>
        <pc:spChg chg="add mod">
          <ac:chgData name="Carlo Roncolato" userId="702657c7-ce74-4e67-87a0-6b9afb1b2260" providerId="ADAL" clId="{42D471D1-6F9B-4C9D-BD94-0925A27DD2B6}" dt="2022-08-26T19:52:48.483" v="1156" actId="1076"/>
          <ac:spMkLst>
            <pc:docMk/>
            <pc:sldMk cId="2862042731" sldId="273"/>
            <ac:spMk id="4" creationId="{D3B1BA88-F674-18B4-0B0F-4084BC58D717}"/>
          </ac:spMkLst>
        </pc:spChg>
        <pc:spChg chg="add del mod">
          <ac:chgData name="Carlo Roncolato" userId="702657c7-ce74-4e67-87a0-6b9afb1b2260" providerId="ADAL" clId="{42D471D1-6F9B-4C9D-BD94-0925A27DD2B6}" dt="2022-08-26T19:48:55.478" v="1121" actId="478"/>
          <ac:spMkLst>
            <pc:docMk/>
            <pc:sldMk cId="2862042731" sldId="273"/>
            <ac:spMk id="6" creationId="{68AAAE32-4CC4-EDE7-1B43-652FE1ABBFA6}"/>
          </ac:spMkLst>
        </pc:spChg>
        <pc:spChg chg="add del mod">
          <ac:chgData name="Carlo Roncolato" userId="702657c7-ce74-4e67-87a0-6b9afb1b2260" providerId="ADAL" clId="{42D471D1-6F9B-4C9D-BD94-0925A27DD2B6}" dt="2022-08-26T19:55:46.289" v="1168" actId="478"/>
          <ac:spMkLst>
            <pc:docMk/>
            <pc:sldMk cId="2862042731" sldId="273"/>
            <ac:spMk id="7" creationId="{A24206F7-DCD9-2BE6-F496-D54F829EC244}"/>
          </ac:spMkLst>
        </pc:spChg>
        <pc:spChg chg="del mod topLvl">
          <ac:chgData name="Carlo Roncolato" userId="702657c7-ce74-4e67-87a0-6b9afb1b2260" providerId="ADAL" clId="{42D471D1-6F9B-4C9D-BD94-0925A27DD2B6}" dt="2022-08-26T19:49:03.232" v="1123" actId="478"/>
          <ac:spMkLst>
            <pc:docMk/>
            <pc:sldMk cId="2862042731" sldId="273"/>
            <ac:spMk id="7" creationId="{CBD5C713-C165-BEAA-655B-DC6D19820994}"/>
          </ac:spMkLst>
        </pc:spChg>
        <pc:spChg chg="add mod">
          <ac:chgData name="Carlo Roncolato" userId="702657c7-ce74-4e67-87a0-6b9afb1b2260" providerId="ADAL" clId="{42D471D1-6F9B-4C9D-BD94-0925A27DD2B6}" dt="2022-08-26T19:49:34.078" v="1130" actId="164"/>
          <ac:spMkLst>
            <pc:docMk/>
            <pc:sldMk cId="2862042731" sldId="273"/>
            <ac:spMk id="8" creationId="{DA25CFB8-CC8E-98B6-D660-195A0E4DE5A3}"/>
          </ac:spMkLst>
        </pc:spChg>
        <pc:spChg chg="add mod">
          <ac:chgData name="Carlo Roncolato" userId="702657c7-ce74-4e67-87a0-6b9afb1b2260" providerId="ADAL" clId="{42D471D1-6F9B-4C9D-BD94-0925A27DD2B6}" dt="2022-08-26T19:52:39.927" v="1154" actId="164"/>
          <ac:spMkLst>
            <pc:docMk/>
            <pc:sldMk cId="2862042731" sldId="273"/>
            <ac:spMk id="10" creationId="{B64AB637-4D41-2AD2-FC2D-6E7289BD4D4B}"/>
          </ac:spMkLst>
        </pc:spChg>
        <pc:spChg chg="add mod">
          <ac:chgData name="Carlo Roncolato" userId="702657c7-ce74-4e67-87a0-6b9afb1b2260" providerId="ADAL" clId="{42D471D1-6F9B-4C9D-BD94-0925A27DD2B6}" dt="2022-08-26T19:52:39.927" v="1154" actId="164"/>
          <ac:spMkLst>
            <pc:docMk/>
            <pc:sldMk cId="2862042731" sldId="273"/>
            <ac:spMk id="18" creationId="{CD33E5D4-0E6B-CA62-5D76-BD03CC4D38B8}"/>
          </ac:spMkLst>
        </pc:spChg>
        <pc:spChg chg="add del mod">
          <ac:chgData name="Carlo Roncolato" userId="702657c7-ce74-4e67-87a0-6b9afb1b2260" providerId="ADAL" clId="{42D471D1-6F9B-4C9D-BD94-0925A27DD2B6}" dt="2022-08-26T19:55:46.289" v="1168" actId="478"/>
          <ac:spMkLst>
            <pc:docMk/>
            <pc:sldMk cId="2862042731" sldId="273"/>
            <ac:spMk id="19" creationId="{5EC33467-5B4F-72DC-71BD-333AAE2960D1}"/>
          </ac:spMkLst>
        </pc:spChg>
        <pc:spChg chg="add mod">
          <ac:chgData name="Carlo Roncolato" userId="702657c7-ce74-4e67-87a0-6b9afb1b2260" providerId="ADAL" clId="{42D471D1-6F9B-4C9D-BD94-0925A27DD2B6}" dt="2022-08-26T20:06:34.559" v="1464" actId="1076"/>
          <ac:spMkLst>
            <pc:docMk/>
            <pc:sldMk cId="2862042731" sldId="273"/>
            <ac:spMk id="28" creationId="{5ADA1A94-36DD-8075-D8A7-D75A9406F795}"/>
          </ac:spMkLst>
        </pc:spChg>
        <pc:spChg chg="add mod">
          <ac:chgData name="Carlo Roncolato" userId="702657c7-ce74-4e67-87a0-6b9afb1b2260" providerId="ADAL" clId="{42D471D1-6F9B-4C9D-BD94-0925A27DD2B6}" dt="2022-08-26T20:06:29.399" v="1462" actId="1076"/>
          <ac:spMkLst>
            <pc:docMk/>
            <pc:sldMk cId="2862042731" sldId="273"/>
            <ac:spMk id="29" creationId="{FFC02D5B-A2FE-FF03-EBC4-0F24E975AC5B}"/>
          </ac:spMkLst>
        </pc:spChg>
        <pc:grpChg chg="add del mod">
          <ac:chgData name="Carlo Roncolato" userId="702657c7-ce74-4e67-87a0-6b9afb1b2260" providerId="ADAL" clId="{42D471D1-6F9B-4C9D-BD94-0925A27DD2B6}" dt="2022-08-26T19:48:59.747" v="1122" actId="165"/>
          <ac:grpSpMkLst>
            <pc:docMk/>
            <pc:sldMk cId="2862042731" sldId="273"/>
            <ac:grpSpMk id="4" creationId="{CDBE7CC9-B6EF-63A9-855F-D64437580455}"/>
          </ac:grpSpMkLst>
        </pc:grpChg>
        <pc:grpChg chg="add del mod">
          <ac:chgData name="Carlo Roncolato" userId="702657c7-ce74-4e67-87a0-6b9afb1b2260" providerId="ADAL" clId="{42D471D1-6F9B-4C9D-BD94-0925A27DD2B6}" dt="2022-08-26T19:55:43.495" v="1167" actId="478"/>
          <ac:grpSpMkLst>
            <pc:docMk/>
            <pc:sldMk cId="2862042731" sldId="273"/>
            <ac:grpSpMk id="6" creationId="{70DCABD3-89EE-70EA-6BBA-571E4B0CB279}"/>
          </ac:grpSpMkLst>
        </pc:grpChg>
        <pc:grpChg chg="add mod">
          <ac:chgData name="Carlo Roncolato" userId="702657c7-ce74-4e67-87a0-6b9afb1b2260" providerId="ADAL" clId="{42D471D1-6F9B-4C9D-BD94-0925A27DD2B6}" dt="2022-08-26T19:52:39.927" v="1154" actId="164"/>
          <ac:grpSpMkLst>
            <pc:docMk/>
            <pc:sldMk cId="2862042731" sldId="273"/>
            <ac:grpSpMk id="9" creationId="{31E1B1EC-394B-4283-F974-F918C6D0E2B8}"/>
          </ac:grpSpMkLst>
        </pc:grpChg>
        <pc:picChg chg="mod topLvl">
          <ac:chgData name="Carlo Roncolato" userId="702657c7-ce74-4e67-87a0-6b9afb1b2260" providerId="ADAL" clId="{42D471D1-6F9B-4C9D-BD94-0925A27DD2B6}" dt="2022-08-26T19:49:34.078" v="1130" actId="164"/>
          <ac:picMkLst>
            <pc:docMk/>
            <pc:sldMk cId="2862042731" sldId="273"/>
            <ac:picMk id="5" creationId="{15CE43C9-132A-373C-CD5D-38891A0FFE60}"/>
          </ac:picMkLst>
        </pc:picChg>
        <pc:picChg chg="add mod">
          <ac:chgData name="Carlo Roncolato" userId="702657c7-ce74-4e67-87a0-6b9afb1b2260" providerId="ADAL" clId="{42D471D1-6F9B-4C9D-BD94-0925A27DD2B6}" dt="2022-08-26T19:57:15.830" v="1170" actId="1076"/>
          <ac:picMkLst>
            <pc:docMk/>
            <pc:sldMk cId="2862042731" sldId="273"/>
            <ac:picMk id="21" creationId="{121ED659-8112-508C-376F-1CD7FA1E9760}"/>
          </ac:picMkLst>
        </pc:picChg>
        <pc:cxnChg chg="add del mod">
          <ac:chgData name="Carlo Roncolato" userId="702657c7-ce74-4e67-87a0-6b9afb1b2260" providerId="ADAL" clId="{42D471D1-6F9B-4C9D-BD94-0925A27DD2B6}" dt="2022-08-26T19:55:46.289" v="1168" actId="478"/>
          <ac:cxnSpMkLst>
            <pc:docMk/>
            <pc:sldMk cId="2862042731" sldId="273"/>
            <ac:cxnSpMk id="11" creationId="{B0610157-4A4C-060C-7791-95E2DD1F4C94}"/>
          </ac:cxnSpMkLst>
        </pc:cxnChg>
        <pc:cxnChg chg="add mod">
          <ac:chgData name="Carlo Roncolato" userId="702657c7-ce74-4e67-87a0-6b9afb1b2260" providerId="ADAL" clId="{42D471D1-6F9B-4C9D-BD94-0925A27DD2B6}" dt="2022-08-26T19:52:39.927" v="1154" actId="164"/>
          <ac:cxnSpMkLst>
            <pc:docMk/>
            <pc:sldMk cId="2862042731" sldId="273"/>
            <ac:cxnSpMk id="12" creationId="{68AA2695-963E-E4CE-97FA-69ACEF6752E1}"/>
          </ac:cxnSpMkLst>
        </pc:cxnChg>
        <pc:cxnChg chg="add mod">
          <ac:chgData name="Carlo Roncolato" userId="702657c7-ce74-4e67-87a0-6b9afb1b2260" providerId="ADAL" clId="{42D471D1-6F9B-4C9D-BD94-0925A27DD2B6}" dt="2022-08-26T19:52:39.927" v="1154" actId="164"/>
          <ac:cxnSpMkLst>
            <pc:docMk/>
            <pc:sldMk cId="2862042731" sldId="273"/>
            <ac:cxnSpMk id="14" creationId="{D82BE8EF-AFC7-3188-DEAF-133FBDA67D12}"/>
          </ac:cxnSpMkLst>
        </pc:cxnChg>
        <pc:cxnChg chg="add del mod">
          <ac:chgData name="Carlo Roncolato" userId="702657c7-ce74-4e67-87a0-6b9afb1b2260" providerId="ADAL" clId="{42D471D1-6F9B-4C9D-BD94-0925A27DD2B6}" dt="2022-08-26T19:55:46.289" v="1168" actId="478"/>
          <ac:cxnSpMkLst>
            <pc:docMk/>
            <pc:sldMk cId="2862042731" sldId="273"/>
            <ac:cxnSpMk id="15" creationId="{13145F5F-DA9E-BB46-62CE-0D4D222B79CE}"/>
          </ac:cxnSpMkLst>
        </pc:cxnChg>
        <pc:cxnChg chg="add mod">
          <ac:chgData name="Carlo Roncolato" userId="702657c7-ce74-4e67-87a0-6b9afb1b2260" providerId="ADAL" clId="{42D471D1-6F9B-4C9D-BD94-0925A27DD2B6}" dt="2022-08-26T19:52:39.927" v="1154" actId="164"/>
          <ac:cxnSpMkLst>
            <pc:docMk/>
            <pc:sldMk cId="2862042731" sldId="273"/>
            <ac:cxnSpMk id="16" creationId="{00296044-EE95-37CD-5E03-1BD2E03EC806}"/>
          </ac:cxnSpMkLst>
        </pc:cxnChg>
        <pc:cxnChg chg="add mod">
          <ac:chgData name="Carlo Roncolato" userId="702657c7-ce74-4e67-87a0-6b9afb1b2260" providerId="ADAL" clId="{42D471D1-6F9B-4C9D-BD94-0925A27DD2B6}" dt="2022-08-26T20:06:41.344" v="1466" actId="208"/>
          <ac:cxnSpMkLst>
            <pc:docMk/>
            <pc:sldMk cId="2862042731" sldId="273"/>
            <ac:cxnSpMk id="23" creationId="{13870B2E-9BD3-638C-0F43-05A4C57DAFFB}"/>
          </ac:cxnSpMkLst>
        </pc:cxnChg>
        <pc:cxnChg chg="add mod">
          <ac:chgData name="Carlo Roncolato" userId="702657c7-ce74-4e67-87a0-6b9afb1b2260" providerId="ADAL" clId="{42D471D1-6F9B-4C9D-BD94-0925A27DD2B6}" dt="2022-08-26T20:06:43.767" v="1467" actId="208"/>
          <ac:cxnSpMkLst>
            <pc:docMk/>
            <pc:sldMk cId="2862042731" sldId="273"/>
            <ac:cxnSpMk id="25" creationId="{53564EB7-62D9-0C33-91AE-BDBBCE075BE8}"/>
          </ac:cxnSpMkLst>
        </pc:cxnChg>
      </pc:sldChg>
      <pc:sldChg chg="addSp delSp modSp new mod">
        <pc:chgData name="Carlo Roncolato" userId="702657c7-ce74-4e67-87a0-6b9afb1b2260" providerId="ADAL" clId="{42D471D1-6F9B-4C9D-BD94-0925A27DD2B6}" dt="2022-08-26T19:35:35.899" v="810" actId="20577"/>
        <pc:sldMkLst>
          <pc:docMk/>
          <pc:sldMk cId="3018681366" sldId="275"/>
        </pc:sldMkLst>
        <pc:spChg chg="mod">
          <ac:chgData name="Carlo Roncolato" userId="702657c7-ce74-4e67-87a0-6b9afb1b2260" providerId="ADAL" clId="{42D471D1-6F9B-4C9D-BD94-0925A27DD2B6}" dt="2022-08-26T19:34:06.106" v="800" actId="20577"/>
          <ac:spMkLst>
            <pc:docMk/>
            <pc:sldMk cId="3018681366" sldId="275"/>
            <ac:spMk id="2" creationId="{AED34537-0173-B34D-B810-0AAD37BAA47F}"/>
          </ac:spMkLst>
        </pc:spChg>
        <pc:spChg chg="mod">
          <ac:chgData name="Carlo Roncolato" userId="702657c7-ce74-4e67-87a0-6b9afb1b2260" providerId="ADAL" clId="{42D471D1-6F9B-4C9D-BD94-0925A27DD2B6}" dt="2022-08-26T19:25:57.220" v="623" actId="20577"/>
          <ac:spMkLst>
            <pc:docMk/>
            <pc:sldMk cId="3018681366" sldId="275"/>
            <ac:spMk id="3" creationId="{27118AC6-8BB2-251A-C2EF-82FA277D596E}"/>
          </ac:spMkLst>
        </pc:spChg>
        <pc:spChg chg="add mod">
          <ac:chgData name="Carlo Roncolato" userId="702657c7-ce74-4e67-87a0-6b9afb1b2260" providerId="ADAL" clId="{42D471D1-6F9B-4C9D-BD94-0925A27DD2B6}" dt="2022-08-26T19:03:08.229" v="191" actId="1076"/>
          <ac:spMkLst>
            <pc:docMk/>
            <pc:sldMk cId="3018681366" sldId="275"/>
            <ac:spMk id="5" creationId="{CC64C680-F888-99E1-0694-47F336AB5988}"/>
          </ac:spMkLst>
        </pc:spChg>
        <pc:spChg chg="add mod">
          <ac:chgData name="Carlo Roncolato" userId="702657c7-ce74-4e67-87a0-6b9afb1b2260" providerId="ADAL" clId="{42D471D1-6F9B-4C9D-BD94-0925A27DD2B6}" dt="2022-08-26T19:03:02.890" v="189" actId="14100"/>
          <ac:spMkLst>
            <pc:docMk/>
            <pc:sldMk cId="3018681366" sldId="275"/>
            <ac:spMk id="7" creationId="{932B8A10-B01D-4A2E-9630-ACED194CD474}"/>
          </ac:spMkLst>
        </pc:spChg>
        <pc:spChg chg="add mod">
          <ac:chgData name="Carlo Roncolato" userId="702657c7-ce74-4e67-87a0-6b9afb1b2260" providerId="ADAL" clId="{42D471D1-6F9B-4C9D-BD94-0925A27DD2B6}" dt="2022-08-26T19:03:00.005" v="188" actId="14100"/>
          <ac:spMkLst>
            <pc:docMk/>
            <pc:sldMk cId="3018681366" sldId="275"/>
            <ac:spMk id="8" creationId="{A8E1E778-552C-2181-ACF6-B80AC62954EB}"/>
          </ac:spMkLst>
        </pc:spChg>
        <pc:spChg chg="add mod">
          <ac:chgData name="Carlo Roncolato" userId="702657c7-ce74-4e67-87a0-6b9afb1b2260" providerId="ADAL" clId="{42D471D1-6F9B-4C9D-BD94-0925A27DD2B6}" dt="2022-08-26T19:21:15.416" v="599" actId="1076"/>
          <ac:spMkLst>
            <pc:docMk/>
            <pc:sldMk cId="3018681366" sldId="275"/>
            <ac:spMk id="10" creationId="{219F339B-8CE0-D7B4-803A-6C541AAC26C0}"/>
          </ac:spMkLst>
        </pc:spChg>
        <pc:spChg chg="add mod">
          <ac:chgData name="Carlo Roncolato" userId="702657c7-ce74-4e67-87a0-6b9afb1b2260" providerId="ADAL" clId="{42D471D1-6F9B-4C9D-BD94-0925A27DD2B6}" dt="2022-08-26T19:11:25.860" v="465" actId="1076"/>
          <ac:spMkLst>
            <pc:docMk/>
            <pc:sldMk cId="3018681366" sldId="275"/>
            <ac:spMk id="12" creationId="{9072772F-9409-7CB9-0007-1B6DB24FA7BB}"/>
          </ac:spMkLst>
        </pc:spChg>
        <pc:spChg chg="add del mod">
          <ac:chgData name="Carlo Roncolato" userId="702657c7-ce74-4e67-87a0-6b9afb1b2260" providerId="ADAL" clId="{42D471D1-6F9B-4C9D-BD94-0925A27DD2B6}" dt="2022-08-26T19:06:57.345" v="256" actId="478"/>
          <ac:spMkLst>
            <pc:docMk/>
            <pc:sldMk cId="3018681366" sldId="275"/>
            <ac:spMk id="13" creationId="{0BE05C2B-0C13-FB08-A941-E13D28D1FF8B}"/>
          </ac:spMkLst>
        </pc:spChg>
        <pc:spChg chg="add mod">
          <ac:chgData name="Carlo Roncolato" userId="702657c7-ce74-4e67-87a0-6b9afb1b2260" providerId="ADAL" clId="{42D471D1-6F9B-4C9D-BD94-0925A27DD2B6}" dt="2022-08-26T19:28:47.169" v="681" actId="1076"/>
          <ac:spMkLst>
            <pc:docMk/>
            <pc:sldMk cId="3018681366" sldId="275"/>
            <ac:spMk id="14" creationId="{D6EB7BE2-2202-F39D-3328-56E3F2075B8B}"/>
          </ac:spMkLst>
        </pc:spChg>
        <pc:spChg chg="add mod">
          <ac:chgData name="Carlo Roncolato" userId="702657c7-ce74-4e67-87a0-6b9afb1b2260" providerId="ADAL" clId="{42D471D1-6F9B-4C9D-BD94-0925A27DD2B6}" dt="2022-08-26T19:10:55.491" v="457" actId="20577"/>
          <ac:spMkLst>
            <pc:docMk/>
            <pc:sldMk cId="3018681366" sldId="275"/>
            <ac:spMk id="15" creationId="{E51A38D1-7F38-4F91-AC2B-409D42EC8085}"/>
          </ac:spMkLst>
        </pc:spChg>
        <pc:spChg chg="add mod">
          <ac:chgData name="Carlo Roncolato" userId="702657c7-ce74-4e67-87a0-6b9afb1b2260" providerId="ADAL" clId="{42D471D1-6F9B-4C9D-BD94-0925A27DD2B6}" dt="2022-08-26T19:13:34.189" v="490" actId="1076"/>
          <ac:spMkLst>
            <pc:docMk/>
            <pc:sldMk cId="3018681366" sldId="275"/>
            <ac:spMk id="16" creationId="{367D6549-C70F-EE3D-B5F2-22219063A5B2}"/>
          </ac:spMkLst>
        </pc:spChg>
        <pc:spChg chg="add mod">
          <ac:chgData name="Carlo Roncolato" userId="702657c7-ce74-4e67-87a0-6b9afb1b2260" providerId="ADAL" clId="{42D471D1-6F9B-4C9D-BD94-0925A27DD2B6}" dt="2022-08-26T19:11:19.808" v="464" actId="20577"/>
          <ac:spMkLst>
            <pc:docMk/>
            <pc:sldMk cId="3018681366" sldId="275"/>
            <ac:spMk id="17" creationId="{38A03DC4-8A72-E304-0996-8ED51CCD37AB}"/>
          </ac:spMkLst>
        </pc:spChg>
        <pc:spChg chg="add mod">
          <ac:chgData name="Carlo Roncolato" userId="702657c7-ce74-4e67-87a0-6b9afb1b2260" providerId="ADAL" clId="{42D471D1-6F9B-4C9D-BD94-0925A27DD2B6}" dt="2022-08-26T19:11:16.559" v="463" actId="20577"/>
          <ac:spMkLst>
            <pc:docMk/>
            <pc:sldMk cId="3018681366" sldId="275"/>
            <ac:spMk id="18" creationId="{A23A01C8-49FD-289B-B3F0-F95E9F37AEA5}"/>
          </ac:spMkLst>
        </pc:spChg>
        <pc:spChg chg="add mod">
          <ac:chgData name="Carlo Roncolato" userId="702657c7-ce74-4e67-87a0-6b9afb1b2260" providerId="ADAL" clId="{42D471D1-6F9B-4C9D-BD94-0925A27DD2B6}" dt="2022-08-26T19:12:15.917" v="487" actId="1076"/>
          <ac:spMkLst>
            <pc:docMk/>
            <pc:sldMk cId="3018681366" sldId="275"/>
            <ac:spMk id="19" creationId="{14338D8D-3F5B-19DB-8CA6-15D035ABE7AD}"/>
          </ac:spMkLst>
        </pc:spChg>
        <pc:spChg chg="add del mod">
          <ac:chgData name="Carlo Roncolato" userId="702657c7-ce74-4e67-87a0-6b9afb1b2260" providerId="ADAL" clId="{42D471D1-6F9B-4C9D-BD94-0925A27DD2B6}" dt="2022-08-26T19:29:01" v="687"/>
          <ac:spMkLst>
            <pc:docMk/>
            <pc:sldMk cId="3018681366" sldId="275"/>
            <ac:spMk id="20" creationId="{5C60B68E-D529-03F7-0E1F-01FD5405ED79}"/>
          </ac:spMkLst>
        </pc:spChg>
        <pc:spChg chg="add mod">
          <ac:chgData name="Carlo Roncolato" userId="702657c7-ce74-4e67-87a0-6b9afb1b2260" providerId="ADAL" clId="{42D471D1-6F9B-4C9D-BD94-0925A27DD2B6}" dt="2022-08-26T19:28:21.171" v="677" actId="1076"/>
          <ac:spMkLst>
            <pc:docMk/>
            <pc:sldMk cId="3018681366" sldId="275"/>
            <ac:spMk id="22" creationId="{E2CB2459-C4E5-42DD-08E7-FB0C3506AAFB}"/>
          </ac:spMkLst>
        </pc:spChg>
        <pc:spChg chg="add del">
          <ac:chgData name="Carlo Roncolato" userId="702657c7-ce74-4e67-87a0-6b9afb1b2260" providerId="ADAL" clId="{42D471D1-6F9B-4C9D-BD94-0925A27DD2B6}" dt="2022-08-26T19:20:15.166" v="586"/>
          <ac:spMkLst>
            <pc:docMk/>
            <pc:sldMk cId="3018681366" sldId="275"/>
            <ac:spMk id="23" creationId="{9E97C8D3-061B-08B9-C886-F84B6847E7A5}"/>
          </ac:spMkLst>
        </pc:spChg>
        <pc:spChg chg="add del">
          <ac:chgData name="Carlo Roncolato" userId="702657c7-ce74-4e67-87a0-6b9afb1b2260" providerId="ADAL" clId="{42D471D1-6F9B-4C9D-BD94-0925A27DD2B6}" dt="2022-08-26T19:20:16.849" v="588"/>
          <ac:spMkLst>
            <pc:docMk/>
            <pc:sldMk cId="3018681366" sldId="275"/>
            <ac:spMk id="24" creationId="{60086C85-1DEB-998D-6E26-592F06C2C301}"/>
          </ac:spMkLst>
        </pc:spChg>
        <pc:spChg chg="add del mod">
          <ac:chgData name="Carlo Roncolato" userId="702657c7-ce74-4e67-87a0-6b9afb1b2260" providerId="ADAL" clId="{42D471D1-6F9B-4C9D-BD94-0925A27DD2B6}" dt="2022-08-26T19:20:26.967" v="592" actId="478"/>
          <ac:spMkLst>
            <pc:docMk/>
            <pc:sldMk cId="3018681366" sldId="275"/>
            <ac:spMk id="25" creationId="{DC4B4B56-8C7E-82DB-EFE0-3D2035053842}"/>
          </ac:spMkLst>
        </pc:spChg>
        <pc:spChg chg="add del">
          <ac:chgData name="Carlo Roncolato" userId="702657c7-ce74-4e67-87a0-6b9afb1b2260" providerId="ADAL" clId="{42D471D1-6F9B-4C9D-BD94-0925A27DD2B6}" dt="2022-08-26T19:20:39.949" v="594"/>
          <ac:spMkLst>
            <pc:docMk/>
            <pc:sldMk cId="3018681366" sldId="275"/>
            <ac:spMk id="26" creationId="{E66F2154-CE61-01C8-9D7A-7369E8DEA36B}"/>
          </ac:spMkLst>
        </pc:spChg>
        <pc:spChg chg="add mod">
          <ac:chgData name="Carlo Roncolato" userId="702657c7-ce74-4e67-87a0-6b9afb1b2260" providerId="ADAL" clId="{42D471D1-6F9B-4C9D-BD94-0925A27DD2B6}" dt="2022-08-26T19:29:37.740" v="696" actId="1076"/>
          <ac:spMkLst>
            <pc:docMk/>
            <pc:sldMk cId="3018681366" sldId="275"/>
            <ac:spMk id="29" creationId="{EA5B525D-7AC0-C41B-DE8F-788C537FC971}"/>
          </ac:spMkLst>
        </pc:spChg>
        <pc:spChg chg="add mod">
          <ac:chgData name="Carlo Roncolato" userId="702657c7-ce74-4e67-87a0-6b9afb1b2260" providerId="ADAL" clId="{42D471D1-6F9B-4C9D-BD94-0925A27DD2B6}" dt="2022-08-26T19:29:25.524" v="694" actId="20577"/>
          <ac:spMkLst>
            <pc:docMk/>
            <pc:sldMk cId="3018681366" sldId="275"/>
            <ac:spMk id="30" creationId="{5CDD204B-0746-E9EB-4656-A1D6C0F2A368}"/>
          </ac:spMkLst>
        </pc:spChg>
        <pc:spChg chg="add mod">
          <ac:chgData name="Carlo Roncolato" userId="702657c7-ce74-4e67-87a0-6b9afb1b2260" providerId="ADAL" clId="{42D471D1-6F9B-4C9D-BD94-0925A27DD2B6}" dt="2022-08-26T19:35:35.899" v="810" actId="20577"/>
          <ac:spMkLst>
            <pc:docMk/>
            <pc:sldMk cId="3018681366" sldId="275"/>
            <ac:spMk id="32" creationId="{78759B2B-D5A6-5BD9-0220-F0D18351896C}"/>
          </ac:spMkLst>
        </pc:spChg>
        <pc:picChg chg="add mod">
          <ac:chgData name="Carlo Roncolato" userId="702657c7-ce74-4e67-87a0-6b9afb1b2260" providerId="ADAL" clId="{42D471D1-6F9B-4C9D-BD94-0925A27DD2B6}" dt="2022-08-26T19:21:17.926" v="600" actId="1076"/>
          <ac:picMkLst>
            <pc:docMk/>
            <pc:sldMk cId="3018681366" sldId="275"/>
            <ac:picMk id="28" creationId="{B4A80D9F-CF0C-8D1A-A148-7DE2268504E9}"/>
          </ac:picMkLst>
        </pc:picChg>
      </pc:sldChg>
      <pc:sldChg chg="addSp delSp modSp new mod">
        <pc:chgData name="Carlo Roncolato" userId="702657c7-ce74-4e67-87a0-6b9afb1b2260" providerId="ADAL" clId="{42D471D1-6F9B-4C9D-BD94-0925A27DD2B6}" dt="2022-08-26T20:22:27.083" v="1534" actId="948"/>
        <pc:sldMkLst>
          <pc:docMk/>
          <pc:sldMk cId="4292793497" sldId="276"/>
        </pc:sldMkLst>
        <pc:spChg chg="mod">
          <ac:chgData name="Carlo Roncolato" userId="702657c7-ce74-4e67-87a0-6b9afb1b2260" providerId="ADAL" clId="{42D471D1-6F9B-4C9D-BD94-0925A27DD2B6}" dt="2022-08-26T20:19:49.356" v="1520" actId="20577"/>
          <ac:spMkLst>
            <pc:docMk/>
            <pc:sldMk cId="4292793497" sldId="276"/>
            <ac:spMk id="2" creationId="{C0C7316C-9500-6EE2-2879-C8BFA919E0BD}"/>
          </ac:spMkLst>
        </pc:spChg>
        <pc:spChg chg="del">
          <ac:chgData name="Carlo Roncolato" userId="702657c7-ce74-4e67-87a0-6b9afb1b2260" providerId="ADAL" clId="{42D471D1-6F9B-4C9D-BD94-0925A27DD2B6}" dt="2022-08-26T20:19:04.134" v="1469" actId="478"/>
          <ac:spMkLst>
            <pc:docMk/>
            <pc:sldMk cId="4292793497" sldId="276"/>
            <ac:spMk id="3" creationId="{BC01A2DB-EABE-91AE-2434-0B22E074B126}"/>
          </ac:spMkLst>
        </pc:spChg>
        <pc:spChg chg="add del">
          <ac:chgData name="Carlo Roncolato" userId="702657c7-ce74-4e67-87a0-6b9afb1b2260" providerId="ADAL" clId="{42D471D1-6F9B-4C9D-BD94-0925A27DD2B6}" dt="2022-08-26T20:20:42.548" v="1522" actId="22"/>
          <ac:spMkLst>
            <pc:docMk/>
            <pc:sldMk cId="4292793497" sldId="276"/>
            <ac:spMk id="7" creationId="{7D159FA7-E341-2958-C6E8-9A38B9506960}"/>
          </ac:spMkLst>
        </pc:spChg>
        <pc:spChg chg="add mod">
          <ac:chgData name="Carlo Roncolato" userId="702657c7-ce74-4e67-87a0-6b9afb1b2260" providerId="ADAL" clId="{42D471D1-6F9B-4C9D-BD94-0925A27DD2B6}" dt="2022-08-26T20:22:27.083" v="1534" actId="948"/>
          <ac:spMkLst>
            <pc:docMk/>
            <pc:sldMk cId="4292793497" sldId="276"/>
            <ac:spMk id="9" creationId="{8E7E353E-1056-9772-B6BA-21F9ACBBBC9D}"/>
          </ac:spMkLst>
        </pc:spChg>
        <pc:picChg chg="add mod">
          <ac:chgData name="Carlo Roncolato" userId="702657c7-ce74-4e67-87a0-6b9afb1b2260" providerId="ADAL" clId="{42D471D1-6F9B-4C9D-BD94-0925A27DD2B6}" dt="2022-08-26T20:19:11.295" v="1472" actId="1076"/>
          <ac:picMkLst>
            <pc:docMk/>
            <pc:sldMk cId="4292793497" sldId="276"/>
            <ac:picMk id="5" creationId="{789C8BFD-8E8E-76A4-3251-19D4B8BA49D3}"/>
          </ac:picMkLst>
        </pc:picChg>
      </pc:sldChg>
      <pc:sldChg chg="addSp delSp modSp new mod">
        <pc:chgData name="Carlo Roncolato" userId="702657c7-ce74-4e67-87a0-6b9afb1b2260" providerId="ADAL" clId="{42D471D1-6F9B-4C9D-BD94-0925A27DD2B6}" dt="2022-08-26T21:06:40.317" v="2108" actId="114"/>
        <pc:sldMkLst>
          <pc:docMk/>
          <pc:sldMk cId="4148273595" sldId="277"/>
        </pc:sldMkLst>
        <pc:spChg chg="mod">
          <ac:chgData name="Carlo Roncolato" userId="702657c7-ce74-4e67-87a0-6b9afb1b2260" providerId="ADAL" clId="{42D471D1-6F9B-4C9D-BD94-0925A27DD2B6}" dt="2022-08-26T20:25:16.521" v="1619" actId="20577"/>
          <ac:spMkLst>
            <pc:docMk/>
            <pc:sldMk cId="4148273595" sldId="277"/>
            <ac:spMk id="2" creationId="{0EFEE7EF-7BA0-61E2-92E1-3565AC06F784}"/>
          </ac:spMkLst>
        </pc:spChg>
        <pc:spChg chg="add del">
          <ac:chgData name="Carlo Roncolato" userId="702657c7-ce74-4e67-87a0-6b9afb1b2260" providerId="ADAL" clId="{42D471D1-6F9B-4C9D-BD94-0925A27DD2B6}" dt="2022-08-26T20:24:15.550" v="1553"/>
          <ac:spMkLst>
            <pc:docMk/>
            <pc:sldMk cId="4148273595" sldId="277"/>
            <ac:spMk id="3" creationId="{5BEA893B-DC82-0342-ACBB-C9C6C09CEB39}"/>
          </ac:spMkLst>
        </pc:spChg>
        <pc:spChg chg="add del mod">
          <ac:chgData name="Carlo Roncolato" userId="702657c7-ce74-4e67-87a0-6b9afb1b2260" providerId="ADAL" clId="{42D471D1-6F9B-4C9D-BD94-0925A27DD2B6}" dt="2022-08-26T21:01:39.665" v="1971" actId="6549"/>
          <ac:spMkLst>
            <pc:docMk/>
            <pc:sldMk cId="4148273595" sldId="277"/>
            <ac:spMk id="4" creationId="{FA10857E-283F-8609-07D6-81C28EDD07D6}"/>
          </ac:spMkLst>
        </pc:spChg>
        <pc:spChg chg="add del mod">
          <ac:chgData name="Carlo Roncolato" userId="702657c7-ce74-4e67-87a0-6b9afb1b2260" providerId="ADAL" clId="{42D471D1-6F9B-4C9D-BD94-0925A27DD2B6}" dt="2022-08-26T21:01:40.517" v="1973"/>
          <ac:spMkLst>
            <pc:docMk/>
            <pc:sldMk cId="4148273595" sldId="277"/>
            <ac:spMk id="10" creationId="{E15110E4-797D-922E-F74D-A138C4CD9C03}"/>
          </ac:spMkLst>
        </pc:spChg>
        <pc:spChg chg="add mod">
          <ac:chgData name="Carlo Roncolato" userId="702657c7-ce74-4e67-87a0-6b9afb1b2260" providerId="ADAL" clId="{42D471D1-6F9B-4C9D-BD94-0925A27DD2B6}" dt="2022-08-26T21:04:21.096" v="1975" actId="1076"/>
          <ac:spMkLst>
            <pc:docMk/>
            <pc:sldMk cId="4148273595" sldId="277"/>
            <ac:spMk id="11" creationId="{C33724D8-D063-52B5-990C-707F98590A11}"/>
          </ac:spMkLst>
        </pc:spChg>
        <pc:spChg chg="add mod">
          <ac:chgData name="Carlo Roncolato" userId="702657c7-ce74-4e67-87a0-6b9afb1b2260" providerId="ADAL" clId="{42D471D1-6F9B-4C9D-BD94-0925A27DD2B6}" dt="2022-08-26T21:06:40.317" v="2108" actId="114"/>
          <ac:spMkLst>
            <pc:docMk/>
            <pc:sldMk cId="4148273595" sldId="277"/>
            <ac:spMk id="12" creationId="{F98AE601-BCED-CB59-4271-A5A3A980448A}"/>
          </ac:spMkLst>
        </pc:spChg>
        <pc:picChg chg="add del mod">
          <ac:chgData name="Carlo Roncolato" userId="702657c7-ce74-4e67-87a0-6b9afb1b2260" providerId="ADAL" clId="{42D471D1-6F9B-4C9D-BD94-0925A27DD2B6}" dt="2022-08-26T20:41:42.090" v="1628" actId="478"/>
          <ac:picMkLst>
            <pc:docMk/>
            <pc:sldMk cId="4148273595" sldId="277"/>
            <ac:picMk id="6" creationId="{DB14B35D-5A05-1133-9D48-0FC5089EF6ED}"/>
          </ac:picMkLst>
        </pc:picChg>
        <pc:picChg chg="add mod">
          <ac:chgData name="Carlo Roncolato" userId="702657c7-ce74-4e67-87a0-6b9afb1b2260" providerId="ADAL" clId="{42D471D1-6F9B-4C9D-BD94-0925A27DD2B6}" dt="2022-08-26T21:04:18.286" v="1974" actId="1076"/>
          <ac:picMkLst>
            <pc:docMk/>
            <pc:sldMk cId="4148273595" sldId="277"/>
            <ac:picMk id="8" creationId="{070A6C89-A94B-BCC0-E032-311D132E5037}"/>
          </ac:picMkLst>
        </pc:picChg>
      </pc:sldChg>
      <pc:sldChg chg="addSp delSp modSp new mod">
        <pc:chgData name="Carlo Roncolato" userId="702657c7-ce74-4e67-87a0-6b9afb1b2260" providerId="ADAL" clId="{42D471D1-6F9B-4C9D-BD94-0925A27DD2B6}" dt="2022-08-26T20:55:56.810" v="1954" actId="20577"/>
        <pc:sldMkLst>
          <pc:docMk/>
          <pc:sldMk cId="4084849105" sldId="278"/>
        </pc:sldMkLst>
        <pc:spChg chg="mod">
          <ac:chgData name="Carlo Roncolato" userId="702657c7-ce74-4e67-87a0-6b9afb1b2260" providerId="ADAL" clId="{42D471D1-6F9B-4C9D-BD94-0925A27DD2B6}" dt="2022-08-26T20:53:13.612" v="1916" actId="20577"/>
          <ac:spMkLst>
            <pc:docMk/>
            <pc:sldMk cId="4084849105" sldId="278"/>
            <ac:spMk id="2" creationId="{E1D9EB28-8C3F-BFF1-E4BE-CAB307D15837}"/>
          </ac:spMkLst>
        </pc:spChg>
        <pc:spChg chg="del">
          <ac:chgData name="Carlo Roncolato" userId="702657c7-ce74-4e67-87a0-6b9afb1b2260" providerId="ADAL" clId="{42D471D1-6F9B-4C9D-BD94-0925A27DD2B6}" dt="2022-08-26T20:48:33.716" v="1758" actId="478"/>
          <ac:spMkLst>
            <pc:docMk/>
            <pc:sldMk cId="4084849105" sldId="278"/>
            <ac:spMk id="3" creationId="{B1B4B304-0676-3F7F-C15B-5B8470863894}"/>
          </ac:spMkLst>
        </pc:spChg>
        <pc:spChg chg="add mod">
          <ac:chgData name="Carlo Roncolato" userId="702657c7-ce74-4e67-87a0-6b9afb1b2260" providerId="ADAL" clId="{42D471D1-6F9B-4C9D-BD94-0925A27DD2B6}" dt="2022-08-26T20:55:56.810" v="1954" actId="20577"/>
          <ac:spMkLst>
            <pc:docMk/>
            <pc:sldMk cId="4084849105" sldId="278"/>
            <ac:spMk id="8" creationId="{A5CF44CF-7CED-66BE-AD9F-3C595FD8FC4F}"/>
          </ac:spMkLst>
        </pc:spChg>
        <pc:spChg chg="add mod">
          <ac:chgData name="Carlo Roncolato" userId="702657c7-ce74-4e67-87a0-6b9afb1b2260" providerId="ADAL" clId="{42D471D1-6F9B-4C9D-BD94-0925A27DD2B6}" dt="2022-08-26T20:54:06.622" v="1941" actId="207"/>
          <ac:spMkLst>
            <pc:docMk/>
            <pc:sldMk cId="4084849105" sldId="278"/>
            <ac:spMk id="9" creationId="{97D75E09-05FE-9F3C-3EC3-CBEA311A54E9}"/>
          </ac:spMkLst>
        </pc:spChg>
        <pc:picChg chg="add mod">
          <ac:chgData name="Carlo Roncolato" userId="702657c7-ce74-4e67-87a0-6b9afb1b2260" providerId="ADAL" clId="{42D471D1-6F9B-4C9D-BD94-0925A27DD2B6}" dt="2022-08-26T20:49:07.702" v="1762" actId="1076"/>
          <ac:picMkLst>
            <pc:docMk/>
            <pc:sldMk cId="4084849105" sldId="278"/>
            <ac:picMk id="5" creationId="{7D73AA32-6689-18FB-8C0F-265FB630B4D8}"/>
          </ac:picMkLst>
        </pc:picChg>
        <pc:picChg chg="add mod">
          <ac:chgData name="Carlo Roncolato" userId="702657c7-ce74-4e67-87a0-6b9afb1b2260" providerId="ADAL" clId="{42D471D1-6F9B-4C9D-BD94-0925A27DD2B6}" dt="2022-08-26T20:49:09.785" v="1763" actId="1076"/>
          <ac:picMkLst>
            <pc:docMk/>
            <pc:sldMk cId="4084849105" sldId="278"/>
            <ac:picMk id="7" creationId="{B1FD5F0E-ABBB-C5AD-1485-9CE76FD49DD0}"/>
          </ac:picMkLst>
        </pc:picChg>
      </pc:sldChg>
      <pc:sldChg chg="addSp delSp modSp add mod">
        <pc:chgData name="Carlo Roncolato" userId="702657c7-ce74-4e67-87a0-6b9afb1b2260" providerId="ADAL" clId="{42D471D1-6F9B-4C9D-BD94-0925A27DD2B6}" dt="2022-08-26T20:56:11.914" v="1963" actId="20577"/>
        <pc:sldMkLst>
          <pc:docMk/>
          <pc:sldMk cId="3138946061" sldId="279"/>
        </pc:sldMkLst>
        <pc:spChg chg="mod">
          <ac:chgData name="Carlo Roncolato" userId="702657c7-ce74-4e67-87a0-6b9afb1b2260" providerId="ADAL" clId="{42D471D1-6F9B-4C9D-BD94-0925A27DD2B6}" dt="2022-08-26T20:53:05.173" v="1913" actId="20577"/>
          <ac:spMkLst>
            <pc:docMk/>
            <pc:sldMk cId="3138946061" sldId="279"/>
            <ac:spMk id="2" creationId="{E1D9EB28-8C3F-BFF1-E4BE-CAB307D15837}"/>
          </ac:spMkLst>
        </pc:spChg>
        <pc:spChg chg="del">
          <ac:chgData name="Carlo Roncolato" userId="702657c7-ce74-4e67-87a0-6b9afb1b2260" providerId="ADAL" clId="{42D471D1-6F9B-4C9D-BD94-0925A27DD2B6}" dt="2022-08-26T20:56:05.421" v="1955" actId="478"/>
          <ac:spMkLst>
            <pc:docMk/>
            <pc:sldMk cId="3138946061" sldId="279"/>
            <ac:spMk id="8" creationId="{A5CF44CF-7CED-66BE-AD9F-3C595FD8FC4F}"/>
          </ac:spMkLst>
        </pc:spChg>
        <pc:spChg chg="del">
          <ac:chgData name="Carlo Roncolato" userId="702657c7-ce74-4e67-87a0-6b9afb1b2260" providerId="ADAL" clId="{42D471D1-6F9B-4C9D-BD94-0925A27DD2B6}" dt="2022-08-26T20:56:05.421" v="1955" actId="478"/>
          <ac:spMkLst>
            <pc:docMk/>
            <pc:sldMk cId="3138946061" sldId="279"/>
            <ac:spMk id="9" creationId="{97D75E09-05FE-9F3C-3EC3-CBEA311A54E9}"/>
          </ac:spMkLst>
        </pc:spChg>
        <pc:spChg chg="add mod">
          <ac:chgData name="Carlo Roncolato" userId="702657c7-ce74-4e67-87a0-6b9afb1b2260" providerId="ADAL" clId="{42D471D1-6F9B-4C9D-BD94-0925A27DD2B6}" dt="2022-08-26T20:56:05.765" v="1956"/>
          <ac:spMkLst>
            <pc:docMk/>
            <pc:sldMk cId="3138946061" sldId="279"/>
            <ac:spMk id="11" creationId="{E0DDB132-DE7C-3A34-67E9-D9C303E2CAE5}"/>
          </ac:spMkLst>
        </pc:spChg>
        <pc:spChg chg="add mod">
          <ac:chgData name="Carlo Roncolato" userId="702657c7-ce74-4e67-87a0-6b9afb1b2260" providerId="ADAL" clId="{42D471D1-6F9B-4C9D-BD94-0925A27DD2B6}" dt="2022-08-26T20:56:11.914" v="1963" actId="20577"/>
          <ac:spMkLst>
            <pc:docMk/>
            <pc:sldMk cId="3138946061" sldId="279"/>
            <ac:spMk id="12" creationId="{3BB49473-2776-CFAA-DE33-5AE6507EE14D}"/>
          </ac:spMkLst>
        </pc:spChg>
        <pc:picChg chg="add mod">
          <ac:chgData name="Carlo Roncolato" userId="702657c7-ce74-4e67-87a0-6b9afb1b2260" providerId="ADAL" clId="{42D471D1-6F9B-4C9D-BD94-0925A27DD2B6}" dt="2022-08-26T20:52:55.439" v="1894" actId="1076"/>
          <ac:picMkLst>
            <pc:docMk/>
            <pc:sldMk cId="3138946061" sldId="279"/>
            <ac:picMk id="4" creationId="{FA44B486-1619-B533-8371-AED83FA9C0BA}"/>
          </ac:picMkLst>
        </pc:picChg>
        <pc:picChg chg="del">
          <ac:chgData name="Carlo Roncolato" userId="702657c7-ce74-4e67-87a0-6b9afb1b2260" providerId="ADAL" clId="{42D471D1-6F9B-4C9D-BD94-0925A27DD2B6}" dt="2022-08-26T20:52:51.385" v="1892" actId="478"/>
          <ac:picMkLst>
            <pc:docMk/>
            <pc:sldMk cId="3138946061" sldId="279"/>
            <ac:picMk id="5" creationId="{7D73AA32-6689-18FB-8C0F-265FB630B4D8}"/>
          </ac:picMkLst>
        </pc:picChg>
        <pc:picChg chg="del">
          <ac:chgData name="Carlo Roncolato" userId="702657c7-ce74-4e67-87a0-6b9afb1b2260" providerId="ADAL" clId="{42D471D1-6F9B-4C9D-BD94-0925A27DD2B6}" dt="2022-08-26T20:53:20.822" v="1917" actId="478"/>
          <ac:picMkLst>
            <pc:docMk/>
            <pc:sldMk cId="3138946061" sldId="279"/>
            <ac:picMk id="7" creationId="{B1FD5F0E-ABBB-C5AD-1485-9CE76FD49DD0}"/>
          </ac:picMkLst>
        </pc:picChg>
        <pc:picChg chg="add mod">
          <ac:chgData name="Carlo Roncolato" userId="702657c7-ce74-4e67-87a0-6b9afb1b2260" providerId="ADAL" clId="{42D471D1-6F9B-4C9D-BD94-0925A27DD2B6}" dt="2022-08-26T20:53:34.811" v="1919" actId="1076"/>
          <ac:picMkLst>
            <pc:docMk/>
            <pc:sldMk cId="3138946061" sldId="279"/>
            <ac:picMk id="10" creationId="{BA83B0AC-8E17-04BA-9B4C-CEB7D2276695}"/>
          </ac:picMkLst>
        </pc:picChg>
      </pc:sldChg>
      <pc:sldChg chg="addSp delSp modSp new mod">
        <pc:chgData name="Carlo Roncolato" userId="702657c7-ce74-4e67-87a0-6b9afb1b2260" providerId="ADAL" clId="{42D471D1-6F9B-4C9D-BD94-0925A27DD2B6}" dt="2022-08-26T21:36:47.961" v="3158" actId="20577"/>
        <pc:sldMkLst>
          <pc:docMk/>
          <pc:sldMk cId="2310567007" sldId="280"/>
        </pc:sldMkLst>
        <pc:spChg chg="mod">
          <ac:chgData name="Carlo Roncolato" userId="702657c7-ce74-4e67-87a0-6b9afb1b2260" providerId="ADAL" clId="{42D471D1-6F9B-4C9D-BD94-0925A27DD2B6}" dt="2022-08-26T21:06:56.097" v="2141" actId="20577"/>
          <ac:spMkLst>
            <pc:docMk/>
            <pc:sldMk cId="2310567007" sldId="280"/>
            <ac:spMk id="2" creationId="{3D88CB32-6E66-3710-3A92-5E63A40D9C1A}"/>
          </ac:spMkLst>
        </pc:spChg>
        <pc:spChg chg="del">
          <ac:chgData name="Carlo Roncolato" userId="702657c7-ce74-4e67-87a0-6b9afb1b2260" providerId="ADAL" clId="{42D471D1-6F9B-4C9D-BD94-0925A27DD2B6}" dt="2022-08-26T21:06:59.452" v="2142" actId="478"/>
          <ac:spMkLst>
            <pc:docMk/>
            <pc:sldMk cId="2310567007" sldId="280"/>
            <ac:spMk id="3" creationId="{2C7E4C5F-362F-E684-4E02-347A744ECE28}"/>
          </ac:spMkLst>
        </pc:spChg>
        <pc:spChg chg="add mod">
          <ac:chgData name="Carlo Roncolato" userId="702657c7-ce74-4e67-87a0-6b9afb1b2260" providerId="ADAL" clId="{42D471D1-6F9B-4C9D-BD94-0925A27DD2B6}" dt="2022-08-26T21:30:11.496" v="2809" actId="6549"/>
          <ac:spMkLst>
            <pc:docMk/>
            <pc:sldMk cId="2310567007" sldId="280"/>
            <ac:spMk id="6" creationId="{97C7645D-CB0C-2455-4CE8-F50FE9A942E8}"/>
          </ac:spMkLst>
        </pc:spChg>
        <pc:spChg chg="add mod">
          <ac:chgData name="Carlo Roncolato" userId="702657c7-ce74-4e67-87a0-6b9afb1b2260" providerId="ADAL" clId="{42D471D1-6F9B-4C9D-BD94-0925A27DD2B6}" dt="2022-08-26T21:27:59.586" v="2669" actId="20577"/>
          <ac:spMkLst>
            <pc:docMk/>
            <pc:sldMk cId="2310567007" sldId="280"/>
            <ac:spMk id="9" creationId="{356EB26A-88E1-6FC9-D1E6-D426BC41CB91}"/>
          </ac:spMkLst>
        </pc:spChg>
        <pc:spChg chg="add mod">
          <ac:chgData name="Carlo Roncolato" userId="702657c7-ce74-4e67-87a0-6b9afb1b2260" providerId="ADAL" clId="{42D471D1-6F9B-4C9D-BD94-0925A27DD2B6}" dt="2022-08-26T21:29:49.808" v="2756" actId="1076"/>
          <ac:spMkLst>
            <pc:docMk/>
            <pc:sldMk cId="2310567007" sldId="280"/>
            <ac:spMk id="10" creationId="{E7372B6F-AEB7-6959-EED5-29D3850F163C}"/>
          </ac:spMkLst>
        </pc:spChg>
        <pc:spChg chg="add mod">
          <ac:chgData name="Carlo Roncolato" userId="702657c7-ce74-4e67-87a0-6b9afb1b2260" providerId="ADAL" clId="{42D471D1-6F9B-4C9D-BD94-0925A27DD2B6}" dt="2022-08-26T21:31:43.611" v="2837" actId="108"/>
          <ac:spMkLst>
            <pc:docMk/>
            <pc:sldMk cId="2310567007" sldId="280"/>
            <ac:spMk id="11" creationId="{D01096C1-E12D-C797-75AB-680FE8AD4ADA}"/>
          </ac:spMkLst>
        </pc:spChg>
        <pc:spChg chg="add mod">
          <ac:chgData name="Carlo Roncolato" userId="702657c7-ce74-4e67-87a0-6b9afb1b2260" providerId="ADAL" clId="{42D471D1-6F9B-4C9D-BD94-0925A27DD2B6}" dt="2022-08-26T21:31:38.431" v="2836"/>
          <ac:spMkLst>
            <pc:docMk/>
            <pc:sldMk cId="2310567007" sldId="280"/>
            <ac:spMk id="12" creationId="{AE66BD28-D629-E32F-BCD6-7FBF0A74B647}"/>
          </ac:spMkLst>
        </pc:spChg>
        <pc:spChg chg="add mod">
          <ac:chgData name="Carlo Roncolato" userId="702657c7-ce74-4e67-87a0-6b9afb1b2260" providerId="ADAL" clId="{42D471D1-6F9B-4C9D-BD94-0925A27DD2B6}" dt="2022-08-26T21:32:11.372" v="2864" actId="1076"/>
          <ac:spMkLst>
            <pc:docMk/>
            <pc:sldMk cId="2310567007" sldId="280"/>
            <ac:spMk id="13" creationId="{BB147BAE-8CF8-9B5D-A55B-A346FEAE2EE3}"/>
          </ac:spMkLst>
        </pc:spChg>
        <pc:spChg chg="add mod">
          <ac:chgData name="Carlo Roncolato" userId="702657c7-ce74-4e67-87a0-6b9afb1b2260" providerId="ADAL" clId="{42D471D1-6F9B-4C9D-BD94-0925A27DD2B6}" dt="2022-08-26T21:36:47.961" v="3158" actId="20577"/>
          <ac:spMkLst>
            <pc:docMk/>
            <pc:sldMk cId="2310567007" sldId="280"/>
            <ac:spMk id="14" creationId="{28CEB14C-0FC0-0D4C-EAB8-86EE4B9C01C5}"/>
          </ac:spMkLst>
        </pc:spChg>
        <pc:spChg chg="add mod">
          <ac:chgData name="Carlo Roncolato" userId="702657c7-ce74-4e67-87a0-6b9afb1b2260" providerId="ADAL" clId="{42D471D1-6F9B-4C9D-BD94-0925A27DD2B6}" dt="2022-08-26T21:36:26.275" v="3149" actId="6549"/>
          <ac:spMkLst>
            <pc:docMk/>
            <pc:sldMk cId="2310567007" sldId="280"/>
            <ac:spMk id="15" creationId="{7D3CD7E8-C483-B264-07DF-448BFC2CB844}"/>
          </ac:spMkLst>
        </pc:spChg>
        <pc:spChg chg="add mod">
          <ac:chgData name="Carlo Roncolato" userId="702657c7-ce74-4e67-87a0-6b9afb1b2260" providerId="ADAL" clId="{42D471D1-6F9B-4C9D-BD94-0925A27DD2B6}" dt="2022-08-26T21:35:25.843" v="3118" actId="571"/>
          <ac:spMkLst>
            <pc:docMk/>
            <pc:sldMk cId="2310567007" sldId="280"/>
            <ac:spMk id="16" creationId="{FE71A171-C28A-1596-EAE6-47F91686EFF4}"/>
          </ac:spMkLst>
        </pc:spChg>
        <pc:picChg chg="add del mod">
          <ac:chgData name="Carlo Roncolato" userId="702657c7-ce74-4e67-87a0-6b9afb1b2260" providerId="ADAL" clId="{42D471D1-6F9B-4C9D-BD94-0925A27DD2B6}" dt="2022-08-26T21:23:04.689" v="2446" actId="478"/>
          <ac:picMkLst>
            <pc:docMk/>
            <pc:sldMk cId="2310567007" sldId="280"/>
            <ac:picMk id="5" creationId="{B98AF05C-53A5-0395-1154-24E3BA416B39}"/>
          </ac:picMkLst>
        </pc:picChg>
        <pc:picChg chg="add mod">
          <ac:chgData name="Carlo Roncolato" userId="702657c7-ce74-4e67-87a0-6b9afb1b2260" providerId="ADAL" clId="{42D471D1-6F9B-4C9D-BD94-0925A27DD2B6}" dt="2022-08-26T21:23:39.962" v="2449" actId="14100"/>
          <ac:picMkLst>
            <pc:docMk/>
            <pc:sldMk cId="2310567007" sldId="280"/>
            <ac:picMk id="8" creationId="{956E9D8D-593B-BFF8-29F8-25745B7E26A2}"/>
          </ac:picMkLst>
        </pc:picChg>
      </pc:sldChg>
      <pc:sldChg chg="addSp delSp modSp new mod">
        <pc:chgData name="Carlo Roncolato" userId="702657c7-ce74-4e67-87a0-6b9afb1b2260" providerId="ADAL" clId="{42D471D1-6F9B-4C9D-BD94-0925A27DD2B6}" dt="2022-08-26T22:13:36.955" v="4137" actId="20577"/>
        <pc:sldMkLst>
          <pc:docMk/>
          <pc:sldMk cId="267573863" sldId="281"/>
        </pc:sldMkLst>
        <pc:spChg chg="mod">
          <ac:chgData name="Carlo Roncolato" userId="702657c7-ce74-4e67-87a0-6b9afb1b2260" providerId="ADAL" clId="{42D471D1-6F9B-4C9D-BD94-0925A27DD2B6}" dt="2022-08-26T22:13:36.955" v="4137" actId="20577"/>
          <ac:spMkLst>
            <pc:docMk/>
            <pc:sldMk cId="267573863" sldId="281"/>
            <ac:spMk id="2" creationId="{7A4BF001-E9AC-F56D-E8D3-AEFE8D93EB7E}"/>
          </ac:spMkLst>
        </pc:spChg>
        <pc:spChg chg="del">
          <ac:chgData name="Carlo Roncolato" userId="702657c7-ce74-4e67-87a0-6b9afb1b2260" providerId="ADAL" clId="{42D471D1-6F9B-4C9D-BD94-0925A27DD2B6}" dt="2022-08-26T21:55:10.831" v="3192" actId="478"/>
          <ac:spMkLst>
            <pc:docMk/>
            <pc:sldMk cId="267573863" sldId="281"/>
            <ac:spMk id="3" creationId="{BC73AA8D-AACD-81DE-C3E3-71F2A47CAA84}"/>
          </ac:spMkLst>
        </pc:spChg>
        <pc:spChg chg="add del mod">
          <ac:chgData name="Carlo Roncolato" userId="702657c7-ce74-4e67-87a0-6b9afb1b2260" providerId="ADAL" clId="{42D471D1-6F9B-4C9D-BD94-0925A27DD2B6}" dt="2022-08-26T21:59:44.346" v="3297" actId="478"/>
          <ac:spMkLst>
            <pc:docMk/>
            <pc:sldMk cId="267573863" sldId="281"/>
            <ac:spMk id="6" creationId="{191AAD55-CDCD-B755-E377-97812309D565}"/>
          </ac:spMkLst>
        </pc:spChg>
        <pc:spChg chg="add mod">
          <ac:chgData name="Carlo Roncolato" userId="702657c7-ce74-4e67-87a0-6b9afb1b2260" providerId="ADAL" clId="{42D471D1-6F9B-4C9D-BD94-0925A27DD2B6}" dt="2022-08-26T21:59:22.021" v="3276" actId="6549"/>
          <ac:spMkLst>
            <pc:docMk/>
            <pc:sldMk cId="267573863" sldId="281"/>
            <ac:spMk id="7" creationId="{AA26F796-BEAD-7E23-0C21-FA2E9BFF89BE}"/>
          </ac:spMkLst>
        </pc:spChg>
        <pc:spChg chg="add mod">
          <ac:chgData name="Carlo Roncolato" userId="702657c7-ce74-4e67-87a0-6b9afb1b2260" providerId="ADAL" clId="{42D471D1-6F9B-4C9D-BD94-0925A27DD2B6}" dt="2022-08-26T22:01:19.019" v="3329" actId="1076"/>
          <ac:spMkLst>
            <pc:docMk/>
            <pc:sldMk cId="267573863" sldId="281"/>
            <ac:spMk id="8" creationId="{80C191F7-DC42-4A66-6E74-B7C7502965E8}"/>
          </ac:spMkLst>
        </pc:spChg>
        <pc:spChg chg="add mod">
          <ac:chgData name="Carlo Roncolato" userId="702657c7-ce74-4e67-87a0-6b9afb1b2260" providerId="ADAL" clId="{42D471D1-6F9B-4C9D-BD94-0925A27DD2B6}" dt="2022-08-26T22:01:08.319" v="3328" actId="1076"/>
          <ac:spMkLst>
            <pc:docMk/>
            <pc:sldMk cId="267573863" sldId="281"/>
            <ac:spMk id="9" creationId="{531AA7CA-A287-9625-9E93-C64673B02380}"/>
          </ac:spMkLst>
        </pc:spChg>
        <pc:spChg chg="add mod">
          <ac:chgData name="Carlo Roncolato" userId="702657c7-ce74-4e67-87a0-6b9afb1b2260" providerId="ADAL" clId="{42D471D1-6F9B-4C9D-BD94-0925A27DD2B6}" dt="2022-08-26T21:59:41.121" v="3296" actId="1076"/>
          <ac:spMkLst>
            <pc:docMk/>
            <pc:sldMk cId="267573863" sldId="281"/>
            <ac:spMk id="11" creationId="{347C6A25-3BE7-4488-E18C-C28E798C9239}"/>
          </ac:spMkLst>
        </pc:spChg>
        <pc:spChg chg="mod">
          <ac:chgData name="Carlo Roncolato" userId="702657c7-ce74-4e67-87a0-6b9afb1b2260" providerId="ADAL" clId="{42D471D1-6F9B-4C9D-BD94-0925A27DD2B6}" dt="2022-08-26T21:59:52.525" v="3298"/>
          <ac:spMkLst>
            <pc:docMk/>
            <pc:sldMk cId="267573863" sldId="281"/>
            <ac:spMk id="13" creationId="{4E1B3702-28E3-F7EA-6D46-83544BCC1BDA}"/>
          </ac:spMkLst>
        </pc:spChg>
        <pc:spChg chg="mod">
          <ac:chgData name="Carlo Roncolato" userId="702657c7-ce74-4e67-87a0-6b9afb1b2260" providerId="ADAL" clId="{42D471D1-6F9B-4C9D-BD94-0925A27DD2B6}" dt="2022-08-26T22:01:05.410" v="3327" actId="1076"/>
          <ac:spMkLst>
            <pc:docMk/>
            <pc:sldMk cId="267573863" sldId="281"/>
            <ac:spMk id="14" creationId="{0CB1692F-81DB-75AD-E53D-DB05220B2B6D}"/>
          </ac:spMkLst>
        </pc:spChg>
        <pc:spChg chg="mod">
          <ac:chgData name="Carlo Roncolato" userId="702657c7-ce74-4e67-87a0-6b9afb1b2260" providerId="ADAL" clId="{42D471D1-6F9B-4C9D-BD94-0925A27DD2B6}" dt="2022-08-26T22:01:02.176" v="3326" actId="1076"/>
          <ac:spMkLst>
            <pc:docMk/>
            <pc:sldMk cId="267573863" sldId="281"/>
            <ac:spMk id="15" creationId="{102BAB17-867A-378E-7E2F-EC75394386A6}"/>
          </ac:spMkLst>
        </pc:spChg>
        <pc:spChg chg="add mod">
          <ac:chgData name="Carlo Roncolato" userId="702657c7-ce74-4e67-87a0-6b9afb1b2260" providerId="ADAL" clId="{42D471D1-6F9B-4C9D-BD94-0925A27DD2B6}" dt="2022-08-26T22:00:34.425" v="3315" actId="20577"/>
          <ac:spMkLst>
            <pc:docMk/>
            <pc:sldMk cId="267573863" sldId="281"/>
            <ac:spMk id="16" creationId="{6FA0BD25-49FB-21A7-FF10-BC01288AC593}"/>
          </ac:spMkLst>
        </pc:spChg>
        <pc:spChg chg="add mod">
          <ac:chgData name="Carlo Roncolato" userId="702657c7-ce74-4e67-87a0-6b9afb1b2260" providerId="ADAL" clId="{42D471D1-6F9B-4C9D-BD94-0925A27DD2B6}" dt="2022-08-26T22:12:49.229" v="4118" actId="6549"/>
          <ac:spMkLst>
            <pc:docMk/>
            <pc:sldMk cId="267573863" sldId="281"/>
            <ac:spMk id="18" creationId="{FD5AF71A-7421-06ED-06A1-17915FC85F63}"/>
          </ac:spMkLst>
        </pc:spChg>
        <pc:spChg chg="add mod">
          <ac:chgData name="Carlo Roncolato" userId="702657c7-ce74-4e67-87a0-6b9afb1b2260" providerId="ADAL" clId="{42D471D1-6F9B-4C9D-BD94-0925A27DD2B6}" dt="2022-08-26T22:13:03.096" v="4121" actId="1076"/>
          <ac:spMkLst>
            <pc:docMk/>
            <pc:sldMk cId="267573863" sldId="281"/>
            <ac:spMk id="19" creationId="{9C64DA7B-0730-7C2A-F41C-5BC6D0604E35}"/>
          </ac:spMkLst>
        </pc:spChg>
        <pc:spChg chg="add mod">
          <ac:chgData name="Carlo Roncolato" userId="702657c7-ce74-4e67-87a0-6b9afb1b2260" providerId="ADAL" clId="{42D471D1-6F9B-4C9D-BD94-0925A27DD2B6}" dt="2022-08-26T22:13:07.042" v="4122" actId="1076"/>
          <ac:spMkLst>
            <pc:docMk/>
            <pc:sldMk cId="267573863" sldId="281"/>
            <ac:spMk id="20" creationId="{C78A08BC-4095-7E7E-B001-2008A1626A0C}"/>
          </ac:spMkLst>
        </pc:spChg>
        <pc:grpChg chg="add mod">
          <ac:chgData name="Carlo Roncolato" userId="702657c7-ce74-4e67-87a0-6b9afb1b2260" providerId="ADAL" clId="{42D471D1-6F9B-4C9D-BD94-0925A27DD2B6}" dt="2022-08-26T21:58:55.050" v="3274" actId="14100"/>
          <ac:grpSpMkLst>
            <pc:docMk/>
            <pc:sldMk cId="267573863" sldId="281"/>
            <ac:grpSpMk id="10" creationId="{FCCD2342-7963-1AF9-891C-3EAFCAE55420}"/>
          </ac:grpSpMkLst>
        </pc:grpChg>
        <pc:grpChg chg="add mod">
          <ac:chgData name="Carlo Roncolato" userId="702657c7-ce74-4e67-87a0-6b9afb1b2260" providerId="ADAL" clId="{42D471D1-6F9B-4C9D-BD94-0925A27DD2B6}" dt="2022-08-26T21:59:58.758" v="3300" actId="164"/>
          <ac:grpSpMkLst>
            <pc:docMk/>
            <pc:sldMk cId="267573863" sldId="281"/>
            <ac:grpSpMk id="12" creationId="{26ACA053-E2A9-7B0C-6FB9-9A7E245B5F0D}"/>
          </ac:grpSpMkLst>
        </pc:grpChg>
        <pc:grpChg chg="add mod">
          <ac:chgData name="Carlo Roncolato" userId="702657c7-ce74-4e67-87a0-6b9afb1b2260" providerId="ADAL" clId="{42D471D1-6F9B-4C9D-BD94-0925A27DD2B6}" dt="2022-08-26T22:00:56.526" v="3325" actId="1076"/>
          <ac:grpSpMkLst>
            <pc:docMk/>
            <pc:sldMk cId="267573863" sldId="281"/>
            <ac:grpSpMk id="17" creationId="{6D949822-88D1-311D-BD9C-03F2AFD29948}"/>
          </ac:grpSpMkLst>
        </pc:grpChg>
        <pc:picChg chg="add mod">
          <ac:chgData name="Carlo Roncolato" userId="702657c7-ce74-4e67-87a0-6b9afb1b2260" providerId="ADAL" clId="{42D471D1-6F9B-4C9D-BD94-0925A27DD2B6}" dt="2022-08-26T21:56:38.959" v="3208" actId="1076"/>
          <ac:picMkLst>
            <pc:docMk/>
            <pc:sldMk cId="267573863" sldId="281"/>
            <ac:picMk id="5" creationId="{1B8ED7CF-D989-DE6F-3775-F3A16C4D43A7}"/>
          </ac:picMkLst>
        </pc:picChg>
      </pc:sldChg>
      <pc:sldChg chg="addSp delSp modSp new mod">
        <pc:chgData name="Carlo Roncolato" userId="702657c7-ce74-4e67-87a0-6b9afb1b2260" providerId="ADAL" clId="{42D471D1-6F9B-4C9D-BD94-0925A27DD2B6}" dt="2022-08-26T22:42:26.698" v="4905" actId="12"/>
        <pc:sldMkLst>
          <pc:docMk/>
          <pc:sldMk cId="786773771" sldId="282"/>
        </pc:sldMkLst>
        <pc:spChg chg="mod">
          <ac:chgData name="Carlo Roncolato" userId="702657c7-ce74-4e67-87a0-6b9afb1b2260" providerId="ADAL" clId="{42D471D1-6F9B-4C9D-BD94-0925A27DD2B6}" dt="2022-08-26T22:13:49.105" v="4157" actId="20577"/>
          <ac:spMkLst>
            <pc:docMk/>
            <pc:sldMk cId="786773771" sldId="282"/>
            <ac:spMk id="2" creationId="{80F1FBA1-0935-37DD-5FE3-9FF75C09A1D1}"/>
          </ac:spMkLst>
        </pc:spChg>
        <pc:spChg chg="del">
          <ac:chgData name="Carlo Roncolato" userId="702657c7-ce74-4e67-87a0-6b9afb1b2260" providerId="ADAL" clId="{42D471D1-6F9B-4C9D-BD94-0925A27DD2B6}" dt="2022-08-26T22:13:52.044" v="4158" actId="478"/>
          <ac:spMkLst>
            <pc:docMk/>
            <pc:sldMk cId="786773771" sldId="282"/>
            <ac:spMk id="3" creationId="{D8055C95-1D88-1C28-1BC5-8CEF0CA11472}"/>
          </ac:spMkLst>
        </pc:spChg>
        <pc:spChg chg="add mod">
          <ac:chgData name="Carlo Roncolato" userId="702657c7-ce74-4e67-87a0-6b9afb1b2260" providerId="ADAL" clId="{42D471D1-6F9B-4C9D-BD94-0925A27DD2B6}" dt="2022-08-26T22:38:40.397" v="4531" actId="1076"/>
          <ac:spMkLst>
            <pc:docMk/>
            <pc:sldMk cId="786773771" sldId="282"/>
            <ac:spMk id="6" creationId="{70B6FFF1-E2A3-6C11-3B58-765EFC75ED59}"/>
          </ac:spMkLst>
        </pc:spChg>
        <pc:spChg chg="add del">
          <ac:chgData name="Carlo Roncolato" userId="702657c7-ce74-4e67-87a0-6b9afb1b2260" providerId="ADAL" clId="{42D471D1-6F9B-4C9D-BD94-0925A27DD2B6}" dt="2022-08-26T22:34:10.428" v="4179" actId="22"/>
          <ac:spMkLst>
            <pc:docMk/>
            <pc:sldMk cId="786773771" sldId="282"/>
            <ac:spMk id="8" creationId="{E463CCC6-E523-3ED6-09E3-465A165BF82D}"/>
          </ac:spMkLst>
        </pc:spChg>
        <pc:spChg chg="add mod ord">
          <ac:chgData name="Carlo Roncolato" userId="702657c7-ce74-4e67-87a0-6b9afb1b2260" providerId="ADAL" clId="{42D471D1-6F9B-4C9D-BD94-0925A27DD2B6}" dt="2022-08-26T22:39:14.655" v="4569" actId="6549"/>
          <ac:spMkLst>
            <pc:docMk/>
            <pc:sldMk cId="786773771" sldId="282"/>
            <ac:spMk id="10" creationId="{A7FC9292-78D6-DADE-0E8B-2FE85C017790}"/>
          </ac:spMkLst>
        </pc:spChg>
        <pc:spChg chg="add mod">
          <ac:chgData name="Carlo Roncolato" userId="702657c7-ce74-4e67-87a0-6b9afb1b2260" providerId="ADAL" clId="{42D471D1-6F9B-4C9D-BD94-0925A27DD2B6}" dt="2022-08-26T22:42:26.698" v="4905" actId="12"/>
          <ac:spMkLst>
            <pc:docMk/>
            <pc:sldMk cId="786773771" sldId="282"/>
            <ac:spMk id="11" creationId="{77B42C3B-696F-D753-A36B-0EE73B62E6DA}"/>
          </ac:spMkLst>
        </pc:spChg>
        <pc:picChg chg="add mod">
          <ac:chgData name="Carlo Roncolato" userId="702657c7-ce74-4e67-87a0-6b9afb1b2260" providerId="ADAL" clId="{42D471D1-6F9B-4C9D-BD94-0925A27DD2B6}" dt="2022-08-26T22:32:13.064" v="4160" actId="1076"/>
          <ac:picMkLst>
            <pc:docMk/>
            <pc:sldMk cId="786773771" sldId="282"/>
            <ac:picMk id="5" creationId="{ACE05603-8F88-38DF-1043-6858D730480C}"/>
          </ac:picMkLst>
        </pc:picChg>
      </pc:sldChg>
      <pc:sldChg chg="addSp delSp modSp new mod">
        <pc:chgData name="Carlo Roncolato" userId="702657c7-ce74-4e67-87a0-6b9afb1b2260" providerId="ADAL" clId="{42D471D1-6F9B-4C9D-BD94-0925A27DD2B6}" dt="2022-08-26T23:10:07.787" v="5904" actId="20577"/>
        <pc:sldMkLst>
          <pc:docMk/>
          <pc:sldMk cId="50372286" sldId="283"/>
        </pc:sldMkLst>
        <pc:spChg chg="mod">
          <ac:chgData name="Carlo Roncolato" userId="702657c7-ce74-4e67-87a0-6b9afb1b2260" providerId="ADAL" clId="{42D471D1-6F9B-4C9D-BD94-0925A27DD2B6}" dt="2022-08-26T22:50:59.154" v="5035" actId="20577"/>
          <ac:spMkLst>
            <pc:docMk/>
            <pc:sldMk cId="50372286" sldId="283"/>
            <ac:spMk id="2" creationId="{57E713CE-60CF-93A8-2C77-995D6AE6AB83}"/>
          </ac:spMkLst>
        </pc:spChg>
        <pc:spChg chg="del">
          <ac:chgData name="Carlo Roncolato" userId="702657c7-ce74-4e67-87a0-6b9afb1b2260" providerId="ADAL" clId="{42D471D1-6F9B-4C9D-BD94-0925A27DD2B6}" dt="2022-08-26T22:48:23.261" v="4907" actId="478"/>
          <ac:spMkLst>
            <pc:docMk/>
            <pc:sldMk cId="50372286" sldId="283"/>
            <ac:spMk id="3" creationId="{7E391136-53EB-74C5-E467-14B6FE1230FD}"/>
          </ac:spMkLst>
        </pc:spChg>
        <pc:spChg chg="add del">
          <ac:chgData name="Carlo Roncolato" userId="702657c7-ce74-4e67-87a0-6b9afb1b2260" providerId="ADAL" clId="{42D471D1-6F9B-4C9D-BD94-0925A27DD2B6}" dt="2022-08-26T22:50:15.942" v="4942" actId="22"/>
          <ac:spMkLst>
            <pc:docMk/>
            <pc:sldMk cId="50372286" sldId="283"/>
            <ac:spMk id="7" creationId="{A6827FA0-3466-8832-10CF-5DF7719832DD}"/>
          </ac:spMkLst>
        </pc:spChg>
        <pc:spChg chg="add mod">
          <ac:chgData name="Carlo Roncolato" userId="702657c7-ce74-4e67-87a0-6b9afb1b2260" providerId="ADAL" clId="{42D471D1-6F9B-4C9D-BD94-0925A27DD2B6}" dt="2022-08-26T23:08:51.566" v="5755" actId="6549"/>
          <ac:spMkLst>
            <pc:docMk/>
            <pc:sldMk cId="50372286" sldId="283"/>
            <ac:spMk id="8" creationId="{E19B0657-DBDF-44B7-1D51-EFD96F552B6B}"/>
          </ac:spMkLst>
        </pc:spChg>
        <pc:spChg chg="add mod">
          <ac:chgData name="Carlo Roncolato" userId="702657c7-ce74-4e67-87a0-6b9afb1b2260" providerId="ADAL" clId="{42D471D1-6F9B-4C9D-BD94-0925A27DD2B6}" dt="2022-08-26T23:10:07.787" v="5904" actId="20577"/>
          <ac:spMkLst>
            <pc:docMk/>
            <pc:sldMk cId="50372286" sldId="283"/>
            <ac:spMk id="9" creationId="{72662943-59A9-17A8-36C9-E1253B0494AA}"/>
          </ac:spMkLst>
        </pc:spChg>
        <pc:picChg chg="add mod">
          <ac:chgData name="Carlo Roncolato" userId="702657c7-ce74-4e67-87a0-6b9afb1b2260" providerId="ADAL" clId="{42D471D1-6F9B-4C9D-BD94-0925A27DD2B6}" dt="2022-08-26T22:59:27.749" v="5057" actId="1076"/>
          <ac:picMkLst>
            <pc:docMk/>
            <pc:sldMk cId="50372286" sldId="283"/>
            <ac:picMk id="5" creationId="{E8EC58F7-6CA4-B7E7-3416-CC9776A3E615}"/>
          </ac:picMkLst>
        </pc:picChg>
      </pc:sldChg>
      <pc:sldChg chg="addSp delSp modSp new mod ord modAnim">
        <pc:chgData name="Carlo Roncolato" userId="702657c7-ce74-4e67-87a0-6b9afb1b2260" providerId="ADAL" clId="{42D471D1-6F9B-4C9D-BD94-0925A27DD2B6}" dt="2022-08-26T23:23:29.717" v="5924"/>
        <pc:sldMkLst>
          <pc:docMk/>
          <pc:sldMk cId="587970839" sldId="284"/>
        </pc:sldMkLst>
        <pc:spChg chg="mod">
          <ac:chgData name="Carlo Roncolato" userId="702657c7-ce74-4e67-87a0-6b9afb1b2260" providerId="ADAL" clId="{42D471D1-6F9B-4C9D-BD94-0925A27DD2B6}" dt="2022-08-26T23:19:41.806" v="5914" actId="20577"/>
          <ac:spMkLst>
            <pc:docMk/>
            <pc:sldMk cId="587970839" sldId="284"/>
            <ac:spMk id="2" creationId="{4CFF925E-7DF0-4A6F-4CF9-B16417175A6D}"/>
          </ac:spMkLst>
        </pc:spChg>
        <pc:spChg chg="del">
          <ac:chgData name="Carlo Roncolato" userId="702657c7-ce74-4e67-87a0-6b9afb1b2260" providerId="ADAL" clId="{42D471D1-6F9B-4C9D-BD94-0925A27DD2B6}" dt="2022-08-26T23:19:46.890" v="5915" actId="478"/>
          <ac:spMkLst>
            <pc:docMk/>
            <pc:sldMk cId="587970839" sldId="284"/>
            <ac:spMk id="3" creationId="{4F85EAFA-6D16-5904-416D-EDB525AE1F49}"/>
          </ac:spMkLst>
        </pc:spChg>
        <pc:picChg chg="add mod">
          <ac:chgData name="Carlo Roncolato" userId="702657c7-ce74-4e67-87a0-6b9afb1b2260" providerId="ADAL" clId="{42D471D1-6F9B-4C9D-BD94-0925A27DD2B6}" dt="2022-08-26T23:21:40.612" v="5921" actId="14100"/>
          <ac:picMkLst>
            <pc:docMk/>
            <pc:sldMk cId="587970839" sldId="284"/>
            <ac:picMk id="4" creationId="{9AE54190-AE97-CFD2-4089-B66E60F91B0C}"/>
          </ac:picMkLst>
        </pc:picChg>
      </pc:sldChg>
      <pc:sldChg chg="addSp delSp modSp new mod">
        <pc:chgData name="Carlo Roncolato" userId="702657c7-ce74-4e67-87a0-6b9afb1b2260" providerId="ADAL" clId="{42D471D1-6F9B-4C9D-BD94-0925A27DD2B6}" dt="2022-08-26T23:30:15.231" v="6085" actId="1076"/>
        <pc:sldMkLst>
          <pc:docMk/>
          <pc:sldMk cId="515825717" sldId="285"/>
        </pc:sldMkLst>
        <pc:spChg chg="mod">
          <ac:chgData name="Carlo Roncolato" userId="702657c7-ce74-4e67-87a0-6b9afb1b2260" providerId="ADAL" clId="{42D471D1-6F9B-4C9D-BD94-0925A27DD2B6}" dt="2022-08-26T23:24:36.164" v="6029" actId="20577"/>
          <ac:spMkLst>
            <pc:docMk/>
            <pc:sldMk cId="515825717" sldId="285"/>
            <ac:spMk id="2" creationId="{44F9CA27-206C-BB56-41A6-5DAB59AAE90E}"/>
          </ac:spMkLst>
        </pc:spChg>
        <pc:spChg chg="del mod">
          <ac:chgData name="Carlo Roncolato" userId="702657c7-ce74-4e67-87a0-6b9afb1b2260" providerId="ADAL" clId="{42D471D1-6F9B-4C9D-BD94-0925A27DD2B6}" dt="2022-08-26T23:23:35.789" v="5926"/>
          <ac:spMkLst>
            <pc:docMk/>
            <pc:sldMk cId="515825717" sldId="285"/>
            <ac:spMk id="3" creationId="{54AA47C3-C536-9324-2E71-84D038550AD2}"/>
          </ac:spMkLst>
        </pc:spChg>
        <pc:spChg chg="add mod">
          <ac:chgData name="Carlo Roncolato" userId="702657c7-ce74-4e67-87a0-6b9afb1b2260" providerId="ADAL" clId="{42D471D1-6F9B-4C9D-BD94-0925A27DD2B6}" dt="2022-08-26T23:30:15.231" v="6085" actId="1076"/>
          <ac:spMkLst>
            <pc:docMk/>
            <pc:sldMk cId="515825717" sldId="285"/>
            <ac:spMk id="7" creationId="{3C499838-F36D-E6FF-5B42-D90C7A587301}"/>
          </ac:spMkLst>
        </pc:spChg>
        <pc:picChg chg="add mod">
          <ac:chgData name="Carlo Roncolato" userId="702657c7-ce74-4e67-87a0-6b9afb1b2260" providerId="ADAL" clId="{42D471D1-6F9B-4C9D-BD94-0925A27DD2B6}" dt="2022-08-26T23:23:49.042" v="5932" actId="1076"/>
          <ac:picMkLst>
            <pc:docMk/>
            <pc:sldMk cId="515825717" sldId="285"/>
            <ac:picMk id="5" creationId="{7E4237BC-F43D-7AF6-AEC6-A3A0FB043307}"/>
          </ac:picMkLst>
        </pc:picChg>
      </pc:sldChg>
    </pc:docChg>
  </pc:docChgLst>
  <pc:docChgLst>
    <pc:chgData name="Carlo Roncolato" userId="702657c7-ce74-4e67-87a0-6b9afb1b2260" providerId="ADAL" clId="{9993BFBB-0636-4A64-AE76-4D9A51A0394D}"/>
    <pc:docChg chg="undo custSel addSld delSld modSld sldOrd">
      <pc:chgData name="Carlo Roncolato" userId="702657c7-ce74-4e67-87a0-6b9afb1b2260" providerId="ADAL" clId="{9993BFBB-0636-4A64-AE76-4D9A51A0394D}" dt="2022-08-24T08:27:02.941" v="4394" actId="20577"/>
      <pc:docMkLst>
        <pc:docMk/>
      </pc:docMkLst>
      <pc:sldChg chg="modSp mod">
        <pc:chgData name="Carlo Roncolato" userId="702657c7-ce74-4e67-87a0-6b9afb1b2260" providerId="ADAL" clId="{9993BFBB-0636-4A64-AE76-4D9A51A0394D}" dt="2022-08-23T09:58:32.949" v="42" actId="20577"/>
        <pc:sldMkLst>
          <pc:docMk/>
          <pc:sldMk cId="1343227038" sldId="266"/>
        </pc:sldMkLst>
        <pc:spChg chg="mod">
          <ac:chgData name="Carlo Roncolato" userId="702657c7-ce74-4e67-87a0-6b9afb1b2260" providerId="ADAL" clId="{9993BFBB-0636-4A64-AE76-4D9A51A0394D}" dt="2022-08-23T09:58:32.949" v="42" actId="20577"/>
          <ac:spMkLst>
            <pc:docMk/>
            <pc:sldMk cId="1343227038" sldId="266"/>
            <ac:spMk id="2" creationId="{B19C324F-C919-29A0-2B80-35FF56826DBB}"/>
          </ac:spMkLst>
        </pc:spChg>
      </pc:sldChg>
      <pc:sldChg chg="addSp delSp modSp mod">
        <pc:chgData name="Carlo Roncolato" userId="702657c7-ce74-4e67-87a0-6b9afb1b2260" providerId="ADAL" clId="{9993BFBB-0636-4A64-AE76-4D9A51A0394D}" dt="2022-08-23T13:32:25.890" v="3247" actId="20577"/>
        <pc:sldMkLst>
          <pc:docMk/>
          <pc:sldMk cId="1521535302" sldId="267"/>
        </pc:sldMkLst>
        <pc:spChg chg="mod">
          <ac:chgData name="Carlo Roncolato" userId="702657c7-ce74-4e67-87a0-6b9afb1b2260" providerId="ADAL" clId="{9993BFBB-0636-4A64-AE76-4D9A51A0394D}" dt="2022-08-23T10:01:11.805" v="205" actId="20577"/>
          <ac:spMkLst>
            <pc:docMk/>
            <pc:sldMk cId="1521535302" sldId="267"/>
            <ac:spMk id="2" creationId="{10F1BFCB-5006-FCC5-BF49-3CEC9330564F}"/>
          </ac:spMkLst>
        </pc:spChg>
        <pc:spChg chg="mod">
          <ac:chgData name="Carlo Roncolato" userId="702657c7-ce74-4e67-87a0-6b9afb1b2260" providerId="ADAL" clId="{9993BFBB-0636-4A64-AE76-4D9A51A0394D}" dt="2022-08-23T10:00:31.660" v="136" actId="20577"/>
          <ac:spMkLst>
            <pc:docMk/>
            <pc:sldMk cId="1521535302" sldId="267"/>
            <ac:spMk id="22" creationId="{0BFA611A-A101-5D3B-4CFF-F8139604F6F4}"/>
          </ac:spMkLst>
        </pc:spChg>
        <pc:spChg chg="mod">
          <ac:chgData name="Carlo Roncolato" userId="702657c7-ce74-4e67-87a0-6b9afb1b2260" providerId="ADAL" clId="{9993BFBB-0636-4A64-AE76-4D9A51A0394D}" dt="2022-08-23T10:01:50.533" v="240" actId="1035"/>
          <ac:spMkLst>
            <pc:docMk/>
            <pc:sldMk cId="1521535302" sldId="267"/>
            <ac:spMk id="32" creationId="{70C1E34C-E7E8-D423-3783-CBE8DDCE4CA4}"/>
          </ac:spMkLst>
        </pc:spChg>
        <pc:spChg chg="mod">
          <ac:chgData name="Carlo Roncolato" userId="702657c7-ce74-4e67-87a0-6b9afb1b2260" providerId="ADAL" clId="{9993BFBB-0636-4A64-AE76-4D9A51A0394D}" dt="2022-08-23T10:02:12.772" v="299" actId="20577"/>
          <ac:spMkLst>
            <pc:docMk/>
            <pc:sldMk cId="1521535302" sldId="267"/>
            <ac:spMk id="43" creationId="{E09B2CDF-A1EF-8B03-945D-55828B4B9AC1}"/>
          </ac:spMkLst>
        </pc:spChg>
        <pc:spChg chg="mod">
          <ac:chgData name="Carlo Roncolato" userId="702657c7-ce74-4e67-87a0-6b9afb1b2260" providerId="ADAL" clId="{9993BFBB-0636-4A64-AE76-4D9A51A0394D}" dt="2022-08-23T13:32:25.890" v="3247" actId="20577"/>
          <ac:spMkLst>
            <pc:docMk/>
            <pc:sldMk cId="1521535302" sldId="267"/>
            <ac:spMk id="53" creationId="{041CBB3A-0141-2734-9975-A7176B56A56C}"/>
          </ac:spMkLst>
        </pc:spChg>
        <pc:spChg chg="mod">
          <ac:chgData name="Carlo Roncolato" userId="702657c7-ce74-4e67-87a0-6b9afb1b2260" providerId="ADAL" clId="{9993BFBB-0636-4A64-AE76-4D9A51A0394D}" dt="2022-08-23T10:01:16.340" v="208" actId="20577"/>
          <ac:spMkLst>
            <pc:docMk/>
            <pc:sldMk cId="1521535302" sldId="267"/>
            <ac:spMk id="69" creationId="{090B2C9E-4265-21C4-81B9-CBEF0EB66E81}"/>
          </ac:spMkLst>
        </pc:spChg>
        <pc:picChg chg="del">
          <ac:chgData name="Carlo Roncolato" userId="702657c7-ce74-4e67-87a0-6b9afb1b2260" providerId="ADAL" clId="{9993BFBB-0636-4A64-AE76-4D9A51A0394D}" dt="2022-08-23T09:59:18.052" v="43" actId="478"/>
          <ac:picMkLst>
            <pc:docMk/>
            <pc:sldMk cId="1521535302" sldId="267"/>
            <ac:picMk id="3" creationId="{A1CA2333-3F78-94B8-9842-C81F514EA307}"/>
          </ac:picMkLst>
        </pc:picChg>
        <pc:picChg chg="add mod">
          <ac:chgData name="Carlo Roncolato" userId="702657c7-ce74-4e67-87a0-6b9afb1b2260" providerId="ADAL" clId="{9993BFBB-0636-4A64-AE76-4D9A51A0394D}" dt="2022-08-23T09:59:27.986" v="49" actId="1076"/>
          <ac:picMkLst>
            <pc:docMk/>
            <pc:sldMk cId="1521535302" sldId="267"/>
            <ac:picMk id="21" creationId="{2730B7A7-B201-4370-5BB1-B17D93403A03}"/>
          </ac:picMkLst>
        </pc:picChg>
        <pc:picChg chg="add mod">
          <ac:chgData name="Carlo Roncolato" userId="702657c7-ce74-4e67-87a0-6b9afb1b2260" providerId="ADAL" clId="{9993BFBB-0636-4A64-AE76-4D9A51A0394D}" dt="2022-08-23T09:59:39.808" v="52" actId="1076"/>
          <ac:picMkLst>
            <pc:docMk/>
            <pc:sldMk cId="1521535302" sldId="267"/>
            <ac:picMk id="58" creationId="{00FEC7A8-6DBC-C8C5-109B-8898F02027C5}"/>
          </ac:picMkLst>
        </pc:picChg>
        <pc:picChg chg="add mod">
          <ac:chgData name="Carlo Roncolato" userId="702657c7-ce74-4e67-87a0-6b9afb1b2260" providerId="ADAL" clId="{9993BFBB-0636-4A64-AE76-4D9A51A0394D}" dt="2022-08-23T09:59:47.135" v="55" actId="1076"/>
          <ac:picMkLst>
            <pc:docMk/>
            <pc:sldMk cId="1521535302" sldId="267"/>
            <ac:picMk id="60" creationId="{E2BBCCAA-AC65-5436-BB89-B1A7178BC0B2}"/>
          </ac:picMkLst>
        </pc:picChg>
      </pc:sldChg>
      <pc:sldChg chg="addSp delSp modSp mod">
        <pc:chgData name="Carlo Roncolato" userId="702657c7-ce74-4e67-87a0-6b9afb1b2260" providerId="ADAL" clId="{9993BFBB-0636-4A64-AE76-4D9A51A0394D}" dt="2022-08-23T13:01:31.327" v="2454" actId="1076"/>
        <pc:sldMkLst>
          <pc:docMk/>
          <pc:sldMk cId="3190678711" sldId="268"/>
        </pc:sldMkLst>
        <pc:spChg chg="del mod">
          <ac:chgData name="Carlo Roncolato" userId="702657c7-ce74-4e67-87a0-6b9afb1b2260" providerId="ADAL" clId="{9993BFBB-0636-4A64-AE76-4D9A51A0394D}" dt="2022-08-23T10:52:09.676" v="355" actId="478"/>
          <ac:spMkLst>
            <pc:docMk/>
            <pc:sldMk cId="3190678711" sldId="268"/>
            <ac:spMk id="5" creationId="{750F6BF8-22D7-9167-F0AE-04AA3FF22AB1}"/>
          </ac:spMkLst>
        </pc:spChg>
        <pc:spChg chg="del mod">
          <ac:chgData name="Carlo Roncolato" userId="702657c7-ce74-4e67-87a0-6b9afb1b2260" providerId="ADAL" clId="{9993BFBB-0636-4A64-AE76-4D9A51A0394D}" dt="2022-08-23T10:52:06.932" v="353" actId="478"/>
          <ac:spMkLst>
            <pc:docMk/>
            <pc:sldMk cId="3190678711" sldId="268"/>
            <ac:spMk id="6" creationId="{8FAB1EDF-A9E4-244E-C170-CD8CA3C67965}"/>
          </ac:spMkLst>
        </pc:spChg>
        <pc:spChg chg="del mod">
          <ac:chgData name="Carlo Roncolato" userId="702657c7-ce74-4e67-87a0-6b9afb1b2260" providerId="ADAL" clId="{9993BFBB-0636-4A64-AE76-4D9A51A0394D}" dt="2022-08-23T10:52:11.444" v="356" actId="478"/>
          <ac:spMkLst>
            <pc:docMk/>
            <pc:sldMk cId="3190678711" sldId="268"/>
            <ac:spMk id="33" creationId="{43718183-1DFF-5ECF-742D-C3FEC4BC5001}"/>
          </ac:spMkLst>
        </pc:spChg>
        <pc:spChg chg="add del mod">
          <ac:chgData name="Carlo Roncolato" userId="702657c7-ce74-4e67-87a0-6b9afb1b2260" providerId="ADAL" clId="{9993BFBB-0636-4A64-AE76-4D9A51A0394D}" dt="2022-08-23T12:24:17.150" v="1205" actId="21"/>
          <ac:spMkLst>
            <pc:docMk/>
            <pc:sldMk cId="3190678711" sldId="268"/>
            <ac:spMk id="45" creationId="{FE69245E-5DD7-BCA0-1AF2-A98BC450CCD1}"/>
          </ac:spMkLst>
        </pc:spChg>
        <pc:spChg chg="add mod">
          <ac:chgData name="Carlo Roncolato" userId="702657c7-ce74-4e67-87a0-6b9afb1b2260" providerId="ADAL" clId="{9993BFBB-0636-4A64-AE76-4D9A51A0394D}" dt="2022-08-23T13:01:31.327" v="2454" actId="1076"/>
          <ac:spMkLst>
            <pc:docMk/>
            <pc:sldMk cId="3190678711" sldId="268"/>
            <ac:spMk id="46" creationId="{6EBDBE34-06B5-4F7F-58E7-D9A1FA1B2C01}"/>
          </ac:spMkLst>
        </pc:spChg>
        <pc:grpChg chg="del mod">
          <ac:chgData name="Carlo Roncolato" userId="702657c7-ce74-4e67-87a0-6b9afb1b2260" providerId="ADAL" clId="{9993BFBB-0636-4A64-AE76-4D9A51A0394D}" dt="2022-08-23T10:52:07.748" v="354" actId="478"/>
          <ac:grpSpMkLst>
            <pc:docMk/>
            <pc:sldMk cId="3190678711" sldId="268"/>
            <ac:grpSpMk id="7" creationId="{46D2EAC9-49B9-825D-3E3C-FF77BD6F54D7}"/>
          </ac:grpSpMkLst>
        </pc:grpChg>
        <pc:grpChg chg="del mod">
          <ac:chgData name="Carlo Roncolato" userId="702657c7-ce74-4e67-87a0-6b9afb1b2260" providerId="ADAL" clId="{9993BFBB-0636-4A64-AE76-4D9A51A0394D}" dt="2022-08-23T10:52:09.676" v="355" actId="478"/>
          <ac:grpSpMkLst>
            <pc:docMk/>
            <pc:sldMk cId="3190678711" sldId="268"/>
            <ac:grpSpMk id="12" creationId="{B359EF56-CD86-E814-0C25-65ED954C4FD1}"/>
          </ac:grpSpMkLst>
        </pc:grpChg>
        <pc:grpChg chg="del mod">
          <ac:chgData name="Carlo Roncolato" userId="702657c7-ce74-4e67-87a0-6b9afb1b2260" providerId="ADAL" clId="{9993BFBB-0636-4A64-AE76-4D9A51A0394D}" dt="2022-08-23T10:52:09.676" v="355" actId="478"/>
          <ac:grpSpMkLst>
            <pc:docMk/>
            <pc:sldMk cId="3190678711" sldId="268"/>
            <ac:grpSpMk id="17" creationId="{1EE173D8-0064-269D-27ED-6DE2D02AC99E}"/>
          </ac:grpSpMkLst>
        </pc:grpChg>
        <pc:grpChg chg="del mod">
          <ac:chgData name="Carlo Roncolato" userId="702657c7-ce74-4e67-87a0-6b9afb1b2260" providerId="ADAL" clId="{9993BFBB-0636-4A64-AE76-4D9A51A0394D}" dt="2022-08-23T10:52:09.676" v="355" actId="478"/>
          <ac:grpSpMkLst>
            <pc:docMk/>
            <pc:sldMk cId="3190678711" sldId="268"/>
            <ac:grpSpMk id="23" creationId="{B2643147-9523-3E28-7D11-F24860C98C07}"/>
          </ac:grpSpMkLst>
        </pc:grpChg>
        <pc:grpChg chg="del mod">
          <ac:chgData name="Carlo Roncolato" userId="702657c7-ce74-4e67-87a0-6b9afb1b2260" providerId="ADAL" clId="{9993BFBB-0636-4A64-AE76-4D9A51A0394D}" dt="2022-08-23T10:52:09.676" v="355" actId="478"/>
          <ac:grpSpMkLst>
            <pc:docMk/>
            <pc:sldMk cId="3190678711" sldId="268"/>
            <ac:grpSpMk id="28" creationId="{CA4E9F74-D679-BBB1-E064-D45EC6B9AA2D}"/>
          </ac:grpSpMkLst>
        </pc:grpChg>
        <pc:grpChg chg="del">
          <ac:chgData name="Carlo Roncolato" userId="702657c7-ce74-4e67-87a0-6b9afb1b2260" providerId="ADAL" clId="{9993BFBB-0636-4A64-AE76-4D9A51A0394D}" dt="2022-08-23T10:02:35.245" v="300" actId="478"/>
          <ac:grpSpMkLst>
            <pc:docMk/>
            <pc:sldMk cId="3190678711" sldId="268"/>
            <ac:grpSpMk id="44" creationId="{7932C219-17A9-D35E-A132-22FD6084957F}"/>
          </ac:grpSpMkLst>
        </pc:grpChg>
        <pc:picChg chg="add del mod modCrop">
          <ac:chgData name="Carlo Roncolato" userId="702657c7-ce74-4e67-87a0-6b9afb1b2260" providerId="ADAL" clId="{9993BFBB-0636-4A64-AE76-4D9A51A0394D}" dt="2022-08-23T10:53:15.442" v="373" actId="1076"/>
          <ac:picMkLst>
            <pc:docMk/>
            <pc:sldMk cId="3190678711" sldId="268"/>
            <ac:picMk id="4" creationId="{6C971208-93AC-8FF5-931F-E2EEDD77C440}"/>
          </ac:picMkLst>
        </pc:picChg>
        <pc:picChg chg="add del mod">
          <ac:chgData name="Carlo Roncolato" userId="702657c7-ce74-4e67-87a0-6b9afb1b2260" providerId="ADAL" clId="{9993BFBB-0636-4A64-AE76-4D9A51A0394D}" dt="2022-08-23T10:53:13.332" v="372" actId="478"/>
          <ac:picMkLst>
            <pc:docMk/>
            <pc:sldMk cId="3190678711" sldId="268"/>
            <ac:picMk id="37" creationId="{C8E1E819-0BB9-C543-BA88-B310F197D3D6}"/>
          </ac:picMkLst>
        </pc:picChg>
        <pc:picChg chg="add del mod">
          <ac:chgData name="Carlo Roncolato" userId="702657c7-ce74-4e67-87a0-6b9afb1b2260" providerId="ADAL" clId="{9993BFBB-0636-4A64-AE76-4D9A51A0394D}" dt="2022-08-23T10:06:24.704" v="348" actId="21"/>
          <ac:picMkLst>
            <pc:docMk/>
            <pc:sldMk cId="3190678711" sldId="268"/>
            <ac:picMk id="1026" creationId="{E468EA97-190F-17B6-9478-02038AC78938}"/>
          </ac:picMkLst>
        </pc:picChg>
      </pc:sldChg>
      <pc:sldChg chg="del">
        <pc:chgData name="Carlo Roncolato" userId="702657c7-ce74-4e67-87a0-6b9afb1b2260" providerId="ADAL" clId="{9993BFBB-0636-4A64-AE76-4D9A51A0394D}" dt="2022-08-23T10:02:46.750" v="335" actId="47"/>
        <pc:sldMkLst>
          <pc:docMk/>
          <pc:sldMk cId="2913812068" sldId="269"/>
        </pc:sldMkLst>
      </pc:sldChg>
      <pc:sldChg chg="addSp delSp modSp add mod">
        <pc:chgData name="Carlo Roncolato" userId="702657c7-ce74-4e67-87a0-6b9afb1b2260" providerId="ADAL" clId="{9993BFBB-0636-4A64-AE76-4D9A51A0394D}" dt="2022-08-23T12:52:38.027" v="2056" actId="6549"/>
        <pc:sldMkLst>
          <pc:docMk/>
          <pc:sldMk cId="4152851463" sldId="269"/>
        </pc:sldMkLst>
        <pc:spChg chg="add mod">
          <ac:chgData name="Carlo Roncolato" userId="702657c7-ce74-4e67-87a0-6b9afb1b2260" providerId="ADAL" clId="{9993BFBB-0636-4A64-AE76-4D9A51A0394D}" dt="2022-08-23T12:52:38.027" v="2056" actId="6549"/>
          <ac:spMkLst>
            <pc:docMk/>
            <pc:sldMk cId="4152851463" sldId="269"/>
            <ac:spMk id="3" creationId="{1EB5B369-71E8-DEE1-3A49-83236646B911}"/>
          </ac:spMkLst>
        </pc:spChg>
        <pc:picChg chg="del">
          <ac:chgData name="Carlo Roncolato" userId="702657c7-ce74-4e67-87a0-6b9afb1b2260" providerId="ADAL" clId="{9993BFBB-0636-4A64-AE76-4D9A51A0394D}" dt="2022-08-23T10:53:17.155" v="374" actId="478"/>
          <ac:picMkLst>
            <pc:docMk/>
            <pc:sldMk cId="4152851463" sldId="269"/>
            <ac:picMk id="4" creationId="{6C971208-93AC-8FF5-931F-E2EEDD77C440}"/>
          </ac:picMkLst>
        </pc:picChg>
        <pc:picChg chg="add del">
          <ac:chgData name="Carlo Roncolato" userId="702657c7-ce74-4e67-87a0-6b9afb1b2260" providerId="ADAL" clId="{9993BFBB-0636-4A64-AE76-4D9A51A0394D}" dt="2022-08-23T10:53:07.837" v="369" actId="478"/>
          <ac:picMkLst>
            <pc:docMk/>
            <pc:sldMk cId="4152851463" sldId="269"/>
            <ac:picMk id="37" creationId="{C8E1E819-0BB9-C543-BA88-B310F197D3D6}"/>
          </ac:picMkLst>
        </pc:picChg>
      </pc:sldChg>
      <pc:sldChg chg="del">
        <pc:chgData name="Carlo Roncolato" userId="702657c7-ce74-4e67-87a0-6b9afb1b2260" providerId="ADAL" clId="{9993BFBB-0636-4A64-AE76-4D9A51A0394D}" dt="2022-08-23T10:02:47.570" v="336" actId="47"/>
        <pc:sldMkLst>
          <pc:docMk/>
          <pc:sldMk cId="1237227612" sldId="270"/>
        </pc:sldMkLst>
      </pc:sldChg>
      <pc:sldChg chg="addSp delSp modSp new mod">
        <pc:chgData name="Carlo Roncolato" userId="702657c7-ce74-4e67-87a0-6b9afb1b2260" providerId="ADAL" clId="{9993BFBB-0636-4A64-AE76-4D9A51A0394D}" dt="2022-08-24T07:37:56.549" v="3985" actId="20577"/>
        <pc:sldMkLst>
          <pc:docMk/>
          <pc:sldMk cId="3363714288" sldId="270"/>
        </pc:sldMkLst>
        <pc:spChg chg="mod">
          <ac:chgData name="Carlo Roncolato" userId="702657c7-ce74-4e67-87a0-6b9afb1b2260" providerId="ADAL" clId="{9993BFBB-0636-4A64-AE76-4D9A51A0394D}" dt="2022-08-23T10:56:09.059" v="397" actId="20577"/>
          <ac:spMkLst>
            <pc:docMk/>
            <pc:sldMk cId="3363714288" sldId="270"/>
            <ac:spMk id="2" creationId="{E926BFC4-94DD-2263-B7A8-78892DF184EB}"/>
          </ac:spMkLst>
        </pc:spChg>
        <pc:spChg chg="del">
          <ac:chgData name="Carlo Roncolato" userId="702657c7-ce74-4e67-87a0-6b9afb1b2260" providerId="ADAL" clId="{9993BFBB-0636-4A64-AE76-4D9A51A0394D}" dt="2022-08-23T10:56:12.932" v="398" actId="478"/>
          <ac:spMkLst>
            <pc:docMk/>
            <pc:sldMk cId="3363714288" sldId="270"/>
            <ac:spMk id="3" creationId="{26F56685-9866-C8BC-F71B-34FBADA46E27}"/>
          </ac:spMkLst>
        </pc:spChg>
        <pc:spChg chg="add mod">
          <ac:chgData name="Carlo Roncolato" userId="702657c7-ce74-4e67-87a0-6b9afb1b2260" providerId="ADAL" clId="{9993BFBB-0636-4A64-AE76-4D9A51A0394D}" dt="2022-08-23T11:19:42.300" v="816" actId="164"/>
          <ac:spMkLst>
            <pc:docMk/>
            <pc:sldMk cId="3363714288" sldId="270"/>
            <ac:spMk id="6" creationId="{676E24AC-50D8-AE41-23E2-3022DF43F746}"/>
          </ac:spMkLst>
        </pc:spChg>
        <pc:spChg chg="add mod">
          <ac:chgData name="Carlo Roncolato" userId="702657c7-ce74-4e67-87a0-6b9afb1b2260" providerId="ADAL" clId="{9993BFBB-0636-4A64-AE76-4D9A51A0394D}" dt="2022-08-23T11:19:42.300" v="816" actId="164"/>
          <ac:spMkLst>
            <pc:docMk/>
            <pc:sldMk cId="3363714288" sldId="270"/>
            <ac:spMk id="7" creationId="{4467FC1A-C002-AD88-8F8B-6297E0C724D2}"/>
          </ac:spMkLst>
        </pc:spChg>
        <pc:spChg chg="add mod">
          <ac:chgData name="Carlo Roncolato" userId="702657c7-ce74-4e67-87a0-6b9afb1b2260" providerId="ADAL" clId="{9993BFBB-0636-4A64-AE76-4D9A51A0394D}" dt="2022-08-23T11:19:42.300" v="816" actId="164"/>
          <ac:spMkLst>
            <pc:docMk/>
            <pc:sldMk cId="3363714288" sldId="270"/>
            <ac:spMk id="8" creationId="{1D4D19C6-3501-98DE-BC1D-B1D8EA3E8248}"/>
          </ac:spMkLst>
        </pc:spChg>
        <pc:spChg chg="add del">
          <ac:chgData name="Carlo Roncolato" userId="702657c7-ce74-4e67-87a0-6b9afb1b2260" providerId="ADAL" clId="{9993BFBB-0636-4A64-AE76-4D9A51A0394D}" dt="2022-08-23T11:06:09.277" v="585" actId="478"/>
          <ac:spMkLst>
            <pc:docMk/>
            <pc:sldMk cId="3363714288" sldId="270"/>
            <ac:spMk id="9" creationId="{01E096B4-E9D5-41F8-F66F-61D2DB1C1DF9}"/>
          </ac:spMkLst>
        </pc:spChg>
        <pc:spChg chg="add del mod">
          <ac:chgData name="Carlo Roncolato" userId="702657c7-ce74-4e67-87a0-6b9afb1b2260" providerId="ADAL" clId="{9993BFBB-0636-4A64-AE76-4D9A51A0394D}" dt="2022-08-23T11:06:19.836" v="588" actId="478"/>
          <ac:spMkLst>
            <pc:docMk/>
            <pc:sldMk cId="3363714288" sldId="270"/>
            <ac:spMk id="10" creationId="{62FB70C1-9183-6D34-3051-610F16CB3597}"/>
          </ac:spMkLst>
        </pc:spChg>
        <pc:spChg chg="add del">
          <ac:chgData name="Carlo Roncolato" userId="702657c7-ce74-4e67-87a0-6b9afb1b2260" providerId="ADAL" clId="{9993BFBB-0636-4A64-AE76-4D9A51A0394D}" dt="2022-08-23T11:06:27.428" v="590" actId="478"/>
          <ac:spMkLst>
            <pc:docMk/>
            <pc:sldMk cId="3363714288" sldId="270"/>
            <ac:spMk id="11" creationId="{BFDF8E82-E869-BA2F-326E-07409555EBF2}"/>
          </ac:spMkLst>
        </pc:spChg>
        <pc:spChg chg="add del mod">
          <ac:chgData name="Carlo Roncolato" userId="702657c7-ce74-4e67-87a0-6b9afb1b2260" providerId="ADAL" clId="{9993BFBB-0636-4A64-AE76-4D9A51A0394D}" dt="2022-08-23T11:07:01.123" v="595" actId="478"/>
          <ac:spMkLst>
            <pc:docMk/>
            <pc:sldMk cId="3363714288" sldId="270"/>
            <ac:spMk id="12" creationId="{9ABE92D6-2805-F8EB-374D-F649BA490041}"/>
          </ac:spMkLst>
        </pc:spChg>
        <pc:spChg chg="add del">
          <ac:chgData name="Carlo Roncolato" userId="702657c7-ce74-4e67-87a0-6b9afb1b2260" providerId="ADAL" clId="{9993BFBB-0636-4A64-AE76-4D9A51A0394D}" dt="2022-08-23T11:08:02.460" v="599" actId="478"/>
          <ac:spMkLst>
            <pc:docMk/>
            <pc:sldMk cId="3363714288" sldId="270"/>
            <ac:spMk id="14" creationId="{C5140699-A2A2-82F5-8BA4-D72BFF95F344}"/>
          </ac:spMkLst>
        </pc:spChg>
        <pc:spChg chg="add mod">
          <ac:chgData name="Carlo Roncolato" userId="702657c7-ce74-4e67-87a0-6b9afb1b2260" providerId="ADAL" clId="{9993BFBB-0636-4A64-AE76-4D9A51A0394D}" dt="2022-08-23T11:19:42.300" v="816" actId="164"/>
          <ac:spMkLst>
            <pc:docMk/>
            <pc:sldMk cId="3363714288" sldId="270"/>
            <ac:spMk id="15" creationId="{1275956E-4BEB-16EC-0A54-4531A1DF0B5E}"/>
          </ac:spMkLst>
        </pc:spChg>
        <pc:spChg chg="add mod">
          <ac:chgData name="Carlo Roncolato" userId="702657c7-ce74-4e67-87a0-6b9afb1b2260" providerId="ADAL" clId="{9993BFBB-0636-4A64-AE76-4D9A51A0394D}" dt="2022-08-23T11:19:42.300" v="816" actId="164"/>
          <ac:spMkLst>
            <pc:docMk/>
            <pc:sldMk cId="3363714288" sldId="270"/>
            <ac:spMk id="16" creationId="{050AA43C-7982-DE3D-8C07-AEBA8BA9D1AA}"/>
          </ac:spMkLst>
        </pc:spChg>
        <pc:spChg chg="add mod">
          <ac:chgData name="Carlo Roncolato" userId="702657c7-ce74-4e67-87a0-6b9afb1b2260" providerId="ADAL" clId="{9993BFBB-0636-4A64-AE76-4D9A51A0394D}" dt="2022-08-23T11:19:42.300" v="816" actId="164"/>
          <ac:spMkLst>
            <pc:docMk/>
            <pc:sldMk cId="3363714288" sldId="270"/>
            <ac:spMk id="17" creationId="{32A8C8A5-A3FE-1947-A34F-8480A42EC997}"/>
          </ac:spMkLst>
        </pc:spChg>
        <pc:spChg chg="add mod">
          <ac:chgData name="Carlo Roncolato" userId="702657c7-ce74-4e67-87a0-6b9afb1b2260" providerId="ADAL" clId="{9993BFBB-0636-4A64-AE76-4D9A51A0394D}" dt="2022-08-24T07:37:56.549" v="3985" actId="20577"/>
          <ac:spMkLst>
            <pc:docMk/>
            <pc:sldMk cId="3363714288" sldId="270"/>
            <ac:spMk id="18" creationId="{0998B217-6B6C-8158-C67E-3802D9D0829D}"/>
          </ac:spMkLst>
        </pc:spChg>
        <pc:spChg chg="add del mod">
          <ac:chgData name="Carlo Roncolato" userId="702657c7-ce74-4e67-87a0-6b9afb1b2260" providerId="ADAL" clId="{9993BFBB-0636-4A64-AE76-4D9A51A0394D}" dt="2022-08-23T11:12:56.643" v="662" actId="478"/>
          <ac:spMkLst>
            <pc:docMk/>
            <pc:sldMk cId="3363714288" sldId="270"/>
            <ac:spMk id="20" creationId="{8F0F7DFA-7CC1-F0A6-9DE9-EE354281D993}"/>
          </ac:spMkLst>
        </pc:spChg>
        <pc:spChg chg="add mod">
          <ac:chgData name="Carlo Roncolato" userId="702657c7-ce74-4e67-87a0-6b9afb1b2260" providerId="ADAL" clId="{9993BFBB-0636-4A64-AE76-4D9A51A0394D}" dt="2022-08-23T11:13:13.679" v="669" actId="1076"/>
          <ac:spMkLst>
            <pc:docMk/>
            <pc:sldMk cId="3363714288" sldId="270"/>
            <ac:spMk id="22" creationId="{F86EB762-A31E-180A-8A82-59B491514F45}"/>
          </ac:spMkLst>
        </pc:spChg>
        <pc:spChg chg="add mod">
          <ac:chgData name="Carlo Roncolato" userId="702657c7-ce74-4e67-87a0-6b9afb1b2260" providerId="ADAL" clId="{9993BFBB-0636-4A64-AE76-4D9A51A0394D}" dt="2022-08-23T11:16:57.010" v="786" actId="1076"/>
          <ac:spMkLst>
            <pc:docMk/>
            <pc:sldMk cId="3363714288" sldId="270"/>
            <ac:spMk id="23" creationId="{8522371C-B920-6B2C-C9CC-3DB1BBC99EF0}"/>
          </ac:spMkLst>
        </pc:spChg>
        <pc:spChg chg="add mod">
          <ac:chgData name="Carlo Roncolato" userId="702657c7-ce74-4e67-87a0-6b9afb1b2260" providerId="ADAL" clId="{9993BFBB-0636-4A64-AE76-4D9A51A0394D}" dt="2022-08-23T11:17:00.159" v="787" actId="1076"/>
          <ac:spMkLst>
            <pc:docMk/>
            <pc:sldMk cId="3363714288" sldId="270"/>
            <ac:spMk id="24" creationId="{2B5209FB-B45C-65FA-1C4A-2CABABAD1C1E}"/>
          </ac:spMkLst>
        </pc:spChg>
        <pc:spChg chg="add mod">
          <ac:chgData name="Carlo Roncolato" userId="702657c7-ce74-4e67-87a0-6b9afb1b2260" providerId="ADAL" clId="{9993BFBB-0636-4A64-AE76-4D9A51A0394D}" dt="2022-08-23T11:20:30.795" v="878" actId="1076"/>
          <ac:spMkLst>
            <pc:docMk/>
            <pc:sldMk cId="3363714288" sldId="270"/>
            <ac:spMk id="28" creationId="{89D771F8-A896-8BD5-5F89-B87D8115A6FE}"/>
          </ac:spMkLst>
        </pc:spChg>
        <pc:spChg chg="add mod">
          <ac:chgData name="Carlo Roncolato" userId="702657c7-ce74-4e67-87a0-6b9afb1b2260" providerId="ADAL" clId="{9993BFBB-0636-4A64-AE76-4D9A51A0394D}" dt="2022-08-23T11:20:27.625" v="877" actId="1076"/>
          <ac:spMkLst>
            <pc:docMk/>
            <pc:sldMk cId="3363714288" sldId="270"/>
            <ac:spMk id="29" creationId="{32D7C5FF-7477-723A-BFE2-8A3802825F36}"/>
          </ac:spMkLst>
        </pc:spChg>
        <pc:spChg chg="add mod">
          <ac:chgData name="Carlo Roncolato" userId="702657c7-ce74-4e67-87a0-6b9afb1b2260" providerId="ADAL" clId="{9993BFBB-0636-4A64-AE76-4D9A51A0394D}" dt="2022-08-23T11:20:23.869" v="876" actId="1076"/>
          <ac:spMkLst>
            <pc:docMk/>
            <pc:sldMk cId="3363714288" sldId="270"/>
            <ac:spMk id="30" creationId="{3A754BEC-4D25-E268-D4B4-EFD572BDAD84}"/>
          </ac:spMkLst>
        </pc:spChg>
        <pc:grpChg chg="add mod">
          <ac:chgData name="Carlo Roncolato" userId="702657c7-ce74-4e67-87a0-6b9afb1b2260" providerId="ADAL" clId="{9993BFBB-0636-4A64-AE76-4D9A51A0394D}" dt="2022-08-23T11:19:52.191" v="837" actId="164"/>
          <ac:grpSpMkLst>
            <pc:docMk/>
            <pc:sldMk cId="3363714288" sldId="270"/>
            <ac:grpSpMk id="31" creationId="{2652C0D3-68F6-2A6E-9DB8-390CACFACFD7}"/>
          </ac:grpSpMkLst>
        </pc:grpChg>
        <pc:grpChg chg="add mod">
          <ac:chgData name="Carlo Roncolato" userId="702657c7-ce74-4e67-87a0-6b9afb1b2260" providerId="ADAL" clId="{9993BFBB-0636-4A64-AE76-4D9A51A0394D}" dt="2022-08-23T11:19:58.114" v="872" actId="1038"/>
          <ac:grpSpMkLst>
            <pc:docMk/>
            <pc:sldMk cId="3363714288" sldId="270"/>
            <ac:grpSpMk id="32" creationId="{11346C93-9181-4F8C-A35E-A101D57A4F05}"/>
          </ac:grpSpMkLst>
        </pc:grpChg>
        <pc:picChg chg="add mod">
          <ac:chgData name="Carlo Roncolato" userId="702657c7-ce74-4e67-87a0-6b9afb1b2260" providerId="ADAL" clId="{9993BFBB-0636-4A64-AE76-4D9A51A0394D}" dt="2022-08-23T11:19:52.191" v="837" actId="164"/>
          <ac:picMkLst>
            <pc:docMk/>
            <pc:sldMk cId="3363714288" sldId="270"/>
            <ac:picMk id="5" creationId="{1F95AA77-B4BF-BB55-4DE4-544936444DA0}"/>
          </ac:picMkLst>
        </pc:picChg>
        <pc:picChg chg="add mod">
          <ac:chgData name="Carlo Roncolato" userId="702657c7-ce74-4e67-87a0-6b9afb1b2260" providerId="ADAL" clId="{9993BFBB-0636-4A64-AE76-4D9A51A0394D}" dt="2022-08-23T11:20:17.371" v="875" actId="14100"/>
          <ac:picMkLst>
            <pc:docMk/>
            <pc:sldMk cId="3363714288" sldId="270"/>
            <ac:picMk id="26" creationId="{599FBBB9-7D45-2767-2BB2-73966DF12DEB}"/>
          </ac:picMkLst>
        </pc:picChg>
        <pc:inkChg chg="add del">
          <ac:chgData name="Carlo Roncolato" userId="702657c7-ce74-4e67-87a0-6b9afb1b2260" providerId="ADAL" clId="{9993BFBB-0636-4A64-AE76-4D9A51A0394D}" dt="2022-08-23T11:07:21.116" v="597" actId="9405"/>
          <ac:inkMkLst>
            <pc:docMk/>
            <pc:sldMk cId="3363714288" sldId="270"/>
            <ac:inkMk id="13" creationId="{0A2B5959-DE63-8EC2-D5FB-57B1CD18D171}"/>
          </ac:inkMkLst>
        </pc:inkChg>
      </pc:sldChg>
      <pc:sldChg chg="del">
        <pc:chgData name="Carlo Roncolato" userId="702657c7-ce74-4e67-87a0-6b9afb1b2260" providerId="ADAL" clId="{9993BFBB-0636-4A64-AE76-4D9A51A0394D}" dt="2022-08-23T10:02:48.303" v="337" actId="47"/>
        <pc:sldMkLst>
          <pc:docMk/>
          <pc:sldMk cId="83461165" sldId="271"/>
        </pc:sldMkLst>
      </pc:sldChg>
      <pc:sldChg chg="addSp delSp modSp new mod">
        <pc:chgData name="Carlo Roncolato" userId="702657c7-ce74-4e67-87a0-6b9afb1b2260" providerId="ADAL" clId="{9993BFBB-0636-4A64-AE76-4D9A51A0394D}" dt="2022-08-23T13:25:34.635" v="3215" actId="20577"/>
        <pc:sldMkLst>
          <pc:docMk/>
          <pc:sldMk cId="4111462928" sldId="271"/>
        </pc:sldMkLst>
        <pc:spChg chg="mod">
          <ac:chgData name="Carlo Roncolato" userId="702657c7-ce74-4e67-87a0-6b9afb1b2260" providerId="ADAL" clId="{9993BFBB-0636-4A64-AE76-4D9A51A0394D}" dt="2022-08-23T11:21:09.019" v="901" actId="20577"/>
          <ac:spMkLst>
            <pc:docMk/>
            <pc:sldMk cId="4111462928" sldId="271"/>
            <ac:spMk id="2" creationId="{A7AD07D3-56B0-BCCA-E3E4-176F8E9C1000}"/>
          </ac:spMkLst>
        </pc:spChg>
        <pc:spChg chg="del">
          <ac:chgData name="Carlo Roncolato" userId="702657c7-ce74-4e67-87a0-6b9afb1b2260" providerId="ADAL" clId="{9993BFBB-0636-4A64-AE76-4D9A51A0394D}" dt="2022-08-23T12:19:06.475" v="902" actId="478"/>
          <ac:spMkLst>
            <pc:docMk/>
            <pc:sldMk cId="4111462928" sldId="271"/>
            <ac:spMk id="3" creationId="{7132499D-7F6D-9804-78A2-575AB43FCA12}"/>
          </ac:spMkLst>
        </pc:spChg>
        <pc:spChg chg="add mod">
          <ac:chgData name="Carlo Roncolato" userId="702657c7-ce74-4e67-87a0-6b9afb1b2260" providerId="ADAL" clId="{9993BFBB-0636-4A64-AE76-4D9A51A0394D}" dt="2022-08-23T12:56:48.135" v="2219" actId="21"/>
          <ac:spMkLst>
            <pc:docMk/>
            <pc:sldMk cId="4111462928" sldId="271"/>
            <ac:spMk id="5" creationId="{20127226-64C9-8AE0-3A81-0CF284FEA1A8}"/>
          </ac:spMkLst>
        </pc:spChg>
        <pc:spChg chg="add mod">
          <ac:chgData name="Carlo Roncolato" userId="702657c7-ce74-4e67-87a0-6b9afb1b2260" providerId="ADAL" clId="{9993BFBB-0636-4A64-AE76-4D9A51A0394D}" dt="2022-08-23T12:47:22.361" v="1686" actId="1036"/>
          <ac:spMkLst>
            <pc:docMk/>
            <pc:sldMk cId="4111462928" sldId="271"/>
            <ac:spMk id="6" creationId="{4E073ADA-634C-BC1A-72FF-D3DA558AA59C}"/>
          </ac:spMkLst>
        </pc:spChg>
        <pc:spChg chg="add mod">
          <ac:chgData name="Carlo Roncolato" userId="702657c7-ce74-4e67-87a0-6b9afb1b2260" providerId="ADAL" clId="{9993BFBB-0636-4A64-AE76-4D9A51A0394D}" dt="2022-08-23T13:25:34.635" v="3215" actId="20577"/>
          <ac:spMkLst>
            <pc:docMk/>
            <pc:sldMk cId="4111462928" sldId="271"/>
            <ac:spMk id="7" creationId="{7AE94DAA-CF36-B660-7E2B-B9881A173520}"/>
          </ac:spMkLst>
        </pc:spChg>
        <pc:spChg chg="add del mod">
          <ac:chgData name="Carlo Roncolato" userId="702657c7-ce74-4e67-87a0-6b9afb1b2260" providerId="ADAL" clId="{9993BFBB-0636-4A64-AE76-4D9A51A0394D}" dt="2022-08-23T12:35:50.251" v="1370" actId="478"/>
          <ac:spMkLst>
            <pc:docMk/>
            <pc:sldMk cId="4111462928" sldId="271"/>
            <ac:spMk id="8" creationId="{C44D6461-2880-5169-5DD0-85FE8476455D}"/>
          </ac:spMkLst>
        </pc:spChg>
        <pc:spChg chg="add mod">
          <ac:chgData name="Carlo Roncolato" userId="702657c7-ce74-4e67-87a0-6b9afb1b2260" providerId="ADAL" clId="{9993BFBB-0636-4A64-AE76-4D9A51A0394D}" dt="2022-08-23T12:40:04.096" v="1490" actId="20577"/>
          <ac:spMkLst>
            <pc:docMk/>
            <pc:sldMk cId="4111462928" sldId="271"/>
            <ac:spMk id="9" creationId="{88AD394F-0DB3-2D05-7A94-456B69F62926}"/>
          </ac:spMkLst>
        </pc:spChg>
        <pc:spChg chg="add mod">
          <ac:chgData name="Carlo Roncolato" userId="702657c7-ce74-4e67-87a0-6b9afb1b2260" providerId="ADAL" clId="{9993BFBB-0636-4A64-AE76-4D9A51A0394D}" dt="2022-08-23T12:39:41.489" v="1476" actId="1076"/>
          <ac:spMkLst>
            <pc:docMk/>
            <pc:sldMk cId="4111462928" sldId="271"/>
            <ac:spMk id="10" creationId="{CC6FA94D-6F4B-5587-55B3-EE206B9B7CD9}"/>
          </ac:spMkLst>
        </pc:spChg>
        <pc:spChg chg="add del mod">
          <ac:chgData name="Carlo Roncolato" userId="702657c7-ce74-4e67-87a0-6b9afb1b2260" providerId="ADAL" clId="{9993BFBB-0636-4A64-AE76-4D9A51A0394D}" dt="2022-08-23T12:39:48.874" v="1479" actId="478"/>
          <ac:spMkLst>
            <pc:docMk/>
            <pc:sldMk cId="4111462928" sldId="271"/>
            <ac:spMk id="11" creationId="{1F0EB8E2-40BC-1790-A14E-BF097356AD73}"/>
          </ac:spMkLst>
        </pc:spChg>
        <pc:spChg chg="add mod">
          <ac:chgData name="Carlo Roncolato" userId="702657c7-ce74-4e67-87a0-6b9afb1b2260" providerId="ADAL" clId="{9993BFBB-0636-4A64-AE76-4D9A51A0394D}" dt="2022-08-23T12:43:17.634" v="1599" actId="20577"/>
          <ac:spMkLst>
            <pc:docMk/>
            <pc:sldMk cId="4111462928" sldId="271"/>
            <ac:spMk id="12" creationId="{49CB5804-CBC4-4BEB-509B-DAB50125B8FE}"/>
          </ac:spMkLst>
        </pc:spChg>
        <pc:spChg chg="add mod">
          <ac:chgData name="Carlo Roncolato" userId="702657c7-ce74-4e67-87a0-6b9afb1b2260" providerId="ADAL" clId="{9993BFBB-0636-4A64-AE76-4D9A51A0394D}" dt="2022-08-23T12:54:21.642" v="2086" actId="20577"/>
          <ac:spMkLst>
            <pc:docMk/>
            <pc:sldMk cId="4111462928" sldId="271"/>
            <ac:spMk id="14" creationId="{4CF26497-47C9-CEE4-886B-ED49E37BAF56}"/>
          </ac:spMkLst>
        </pc:spChg>
        <pc:graphicFrameChg chg="add mod modGraphic">
          <ac:chgData name="Carlo Roncolato" userId="702657c7-ce74-4e67-87a0-6b9afb1b2260" providerId="ADAL" clId="{9993BFBB-0636-4A64-AE76-4D9A51A0394D}" dt="2022-08-23T13:16:56.602" v="3192" actId="20577"/>
          <ac:graphicFrameMkLst>
            <pc:docMk/>
            <pc:sldMk cId="4111462928" sldId="271"/>
            <ac:graphicFrameMk id="4" creationId="{C4A2D504-82BB-EA32-5543-50526AAA3D10}"/>
          </ac:graphicFrameMkLst>
        </pc:graphicFrameChg>
      </pc:sldChg>
      <pc:sldChg chg="del">
        <pc:chgData name="Carlo Roncolato" userId="702657c7-ce74-4e67-87a0-6b9afb1b2260" providerId="ADAL" clId="{9993BFBB-0636-4A64-AE76-4D9A51A0394D}" dt="2022-08-23T10:02:49.073" v="338" actId="47"/>
        <pc:sldMkLst>
          <pc:docMk/>
          <pc:sldMk cId="1004729144" sldId="272"/>
        </pc:sldMkLst>
      </pc:sldChg>
      <pc:sldChg chg="addSp delSp modSp new mod modClrScheme chgLayout">
        <pc:chgData name="Carlo Roncolato" userId="702657c7-ce74-4e67-87a0-6b9afb1b2260" providerId="ADAL" clId="{9993BFBB-0636-4A64-AE76-4D9A51A0394D}" dt="2022-08-23T13:02:00.418" v="2472" actId="20577"/>
        <pc:sldMkLst>
          <pc:docMk/>
          <pc:sldMk cId="2094889583" sldId="272"/>
        </pc:sldMkLst>
        <pc:spChg chg="del mod ord">
          <ac:chgData name="Carlo Roncolato" userId="702657c7-ce74-4e67-87a0-6b9afb1b2260" providerId="ADAL" clId="{9993BFBB-0636-4A64-AE76-4D9A51A0394D}" dt="2022-08-23T13:01:50.754" v="2456" actId="700"/>
          <ac:spMkLst>
            <pc:docMk/>
            <pc:sldMk cId="2094889583" sldId="272"/>
            <ac:spMk id="2" creationId="{9E992F85-8DA2-937C-2A5C-7CF5E531213B}"/>
          </ac:spMkLst>
        </pc:spChg>
        <pc:spChg chg="del mod ord">
          <ac:chgData name="Carlo Roncolato" userId="702657c7-ce74-4e67-87a0-6b9afb1b2260" providerId="ADAL" clId="{9993BFBB-0636-4A64-AE76-4D9A51A0394D}" dt="2022-08-23T13:01:50.754" v="2456" actId="700"/>
          <ac:spMkLst>
            <pc:docMk/>
            <pc:sldMk cId="2094889583" sldId="272"/>
            <ac:spMk id="3" creationId="{EF6FAAC5-2832-6C5C-BD47-51B60BAB9BEC}"/>
          </ac:spMkLst>
        </pc:spChg>
        <pc:spChg chg="add del mod ord">
          <ac:chgData name="Carlo Roncolato" userId="702657c7-ce74-4e67-87a0-6b9afb1b2260" providerId="ADAL" clId="{9993BFBB-0636-4A64-AE76-4D9A51A0394D}" dt="2022-08-23T13:01:54.579" v="2457" actId="700"/>
          <ac:spMkLst>
            <pc:docMk/>
            <pc:sldMk cId="2094889583" sldId="272"/>
            <ac:spMk id="4" creationId="{8F7B8250-766C-F932-FAA5-2A51A10750D0}"/>
          </ac:spMkLst>
        </pc:spChg>
        <pc:spChg chg="add del mod ord">
          <ac:chgData name="Carlo Roncolato" userId="702657c7-ce74-4e67-87a0-6b9afb1b2260" providerId="ADAL" clId="{9993BFBB-0636-4A64-AE76-4D9A51A0394D}" dt="2022-08-23T13:01:54.579" v="2457" actId="700"/>
          <ac:spMkLst>
            <pc:docMk/>
            <pc:sldMk cId="2094889583" sldId="272"/>
            <ac:spMk id="5" creationId="{8CBC248D-2857-94F6-6275-51CFDAB915D3}"/>
          </ac:spMkLst>
        </pc:spChg>
        <pc:spChg chg="add mod ord">
          <ac:chgData name="Carlo Roncolato" userId="702657c7-ce74-4e67-87a0-6b9afb1b2260" providerId="ADAL" clId="{9993BFBB-0636-4A64-AE76-4D9A51A0394D}" dt="2022-08-23T13:02:00.418" v="2472" actId="20577"/>
          <ac:spMkLst>
            <pc:docMk/>
            <pc:sldMk cId="2094889583" sldId="272"/>
            <ac:spMk id="6" creationId="{36129729-ACF0-EA9F-01D4-C9621177F6DA}"/>
          </ac:spMkLst>
        </pc:spChg>
        <pc:spChg chg="add mod ord">
          <ac:chgData name="Carlo Roncolato" userId="702657c7-ce74-4e67-87a0-6b9afb1b2260" providerId="ADAL" clId="{9993BFBB-0636-4A64-AE76-4D9A51A0394D}" dt="2022-08-23T13:01:54.579" v="2457" actId="700"/>
          <ac:spMkLst>
            <pc:docMk/>
            <pc:sldMk cId="2094889583" sldId="272"/>
            <ac:spMk id="7" creationId="{F8001D72-E525-B426-AEE2-AA0819740752}"/>
          </ac:spMkLst>
        </pc:spChg>
      </pc:sldChg>
      <pc:sldChg chg="addSp delSp modSp new mod ord">
        <pc:chgData name="Carlo Roncolato" userId="702657c7-ce74-4e67-87a0-6b9afb1b2260" providerId="ADAL" clId="{9993BFBB-0636-4A64-AE76-4D9A51A0394D}" dt="2022-08-23T13:14:40.864" v="3181"/>
        <pc:sldMkLst>
          <pc:docMk/>
          <pc:sldMk cId="1256693784" sldId="273"/>
        </pc:sldMkLst>
        <pc:spChg chg="mod">
          <ac:chgData name="Carlo Roncolato" userId="702657c7-ce74-4e67-87a0-6b9afb1b2260" providerId="ADAL" clId="{9993BFBB-0636-4A64-AE76-4D9A51A0394D}" dt="2022-08-23T13:06:27.882" v="2535" actId="20577"/>
          <ac:spMkLst>
            <pc:docMk/>
            <pc:sldMk cId="1256693784" sldId="273"/>
            <ac:spMk id="2" creationId="{A9FD44D9-EFE6-9BA1-BC9D-AE3AFA545E47}"/>
          </ac:spMkLst>
        </pc:spChg>
        <pc:spChg chg="del">
          <ac:chgData name="Carlo Roncolato" userId="702657c7-ce74-4e67-87a0-6b9afb1b2260" providerId="ADAL" clId="{9993BFBB-0636-4A64-AE76-4D9A51A0394D}" dt="2022-08-23T13:06:31.179" v="2536" actId="478"/>
          <ac:spMkLst>
            <pc:docMk/>
            <pc:sldMk cId="1256693784" sldId="273"/>
            <ac:spMk id="3" creationId="{5FFE10AE-DBC2-308C-1A1D-063EC81D83B5}"/>
          </ac:spMkLst>
        </pc:spChg>
        <pc:graphicFrameChg chg="add mod modGraphic">
          <ac:chgData name="Carlo Roncolato" userId="702657c7-ce74-4e67-87a0-6b9afb1b2260" providerId="ADAL" clId="{9993BFBB-0636-4A64-AE76-4D9A51A0394D}" dt="2022-08-23T13:14:34.224" v="3179" actId="207"/>
          <ac:graphicFrameMkLst>
            <pc:docMk/>
            <pc:sldMk cId="1256693784" sldId="273"/>
            <ac:graphicFrameMk id="4" creationId="{FA08D032-5ACA-5D80-F40D-D672EBDD53B2}"/>
          </ac:graphicFrameMkLst>
        </pc:graphicFrameChg>
      </pc:sldChg>
      <pc:sldChg chg="new del">
        <pc:chgData name="Carlo Roncolato" userId="702657c7-ce74-4e67-87a0-6b9afb1b2260" providerId="ADAL" clId="{9993BFBB-0636-4A64-AE76-4D9A51A0394D}" dt="2022-08-23T13:06:08.211" v="2474" actId="680"/>
        <pc:sldMkLst>
          <pc:docMk/>
          <pc:sldMk cId="3776172602" sldId="273"/>
        </pc:sldMkLst>
      </pc:sldChg>
      <pc:sldChg chg="del">
        <pc:chgData name="Carlo Roncolato" userId="702657c7-ce74-4e67-87a0-6b9afb1b2260" providerId="ADAL" clId="{9993BFBB-0636-4A64-AE76-4D9A51A0394D}" dt="2022-08-23T10:02:53.849" v="343" actId="47"/>
        <pc:sldMkLst>
          <pc:docMk/>
          <pc:sldMk cId="4134156401" sldId="273"/>
        </pc:sldMkLst>
      </pc:sldChg>
      <pc:sldChg chg="del">
        <pc:chgData name="Carlo Roncolato" userId="702657c7-ce74-4e67-87a0-6b9afb1b2260" providerId="ADAL" clId="{9993BFBB-0636-4A64-AE76-4D9A51A0394D}" dt="2022-08-23T10:02:49.823" v="339" actId="47"/>
        <pc:sldMkLst>
          <pc:docMk/>
          <pc:sldMk cId="376302681" sldId="274"/>
        </pc:sldMkLst>
      </pc:sldChg>
      <pc:sldChg chg="addSp delSp modSp add mod">
        <pc:chgData name="Carlo Roncolato" userId="702657c7-ce74-4e67-87a0-6b9afb1b2260" providerId="ADAL" clId="{9993BFBB-0636-4A64-AE76-4D9A51A0394D}" dt="2022-08-23T13:19:04.274" v="3214" actId="20577"/>
        <pc:sldMkLst>
          <pc:docMk/>
          <pc:sldMk cId="4199121566" sldId="274"/>
        </pc:sldMkLst>
        <pc:spChg chg="mod">
          <ac:chgData name="Carlo Roncolato" userId="702657c7-ce74-4e67-87a0-6b9afb1b2260" providerId="ADAL" clId="{9993BFBB-0636-4A64-AE76-4D9A51A0394D}" dt="2022-08-23T13:18:36.386" v="3206"/>
          <ac:spMkLst>
            <pc:docMk/>
            <pc:sldMk cId="4199121566" sldId="274"/>
            <ac:spMk id="12" creationId="{DDE9833C-E3F8-0CBD-ECAC-56CE4E8B4EA8}"/>
          </ac:spMkLst>
        </pc:spChg>
        <pc:spChg chg="mod">
          <ac:chgData name="Carlo Roncolato" userId="702657c7-ce74-4e67-87a0-6b9afb1b2260" providerId="ADAL" clId="{9993BFBB-0636-4A64-AE76-4D9A51A0394D}" dt="2022-08-23T13:19:04.274" v="3214" actId="20577"/>
          <ac:spMkLst>
            <pc:docMk/>
            <pc:sldMk cId="4199121566" sldId="274"/>
            <ac:spMk id="53" creationId="{041CBB3A-0141-2734-9975-A7176B56A56C}"/>
          </ac:spMkLst>
        </pc:spChg>
        <pc:spChg chg="mod">
          <ac:chgData name="Carlo Roncolato" userId="702657c7-ce74-4e67-87a0-6b9afb1b2260" providerId="ADAL" clId="{9993BFBB-0636-4A64-AE76-4D9A51A0394D}" dt="2022-08-23T13:17:30.361" v="3200" actId="20577"/>
          <ac:spMkLst>
            <pc:docMk/>
            <pc:sldMk cId="4199121566" sldId="274"/>
            <ac:spMk id="69" creationId="{090B2C9E-4265-21C4-81B9-CBEF0EB66E81}"/>
          </ac:spMkLst>
        </pc:spChg>
        <pc:picChg chg="add mod">
          <ac:chgData name="Carlo Roncolato" userId="702657c7-ce74-4e67-87a0-6b9afb1b2260" providerId="ADAL" clId="{9993BFBB-0636-4A64-AE76-4D9A51A0394D}" dt="2022-08-23T13:17:42.845" v="3205" actId="1076"/>
          <ac:picMkLst>
            <pc:docMk/>
            <pc:sldMk cId="4199121566" sldId="274"/>
            <ac:picMk id="11" creationId="{C379A0EF-AF0A-C220-E937-240C551A3187}"/>
          </ac:picMkLst>
        </pc:picChg>
        <pc:picChg chg="del">
          <ac:chgData name="Carlo Roncolato" userId="702657c7-ce74-4e67-87a0-6b9afb1b2260" providerId="ADAL" clId="{9993BFBB-0636-4A64-AE76-4D9A51A0394D}" dt="2022-08-23T13:17:26.242" v="3195" actId="478"/>
          <ac:picMkLst>
            <pc:docMk/>
            <pc:sldMk cId="4199121566" sldId="274"/>
            <ac:picMk id="21" creationId="{2730B7A7-B201-4370-5BB1-B17D93403A03}"/>
          </ac:picMkLst>
        </pc:picChg>
        <pc:picChg chg="del">
          <ac:chgData name="Carlo Roncolato" userId="702657c7-ce74-4e67-87a0-6b9afb1b2260" providerId="ADAL" clId="{9993BFBB-0636-4A64-AE76-4D9A51A0394D}" dt="2022-08-23T13:17:26.810" v="3196" actId="478"/>
          <ac:picMkLst>
            <pc:docMk/>
            <pc:sldMk cId="4199121566" sldId="274"/>
            <ac:picMk id="58" creationId="{00FEC7A8-6DBC-C8C5-109B-8898F02027C5}"/>
          </ac:picMkLst>
        </pc:picChg>
        <pc:picChg chg="del">
          <ac:chgData name="Carlo Roncolato" userId="702657c7-ce74-4e67-87a0-6b9afb1b2260" providerId="ADAL" clId="{9993BFBB-0636-4A64-AE76-4D9A51A0394D}" dt="2022-08-23T13:17:27.499" v="3197" actId="478"/>
          <ac:picMkLst>
            <pc:docMk/>
            <pc:sldMk cId="4199121566" sldId="274"/>
            <ac:picMk id="60" creationId="{E2BBCCAA-AC65-5436-BB89-B1A7178BC0B2}"/>
          </ac:picMkLst>
        </pc:picChg>
      </pc:sldChg>
      <pc:sldChg chg="new del">
        <pc:chgData name="Carlo Roncolato" userId="702657c7-ce74-4e67-87a0-6b9afb1b2260" providerId="ADAL" clId="{9993BFBB-0636-4A64-AE76-4D9A51A0394D}" dt="2022-08-23T13:17:18.920" v="3193" actId="47"/>
        <pc:sldMkLst>
          <pc:docMk/>
          <pc:sldMk cId="4245763832" sldId="274"/>
        </pc:sldMkLst>
      </pc:sldChg>
      <pc:sldChg chg="addSp delSp modSp new mod">
        <pc:chgData name="Carlo Roncolato" userId="702657c7-ce74-4e67-87a0-6b9afb1b2260" providerId="ADAL" clId="{9993BFBB-0636-4A64-AE76-4D9A51A0394D}" dt="2022-08-23T14:41:06.952" v="3681" actId="1076"/>
        <pc:sldMkLst>
          <pc:docMk/>
          <pc:sldMk cId="2486525619" sldId="275"/>
        </pc:sldMkLst>
        <pc:spChg chg="mod">
          <ac:chgData name="Carlo Roncolato" userId="702657c7-ce74-4e67-87a0-6b9afb1b2260" providerId="ADAL" clId="{9993BFBB-0636-4A64-AE76-4D9A51A0394D}" dt="2022-08-23T14:06:32.697" v="3312" actId="20577"/>
          <ac:spMkLst>
            <pc:docMk/>
            <pc:sldMk cId="2486525619" sldId="275"/>
            <ac:spMk id="2" creationId="{B1489F1C-2F66-8E4B-3195-C2482AE067C4}"/>
          </ac:spMkLst>
        </pc:spChg>
        <pc:spChg chg="del">
          <ac:chgData name="Carlo Roncolato" userId="702657c7-ce74-4e67-87a0-6b9afb1b2260" providerId="ADAL" clId="{9993BFBB-0636-4A64-AE76-4D9A51A0394D}" dt="2022-08-23T13:34:10.034" v="3249" actId="478"/>
          <ac:spMkLst>
            <pc:docMk/>
            <pc:sldMk cId="2486525619" sldId="275"/>
            <ac:spMk id="3" creationId="{FF4D8851-0AFF-8998-A2D0-220E0E8B8CF1}"/>
          </ac:spMkLst>
        </pc:spChg>
        <pc:spChg chg="add mod">
          <ac:chgData name="Carlo Roncolato" userId="702657c7-ce74-4e67-87a0-6b9afb1b2260" providerId="ADAL" clId="{9993BFBB-0636-4A64-AE76-4D9A51A0394D}" dt="2022-08-23T14:41:03.606" v="3680" actId="1076"/>
          <ac:spMkLst>
            <pc:docMk/>
            <pc:sldMk cId="2486525619" sldId="275"/>
            <ac:spMk id="10" creationId="{9AD73608-323D-63C8-3D88-B35D5923C22E}"/>
          </ac:spMkLst>
        </pc:spChg>
        <pc:spChg chg="add mod">
          <ac:chgData name="Carlo Roncolato" userId="702657c7-ce74-4e67-87a0-6b9afb1b2260" providerId="ADAL" clId="{9993BFBB-0636-4A64-AE76-4D9A51A0394D}" dt="2022-08-23T14:41:06.952" v="3681" actId="1076"/>
          <ac:spMkLst>
            <pc:docMk/>
            <pc:sldMk cId="2486525619" sldId="275"/>
            <ac:spMk id="11" creationId="{83A77B85-DAAB-206B-1935-600D785B1954}"/>
          </ac:spMkLst>
        </pc:spChg>
        <pc:picChg chg="add del mod">
          <ac:chgData name="Carlo Roncolato" userId="702657c7-ce74-4e67-87a0-6b9afb1b2260" providerId="ADAL" clId="{9993BFBB-0636-4A64-AE76-4D9A51A0394D}" dt="2022-08-23T13:39:20.658" v="3275" actId="478"/>
          <ac:picMkLst>
            <pc:docMk/>
            <pc:sldMk cId="2486525619" sldId="275"/>
            <ac:picMk id="5" creationId="{82683077-8BE5-389F-EA8F-DCEEC95D92A2}"/>
          </ac:picMkLst>
        </pc:picChg>
        <pc:picChg chg="add mod">
          <ac:chgData name="Carlo Roncolato" userId="702657c7-ce74-4e67-87a0-6b9afb1b2260" providerId="ADAL" clId="{9993BFBB-0636-4A64-AE76-4D9A51A0394D}" dt="2022-08-23T14:09:28.881" v="3466" actId="1035"/>
          <ac:picMkLst>
            <pc:docMk/>
            <pc:sldMk cId="2486525619" sldId="275"/>
            <ac:picMk id="7" creationId="{82270DEC-5E37-FCE5-F2FC-4C817AA136DD}"/>
          </ac:picMkLst>
        </pc:picChg>
        <pc:picChg chg="add del mod">
          <ac:chgData name="Carlo Roncolato" userId="702657c7-ce74-4e67-87a0-6b9afb1b2260" providerId="ADAL" clId="{9993BFBB-0636-4A64-AE76-4D9A51A0394D}" dt="2022-08-23T14:23:35.954" v="3676" actId="478"/>
          <ac:picMkLst>
            <pc:docMk/>
            <pc:sldMk cId="2486525619" sldId="275"/>
            <ac:picMk id="9" creationId="{AE4103CB-CCC4-EE51-2BA3-68ED5C426B68}"/>
          </ac:picMkLst>
        </pc:picChg>
        <pc:picChg chg="add mod">
          <ac:chgData name="Carlo Roncolato" userId="702657c7-ce74-4e67-87a0-6b9afb1b2260" providerId="ADAL" clId="{9993BFBB-0636-4A64-AE76-4D9A51A0394D}" dt="2022-08-23T14:41:00.626" v="3679" actId="1076"/>
          <ac:picMkLst>
            <pc:docMk/>
            <pc:sldMk cId="2486525619" sldId="275"/>
            <ac:picMk id="13" creationId="{4E7244FD-471A-CF4A-34B4-6A0917A6FD60}"/>
          </ac:picMkLst>
        </pc:picChg>
      </pc:sldChg>
      <pc:sldChg chg="del">
        <pc:chgData name="Carlo Roncolato" userId="702657c7-ce74-4e67-87a0-6b9afb1b2260" providerId="ADAL" clId="{9993BFBB-0636-4A64-AE76-4D9A51A0394D}" dt="2022-08-23T10:02:52.346" v="342" actId="47"/>
        <pc:sldMkLst>
          <pc:docMk/>
          <pc:sldMk cId="2728727950" sldId="275"/>
        </pc:sldMkLst>
      </pc:sldChg>
      <pc:sldChg chg="del">
        <pc:chgData name="Carlo Roncolato" userId="702657c7-ce74-4e67-87a0-6b9afb1b2260" providerId="ADAL" clId="{9993BFBB-0636-4A64-AE76-4D9A51A0394D}" dt="2022-08-23T10:02:43.403" v="333" actId="47"/>
        <pc:sldMkLst>
          <pc:docMk/>
          <pc:sldMk cId="3086464147" sldId="276"/>
        </pc:sldMkLst>
      </pc:sldChg>
      <pc:sldChg chg="addSp delSp modSp new mod">
        <pc:chgData name="Carlo Roncolato" userId="702657c7-ce74-4e67-87a0-6b9afb1b2260" providerId="ADAL" clId="{9993BFBB-0636-4A64-AE76-4D9A51A0394D}" dt="2022-08-23T14:43:56.749" v="3738" actId="948"/>
        <pc:sldMkLst>
          <pc:docMk/>
          <pc:sldMk cId="3553616230" sldId="276"/>
        </pc:sldMkLst>
        <pc:spChg chg="mod">
          <ac:chgData name="Carlo Roncolato" userId="702657c7-ce74-4e67-87a0-6b9afb1b2260" providerId="ADAL" clId="{9993BFBB-0636-4A64-AE76-4D9A51A0394D}" dt="2022-08-23T14:41:50.465" v="3707" actId="20577"/>
          <ac:spMkLst>
            <pc:docMk/>
            <pc:sldMk cId="3553616230" sldId="276"/>
            <ac:spMk id="2" creationId="{E401CD38-40A3-01C9-C14E-9E0C3AD33FCB}"/>
          </ac:spMkLst>
        </pc:spChg>
        <pc:spChg chg="del">
          <ac:chgData name="Carlo Roncolato" userId="702657c7-ce74-4e67-87a0-6b9afb1b2260" providerId="ADAL" clId="{9993BFBB-0636-4A64-AE76-4D9A51A0394D}" dt="2022-08-23T14:07:46.458" v="3314" actId="478"/>
          <ac:spMkLst>
            <pc:docMk/>
            <pc:sldMk cId="3553616230" sldId="276"/>
            <ac:spMk id="3" creationId="{CEFA01DE-B903-F904-39C6-46ACF8E14657}"/>
          </ac:spMkLst>
        </pc:spChg>
        <pc:spChg chg="add mod">
          <ac:chgData name="Carlo Roncolato" userId="702657c7-ce74-4e67-87a0-6b9afb1b2260" providerId="ADAL" clId="{9993BFBB-0636-4A64-AE76-4D9A51A0394D}" dt="2022-08-23T14:43:56.749" v="3738" actId="948"/>
          <ac:spMkLst>
            <pc:docMk/>
            <pc:sldMk cId="3553616230" sldId="276"/>
            <ac:spMk id="6" creationId="{8C559527-A291-1A06-FB44-621CE3DC4033}"/>
          </ac:spMkLst>
        </pc:spChg>
        <pc:picChg chg="add mod">
          <ac:chgData name="Carlo Roncolato" userId="702657c7-ce74-4e67-87a0-6b9afb1b2260" providerId="ADAL" clId="{9993BFBB-0636-4A64-AE76-4D9A51A0394D}" dt="2022-08-23T14:41:12.470" v="3682" actId="1076"/>
          <ac:picMkLst>
            <pc:docMk/>
            <pc:sldMk cId="3553616230" sldId="276"/>
            <ac:picMk id="4" creationId="{D5B3C725-9503-AB43-B4EC-A20440847508}"/>
          </ac:picMkLst>
        </pc:picChg>
      </pc:sldChg>
      <pc:sldChg chg="addSp delSp modSp new mod">
        <pc:chgData name="Carlo Roncolato" userId="702657c7-ce74-4e67-87a0-6b9afb1b2260" providerId="ADAL" clId="{9993BFBB-0636-4A64-AE76-4D9A51A0394D}" dt="2022-08-23T15:34:42.952" v="3944" actId="20577"/>
        <pc:sldMkLst>
          <pc:docMk/>
          <pc:sldMk cId="4049437501" sldId="277"/>
        </pc:sldMkLst>
        <pc:spChg chg="mod">
          <ac:chgData name="Carlo Roncolato" userId="702657c7-ce74-4e67-87a0-6b9afb1b2260" providerId="ADAL" clId="{9993BFBB-0636-4A64-AE76-4D9A51A0394D}" dt="2022-08-23T15:34:42.952" v="3944" actId="20577"/>
          <ac:spMkLst>
            <pc:docMk/>
            <pc:sldMk cId="4049437501" sldId="277"/>
            <ac:spMk id="2" creationId="{60A52183-D50C-1834-D481-71A9187D133B}"/>
          </ac:spMkLst>
        </pc:spChg>
        <pc:spChg chg="del">
          <ac:chgData name="Carlo Roncolato" userId="702657c7-ce74-4e67-87a0-6b9afb1b2260" providerId="ADAL" clId="{9993BFBB-0636-4A64-AE76-4D9A51A0394D}" dt="2022-08-23T15:11:06.648" v="3740" actId="478"/>
          <ac:spMkLst>
            <pc:docMk/>
            <pc:sldMk cId="4049437501" sldId="277"/>
            <ac:spMk id="3" creationId="{B4A09D28-5C3A-855C-2913-FF571C0584AC}"/>
          </ac:spMkLst>
        </pc:spChg>
        <pc:spChg chg="add del mod">
          <ac:chgData name="Carlo Roncolato" userId="702657c7-ce74-4e67-87a0-6b9afb1b2260" providerId="ADAL" clId="{9993BFBB-0636-4A64-AE76-4D9A51A0394D}" dt="2022-08-23T15:12:09.451" v="3798"/>
          <ac:spMkLst>
            <pc:docMk/>
            <pc:sldMk cId="4049437501" sldId="277"/>
            <ac:spMk id="6" creationId="{86C90E49-5E8C-39CD-A2D8-97C0F8737DAA}"/>
          </ac:spMkLst>
        </pc:spChg>
        <pc:spChg chg="add mod">
          <ac:chgData name="Carlo Roncolato" userId="702657c7-ce74-4e67-87a0-6b9afb1b2260" providerId="ADAL" clId="{9993BFBB-0636-4A64-AE76-4D9A51A0394D}" dt="2022-08-23T15:14:29.241" v="3860" actId="207"/>
          <ac:spMkLst>
            <pc:docMk/>
            <pc:sldMk cId="4049437501" sldId="277"/>
            <ac:spMk id="8" creationId="{ED36FA2C-E406-B916-7617-50A42358FD57}"/>
          </ac:spMkLst>
        </pc:spChg>
        <pc:spChg chg="add del mod">
          <ac:chgData name="Carlo Roncolato" userId="702657c7-ce74-4e67-87a0-6b9afb1b2260" providerId="ADAL" clId="{9993BFBB-0636-4A64-AE76-4D9A51A0394D}" dt="2022-08-23T15:23:40.364" v="3895" actId="21"/>
          <ac:spMkLst>
            <pc:docMk/>
            <pc:sldMk cId="4049437501" sldId="277"/>
            <ac:spMk id="10" creationId="{77E0862F-273C-9230-5B3A-163D204F38D4}"/>
          </ac:spMkLst>
        </pc:spChg>
        <pc:picChg chg="add mod modCrop">
          <ac:chgData name="Carlo Roncolato" userId="702657c7-ce74-4e67-87a0-6b9afb1b2260" providerId="ADAL" clId="{9993BFBB-0636-4A64-AE76-4D9A51A0394D}" dt="2022-08-23T15:13:59.697" v="3825" actId="1035"/>
          <ac:picMkLst>
            <pc:docMk/>
            <pc:sldMk cId="4049437501" sldId="277"/>
            <ac:picMk id="5" creationId="{55D319C8-1861-8316-B726-7436F7C280D2}"/>
          </ac:picMkLst>
        </pc:picChg>
      </pc:sldChg>
      <pc:sldChg chg="addSp delSp modSp new mod">
        <pc:chgData name="Carlo Roncolato" userId="702657c7-ce74-4e67-87a0-6b9afb1b2260" providerId="ADAL" clId="{9993BFBB-0636-4A64-AE76-4D9A51A0394D}" dt="2022-08-23T15:35:48.829" v="3983" actId="1076"/>
        <pc:sldMkLst>
          <pc:docMk/>
          <pc:sldMk cId="1038776301" sldId="278"/>
        </pc:sldMkLst>
        <pc:spChg chg="mod">
          <ac:chgData name="Carlo Roncolato" userId="702657c7-ce74-4e67-87a0-6b9afb1b2260" providerId="ADAL" clId="{9993BFBB-0636-4A64-AE76-4D9A51A0394D}" dt="2022-08-23T15:35:01.776" v="3975" actId="20577"/>
          <ac:spMkLst>
            <pc:docMk/>
            <pc:sldMk cId="1038776301" sldId="278"/>
            <ac:spMk id="2" creationId="{C3A2F4B0-5E0E-51E2-EA31-A3D25339D48C}"/>
          </ac:spMkLst>
        </pc:spChg>
        <pc:spChg chg="del">
          <ac:chgData name="Carlo Roncolato" userId="702657c7-ce74-4e67-87a0-6b9afb1b2260" providerId="ADAL" clId="{9993BFBB-0636-4A64-AE76-4D9A51A0394D}" dt="2022-08-23T15:23:27.401" v="3892" actId="478"/>
          <ac:spMkLst>
            <pc:docMk/>
            <pc:sldMk cId="1038776301" sldId="278"/>
            <ac:spMk id="3" creationId="{EFD8BA79-F619-ECB5-9686-81B01EF08957}"/>
          </ac:spMkLst>
        </pc:spChg>
        <pc:spChg chg="add mod">
          <ac:chgData name="Carlo Roncolato" userId="702657c7-ce74-4e67-87a0-6b9afb1b2260" providerId="ADAL" clId="{9993BFBB-0636-4A64-AE76-4D9A51A0394D}" dt="2022-08-23T15:23:44.411" v="3898" actId="1076"/>
          <ac:spMkLst>
            <pc:docMk/>
            <pc:sldMk cId="1038776301" sldId="278"/>
            <ac:spMk id="6" creationId="{20DBA539-8098-3B89-D5ED-3D2749AEBB4E}"/>
          </ac:spMkLst>
        </pc:spChg>
        <pc:picChg chg="add del mod">
          <ac:chgData name="Carlo Roncolato" userId="702657c7-ce74-4e67-87a0-6b9afb1b2260" providerId="ADAL" clId="{9993BFBB-0636-4A64-AE76-4D9A51A0394D}" dt="2022-08-23T15:34:19.008" v="3900" actId="478"/>
          <ac:picMkLst>
            <pc:docMk/>
            <pc:sldMk cId="1038776301" sldId="278"/>
            <ac:picMk id="5" creationId="{632012ED-E7B2-3FE1-D75E-B8AB16B44628}"/>
          </ac:picMkLst>
        </pc:picChg>
        <pc:picChg chg="add mod modCrop">
          <ac:chgData name="Carlo Roncolato" userId="702657c7-ce74-4e67-87a0-6b9afb1b2260" providerId="ADAL" clId="{9993BFBB-0636-4A64-AE76-4D9A51A0394D}" dt="2022-08-23T15:35:48.829" v="3983" actId="1076"/>
          <ac:picMkLst>
            <pc:docMk/>
            <pc:sldMk cId="1038776301" sldId="278"/>
            <ac:picMk id="8" creationId="{1FEA0A44-3349-7DDC-82A5-73F55EBFF5E7}"/>
          </ac:picMkLst>
        </pc:picChg>
        <pc:picChg chg="add mod modCrop">
          <ac:chgData name="Carlo Roncolato" userId="702657c7-ce74-4e67-87a0-6b9afb1b2260" providerId="ADAL" clId="{9993BFBB-0636-4A64-AE76-4D9A51A0394D}" dt="2022-08-23T15:35:37.426" v="3980" actId="1076"/>
          <ac:picMkLst>
            <pc:docMk/>
            <pc:sldMk cId="1038776301" sldId="278"/>
            <ac:picMk id="10" creationId="{1346B5F5-0F1E-58A1-F636-A74BFC6D853B}"/>
          </ac:picMkLst>
        </pc:picChg>
      </pc:sldChg>
      <pc:sldChg chg="del">
        <pc:chgData name="Carlo Roncolato" userId="702657c7-ce74-4e67-87a0-6b9afb1b2260" providerId="ADAL" clId="{9993BFBB-0636-4A64-AE76-4D9A51A0394D}" dt="2022-08-23T10:02:50.588" v="340" actId="47"/>
        <pc:sldMkLst>
          <pc:docMk/>
          <pc:sldMk cId="2697243207" sldId="278"/>
        </pc:sldMkLst>
      </pc:sldChg>
      <pc:sldChg chg="del">
        <pc:chgData name="Carlo Roncolato" userId="702657c7-ce74-4e67-87a0-6b9afb1b2260" providerId="ADAL" clId="{9993BFBB-0636-4A64-AE76-4D9A51A0394D}" dt="2022-08-23T10:02:51.305" v="341" actId="47"/>
        <pc:sldMkLst>
          <pc:docMk/>
          <pc:sldMk cId="1168114445" sldId="280"/>
        </pc:sldMkLst>
      </pc:sldChg>
      <pc:sldChg chg="del">
        <pc:chgData name="Carlo Roncolato" userId="702657c7-ce74-4e67-87a0-6b9afb1b2260" providerId="ADAL" clId="{9993BFBB-0636-4A64-AE76-4D9A51A0394D}" dt="2022-08-23T10:02:45.640" v="334" actId="47"/>
        <pc:sldMkLst>
          <pc:docMk/>
          <pc:sldMk cId="3119351329" sldId="281"/>
        </pc:sldMkLst>
      </pc:sldChg>
      <pc:sldChg chg="modSp mod">
        <pc:chgData name="Carlo Roncolato" userId="702657c7-ce74-4e67-87a0-6b9afb1b2260" providerId="ADAL" clId="{9993BFBB-0636-4A64-AE76-4D9A51A0394D}" dt="2022-08-24T08:27:02.941" v="4394" actId="20577"/>
        <pc:sldMkLst>
          <pc:docMk/>
          <pc:sldMk cId="2538975494" sldId="285"/>
        </pc:sldMkLst>
        <pc:spChg chg="mod">
          <ac:chgData name="Carlo Roncolato" userId="702657c7-ce74-4e67-87a0-6b9afb1b2260" providerId="ADAL" clId="{9993BFBB-0636-4A64-AE76-4D9A51A0394D}" dt="2022-08-24T08:27:02.941" v="4394" actId="20577"/>
          <ac:spMkLst>
            <pc:docMk/>
            <pc:sldMk cId="2538975494" sldId="285"/>
            <ac:spMk id="6" creationId="{498064B4-0229-B4A1-EA18-820605EB546E}"/>
          </ac:spMkLst>
        </pc:spChg>
      </pc:sldChg>
      <pc:sldChg chg="addSp delSp modSp mod">
        <pc:chgData name="Carlo Roncolato" userId="702657c7-ce74-4e67-87a0-6b9afb1b2260" providerId="ADAL" clId="{9993BFBB-0636-4A64-AE76-4D9A51A0394D}" dt="2022-08-24T08:00:42.035" v="4090" actId="1036"/>
        <pc:sldMkLst>
          <pc:docMk/>
          <pc:sldMk cId="3213457167" sldId="286"/>
        </pc:sldMkLst>
        <pc:spChg chg="mod">
          <ac:chgData name="Carlo Roncolato" userId="702657c7-ce74-4e67-87a0-6b9afb1b2260" providerId="ADAL" clId="{9993BFBB-0636-4A64-AE76-4D9A51A0394D}" dt="2022-08-24T07:59:00.884" v="4071" actId="20577"/>
          <ac:spMkLst>
            <pc:docMk/>
            <pc:sldMk cId="3213457167" sldId="286"/>
            <ac:spMk id="9" creationId="{BDE937D7-8E1C-C639-58A6-6E429103489E}"/>
          </ac:spMkLst>
        </pc:spChg>
        <pc:picChg chg="add mod">
          <ac:chgData name="Carlo Roncolato" userId="702657c7-ce74-4e67-87a0-6b9afb1b2260" providerId="ADAL" clId="{9993BFBB-0636-4A64-AE76-4D9A51A0394D}" dt="2022-08-24T07:59:08.376" v="4072" actId="732"/>
          <ac:picMkLst>
            <pc:docMk/>
            <pc:sldMk cId="3213457167" sldId="286"/>
            <ac:picMk id="3" creationId="{B228CE26-D3B1-428C-03CC-1DE59BE07CF8}"/>
          </ac:picMkLst>
        </pc:picChg>
        <pc:picChg chg="add mod">
          <ac:chgData name="Carlo Roncolato" userId="702657c7-ce74-4e67-87a0-6b9afb1b2260" providerId="ADAL" clId="{9993BFBB-0636-4A64-AE76-4D9A51A0394D}" dt="2022-08-24T08:00:42.035" v="4090" actId="1036"/>
          <ac:picMkLst>
            <pc:docMk/>
            <pc:sldMk cId="3213457167" sldId="286"/>
            <ac:picMk id="4" creationId="{F6478A61-05B8-9069-4DEF-B62CB988237F}"/>
          </ac:picMkLst>
        </pc:picChg>
        <pc:picChg chg="del">
          <ac:chgData name="Carlo Roncolato" userId="702657c7-ce74-4e67-87a0-6b9afb1b2260" providerId="ADAL" clId="{9993BFBB-0636-4A64-AE76-4D9A51A0394D}" dt="2022-08-24T07:56:01.469" v="3986" actId="478"/>
          <ac:picMkLst>
            <pc:docMk/>
            <pc:sldMk cId="3213457167" sldId="286"/>
            <ac:picMk id="5" creationId="{BD620155-5F20-363D-8A0B-72FABCDC01B1}"/>
          </ac:picMkLst>
        </pc:picChg>
      </pc:sldChg>
    </pc:docChg>
  </pc:docChgLst>
  <pc:docChgLst>
    <pc:chgData name="Carlo Roncolato" userId="702657c7-ce74-4e67-87a0-6b9afb1b2260" providerId="ADAL" clId="{39DB9A9A-FD8F-4092-8B2D-85B683787C78}"/>
    <pc:docChg chg="undo redo custSel addSld delSld modSld sldOrd">
      <pc:chgData name="Carlo Roncolato" userId="702657c7-ce74-4e67-87a0-6b9afb1b2260" providerId="ADAL" clId="{39DB9A9A-FD8F-4092-8B2D-85B683787C78}" dt="2022-08-26T13:35:02.675" v="9231" actId="20577"/>
      <pc:docMkLst>
        <pc:docMk/>
      </pc:docMkLst>
      <pc:sldChg chg="modSp mod">
        <pc:chgData name="Carlo Roncolato" userId="702657c7-ce74-4e67-87a0-6b9afb1b2260" providerId="ADAL" clId="{39DB9A9A-FD8F-4092-8B2D-85B683787C78}" dt="2022-08-24T13:07:05.471" v="26" actId="20577"/>
        <pc:sldMkLst>
          <pc:docMk/>
          <pc:sldMk cId="1343227038" sldId="266"/>
        </pc:sldMkLst>
        <pc:spChg chg="mod">
          <ac:chgData name="Carlo Roncolato" userId="702657c7-ce74-4e67-87a0-6b9afb1b2260" providerId="ADAL" clId="{39DB9A9A-FD8F-4092-8B2D-85B683787C78}" dt="2022-08-24T13:07:05.471" v="26" actId="20577"/>
          <ac:spMkLst>
            <pc:docMk/>
            <pc:sldMk cId="1343227038" sldId="266"/>
            <ac:spMk id="2" creationId="{B19C324F-C919-29A0-2B80-35FF56826DBB}"/>
          </ac:spMkLst>
        </pc:spChg>
      </pc:sldChg>
      <pc:sldChg chg="addSp delSp modSp mod">
        <pc:chgData name="Carlo Roncolato" userId="702657c7-ce74-4e67-87a0-6b9afb1b2260" providerId="ADAL" clId="{39DB9A9A-FD8F-4092-8B2D-85B683787C78}" dt="2022-08-25T09:56:12.829" v="1942" actId="207"/>
        <pc:sldMkLst>
          <pc:docMk/>
          <pc:sldMk cId="1521535302" sldId="267"/>
        </pc:sldMkLst>
        <pc:spChg chg="mod">
          <ac:chgData name="Carlo Roncolato" userId="702657c7-ce74-4e67-87a0-6b9afb1b2260" providerId="ADAL" clId="{39DB9A9A-FD8F-4092-8B2D-85B683787C78}" dt="2022-08-24T13:13:12.120" v="75" actId="20577"/>
          <ac:spMkLst>
            <pc:docMk/>
            <pc:sldMk cId="1521535302" sldId="267"/>
            <ac:spMk id="2" creationId="{10F1BFCB-5006-FCC5-BF49-3CEC9330564F}"/>
          </ac:spMkLst>
        </pc:spChg>
        <pc:spChg chg="add mod">
          <ac:chgData name="Carlo Roncolato" userId="702657c7-ce74-4e67-87a0-6b9afb1b2260" providerId="ADAL" clId="{39DB9A9A-FD8F-4092-8B2D-85B683787C78}" dt="2022-08-25T09:56:12.829" v="1942" actId="207"/>
          <ac:spMkLst>
            <pc:docMk/>
            <pc:sldMk cId="1521535302" sldId="267"/>
            <ac:spMk id="4" creationId="{10534B40-3A2D-7AE1-C2E0-496115F4341E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12" creationId="{DDE9833C-E3F8-0CBD-ECAC-56CE4E8B4EA8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22" creationId="{0BFA611A-A101-5D3B-4CFF-F8139604F6F4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32" creationId="{70C1E34C-E7E8-D423-3783-CBE8DDCE4CA4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43" creationId="{E09B2CDF-A1EF-8B03-945D-55828B4B9AC1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53" creationId="{041CBB3A-0141-2734-9975-A7176B56A56C}"/>
          </ac:spMkLst>
        </pc:spChg>
        <pc:spChg chg="add del mod">
          <ac:chgData name="Carlo Roncolato" userId="702657c7-ce74-4e67-87a0-6b9afb1b2260" providerId="ADAL" clId="{39DB9A9A-FD8F-4092-8B2D-85B683787C78}" dt="2022-08-25T09:52:48.977" v="1904"/>
          <ac:spMkLst>
            <pc:docMk/>
            <pc:sldMk cId="1521535302" sldId="267"/>
            <ac:spMk id="59" creationId="{D2DDDEE5-E45C-5A39-ECBC-784B7C14C24F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63" creationId="{55147C4C-AC3D-5BA0-21D1-C3C58DD2A5E9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64" creationId="{DA259473-A135-97BB-1D76-F30A960BAEB6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65" creationId="{395FB45A-BAB5-1398-F614-0F5E908C32E3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66" creationId="{811D0371-002C-77AF-AF70-9301ABBB5F6D}"/>
          </ac:spMkLst>
        </pc:spChg>
        <pc:spChg chg="del">
          <ac:chgData name="Carlo Roncolato" userId="702657c7-ce74-4e67-87a0-6b9afb1b2260" providerId="ADAL" clId="{39DB9A9A-FD8F-4092-8B2D-85B683787C78}" dt="2022-08-24T13:10:06.296" v="32" actId="478"/>
          <ac:spMkLst>
            <pc:docMk/>
            <pc:sldMk cId="1521535302" sldId="267"/>
            <ac:spMk id="67" creationId="{08606540-75BB-834B-33DD-D220B7C9CD4E}"/>
          </ac:spMkLst>
        </pc:spChg>
        <pc:spChg chg="del mod">
          <ac:chgData name="Carlo Roncolato" userId="702657c7-ce74-4e67-87a0-6b9afb1b2260" providerId="ADAL" clId="{39DB9A9A-FD8F-4092-8B2D-85B683787C78}" dt="2022-08-24T13:10:09.607" v="33" actId="478"/>
          <ac:spMkLst>
            <pc:docMk/>
            <pc:sldMk cId="1521535302" sldId="267"/>
            <ac:spMk id="69" creationId="{090B2C9E-4265-21C4-81B9-CBEF0EB66E81}"/>
          </ac:spMkLst>
        </pc:spChg>
        <pc:grpChg chg="add del mod">
          <ac:chgData name="Carlo Roncolato" userId="702657c7-ce74-4e67-87a0-6b9afb1b2260" providerId="ADAL" clId="{39DB9A9A-FD8F-4092-8B2D-85B683787C78}" dt="2022-08-24T13:10:21.422" v="36" actId="478"/>
          <ac:grpSpMkLst>
            <pc:docMk/>
            <pc:sldMk cId="1521535302" sldId="267"/>
            <ac:grpSpMk id="3" creationId="{9D4F8E06-6DB3-ECE5-7099-626E2250974B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4" creationId="{833B550C-4AAF-D1F1-F715-E54DAD897113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13" creationId="{F6F13671-7C8B-46A6-4287-5822806BC126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16" creationId="{8C1909BC-5BF1-37E8-076A-10048BEBB98B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23" creationId="{64FB661B-ADAB-2354-ABE9-39E5EDBEA20A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27" creationId="{20330D7C-3394-8981-4907-8B499C0786F3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33" creationId="{AA34A65A-2F25-E159-09AD-5621D72B40D0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37" creationId="{7E900CD0-1E98-B984-E521-585E2722C06A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44" creationId="{89B5A4B2-EDC5-93C3-2743-C77DBA491F72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48" creationId="{7F8AB53E-DF32-5F24-E3C2-92B5958A0776}"/>
          </ac:grpSpMkLst>
        </pc:grpChg>
        <pc:grpChg chg="del">
          <ac:chgData name="Carlo Roncolato" userId="702657c7-ce74-4e67-87a0-6b9afb1b2260" providerId="ADAL" clId="{39DB9A9A-FD8F-4092-8B2D-85B683787C78}" dt="2022-08-24T13:10:06.296" v="32" actId="478"/>
          <ac:grpSpMkLst>
            <pc:docMk/>
            <pc:sldMk cId="1521535302" sldId="267"/>
            <ac:grpSpMk id="54" creationId="{437F5902-82CA-46DE-32A8-08FC5BB2F63A}"/>
          </ac:grpSpMkLst>
        </pc:grpChg>
        <pc:picChg chg="del mod topLvl">
          <ac:chgData name="Carlo Roncolato" userId="702657c7-ce74-4e67-87a0-6b9afb1b2260" providerId="ADAL" clId="{39DB9A9A-FD8F-4092-8B2D-85B683787C78}" dt="2022-08-24T13:10:21.422" v="36" actId="478"/>
          <ac:picMkLst>
            <pc:docMk/>
            <pc:sldMk cId="1521535302" sldId="267"/>
            <ac:picMk id="11" creationId="{45ECA76A-1B1F-1E1E-0A51-1920B09F0C21}"/>
          </ac:picMkLst>
        </pc:picChg>
        <pc:picChg chg="del">
          <ac:chgData name="Carlo Roncolato" userId="702657c7-ce74-4e67-87a0-6b9afb1b2260" providerId="ADAL" clId="{39DB9A9A-FD8F-4092-8B2D-85B683787C78}" dt="2022-08-24T13:10:00.608" v="28" actId="478"/>
          <ac:picMkLst>
            <pc:docMk/>
            <pc:sldMk cId="1521535302" sldId="267"/>
            <ac:picMk id="21" creationId="{2730B7A7-B201-4370-5BB1-B17D93403A03}"/>
          </ac:picMkLst>
        </pc:picChg>
        <pc:picChg chg="del mod topLvl">
          <ac:chgData name="Carlo Roncolato" userId="702657c7-ce74-4e67-87a0-6b9afb1b2260" providerId="ADAL" clId="{39DB9A9A-FD8F-4092-8B2D-85B683787C78}" dt="2022-08-24T13:10:32.327" v="37" actId="478"/>
          <ac:picMkLst>
            <pc:docMk/>
            <pc:sldMk cId="1521535302" sldId="267"/>
            <ac:picMk id="42" creationId="{86519BEF-AFF3-3D90-EFFA-2296A77C9488}"/>
          </ac:picMkLst>
        </pc:picChg>
        <pc:picChg chg="del">
          <ac:chgData name="Carlo Roncolato" userId="702657c7-ce74-4e67-87a0-6b9afb1b2260" providerId="ADAL" clId="{39DB9A9A-FD8F-4092-8B2D-85B683787C78}" dt="2022-08-24T13:10:01.216" v="29" actId="478"/>
          <ac:picMkLst>
            <pc:docMk/>
            <pc:sldMk cId="1521535302" sldId="267"/>
            <ac:picMk id="58" creationId="{00FEC7A8-6DBC-C8C5-109B-8898F02027C5}"/>
          </ac:picMkLst>
        </pc:picChg>
        <pc:picChg chg="del">
          <ac:chgData name="Carlo Roncolato" userId="702657c7-ce74-4e67-87a0-6b9afb1b2260" providerId="ADAL" clId="{39DB9A9A-FD8F-4092-8B2D-85B683787C78}" dt="2022-08-24T13:10:01.808" v="30" actId="478"/>
          <ac:picMkLst>
            <pc:docMk/>
            <pc:sldMk cId="1521535302" sldId="267"/>
            <ac:picMk id="60" creationId="{E2BBCCAA-AC65-5436-BB89-B1A7178BC0B2}"/>
          </ac:picMkLst>
        </pc:picChg>
        <pc:picChg chg="add mod">
          <ac:chgData name="Carlo Roncolato" userId="702657c7-ce74-4e67-87a0-6b9afb1b2260" providerId="ADAL" clId="{39DB9A9A-FD8F-4092-8B2D-85B683787C78}" dt="2022-08-25T09:52:58.959" v="1907" actId="1076"/>
          <ac:picMkLst>
            <pc:docMk/>
            <pc:sldMk cId="1521535302" sldId="267"/>
            <ac:picMk id="62" creationId="{D70B18D3-68B0-7C26-C6B4-DA0CB0109D1E}"/>
          </ac:picMkLst>
        </pc:picChg>
      </pc:sldChg>
      <pc:sldChg chg="addSp delSp modSp new mod">
        <pc:chgData name="Carlo Roncolato" userId="702657c7-ce74-4e67-87a0-6b9afb1b2260" providerId="ADAL" clId="{39DB9A9A-FD8F-4092-8B2D-85B683787C78}" dt="2022-08-24T13:52:54.527" v="236" actId="20577"/>
        <pc:sldMkLst>
          <pc:docMk/>
          <pc:sldMk cId="816758602" sldId="268"/>
        </pc:sldMkLst>
        <pc:spChg chg="mod">
          <ac:chgData name="Carlo Roncolato" userId="702657c7-ce74-4e67-87a0-6b9afb1b2260" providerId="ADAL" clId="{39DB9A9A-FD8F-4092-8B2D-85B683787C78}" dt="2022-08-24T13:52:54.527" v="236" actId="20577"/>
          <ac:spMkLst>
            <pc:docMk/>
            <pc:sldMk cId="816758602" sldId="268"/>
            <ac:spMk id="2" creationId="{003C7B6A-DE2F-AF69-6C32-D2F778BA0FA0}"/>
          </ac:spMkLst>
        </pc:spChg>
        <pc:spChg chg="del">
          <ac:chgData name="Carlo Roncolato" userId="702657c7-ce74-4e67-87a0-6b9afb1b2260" providerId="ADAL" clId="{39DB9A9A-FD8F-4092-8B2D-85B683787C78}" dt="2022-08-24T13:50:34.127" v="194" actId="478"/>
          <ac:spMkLst>
            <pc:docMk/>
            <pc:sldMk cId="816758602" sldId="268"/>
            <ac:spMk id="3" creationId="{A99E474E-8E83-3577-334F-71909E104B93}"/>
          </ac:spMkLst>
        </pc:spChg>
        <pc:picChg chg="add mod modCrop">
          <ac:chgData name="Carlo Roncolato" userId="702657c7-ce74-4e67-87a0-6b9afb1b2260" providerId="ADAL" clId="{39DB9A9A-FD8F-4092-8B2D-85B683787C78}" dt="2022-08-24T13:52:44.150" v="224" actId="1037"/>
          <ac:picMkLst>
            <pc:docMk/>
            <pc:sldMk cId="816758602" sldId="268"/>
            <ac:picMk id="5" creationId="{71E5F19F-2650-5281-0434-0B21CBCA45C0}"/>
          </ac:picMkLst>
        </pc:picChg>
        <pc:picChg chg="add mod">
          <ac:chgData name="Carlo Roncolato" userId="702657c7-ce74-4e67-87a0-6b9afb1b2260" providerId="ADAL" clId="{39DB9A9A-FD8F-4092-8B2D-85B683787C78}" dt="2022-08-24T13:52:41.571" v="207" actId="1076"/>
          <ac:picMkLst>
            <pc:docMk/>
            <pc:sldMk cId="816758602" sldId="268"/>
            <ac:picMk id="7" creationId="{DA876B1B-B967-C395-C4B1-E379FBFDE560}"/>
          </ac:picMkLst>
        </pc:pic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3190678711" sldId="268"/>
        </pc:sldMkLst>
      </pc:sldChg>
      <pc:sldChg chg="addSp delSp modSp new mod">
        <pc:chgData name="Carlo Roncolato" userId="702657c7-ce74-4e67-87a0-6b9afb1b2260" providerId="ADAL" clId="{39DB9A9A-FD8F-4092-8B2D-85B683787C78}" dt="2022-08-25T10:08:26.625" v="2493" actId="1076"/>
        <pc:sldMkLst>
          <pc:docMk/>
          <pc:sldMk cId="3945274050" sldId="269"/>
        </pc:sldMkLst>
        <pc:spChg chg="mod">
          <ac:chgData name="Carlo Roncolato" userId="702657c7-ce74-4e67-87a0-6b9afb1b2260" providerId="ADAL" clId="{39DB9A9A-FD8F-4092-8B2D-85B683787C78}" dt="2022-08-24T13:16:45.040" v="121" actId="20577"/>
          <ac:spMkLst>
            <pc:docMk/>
            <pc:sldMk cId="3945274050" sldId="269"/>
            <ac:spMk id="2" creationId="{A9A96109-D924-A081-E0C2-522DA754CCF9}"/>
          </ac:spMkLst>
        </pc:spChg>
        <pc:spChg chg="del">
          <ac:chgData name="Carlo Roncolato" userId="702657c7-ce74-4e67-87a0-6b9afb1b2260" providerId="ADAL" clId="{39DB9A9A-FD8F-4092-8B2D-85B683787C78}" dt="2022-08-24T13:17:05.150" v="122"/>
          <ac:spMkLst>
            <pc:docMk/>
            <pc:sldMk cId="3945274050" sldId="269"/>
            <ac:spMk id="3" creationId="{5B1B076E-6C96-8ED5-67A8-865DE2DD07D7}"/>
          </ac:spMkLst>
        </pc:spChg>
        <pc:spChg chg="add del mod">
          <ac:chgData name="Carlo Roncolato" userId="702657c7-ce74-4e67-87a0-6b9afb1b2260" providerId="ADAL" clId="{39DB9A9A-FD8F-4092-8B2D-85B683787C78}" dt="2022-08-25T10:01:26.166" v="2013" actId="478"/>
          <ac:spMkLst>
            <pc:docMk/>
            <pc:sldMk cId="3945274050" sldId="269"/>
            <ac:spMk id="4" creationId="{B3729EB3-9855-359E-F200-74D560A6B4E5}"/>
          </ac:spMkLst>
        </pc:spChg>
        <pc:spChg chg="add del mod">
          <ac:chgData name="Carlo Roncolato" userId="702657c7-ce74-4e67-87a0-6b9afb1b2260" providerId="ADAL" clId="{39DB9A9A-FD8F-4092-8B2D-85B683787C78}" dt="2022-08-25T10:03:27.462" v="2119" actId="478"/>
          <ac:spMkLst>
            <pc:docMk/>
            <pc:sldMk cId="3945274050" sldId="269"/>
            <ac:spMk id="5" creationId="{BDB8AC3A-6341-2AA9-40CC-7094A18690B0}"/>
          </ac:spMkLst>
        </pc:spChg>
        <pc:spChg chg="add del mod">
          <ac:chgData name="Carlo Roncolato" userId="702657c7-ce74-4e67-87a0-6b9afb1b2260" providerId="ADAL" clId="{39DB9A9A-FD8F-4092-8B2D-85B683787C78}" dt="2022-08-25T10:03:50.287" v="2173" actId="478"/>
          <ac:spMkLst>
            <pc:docMk/>
            <pc:sldMk cId="3945274050" sldId="269"/>
            <ac:spMk id="6" creationId="{431159A7-A266-3A3F-64E2-45C41492D4BD}"/>
          </ac:spMkLst>
        </pc:spChg>
        <pc:spChg chg="add mod">
          <ac:chgData name="Carlo Roncolato" userId="702657c7-ce74-4e67-87a0-6b9afb1b2260" providerId="ADAL" clId="{39DB9A9A-FD8F-4092-8B2D-85B683787C78}" dt="2022-08-25T10:02:15.639" v="2026" actId="20577"/>
          <ac:spMkLst>
            <pc:docMk/>
            <pc:sldMk cId="3945274050" sldId="269"/>
            <ac:spMk id="8" creationId="{7ACB9031-CDD8-58C8-DC1F-AF5AB0B3C08A}"/>
          </ac:spMkLst>
        </pc:spChg>
        <pc:spChg chg="add mod">
          <ac:chgData name="Carlo Roncolato" userId="702657c7-ce74-4e67-87a0-6b9afb1b2260" providerId="ADAL" clId="{39DB9A9A-FD8F-4092-8B2D-85B683787C78}" dt="2022-08-25T10:02:26.206" v="2030" actId="20577"/>
          <ac:spMkLst>
            <pc:docMk/>
            <pc:sldMk cId="3945274050" sldId="269"/>
            <ac:spMk id="10" creationId="{78B91EFB-035E-6953-9758-C03B8B6E764B}"/>
          </ac:spMkLst>
        </pc:spChg>
        <pc:spChg chg="add mod">
          <ac:chgData name="Carlo Roncolato" userId="702657c7-ce74-4e67-87a0-6b9afb1b2260" providerId="ADAL" clId="{39DB9A9A-FD8F-4092-8B2D-85B683787C78}" dt="2022-08-25T10:06:33.734" v="2342" actId="20577"/>
          <ac:spMkLst>
            <pc:docMk/>
            <pc:sldMk cId="3945274050" sldId="269"/>
            <ac:spMk id="12" creationId="{98ECE47A-3B05-72AF-DFD6-48931DFA5546}"/>
          </ac:spMkLst>
        </pc:spChg>
        <pc:spChg chg="add mod">
          <ac:chgData name="Carlo Roncolato" userId="702657c7-ce74-4e67-87a0-6b9afb1b2260" providerId="ADAL" clId="{39DB9A9A-FD8F-4092-8B2D-85B683787C78}" dt="2022-08-25T10:07:34.818" v="2396" actId="164"/>
          <ac:spMkLst>
            <pc:docMk/>
            <pc:sldMk cId="3945274050" sldId="269"/>
            <ac:spMk id="13" creationId="{774E287E-9FC7-924F-3BDE-5F99661B3D3A}"/>
          </ac:spMkLst>
        </pc:spChg>
        <pc:spChg chg="add mod">
          <ac:chgData name="Carlo Roncolato" userId="702657c7-ce74-4e67-87a0-6b9afb1b2260" providerId="ADAL" clId="{39DB9A9A-FD8F-4092-8B2D-85B683787C78}" dt="2022-08-25T10:07:34.818" v="2396" actId="164"/>
          <ac:spMkLst>
            <pc:docMk/>
            <pc:sldMk cId="3945274050" sldId="269"/>
            <ac:spMk id="14" creationId="{C6DB7BD9-DE8A-6DF3-BB5A-5AD6F7623C0F}"/>
          </ac:spMkLst>
        </pc:spChg>
        <pc:spChg chg="add mod">
          <ac:chgData name="Carlo Roncolato" userId="702657c7-ce74-4e67-87a0-6b9afb1b2260" providerId="ADAL" clId="{39DB9A9A-FD8F-4092-8B2D-85B683787C78}" dt="2022-08-25T10:07:34.818" v="2396" actId="164"/>
          <ac:spMkLst>
            <pc:docMk/>
            <pc:sldMk cId="3945274050" sldId="269"/>
            <ac:spMk id="15" creationId="{3C236EA6-D2BE-1F63-35A3-2EE95F8F70C5}"/>
          </ac:spMkLst>
        </pc:spChg>
        <pc:spChg chg="add mod">
          <ac:chgData name="Carlo Roncolato" userId="702657c7-ce74-4e67-87a0-6b9afb1b2260" providerId="ADAL" clId="{39DB9A9A-FD8F-4092-8B2D-85B683787C78}" dt="2022-08-25T10:07:34.818" v="2396" actId="164"/>
          <ac:spMkLst>
            <pc:docMk/>
            <pc:sldMk cId="3945274050" sldId="269"/>
            <ac:spMk id="16" creationId="{0EB36C57-45C3-5DAE-A43B-744DE55D4DA9}"/>
          </ac:spMkLst>
        </pc:spChg>
        <pc:spChg chg="add mod">
          <ac:chgData name="Carlo Roncolato" userId="702657c7-ce74-4e67-87a0-6b9afb1b2260" providerId="ADAL" clId="{39DB9A9A-FD8F-4092-8B2D-85B683787C78}" dt="2022-08-25T10:07:34.818" v="2396" actId="164"/>
          <ac:spMkLst>
            <pc:docMk/>
            <pc:sldMk cId="3945274050" sldId="269"/>
            <ac:spMk id="17" creationId="{2941B573-DBDE-E118-1175-0EA150EB0C39}"/>
          </ac:spMkLst>
        </pc:spChg>
        <pc:spChg chg="add mod">
          <ac:chgData name="Carlo Roncolato" userId="702657c7-ce74-4e67-87a0-6b9afb1b2260" providerId="ADAL" clId="{39DB9A9A-FD8F-4092-8B2D-85B683787C78}" dt="2022-08-25T10:08:26.625" v="2493" actId="1076"/>
          <ac:spMkLst>
            <pc:docMk/>
            <pc:sldMk cId="3945274050" sldId="269"/>
            <ac:spMk id="19" creationId="{5973BD10-C158-0A49-597D-98B16D13D3B3}"/>
          </ac:spMkLst>
        </pc:spChg>
        <pc:grpChg chg="add mod">
          <ac:chgData name="Carlo Roncolato" userId="702657c7-ce74-4e67-87a0-6b9afb1b2260" providerId="ADAL" clId="{39DB9A9A-FD8F-4092-8B2D-85B683787C78}" dt="2022-08-25T10:07:37.137" v="2397" actId="1076"/>
          <ac:grpSpMkLst>
            <pc:docMk/>
            <pc:sldMk cId="3945274050" sldId="269"/>
            <ac:grpSpMk id="18" creationId="{89D095E5-28CC-8793-6A5C-33A5E88A7BD4}"/>
          </ac:grpSpMkLst>
        </pc:grpChg>
        <pc:picChg chg="add mod">
          <ac:chgData name="Carlo Roncolato" userId="702657c7-ce74-4e67-87a0-6b9afb1b2260" providerId="ADAL" clId="{39DB9A9A-FD8F-4092-8B2D-85B683787C78}" dt="2022-08-25T10:07:34.818" v="2396" actId="164"/>
          <ac:picMkLst>
            <pc:docMk/>
            <pc:sldMk cId="3945274050" sldId="269"/>
            <ac:picMk id="7" creationId="{81E38D7B-54F3-0295-38EF-BD1BE056CE03}"/>
          </ac:picMkLst>
        </pc:pic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4152851463" sldId="269"/>
        </pc:sldMkLst>
      </pc:sldChg>
      <pc:sldChg chg="addSp delSp modSp new del mod">
        <pc:chgData name="Carlo Roncolato" userId="702657c7-ce74-4e67-87a0-6b9afb1b2260" providerId="ADAL" clId="{39DB9A9A-FD8F-4092-8B2D-85B683787C78}" dt="2022-08-24T13:19:00.185" v="132" actId="47"/>
        <pc:sldMkLst>
          <pc:docMk/>
          <pc:sldMk cId="1444030519" sldId="270"/>
        </pc:sldMkLst>
        <pc:spChg chg="mod">
          <ac:chgData name="Carlo Roncolato" userId="702657c7-ce74-4e67-87a0-6b9afb1b2260" providerId="ADAL" clId="{39DB9A9A-FD8F-4092-8B2D-85B683787C78}" dt="2022-08-24T13:17:27.664" v="127" actId="27636"/>
          <ac:spMkLst>
            <pc:docMk/>
            <pc:sldMk cId="1444030519" sldId="270"/>
            <ac:spMk id="2" creationId="{8C2A61EC-AC53-6375-CAD9-C15147675F2F}"/>
          </ac:spMkLst>
        </pc:spChg>
        <pc:spChg chg="del">
          <ac:chgData name="Carlo Roncolato" userId="702657c7-ce74-4e67-87a0-6b9afb1b2260" providerId="ADAL" clId="{39DB9A9A-FD8F-4092-8B2D-85B683787C78}" dt="2022-08-24T13:17:27.360" v="125" actId="478"/>
          <ac:spMkLst>
            <pc:docMk/>
            <pc:sldMk cId="1444030519" sldId="270"/>
            <ac:spMk id="3" creationId="{016A6BFF-F4B7-9039-7724-DD4A1DFD5F50}"/>
          </ac:spMkLst>
        </pc:spChg>
        <pc:spChg chg="add mod">
          <ac:chgData name="Carlo Roncolato" userId="702657c7-ce74-4e67-87a0-6b9afb1b2260" providerId="ADAL" clId="{39DB9A9A-FD8F-4092-8B2D-85B683787C78}" dt="2022-08-24T13:17:27.614" v="126"/>
          <ac:spMkLst>
            <pc:docMk/>
            <pc:sldMk cId="1444030519" sldId="270"/>
            <ac:spMk id="4" creationId="{B0095EC7-049B-ABF9-4303-D66E0058BE3A}"/>
          </ac:spMkLst>
        </pc:spChg>
        <pc:spChg chg="add mod">
          <ac:chgData name="Carlo Roncolato" userId="702657c7-ce74-4e67-87a0-6b9afb1b2260" providerId="ADAL" clId="{39DB9A9A-FD8F-4092-8B2D-85B683787C78}" dt="2022-08-24T13:17:27.614" v="126"/>
          <ac:spMkLst>
            <pc:docMk/>
            <pc:sldMk cId="1444030519" sldId="270"/>
            <ac:spMk id="5" creationId="{E5BEF578-C141-4A38-9111-30EBC6545B6D}"/>
          </ac:spMkLst>
        </pc:spChg>
        <pc:picChg chg="add mod">
          <ac:chgData name="Carlo Roncolato" userId="702657c7-ce74-4e67-87a0-6b9afb1b2260" providerId="ADAL" clId="{39DB9A9A-FD8F-4092-8B2D-85B683787C78}" dt="2022-08-24T13:17:27.614" v="126"/>
          <ac:picMkLst>
            <pc:docMk/>
            <pc:sldMk cId="1444030519" sldId="270"/>
            <ac:picMk id="6" creationId="{FCE395F3-6D18-B141-1FBE-AC6EC4D9CB88}"/>
          </ac:picMkLst>
        </pc:picChg>
      </pc:sldChg>
      <pc:sldChg chg="addSp delSp modSp new mod ord">
        <pc:chgData name="Carlo Roncolato" userId="702657c7-ce74-4e67-87a0-6b9afb1b2260" providerId="ADAL" clId="{39DB9A9A-FD8F-4092-8B2D-85B683787C78}" dt="2022-08-25T09:58:36.291" v="1995" actId="14100"/>
        <pc:sldMkLst>
          <pc:docMk/>
          <pc:sldMk cId="1608047736" sldId="270"/>
        </pc:sldMkLst>
        <pc:spChg chg="mod">
          <ac:chgData name="Carlo Roncolato" userId="702657c7-ce74-4e67-87a0-6b9afb1b2260" providerId="ADAL" clId="{39DB9A9A-FD8F-4092-8B2D-85B683787C78}" dt="2022-08-24T13:49:59.399" v="169" actId="20577"/>
          <ac:spMkLst>
            <pc:docMk/>
            <pc:sldMk cId="1608047736" sldId="270"/>
            <ac:spMk id="2" creationId="{92B7E56F-3D29-4ECF-A7CF-2578317D031B}"/>
          </ac:spMkLst>
        </pc:spChg>
        <pc:spChg chg="del">
          <ac:chgData name="Carlo Roncolato" userId="702657c7-ce74-4e67-87a0-6b9afb1b2260" providerId="ADAL" clId="{39DB9A9A-FD8F-4092-8B2D-85B683787C78}" dt="2022-08-24T13:49:22.471" v="134" actId="478"/>
          <ac:spMkLst>
            <pc:docMk/>
            <pc:sldMk cId="1608047736" sldId="270"/>
            <ac:spMk id="3" creationId="{F1E15483-AAA3-B518-EE3C-BA3A242D0BCF}"/>
          </ac:spMkLst>
        </pc:spChg>
        <pc:spChg chg="add mod">
          <ac:chgData name="Carlo Roncolato" userId="702657c7-ce74-4e67-87a0-6b9afb1b2260" providerId="ADAL" clId="{39DB9A9A-FD8F-4092-8B2D-85B683787C78}" dt="2022-08-25T09:58:36.291" v="1995" actId="14100"/>
          <ac:spMkLst>
            <pc:docMk/>
            <pc:sldMk cId="1608047736" sldId="270"/>
            <ac:spMk id="4" creationId="{7A15C984-762F-735E-DFF0-4C8518772BD1}"/>
          </ac:spMkLst>
        </pc:spChg>
        <pc:spChg chg="add del mod">
          <ac:chgData name="Carlo Roncolato" userId="702657c7-ce74-4e67-87a0-6b9afb1b2260" providerId="ADAL" clId="{39DB9A9A-FD8F-4092-8B2D-85B683787C78}" dt="2022-08-25T09:54:36.483" v="1929"/>
          <ac:spMkLst>
            <pc:docMk/>
            <pc:sldMk cId="1608047736" sldId="270"/>
            <ac:spMk id="7" creationId="{D026C89D-A4E7-04D5-B1A2-9BCA10F002B4}"/>
          </ac:spMkLst>
        </pc:spChg>
        <pc:spChg chg="add mod">
          <ac:chgData name="Carlo Roncolato" userId="702657c7-ce74-4e67-87a0-6b9afb1b2260" providerId="ADAL" clId="{39DB9A9A-FD8F-4092-8B2D-85B683787C78}" dt="2022-08-25T09:58:32.877" v="1994" actId="1076"/>
          <ac:spMkLst>
            <pc:docMk/>
            <pc:sldMk cId="1608047736" sldId="270"/>
            <ac:spMk id="8" creationId="{87476E0C-5011-2690-19A3-CEE156E19AEA}"/>
          </ac:spMkLst>
        </pc:spChg>
        <pc:spChg chg="add del mod">
          <ac:chgData name="Carlo Roncolato" userId="702657c7-ce74-4e67-87a0-6b9afb1b2260" providerId="ADAL" clId="{39DB9A9A-FD8F-4092-8B2D-85B683787C78}" dt="2022-08-25T09:57:24.006" v="1947" actId="478"/>
          <ac:spMkLst>
            <pc:docMk/>
            <pc:sldMk cId="1608047736" sldId="270"/>
            <ac:spMk id="9" creationId="{61DED121-C95D-A4EC-8D38-93A7D5DE64B4}"/>
          </ac:spMkLst>
        </pc:spChg>
        <pc:picChg chg="add mod">
          <ac:chgData name="Carlo Roncolato" userId="702657c7-ce74-4e67-87a0-6b9afb1b2260" providerId="ADAL" clId="{39DB9A9A-FD8F-4092-8B2D-85B683787C78}" dt="2022-08-24T13:57:14.977" v="256" actId="1076"/>
          <ac:picMkLst>
            <pc:docMk/>
            <pc:sldMk cId="1608047736" sldId="270"/>
            <ac:picMk id="5" creationId="{88E20927-D33C-88B6-0C03-B61BB3045147}"/>
          </ac:picMkLst>
        </pc:pic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3363714288" sldId="270"/>
        </pc:sldMkLst>
      </pc:sldChg>
      <pc:sldChg chg="addSp delSp modSp new mod">
        <pc:chgData name="Carlo Roncolato" userId="702657c7-ce74-4e67-87a0-6b9afb1b2260" providerId="ADAL" clId="{39DB9A9A-FD8F-4092-8B2D-85B683787C78}" dt="2022-08-25T10:22:47.987" v="2949" actId="1076"/>
        <pc:sldMkLst>
          <pc:docMk/>
          <pc:sldMk cId="2117509876" sldId="271"/>
        </pc:sldMkLst>
        <pc:spChg chg="mod">
          <ac:chgData name="Carlo Roncolato" userId="702657c7-ce74-4e67-87a0-6b9afb1b2260" providerId="ADAL" clId="{39DB9A9A-FD8F-4092-8B2D-85B683787C78}" dt="2022-08-24T14:09:45.486" v="450" actId="20577"/>
          <ac:spMkLst>
            <pc:docMk/>
            <pc:sldMk cId="2117509876" sldId="271"/>
            <ac:spMk id="2" creationId="{5EE38736-229D-C647-1DAF-5D4AB8EB0DA6}"/>
          </ac:spMkLst>
        </pc:spChg>
        <pc:spChg chg="del">
          <ac:chgData name="Carlo Roncolato" userId="702657c7-ce74-4e67-87a0-6b9afb1b2260" providerId="ADAL" clId="{39DB9A9A-FD8F-4092-8B2D-85B683787C78}" dt="2022-08-24T13:58:32.222" v="289" actId="478"/>
          <ac:spMkLst>
            <pc:docMk/>
            <pc:sldMk cId="2117509876" sldId="271"/>
            <ac:spMk id="3" creationId="{3C8CD197-AD74-45BA-2CDC-66B8E42DE897}"/>
          </ac:spMkLst>
        </pc:spChg>
        <pc:spChg chg="add mod">
          <ac:chgData name="Carlo Roncolato" userId="702657c7-ce74-4e67-87a0-6b9afb1b2260" providerId="ADAL" clId="{39DB9A9A-FD8F-4092-8B2D-85B683787C78}" dt="2022-08-25T10:22:22.991" v="2948" actId="1036"/>
          <ac:spMkLst>
            <pc:docMk/>
            <pc:sldMk cId="2117509876" sldId="271"/>
            <ac:spMk id="5" creationId="{99F2F6AE-4579-34F9-E312-3ECA3E1F2297}"/>
          </ac:spMkLst>
        </pc:spChg>
        <pc:spChg chg="add mod">
          <ac:chgData name="Carlo Roncolato" userId="702657c7-ce74-4e67-87a0-6b9afb1b2260" providerId="ADAL" clId="{39DB9A9A-FD8F-4092-8B2D-85B683787C78}" dt="2022-08-25T10:22:08.719" v="2923" actId="20577"/>
          <ac:spMkLst>
            <pc:docMk/>
            <pc:sldMk cId="2117509876" sldId="271"/>
            <ac:spMk id="6" creationId="{7AE6E7B6-D52D-C97F-3F13-4FF972E39513}"/>
          </ac:spMkLst>
        </pc:spChg>
        <pc:spChg chg="add del mod">
          <ac:chgData name="Carlo Roncolato" userId="702657c7-ce74-4e67-87a0-6b9afb1b2260" providerId="ADAL" clId="{39DB9A9A-FD8F-4092-8B2D-85B683787C78}" dt="2022-08-25T10:11:37.232" v="2655" actId="478"/>
          <ac:spMkLst>
            <pc:docMk/>
            <pc:sldMk cId="2117509876" sldId="271"/>
            <ac:spMk id="8" creationId="{E48163F8-C84C-D558-99BE-E6CE7E34CB8A}"/>
          </ac:spMkLst>
        </pc:spChg>
        <pc:spChg chg="add del mod">
          <ac:chgData name="Carlo Roncolato" userId="702657c7-ce74-4e67-87a0-6b9afb1b2260" providerId="ADAL" clId="{39DB9A9A-FD8F-4092-8B2D-85B683787C78}" dt="2022-08-25T10:11:19.623" v="2646" actId="478"/>
          <ac:spMkLst>
            <pc:docMk/>
            <pc:sldMk cId="2117509876" sldId="271"/>
            <ac:spMk id="9" creationId="{A9725DCE-E078-B4E0-8EEA-C398CCEC3A76}"/>
          </ac:spMkLst>
        </pc:spChg>
        <pc:spChg chg="add mod">
          <ac:chgData name="Carlo Roncolato" userId="702657c7-ce74-4e67-87a0-6b9afb1b2260" providerId="ADAL" clId="{39DB9A9A-FD8F-4092-8B2D-85B683787C78}" dt="2022-08-25T10:22:22.991" v="2948" actId="1036"/>
          <ac:spMkLst>
            <pc:docMk/>
            <pc:sldMk cId="2117509876" sldId="271"/>
            <ac:spMk id="11" creationId="{FCCC9817-12F6-D5FA-743C-374A9E5D9D5D}"/>
          </ac:spMkLst>
        </pc:spChg>
        <pc:spChg chg="add mod">
          <ac:chgData name="Carlo Roncolato" userId="702657c7-ce74-4e67-87a0-6b9afb1b2260" providerId="ADAL" clId="{39DB9A9A-FD8F-4092-8B2D-85B683787C78}" dt="2022-08-25T10:22:13.285" v="2925" actId="1076"/>
          <ac:spMkLst>
            <pc:docMk/>
            <pc:sldMk cId="2117509876" sldId="271"/>
            <ac:spMk id="12" creationId="{6F8B5EA7-5677-C700-E17E-CE9CDFCDC893}"/>
          </ac:spMkLst>
        </pc:spChg>
        <pc:spChg chg="add mod">
          <ac:chgData name="Carlo Roncolato" userId="702657c7-ce74-4e67-87a0-6b9afb1b2260" providerId="ADAL" clId="{39DB9A9A-FD8F-4092-8B2D-85B683787C78}" dt="2022-08-25T10:12:01.225" v="2705" actId="1076"/>
          <ac:spMkLst>
            <pc:docMk/>
            <pc:sldMk cId="2117509876" sldId="271"/>
            <ac:spMk id="13" creationId="{885AC00F-C313-D606-5B87-4330302FA13B}"/>
          </ac:spMkLst>
        </pc:spChg>
        <pc:picChg chg="add mod">
          <ac:chgData name="Carlo Roncolato" userId="702657c7-ce74-4e67-87a0-6b9afb1b2260" providerId="ADAL" clId="{39DB9A9A-FD8F-4092-8B2D-85B683787C78}" dt="2022-08-24T14:01:00.772" v="318" actId="1076"/>
          <ac:picMkLst>
            <pc:docMk/>
            <pc:sldMk cId="2117509876" sldId="271"/>
            <ac:picMk id="4" creationId="{7710AAED-C807-99DC-22D7-14DB40E9F75B}"/>
          </ac:picMkLst>
        </pc:picChg>
        <pc:picChg chg="add mod">
          <ac:chgData name="Carlo Roncolato" userId="702657c7-ce74-4e67-87a0-6b9afb1b2260" providerId="ADAL" clId="{39DB9A9A-FD8F-4092-8B2D-85B683787C78}" dt="2022-08-25T10:22:47.987" v="2949" actId="1076"/>
          <ac:picMkLst>
            <pc:docMk/>
            <pc:sldMk cId="2117509876" sldId="271"/>
            <ac:picMk id="7" creationId="{9BA6363B-88F4-B8AD-DB03-5108BDFA4929}"/>
          </ac:picMkLst>
        </pc:picChg>
        <pc:picChg chg="add mod">
          <ac:chgData name="Carlo Roncolato" userId="702657c7-ce74-4e67-87a0-6b9afb1b2260" providerId="ADAL" clId="{39DB9A9A-FD8F-4092-8B2D-85B683787C78}" dt="2022-08-24T14:03:30.896" v="340" actId="1076"/>
          <ac:picMkLst>
            <pc:docMk/>
            <pc:sldMk cId="2117509876" sldId="271"/>
            <ac:picMk id="15" creationId="{9CE0B9BD-C72D-6062-BE22-63CFEFC171F6}"/>
          </ac:picMkLst>
        </pc:picChg>
        <pc:picChg chg="add mod">
          <ac:chgData name="Carlo Roncolato" userId="702657c7-ce74-4e67-87a0-6b9afb1b2260" providerId="ADAL" clId="{39DB9A9A-FD8F-4092-8B2D-85B683787C78}" dt="2022-08-24T14:03:20.045" v="336" actId="1076"/>
          <ac:picMkLst>
            <pc:docMk/>
            <pc:sldMk cId="2117509876" sldId="271"/>
            <ac:picMk id="17" creationId="{CBBB0942-29D6-4416-AA18-51C5091BE3C1}"/>
          </ac:picMkLst>
        </pc:pic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4111462928" sldId="271"/>
        </pc:sldMkLst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2094889583" sldId="272"/>
        </pc:sldMkLst>
      </pc:sldChg>
      <pc:sldChg chg="addSp delSp modSp new mod">
        <pc:chgData name="Carlo Roncolato" userId="702657c7-ce74-4e67-87a0-6b9afb1b2260" providerId="ADAL" clId="{39DB9A9A-FD8F-4092-8B2D-85B683787C78}" dt="2022-08-25T10:30:56.941" v="3264" actId="20577"/>
        <pc:sldMkLst>
          <pc:docMk/>
          <pc:sldMk cId="3984656663" sldId="272"/>
        </pc:sldMkLst>
        <pc:spChg chg="mod">
          <ac:chgData name="Carlo Roncolato" userId="702657c7-ce74-4e67-87a0-6b9afb1b2260" providerId="ADAL" clId="{39DB9A9A-FD8F-4092-8B2D-85B683787C78}" dt="2022-08-24T14:09:53.150" v="471" actId="20577"/>
          <ac:spMkLst>
            <pc:docMk/>
            <pc:sldMk cId="3984656663" sldId="272"/>
            <ac:spMk id="2" creationId="{F9A29921-B966-2ED6-7AF4-2DBC4A84724A}"/>
          </ac:spMkLst>
        </pc:spChg>
        <pc:spChg chg="add mod">
          <ac:chgData name="Carlo Roncolato" userId="702657c7-ce74-4e67-87a0-6b9afb1b2260" providerId="ADAL" clId="{39DB9A9A-FD8F-4092-8B2D-85B683787C78}" dt="2022-08-25T10:24:56.253" v="3045" actId="14100"/>
          <ac:spMkLst>
            <pc:docMk/>
            <pc:sldMk cId="3984656663" sldId="272"/>
            <ac:spMk id="3" creationId="{68E0CF3C-510A-C02E-19C8-EA2034F94997}"/>
          </ac:spMkLst>
        </pc:spChg>
        <pc:spChg chg="del">
          <ac:chgData name="Carlo Roncolato" userId="702657c7-ce74-4e67-87a0-6b9afb1b2260" providerId="ADAL" clId="{39DB9A9A-FD8F-4092-8B2D-85B683787C78}" dt="2022-08-24T14:05:42.159" v="360" actId="478"/>
          <ac:spMkLst>
            <pc:docMk/>
            <pc:sldMk cId="3984656663" sldId="272"/>
            <ac:spMk id="3" creationId="{E95A4D8D-E832-1F08-F60B-EFAA6D0606FB}"/>
          </ac:spMkLst>
        </pc:spChg>
        <pc:spChg chg="add mod">
          <ac:chgData name="Carlo Roncolato" userId="702657c7-ce74-4e67-87a0-6b9afb1b2260" providerId="ADAL" clId="{39DB9A9A-FD8F-4092-8B2D-85B683787C78}" dt="2022-08-25T10:30:56.941" v="3264" actId="20577"/>
          <ac:spMkLst>
            <pc:docMk/>
            <pc:sldMk cId="3984656663" sldId="272"/>
            <ac:spMk id="6" creationId="{FFE6FDF0-E897-0D35-B6AD-F562EC0EC0A5}"/>
          </ac:spMkLst>
        </pc:spChg>
        <pc:spChg chg="add del mod">
          <ac:chgData name="Carlo Roncolato" userId="702657c7-ce74-4e67-87a0-6b9afb1b2260" providerId="ADAL" clId="{39DB9A9A-FD8F-4092-8B2D-85B683787C78}" dt="2022-08-25T10:24:31.662" v="3036" actId="478"/>
          <ac:spMkLst>
            <pc:docMk/>
            <pc:sldMk cId="3984656663" sldId="272"/>
            <ac:spMk id="8" creationId="{73FC8CC6-F737-7ED4-50F0-E443689DD1AF}"/>
          </ac:spMkLst>
        </pc:spChg>
        <pc:spChg chg="add del mod">
          <ac:chgData name="Carlo Roncolato" userId="702657c7-ce74-4e67-87a0-6b9afb1b2260" providerId="ADAL" clId="{39DB9A9A-FD8F-4092-8B2D-85B683787C78}" dt="2022-08-25T10:23:45.230" v="2958" actId="478"/>
          <ac:spMkLst>
            <pc:docMk/>
            <pc:sldMk cId="3984656663" sldId="272"/>
            <ac:spMk id="9" creationId="{D8FF032D-D3A3-290D-E765-38F3EDB81935}"/>
          </ac:spMkLst>
        </pc:spChg>
        <pc:spChg chg="add del mod">
          <ac:chgData name="Carlo Roncolato" userId="702657c7-ce74-4e67-87a0-6b9afb1b2260" providerId="ADAL" clId="{39DB9A9A-FD8F-4092-8B2D-85B683787C78}" dt="2022-08-25T10:24:33.166" v="3037" actId="478"/>
          <ac:spMkLst>
            <pc:docMk/>
            <pc:sldMk cId="3984656663" sldId="272"/>
            <ac:spMk id="10" creationId="{82F61D83-2E1F-704B-F82E-9710F556A8BB}"/>
          </ac:spMkLst>
        </pc:spChg>
        <pc:spChg chg="add del mod">
          <ac:chgData name="Carlo Roncolato" userId="702657c7-ce74-4e67-87a0-6b9afb1b2260" providerId="ADAL" clId="{39DB9A9A-FD8F-4092-8B2D-85B683787C78}" dt="2022-08-25T10:23:19.998" v="2953" actId="478"/>
          <ac:spMkLst>
            <pc:docMk/>
            <pc:sldMk cId="3984656663" sldId="272"/>
            <ac:spMk id="11" creationId="{84E4EF8B-0B54-8E55-565F-DF3F37C15097}"/>
          </ac:spMkLst>
        </pc:spChg>
        <pc:spChg chg="add del mod">
          <ac:chgData name="Carlo Roncolato" userId="702657c7-ce74-4e67-87a0-6b9afb1b2260" providerId="ADAL" clId="{39DB9A9A-FD8F-4092-8B2D-85B683787C78}" dt="2022-08-25T10:25:49.166" v="3059" actId="478"/>
          <ac:spMkLst>
            <pc:docMk/>
            <pc:sldMk cId="3984656663" sldId="272"/>
            <ac:spMk id="12" creationId="{C092F420-A1B4-3D15-16E5-39421CE336B5}"/>
          </ac:spMkLst>
        </pc:spChg>
        <pc:spChg chg="add del mod">
          <ac:chgData name="Carlo Roncolato" userId="702657c7-ce74-4e67-87a0-6b9afb1b2260" providerId="ADAL" clId="{39DB9A9A-FD8F-4092-8B2D-85B683787C78}" dt="2022-08-25T10:25:51.053" v="3060" actId="478"/>
          <ac:spMkLst>
            <pc:docMk/>
            <pc:sldMk cId="3984656663" sldId="272"/>
            <ac:spMk id="13" creationId="{8CA483DD-BEC0-55E2-1D56-590535AE802C}"/>
          </ac:spMkLst>
        </pc:spChg>
        <pc:spChg chg="add del mod">
          <ac:chgData name="Carlo Roncolato" userId="702657c7-ce74-4e67-87a0-6b9afb1b2260" providerId="ADAL" clId="{39DB9A9A-FD8F-4092-8B2D-85B683787C78}" dt="2022-08-25T10:25:47.846" v="3058" actId="478"/>
          <ac:spMkLst>
            <pc:docMk/>
            <pc:sldMk cId="3984656663" sldId="272"/>
            <ac:spMk id="14" creationId="{76B21A8B-A479-3FE1-49BF-2EBF322293D2}"/>
          </ac:spMkLst>
        </pc:spChg>
        <pc:spChg chg="add mod">
          <ac:chgData name="Carlo Roncolato" userId="702657c7-ce74-4e67-87a0-6b9afb1b2260" providerId="ADAL" clId="{39DB9A9A-FD8F-4092-8B2D-85B683787C78}" dt="2022-08-25T10:30:30.981" v="3200" actId="20577"/>
          <ac:spMkLst>
            <pc:docMk/>
            <pc:sldMk cId="3984656663" sldId="272"/>
            <ac:spMk id="17" creationId="{E6DF254B-AC24-4171-EA46-D292F4C81B95}"/>
          </ac:spMkLst>
        </pc:spChg>
        <pc:spChg chg="add del mod">
          <ac:chgData name="Carlo Roncolato" userId="702657c7-ce74-4e67-87a0-6b9afb1b2260" providerId="ADAL" clId="{39DB9A9A-FD8F-4092-8B2D-85B683787C78}" dt="2022-08-25T10:26:04.658" v="3069"/>
          <ac:spMkLst>
            <pc:docMk/>
            <pc:sldMk cId="3984656663" sldId="272"/>
            <ac:spMk id="19" creationId="{24AB2EAF-23A5-F7F1-6981-0BEE184638AA}"/>
          </ac:spMkLst>
        </pc:spChg>
        <pc:spChg chg="add del mod">
          <ac:chgData name="Carlo Roncolato" userId="702657c7-ce74-4e67-87a0-6b9afb1b2260" providerId="ADAL" clId="{39DB9A9A-FD8F-4092-8B2D-85B683787C78}" dt="2022-08-25T10:26:04.658" v="3071"/>
          <ac:spMkLst>
            <pc:docMk/>
            <pc:sldMk cId="3984656663" sldId="272"/>
            <ac:spMk id="21" creationId="{2BE21392-1298-4874-8156-78DEB386110E}"/>
          </ac:spMkLst>
        </pc:spChg>
        <pc:picChg chg="add mod">
          <ac:chgData name="Carlo Roncolato" userId="702657c7-ce74-4e67-87a0-6b9afb1b2260" providerId="ADAL" clId="{39DB9A9A-FD8F-4092-8B2D-85B683787C78}" dt="2022-08-24T14:06:28.824" v="370" actId="14100"/>
          <ac:picMkLst>
            <pc:docMk/>
            <pc:sldMk cId="3984656663" sldId="272"/>
            <ac:picMk id="5" creationId="{D2264E60-A749-7C21-8C29-714DB676C06D}"/>
          </ac:picMkLst>
        </pc:picChg>
        <pc:picChg chg="add mod">
          <ac:chgData name="Carlo Roncolato" userId="702657c7-ce74-4e67-87a0-6b9afb1b2260" providerId="ADAL" clId="{39DB9A9A-FD8F-4092-8B2D-85B683787C78}" dt="2022-08-24T14:06:31.751" v="371" actId="1076"/>
          <ac:picMkLst>
            <pc:docMk/>
            <pc:sldMk cId="3984656663" sldId="272"/>
            <ac:picMk id="7" creationId="{071C42F9-37F6-5E39-1897-F82526391EB0}"/>
          </ac:picMkLst>
        </pc:picChg>
        <pc:picChg chg="add mod">
          <ac:chgData name="Carlo Roncolato" userId="702657c7-ce74-4e67-87a0-6b9afb1b2260" providerId="ADAL" clId="{39DB9A9A-FD8F-4092-8B2D-85B683787C78}" dt="2022-08-25T10:25:00.793" v="3047" actId="1076"/>
          <ac:picMkLst>
            <pc:docMk/>
            <pc:sldMk cId="3984656663" sldId="272"/>
            <ac:picMk id="15" creationId="{AD158C7B-9B83-23BF-A726-EE62BDA9C0CA}"/>
          </ac:picMkLst>
        </pc:picChg>
        <pc:picChg chg="add mod modCrop">
          <ac:chgData name="Carlo Roncolato" userId="702657c7-ce74-4e67-87a0-6b9afb1b2260" providerId="ADAL" clId="{39DB9A9A-FD8F-4092-8B2D-85B683787C78}" dt="2022-08-25T10:27:14.689" v="3085" actId="1076"/>
          <ac:picMkLst>
            <pc:docMk/>
            <pc:sldMk cId="3984656663" sldId="272"/>
            <ac:picMk id="22" creationId="{B874AD38-D798-CC98-3995-895542BA4FEC}"/>
          </ac:picMkLst>
        </pc:picChg>
      </pc:sldChg>
      <pc:sldChg chg="new del">
        <pc:chgData name="Carlo Roncolato" userId="702657c7-ce74-4e67-87a0-6b9afb1b2260" providerId="ADAL" clId="{39DB9A9A-FD8F-4092-8B2D-85B683787C78}" dt="2022-08-24T14:07:46.043" v="380" actId="47"/>
        <pc:sldMkLst>
          <pc:docMk/>
          <pc:sldMk cId="993024105" sldId="273"/>
        </pc:sldMkLst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1256693784" sldId="273"/>
        </pc:sldMkLst>
      </pc:sldChg>
      <pc:sldChg chg="addSp delSp modSp add mod">
        <pc:chgData name="Carlo Roncolato" userId="702657c7-ce74-4e67-87a0-6b9afb1b2260" providerId="ADAL" clId="{39DB9A9A-FD8F-4092-8B2D-85B683787C78}" dt="2022-08-25T11:08:34.500" v="3725" actId="1076"/>
        <pc:sldMkLst>
          <pc:docMk/>
          <pc:sldMk cId="3737202851" sldId="274"/>
        </pc:sldMkLst>
        <pc:spChg chg="mod">
          <ac:chgData name="Carlo Roncolato" userId="702657c7-ce74-4e67-87a0-6b9afb1b2260" providerId="ADAL" clId="{39DB9A9A-FD8F-4092-8B2D-85B683787C78}" dt="2022-08-24T14:10:01.351" v="492" actId="20577"/>
          <ac:spMkLst>
            <pc:docMk/>
            <pc:sldMk cId="3737202851" sldId="274"/>
            <ac:spMk id="2" creationId="{F9A29921-B966-2ED6-7AF4-2DBC4A84724A}"/>
          </ac:spMkLst>
        </pc:spChg>
        <pc:spChg chg="add mod">
          <ac:chgData name="Carlo Roncolato" userId="702657c7-ce74-4e67-87a0-6b9afb1b2260" providerId="ADAL" clId="{39DB9A9A-FD8F-4092-8B2D-85B683787C78}" dt="2022-08-25T10:36:01.169" v="3278" actId="1076"/>
          <ac:spMkLst>
            <pc:docMk/>
            <pc:sldMk cId="3737202851" sldId="274"/>
            <ac:spMk id="3" creationId="{87AD3D43-425E-C73B-3B95-F53D0E7F8389}"/>
          </ac:spMkLst>
        </pc:spChg>
        <pc:spChg chg="add del mod">
          <ac:chgData name="Carlo Roncolato" userId="702657c7-ce74-4e67-87a0-6b9afb1b2260" providerId="ADAL" clId="{39DB9A9A-FD8F-4092-8B2D-85B683787C78}" dt="2022-08-25T10:35:54.862" v="3277" actId="478"/>
          <ac:spMkLst>
            <pc:docMk/>
            <pc:sldMk cId="3737202851" sldId="274"/>
            <ac:spMk id="6" creationId="{DFD80ECE-9B4B-DD15-FA37-DDEDA824DA13}"/>
          </ac:spMkLst>
        </pc:spChg>
        <pc:spChg chg="add mod">
          <ac:chgData name="Carlo Roncolato" userId="702657c7-ce74-4e67-87a0-6b9afb1b2260" providerId="ADAL" clId="{39DB9A9A-FD8F-4092-8B2D-85B683787C78}" dt="2022-08-25T10:59:30.230" v="3580" actId="5793"/>
          <ac:spMkLst>
            <pc:docMk/>
            <pc:sldMk cId="3737202851" sldId="274"/>
            <ac:spMk id="7" creationId="{E290E5B2-D861-639E-B509-88BEEA75B966}"/>
          </ac:spMkLst>
        </pc:spChg>
        <pc:spChg chg="del">
          <ac:chgData name="Carlo Roncolato" userId="702657c7-ce74-4e67-87a0-6b9afb1b2260" providerId="ADAL" clId="{39DB9A9A-FD8F-4092-8B2D-85B683787C78}" dt="2022-08-24T14:09:13.935" v="407" actId="478"/>
          <ac:spMkLst>
            <pc:docMk/>
            <pc:sldMk cId="3737202851" sldId="274"/>
            <ac:spMk id="8" creationId="{73FC8CC6-F737-7ED4-50F0-E443689DD1AF}"/>
          </ac:spMkLst>
        </pc:spChg>
        <pc:spChg chg="add mod">
          <ac:chgData name="Carlo Roncolato" userId="702657c7-ce74-4e67-87a0-6b9afb1b2260" providerId="ADAL" clId="{39DB9A9A-FD8F-4092-8B2D-85B683787C78}" dt="2022-08-25T11:07:57.037" v="3715" actId="20577"/>
          <ac:spMkLst>
            <pc:docMk/>
            <pc:sldMk cId="3737202851" sldId="274"/>
            <ac:spMk id="9" creationId="{32719F40-5F42-1939-52A3-65394483839A}"/>
          </ac:spMkLst>
        </pc:spChg>
        <pc:spChg chg="del">
          <ac:chgData name="Carlo Roncolato" userId="702657c7-ce74-4e67-87a0-6b9afb1b2260" providerId="ADAL" clId="{39DB9A9A-FD8F-4092-8B2D-85B683787C78}" dt="2022-08-24T14:09:13.935" v="407" actId="478"/>
          <ac:spMkLst>
            <pc:docMk/>
            <pc:sldMk cId="3737202851" sldId="274"/>
            <ac:spMk id="9" creationId="{D8FF032D-D3A3-290D-E765-38F3EDB81935}"/>
          </ac:spMkLst>
        </pc:spChg>
        <pc:spChg chg="del">
          <ac:chgData name="Carlo Roncolato" userId="702657c7-ce74-4e67-87a0-6b9afb1b2260" providerId="ADAL" clId="{39DB9A9A-FD8F-4092-8B2D-85B683787C78}" dt="2022-08-24T14:09:13.935" v="407" actId="478"/>
          <ac:spMkLst>
            <pc:docMk/>
            <pc:sldMk cId="3737202851" sldId="274"/>
            <ac:spMk id="10" creationId="{82F61D83-2E1F-704B-F82E-9710F556A8BB}"/>
          </ac:spMkLst>
        </pc:spChg>
        <pc:spChg chg="del">
          <ac:chgData name="Carlo Roncolato" userId="702657c7-ce74-4e67-87a0-6b9afb1b2260" providerId="ADAL" clId="{39DB9A9A-FD8F-4092-8B2D-85B683787C78}" dt="2022-08-24T14:09:09.511" v="405" actId="478"/>
          <ac:spMkLst>
            <pc:docMk/>
            <pc:sldMk cId="3737202851" sldId="274"/>
            <ac:spMk id="11" creationId="{84E4EF8B-0B54-8E55-565F-DF3F37C15097}"/>
          </ac:spMkLst>
        </pc:spChg>
        <pc:spChg chg="del">
          <ac:chgData name="Carlo Roncolato" userId="702657c7-ce74-4e67-87a0-6b9afb1b2260" providerId="ADAL" clId="{39DB9A9A-FD8F-4092-8B2D-85B683787C78}" dt="2022-08-24T14:09:13.935" v="407" actId="478"/>
          <ac:spMkLst>
            <pc:docMk/>
            <pc:sldMk cId="3737202851" sldId="274"/>
            <ac:spMk id="12" creationId="{C092F420-A1B4-3D15-16E5-39421CE336B5}"/>
          </ac:spMkLst>
        </pc:spChg>
        <pc:spChg chg="del">
          <ac:chgData name="Carlo Roncolato" userId="702657c7-ce74-4e67-87a0-6b9afb1b2260" providerId="ADAL" clId="{39DB9A9A-FD8F-4092-8B2D-85B683787C78}" dt="2022-08-24T14:09:13.935" v="407" actId="478"/>
          <ac:spMkLst>
            <pc:docMk/>
            <pc:sldMk cId="3737202851" sldId="274"/>
            <ac:spMk id="13" creationId="{8CA483DD-BEC0-55E2-1D56-590535AE802C}"/>
          </ac:spMkLst>
        </pc:spChg>
        <pc:spChg chg="del">
          <ac:chgData name="Carlo Roncolato" userId="702657c7-ce74-4e67-87a0-6b9afb1b2260" providerId="ADAL" clId="{39DB9A9A-FD8F-4092-8B2D-85B683787C78}" dt="2022-08-24T14:09:13.935" v="407" actId="478"/>
          <ac:spMkLst>
            <pc:docMk/>
            <pc:sldMk cId="3737202851" sldId="274"/>
            <ac:spMk id="14" creationId="{76B21A8B-A479-3FE1-49BF-2EBF322293D2}"/>
          </ac:spMkLst>
        </pc:spChg>
        <pc:spChg chg="mod">
          <ac:chgData name="Carlo Roncolato" userId="702657c7-ce74-4e67-87a0-6b9afb1b2260" providerId="ADAL" clId="{39DB9A9A-FD8F-4092-8B2D-85B683787C78}" dt="2022-08-24T14:09:21.061" v="408"/>
          <ac:spMkLst>
            <pc:docMk/>
            <pc:sldMk cId="3737202851" sldId="274"/>
            <ac:spMk id="17" creationId="{B4B9E100-2378-3697-508A-1A63DD9979E4}"/>
          </ac:spMkLst>
        </pc:spChg>
        <pc:spChg chg="mod">
          <ac:chgData name="Carlo Roncolato" userId="702657c7-ce74-4e67-87a0-6b9afb1b2260" providerId="ADAL" clId="{39DB9A9A-FD8F-4092-8B2D-85B683787C78}" dt="2022-08-24T14:09:21.061" v="408"/>
          <ac:spMkLst>
            <pc:docMk/>
            <pc:sldMk cId="3737202851" sldId="274"/>
            <ac:spMk id="18" creationId="{8AFFBC0E-307E-7888-8B4C-6A0339EC581A}"/>
          </ac:spMkLst>
        </pc:spChg>
        <pc:spChg chg="add del mod">
          <ac:chgData name="Carlo Roncolato" userId="702657c7-ce74-4e67-87a0-6b9afb1b2260" providerId="ADAL" clId="{39DB9A9A-FD8F-4092-8B2D-85B683787C78}" dt="2022-08-25T10:45:54.630" v="3320" actId="478"/>
          <ac:spMkLst>
            <pc:docMk/>
            <pc:sldMk cId="3737202851" sldId="274"/>
            <ac:spMk id="20" creationId="{59FA0CD0-504E-16D9-3918-14DDFA443B90}"/>
          </ac:spMkLst>
        </pc:spChg>
        <pc:spChg chg="add del mod">
          <ac:chgData name="Carlo Roncolato" userId="702657c7-ce74-4e67-87a0-6b9afb1b2260" providerId="ADAL" clId="{39DB9A9A-FD8F-4092-8B2D-85B683787C78}" dt="2022-08-25T10:45:50.101" v="3317" actId="478"/>
          <ac:spMkLst>
            <pc:docMk/>
            <pc:sldMk cId="3737202851" sldId="274"/>
            <ac:spMk id="21" creationId="{18A81F83-79A5-2BEB-BA32-A67F91B0DD38}"/>
          </ac:spMkLst>
        </pc:spChg>
        <pc:spChg chg="mod">
          <ac:chgData name="Carlo Roncolato" userId="702657c7-ce74-4e67-87a0-6b9afb1b2260" providerId="ADAL" clId="{39DB9A9A-FD8F-4092-8B2D-85B683787C78}" dt="2022-08-24T14:09:21.061" v="408"/>
          <ac:spMkLst>
            <pc:docMk/>
            <pc:sldMk cId="3737202851" sldId="274"/>
            <ac:spMk id="23" creationId="{E2A7CFA3-23DD-0383-160C-B20AE74ADBC8}"/>
          </ac:spMkLst>
        </pc:spChg>
        <pc:spChg chg="mod">
          <ac:chgData name="Carlo Roncolato" userId="702657c7-ce74-4e67-87a0-6b9afb1b2260" providerId="ADAL" clId="{39DB9A9A-FD8F-4092-8B2D-85B683787C78}" dt="2022-08-24T14:09:21.061" v="408"/>
          <ac:spMkLst>
            <pc:docMk/>
            <pc:sldMk cId="3737202851" sldId="274"/>
            <ac:spMk id="24" creationId="{3256C8E1-2F8E-D61B-1E9A-AE967CB1D1AF}"/>
          </ac:spMkLst>
        </pc:spChg>
        <pc:spChg chg="add del mod">
          <ac:chgData name="Carlo Roncolato" userId="702657c7-ce74-4e67-87a0-6b9afb1b2260" providerId="ADAL" clId="{39DB9A9A-FD8F-4092-8B2D-85B683787C78}" dt="2022-08-25T10:59:27.158" v="3578" actId="478"/>
          <ac:spMkLst>
            <pc:docMk/>
            <pc:sldMk cId="3737202851" sldId="274"/>
            <ac:spMk id="26" creationId="{A645964F-98C9-6DF7-5A15-551C580F4F60}"/>
          </ac:spMkLst>
        </pc:spChg>
        <pc:spChg chg="mod">
          <ac:chgData name="Carlo Roncolato" userId="702657c7-ce74-4e67-87a0-6b9afb1b2260" providerId="ADAL" clId="{39DB9A9A-FD8F-4092-8B2D-85B683787C78}" dt="2022-08-24T14:09:21.061" v="408"/>
          <ac:spMkLst>
            <pc:docMk/>
            <pc:sldMk cId="3737202851" sldId="274"/>
            <ac:spMk id="28" creationId="{6154CEAB-DCD6-65F1-FCC5-AF8724C78488}"/>
          </ac:spMkLst>
        </pc:spChg>
        <pc:spChg chg="mod">
          <ac:chgData name="Carlo Roncolato" userId="702657c7-ce74-4e67-87a0-6b9afb1b2260" providerId="ADAL" clId="{39DB9A9A-FD8F-4092-8B2D-85B683787C78}" dt="2022-08-24T14:09:21.061" v="408"/>
          <ac:spMkLst>
            <pc:docMk/>
            <pc:sldMk cId="3737202851" sldId="274"/>
            <ac:spMk id="29" creationId="{75B036D6-3917-4CA8-6123-C5CE9325CB54}"/>
          </ac:spMkLst>
        </pc:spChg>
        <pc:grpChg chg="add mod">
          <ac:chgData name="Carlo Roncolato" userId="702657c7-ce74-4e67-87a0-6b9afb1b2260" providerId="ADAL" clId="{39DB9A9A-FD8F-4092-8B2D-85B683787C78}" dt="2022-08-25T11:08:34.500" v="3725" actId="1076"/>
          <ac:grpSpMkLst>
            <pc:docMk/>
            <pc:sldMk cId="3737202851" sldId="274"/>
            <ac:grpSpMk id="12" creationId="{5969D3F4-5F82-64B7-8D34-405FD5396577}"/>
          </ac:grpSpMkLst>
        </pc:grpChg>
        <pc:grpChg chg="add del mod">
          <ac:chgData name="Carlo Roncolato" userId="702657c7-ce74-4e67-87a0-6b9afb1b2260" providerId="ADAL" clId="{39DB9A9A-FD8F-4092-8B2D-85B683787C78}" dt="2022-08-25T10:45:51.796" v="3318" actId="478"/>
          <ac:grpSpMkLst>
            <pc:docMk/>
            <pc:sldMk cId="3737202851" sldId="274"/>
            <ac:grpSpMk id="16" creationId="{CFDB55C4-E3D0-14F2-F453-10CFE4B26FAC}"/>
          </ac:grpSpMkLst>
        </pc:grpChg>
        <pc:grpChg chg="add del mod">
          <ac:chgData name="Carlo Roncolato" userId="702657c7-ce74-4e67-87a0-6b9afb1b2260" providerId="ADAL" clId="{39DB9A9A-FD8F-4092-8B2D-85B683787C78}" dt="2022-08-25T10:45:52.459" v="3319" actId="478"/>
          <ac:grpSpMkLst>
            <pc:docMk/>
            <pc:sldMk cId="3737202851" sldId="274"/>
            <ac:grpSpMk id="22" creationId="{29CC7EE9-26B8-B8C9-A288-952BA77F0673}"/>
          </ac:grpSpMkLst>
        </pc:grpChg>
        <pc:grpChg chg="add del mod">
          <ac:chgData name="Carlo Roncolato" userId="702657c7-ce74-4e67-87a0-6b9afb1b2260" providerId="ADAL" clId="{39DB9A9A-FD8F-4092-8B2D-85B683787C78}" dt="2022-08-25T10:59:37.500" v="3583" actId="478"/>
          <ac:grpSpMkLst>
            <pc:docMk/>
            <pc:sldMk cId="3737202851" sldId="274"/>
            <ac:grpSpMk id="27" creationId="{17A99D58-C820-7C39-D98D-93FF16B612C9}"/>
          </ac:grpSpMkLst>
        </pc:grpChg>
        <pc:picChg chg="add mod">
          <ac:chgData name="Carlo Roncolato" userId="702657c7-ce74-4e67-87a0-6b9afb1b2260" providerId="ADAL" clId="{39DB9A9A-FD8F-4092-8B2D-85B683787C78}" dt="2022-08-25T11:08:26.550" v="3722" actId="1076"/>
          <ac:picMkLst>
            <pc:docMk/>
            <pc:sldMk cId="3737202851" sldId="274"/>
            <ac:picMk id="4" creationId="{9E94C475-63BF-33E9-E17D-A6CA7D4BBF59}"/>
          </ac:picMkLst>
        </pc:picChg>
        <pc:picChg chg="del">
          <ac:chgData name="Carlo Roncolato" userId="702657c7-ce74-4e67-87a0-6b9afb1b2260" providerId="ADAL" clId="{39DB9A9A-FD8F-4092-8B2D-85B683787C78}" dt="2022-08-24T14:08:43.319" v="395" actId="478"/>
          <ac:picMkLst>
            <pc:docMk/>
            <pc:sldMk cId="3737202851" sldId="274"/>
            <ac:picMk id="5" creationId="{D2264E60-A749-7C21-8C29-714DB676C06D}"/>
          </ac:picMkLst>
        </pc:picChg>
        <pc:picChg chg="del">
          <ac:chgData name="Carlo Roncolato" userId="702657c7-ce74-4e67-87a0-6b9afb1b2260" providerId="ADAL" clId="{39DB9A9A-FD8F-4092-8B2D-85B683787C78}" dt="2022-08-24T14:08:44.527" v="396" actId="478"/>
          <ac:picMkLst>
            <pc:docMk/>
            <pc:sldMk cId="3737202851" sldId="274"/>
            <ac:picMk id="7" creationId="{071C42F9-37F6-5E39-1897-F82526391EB0}"/>
          </ac:picMkLst>
        </pc:picChg>
        <pc:picChg chg="add mod modCrop">
          <ac:chgData name="Carlo Roncolato" userId="702657c7-ce74-4e67-87a0-6b9afb1b2260" providerId="ADAL" clId="{39DB9A9A-FD8F-4092-8B2D-85B683787C78}" dt="2022-08-25T11:08:17.824" v="3719" actId="164"/>
          <ac:picMkLst>
            <pc:docMk/>
            <pc:sldMk cId="3737202851" sldId="274"/>
            <ac:picMk id="10" creationId="{6E6DD31F-0D23-B841-FE8B-61BA69517648}"/>
          </ac:picMkLst>
        </pc:picChg>
        <pc:picChg chg="add mod modCrop">
          <ac:chgData name="Carlo Roncolato" userId="702657c7-ce74-4e67-87a0-6b9afb1b2260" providerId="ADAL" clId="{39DB9A9A-FD8F-4092-8B2D-85B683787C78}" dt="2022-08-25T11:08:17.824" v="3719" actId="164"/>
          <ac:picMkLst>
            <pc:docMk/>
            <pc:sldMk cId="3737202851" sldId="274"/>
            <ac:picMk id="11" creationId="{BCAF3478-6F7C-18FA-A8E7-521124FED18A}"/>
          </ac:picMkLst>
        </pc:picChg>
        <pc:picChg chg="del">
          <ac:chgData name="Carlo Roncolato" userId="702657c7-ce74-4e67-87a0-6b9afb1b2260" providerId="ADAL" clId="{39DB9A9A-FD8F-4092-8B2D-85B683787C78}" dt="2022-08-24T14:08:56.014" v="402" actId="478"/>
          <ac:picMkLst>
            <pc:docMk/>
            <pc:sldMk cId="3737202851" sldId="274"/>
            <ac:picMk id="15" creationId="{AD158C7B-9B83-23BF-A726-EE62BDA9C0CA}"/>
          </ac:picMkLst>
        </pc:picChg>
        <pc:picChg chg="mod">
          <ac:chgData name="Carlo Roncolato" userId="702657c7-ce74-4e67-87a0-6b9afb1b2260" providerId="ADAL" clId="{39DB9A9A-FD8F-4092-8B2D-85B683787C78}" dt="2022-08-24T14:09:21.061" v="408"/>
          <ac:picMkLst>
            <pc:docMk/>
            <pc:sldMk cId="3737202851" sldId="274"/>
            <ac:picMk id="19" creationId="{4EAC20B5-4C1E-63B1-4603-7ACD29E2483A}"/>
          </ac:picMkLst>
        </pc:picChg>
        <pc:picChg chg="mod">
          <ac:chgData name="Carlo Roncolato" userId="702657c7-ce74-4e67-87a0-6b9afb1b2260" providerId="ADAL" clId="{39DB9A9A-FD8F-4092-8B2D-85B683787C78}" dt="2022-08-24T14:09:21.061" v="408"/>
          <ac:picMkLst>
            <pc:docMk/>
            <pc:sldMk cId="3737202851" sldId="274"/>
            <ac:picMk id="25" creationId="{72440C39-0A84-4C3C-AC95-72CD7535D31A}"/>
          </ac:picMkLst>
        </pc:picChg>
        <pc:picChg chg="mod">
          <ac:chgData name="Carlo Roncolato" userId="702657c7-ce74-4e67-87a0-6b9afb1b2260" providerId="ADAL" clId="{39DB9A9A-FD8F-4092-8B2D-85B683787C78}" dt="2022-08-24T14:09:21.061" v="408"/>
          <ac:picMkLst>
            <pc:docMk/>
            <pc:sldMk cId="3737202851" sldId="274"/>
            <ac:picMk id="30" creationId="{B38C6622-9CD9-C953-25BA-987858D62647}"/>
          </ac:picMkLst>
        </pc:picChg>
        <pc:picChg chg="add mod">
          <ac:chgData name="Carlo Roncolato" userId="702657c7-ce74-4e67-87a0-6b9afb1b2260" providerId="ADAL" clId="{39DB9A9A-FD8F-4092-8B2D-85B683787C78}" dt="2022-08-25T11:08:25.253" v="3721" actId="1076"/>
          <ac:picMkLst>
            <pc:docMk/>
            <pc:sldMk cId="3737202851" sldId="274"/>
            <ac:picMk id="2050" creationId="{6B4D7CFD-E1A8-2E79-D9C9-BEE3CF1278FA}"/>
          </ac:picMkLst>
        </pc:pic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4199121566" sldId="274"/>
        </pc:sldMkLst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2486525619" sldId="275"/>
        </pc:sldMkLst>
      </pc:sldChg>
      <pc:sldChg chg="addSp delSp modSp new mod">
        <pc:chgData name="Carlo Roncolato" userId="702657c7-ce74-4e67-87a0-6b9afb1b2260" providerId="ADAL" clId="{39DB9A9A-FD8F-4092-8B2D-85B683787C78}" dt="2022-08-25T13:54:11.344" v="5836" actId="165"/>
        <pc:sldMkLst>
          <pc:docMk/>
          <pc:sldMk cId="3842390082" sldId="275"/>
        </pc:sldMkLst>
        <pc:spChg chg="mod">
          <ac:chgData name="Carlo Roncolato" userId="702657c7-ce74-4e67-87a0-6b9afb1b2260" providerId="ADAL" clId="{39DB9A9A-FD8F-4092-8B2D-85B683787C78}" dt="2022-08-24T14:10:22.807" v="532" actId="20577"/>
          <ac:spMkLst>
            <pc:docMk/>
            <pc:sldMk cId="3842390082" sldId="275"/>
            <ac:spMk id="2" creationId="{F64F8458-A05F-3EFE-3C3E-8B401D2B3964}"/>
          </ac:spMkLst>
        </pc:spChg>
        <pc:spChg chg="del">
          <ac:chgData name="Carlo Roncolato" userId="702657c7-ce74-4e67-87a0-6b9afb1b2260" providerId="ADAL" clId="{39DB9A9A-FD8F-4092-8B2D-85B683787C78}" dt="2022-08-24T14:10:27.454" v="533" actId="478"/>
          <ac:spMkLst>
            <pc:docMk/>
            <pc:sldMk cId="3842390082" sldId="275"/>
            <ac:spMk id="3" creationId="{E69AE3F6-130A-B3AD-BFE8-C0F4B3CDE146}"/>
          </ac:spMkLst>
        </pc:spChg>
        <pc:spChg chg="add mod">
          <ac:chgData name="Carlo Roncolato" userId="702657c7-ce74-4e67-87a0-6b9afb1b2260" providerId="ADAL" clId="{39DB9A9A-FD8F-4092-8B2D-85B683787C78}" dt="2022-08-25T11:11:11.512" v="3749" actId="1076"/>
          <ac:spMkLst>
            <pc:docMk/>
            <pc:sldMk cId="3842390082" sldId="275"/>
            <ac:spMk id="3" creationId="{ECB2B8F5-E425-21A9-9DF8-5D65B10BB89C}"/>
          </ac:spMkLst>
        </pc:spChg>
        <pc:spChg chg="add del mod">
          <ac:chgData name="Carlo Roncolato" userId="702657c7-ce74-4e67-87a0-6b9afb1b2260" providerId="ADAL" clId="{39DB9A9A-FD8F-4092-8B2D-85B683787C78}" dt="2022-08-25T11:10:34.069" v="3744"/>
          <ac:spMkLst>
            <pc:docMk/>
            <pc:sldMk cId="3842390082" sldId="275"/>
            <ac:spMk id="4" creationId="{B86D651C-AF24-FAC1-A6AE-8A385558A34A}"/>
          </ac:spMkLst>
        </pc:spChg>
        <pc:spChg chg="add del mod">
          <ac:chgData name="Carlo Roncolato" userId="702657c7-ce74-4e67-87a0-6b9afb1b2260" providerId="ADAL" clId="{39DB9A9A-FD8F-4092-8B2D-85B683787C78}" dt="2022-08-24T14:15:11.174" v="542" actId="478"/>
          <ac:spMkLst>
            <pc:docMk/>
            <pc:sldMk cId="3842390082" sldId="275"/>
            <ac:spMk id="5" creationId="{84C591E3-2BEF-822A-1323-6060A6C805A1}"/>
          </ac:spMkLst>
        </pc:spChg>
        <pc:spChg chg="add del mod">
          <ac:chgData name="Carlo Roncolato" userId="702657c7-ce74-4e67-87a0-6b9afb1b2260" providerId="ADAL" clId="{39DB9A9A-FD8F-4092-8B2D-85B683787C78}" dt="2022-08-25T11:11:46.486" v="3753" actId="478"/>
          <ac:spMkLst>
            <pc:docMk/>
            <pc:sldMk cId="3842390082" sldId="275"/>
            <ac:spMk id="5" creationId="{F8F614B3-9D39-0519-2AEF-6412A8FF66DD}"/>
          </ac:spMkLst>
        </pc:spChg>
        <pc:spChg chg="add del mod">
          <ac:chgData name="Carlo Roncolato" userId="702657c7-ce74-4e67-87a0-6b9afb1b2260" providerId="ADAL" clId="{39DB9A9A-FD8F-4092-8B2D-85B683787C78}" dt="2022-08-24T14:15:14.246" v="543" actId="478"/>
          <ac:spMkLst>
            <pc:docMk/>
            <pc:sldMk cId="3842390082" sldId="275"/>
            <ac:spMk id="6" creationId="{5F0DDEE6-33D3-F4DF-90A6-F9DB988210B8}"/>
          </ac:spMkLst>
        </pc:spChg>
        <pc:spChg chg="add del mod">
          <ac:chgData name="Carlo Roncolato" userId="702657c7-ce74-4e67-87a0-6b9afb1b2260" providerId="ADAL" clId="{39DB9A9A-FD8F-4092-8B2D-85B683787C78}" dt="2022-08-25T11:11:44.997" v="3752" actId="478"/>
          <ac:spMkLst>
            <pc:docMk/>
            <pc:sldMk cId="3842390082" sldId="275"/>
            <ac:spMk id="6" creationId="{E9FCD70F-191F-7D94-DCA5-A483F23AFF5B}"/>
          </ac:spMkLst>
        </pc:spChg>
        <pc:spChg chg="add del mod">
          <ac:chgData name="Carlo Roncolato" userId="702657c7-ce74-4e67-87a0-6b9afb1b2260" providerId="ADAL" clId="{39DB9A9A-FD8F-4092-8B2D-85B683787C78}" dt="2022-08-25T11:09:38.133" v="3737" actId="478"/>
          <ac:spMkLst>
            <pc:docMk/>
            <pc:sldMk cId="3842390082" sldId="275"/>
            <ac:spMk id="7" creationId="{C6D14081-12F2-540C-F998-048BF76AFD68}"/>
          </ac:spMkLst>
        </pc:spChg>
        <pc:spChg chg="add mod">
          <ac:chgData name="Carlo Roncolato" userId="702657c7-ce74-4e67-87a0-6b9afb1b2260" providerId="ADAL" clId="{39DB9A9A-FD8F-4092-8B2D-85B683787C78}" dt="2022-08-25T11:41:03.445" v="4484" actId="20577"/>
          <ac:spMkLst>
            <pc:docMk/>
            <pc:sldMk cId="3842390082" sldId="275"/>
            <ac:spMk id="9" creationId="{C57C088D-CCCB-3215-571A-E22238A51059}"/>
          </ac:spMkLst>
        </pc:spChg>
        <pc:spChg chg="add del mod">
          <ac:chgData name="Carlo Roncolato" userId="702657c7-ce74-4e67-87a0-6b9afb1b2260" providerId="ADAL" clId="{39DB9A9A-FD8F-4092-8B2D-85B683787C78}" dt="2022-08-24T14:15:11.174" v="542" actId="478"/>
          <ac:spMkLst>
            <pc:docMk/>
            <pc:sldMk cId="3842390082" sldId="275"/>
            <ac:spMk id="10" creationId="{C895F1B0-F44F-9E46-C980-D5BB29ADAB83}"/>
          </ac:spMkLst>
        </pc:spChg>
        <pc:spChg chg="add del mod">
          <ac:chgData name="Carlo Roncolato" userId="702657c7-ce74-4e67-87a0-6b9afb1b2260" providerId="ADAL" clId="{39DB9A9A-FD8F-4092-8B2D-85B683787C78}" dt="2022-08-24T14:15:11.174" v="542" actId="478"/>
          <ac:spMkLst>
            <pc:docMk/>
            <pc:sldMk cId="3842390082" sldId="275"/>
            <ac:spMk id="11" creationId="{4FC49CB5-605B-A08D-4272-4C5B1E3264D1}"/>
          </ac:spMkLst>
        </pc:spChg>
        <pc:spChg chg="add del mod">
          <ac:chgData name="Carlo Roncolato" userId="702657c7-ce74-4e67-87a0-6b9afb1b2260" providerId="ADAL" clId="{39DB9A9A-FD8F-4092-8B2D-85B683787C78}" dt="2022-08-24T14:15:11.174" v="542" actId="478"/>
          <ac:spMkLst>
            <pc:docMk/>
            <pc:sldMk cId="3842390082" sldId="275"/>
            <ac:spMk id="12" creationId="{2BF9B722-B78D-6981-8FA2-C4318B755AA4}"/>
          </ac:spMkLst>
        </pc:spChg>
        <pc:spChg chg="add del mod">
          <ac:chgData name="Carlo Roncolato" userId="702657c7-ce74-4e67-87a0-6b9afb1b2260" providerId="ADAL" clId="{39DB9A9A-FD8F-4092-8B2D-85B683787C78}" dt="2022-08-24T14:15:11.174" v="542" actId="478"/>
          <ac:spMkLst>
            <pc:docMk/>
            <pc:sldMk cId="3842390082" sldId="275"/>
            <ac:spMk id="13" creationId="{C2C22BEE-39DB-3118-B7A3-FA72F91CCAB8}"/>
          </ac:spMkLst>
        </pc:spChg>
        <pc:spChg chg="del mod topLvl">
          <ac:chgData name="Carlo Roncolato" userId="702657c7-ce74-4e67-87a0-6b9afb1b2260" providerId="ADAL" clId="{39DB9A9A-FD8F-4092-8B2D-85B683787C78}" dt="2022-08-25T11:13:35.157" v="3798" actId="478"/>
          <ac:spMkLst>
            <pc:docMk/>
            <pc:sldMk cId="3842390082" sldId="275"/>
            <ac:spMk id="13" creationId="{CECFF2A1-E1D1-D7D9-A095-D8FF32559E30}"/>
          </ac:spMkLst>
        </pc:spChg>
        <pc:spChg chg="add del mod">
          <ac:chgData name="Carlo Roncolato" userId="702657c7-ce74-4e67-87a0-6b9afb1b2260" providerId="ADAL" clId="{39DB9A9A-FD8F-4092-8B2D-85B683787C78}" dt="2022-08-24T14:15:11.174" v="542" actId="478"/>
          <ac:spMkLst>
            <pc:docMk/>
            <pc:sldMk cId="3842390082" sldId="275"/>
            <ac:spMk id="14" creationId="{1BE40806-1D0C-FA5D-F0F6-59C6994171D2}"/>
          </ac:spMkLst>
        </pc:spChg>
        <pc:spChg chg="mod">
          <ac:chgData name="Carlo Roncolato" userId="702657c7-ce74-4e67-87a0-6b9afb1b2260" providerId="ADAL" clId="{39DB9A9A-FD8F-4092-8B2D-85B683787C78}" dt="2022-08-24T14:10:47.590" v="535"/>
          <ac:spMkLst>
            <pc:docMk/>
            <pc:sldMk cId="3842390082" sldId="275"/>
            <ac:spMk id="16" creationId="{A53D84AE-6DDB-7717-E827-40727DAA1192}"/>
          </ac:spMkLst>
        </pc:spChg>
        <pc:spChg chg="add mod">
          <ac:chgData name="Carlo Roncolato" userId="702657c7-ce74-4e67-87a0-6b9afb1b2260" providerId="ADAL" clId="{39DB9A9A-FD8F-4092-8B2D-85B683787C78}" dt="2022-08-25T11:20:18.792" v="3953" actId="1076"/>
          <ac:spMkLst>
            <pc:docMk/>
            <pc:sldMk cId="3842390082" sldId="275"/>
            <ac:spMk id="18" creationId="{76DAC838-4A7A-64FC-A5C1-3FABBD3F6411}"/>
          </ac:spMkLst>
        </pc:spChg>
        <pc:spChg chg="add mod">
          <ac:chgData name="Carlo Roncolato" userId="702657c7-ce74-4e67-87a0-6b9afb1b2260" providerId="ADAL" clId="{39DB9A9A-FD8F-4092-8B2D-85B683787C78}" dt="2022-08-25T11:20:25.078" v="3954" actId="1076"/>
          <ac:spMkLst>
            <pc:docMk/>
            <pc:sldMk cId="3842390082" sldId="275"/>
            <ac:spMk id="20" creationId="{889A3458-5E8B-72A5-153E-8D93FCB9E017}"/>
          </ac:spMkLst>
        </pc:spChg>
        <pc:spChg chg="add mod">
          <ac:chgData name="Carlo Roncolato" userId="702657c7-ce74-4e67-87a0-6b9afb1b2260" providerId="ADAL" clId="{39DB9A9A-FD8F-4092-8B2D-85B683787C78}" dt="2022-08-25T11:31:33.404" v="4129" actId="1076"/>
          <ac:spMkLst>
            <pc:docMk/>
            <pc:sldMk cId="3842390082" sldId="275"/>
            <ac:spMk id="21" creationId="{C7414170-7A0D-589E-AE75-FE63241F4D2B}"/>
          </ac:spMkLst>
        </pc:spChg>
        <pc:spChg chg="add del mod">
          <ac:chgData name="Carlo Roncolato" userId="702657c7-ce74-4e67-87a0-6b9afb1b2260" providerId="ADAL" clId="{39DB9A9A-FD8F-4092-8B2D-85B683787C78}" dt="2022-08-25T11:12:38.472" v="3756" actId="21"/>
          <ac:spMkLst>
            <pc:docMk/>
            <pc:sldMk cId="3842390082" sldId="275"/>
            <ac:spMk id="24" creationId="{FBB98168-D2B5-FF9B-C4B6-FAF848463210}"/>
          </ac:spMkLst>
        </pc:spChg>
        <pc:spChg chg="add del mod">
          <ac:chgData name="Carlo Roncolato" userId="702657c7-ce74-4e67-87a0-6b9afb1b2260" providerId="ADAL" clId="{39DB9A9A-FD8F-4092-8B2D-85B683787C78}" dt="2022-08-25T11:12:38.472" v="3756" actId="21"/>
          <ac:spMkLst>
            <pc:docMk/>
            <pc:sldMk cId="3842390082" sldId="275"/>
            <ac:spMk id="25" creationId="{9CE1C1D9-321E-02B5-F467-E04E42B0B489}"/>
          </ac:spMkLst>
        </pc:spChg>
        <pc:spChg chg="add del mod">
          <ac:chgData name="Carlo Roncolato" userId="702657c7-ce74-4e67-87a0-6b9afb1b2260" providerId="ADAL" clId="{39DB9A9A-FD8F-4092-8B2D-85B683787C78}" dt="2022-08-25T11:12:38.472" v="3756" actId="21"/>
          <ac:spMkLst>
            <pc:docMk/>
            <pc:sldMk cId="3842390082" sldId="275"/>
            <ac:spMk id="26" creationId="{D4E6D8C2-1098-2841-7623-3FC86D1D4DDC}"/>
          </ac:spMkLst>
        </pc:spChg>
        <pc:spChg chg="add mod">
          <ac:chgData name="Carlo Roncolato" userId="702657c7-ce74-4e67-87a0-6b9afb1b2260" providerId="ADAL" clId="{39DB9A9A-FD8F-4092-8B2D-85B683787C78}" dt="2022-08-25T11:33:41.445" v="4220" actId="58"/>
          <ac:spMkLst>
            <pc:docMk/>
            <pc:sldMk cId="3842390082" sldId="275"/>
            <ac:spMk id="27" creationId="{930C5A0A-FA5C-0D6D-2654-3CD18624F048}"/>
          </ac:spMkLst>
        </pc:spChg>
        <pc:spChg chg="add del">
          <ac:chgData name="Carlo Roncolato" userId="702657c7-ce74-4e67-87a0-6b9afb1b2260" providerId="ADAL" clId="{39DB9A9A-FD8F-4092-8B2D-85B683787C78}" dt="2022-08-24T14:35:27.385" v="670" actId="478"/>
          <ac:spMkLst>
            <pc:docMk/>
            <pc:sldMk cId="3842390082" sldId="275"/>
            <ac:spMk id="27" creationId="{9FB7CD41-65CB-CA1F-B892-3E010D38A52B}"/>
          </ac:spMkLst>
        </pc:spChg>
        <pc:spChg chg="add mod">
          <ac:chgData name="Carlo Roncolato" userId="702657c7-ce74-4e67-87a0-6b9afb1b2260" providerId="ADAL" clId="{39DB9A9A-FD8F-4092-8B2D-85B683787C78}" dt="2022-08-25T11:34:08.549" v="4229" actId="1037"/>
          <ac:spMkLst>
            <pc:docMk/>
            <pc:sldMk cId="3842390082" sldId="275"/>
            <ac:spMk id="28" creationId="{A8565DB2-12B8-67F0-F9C1-E5E8950A4298}"/>
          </ac:spMkLst>
        </pc:spChg>
        <pc:spChg chg="add del mod">
          <ac:chgData name="Carlo Roncolato" userId="702657c7-ce74-4e67-87a0-6b9afb1b2260" providerId="ADAL" clId="{39DB9A9A-FD8F-4092-8B2D-85B683787C78}" dt="2022-08-25T11:12:38.472" v="3756" actId="21"/>
          <ac:spMkLst>
            <pc:docMk/>
            <pc:sldMk cId="3842390082" sldId="275"/>
            <ac:spMk id="30" creationId="{2596D148-C463-6480-E8FE-676C9DC08810}"/>
          </ac:spMkLst>
        </pc:spChg>
        <pc:grpChg chg="add del mod">
          <ac:chgData name="Carlo Roncolato" userId="702657c7-ce74-4e67-87a0-6b9afb1b2260" providerId="ADAL" clId="{39DB9A9A-FD8F-4092-8B2D-85B683787C78}" dt="2022-08-25T11:13:30.755" v="3796" actId="165"/>
          <ac:grpSpMkLst>
            <pc:docMk/>
            <pc:sldMk cId="3842390082" sldId="275"/>
            <ac:grpSpMk id="12" creationId="{ECFB74B8-07E6-33D8-64F0-9B952130C4A8}"/>
          </ac:grpSpMkLst>
        </pc:grpChg>
        <pc:grpChg chg="add del mod">
          <ac:chgData name="Carlo Roncolato" userId="702657c7-ce74-4e67-87a0-6b9afb1b2260" providerId="ADAL" clId="{39DB9A9A-FD8F-4092-8B2D-85B683787C78}" dt="2022-08-24T14:15:11.174" v="542" actId="478"/>
          <ac:grpSpMkLst>
            <pc:docMk/>
            <pc:sldMk cId="3842390082" sldId="275"/>
            <ac:grpSpMk id="15" creationId="{883B1E6A-976F-3E03-DB56-04429D2E003B}"/>
          </ac:grpSpMkLst>
        </pc:grpChg>
        <pc:grpChg chg="add del mod">
          <ac:chgData name="Carlo Roncolato" userId="702657c7-ce74-4e67-87a0-6b9afb1b2260" providerId="ADAL" clId="{39DB9A9A-FD8F-4092-8B2D-85B683787C78}" dt="2022-08-25T13:54:11.344" v="5836" actId="165"/>
          <ac:grpSpMkLst>
            <pc:docMk/>
            <pc:sldMk cId="3842390082" sldId="275"/>
            <ac:grpSpMk id="17" creationId="{C8B6EF9A-A0D3-8408-3484-3E14BB228E97}"/>
          </ac:grpSpMkLst>
        </pc:grpChg>
        <pc:graphicFrameChg chg="add mod modGraphic">
          <ac:chgData name="Carlo Roncolato" userId="702657c7-ce74-4e67-87a0-6b9afb1b2260" providerId="ADAL" clId="{39DB9A9A-FD8F-4092-8B2D-85B683787C78}" dt="2022-08-25T11:33:07.733" v="4199" actId="1035"/>
          <ac:graphicFrameMkLst>
            <pc:docMk/>
            <pc:sldMk cId="3842390082" sldId="275"/>
            <ac:graphicFrameMk id="22" creationId="{7F6B6274-EF69-47A0-0D92-38DF49E9F49C}"/>
          </ac:graphicFrameMkLst>
        </pc:graphicFrameChg>
        <pc:picChg chg="add del mod">
          <ac:chgData name="Carlo Roncolato" userId="702657c7-ce74-4e67-87a0-6b9afb1b2260" providerId="ADAL" clId="{39DB9A9A-FD8F-4092-8B2D-85B683787C78}" dt="2022-08-24T14:15:11.174" v="542" actId="478"/>
          <ac:picMkLst>
            <pc:docMk/>
            <pc:sldMk cId="3842390082" sldId="275"/>
            <ac:picMk id="8" creationId="{337581F0-72A8-F987-0C6E-C1EC6DCBF5F1}"/>
          </ac:picMkLst>
        </pc:picChg>
        <pc:picChg chg="add del mod">
          <ac:chgData name="Carlo Roncolato" userId="702657c7-ce74-4e67-87a0-6b9afb1b2260" providerId="ADAL" clId="{39DB9A9A-FD8F-4092-8B2D-85B683787C78}" dt="2022-08-24T14:15:11.174" v="542" actId="478"/>
          <ac:picMkLst>
            <pc:docMk/>
            <pc:sldMk cId="3842390082" sldId="275"/>
            <ac:picMk id="9" creationId="{541D93BB-D918-14E8-75E1-DCFC2D8C4ADA}"/>
          </ac:picMkLst>
        </pc:picChg>
        <pc:picChg chg="add mod">
          <ac:chgData name="Carlo Roncolato" userId="702657c7-ce74-4e67-87a0-6b9afb1b2260" providerId="ADAL" clId="{39DB9A9A-FD8F-4092-8B2D-85B683787C78}" dt="2022-08-25T11:16:09.124" v="3875" actId="1076"/>
          <ac:picMkLst>
            <pc:docMk/>
            <pc:sldMk cId="3842390082" sldId="275"/>
            <ac:picMk id="10" creationId="{17C99CCE-545A-D170-B93D-01EC5C55E3A9}"/>
          </ac:picMkLst>
        </pc:picChg>
        <pc:picChg chg="add mod">
          <ac:chgData name="Carlo Roncolato" userId="702657c7-ce74-4e67-87a0-6b9afb1b2260" providerId="ADAL" clId="{39DB9A9A-FD8F-4092-8B2D-85B683787C78}" dt="2022-08-25T11:20:06.848" v="3950" actId="1076"/>
          <ac:picMkLst>
            <pc:docMk/>
            <pc:sldMk cId="3842390082" sldId="275"/>
            <ac:picMk id="11" creationId="{5E9D4AD6-8E10-75D1-4115-B750CCB33DE4}"/>
          </ac:picMkLst>
        </pc:picChg>
        <pc:picChg chg="mod topLvl modCrop">
          <ac:chgData name="Carlo Roncolato" userId="702657c7-ce74-4e67-87a0-6b9afb1b2260" providerId="ADAL" clId="{39DB9A9A-FD8F-4092-8B2D-85B683787C78}" dt="2022-08-25T11:16:09.124" v="3875" actId="1076"/>
          <ac:picMkLst>
            <pc:docMk/>
            <pc:sldMk cId="3842390082" sldId="275"/>
            <ac:picMk id="14" creationId="{87149ED2-6F05-D801-5AEA-6844ED4646E3}"/>
          </ac:picMkLst>
        </pc:picChg>
        <pc:picChg chg="add mod topLvl modCrop">
          <ac:chgData name="Carlo Roncolato" userId="702657c7-ce74-4e67-87a0-6b9afb1b2260" providerId="ADAL" clId="{39DB9A9A-FD8F-4092-8B2D-85B683787C78}" dt="2022-08-25T13:54:11.344" v="5836" actId="165"/>
          <ac:picMkLst>
            <pc:docMk/>
            <pc:sldMk cId="3842390082" sldId="275"/>
            <ac:picMk id="15" creationId="{BEFFD3C2-718C-CD19-32A8-8A1EFAACA574}"/>
          </ac:picMkLst>
        </pc:picChg>
        <pc:picChg chg="add mod topLvl modCrop">
          <ac:chgData name="Carlo Roncolato" userId="702657c7-ce74-4e67-87a0-6b9afb1b2260" providerId="ADAL" clId="{39DB9A9A-FD8F-4092-8B2D-85B683787C78}" dt="2022-08-25T13:54:11.344" v="5836" actId="165"/>
          <ac:picMkLst>
            <pc:docMk/>
            <pc:sldMk cId="3842390082" sldId="275"/>
            <ac:picMk id="16" creationId="{2B0E627F-30B8-F5C5-FED3-D4204B697868}"/>
          </ac:picMkLst>
        </pc:picChg>
        <pc:picChg chg="mod">
          <ac:chgData name="Carlo Roncolato" userId="702657c7-ce74-4e67-87a0-6b9afb1b2260" providerId="ADAL" clId="{39DB9A9A-FD8F-4092-8B2D-85B683787C78}" dt="2022-08-24T14:10:47.590" v="535"/>
          <ac:picMkLst>
            <pc:docMk/>
            <pc:sldMk cId="3842390082" sldId="275"/>
            <ac:picMk id="17" creationId="{DA6A06F3-15D9-E93A-57F7-8D4E8034712F}"/>
          </ac:picMkLst>
        </pc:picChg>
        <pc:picChg chg="add del mod">
          <ac:chgData name="Carlo Roncolato" userId="702657c7-ce74-4e67-87a0-6b9afb1b2260" providerId="ADAL" clId="{39DB9A9A-FD8F-4092-8B2D-85B683787C78}" dt="2022-08-25T11:13:03.314" v="3788" actId="21"/>
          <ac:picMkLst>
            <pc:docMk/>
            <pc:sldMk cId="3842390082" sldId="275"/>
            <ac:picMk id="19" creationId="{65F10A74-EF70-3BF9-F94A-72801DC5D394}"/>
          </ac:picMkLst>
        </pc:picChg>
        <pc:picChg chg="add del mod">
          <ac:chgData name="Carlo Roncolato" userId="702657c7-ce74-4e67-87a0-6b9afb1b2260" providerId="ADAL" clId="{39DB9A9A-FD8F-4092-8B2D-85B683787C78}" dt="2022-08-24T14:16:47.054" v="551" actId="478"/>
          <ac:picMkLst>
            <pc:docMk/>
            <pc:sldMk cId="3842390082" sldId="275"/>
            <ac:picMk id="21" creationId="{3804976E-D0A0-2BE8-3F8C-FA651ED0C1C5}"/>
          </ac:picMkLst>
        </pc:picChg>
        <pc:picChg chg="add del mod">
          <ac:chgData name="Carlo Roncolato" userId="702657c7-ce74-4e67-87a0-6b9afb1b2260" providerId="ADAL" clId="{39DB9A9A-FD8F-4092-8B2D-85B683787C78}" dt="2022-08-25T11:12:38.472" v="3756" actId="21"/>
          <ac:picMkLst>
            <pc:docMk/>
            <pc:sldMk cId="3842390082" sldId="275"/>
            <ac:picMk id="23" creationId="{C5733047-6C29-9B2D-08F8-626E954FF1CB}"/>
          </ac:picMkLst>
        </pc:picChg>
        <pc:cxnChg chg="add del mod">
          <ac:chgData name="Carlo Roncolato" userId="702657c7-ce74-4e67-87a0-6b9afb1b2260" providerId="ADAL" clId="{39DB9A9A-FD8F-4092-8B2D-85B683787C78}" dt="2022-08-25T11:12:38.472" v="3756" actId="21"/>
          <ac:cxnSpMkLst>
            <pc:docMk/>
            <pc:sldMk cId="3842390082" sldId="275"/>
            <ac:cxnSpMk id="29" creationId="{0F7D56E8-13F0-97DE-5777-315079147AE7}"/>
          </ac:cxnSpMkLst>
        </pc:cxnChg>
        <pc:cxnChg chg="add del mod">
          <ac:chgData name="Carlo Roncolato" userId="702657c7-ce74-4e67-87a0-6b9afb1b2260" providerId="ADAL" clId="{39DB9A9A-FD8F-4092-8B2D-85B683787C78}" dt="2022-08-25T11:12:38.472" v="3756" actId="21"/>
          <ac:cxnSpMkLst>
            <pc:docMk/>
            <pc:sldMk cId="3842390082" sldId="275"/>
            <ac:cxnSpMk id="31" creationId="{F4DB3B9B-12C4-AFC0-8583-7C5ACA873657}"/>
          </ac:cxnSpMkLst>
        </pc:cxnChg>
        <pc:cxnChg chg="add del mod">
          <ac:chgData name="Carlo Roncolato" userId="702657c7-ce74-4e67-87a0-6b9afb1b2260" providerId="ADAL" clId="{39DB9A9A-FD8F-4092-8B2D-85B683787C78}" dt="2022-08-25T11:12:38.472" v="3756" actId="21"/>
          <ac:cxnSpMkLst>
            <pc:docMk/>
            <pc:sldMk cId="3842390082" sldId="275"/>
            <ac:cxnSpMk id="35" creationId="{3A0FD5AF-FAFD-A51A-0B48-73DB07720530}"/>
          </ac:cxnSpMkLst>
        </pc:cxnChg>
      </pc:sldChg>
      <pc:sldChg chg="addSp delSp add del mod">
        <pc:chgData name="Carlo Roncolato" userId="702657c7-ce74-4e67-87a0-6b9afb1b2260" providerId="ADAL" clId="{39DB9A9A-FD8F-4092-8B2D-85B683787C78}" dt="2022-08-24T15:27:16.112" v="1801" actId="47"/>
        <pc:sldMkLst>
          <pc:docMk/>
          <pc:sldMk cId="207924972" sldId="276"/>
        </pc:sldMkLst>
        <pc:spChg chg="del">
          <ac:chgData name="Carlo Roncolato" userId="702657c7-ce74-4e67-87a0-6b9afb1b2260" providerId="ADAL" clId="{39DB9A9A-FD8F-4092-8B2D-85B683787C78}" dt="2022-08-24T14:15:06.806" v="541" actId="478"/>
          <ac:spMkLst>
            <pc:docMk/>
            <pc:sldMk cId="207924972" sldId="276"/>
            <ac:spMk id="4" creationId="{B86D651C-AF24-FAC1-A6AE-8A385558A34A}"/>
          </ac:spMkLst>
        </pc:spChg>
        <pc:spChg chg="add del">
          <ac:chgData name="Carlo Roncolato" userId="702657c7-ce74-4e67-87a0-6b9afb1b2260" providerId="ADAL" clId="{39DB9A9A-FD8F-4092-8B2D-85B683787C78}" dt="2022-08-24T14:15:02.345" v="540" actId="21"/>
          <ac:spMkLst>
            <pc:docMk/>
            <pc:sldMk cId="207924972" sldId="276"/>
            <ac:spMk id="5" creationId="{84C591E3-2BEF-822A-1323-6060A6C805A1}"/>
          </ac:spMkLst>
        </pc:spChg>
        <pc:spChg chg="add del">
          <ac:chgData name="Carlo Roncolato" userId="702657c7-ce74-4e67-87a0-6b9afb1b2260" providerId="ADAL" clId="{39DB9A9A-FD8F-4092-8B2D-85B683787C78}" dt="2022-08-24T14:15:02.345" v="540" actId="21"/>
          <ac:spMkLst>
            <pc:docMk/>
            <pc:sldMk cId="207924972" sldId="276"/>
            <ac:spMk id="10" creationId="{C895F1B0-F44F-9E46-C980-D5BB29ADAB83}"/>
          </ac:spMkLst>
        </pc:spChg>
        <pc:spChg chg="add del">
          <ac:chgData name="Carlo Roncolato" userId="702657c7-ce74-4e67-87a0-6b9afb1b2260" providerId="ADAL" clId="{39DB9A9A-FD8F-4092-8B2D-85B683787C78}" dt="2022-08-24T14:15:02.345" v="540" actId="21"/>
          <ac:spMkLst>
            <pc:docMk/>
            <pc:sldMk cId="207924972" sldId="276"/>
            <ac:spMk id="11" creationId="{4FC49CB5-605B-A08D-4272-4C5B1E3264D1}"/>
          </ac:spMkLst>
        </pc:spChg>
        <pc:spChg chg="add del">
          <ac:chgData name="Carlo Roncolato" userId="702657c7-ce74-4e67-87a0-6b9afb1b2260" providerId="ADAL" clId="{39DB9A9A-FD8F-4092-8B2D-85B683787C78}" dt="2022-08-24T14:15:02.345" v="540" actId="21"/>
          <ac:spMkLst>
            <pc:docMk/>
            <pc:sldMk cId="207924972" sldId="276"/>
            <ac:spMk id="12" creationId="{2BF9B722-B78D-6981-8FA2-C4318B755AA4}"/>
          </ac:spMkLst>
        </pc:spChg>
        <pc:spChg chg="add del">
          <ac:chgData name="Carlo Roncolato" userId="702657c7-ce74-4e67-87a0-6b9afb1b2260" providerId="ADAL" clId="{39DB9A9A-FD8F-4092-8B2D-85B683787C78}" dt="2022-08-24T14:15:02.345" v="540" actId="21"/>
          <ac:spMkLst>
            <pc:docMk/>
            <pc:sldMk cId="207924972" sldId="276"/>
            <ac:spMk id="13" creationId="{C2C22BEE-39DB-3118-B7A3-FA72F91CCAB8}"/>
          </ac:spMkLst>
        </pc:spChg>
        <pc:spChg chg="add del">
          <ac:chgData name="Carlo Roncolato" userId="702657c7-ce74-4e67-87a0-6b9afb1b2260" providerId="ADAL" clId="{39DB9A9A-FD8F-4092-8B2D-85B683787C78}" dt="2022-08-24T14:15:02.345" v="540" actId="21"/>
          <ac:spMkLst>
            <pc:docMk/>
            <pc:sldMk cId="207924972" sldId="276"/>
            <ac:spMk id="14" creationId="{1BE40806-1D0C-FA5D-F0F6-59C6994171D2}"/>
          </ac:spMkLst>
        </pc:spChg>
        <pc:grpChg chg="add del">
          <ac:chgData name="Carlo Roncolato" userId="702657c7-ce74-4e67-87a0-6b9afb1b2260" providerId="ADAL" clId="{39DB9A9A-FD8F-4092-8B2D-85B683787C78}" dt="2022-08-24T14:15:02.345" v="540" actId="21"/>
          <ac:grpSpMkLst>
            <pc:docMk/>
            <pc:sldMk cId="207924972" sldId="276"/>
            <ac:grpSpMk id="15" creationId="{883B1E6A-976F-3E03-DB56-04429D2E003B}"/>
          </ac:grpSpMkLst>
        </pc:grpChg>
        <pc:picChg chg="add del">
          <ac:chgData name="Carlo Roncolato" userId="702657c7-ce74-4e67-87a0-6b9afb1b2260" providerId="ADAL" clId="{39DB9A9A-FD8F-4092-8B2D-85B683787C78}" dt="2022-08-24T14:15:02.345" v="540" actId="21"/>
          <ac:picMkLst>
            <pc:docMk/>
            <pc:sldMk cId="207924972" sldId="276"/>
            <ac:picMk id="8" creationId="{337581F0-72A8-F987-0C6E-C1EC6DCBF5F1}"/>
          </ac:picMkLst>
        </pc:picChg>
        <pc:picChg chg="add del">
          <ac:chgData name="Carlo Roncolato" userId="702657c7-ce74-4e67-87a0-6b9afb1b2260" providerId="ADAL" clId="{39DB9A9A-FD8F-4092-8B2D-85B683787C78}" dt="2022-08-24T14:15:02.345" v="540" actId="21"/>
          <ac:picMkLst>
            <pc:docMk/>
            <pc:sldMk cId="207924972" sldId="276"/>
            <ac:picMk id="9" creationId="{541D93BB-D918-14E8-75E1-DCFC2D8C4ADA}"/>
          </ac:picMkLst>
        </pc:pic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3553616230" sldId="276"/>
        </pc:sldMkLst>
      </pc:sldChg>
      <pc:sldChg chg="addSp delSp modSp new mod">
        <pc:chgData name="Carlo Roncolato" userId="702657c7-ce74-4e67-87a0-6b9afb1b2260" providerId="ADAL" clId="{39DB9A9A-FD8F-4092-8B2D-85B683787C78}" dt="2022-08-25T12:14:21.276" v="5103" actId="1038"/>
        <pc:sldMkLst>
          <pc:docMk/>
          <pc:sldMk cId="411365058" sldId="277"/>
        </pc:sldMkLst>
        <pc:spChg chg="mod">
          <ac:chgData name="Carlo Roncolato" userId="702657c7-ce74-4e67-87a0-6b9afb1b2260" providerId="ADAL" clId="{39DB9A9A-FD8F-4092-8B2D-85B683787C78}" dt="2022-08-24T14:42:29.358" v="832" actId="20577"/>
          <ac:spMkLst>
            <pc:docMk/>
            <pc:sldMk cId="411365058" sldId="277"/>
            <ac:spMk id="2" creationId="{E5398ADB-F7B7-38EB-7F0E-45E608C685D3}"/>
          </ac:spMkLst>
        </pc:spChg>
        <pc:spChg chg="del">
          <ac:chgData name="Carlo Roncolato" userId="702657c7-ce74-4e67-87a0-6b9afb1b2260" providerId="ADAL" clId="{39DB9A9A-FD8F-4092-8B2D-85B683787C78}" dt="2022-08-24T14:37:07.558" v="713" actId="478"/>
          <ac:spMkLst>
            <pc:docMk/>
            <pc:sldMk cId="411365058" sldId="277"/>
            <ac:spMk id="3" creationId="{7709ACD1-3E6E-BC24-F5A3-94338DEF85DA}"/>
          </ac:spMkLst>
        </pc:spChg>
        <pc:spChg chg="add del mod topLvl">
          <ac:chgData name="Carlo Roncolato" userId="702657c7-ce74-4e67-87a0-6b9afb1b2260" providerId="ADAL" clId="{39DB9A9A-FD8F-4092-8B2D-85B683787C78}" dt="2022-08-25T12:04:37.466" v="4643" actId="478"/>
          <ac:spMkLst>
            <pc:docMk/>
            <pc:sldMk cId="411365058" sldId="277"/>
            <ac:spMk id="3" creationId="{8EEAFF80-C67E-84A1-63B9-927ED56E79C7}"/>
          </ac:spMkLst>
        </pc:spChg>
        <pc:spChg chg="add mod">
          <ac:chgData name="Carlo Roncolato" userId="702657c7-ce74-4e67-87a0-6b9afb1b2260" providerId="ADAL" clId="{39DB9A9A-FD8F-4092-8B2D-85B683787C78}" dt="2022-08-25T12:12:48.565" v="4973" actId="6549"/>
          <ac:spMkLst>
            <pc:docMk/>
            <pc:sldMk cId="411365058" sldId="277"/>
            <ac:spMk id="6" creationId="{C025494C-C6D7-ADF3-1E46-15E7B2431FF2}"/>
          </ac:spMkLst>
        </pc:spChg>
        <pc:spChg chg="add del mod">
          <ac:chgData name="Carlo Roncolato" userId="702657c7-ce74-4e67-87a0-6b9afb1b2260" providerId="ADAL" clId="{39DB9A9A-FD8F-4092-8B2D-85B683787C78}" dt="2022-08-24T14:48:22.034" v="883" actId="21"/>
          <ac:spMkLst>
            <pc:docMk/>
            <pc:sldMk cId="411365058" sldId="277"/>
            <ac:spMk id="8" creationId="{6040A5CE-2910-CFC5-C865-C496998AB6C3}"/>
          </ac:spMkLst>
        </pc:spChg>
        <pc:spChg chg="add del mod">
          <ac:chgData name="Carlo Roncolato" userId="702657c7-ce74-4e67-87a0-6b9afb1b2260" providerId="ADAL" clId="{39DB9A9A-FD8F-4092-8B2D-85B683787C78}" dt="2022-08-25T11:47:44.540" v="4636" actId="478"/>
          <ac:spMkLst>
            <pc:docMk/>
            <pc:sldMk cId="411365058" sldId="277"/>
            <ac:spMk id="9" creationId="{2655A3A2-9D99-7FB8-2481-2781567BC8D1}"/>
          </ac:spMkLst>
        </pc:spChg>
        <pc:spChg chg="add del mod">
          <ac:chgData name="Carlo Roncolato" userId="702657c7-ce74-4e67-87a0-6b9afb1b2260" providerId="ADAL" clId="{39DB9A9A-FD8F-4092-8B2D-85B683787C78}" dt="2022-08-24T14:48:22.034" v="883" actId="21"/>
          <ac:spMkLst>
            <pc:docMk/>
            <pc:sldMk cId="411365058" sldId="277"/>
            <ac:spMk id="9" creationId="{439089BE-1E29-65CB-7152-114CCDC536E7}"/>
          </ac:spMkLst>
        </pc:spChg>
        <pc:spChg chg="add del mod">
          <ac:chgData name="Carlo Roncolato" userId="702657c7-ce74-4e67-87a0-6b9afb1b2260" providerId="ADAL" clId="{39DB9A9A-FD8F-4092-8B2D-85B683787C78}" dt="2022-08-25T11:46:03.997" v="4621" actId="478"/>
          <ac:spMkLst>
            <pc:docMk/>
            <pc:sldMk cId="411365058" sldId="277"/>
            <ac:spMk id="10" creationId="{2F66365A-55CD-3215-EB69-7A2C758DE701}"/>
          </ac:spMkLst>
        </pc:spChg>
        <pc:spChg chg="add del mod topLvl">
          <ac:chgData name="Carlo Roncolato" userId="702657c7-ce74-4e67-87a0-6b9afb1b2260" providerId="ADAL" clId="{39DB9A9A-FD8F-4092-8B2D-85B683787C78}" dt="2022-08-25T11:47:42.397" v="4635" actId="478"/>
          <ac:spMkLst>
            <pc:docMk/>
            <pc:sldMk cId="411365058" sldId="277"/>
            <ac:spMk id="11" creationId="{4BFD0CB0-B99E-26C2-EFFD-B09221D4D78D}"/>
          </ac:spMkLst>
        </pc:spChg>
        <pc:spChg chg="add del mod ord topLvl">
          <ac:chgData name="Carlo Roncolato" userId="702657c7-ce74-4e67-87a0-6b9afb1b2260" providerId="ADAL" clId="{39DB9A9A-FD8F-4092-8B2D-85B683787C78}" dt="2022-08-25T11:47:38.669" v="4634" actId="478"/>
          <ac:spMkLst>
            <pc:docMk/>
            <pc:sldMk cId="411365058" sldId="277"/>
            <ac:spMk id="12" creationId="{D24934BF-0F49-15FE-70C0-4065BF3B07B6}"/>
          </ac:spMkLst>
        </pc:spChg>
        <pc:spChg chg="add del mod ord">
          <ac:chgData name="Carlo Roncolato" userId="702657c7-ce74-4e67-87a0-6b9afb1b2260" providerId="ADAL" clId="{39DB9A9A-FD8F-4092-8B2D-85B683787C78}" dt="2022-08-25T11:46:38.717" v="4629" actId="478"/>
          <ac:spMkLst>
            <pc:docMk/>
            <pc:sldMk cId="411365058" sldId="277"/>
            <ac:spMk id="13" creationId="{3210FA80-0AAF-F450-4DEC-847C536F759F}"/>
          </ac:spMkLst>
        </pc:spChg>
        <pc:spChg chg="add del mod">
          <ac:chgData name="Carlo Roncolato" userId="702657c7-ce74-4e67-87a0-6b9afb1b2260" providerId="ADAL" clId="{39DB9A9A-FD8F-4092-8B2D-85B683787C78}" dt="2022-08-25T11:44:22.589" v="4546" actId="478"/>
          <ac:spMkLst>
            <pc:docMk/>
            <pc:sldMk cId="411365058" sldId="277"/>
            <ac:spMk id="19" creationId="{8BAAB1F6-9847-256B-813A-8B7EF52AE7B5}"/>
          </ac:spMkLst>
        </pc:spChg>
        <pc:spChg chg="add del mod topLvl">
          <ac:chgData name="Carlo Roncolato" userId="702657c7-ce74-4e67-87a0-6b9afb1b2260" providerId="ADAL" clId="{39DB9A9A-FD8F-4092-8B2D-85B683787C78}" dt="2022-08-25T12:04:35.534" v="4641" actId="478"/>
          <ac:spMkLst>
            <pc:docMk/>
            <pc:sldMk cId="411365058" sldId="277"/>
            <ac:spMk id="20" creationId="{81D8C207-2BB1-938D-91D7-95806D6928D3}"/>
          </ac:spMkLst>
        </pc:spChg>
        <pc:spChg chg="add del mod">
          <ac:chgData name="Carlo Roncolato" userId="702657c7-ce74-4e67-87a0-6b9afb1b2260" providerId="ADAL" clId="{39DB9A9A-FD8F-4092-8B2D-85B683787C78}" dt="2022-08-25T11:44:01.585" v="4535"/>
          <ac:spMkLst>
            <pc:docMk/>
            <pc:sldMk cId="411365058" sldId="277"/>
            <ac:spMk id="21" creationId="{03FF99B3-03B1-EA46-BA7C-6157AA250D32}"/>
          </ac:spMkLst>
        </pc:spChg>
        <pc:spChg chg="add del mod">
          <ac:chgData name="Carlo Roncolato" userId="702657c7-ce74-4e67-87a0-6b9afb1b2260" providerId="ADAL" clId="{39DB9A9A-FD8F-4092-8B2D-85B683787C78}" dt="2022-08-24T15:01:23.615" v="1188" actId="478"/>
          <ac:spMkLst>
            <pc:docMk/>
            <pc:sldMk cId="411365058" sldId="277"/>
            <ac:spMk id="22" creationId="{0FF0A6A9-D653-2924-2F15-8E032306BFF8}"/>
          </ac:spMkLst>
        </pc:spChg>
        <pc:spChg chg="add mod">
          <ac:chgData name="Carlo Roncolato" userId="702657c7-ce74-4e67-87a0-6b9afb1b2260" providerId="ADAL" clId="{39DB9A9A-FD8F-4092-8B2D-85B683787C78}" dt="2022-08-25T12:13:02.955" v="4980" actId="1076"/>
          <ac:spMkLst>
            <pc:docMk/>
            <pc:sldMk cId="411365058" sldId="277"/>
            <ac:spMk id="22" creationId="{9AF88C14-D723-C11C-542B-F6059365805D}"/>
          </ac:spMkLst>
        </pc:spChg>
        <pc:spChg chg="add mod">
          <ac:chgData name="Carlo Roncolato" userId="702657c7-ce74-4e67-87a0-6b9afb1b2260" providerId="ADAL" clId="{39DB9A9A-FD8F-4092-8B2D-85B683787C78}" dt="2022-08-25T12:13:00.699" v="4979" actId="1076"/>
          <ac:spMkLst>
            <pc:docMk/>
            <pc:sldMk cId="411365058" sldId="277"/>
            <ac:spMk id="23" creationId="{9D75C015-A0FE-CDB7-7B45-21194EA6E242}"/>
          </ac:spMkLst>
        </pc:spChg>
        <pc:spChg chg="add mod">
          <ac:chgData name="Carlo Roncolato" userId="702657c7-ce74-4e67-87a0-6b9afb1b2260" providerId="ADAL" clId="{39DB9A9A-FD8F-4092-8B2D-85B683787C78}" dt="2022-08-25T12:14:21.276" v="5103" actId="1038"/>
          <ac:spMkLst>
            <pc:docMk/>
            <pc:sldMk cId="411365058" sldId="277"/>
            <ac:spMk id="27" creationId="{5BB6D8FE-55BB-1B38-4DED-F8F96529551D}"/>
          </ac:spMkLst>
        </pc:spChg>
        <pc:grpChg chg="add del mod">
          <ac:chgData name="Carlo Roncolato" userId="702657c7-ce74-4e67-87a0-6b9afb1b2260" providerId="ADAL" clId="{39DB9A9A-FD8F-4092-8B2D-85B683787C78}" dt="2022-08-25T11:47:34.024" v="4632" actId="165"/>
          <ac:grpSpMkLst>
            <pc:docMk/>
            <pc:sldMk cId="411365058" sldId="277"/>
            <ac:grpSpMk id="4" creationId="{6A4701FF-2655-F21A-A8D3-D1605C9189D6}"/>
          </ac:grpSpMkLst>
        </pc:grpChg>
        <pc:picChg chg="add del mod topLvl">
          <ac:chgData name="Carlo Roncolato" userId="702657c7-ce74-4e67-87a0-6b9afb1b2260" providerId="ADAL" clId="{39DB9A9A-FD8F-4092-8B2D-85B683787C78}" dt="2022-08-25T11:47:36.524" v="4633" actId="478"/>
          <ac:picMkLst>
            <pc:docMk/>
            <pc:sldMk cId="411365058" sldId="277"/>
            <ac:picMk id="5" creationId="{3A6D4307-7C9A-7806-7E6C-CEA0429F7A5E}"/>
          </ac:picMkLst>
        </pc:picChg>
        <pc:picChg chg="add del mod">
          <ac:chgData name="Carlo Roncolato" userId="702657c7-ce74-4e67-87a0-6b9afb1b2260" providerId="ADAL" clId="{39DB9A9A-FD8F-4092-8B2D-85B683787C78}" dt="2022-08-24T14:37:46.857" v="725" actId="21"/>
          <ac:picMkLst>
            <pc:docMk/>
            <pc:sldMk cId="411365058" sldId="277"/>
            <ac:picMk id="7" creationId="{FF2702B1-6817-8801-77EE-356555B66082}"/>
          </ac:picMkLst>
        </pc:picChg>
        <pc:picChg chg="add mod">
          <ac:chgData name="Carlo Roncolato" userId="702657c7-ce74-4e67-87a0-6b9afb1b2260" providerId="ADAL" clId="{39DB9A9A-FD8F-4092-8B2D-85B683787C78}" dt="2022-08-25T12:08:05.846" v="4934" actId="14100"/>
          <ac:picMkLst>
            <pc:docMk/>
            <pc:sldMk cId="411365058" sldId="277"/>
            <ac:picMk id="16" creationId="{C2F94CBD-527F-3D6D-2F74-4BC16604279F}"/>
          </ac:picMkLst>
        </pc:picChg>
        <pc:picChg chg="add del mod">
          <ac:chgData name="Carlo Roncolato" userId="702657c7-ce74-4e67-87a0-6b9afb1b2260" providerId="ADAL" clId="{39DB9A9A-FD8F-4092-8B2D-85B683787C78}" dt="2022-08-25T12:12:21.894" v="4961" actId="21"/>
          <ac:picMkLst>
            <pc:docMk/>
            <pc:sldMk cId="411365058" sldId="277"/>
            <ac:picMk id="25" creationId="{511836DD-80E9-9717-8392-A0A6D38F66A7}"/>
          </ac:picMkLst>
        </pc:picChg>
        <pc:picChg chg="add mod">
          <ac:chgData name="Carlo Roncolato" userId="702657c7-ce74-4e67-87a0-6b9afb1b2260" providerId="ADAL" clId="{39DB9A9A-FD8F-4092-8B2D-85B683787C78}" dt="2022-08-25T12:13:58.615" v="5090" actId="1076"/>
          <ac:picMkLst>
            <pc:docMk/>
            <pc:sldMk cId="411365058" sldId="277"/>
            <ac:picMk id="26" creationId="{E50FF414-A541-6B8E-2B8B-EF6CBC10834E}"/>
          </ac:picMkLst>
        </pc:picChg>
        <pc:cxnChg chg="add del mod">
          <ac:chgData name="Carlo Roncolato" userId="702657c7-ce74-4e67-87a0-6b9afb1b2260" providerId="ADAL" clId="{39DB9A9A-FD8F-4092-8B2D-85B683787C78}" dt="2022-08-25T12:04:34.741" v="4640" actId="478"/>
          <ac:cxnSpMkLst>
            <pc:docMk/>
            <pc:sldMk cId="411365058" sldId="277"/>
            <ac:cxnSpMk id="7" creationId="{5816CCFA-17E8-32D3-B2E8-BAF1459C173B}"/>
          </ac:cxnSpMkLst>
        </pc:cxnChg>
        <pc:cxnChg chg="add del mod topLvl">
          <ac:chgData name="Carlo Roncolato" userId="702657c7-ce74-4e67-87a0-6b9afb1b2260" providerId="ADAL" clId="{39DB9A9A-FD8F-4092-8B2D-85B683787C78}" dt="2022-08-25T12:04:34.044" v="4639" actId="478"/>
          <ac:cxnSpMkLst>
            <pc:docMk/>
            <pc:sldMk cId="411365058" sldId="277"/>
            <ac:cxnSpMk id="15" creationId="{E17B6AE1-5B00-FD98-1B74-699115069464}"/>
          </ac:cxnSpMkLst>
        </pc:cxnChg>
        <pc:cxnChg chg="add del mod topLvl">
          <ac:chgData name="Carlo Roncolato" userId="702657c7-ce74-4e67-87a0-6b9afb1b2260" providerId="ADAL" clId="{39DB9A9A-FD8F-4092-8B2D-85B683787C78}" dt="2022-08-25T12:04:32.485" v="4637" actId="478"/>
          <ac:cxnSpMkLst>
            <pc:docMk/>
            <pc:sldMk cId="411365058" sldId="277"/>
            <ac:cxnSpMk id="17" creationId="{5B5AC327-9F6E-FFF9-7DED-3EA5097AD939}"/>
          </ac:cxnSpMkLst>
        </pc:cxnChg>
        <pc:cxnChg chg="add del mod topLvl">
          <ac:chgData name="Carlo Roncolato" userId="702657c7-ce74-4e67-87a0-6b9afb1b2260" providerId="ADAL" clId="{39DB9A9A-FD8F-4092-8B2D-85B683787C78}" dt="2022-08-25T12:04:33.140" v="4638" actId="478"/>
          <ac:cxnSpMkLst>
            <pc:docMk/>
            <pc:sldMk cId="411365058" sldId="277"/>
            <ac:cxnSpMk id="18" creationId="{8EB3EE92-A1E8-57F2-B4FB-4328912CC33F}"/>
          </ac:cxnSpMkLst>
        </pc:cxn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4049437501" sldId="277"/>
        </pc:sldMkLst>
      </pc:sldChg>
      <pc:sldChg chg="addSp delSp modSp new mod">
        <pc:chgData name="Carlo Roncolato" userId="702657c7-ce74-4e67-87a0-6b9afb1b2260" providerId="ADAL" clId="{39DB9A9A-FD8F-4092-8B2D-85B683787C78}" dt="2022-08-25T12:12:32.895" v="4965" actId="21"/>
        <pc:sldMkLst>
          <pc:docMk/>
          <pc:sldMk cId="485639834" sldId="278"/>
        </pc:sldMkLst>
        <pc:spChg chg="mod">
          <ac:chgData name="Carlo Roncolato" userId="702657c7-ce74-4e67-87a0-6b9afb1b2260" providerId="ADAL" clId="{39DB9A9A-FD8F-4092-8B2D-85B683787C78}" dt="2022-08-24T15:17:30.075" v="1629" actId="20577"/>
          <ac:spMkLst>
            <pc:docMk/>
            <pc:sldMk cId="485639834" sldId="278"/>
            <ac:spMk id="2" creationId="{43F9095F-EB45-8942-AC67-FC0E3034EDD3}"/>
          </ac:spMkLst>
        </pc:spChg>
        <pc:spChg chg="del">
          <ac:chgData name="Carlo Roncolato" userId="702657c7-ce74-4e67-87a0-6b9afb1b2260" providerId="ADAL" clId="{39DB9A9A-FD8F-4092-8B2D-85B683787C78}" dt="2022-08-24T14:38:56.270" v="731" actId="478"/>
          <ac:spMkLst>
            <pc:docMk/>
            <pc:sldMk cId="485639834" sldId="278"/>
            <ac:spMk id="3" creationId="{2B03F02A-F92E-949E-E33A-BBBFE095BCB9}"/>
          </ac:spMkLst>
        </pc:spChg>
        <pc:spChg chg="add mod">
          <ac:chgData name="Carlo Roncolato" userId="702657c7-ce74-4e67-87a0-6b9afb1b2260" providerId="ADAL" clId="{39DB9A9A-FD8F-4092-8B2D-85B683787C78}" dt="2022-08-25T09:51:24.078" v="1892" actId="1035"/>
          <ac:spMkLst>
            <pc:docMk/>
            <pc:sldMk cId="485639834" sldId="278"/>
            <ac:spMk id="6" creationId="{62EB7A7C-DC4D-EC06-09B0-DE35DFB98FFB}"/>
          </ac:spMkLst>
        </pc:spChg>
        <pc:spChg chg="add del mod">
          <ac:chgData name="Carlo Roncolato" userId="702657c7-ce74-4e67-87a0-6b9afb1b2260" providerId="ADAL" clId="{39DB9A9A-FD8F-4092-8B2D-85B683787C78}" dt="2022-08-25T11:42:28.680" v="4485" actId="21"/>
          <ac:spMkLst>
            <pc:docMk/>
            <pc:sldMk cId="485639834" sldId="278"/>
            <ac:spMk id="8" creationId="{FF4059E3-6C1D-DAC0-F3D2-926B3280F009}"/>
          </ac:spMkLst>
        </pc:spChg>
        <pc:spChg chg="add del mod">
          <ac:chgData name="Carlo Roncolato" userId="702657c7-ce74-4e67-87a0-6b9afb1b2260" providerId="ADAL" clId="{39DB9A9A-FD8F-4092-8B2D-85B683787C78}" dt="2022-08-25T11:42:28.680" v="4485" actId="21"/>
          <ac:spMkLst>
            <pc:docMk/>
            <pc:sldMk cId="485639834" sldId="278"/>
            <ac:spMk id="9" creationId="{DB1FB0C9-63B1-40B8-7D97-C9696E5FD057}"/>
          </ac:spMkLst>
        </pc:spChg>
        <pc:spChg chg="add mod">
          <ac:chgData name="Carlo Roncolato" userId="702657c7-ce74-4e67-87a0-6b9afb1b2260" providerId="ADAL" clId="{39DB9A9A-FD8F-4092-8B2D-85B683787C78}" dt="2022-08-25T12:08:50.956" v="4939" actId="1076"/>
          <ac:spMkLst>
            <pc:docMk/>
            <pc:sldMk cId="485639834" sldId="278"/>
            <ac:spMk id="10" creationId="{6CED1EFC-1C24-852A-523E-87A24FD0EC76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11" creationId="{879DBF88-B97E-43D6-0FB7-A838739B6985}"/>
          </ac:spMkLst>
        </pc:spChg>
        <pc:spChg chg="add del mod">
          <ac:chgData name="Carlo Roncolato" userId="702657c7-ce74-4e67-87a0-6b9afb1b2260" providerId="ADAL" clId="{39DB9A9A-FD8F-4092-8B2D-85B683787C78}" dt="2022-08-24T15:17:07.901" v="1608" actId="478"/>
          <ac:spMkLst>
            <pc:docMk/>
            <pc:sldMk cId="485639834" sldId="278"/>
            <ac:spMk id="12" creationId="{BB694095-2E2B-C8FD-290B-22A4B82688D3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13" creationId="{6D0C346B-3E58-377C-7476-29387B1EA3C9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14" creationId="{215FB29E-E9FC-FA9E-0F40-58D0C7A0EC33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15" creationId="{F4EC818C-2C05-DC3B-C69A-801A709822D7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16" creationId="{2FED22CE-CE1D-0250-7E3F-BD227C76A4B0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17" creationId="{56B42B19-D538-CF85-A3E7-0368FF0CE6A3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18" creationId="{A830F6EF-4BDE-95CD-53BB-977BA6316961}"/>
          </ac:spMkLst>
        </pc:spChg>
        <pc:spChg chg="add del mod">
          <ac:chgData name="Carlo Roncolato" userId="702657c7-ce74-4e67-87a0-6b9afb1b2260" providerId="ADAL" clId="{39DB9A9A-FD8F-4092-8B2D-85B683787C78}" dt="2022-08-24T15:16:19.767" v="1605" actId="478"/>
          <ac:spMkLst>
            <pc:docMk/>
            <pc:sldMk cId="485639834" sldId="278"/>
            <ac:spMk id="27" creationId="{D1465380-8CC4-1787-7CE2-CDE113D98C54}"/>
          </ac:spMkLst>
        </pc:spChg>
        <pc:spChg chg="add del mod">
          <ac:chgData name="Carlo Roncolato" userId="702657c7-ce74-4e67-87a0-6b9afb1b2260" providerId="ADAL" clId="{39DB9A9A-FD8F-4092-8B2D-85B683787C78}" dt="2022-08-24T15:16:18.917" v="1604" actId="478"/>
          <ac:spMkLst>
            <pc:docMk/>
            <pc:sldMk cId="485639834" sldId="278"/>
            <ac:spMk id="28" creationId="{E7058B01-A163-1FA6-46F4-905E35F6BBA0}"/>
          </ac:spMkLst>
        </pc:spChg>
        <pc:spChg chg="add del mod">
          <ac:chgData name="Carlo Roncolato" userId="702657c7-ce74-4e67-87a0-6b9afb1b2260" providerId="ADAL" clId="{39DB9A9A-FD8F-4092-8B2D-85B683787C78}" dt="2022-08-24T15:16:17.869" v="1603" actId="478"/>
          <ac:spMkLst>
            <pc:docMk/>
            <pc:sldMk cId="485639834" sldId="278"/>
            <ac:spMk id="29" creationId="{29A06D47-ADC7-2D0D-C6DF-417756DDA0CF}"/>
          </ac:spMkLst>
        </pc:spChg>
        <pc:spChg chg="add del mod">
          <ac:chgData name="Carlo Roncolato" userId="702657c7-ce74-4e67-87a0-6b9afb1b2260" providerId="ADAL" clId="{39DB9A9A-FD8F-4092-8B2D-85B683787C78}" dt="2022-08-24T15:16:17.302" v="1602" actId="478"/>
          <ac:spMkLst>
            <pc:docMk/>
            <pc:sldMk cId="485639834" sldId="278"/>
            <ac:spMk id="30" creationId="{DAF839DB-8727-1A64-7C26-F1440C691F5B}"/>
          </ac:spMkLst>
        </pc:spChg>
        <pc:spChg chg="del mod topLvl">
          <ac:chgData name="Carlo Roncolato" userId="702657c7-ce74-4e67-87a0-6b9afb1b2260" providerId="ADAL" clId="{39DB9A9A-FD8F-4092-8B2D-85B683787C78}" dt="2022-08-24T15:14:04.702" v="1592" actId="478"/>
          <ac:spMkLst>
            <pc:docMk/>
            <pc:sldMk cId="485639834" sldId="278"/>
            <ac:spMk id="34" creationId="{0C291BCF-ACBE-5F28-E8A8-9E0005EFA77A}"/>
          </ac:spMkLst>
        </pc:spChg>
        <pc:spChg chg="del mod topLvl">
          <ac:chgData name="Carlo Roncolato" userId="702657c7-ce74-4e67-87a0-6b9afb1b2260" providerId="ADAL" clId="{39DB9A9A-FD8F-4092-8B2D-85B683787C78}" dt="2022-08-24T15:13:14.189" v="1583" actId="478"/>
          <ac:spMkLst>
            <pc:docMk/>
            <pc:sldMk cId="485639834" sldId="278"/>
            <ac:spMk id="35" creationId="{EBF77E49-6E04-3842-31DF-BC51876DBC07}"/>
          </ac:spMkLst>
        </pc:spChg>
        <pc:spChg chg="del mod topLvl">
          <ac:chgData name="Carlo Roncolato" userId="702657c7-ce74-4e67-87a0-6b9afb1b2260" providerId="ADAL" clId="{39DB9A9A-FD8F-4092-8B2D-85B683787C78}" dt="2022-08-24T15:13:18.990" v="1585" actId="478"/>
          <ac:spMkLst>
            <pc:docMk/>
            <pc:sldMk cId="485639834" sldId="278"/>
            <ac:spMk id="36" creationId="{03675FDD-AD7C-7E87-B3BD-9416D58F5469}"/>
          </ac:spMkLst>
        </pc:spChg>
        <pc:spChg chg="del mod topLvl">
          <ac:chgData name="Carlo Roncolato" userId="702657c7-ce74-4e67-87a0-6b9afb1b2260" providerId="ADAL" clId="{39DB9A9A-FD8F-4092-8B2D-85B683787C78}" dt="2022-08-24T15:13:20.933" v="1586" actId="478"/>
          <ac:spMkLst>
            <pc:docMk/>
            <pc:sldMk cId="485639834" sldId="278"/>
            <ac:spMk id="37" creationId="{D645F17A-27A8-2255-AAB0-2CA90F8F10F1}"/>
          </ac:spMkLst>
        </pc:spChg>
        <pc:spChg chg="del mod topLvl">
          <ac:chgData name="Carlo Roncolato" userId="702657c7-ce74-4e67-87a0-6b9afb1b2260" providerId="ADAL" clId="{39DB9A9A-FD8F-4092-8B2D-85B683787C78}" dt="2022-08-24T15:13:17.453" v="1584" actId="478"/>
          <ac:spMkLst>
            <pc:docMk/>
            <pc:sldMk cId="485639834" sldId="278"/>
            <ac:spMk id="38" creationId="{FCC949B9-D656-6EB2-FCF1-9CF7C7D90D9B}"/>
          </ac:spMkLst>
        </pc:spChg>
        <pc:spChg chg="del mod topLvl">
          <ac:chgData name="Carlo Roncolato" userId="702657c7-ce74-4e67-87a0-6b9afb1b2260" providerId="ADAL" clId="{39DB9A9A-FD8F-4092-8B2D-85B683787C78}" dt="2022-08-24T15:13:22.365" v="1587" actId="478"/>
          <ac:spMkLst>
            <pc:docMk/>
            <pc:sldMk cId="485639834" sldId="278"/>
            <ac:spMk id="39" creationId="{EF09CB81-2936-5CE8-A95C-F692E3871B6B}"/>
          </ac:spMkLst>
        </pc:spChg>
        <pc:spChg chg="del mod topLvl">
          <ac:chgData name="Carlo Roncolato" userId="702657c7-ce74-4e67-87a0-6b9afb1b2260" providerId="ADAL" clId="{39DB9A9A-FD8F-4092-8B2D-85B683787C78}" dt="2022-08-24T15:13:25.229" v="1589" actId="478"/>
          <ac:spMkLst>
            <pc:docMk/>
            <pc:sldMk cId="485639834" sldId="278"/>
            <ac:spMk id="40" creationId="{5E75BDCA-7E8A-0658-7F54-41FC314FDB57}"/>
          </ac:spMkLst>
        </pc:spChg>
        <pc:spChg chg="del mod topLvl">
          <ac:chgData name="Carlo Roncolato" userId="702657c7-ce74-4e67-87a0-6b9afb1b2260" providerId="ADAL" clId="{39DB9A9A-FD8F-4092-8B2D-85B683787C78}" dt="2022-08-24T15:13:26.733" v="1590" actId="478"/>
          <ac:spMkLst>
            <pc:docMk/>
            <pc:sldMk cId="485639834" sldId="278"/>
            <ac:spMk id="41" creationId="{59F4C92B-4E1D-6E16-4DB4-9CF0E759BE43}"/>
          </ac:spMkLst>
        </pc:spChg>
        <pc:spChg chg="del mod topLvl">
          <ac:chgData name="Carlo Roncolato" userId="702657c7-ce74-4e67-87a0-6b9afb1b2260" providerId="ADAL" clId="{39DB9A9A-FD8F-4092-8B2D-85B683787C78}" dt="2022-08-24T15:13:24.013" v="1588" actId="478"/>
          <ac:spMkLst>
            <pc:docMk/>
            <pc:sldMk cId="485639834" sldId="278"/>
            <ac:spMk id="42" creationId="{BA72CD46-F3D1-B17E-055C-DACE7C9B1C72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46" creationId="{9C3D2CF5-C9FB-0B5D-0F00-7E6D7E4FEEA0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47" creationId="{C7CA6B1E-E1C3-C00A-F9BA-7DA0E5DECFD2}"/>
          </ac:spMkLst>
        </pc:spChg>
        <pc:spChg chg="add del mod">
          <ac:chgData name="Carlo Roncolato" userId="702657c7-ce74-4e67-87a0-6b9afb1b2260" providerId="ADAL" clId="{39DB9A9A-FD8F-4092-8B2D-85B683787C78}" dt="2022-08-25T09:16:29.055" v="1838" actId="478"/>
          <ac:spMkLst>
            <pc:docMk/>
            <pc:sldMk cId="485639834" sldId="278"/>
            <ac:spMk id="48" creationId="{392A03AE-72D0-0B9F-E805-3FC69F43EA71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49" creationId="{4BA0537D-A255-C626-BEEC-F52A35F4AE06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50" creationId="{5D4BC2BE-0EBF-780E-31E4-49EA214312C2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51" creationId="{5AAE8D14-BF28-F21D-3732-ECA3EA6F1310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52" creationId="{4F1EAA5A-0E21-3188-2925-49EE680EF033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53" creationId="{05D4FEBE-E53E-8CDB-F553-B6ACCDCC450A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54" creationId="{4D155664-1D08-E967-6E99-621C5DA8BD42}"/>
          </ac:spMkLst>
        </pc:spChg>
        <pc:spChg chg="add del mod">
          <ac:chgData name="Carlo Roncolato" userId="702657c7-ce74-4e67-87a0-6b9afb1b2260" providerId="ADAL" clId="{39DB9A9A-FD8F-4092-8B2D-85B683787C78}" dt="2022-08-25T09:16:25.927" v="1837" actId="478"/>
          <ac:spMkLst>
            <pc:docMk/>
            <pc:sldMk cId="485639834" sldId="278"/>
            <ac:spMk id="55" creationId="{E6423DC3-E8A9-B765-A696-73A58FDFA7C0}"/>
          </ac:spMkLst>
        </pc:spChg>
        <pc:grpChg chg="add del mod">
          <ac:chgData name="Carlo Roncolato" userId="702657c7-ce74-4e67-87a0-6b9afb1b2260" providerId="ADAL" clId="{39DB9A9A-FD8F-4092-8B2D-85B683787C78}" dt="2022-08-24T15:13:10.499" v="1582" actId="165"/>
          <ac:grpSpMkLst>
            <pc:docMk/>
            <pc:sldMk cId="485639834" sldId="278"/>
            <ac:grpSpMk id="32" creationId="{3C2D6598-B153-15E3-82D8-A797E1F2DD39}"/>
          </ac:grpSpMkLst>
        </pc:grpChg>
        <pc:graphicFrameChg chg="add mod modGraphic">
          <ac:chgData name="Carlo Roncolato" userId="702657c7-ce74-4e67-87a0-6b9afb1b2260" providerId="ADAL" clId="{39DB9A9A-FD8F-4092-8B2D-85B683787C78}" dt="2022-08-25T12:08:50.956" v="4939" actId="1076"/>
          <ac:graphicFrameMkLst>
            <pc:docMk/>
            <pc:sldMk cId="485639834" sldId="278"/>
            <ac:graphicFrameMk id="31" creationId="{5EF59914-5740-3CBB-AE3C-D4C4AFB3B34B}"/>
          </ac:graphicFrameMkLst>
        </pc:graphicFrameChg>
        <pc:picChg chg="add del mod">
          <ac:chgData name="Carlo Roncolato" userId="702657c7-ce74-4e67-87a0-6b9afb1b2260" providerId="ADAL" clId="{39DB9A9A-FD8F-4092-8B2D-85B683787C78}" dt="2022-08-24T15:13:04.854" v="1580" actId="478"/>
          <ac:picMkLst>
            <pc:docMk/>
            <pc:sldMk cId="485639834" sldId="278"/>
            <ac:picMk id="5" creationId="{AF8E7679-B14E-5111-9980-5722F23943A3}"/>
          </ac:picMkLst>
        </pc:picChg>
        <pc:picChg chg="add del mod">
          <ac:chgData name="Carlo Roncolato" userId="702657c7-ce74-4e67-87a0-6b9afb1b2260" providerId="ADAL" clId="{39DB9A9A-FD8F-4092-8B2D-85B683787C78}" dt="2022-08-24T14:48:25.214" v="884" actId="478"/>
          <ac:picMkLst>
            <pc:docMk/>
            <pc:sldMk cId="485639834" sldId="278"/>
            <ac:picMk id="7" creationId="{9A212801-BAB4-EF01-9A25-A6AEA3D5A075}"/>
          </ac:picMkLst>
        </pc:picChg>
        <pc:picChg chg="add del mod">
          <ac:chgData name="Carlo Roncolato" userId="702657c7-ce74-4e67-87a0-6b9afb1b2260" providerId="ADAL" clId="{39DB9A9A-FD8F-4092-8B2D-85B683787C78}" dt="2022-08-25T12:12:32.895" v="4965" actId="21"/>
          <ac:picMkLst>
            <pc:docMk/>
            <pc:sldMk cId="485639834" sldId="278"/>
            <ac:picMk id="22" creationId="{175AFCFC-48E7-BE5A-7E09-5B2577507A4B}"/>
          </ac:picMkLst>
        </pc:picChg>
        <pc:picChg chg="del mod topLvl">
          <ac:chgData name="Carlo Roncolato" userId="702657c7-ce74-4e67-87a0-6b9afb1b2260" providerId="ADAL" clId="{39DB9A9A-FD8F-4092-8B2D-85B683787C78}" dt="2022-08-24T15:14:01.097" v="1591" actId="21"/>
          <ac:picMkLst>
            <pc:docMk/>
            <pc:sldMk cId="485639834" sldId="278"/>
            <ac:picMk id="33" creationId="{49C8892A-D945-A47E-6816-72379C7C86D0}"/>
          </ac:picMkLst>
        </pc:picChg>
        <pc:picChg chg="add del mod">
          <ac:chgData name="Carlo Roncolato" userId="702657c7-ce74-4e67-87a0-6b9afb1b2260" providerId="ADAL" clId="{39DB9A9A-FD8F-4092-8B2D-85B683787C78}" dt="2022-08-24T15:15:27.360" v="1594"/>
          <ac:picMkLst>
            <pc:docMk/>
            <pc:sldMk cId="485639834" sldId="278"/>
            <ac:picMk id="43" creationId="{6704246A-182A-2FCB-97EF-804D5E0399AD}"/>
          </ac:picMkLst>
        </pc:picChg>
        <pc:picChg chg="add del mod">
          <ac:chgData name="Carlo Roncolato" userId="702657c7-ce74-4e67-87a0-6b9afb1b2260" providerId="ADAL" clId="{39DB9A9A-FD8F-4092-8B2D-85B683787C78}" dt="2022-08-25T09:16:23.016" v="1836" actId="478"/>
          <ac:picMkLst>
            <pc:docMk/>
            <pc:sldMk cId="485639834" sldId="278"/>
            <ac:picMk id="45" creationId="{670C31C1-1376-081C-F961-827D11A97235}"/>
          </ac:picMkLst>
        </pc:picChg>
        <pc:picChg chg="add mod">
          <ac:chgData name="Carlo Roncolato" userId="702657c7-ce74-4e67-87a0-6b9afb1b2260" providerId="ADAL" clId="{39DB9A9A-FD8F-4092-8B2D-85B683787C78}" dt="2022-08-25T09:50:41.153" v="1864" actId="1076"/>
          <ac:picMkLst>
            <pc:docMk/>
            <pc:sldMk cId="485639834" sldId="278"/>
            <ac:picMk id="1026" creationId="{A163611F-CD10-4024-03E7-68213C4AF671}"/>
          </ac:picMkLst>
        </pc:picChg>
        <pc:cxnChg chg="add mod">
          <ac:chgData name="Carlo Roncolato" userId="702657c7-ce74-4e67-87a0-6b9afb1b2260" providerId="ADAL" clId="{39DB9A9A-FD8F-4092-8B2D-85B683787C78}" dt="2022-08-25T09:49:16.261" v="1852" actId="14100"/>
          <ac:cxnSpMkLst>
            <pc:docMk/>
            <pc:sldMk cId="485639834" sldId="278"/>
            <ac:cxnSpMk id="4" creationId="{08A5CF5D-8C5E-6737-3442-D0D1339C5E0D}"/>
          </ac:cxnSpMkLst>
        </pc:cxnChg>
        <pc:cxnChg chg="add mod">
          <ac:chgData name="Carlo Roncolato" userId="702657c7-ce74-4e67-87a0-6b9afb1b2260" providerId="ADAL" clId="{39DB9A9A-FD8F-4092-8B2D-85B683787C78}" dt="2022-08-25T09:51:43.101" v="1895" actId="1076"/>
          <ac:cxnSpMkLst>
            <pc:docMk/>
            <pc:sldMk cId="485639834" sldId="278"/>
            <ac:cxnSpMk id="12" creationId="{0B24BF53-C091-30EA-C517-0E53D1293905}"/>
          </ac:cxnSpMkLst>
        </pc:cxnChg>
        <pc:cxnChg chg="add mod">
          <ac:chgData name="Carlo Roncolato" userId="702657c7-ce74-4e67-87a0-6b9afb1b2260" providerId="ADAL" clId="{39DB9A9A-FD8F-4092-8B2D-85B683787C78}" dt="2022-08-25T09:51:48.627" v="1897" actId="1076"/>
          <ac:cxnSpMkLst>
            <pc:docMk/>
            <pc:sldMk cId="485639834" sldId="278"/>
            <ac:cxnSpMk id="19" creationId="{D7013920-A381-0B0A-2E4D-AD6B1FDDCF9E}"/>
          </ac:cxnSpMkLst>
        </pc:cxnChg>
        <pc:cxnChg chg="add mod">
          <ac:chgData name="Carlo Roncolato" userId="702657c7-ce74-4e67-87a0-6b9afb1b2260" providerId="ADAL" clId="{39DB9A9A-FD8F-4092-8B2D-85B683787C78}" dt="2022-08-25T09:51:53.845" v="1899" actId="1076"/>
          <ac:cxnSpMkLst>
            <pc:docMk/>
            <pc:sldMk cId="485639834" sldId="278"/>
            <ac:cxnSpMk id="20" creationId="{3F1386B6-7C8F-496B-796F-4EB32B5C6656}"/>
          </ac:cxnSpMkLst>
        </pc:cxnChg>
        <pc:cxnChg chg="add del mod">
          <ac:chgData name="Carlo Roncolato" userId="702657c7-ce74-4e67-87a0-6b9afb1b2260" providerId="ADAL" clId="{39DB9A9A-FD8F-4092-8B2D-85B683787C78}" dt="2022-08-24T15:16:15.541" v="1601" actId="478"/>
          <ac:cxnSpMkLst>
            <pc:docMk/>
            <pc:sldMk cId="485639834" sldId="278"/>
            <ac:cxnSpMk id="20" creationId="{E9C6ED74-B0FF-12D2-091B-7813C2F74AD6}"/>
          </ac:cxnSpMkLst>
        </pc:cxnChg>
        <pc:cxnChg chg="add mod">
          <ac:chgData name="Carlo Roncolato" userId="702657c7-ce74-4e67-87a0-6b9afb1b2260" providerId="ADAL" clId="{39DB9A9A-FD8F-4092-8B2D-85B683787C78}" dt="2022-08-25T09:51:57.184" v="1901" actId="1076"/>
          <ac:cxnSpMkLst>
            <pc:docMk/>
            <pc:sldMk cId="485639834" sldId="278"/>
            <ac:cxnSpMk id="21" creationId="{27778E2A-D291-9179-A137-7C0E7128909B}"/>
          </ac:cxnSpMkLst>
        </pc:cxnChg>
        <pc:cxnChg chg="add del mod">
          <ac:chgData name="Carlo Roncolato" userId="702657c7-ce74-4e67-87a0-6b9afb1b2260" providerId="ADAL" clId="{39DB9A9A-FD8F-4092-8B2D-85B683787C78}" dt="2022-08-24T15:10:37.757" v="1512" actId="478"/>
          <ac:cxnSpMkLst>
            <pc:docMk/>
            <pc:sldMk cId="485639834" sldId="278"/>
            <ac:cxnSpMk id="23" creationId="{68CE6F05-7279-C6BE-6D47-B752FE35F05C}"/>
          </ac:cxnSpMkLst>
        </pc:cxnChg>
        <pc:cxnChg chg="add del mod">
          <ac:chgData name="Carlo Roncolato" userId="702657c7-ce74-4e67-87a0-6b9afb1b2260" providerId="ADAL" clId="{39DB9A9A-FD8F-4092-8B2D-85B683787C78}" dt="2022-08-25T09:16:25.927" v="1837" actId="478"/>
          <ac:cxnSpMkLst>
            <pc:docMk/>
            <pc:sldMk cId="485639834" sldId="278"/>
            <ac:cxnSpMk id="56" creationId="{97BA62AE-8159-23F3-5D0F-5C7998630588}"/>
          </ac:cxnSpMkLst>
        </pc:cxnChg>
        <pc:cxnChg chg="add del mod">
          <ac:chgData name="Carlo Roncolato" userId="702657c7-ce74-4e67-87a0-6b9afb1b2260" providerId="ADAL" clId="{39DB9A9A-FD8F-4092-8B2D-85B683787C78}" dt="2022-08-25T09:16:25.927" v="1837" actId="478"/>
          <ac:cxnSpMkLst>
            <pc:docMk/>
            <pc:sldMk cId="485639834" sldId="278"/>
            <ac:cxnSpMk id="58" creationId="{85C5532F-6572-0845-74DB-391E79736371}"/>
          </ac:cxnSpMkLst>
        </pc:cxn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1038776301" sldId="278"/>
        </pc:sldMkLst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761102532" sldId="279"/>
        </pc:sldMkLst>
      </pc:sldChg>
      <pc:sldChg chg="addSp delSp modSp new mod">
        <pc:chgData name="Carlo Roncolato" userId="702657c7-ce74-4e67-87a0-6b9afb1b2260" providerId="ADAL" clId="{39DB9A9A-FD8F-4092-8B2D-85B683787C78}" dt="2022-08-25T14:05:37.383" v="5892" actId="21"/>
        <pc:sldMkLst>
          <pc:docMk/>
          <pc:sldMk cId="3704257879" sldId="279"/>
        </pc:sldMkLst>
        <pc:spChg chg="mod">
          <ac:chgData name="Carlo Roncolato" userId="702657c7-ce74-4e67-87a0-6b9afb1b2260" providerId="ADAL" clId="{39DB9A9A-FD8F-4092-8B2D-85B683787C78}" dt="2022-08-24T15:27:32.805" v="1835" actId="20577"/>
          <ac:spMkLst>
            <pc:docMk/>
            <pc:sldMk cId="3704257879" sldId="279"/>
            <ac:spMk id="2" creationId="{9C0BBE46-9929-71AE-49FC-A58B86A17BFC}"/>
          </ac:spMkLst>
        </pc:spChg>
        <pc:spChg chg="mod">
          <ac:chgData name="Carlo Roncolato" userId="702657c7-ce74-4e67-87a0-6b9afb1b2260" providerId="ADAL" clId="{39DB9A9A-FD8F-4092-8B2D-85B683787C78}" dt="2022-08-25T13:40:14.370" v="5513" actId="14100"/>
          <ac:spMkLst>
            <pc:docMk/>
            <pc:sldMk cId="3704257879" sldId="279"/>
            <ac:spMk id="3" creationId="{8810C174-A530-376D-3834-AB9F836C31B7}"/>
          </ac:spMkLst>
        </pc:spChg>
        <pc:spChg chg="add mod">
          <ac:chgData name="Carlo Roncolato" userId="702657c7-ce74-4e67-87a0-6b9afb1b2260" providerId="ADAL" clId="{39DB9A9A-FD8F-4092-8B2D-85B683787C78}" dt="2022-08-25T13:37:55.212" v="5405" actId="1076"/>
          <ac:spMkLst>
            <pc:docMk/>
            <pc:sldMk cId="3704257879" sldId="279"/>
            <ac:spMk id="6" creationId="{633A2B64-4E22-44F9-376C-8B480F1736F0}"/>
          </ac:spMkLst>
        </pc:spChg>
        <pc:spChg chg="add mod">
          <ac:chgData name="Carlo Roncolato" userId="702657c7-ce74-4e67-87a0-6b9afb1b2260" providerId="ADAL" clId="{39DB9A9A-FD8F-4092-8B2D-85B683787C78}" dt="2022-08-25T13:38:07.675" v="5427" actId="1038"/>
          <ac:spMkLst>
            <pc:docMk/>
            <pc:sldMk cId="3704257879" sldId="279"/>
            <ac:spMk id="7" creationId="{54C3491B-E0A5-6E4E-04B9-BA4152BF00D2}"/>
          </ac:spMkLst>
        </pc:spChg>
        <pc:spChg chg="add mod">
          <ac:chgData name="Carlo Roncolato" userId="702657c7-ce74-4e67-87a0-6b9afb1b2260" providerId="ADAL" clId="{39DB9A9A-FD8F-4092-8B2D-85B683787C78}" dt="2022-08-25T13:38:07.675" v="5427" actId="1038"/>
          <ac:spMkLst>
            <pc:docMk/>
            <pc:sldMk cId="3704257879" sldId="279"/>
            <ac:spMk id="8" creationId="{7464D29B-2870-3834-9BA1-0E3BF17C7008}"/>
          </ac:spMkLst>
        </pc:spChg>
        <pc:spChg chg="add mod">
          <ac:chgData name="Carlo Roncolato" userId="702657c7-ce74-4e67-87a0-6b9afb1b2260" providerId="ADAL" clId="{39DB9A9A-FD8F-4092-8B2D-85B683787C78}" dt="2022-08-25T13:38:07.675" v="5427" actId="1038"/>
          <ac:spMkLst>
            <pc:docMk/>
            <pc:sldMk cId="3704257879" sldId="279"/>
            <ac:spMk id="9" creationId="{F4F58D83-E23A-1135-4F87-6A9532D442F2}"/>
          </ac:spMkLst>
        </pc:spChg>
        <pc:spChg chg="add mod">
          <ac:chgData name="Carlo Roncolato" userId="702657c7-ce74-4e67-87a0-6b9afb1b2260" providerId="ADAL" clId="{39DB9A9A-FD8F-4092-8B2D-85B683787C78}" dt="2022-08-25T13:42:11.378" v="5566" actId="20577"/>
          <ac:spMkLst>
            <pc:docMk/>
            <pc:sldMk cId="3704257879" sldId="279"/>
            <ac:spMk id="10" creationId="{8538AD6A-9837-FF72-4B54-1BE3473FC1B4}"/>
          </ac:spMkLst>
        </pc:spChg>
        <pc:spChg chg="add mod">
          <ac:chgData name="Carlo Roncolato" userId="702657c7-ce74-4e67-87a0-6b9afb1b2260" providerId="ADAL" clId="{39DB9A9A-FD8F-4092-8B2D-85B683787C78}" dt="2022-08-25T13:38:40.619" v="5457" actId="20577"/>
          <ac:spMkLst>
            <pc:docMk/>
            <pc:sldMk cId="3704257879" sldId="279"/>
            <ac:spMk id="11" creationId="{94D11987-0221-A772-D6F7-7CB9EF233A09}"/>
          </ac:spMkLst>
        </pc:spChg>
        <pc:spChg chg="add mod">
          <ac:chgData name="Carlo Roncolato" userId="702657c7-ce74-4e67-87a0-6b9afb1b2260" providerId="ADAL" clId="{39DB9A9A-FD8F-4092-8B2D-85B683787C78}" dt="2022-08-25T13:40:29.324" v="5527" actId="6549"/>
          <ac:spMkLst>
            <pc:docMk/>
            <pc:sldMk cId="3704257879" sldId="279"/>
            <ac:spMk id="12" creationId="{9F989C2B-3D5B-B89B-C649-EDD9E4929164}"/>
          </ac:spMkLst>
        </pc:spChg>
        <pc:spChg chg="add del mod">
          <ac:chgData name="Carlo Roncolato" userId="702657c7-ce74-4e67-87a0-6b9afb1b2260" providerId="ADAL" clId="{39DB9A9A-FD8F-4092-8B2D-85B683787C78}" dt="2022-08-25T13:42:31.299" v="5567" actId="478"/>
          <ac:spMkLst>
            <pc:docMk/>
            <pc:sldMk cId="3704257879" sldId="279"/>
            <ac:spMk id="13" creationId="{54662F48-75AC-A4EA-30A8-739C669F9216}"/>
          </ac:spMkLst>
        </pc:spChg>
        <pc:spChg chg="add mod">
          <ac:chgData name="Carlo Roncolato" userId="702657c7-ce74-4e67-87a0-6b9afb1b2260" providerId="ADAL" clId="{39DB9A9A-FD8F-4092-8B2D-85B683787C78}" dt="2022-08-25T13:42:53.024" v="5573" actId="14100"/>
          <ac:spMkLst>
            <pc:docMk/>
            <pc:sldMk cId="3704257879" sldId="279"/>
            <ac:spMk id="14" creationId="{E358D99D-C264-84C7-2D6A-9BF29EAD5BAD}"/>
          </ac:spMkLst>
        </pc:spChg>
        <pc:spChg chg="add del">
          <ac:chgData name="Carlo Roncolato" userId="702657c7-ce74-4e67-87a0-6b9afb1b2260" providerId="ADAL" clId="{39DB9A9A-FD8F-4092-8B2D-85B683787C78}" dt="2022-08-25T13:43:52.619" v="5582" actId="34124"/>
          <ac:spMkLst>
            <pc:docMk/>
            <pc:sldMk cId="3704257879" sldId="279"/>
            <ac:spMk id="17" creationId="{3202B658-52D5-4A43-9524-9DE44C42E71F}"/>
          </ac:spMkLst>
        </pc:spChg>
        <pc:spChg chg="add del">
          <ac:chgData name="Carlo Roncolato" userId="702657c7-ce74-4e67-87a0-6b9afb1b2260" providerId="ADAL" clId="{39DB9A9A-FD8F-4092-8B2D-85B683787C78}" dt="2022-08-25T13:43:57.955" v="5584" actId="478"/>
          <ac:spMkLst>
            <pc:docMk/>
            <pc:sldMk cId="3704257879" sldId="279"/>
            <ac:spMk id="18" creationId="{9D904238-C096-493A-81B6-E8228559DF74}"/>
          </ac:spMkLst>
        </pc:spChg>
        <pc:spChg chg="add mod">
          <ac:chgData name="Carlo Roncolato" userId="702657c7-ce74-4e67-87a0-6b9afb1b2260" providerId="ADAL" clId="{39DB9A9A-FD8F-4092-8B2D-85B683787C78}" dt="2022-08-25T13:44:39" v="5595" actId="14100"/>
          <ac:spMkLst>
            <pc:docMk/>
            <pc:sldMk cId="3704257879" sldId="279"/>
            <ac:spMk id="21" creationId="{D6C636CA-76D6-4F89-B0D1-0A4CA384CDC9}"/>
          </ac:spMkLst>
        </pc:spChg>
        <pc:spChg chg="add del">
          <ac:chgData name="Carlo Roncolato" userId="702657c7-ce74-4e67-87a0-6b9afb1b2260" providerId="ADAL" clId="{39DB9A9A-FD8F-4092-8B2D-85B683787C78}" dt="2022-08-25T13:44:13.475" v="5589" actId="478"/>
          <ac:spMkLst>
            <pc:docMk/>
            <pc:sldMk cId="3704257879" sldId="279"/>
            <ac:spMk id="24" creationId="{A20D7764-F39D-4DDB-B4DC-0A0C4BB1762F}"/>
          </ac:spMkLst>
        </pc:spChg>
        <pc:spChg chg="add mod">
          <ac:chgData name="Carlo Roncolato" userId="702657c7-ce74-4e67-87a0-6b9afb1b2260" providerId="ADAL" clId="{39DB9A9A-FD8F-4092-8B2D-85B683787C78}" dt="2022-08-25T13:47:24.867" v="5721" actId="114"/>
          <ac:spMkLst>
            <pc:docMk/>
            <pc:sldMk cId="3704257879" sldId="279"/>
            <ac:spMk id="28" creationId="{495EE758-3E05-02BF-7421-258DD2BC0FB1}"/>
          </ac:spMkLst>
        </pc:spChg>
        <pc:spChg chg="add del mod">
          <ac:chgData name="Carlo Roncolato" userId="702657c7-ce74-4e67-87a0-6b9afb1b2260" providerId="ADAL" clId="{39DB9A9A-FD8F-4092-8B2D-85B683787C78}" dt="2022-08-25T14:05:37.383" v="5892" actId="21"/>
          <ac:spMkLst>
            <pc:docMk/>
            <pc:sldMk cId="3704257879" sldId="279"/>
            <ac:spMk id="29" creationId="{E5AE2395-917E-BEB0-495A-21E22F520653}"/>
          </ac:spMkLst>
        </pc:spChg>
        <pc:spChg chg="add del mod">
          <ac:chgData name="Carlo Roncolato" userId="702657c7-ce74-4e67-87a0-6b9afb1b2260" providerId="ADAL" clId="{39DB9A9A-FD8F-4092-8B2D-85B683787C78}" dt="2022-08-25T14:05:37.383" v="5892" actId="21"/>
          <ac:spMkLst>
            <pc:docMk/>
            <pc:sldMk cId="3704257879" sldId="279"/>
            <ac:spMk id="30" creationId="{60CD0441-5FAC-318B-D187-DDD0F803B19C}"/>
          </ac:spMkLst>
        </pc:spChg>
        <pc:spChg chg="add del mod">
          <ac:chgData name="Carlo Roncolato" userId="702657c7-ce74-4e67-87a0-6b9afb1b2260" providerId="ADAL" clId="{39DB9A9A-FD8F-4092-8B2D-85B683787C78}" dt="2022-08-25T14:05:37.383" v="5892" actId="21"/>
          <ac:spMkLst>
            <pc:docMk/>
            <pc:sldMk cId="3704257879" sldId="279"/>
            <ac:spMk id="31" creationId="{B0E4AFC6-E520-296C-F7D9-C48CBC9981AF}"/>
          </ac:spMkLst>
        </pc:spChg>
        <pc:grpChg chg="del mod">
          <ac:chgData name="Carlo Roncolato" userId="702657c7-ce74-4e67-87a0-6b9afb1b2260" providerId="ADAL" clId="{39DB9A9A-FD8F-4092-8B2D-85B683787C78}" dt="2022-08-25T13:44:08.599" v="5588" actId="34122"/>
          <ac:grpSpMkLst>
            <pc:docMk/>
            <pc:sldMk cId="3704257879" sldId="279"/>
            <ac:grpSpMk id="22" creationId="{B00DB17C-920A-238F-8ED0-E800E1A11672}"/>
          </ac:grpSpMkLst>
        </pc:grpChg>
        <pc:grpChg chg="del mod">
          <ac:chgData name="Carlo Roncolato" userId="702657c7-ce74-4e67-87a0-6b9afb1b2260" providerId="ADAL" clId="{39DB9A9A-FD8F-4092-8B2D-85B683787C78}" dt="2022-08-25T13:44:32.259" v="5593" actId="34122"/>
          <ac:grpSpMkLst>
            <pc:docMk/>
            <pc:sldMk cId="3704257879" sldId="279"/>
            <ac:grpSpMk id="26" creationId="{AC6F4D73-8C48-2D4F-30BB-3F0C91A4600D}"/>
          </ac:grpSpMkLst>
        </pc:grpChg>
        <pc:picChg chg="add mod">
          <ac:chgData name="Carlo Roncolato" userId="702657c7-ce74-4e67-87a0-6b9afb1b2260" providerId="ADAL" clId="{39DB9A9A-FD8F-4092-8B2D-85B683787C78}" dt="2022-08-25T13:38:11.338" v="5428" actId="1076"/>
          <ac:picMkLst>
            <pc:docMk/>
            <pc:sldMk cId="3704257879" sldId="279"/>
            <ac:picMk id="5" creationId="{0270A502-78CB-69AD-A69B-321B2812C4D3}"/>
          </ac:picMkLst>
        </pc:picChg>
        <pc:inkChg chg="add del">
          <ac:chgData name="Carlo Roncolato" userId="702657c7-ce74-4e67-87a0-6b9afb1b2260" providerId="ADAL" clId="{39DB9A9A-FD8F-4092-8B2D-85B683787C78}" dt="2022-08-25T13:43:54.997" v="5583" actId="34122"/>
          <ac:inkMkLst>
            <pc:docMk/>
            <pc:sldMk cId="3704257879" sldId="279"/>
            <ac:inkMk id="4" creationId="{CDD86570-123E-495F-88F0-8A1898D9DEE5}"/>
          </ac:inkMkLst>
        </pc:inkChg>
        <pc:inkChg chg="add del">
          <ac:chgData name="Carlo Roncolato" userId="702657c7-ce74-4e67-87a0-6b9afb1b2260" providerId="ADAL" clId="{39DB9A9A-FD8F-4092-8B2D-85B683787C78}" dt="2022-08-25T13:43:45.074" v="5581" actId="34122"/>
          <ac:inkMkLst>
            <pc:docMk/>
            <pc:sldMk cId="3704257879" sldId="279"/>
            <ac:inkMk id="19" creationId="{5886AD66-602B-B896-876B-1A8B16C970DF}"/>
          </ac:inkMkLst>
        </pc:inkChg>
        <pc:inkChg chg="add del mod topLvl">
          <ac:chgData name="Carlo Roncolato" userId="702657c7-ce74-4e67-87a0-6b9afb1b2260" providerId="ADAL" clId="{39DB9A9A-FD8F-4092-8B2D-85B683787C78}" dt="2022-08-25T13:44:08.599" v="5588" actId="34122"/>
          <ac:inkMkLst>
            <pc:docMk/>
            <pc:sldMk cId="3704257879" sldId="279"/>
            <ac:inkMk id="20" creationId="{D9D89727-443E-F586-FA4E-E82E40A3E86F}"/>
          </ac:inkMkLst>
        </pc:inkChg>
        <pc:inkChg chg="add del mod topLvl">
          <ac:chgData name="Carlo Roncolato" userId="702657c7-ce74-4e67-87a0-6b9afb1b2260" providerId="ADAL" clId="{39DB9A9A-FD8F-4092-8B2D-85B683787C78}" dt="2022-08-25T13:44:08.599" v="5588" actId="34122"/>
          <ac:inkMkLst>
            <pc:docMk/>
            <pc:sldMk cId="3704257879" sldId="279"/>
            <ac:inkMk id="21" creationId="{12A338C4-100B-8F59-FC01-5A7BD3935302}"/>
          </ac:inkMkLst>
        </pc:inkChg>
        <pc:inkChg chg="add del mod topLvl">
          <ac:chgData name="Carlo Roncolato" userId="702657c7-ce74-4e67-87a0-6b9afb1b2260" providerId="ADAL" clId="{39DB9A9A-FD8F-4092-8B2D-85B683787C78}" dt="2022-08-25T13:44:32.259" v="5593" actId="34122"/>
          <ac:inkMkLst>
            <pc:docMk/>
            <pc:sldMk cId="3704257879" sldId="279"/>
            <ac:inkMk id="23" creationId="{520B8682-6866-E284-E6F2-8D2C8ABF613F}"/>
          </ac:inkMkLst>
        </pc:inkChg>
        <pc:inkChg chg="add del mod topLvl">
          <ac:chgData name="Carlo Roncolato" userId="702657c7-ce74-4e67-87a0-6b9afb1b2260" providerId="ADAL" clId="{39DB9A9A-FD8F-4092-8B2D-85B683787C78}" dt="2022-08-25T13:44:32.259" v="5593" actId="34122"/>
          <ac:inkMkLst>
            <pc:docMk/>
            <pc:sldMk cId="3704257879" sldId="279"/>
            <ac:inkMk id="25" creationId="{0543F2F9-8595-0A07-72FD-7DA3D8BE77BA}"/>
          </ac:inkMkLst>
        </pc:inkChg>
        <pc:cxnChg chg="add del mod">
          <ac:chgData name="Carlo Roncolato" userId="702657c7-ce74-4e67-87a0-6b9afb1b2260" providerId="ADAL" clId="{39DB9A9A-FD8F-4092-8B2D-85B683787C78}" dt="2022-08-25T13:43:27.058" v="5579" actId="478"/>
          <ac:cxnSpMkLst>
            <pc:docMk/>
            <pc:sldMk cId="3704257879" sldId="279"/>
            <ac:cxnSpMk id="16" creationId="{626EA36F-7E74-AEB2-FEC5-EF384F49E799}"/>
          </ac:cxnSpMkLst>
        </pc:cxnChg>
        <pc:cxnChg chg="add del mod">
          <ac:chgData name="Carlo Roncolato" userId="702657c7-ce74-4e67-87a0-6b9afb1b2260" providerId="ADAL" clId="{39DB9A9A-FD8F-4092-8B2D-85B683787C78}" dt="2022-08-25T13:43:25.738" v="5578" actId="478"/>
          <ac:cxnSpMkLst>
            <pc:docMk/>
            <pc:sldMk cId="3704257879" sldId="279"/>
            <ac:cxnSpMk id="18" creationId="{B82782DB-CA23-5165-AB99-CDABC19923AB}"/>
          </ac:cxnSpMkLst>
        </pc:cxnChg>
      </pc:sldChg>
      <pc:sldChg chg="addSp delSp modSp new mod">
        <pc:chgData name="Carlo Roncolato" userId="702657c7-ce74-4e67-87a0-6b9afb1b2260" providerId="ADAL" clId="{39DB9A9A-FD8F-4092-8B2D-85B683787C78}" dt="2022-08-25T12:10:21.851" v="4955" actId="113"/>
        <pc:sldMkLst>
          <pc:docMk/>
          <pc:sldMk cId="739855283" sldId="280"/>
        </pc:sldMkLst>
        <pc:spChg chg="mod">
          <ac:chgData name="Carlo Roncolato" userId="702657c7-ce74-4e67-87a0-6b9afb1b2260" providerId="ADAL" clId="{39DB9A9A-FD8F-4092-8B2D-85B683787C78}" dt="2022-08-25T11:12:52.677" v="3786" actId="20577"/>
          <ac:spMkLst>
            <pc:docMk/>
            <pc:sldMk cId="739855283" sldId="280"/>
            <ac:spMk id="2" creationId="{FA083469-0304-F255-E353-1248B62C23C8}"/>
          </ac:spMkLst>
        </pc:spChg>
        <pc:spChg chg="del">
          <ac:chgData name="Carlo Roncolato" userId="702657c7-ce74-4e67-87a0-6b9afb1b2260" providerId="ADAL" clId="{39DB9A9A-FD8F-4092-8B2D-85B683787C78}" dt="2022-08-25T11:12:43.125" v="3758" actId="478"/>
          <ac:spMkLst>
            <pc:docMk/>
            <pc:sldMk cId="739855283" sldId="280"/>
            <ac:spMk id="3" creationId="{48F92524-2F4B-84D7-556F-AF7D22D061F7}"/>
          </ac:spMkLst>
        </pc:spChg>
        <pc:spChg chg="add mod">
          <ac:chgData name="Carlo Roncolato" userId="702657c7-ce74-4e67-87a0-6b9afb1b2260" providerId="ADAL" clId="{39DB9A9A-FD8F-4092-8B2D-85B683787C78}" dt="2022-08-25T12:10:14.268" v="4953" actId="1076"/>
          <ac:spMkLst>
            <pc:docMk/>
            <pc:sldMk cId="739855283" sldId="280"/>
            <ac:spMk id="5" creationId="{A2FDEA3D-2F17-49C8-E1E0-9A0D0C096B8A}"/>
          </ac:spMkLst>
        </pc:spChg>
        <pc:spChg chg="add mod">
          <ac:chgData name="Carlo Roncolato" userId="702657c7-ce74-4e67-87a0-6b9afb1b2260" providerId="ADAL" clId="{39DB9A9A-FD8F-4092-8B2D-85B683787C78}" dt="2022-08-25T12:10:14.268" v="4953" actId="1076"/>
          <ac:spMkLst>
            <pc:docMk/>
            <pc:sldMk cId="739855283" sldId="280"/>
            <ac:spMk id="6" creationId="{8A7FE35C-8F63-25C6-6FC3-43F6EE9EEBEF}"/>
          </ac:spMkLst>
        </pc:spChg>
        <pc:spChg chg="add mod">
          <ac:chgData name="Carlo Roncolato" userId="702657c7-ce74-4e67-87a0-6b9afb1b2260" providerId="ADAL" clId="{39DB9A9A-FD8F-4092-8B2D-85B683787C78}" dt="2022-08-25T12:10:21.851" v="4955" actId="113"/>
          <ac:spMkLst>
            <pc:docMk/>
            <pc:sldMk cId="739855283" sldId="280"/>
            <ac:spMk id="7" creationId="{BC782FE5-88B3-F2DC-9DE2-FED703F3B375}"/>
          </ac:spMkLst>
        </pc:spChg>
        <pc:spChg chg="add mod">
          <ac:chgData name="Carlo Roncolato" userId="702657c7-ce74-4e67-87a0-6b9afb1b2260" providerId="ADAL" clId="{39DB9A9A-FD8F-4092-8B2D-85B683787C78}" dt="2022-08-25T12:10:14.268" v="4953" actId="1076"/>
          <ac:spMkLst>
            <pc:docMk/>
            <pc:sldMk cId="739855283" sldId="280"/>
            <ac:spMk id="9" creationId="{9BE09A20-C31A-FB2B-BC56-CC77D393A543}"/>
          </ac:spMkLst>
        </pc:spChg>
        <pc:spChg chg="add mod">
          <ac:chgData name="Carlo Roncolato" userId="702657c7-ce74-4e67-87a0-6b9afb1b2260" providerId="ADAL" clId="{39DB9A9A-FD8F-4092-8B2D-85B683787C78}" dt="2022-08-25T11:34:49.598" v="4232" actId="1076"/>
          <ac:spMkLst>
            <pc:docMk/>
            <pc:sldMk cId="739855283" sldId="280"/>
            <ac:spMk id="14" creationId="{9154B254-B296-DE3C-3016-787329055AFA}"/>
          </ac:spMkLst>
        </pc:spChg>
        <pc:spChg chg="add mod">
          <ac:chgData name="Carlo Roncolato" userId="702657c7-ce74-4e67-87a0-6b9afb1b2260" providerId="ADAL" clId="{39DB9A9A-FD8F-4092-8B2D-85B683787C78}" dt="2022-08-25T11:42:41.576" v="4489" actId="1076"/>
          <ac:spMkLst>
            <pc:docMk/>
            <pc:sldMk cId="739855283" sldId="280"/>
            <ac:spMk id="15" creationId="{42259DB3-A37F-7EED-DBB4-6C0C6669D1F5}"/>
          </ac:spMkLst>
        </pc:spChg>
        <pc:spChg chg="add mod">
          <ac:chgData name="Carlo Roncolato" userId="702657c7-ce74-4e67-87a0-6b9afb1b2260" providerId="ADAL" clId="{39DB9A9A-FD8F-4092-8B2D-85B683787C78}" dt="2022-08-25T12:09:15.105" v="4943" actId="1076"/>
          <ac:spMkLst>
            <pc:docMk/>
            <pc:sldMk cId="739855283" sldId="280"/>
            <ac:spMk id="16" creationId="{DBC31781-B496-04BB-3109-84B7D4DCD152}"/>
          </ac:spMkLst>
        </pc:spChg>
        <pc:spChg chg="add mod">
          <ac:chgData name="Carlo Roncolato" userId="702657c7-ce74-4e67-87a0-6b9afb1b2260" providerId="ADAL" clId="{39DB9A9A-FD8F-4092-8B2D-85B683787C78}" dt="2022-08-25T11:43:12.425" v="4532" actId="12"/>
          <ac:spMkLst>
            <pc:docMk/>
            <pc:sldMk cId="739855283" sldId="280"/>
            <ac:spMk id="18" creationId="{1A98273A-AF61-9D33-D434-643B368C6D79}"/>
          </ac:spMkLst>
        </pc:spChg>
        <pc:picChg chg="add mod">
          <ac:chgData name="Carlo Roncolato" userId="702657c7-ce74-4e67-87a0-6b9afb1b2260" providerId="ADAL" clId="{39DB9A9A-FD8F-4092-8B2D-85B683787C78}" dt="2022-08-25T12:10:01.725" v="4952" actId="14100"/>
          <ac:picMkLst>
            <pc:docMk/>
            <pc:sldMk cId="739855283" sldId="280"/>
            <ac:picMk id="4" creationId="{BE2182DB-91D9-5579-A6D6-7794F4DDAEA4}"/>
          </ac:picMkLst>
        </pc:picChg>
        <pc:picChg chg="add del mod">
          <ac:chgData name="Carlo Roncolato" userId="702657c7-ce74-4e67-87a0-6b9afb1b2260" providerId="ADAL" clId="{39DB9A9A-FD8F-4092-8B2D-85B683787C78}" dt="2022-08-25T12:09:30.492" v="4945" actId="478"/>
          <ac:picMkLst>
            <pc:docMk/>
            <pc:sldMk cId="739855283" sldId="280"/>
            <ac:picMk id="12" creationId="{181F0A86-29A5-09FD-4996-C3C6F53BC684}"/>
          </ac:picMkLst>
        </pc:picChg>
        <pc:cxnChg chg="add mod">
          <ac:chgData name="Carlo Roncolato" userId="702657c7-ce74-4e67-87a0-6b9afb1b2260" providerId="ADAL" clId="{39DB9A9A-FD8F-4092-8B2D-85B683787C78}" dt="2022-08-25T12:10:14.268" v="4953" actId="1076"/>
          <ac:cxnSpMkLst>
            <pc:docMk/>
            <pc:sldMk cId="739855283" sldId="280"/>
            <ac:cxnSpMk id="8" creationId="{62A824E1-946A-635B-B265-597BE97D5BF2}"/>
          </ac:cxnSpMkLst>
        </pc:cxnChg>
        <pc:cxnChg chg="add mod">
          <ac:chgData name="Carlo Roncolato" userId="702657c7-ce74-4e67-87a0-6b9afb1b2260" providerId="ADAL" clId="{39DB9A9A-FD8F-4092-8B2D-85B683787C78}" dt="2022-08-25T12:10:14.268" v="4953" actId="1076"/>
          <ac:cxnSpMkLst>
            <pc:docMk/>
            <pc:sldMk cId="739855283" sldId="280"/>
            <ac:cxnSpMk id="10" creationId="{E59D731C-5E51-0664-9C9C-C72377AEC59C}"/>
          </ac:cxnSpMkLst>
        </pc:cxnChg>
        <pc:cxnChg chg="add mod">
          <ac:chgData name="Carlo Roncolato" userId="702657c7-ce74-4e67-87a0-6b9afb1b2260" providerId="ADAL" clId="{39DB9A9A-FD8F-4092-8B2D-85B683787C78}" dt="2022-08-25T12:10:14.268" v="4953" actId="1076"/>
          <ac:cxnSpMkLst>
            <pc:docMk/>
            <pc:sldMk cId="739855283" sldId="280"/>
            <ac:cxnSpMk id="11" creationId="{66AC0365-DDAC-2F29-1CF0-9665DBF37636}"/>
          </ac:cxnSpMkLst>
        </pc:cxn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1741170830" sldId="280"/>
        </pc:sldMkLst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2146065309" sldId="281"/>
        </pc:sldMkLst>
      </pc:sldChg>
      <pc:sldChg chg="addSp delSp modSp new mod">
        <pc:chgData name="Carlo Roncolato" userId="702657c7-ce74-4e67-87a0-6b9afb1b2260" providerId="ADAL" clId="{39DB9A9A-FD8F-4092-8B2D-85B683787C78}" dt="2022-08-26T13:35:02.675" v="9231" actId="20577"/>
        <pc:sldMkLst>
          <pc:docMk/>
          <pc:sldMk cId="3388765392" sldId="281"/>
        </pc:sldMkLst>
        <pc:spChg chg="mod">
          <ac:chgData name="Carlo Roncolato" userId="702657c7-ce74-4e67-87a0-6b9afb1b2260" providerId="ADAL" clId="{39DB9A9A-FD8F-4092-8B2D-85B683787C78}" dt="2022-08-25T15:19:14.018" v="6614" actId="20577"/>
          <ac:spMkLst>
            <pc:docMk/>
            <pc:sldMk cId="3388765392" sldId="281"/>
            <ac:spMk id="2" creationId="{3780F7E6-BA13-7955-6A5B-7E073AB509AE}"/>
          </ac:spMkLst>
        </pc:spChg>
        <pc:spChg chg="del">
          <ac:chgData name="Carlo Roncolato" userId="702657c7-ce74-4e67-87a0-6b9afb1b2260" providerId="ADAL" clId="{39DB9A9A-FD8F-4092-8B2D-85B683787C78}" dt="2022-08-25T13:50:26.731" v="5768" actId="478"/>
          <ac:spMkLst>
            <pc:docMk/>
            <pc:sldMk cId="3388765392" sldId="281"/>
            <ac:spMk id="3" creationId="{7804F03C-6C49-DCDB-6800-9681284191AA}"/>
          </ac:spMkLst>
        </pc:spChg>
        <pc:spChg chg="add mod">
          <ac:chgData name="Carlo Roncolato" userId="702657c7-ce74-4e67-87a0-6b9afb1b2260" providerId="ADAL" clId="{39DB9A9A-FD8F-4092-8B2D-85B683787C78}" dt="2022-08-25T13:53:07.787" v="5832" actId="20577"/>
          <ac:spMkLst>
            <pc:docMk/>
            <pc:sldMk cId="3388765392" sldId="281"/>
            <ac:spMk id="4" creationId="{EDF6A55B-2561-D876-7FD2-FFC34AD336EA}"/>
          </ac:spMkLst>
        </pc:spChg>
        <pc:spChg chg="add mod">
          <ac:chgData name="Carlo Roncolato" userId="702657c7-ce74-4e67-87a0-6b9afb1b2260" providerId="ADAL" clId="{39DB9A9A-FD8F-4092-8B2D-85B683787C78}" dt="2022-08-25T15:11:01.576" v="6414" actId="20577"/>
          <ac:spMkLst>
            <pc:docMk/>
            <pc:sldMk cId="3388765392" sldId="281"/>
            <ac:spMk id="5" creationId="{8B10FF4D-614F-4B28-2791-7FA5546339A4}"/>
          </ac:spMkLst>
        </pc:spChg>
        <pc:spChg chg="add mod">
          <ac:chgData name="Carlo Roncolato" userId="702657c7-ce74-4e67-87a0-6b9afb1b2260" providerId="ADAL" clId="{39DB9A9A-FD8F-4092-8B2D-85B683787C78}" dt="2022-08-25T15:19:58.145" v="6655" actId="1076"/>
          <ac:spMkLst>
            <pc:docMk/>
            <pc:sldMk cId="3388765392" sldId="281"/>
            <ac:spMk id="14" creationId="{592C4F83-7F52-D905-34FB-3D994B446689}"/>
          </ac:spMkLst>
        </pc:spChg>
        <pc:spChg chg="add del mod">
          <ac:chgData name="Carlo Roncolato" userId="702657c7-ce74-4e67-87a0-6b9afb1b2260" providerId="ADAL" clId="{39DB9A9A-FD8F-4092-8B2D-85B683787C78}" dt="2022-08-25T15:17:40.209" v="6564" actId="478"/>
          <ac:spMkLst>
            <pc:docMk/>
            <pc:sldMk cId="3388765392" sldId="281"/>
            <ac:spMk id="15" creationId="{86028290-0EC9-B042-968B-CE52091D8E4F}"/>
          </ac:spMkLst>
        </pc:spChg>
        <pc:spChg chg="add mod">
          <ac:chgData name="Carlo Roncolato" userId="702657c7-ce74-4e67-87a0-6b9afb1b2260" providerId="ADAL" clId="{39DB9A9A-FD8F-4092-8B2D-85B683787C78}" dt="2022-08-25T15:19:58.145" v="6655" actId="1076"/>
          <ac:spMkLst>
            <pc:docMk/>
            <pc:sldMk cId="3388765392" sldId="281"/>
            <ac:spMk id="17" creationId="{E87E7552-CEA5-AF1E-5E4D-0A843438BBF9}"/>
          </ac:spMkLst>
        </pc:spChg>
        <pc:grpChg chg="add del mod">
          <ac:chgData name="Carlo Roncolato" userId="702657c7-ce74-4e67-87a0-6b9afb1b2260" providerId="ADAL" clId="{39DB9A9A-FD8F-4092-8B2D-85B683787C78}" dt="2022-08-25T13:56:18.242" v="5876" actId="165"/>
          <ac:grpSpMkLst>
            <pc:docMk/>
            <pc:sldMk cId="3388765392" sldId="281"/>
            <ac:grpSpMk id="9" creationId="{E6BF96F1-3E38-1347-6986-45C86FFA34C7}"/>
          </ac:grpSpMkLst>
        </pc:grpChg>
        <pc:grpChg chg="add mod">
          <ac:chgData name="Carlo Roncolato" userId="702657c7-ce74-4e67-87a0-6b9afb1b2260" providerId="ADAL" clId="{39DB9A9A-FD8F-4092-8B2D-85B683787C78}" dt="2022-08-25T15:22:12.433" v="6708" actId="1035"/>
          <ac:grpSpMkLst>
            <pc:docMk/>
            <pc:sldMk cId="3388765392" sldId="281"/>
            <ac:grpSpMk id="12" creationId="{DC352333-C1F9-7E93-BE08-17C0A9BD34D8}"/>
          </ac:grpSpMkLst>
        </pc:grpChg>
        <pc:grpChg chg="add mod">
          <ac:chgData name="Carlo Roncolato" userId="702657c7-ce74-4e67-87a0-6b9afb1b2260" providerId="ADAL" clId="{39DB9A9A-FD8F-4092-8B2D-85B683787C78}" dt="2022-08-25T15:19:37.953" v="6650" actId="1076"/>
          <ac:grpSpMkLst>
            <pc:docMk/>
            <pc:sldMk cId="3388765392" sldId="281"/>
            <ac:grpSpMk id="13" creationId="{BDB237C3-897A-2A61-2446-853482853A42}"/>
          </ac:grpSpMkLst>
        </pc:grpChg>
        <pc:graphicFrameChg chg="add mod modGraphic">
          <ac:chgData name="Carlo Roncolato" userId="702657c7-ce74-4e67-87a0-6b9afb1b2260" providerId="ADAL" clId="{39DB9A9A-FD8F-4092-8B2D-85B683787C78}" dt="2022-08-26T13:35:02.675" v="9231" actId="20577"/>
          <ac:graphicFrameMkLst>
            <pc:docMk/>
            <pc:sldMk cId="3388765392" sldId="281"/>
            <ac:graphicFrameMk id="3" creationId="{1AD67C7A-3918-929F-C514-AB889761C69F}"/>
          </ac:graphicFrameMkLst>
        </pc:graphicFrameChg>
        <pc:graphicFrameChg chg="add del mod modGraphic">
          <ac:chgData name="Carlo Roncolato" userId="702657c7-ce74-4e67-87a0-6b9afb1b2260" providerId="ADAL" clId="{39DB9A9A-FD8F-4092-8B2D-85B683787C78}" dt="2022-08-25T15:15:19.993" v="6476" actId="478"/>
          <ac:graphicFrameMkLst>
            <pc:docMk/>
            <pc:sldMk cId="3388765392" sldId="281"/>
            <ac:graphicFrameMk id="9" creationId="{FF039534-BA30-F9D8-D7A2-CFFD49591BE3}"/>
          </ac:graphicFrameMkLst>
        </pc:graphicFrameChg>
        <pc:picChg chg="add del mod">
          <ac:chgData name="Carlo Roncolato" userId="702657c7-ce74-4e67-87a0-6b9afb1b2260" providerId="ADAL" clId="{39DB9A9A-FD8F-4092-8B2D-85B683787C78}" dt="2022-08-25T15:05:51.569" v="6385" actId="478"/>
          <ac:picMkLst>
            <pc:docMk/>
            <pc:sldMk cId="3388765392" sldId="281"/>
            <ac:picMk id="6" creationId="{B3C00033-24F7-E70E-EE4B-ADA0BD08989B}"/>
          </ac:picMkLst>
        </pc:picChg>
        <pc:picChg chg="add mod topLvl modCrop">
          <ac:chgData name="Carlo Roncolato" userId="702657c7-ce74-4e67-87a0-6b9afb1b2260" providerId="ADAL" clId="{39DB9A9A-FD8F-4092-8B2D-85B683787C78}" dt="2022-08-25T13:56:31.693" v="5878" actId="164"/>
          <ac:picMkLst>
            <pc:docMk/>
            <pc:sldMk cId="3388765392" sldId="281"/>
            <ac:picMk id="7" creationId="{1B22797E-77EC-9881-3029-C868EA04DA5F}"/>
          </ac:picMkLst>
        </pc:picChg>
        <pc:picChg chg="add mod topLvl modCrop">
          <ac:chgData name="Carlo Roncolato" userId="702657c7-ce74-4e67-87a0-6b9afb1b2260" providerId="ADAL" clId="{39DB9A9A-FD8F-4092-8B2D-85B683787C78}" dt="2022-08-25T13:56:31.693" v="5878" actId="164"/>
          <ac:picMkLst>
            <pc:docMk/>
            <pc:sldMk cId="3388765392" sldId="281"/>
            <ac:picMk id="8" creationId="{4B49EF3D-AE0B-E705-1275-4660261D5C81}"/>
          </ac:picMkLst>
        </pc:picChg>
        <pc:picChg chg="add mod modCrop">
          <ac:chgData name="Carlo Roncolato" userId="702657c7-ce74-4e67-87a0-6b9afb1b2260" providerId="ADAL" clId="{39DB9A9A-FD8F-4092-8B2D-85B683787C78}" dt="2022-08-25T13:56:08.813" v="5874" actId="164"/>
          <ac:picMkLst>
            <pc:docMk/>
            <pc:sldMk cId="3388765392" sldId="281"/>
            <ac:picMk id="10" creationId="{024ED171-300B-A6D9-920E-E817BB50C9FB}"/>
          </ac:picMkLst>
        </pc:picChg>
        <pc:picChg chg="add mod modCrop">
          <ac:chgData name="Carlo Roncolato" userId="702657c7-ce74-4e67-87a0-6b9afb1b2260" providerId="ADAL" clId="{39DB9A9A-FD8F-4092-8B2D-85B683787C78}" dt="2022-08-25T13:56:08.813" v="5874" actId="164"/>
          <ac:picMkLst>
            <pc:docMk/>
            <pc:sldMk cId="3388765392" sldId="281"/>
            <ac:picMk id="11" creationId="{05491E10-81E8-8768-C6F2-D5500B77442D}"/>
          </ac:picMkLst>
        </pc:picChg>
        <pc:picChg chg="add del mod">
          <ac:chgData name="Carlo Roncolato" userId="702657c7-ce74-4e67-87a0-6b9afb1b2260" providerId="ADAL" clId="{39DB9A9A-FD8F-4092-8B2D-85B683787C78}" dt="2022-08-25T13:59:13.444" v="5884"/>
          <ac:picMkLst>
            <pc:docMk/>
            <pc:sldMk cId="3388765392" sldId="281"/>
            <ac:picMk id="14" creationId="{84AB516C-C511-3222-6636-31C401AD60A7}"/>
          </ac:picMkLst>
        </pc:picChg>
        <pc:picChg chg="add del mod">
          <ac:chgData name="Carlo Roncolato" userId="702657c7-ce74-4e67-87a0-6b9afb1b2260" providerId="ADAL" clId="{39DB9A9A-FD8F-4092-8B2D-85B683787C78}" dt="2022-08-25T14:01:11.523" v="5887" actId="478"/>
          <ac:picMkLst>
            <pc:docMk/>
            <pc:sldMk cId="3388765392" sldId="281"/>
            <ac:picMk id="16" creationId="{64046F60-1500-7B52-A818-1B5A74DB44A2}"/>
          </ac:picMkLst>
        </pc:picChg>
        <pc:picChg chg="add mod">
          <ac:chgData name="Carlo Roncolato" userId="702657c7-ce74-4e67-87a0-6b9afb1b2260" providerId="ADAL" clId="{39DB9A9A-FD8F-4092-8B2D-85B683787C78}" dt="2022-08-25T15:19:52.023" v="6654" actId="1076"/>
          <ac:picMkLst>
            <pc:docMk/>
            <pc:sldMk cId="3388765392" sldId="281"/>
            <ac:picMk id="18" creationId="{6708FE8C-7EA9-EF86-D3AE-06E06CD61C53}"/>
          </ac:picMkLst>
        </pc:pic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789332990" sldId="282"/>
        </pc:sldMkLst>
      </pc:sldChg>
      <pc:sldChg chg="addSp delSp modSp new del mod">
        <pc:chgData name="Carlo Roncolato" userId="702657c7-ce74-4e67-87a0-6b9afb1b2260" providerId="ADAL" clId="{39DB9A9A-FD8F-4092-8B2D-85B683787C78}" dt="2022-08-25T14:29:22.489" v="5914" actId="47"/>
        <pc:sldMkLst>
          <pc:docMk/>
          <pc:sldMk cId="2472606296" sldId="282"/>
        </pc:sldMkLst>
        <pc:spChg chg="mod">
          <ac:chgData name="Carlo Roncolato" userId="702657c7-ce74-4e67-87a0-6b9afb1b2260" providerId="ADAL" clId="{39DB9A9A-FD8F-4092-8B2D-85B683787C78}" dt="2022-08-25T14:27:56.152" v="5907"/>
          <ac:spMkLst>
            <pc:docMk/>
            <pc:sldMk cId="2472606296" sldId="282"/>
            <ac:spMk id="2" creationId="{5C0175A2-6A63-6D02-0C8C-6F8735B64EF5}"/>
          </ac:spMkLst>
        </pc:spChg>
        <pc:spChg chg="del">
          <ac:chgData name="Carlo Roncolato" userId="702657c7-ce74-4e67-87a0-6b9afb1b2260" providerId="ADAL" clId="{39DB9A9A-FD8F-4092-8B2D-85B683787C78}" dt="2022-08-25T14:06:41.643" v="5895" actId="478"/>
          <ac:spMkLst>
            <pc:docMk/>
            <pc:sldMk cId="2472606296" sldId="282"/>
            <ac:spMk id="3" creationId="{8C6FF8F3-ADE6-AED5-E7B8-2144B493E828}"/>
          </ac:spMkLst>
        </pc:spChg>
        <pc:spChg chg="add del mod">
          <ac:chgData name="Carlo Roncolato" userId="702657c7-ce74-4e67-87a0-6b9afb1b2260" providerId="ADAL" clId="{39DB9A9A-FD8F-4092-8B2D-85B683787C78}" dt="2022-08-25T14:06:55.445" v="5899" actId="21"/>
          <ac:spMkLst>
            <pc:docMk/>
            <pc:sldMk cId="2472606296" sldId="282"/>
            <ac:spMk id="4" creationId="{CD4302A6-6D86-9F7F-C003-7276F2B61082}"/>
          </ac:spMkLst>
        </pc:spChg>
        <pc:spChg chg="add del mod">
          <ac:chgData name="Carlo Roncolato" userId="702657c7-ce74-4e67-87a0-6b9afb1b2260" providerId="ADAL" clId="{39DB9A9A-FD8F-4092-8B2D-85B683787C78}" dt="2022-08-25T14:06:55.445" v="5899" actId="21"/>
          <ac:spMkLst>
            <pc:docMk/>
            <pc:sldMk cId="2472606296" sldId="282"/>
            <ac:spMk id="5" creationId="{46DAE672-02F2-6481-6ABC-43FC2617A48F}"/>
          </ac:spMkLst>
        </pc:spChg>
        <pc:spChg chg="add del mod">
          <ac:chgData name="Carlo Roncolato" userId="702657c7-ce74-4e67-87a0-6b9afb1b2260" providerId="ADAL" clId="{39DB9A9A-FD8F-4092-8B2D-85B683787C78}" dt="2022-08-25T14:06:55.445" v="5899" actId="21"/>
          <ac:spMkLst>
            <pc:docMk/>
            <pc:sldMk cId="2472606296" sldId="282"/>
            <ac:spMk id="6" creationId="{5C48BF3E-58DC-E888-EFCA-B818FE23567B}"/>
          </ac:spMkLst>
        </pc:spChg>
        <pc:picChg chg="add mod">
          <ac:chgData name="Carlo Roncolato" userId="702657c7-ce74-4e67-87a0-6b9afb1b2260" providerId="ADAL" clId="{39DB9A9A-FD8F-4092-8B2D-85B683787C78}" dt="2022-08-25T14:06:52.705" v="5898" actId="1076"/>
          <ac:picMkLst>
            <pc:docMk/>
            <pc:sldMk cId="2472606296" sldId="282"/>
            <ac:picMk id="8" creationId="{4BCCB919-33DA-9246-141C-D52F55B0FA25}"/>
          </ac:picMkLst>
        </pc:picChg>
      </pc:sldChg>
      <pc:sldChg chg="addSp delSp modSp new mod">
        <pc:chgData name="Carlo Roncolato" userId="702657c7-ce74-4e67-87a0-6b9afb1b2260" providerId="ADAL" clId="{39DB9A9A-FD8F-4092-8B2D-85B683787C78}" dt="2022-08-25T14:46:34.516" v="5953" actId="1076"/>
        <pc:sldMkLst>
          <pc:docMk/>
          <pc:sldMk cId="578285173" sldId="283"/>
        </pc:sldMkLst>
        <pc:spChg chg="mod">
          <ac:chgData name="Carlo Roncolato" userId="702657c7-ce74-4e67-87a0-6b9afb1b2260" providerId="ADAL" clId="{39DB9A9A-FD8F-4092-8B2D-85B683787C78}" dt="2022-08-25T14:27:58.903" v="5908"/>
          <ac:spMkLst>
            <pc:docMk/>
            <pc:sldMk cId="578285173" sldId="283"/>
            <ac:spMk id="2" creationId="{5B87969E-DC45-F81E-F2BB-81D0AA51C32E}"/>
          </ac:spMkLst>
        </pc:spChg>
        <pc:spChg chg="del">
          <ac:chgData name="Carlo Roncolato" userId="702657c7-ce74-4e67-87a0-6b9afb1b2260" providerId="ADAL" clId="{39DB9A9A-FD8F-4092-8B2D-85B683787C78}" dt="2022-08-25T14:07:01.691" v="5901" actId="478"/>
          <ac:spMkLst>
            <pc:docMk/>
            <pc:sldMk cId="578285173" sldId="283"/>
            <ac:spMk id="3" creationId="{6C29D223-524C-EDB2-4DDB-F68CEEC2A4F1}"/>
          </ac:spMkLst>
        </pc:spChg>
        <pc:spChg chg="add del mod">
          <ac:chgData name="Carlo Roncolato" userId="702657c7-ce74-4e67-87a0-6b9afb1b2260" providerId="ADAL" clId="{39DB9A9A-FD8F-4092-8B2D-85B683787C78}" dt="2022-08-25T14:29:09.613" v="5909" actId="21"/>
          <ac:spMkLst>
            <pc:docMk/>
            <pc:sldMk cId="578285173" sldId="283"/>
            <ac:spMk id="4" creationId="{650AFD96-F184-12A4-A7C7-404560803C63}"/>
          </ac:spMkLst>
        </pc:spChg>
        <pc:spChg chg="add del mod">
          <ac:chgData name="Carlo Roncolato" userId="702657c7-ce74-4e67-87a0-6b9afb1b2260" providerId="ADAL" clId="{39DB9A9A-FD8F-4092-8B2D-85B683787C78}" dt="2022-08-25T14:29:09.613" v="5909" actId="21"/>
          <ac:spMkLst>
            <pc:docMk/>
            <pc:sldMk cId="578285173" sldId="283"/>
            <ac:spMk id="5" creationId="{3D0A54AE-0D95-BE55-8C12-03F4A84F1B19}"/>
          </ac:spMkLst>
        </pc:spChg>
        <pc:spChg chg="add del mod">
          <ac:chgData name="Carlo Roncolato" userId="702657c7-ce74-4e67-87a0-6b9afb1b2260" providerId="ADAL" clId="{39DB9A9A-FD8F-4092-8B2D-85B683787C78}" dt="2022-08-25T14:29:09.613" v="5909" actId="21"/>
          <ac:spMkLst>
            <pc:docMk/>
            <pc:sldMk cId="578285173" sldId="283"/>
            <ac:spMk id="6" creationId="{C947049F-2A95-0961-2B6F-97B35EA449E1}"/>
          </ac:spMkLst>
        </pc:spChg>
        <pc:spChg chg="add mod">
          <ac:chgData name="Carlo Roncolato" userId="702657c7-ce74-4e67-87a0-6b9afb1b2260" providerId="ADAL" clId="{39DB9A9A-FD8F-4092-8B2D-85B683787C78}" dt="2022-08-25T14:46:34.516" v="5953" actId="1076"/>
          <ac:spMkLst>
            <pc:docMk/>
            <pc:sldMk cId="578285173" sldId="283"/>
            <ac:spMk id="15" creationId="{6D211F19-91E7-FA82-1092-FD1AADDCB37A}"/>
          </ac:spMkLst>
        </pc:spChg>
        <pc:picChg chg="add mod">
          <ac:chgData name="Carlo Roncolato" userId="702657c7-ce74-4e67-87a0-6b9afb1b2260" providerId="ADAL" clId="{39DB9A9A-FD8F-4092-8B2D-85B683787C78}" dt="2022-08-25T14:43:31.993" v="5918" actId="1076"/>
          <ac:picMkLst>
            <pc:docMk/>
            <pc:sldMk cId="578285173" sldId="283"/>
            <ac:picMk id="7" creationId="{1DE359EE-89D0-0F9B-51BC-D7E90DC21B6A}"/>
          </ac:picMkLst>
        </pc:picChg>
        <pc:picChg chg="add mod">
          <ac:chgData name="Carlo Roncolato" userId="702657c7-ce74-4e67-87a0-6b9afb1b2260" providerId="ADAL" clId="{39DB9A9A-FD8F-4092-8B2D-85B683787C78}" dt="2022-08-25T14:43:38.362" v="5921" actId="1076"/>
          <ac:picMkLst>
            <pc:docMk/>
            <pc:sldMk cId="578285173" sldId="283"/>
            <ac:picMk id="9" creationId="{DAFF6594-F268-70E1-7727-59582E589163}"/>
          </ac:picMkLst>
        </pc:picChg>
        <pc:picChg chg="add del mod">
          <ac:chgData name="Carlo Roncolato" userId="702657c7-ce74-4e67-87a0-6b9afb1b2260" providerId="ADAL" clId="{39DB9A9A-FD8F-4092-8B2D-85B683787C78}" dt="2022-08-25T14:43:54.050" v="5924" actId="478"/>
          <ac:picMkLst>
            <pc:docMk/>
            <pc:sldMk cId="578285173" sldId="283"/>
            <ac:picMk id="11" creationId="{E53EF7F1-BA45-8A1A-D6E9-5C5EEBF96607}"/>
          </ac:picMkLst>
        </pc:picChg>
        <pc:picChg chg="add mod">
          <ac:chgData name="Carlo Roncolato" userId="702657c7-ce74-4e67-87a0-6b9afb1b2260" providerId="ADAL" clId="{39DB9A9A-FD8F-4092-8B2D-85B683787C78}" dt="2022-08-25T14:45:41.178" v="5930" actId="1076"/>
          <ac:picMkLst>
            <pc:docMk/>
            <pc:sldMk cId="578285173" sldId="283"/>
            <ac:picMk id="13" creationId="{1B1700A1-A806-AB24-2250-88DE1EAE3D6C}"/>
          </ac:picMkLst>
        </pc:pic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1070408697" sldId="283"/>
        </pc:sldMkLst>
      </pc:sldChg>
      <pc:sldChg chg="addSp delSp modSp new mod ord">
        <pc:chgData name="Carlo Roncolato" userId="702657c7-ce74-4e67-87a0-6b9afb1b2260" providerId="ADAL" clId="{39DB9A9A-FD8F-4092-8B2D-85B683787C78}" dt="2022-08-25T15:52:32.112" v="7372"/>
        <pc:sldMkLst>
          <pc:docMk/>
          <pc:sldMk cId="2176100326" sldId="284"/>
        </pc:sldMkLst>
        <pc:spChg chg="mod">
          <ac:chgData name="Carlo Roncolato" userId="702657c7-ce74-4e67-87a0-6b9afb1b2260" providerId="ADAL" clId="{39DB9A9A-FD8F-4092-8B2D-85B683787C78}" dt="2022-08-25T15:38:35.010" v="6858" actId="20577"/>
          <ac:spMkLst>
            <pc:docMk/>
            <pc:sldMk cId="2176100326" sldId="284"/>
            <ac:spMk id="2" creationId="{9AFFCB7D-B144-6417-C853-F37E60BD8BD0}"/>
          </ac:spMkLst>
        </pc:spChg>
        <pc:spChg chg="del">
          <ac:chgData name="Carlo Roncolato" userId="702657c7-ce74-4e67-87a0-6b9afb1b2260" providerId="ADAL" clId="{39DB9A9A-FD8F-4092-8B2D-85B683787C78}" dt="2022-08-25T14:29:17.379" v="5911" actId="478"/>
          <ac:spMkLst>
            <pc:docMk/>
            <pc:sldMk cId="2176100326" sldId="284"/>
            <ac:spMk id="3" creationId="{9A345BB7-BDEE-EC59-1E89-1415BE83372B}"/>
          </ac:spMkLst>
        </pc:spChg>
        <pc:spChg chg="add del mod">
          <ac:chgData name="Carlo Roncolato" userId="702657c7-ce74-4e67-87a0-6b9afb1b2260" providerId="ADAL" clId="{39DB9A9A-FD8F-4092-8B2D-85B683787C78}" dt="2022-08-25T15:45:36.898" v="6973" actId="478"/>
          <ac:spMkLst>
            <pc:docMk/>
            <pc:sldMk cId="2176100326" sldId="284"/>
            <ac:spMk id="4" creationId="{7DAAE40D-EC49-5797-1F32-627BF3FB9EBC}"/>
          </ac:spMkLst>
        </pc:spChg>
        <pc:spChg chg="add del mod">
          <ac:chgData name="Carlo Roncolato" userId="702657c7-ce74-4e67-87a0-6b9afb1b2260" providerId="ADAL" clId="{39DB9A9A-FD8F-4092-8B2D-85B683787C78}" dt="2022-08-25T15:45:36.898" v="6973" actId="478"/>
          <ac:spMkLst>
            <pc:docMk/>
            <pc:sldMk cId="2176100326" sldId="284"/>
            <ac:spMk id="5" creationId="{539EF4A1-DB93-8F4C-9C2B-579EBFE7DBE7}"/>
          </ac:spMkLst>
        </pc:spChg>
        <pc:spChg chg="add del mod">
          <ac:chgData name="Carlo Roncolato" userId="702657c7-ce74-4e67-87a0-6b9afb1b2260" providerId="ADAL" clId="{39DB9A9A-FD8F-4092-8B2D-85B683787C78}" dt="2022-08-25T15:45:36.898" v="6973" actId="478"/>
          <ac:spMkLst>
            <pc:docMk/>
            <pc:sldMk cId="2176100326" sldId="284"/>
            <ac:spMk id="6" creationId="{E51E7A10-68B8-C3A1-EBFC-31B9DF48ED98}"/>
          </ac:spMkLst>
        </pc:spChg>
        <pc:spChg chg="add mod">
          <ac:chgData name="Carlo Roncolato" userId="702657c7-ce74-4e67-87a0-6b9afb1b2260" providerId="ADAL" clId="{39DB9A9A-FD8F-4092-8B2D-85B683787C78}" dt="2022-08-25T15:47:38.818" v="7176" actId="1076"/>
          <ac:spMkLst>
            <pc:docMk/>
            <pc:sldMk cId="2176100326" sldId="284"/>
            <ac:spMk id="10" creationId="{B6F9B0FC-3457-EA90-18B5-AFD342460E66}"/>
          </ac:spMkLst>
        </pc:spChg>
        <pc:spChg chg="add del mod">
          <ac:chgData name="Carlo Roncolato" userId="702657c7-ce74-4e67-87a0-6b9afb1b2260" providerId="ADAL" clId="{39DB9A9A-FD8F-4092-8B2D-85B683787C78}" dt="2022-08-25T15:45:36.898" v="6973" actId="478"/>
          <ac:spMkLst>
            <pc:docMk/>
            <pc:sldMk cId="2176100326" sldId="284"/>
            <ac:spMk id="11" creationId="{1C4AAA45-D755-248C-FE31-EB87CBCF3CE7}"/>
          </ac:spMkLst>
        </pc:spChg>
        <pc:spChg chg="add del">
          <ac:chgData name="Carlo Roncolato" userId="702657c7-ce74-4e67-87a0-6b9afb1b2260" providerId="ADAL" clId="{39DB9A9A-FD8F-4092-8B2D-85B683787C78}" dt="2022-08-25T14:55:22.526" v="6138" actId="22"/>
          <ac:spMkLst>
            <pc:docMk/>
            <pc:sldMk cId="2176100326" sldId="284"/>
            <ac:spMk id="14" creationId="{3AD5D495-07CD-E03D-B22F-94C44BFFE154}"/>
          </ac:spMkLst>
        </pc:spChg>
        <pc:spChg chg="add del mod">
          <ac:chgData name="Carlo Roncolato" userId="702657c7-ce74-4e67-87a0-6b9afb1b2260" providerId="ADAL" clId="{39DB9A9A-FD8F-4092-8B2D-85B683787C78}" dt="2022-08-25T15:45:36.898" v="6973" actId="478"/>
          <ac:spMkLst>
            <pc:docMk/>
            <pc:sldMk cId="2176100326" sldId="284"/>
            <ac:spMk id="16" creationId="{75C37787-88D0-D4F3-3DBE-7EFB3A7E4A09}"/>
          </ac:spMkLst>
        </pc:spChg>
        <pc:spChg chg="add mod">
          <ac:chgData name="Carlo Roncolato" userId="702657c7-ce74-4e67-87a0-6b9afb1b2260" providerId="ADAL" clId="{39DB9A9A-FD8F-4092-8B2D-85B683787C78}" dt="2022-08-25T15:45:01.872" v="6916" actId="164"/>
          <ac:spMkLst>
            <pc:docMk/>
            <pc:sldMk cId="2176100326" sldId="284"/>
            <ac:spMk id="21" creationId="{65C888F1-A2D9-DD3B-4939-AFE31BC9E1EE}"/>
          </ac:spMkLst>
        </pc:spChg>
        <pc:spChg chg="add mod">
          <ac:chgData name="Carlo Roncolato" userId="702657c7-ce74-4e67-87a0-6b9afb1b2260" providerId="ADAL" clId="{39DB9A9A-FD8F-4092-8B2D-85B683787C78}" dt="2022-08-25T15:45:01.872" v="6916" actId="164"/>
          <ac:spMkLst>
            <pc:docMk/>
            <pc:sldMk cId="2176100326" sldId="284"/>
            <ac:spMk id="22" creationId="{A108B71A-67D0-C13B-8A2D-4AAADF0101D9}"/>
          </ac:spMkLst>
        </pc:spChg>
        <pc:spChg chg="add mod">
          <ac:chgData name="Carlo Roncolato" userId="702657c7-ce74-4e67-87a0-6b9afb1b2260" providerId="ADAL" clId="{39DB9A9A-FD8F-4092-8B2D-85B683787C78}" dt="2022-08-25T15:45:01.872" v="6916" actId="164"/>
          <ac:spMkLst>
            <pc:docMk/>
            <pc:sldMk cId="2176100326" sldId="284"/>
            <ac:spMk id="23" creationId="{950915D8-4D20-A30A-27EB-34907B842EA2}"/>
          </ac:spMkLst>
        </pc:spChg>
        <pc:spChg chg="add mod">
          <ac:chgData name="Carlo Roncolato" userId="702657c7-ce74-4e67-87a0-6b9afb1b2260" providerId="ADAL" clId="{39DB9A9A-FD8F-4092-8B2D-85B683787C78}" dt="2022-08-25T15:47:08.409" v="7150" actId="1035"/>
          <ac:spMkLst>
            <pc:docMk/>
            <pc:sldMk cId="2176100326" sldId="284"/>
            <ac:spMk id="32" creationId="{B8C0BD02-5C06-C880-D7D9-933FDF940454}"/>
          </ac:spMkLst>
        </pc:spChg>
        <pc:spChg chg="add mod">
          <ac:chgData name="Carlo Roncolato" userId="702657c7-ce74-4e67-87a0-6b9afb1b2260" providerId="ADAL" clId="{39DB9A9A-FD8F-4092-8B2D-85B683787C78}" dt="2022-08-25T15:47:02.217" v="7129" actId="1036"/>
          <ac:spMkLst>
            <pc:docMk/>
            <pc:sldMk cId="2176100326" sldId="284"/>
            <ac:spMk id="33" creationId="{D3CBAEB5-1ECE-6A48-F49A-D2851A65465F}"/>
          </ac:spMkLst>
        </pc:spChg>
        <pc:spChg chg="add mod">
          <ac:chgData name="Carlo Roncolato" userId="702657c7-ce74-4e67-87a0-6b9afb1b2260" providerId="ADAL" clId="{39DB9A9A-FD8F-4092-8B2D-85B683787C78}" dt="2022-08-25T15:51:45.361" v="7370" actId="20577"/>
          <ac:spMkLst>
            <pc:docMk/>
            <pc:sldMk cId="2176100326" sldId="284"/>
            <ac:spMk id="35" creationId="{1CE1ADF6-2C0E-7282-2F18-EA3FC805A765}"/>
          </ac:spMkLst>
        </pc:spChg>
        <pc:grpChg chg="add mod">
          <ac:chgData name="Carlo Roncolato" userId="702657c7-ce74-4e67-87a0-6b9afb1b2260" providerId="ADAL" clId="{39DB9A9A-FD8F-4092-8B2D-85B683787C78}" dt="2022-08-25T15:47:08.409" v="7150" actId="1035"/>
          <ac:grpSpMkLst>
            <pc:docMk/>
            <pc:sldMk cId="2176100326" sldId="284"/>
            <ac:grpSpMk id="31" creationId="{15E5C438-7674-1984-1046-E15E2746D13F}"/>
          </ac:grpSpMkLst>
        </pc:grpChg>
        <pc:graphicFrameChg chg="add del mod">
          <ac:chgData name="Carlo Roncolato" userId="702657c7-ce74-4e67-87a0-6b9afb1b2260" providerId="ADAL" clId="{39DB9A9A-FD8F-4092-8B2D-85B683787C78}" dt="2022-08-25T14:55:19.436" v="6136" actId="478"/>
          <ac:graphicFrameMkLst>
            <pc:docMk/>
            <pc:sldMk cId="2176100326" sldId="284"/>
            <ac:graphicFrameMk id="12" creationId="{9AE01483-B95B-6B95-79E1-FD2CFD5490DA}"/>
          </ac:graphicFrameMkLst>
        </pc:graphicFrameChg>
        <pc:graphicFrameChg chg="add del mod modGraphic">
          <ac:chgData name="Carlo Roncolato" userId="702657c7-ce74-4e67-87a0-6b9afb1b2260" providerId="ADAL" clId="{39DB9A9A-FD8F-4092-8B2D-85B683787C78}" dt="2022-08-25T14:56:21.398" v="6152" actId="21"/>
          <ac:graphicFrameMkLst>
            <pc:docMk/>
            <pc:sldMk cId="2176100326" sldId="284"/>
            <ac:graphicFrameMk id="15" creationId="{EA539729-0D00-DB38-2ED2-35C2359EB574}"/>
          </ac:graphicFrameMkLst>
        </pc:graphicFrameChg>
        <pc:graphicFrameChg chg="add mod modGraphic">
          <ac:chgData name="Carlo Roncolato" userId="702657c7-ce74-4e67-87a0-6b9afb1b2260" providerId="ADAL" clId="{39DB9A9A-FD8F-4092-8B2D-85B683787C78}" dt="2022-08-25T15:49:57.768" v="7273" actId="1076"/>
          <ac:graphicFrameMkLst>
            <pc:docMk/>
            <pc:sldMk cId="2176100326" sldId="284"/>
            <ac:graphicFrameMk id="34" creationId="{034A05FA-C2C8-F551-565F-D0C59E891932}"/>
          </ac:graphicFrameMkLst>
        </pc:graphicFrameChg>
        <pc:picChg chg="add del mod">
          <ac:chgData name="Carlo Roncolato" userId="702657c7-ce74-4e67-87a0-6b9afb1b2260" providerId="ADAL" clId="{39DB9A9A-FD8F-4092-8B2D-85B683787C78}" dt="2022-08-25T15:36:01.345" v="6842" actId="478"/>
          <ac:picMkLst>
            <pc:docMk/>
            <pc:sldMk cId="2176100326" sldId="284"/>
            <ac:picMk id="8" creationId="{FA02752B-4F26-C21A-2041-35CE22BAAF00}"/>
          </ac:picMkLst>
        </pc:picChg>
        <pc:picChg chg="add mod">
          <ac:chgData name="Carlo Roncolato" userId="702657c7-ce74-4e67-87a0-6b9afb1b2260" providerId="ADAL" clId="{39DB9A9A-FD8F-4092-8B2D-85B683787C78}" dt="2022-08-25T15:47:02.217" v="7129" actId="1036"/>
          <ac:picMkLst>
            <pc:docMk/>
            <pc:sldMk cId="2176100326" sldId="284"/>
            <ac:picMk id="18" creationId="{BCB78A2A-83C0-01FC-E324-68AD8992E4E9}"/>
          </ac:picMkLst>
        </pc:picChg>
        <pc:picChg chg="add mod">
          <ac:chgData name="Carlo Roncolato" userId="702657c7-ce74-4e67-87a0-6b9afb1b2260" providerId="ADAL" clId="{39DB9A9A-FD8F-4092-8B2D-85B683787C78}" dt="2022-08-25T15:45:01.872" v="6916" actId="164"/>
          <ac:picMkLst>
            <pc:docMk/>
            <pc:sldMk cId="2176100326" sldId="284"/>
            <ac:picMk id="20" creationId="{85B2EBBE-A80C-30B3-474C-FDEDE538CABD}"/>
          </ac:picMkLst>
        </pc:picChg>
        <pc:cxnChg chg="add mod">
          <ac:chgData name="Carlo Roncolato" userId="702657c7-ce74-4e67-87a0-6b9afb1b2260" providerId="ADAL" clId="{39DB9A9A-FD8F-4092-8B2D-85B683787C78}" dt="2022-08-25T15:45:01.872" v="6916" actId="164"/>
          <ac:cxnSpMkLst>
            <pc:docMk/>
            <pc:sldMk cId="2176100326" sldId="284"/>
            <ac:cxnSpMk id="25" creationId="{F98521A4-6E77-1EEF-8730-D5DCAA68BC37}"/>
          </ac:cxnSpMkLst>
        </pc:cxnChg>
        <pc:cxnChg chg="add mod">
          <ac:chgData name="Carlo Roncolato" userId="702657c7-ce74-4e67-87a0-6b9afb1b2260" providerId="ADAL" clId="{39DB9A9A-FD8F-4092-8B2D-85B683787C78}" dt="2022-08-25T15:45:01.872" v="6916" actId="164"/>
          <ac:cxnSpMkLst>
            <pc:docMk/>
            <pc:sldMk cId="2176100326" sldId="284"/>
            <ac:cxnSpMk id="28" creationId="{10145443-272B-8545-4D32-754C657D0DA9}"/>
          </ac:cxnSpMkLst>
        </pc:cxn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4158104326" sldId="284"/>
        </pc:sldMkLst>
      </pc:sldChg>
      <pc:sldChg chg="addSp delSp modSp new mod">
        <pc:chgData name="Carlo Roncolato" userId="702657c7-ce74-4e67-87a0-6b9afb1b2260" providerId="ADAL" clId="{39DB9A9A-FD8F-4092-8B2D-85B683787C78}" dt="2022-08-25T16:47:57.770" v="9230" actId="255"/>
        <pc:sldMkLst>
          <pc:docMk/>
          <pc:sldMk cId="1156788030" sldId="285"/>
        </pc:sldMkLst>
        <pc:spChg chg="mod">
          <ac:chgData name="Carlo Roncolato" userId="702657c7-ce74-4e67-87a0-6b9afb1b2260" providerId="ADAL" clId="{39DB9A9A-FD8F-4092-8B2D-85B683787C78}" dt="2022-08-25T16:38:59.889" v="8427" actId="20577"/>
          <ac:spMkLst>
            <pc:docMk/>
            <pc:sldMk cId="1156788030" sldId="285"/>
            <ac:spMk id="2" creationId="{03986103-4E96-1457-4277-E52C3E351640}"/>
          </ac:spMkLst>
        </pc:spChg>
        <pc:spChg chg="del">
          <ac:chgData name="Carlo Roncolato" userId="702657c7-ce74-4e67-87a0-6b9afb1b2260" providerId="ADAL" clId="{39DB9A9A-FD8F-4092-8B2D-85B683787C78}" dt="2022-08-25T16:39:11.504" v="8428" actId="478"/>
          <ac:spMkLst>
            <pc:docMk/>
            <pc:sldMk cId="1156788030" sldId="285"/>
            <ac:spMk id="3" creationId="{56A95829-7E46-DDC7-0824-2F0AED921E0E}"/>
          </ac:spMkLst>
        </pc:spChg>
        <pc:graphicFrameChg chg="add mod modGraphic">
          <ac:chgData name="Carlo Roncolato" userId="702657c7-ce74-4e67-87a0-6b9afb1b2260" providerId="ADAL" clId="{39DB9A9A-FD8F-4092-8B2D-85B683787C78}" dt="2022-08-25T16:47:57.770" v="9230" actId="255"/>
          <ac:graphicFrameMkLst>
            <pc:docMk/>
            <pc:sldMk cId="1156788030" sldId="285"/>
            <ac:graphicFrameMk id="4" creationId="{43E94113-519E-8D29-89C0-3E9E1AE6FEF0}"/>
          </ac:graphicFrameMkLst>
        </pc:graphicFrameChg>
      </pc:sldChg>
      <pc:sldChg chg="new del">
        <pc:chgData name="Carlo Roncolato" userId="702657c7-ce74-4e67-87a0-6b9afb1b2260" providerId="ADAL" clId="{39DB9A9A-FD8F-4092-8B2D-85B683787C78}" dt="2022-08-25T14:59:21.177" v="6175" actId="680"/>
        <pc:sldMkLst>
          <pc:docMk/>
          <pc:sldMk cId="1781647649" sldId="285"/>
        </pc:sldMkLst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2538975494" sldId="285"/>
        </pc:sldMkLst>
      </pc:sldChg>
      <pc:sldChg chg="add del">
        <pc:chgData name="Carlo Roncolato" userId="702657c7-ce74-4e67-87a0-6b9afb1b2260" providerId="ADAL" clId="{39DB9A9A-FD8F-4092-8B2D-85B683787C78}" dt="2022-08-25T15:21:00.115" v="6659" actId="47"/>
        <pc:sldMkLst>
          <pc:docMk/>
          <pc:sldMk cId="1533817916" sldId="286"/>
        </pc:sldMkLst>
      </pc:sldChg>
      <pc:sldChg chg="addSp delSp modSp add mod">
        <pc:chgData name="Carlo Roncolato" userId="702657c7-ce74-4e67-87a0-6b9afb1b2260" providerId="ADAL" clId="{39DB9A9A-FD8F-4092-8B2D-85B683787C78}" dt="2022-08-25T15:33:18.406" v="6840" actId="1076"/>
        <pc:sldMkLst>
          <pc:docMk/>
          <pc:sldMk cId="2293718359" sldId="286"/>
        </pc:sldMkLst>
        <pc:spChg chg="mod">
          <ac:chgData name="Carlo Roncolato" userId="702657c7-ce74-4e67-87a0-6b9afb1b2260" providerId="ADAL" clId="{39DB9A9A-FD8F-4092-8B2D-85B683787C78}" dt="2022-08-25T15:21:10.266" v="6666" actId="20577"/>
          <ac:spMkLst>
            <pc:docMk/>
            <pc:sldMk cId="2293718359" sldId="286"/>
            <ac:spMk id="2" creationId="{3780F7E6-BA13-7955-6A5B-7E073AB509AE}"/>
          </ac:spMkLst>
        </pc:spChg>
        <pc:spChg chg="mod">
          <ac:chgData name="Carlo Roncolato" userId="702657c7-ce74-4e67-87a0-6b9afb1b2260" providerId="ADAL" clId="{39DB9A9A-FD8F-4092-8B2D-85B683787C78}" dt="2022-08-25T15:33:18.406" v="6840" actId="1076"/>
          <ac:spMkLst>
            <pc:docMk/>
            <pc:sldMk cId="2293718359" sldId="286"/>
            <ac:spMk id="5" creationId="{8B10FF4D-614F-4B28-2791-7FA5546339A4}"/>
          </ac:spMkLst>
        </pc:spChg>
        <pc:spChg chg="mod">
          <ac:chgData name="Carlo Roncolato" userId="702657c7-ce74-4e67-87a0-6b9afb1b2260" providerId="ADAL" clId="{39DB9A9A-FD8F-4092-8B2D-85B683787C78}" dt="2022-08-25T15:28:06.189" v="6746" actId="6549"/>
          <ac:spMkLst>
            <pc:docMk/>
            <pc:sldMk cId="2293718359" sldId="286"/>
            <ac:spMk id="14" creationId="{592C4F83-7F52-D905-34FB-3D994B446689}"/>
          </ac:spMkLst>
        </pc:spChg>
        <pc:spChg chg="mod">
          <ac:chgData name="Carlo Roncolato" userId="702657c7-ce74-4e67-87a0-6b9afb1b2260" providerId="ADAL" clId="{39DB9A9A-FD8F-4092-8B2D-85B683787C78}" dt="2022-08-25T15:24:29.747" v="6743" actId="14100"/>
          <ac:spMkLst>
            <pc:docMk/>
            <pc:sldMk cId="2293718359" sldId="286"/>
            <ac:spMk id="17" creationId="{E87E7552-CEA5-AF1E-5E4D-0A843438BBF9}"/>
          </ac:spMkLst>
        </pc:spChg>
        <pc:grpChg chg="add mod">
          <ac:chgData name="Carlo Roncolato" userId="702657c7-ce74-4e67-87a0-6b9afb1b2260" providerId="ADAL" clId="{39DB9A9A-FD8F-4092-8B2D-85B683787C78}" dt="2022-08-25T15:22:03.079" v="6676" actId="164"/>
          <ac:grpSpMkLst>
            <pc:docMk/>
            <pc:sldMk cId="2293718359" sldId="286"/>
            <ac:grpSpMk id="6" creationId="{0287F143-573C-DFEE-1ECB-B81503C52D31}"/>
          </ac:grpSpMkLst>
        </pc:grpChg>
        <pc:grpChg chg="add mod">
          <ac:chgData name="Carlo Roncolato" userId="702657c7-ce74-4e67-87a0-6b9afb1b2260" providerId="ADAL" clId="{39DB9A9A-FD8F-4092-8B2D-85B683787C78}" dt="2022-08-25T15:23:04.767" v="6736" actId="164"/>
          <ac:grpSpMkLst>
            <pc:docMk/>
            <pc:sldMk cId="2293718359" sldId="286"/>
            <ac:grpSpMk id="9" creationId="{9C23FC64-A37C-3AD5-3ECE-F484967F8AE3}"/>
          </ac:grpSpMkLst>
        </pc:grpChg>
        <pc:grpChg chg="del mod">
          <ac:chgData name="Carlo Roncolato" userId="702657c7-ce74-4e67-87a0-6b9afb1b2260" providerId="ADAL" clId="{39DB9A9A-FD8F-4092-8B2D-85B683787C78}" dt="2022-08-25T15:22:19.913" v="6709" actId="165"/>
          <ac:grpSpMkLst>
            <pc:docMk/>
            <pc:sldMk cId="2293718359" sldId="286"/>
            <ac:grpSpMk id="12" creationId="{DC352333-C1F9-7E93-BE08-17C0A9BD34D8}"/>
          </ac:grpSpMkLst>
        </pc:grpChg>
        <pc:grpChg chg="del">
          <ac:chgData name="Carlo Roncolato" userId="702657c7-ce74-4e67-87a0-6b9afb1b2260" providerId="ADAL" clId="{39DB9A9A-FD8F-4092-8B2D-85B683787C78}" dt="2022-08-25T15:21:17.039" v="6667" actId="165"/>
          <ac:grpSpMkLst>
            <pc:docMk/>
            <pc:sldMk cId="2293718359" sldId="286"/>
            <ac:grpSpMk id="13" creationId="{BDB237C3-897A-2A61-2446-853482853A42}"/>
          </ac:grpSpMkLst>
        </pc:grpChg>
        <pc:graphicFrameChg chg="modGraphic">
          <ac:chgData name="Carlo Roncolato" userId="702657c7-ce74-4e67-87a0-6b9afb1b2260" providerId="ADAL" clId="{39DB9A9A-FD8F-4092-8B2D-85B683787C78}" dt="2022-08-25T15:33:13.153" v="6839" actId="20577"/>
          <ac:graphicFrameMkLst>
            <pc:docMk/>
            <pc:sldMk cId="2293718359" sldId="286"/>
            <ac:graphicFrameMk id="3" creationId="{1AD67C7A-3918-929F-C514-AB889761C69F}"/>
          </ac:graphicFrameMkLst>
        </pc:graphicFrameChg>
        <pc:picChg chg="mod topLvl modCrop">
          <ac:chgData name="Carlo Roncolato" userId="702657c7-ce74-4e67-87a0-6b9afb1b2260" providerId="ADAL" clId="{39DB9A9A-FD8F-4092-8B2D-85B683787C78}" dt="2022-08-25T15:22:03.079" v="6676" actId="164"/>
          <ac:picMkLst>
            <pc:docMk/>
            <pc:sldMk cId="2293718359" sldId="286"/>
            <ac:picMk id="7" creationId="{1B22797E-77EC-9881-3029-C868EA04DA5F}"/>
          </ac:picMkLst>
        </pc:picChg>
        <pc:picChg chg="mod topLvl">
          <ac:chgData name="Carlo Roncolato" userId="702657c7-ce74-4e67-87a0-6b9afb1b2260" providerId="ADAL" clId="{39DB9A9A-FD8F-4092-8B2D-85B683787C78}" dt="2022-08-25T15:22:03.079" v="6676" actId="164"/>
          <ac:picMkLst>
            <pc:docMk/>
            <pc:sldMk cId="2293718359" sldId="286"/>
            <ac:picMk id="8" creationId="{4B49EF3D-AE0B-E705-1275-4660261D5C81}"/>
          </ac:picMkLst>
        </pc:picChg>
        <pc:picChg chg="mod topLvl">
          <ac:chgData name="Carlo Roncolato" userId="702657c7-ce74-4e67-87a0-6b9afb1b2260" providerId="ADAL" clId="{39DB9A9A-FD8F-4092-8B2D-85B683787C78}" dt="2022-08-25T15:23:04.767" v="6736" actId="164"/>
          <ac:picMkLst>
            <pc:docMk/>
            <pc:sldMk cId="2293718359" sldId="286"/>
            <ac:picMk id="10" creationId="{024ED171-300B-A6D9-920E-E817BB50C9FB}"/>
          </ac:picMkLst>
        </pc:picChg>
        <pc:picChg chg="mod ord topLvl modCrop">
          <ac:chgData name="Carlo Roncolato" userId="702657c7-ce74-4e67-87a0-6b9afb1b2260" providerId="ADAL" clId="{39DB9A9A-FD8F-4092-8B2D-85B683787C78}" dt="2022-08-25T15:23:04.767" v="6736" actId="164"/>
          <ac:picMkLst>
            <pc:docMk/>
            <pc:sldMk cId="2293718359" sldId="286"/>
            <ac:picMk id="11" creationId="{05491E10-81E8-8768-C6F2-D5500B77442D}"/>
          </ac:picMkLst>
        </pc:picChg>
        <pc:picChg chg="add mod">
          <ac:chgData name="Carlo Roncolato" userId="702657c7-ce74-4e67-87a0-6b9afb1b2260" providerId="ADAL" clId="{39DB9A9A-FD8F-4092-8B2D-85B683787C78}" dt="2022-08-25T15:29:04.300" v="6758" actId="1076"/>
          <ac:picMkLst>
            <pc:docMk/>
            <pc:sldMk cId="2293718359" sldId="286"/>
            <ac:picMk id="15" creationId="{C34B04F8-7E51-ACC5-DDE2-3E151C3578D5}"/>
          </ac:picMkLst>
        </pc:picChg>
        <pc:picChg chg="add mod">
          <ac:chgData name="Carlo Roncolato" userId="702657c7-ce74-4e67-87a0-6b9afb1b2260" providerId="ADAL" clId="{39DB9A9A-FD8F-4092-8B2D-85B683787C78}" dt="2022-08-25T15:28:53.969" v="6755" actId="1076"/>
          <ac:picMkLst>
            <pc:docMk/>
            <pc:sldMk cId="2293718359" sldId="286"/>
            <ac:picMk id="16" creationId="{56ACC103-507F-2B8E-0FC4-9C8A7280A305}"/>
          </ac:picMkLst>
        </pc:picChg>
        <pc:picChg chg="del">
          <ac:chgData name="Carlo Roncolato" userId="702657c7-ce74-4e67-87a0-6b9afb1b2260" providerId="ADAL" clId="{39DB9A9A-FD8F-4092-8B2D-85B683787C78}" dt="2022-08-25T15:28:23.865" v="6747" actId="478"/>
          <ac:picMkLst>
            <pc:docMk/>
            <pc:sldMk cId="2293718359" sldId="286"/>
            <ac:picMk id="18" creationId="{6708FE8C-7EA9-EF86-D3AE-06E06CD61C53}"/>
          </ac:picMkLst>
        </pc:picChg>
      </pc:sldChg>
      <pc:sldChg chg="del">
        <pc:chgData name="Carlo Roncolato" userId="702657c7-ce74-4e67-87a0-6b9afb1b2260" providerId="ADAL" clId="{39DB9A9A-FD8F-4092-8B2D-85B683787C78}" dt="2022-08-24T13:07:14.513" v="27" actId="47"/>
        <pc:sldMkLst>
          <pc:docMk/>
          <pc:sldMk cId="3213457167" sldId="286"/>
        </pc:sldMkLst>
      </pc:sldChg>
      <pc:sldChg chg="addSp delSp modSp new mod">
        <pc:chgData name="Carlo Roncolato" userId="702657c7-ce74-4e67-87a0-6b9afb1b2260" providerId="ADAL" clId="{39DB9A9A-FD8F-4092-8B2D-85B683787C78}" dt="2022-08-25T16:31:17.409" v="7872" actId="20577"/>
        <pc:sldMkLst>
          <pc:docMk/>
          <pc:sldMk cId="846960047" sldId="287"/>
        </pc:sldMkLst>
        <pc:spChg chg="del mod">
          <ac:chgData name="Carlo Roncolato" userId="702657c7-ce74-4e67-87a0-6b9afb1b2260" providerId="ADAL" clId="{39DB9A9A-FD8F-4092-8B2D-85B683787C78}" dt="2022-08-25T15:53:34.716" v="7376"/>
          <ac:spMkLst>
            <pc:docMk/>
            <pc:sldMk cId="846960047" sldId="287"/>
            <ac:spMk id="2" creationId="{D2ED144B-E0C8-452E-640F-40AB97367772}"/>
          </ac:spMkLst>
        </pc:spChg>
        <pc:spChg chg="del">
          <ac:chgData name="Carlo Roncolato" userId="702657c7-ce74-4e67-87a0-6b9afb1b2260" providerId="ADAL" clId="{39DB9A9A-FD8F-4092-8B2D-85B683787C78}" dt="2022-08-25T15:57:31.769" v="7433" actId="478"/>
          <ac:spMkLst>
            <pc:docMk/>
            <pc:sldMk cId="846960047" sldId="287"/>
            <ac:spMk id="3" creationId="{FFB9F014-2E9A-90C4-CD8B-A3E56095DB45}"/>
          </ac:spMkLst>
        </pc:spChg>
        <pc:spChg chg="add mod">
          <ac:chgData name="Carlo Roncolato" userId="702657c7-ce74-4e67-87a0-6b9afb1b2260" providerId="ADAL" clId="{39DB9A9A-FD8F-4092-8B2D-85B683787C78}" dt="2022-08-25T15:54:02.185" v="7432" actId="20577"/>
          <ac:spMkLst>
            <pc:docMk/>
            <pc:sldMk cId="846960047" sldId="287"/>
            <ac:spMk id="4" creationId="{5C3CDA6A-9A3A-DAD3-182B-8D57ECFEAC67}"/>
          </ac:spMkLst>
        </pc:spChg>
        <pc:spChg chg="add mod">
          <ac:chgData name="Carlo Roncolato" userId="702657c7-ce74-4e67-87a0-6b9afb1b2260" providerId="ADAL" clId="{39DB9A9A-FD8F-4092-8B2D-85B683787C78}" dt="2022-08-25T16:13:22.706" v="7507" actId="164"/>
          <ac:spMkLst>
            <pc:docMk/>
            <pc:sldMk cId="846960047" sldId="287"/>
            <ac:spMk id="13" creationId="{AA18CE55-A79A-DB78-31C7-256DAD8F61F0}"/>
          </ac:spMkLst>
        </pc:spChg>
        <pc:spChg chg="add del mod">
          <ac:chgData name="Carlo Roncolato" userId="702657c7-ce74-4e67-87a0-6b9afb1b2260" providerId="ADAL" clId="{39DB9A9A-FD8F-4092-8B2D-85B683787C78}" dt="2022-08-25T16:27:22.296" v="7546" actId="478"/>
          <ac:spMkLst>
            <pc:docMk/>
            <pc:sldMk cId="846960047" sldId="287"/>
            <ac:spMk id="24" creationId="{8B8675E0-CC7D-B5B4-0874-FFAC74175523}"/>
          </ac:spMkLst>
        </pc:spChg>
        <pc:spChg chg="add del mod">
          <ac:chgData name="Carlo Roncolato" userId="702657c7-ce74-4e67-87a0-6b9afb1b2260" providerId="ADAL" clId="{39DB9A9A-FD8F-4092-8B2D-85B683787C78}" dt="2022-08-25T16:27:23.641" v="7547" actId="478"/>
          <ac:spMkLst>
            <pc:docMk/>
            <pc:sldMk cId="846960047" sldId="287"/>
            <ac:spMk id="26" creationId="{CBEDD1C0-09D9-2E1E-266D-B7E606814879}"/>
          </ac:spMkLst>
        </pc:spChg>
        <pc:spChg chg="add mod">
          <ac:chgData name="Carlo Roncolato" userId="702657c7-ce74-4e67-87a0-6b9afb1b2260" providerId="ADAL" clId="{39DB9A9A-FD8F-4092-8B2D-85B683787C78}" dt="2022-08-25T16:31:17.409" v="7872" actId="20577"/>
          <ac:spMkLst>
            <pc:docMk/>
            <pc:sldMk cId="846960047" sldId="287"/>
            <ac:spMk id="28" creationId="{43865B41-3CC6-C3FF-25E5-ADD18443D47B}"/>
          </ac:spMkLst>
        </pc:spChg>
        <pc:grpChg chg="add mod">
          <ac:chgData name="Carlo Roncolato" userId="702657c7-ce74-4e67-87a0-6b9afb1b2260" providerId="ADAL" clId="{39DB9A9A-FD8F-4092-8B2D-85B683787C78}" dt="2022-08-25T16:13:22.706" v="7507" actId="164"/>
          <ac:grpSpMkLst>
            <pc:docMk/>
            <pc:sldMk cId="846960047" sldId="287"/>
            <ac:grpSpMk id="16" creationId="{E1922A60-1A4E-32C4-905F-8338C7366593}"/>
          </ac:grpSpMkLst>
        </pc:grpChg>
        <pc:picChg chg="add del mod">
          <ac:chgData name="Carlo Roncolato" userId="702657c7-ce74-4e67-87a0-6b9afb1b2260" providerId="ADAL" clId="{39DB9A9A-FD8F-4092-8B2D-85B683787C78}" dt="2022-08-25T15:57:51.504" v="7438" actId="478"/>
          <ac:picMkLst>
            <pc:docMk/>
            <pc:sldMk cId="846960047" sldId="287"/>
            <ac:picMk id="6" creationId="{09EB49B4-CE4A-879F-FB8F-34E7218C22E8}"/>
          </ac:picMkLst>
        </pc:picChg>
        <pc:picChg chg="add del mod">
          <ac:chgData name="Carlo Roncolato" userId="702657c7-ce74-4e67-87a0-6b9afb1b2260" providerId="ADAL" clId="{39DB9A9A-FD8F-4092-8B2D-85B683787C78}" dt="2022-08-25T15:58:09.097" v="7442" actId="478"/>
          <ac:picMkLst>
            <pc:docMk/>
            <pc:sldMk cId="846960047" sldId="287"/>
            <ac:picMk id="8" creationId="{31E32306-38B5-5F18-615D-061D897E0129}"/>
          </ac:picMkLst>
        </pc:picChg>
        <pc:picChg chg="add mod ord">
          <ac:chgData name="Carlo Roncolato" userId="702657c7-ce74-4e67-87a0-6b9afb1b2260" providerId="ADAL" clId="{39DB9A9A-FD8F-4092-8B2D-85B683787C78}" dt="2022-08-25T16:13:26.381" v="7508" actId="166"/>
          <ac:picMkLst>
            <pc:docMk/>
            <pc:sldMk cId="846960047" sldId="287"/>
            <ac:picMk id="10" creationId="{D69317D5-9CF5-3A6A-466D-238C52FC0C73}"/>
          </ac:picMkLst>
        </pc:picChg>
        <pc:picChg chg="add mod ord">
          <ac:chgData name="Carlo Roncolato" userId="702657c7-ce74-4e67-87a0-6b9afb1b2260" providerId="ADAL" clId="{39DB9A9A-FD8F-4092-8B2D-85B683787C78}" dt="2022-08-25T16:13:22.706" v="7507" actId="164"/>
          <ac:picMkLst>
            <pc:docMk/>
            <pc:sldMk cId="846960047" sldId="287"/>
            <ac:picMk id="12" creationId="{B9DDC874-5AD3-7C20-1554-19E35230FD8A}"/>
          </ac:picMkLst>
        </pc:picChg>
        <pc:picChg chg="add del mod">
          <ac:chgData name="Carlo Roncolato" userId="702657c7-ce74-4e67-87a0-6b9afb1b2260" providerId="ADAL" clId="{39DB9A9A-FD8F-4092-8B2D-85B683787C78}" dt="2022-08-25T16:14:22.616" v="7509" actId="478"/>
          <ac:picMkLst>
            <pc:docMk/>
            <pc:sldMk cId="846960047" sldId="287"/>
            <ac:picMk id="15" creationId="{AD890906-1370-0B95-C48A-956922AF094E}"/>
          </ac:picMkLst>
        </pc:picChg>
        <pc:picChg chg="add del mod">
          <ac:chgData name="Carlo Roncolato" userId="702657c7-ce74-4e67-87a0-6b9afb1b2260" providerId="ADAL" clId="{39DB9A9A-FD8F-4092-8B2D-85B683787C78}" dt="2022-08-25T16:25:16.566" v="7532" actId="21"/>
          <ac:picMkLst>
            <pc:docMk/>
            <pc:sldMk cId="846960047" sldId="287"/>
            <ac:picMk id="18" creationId="{9E9C01CD-3D5D-8E35-DA78-0418CAFECF76}"/>
          </ac:picMkLst>
        </pc:picChg>
        <pc:picChg chg="add del mod modCrop">
          <ac:chgData name="Carlo Roncolato" userId="702657c7-ce74-4e67-87a0-6b9afb1b2260" providerId="ADAL" clId="{39DB9A9A-FD8F-4092-8B2D-85B683787C78}" dt="2022-08-25T16:24:54.032" v="7524" actId="478"/>
          <ac:picMkLst>
            <pc:docMk/>
            <pc:sldMk cId="846960047" sldId="287"/>
            <ac:picMk id="20" creationId="{7A8A4A09-6DCF-285C-E4C1-46192102FF27}"/>
          </ac:picMkLst>
        </pc:picChg>
        <pc:picChg chg="add mod">
          <ac:chgData name="Carlo Roncolato" userId="702657c7-ce74-4e67-87a0-6b9afb1b2260" providerId="ADAL" clId="{39DB9A9A-FD8F-4092-8B2D-85B683787C78}" dt="2022-08-25T16:25:30.383" v="7538" actId="1076"/>
          <ac:picMkLst>
            <pc:docMk/>
            <pc:sldMk cId="846960047" sldId="287"/>
            <ac:picMk id="22" creationId="{3DAA3236-6ABA-BC59-0E6E-C21ACB4DFC3E}"/>
          </ac:picMkLst>
        </pc:picChg>
      </pc:sldChg>
      <pc:sldChg chg="add ord">
        <pc:chgData name="Carlo Roncolato" userId="702657c7-ce74-4e67-87a0-6b9afb1b2260" providerId="ADAL" clId="{39DB9A9A-FD8F-4092-8B2D-85B683787C78}" dt="2022-08-25T15:53:24.097" v="7375"/>
        <pc:sldMkLst>
          <pc:docMk/>
          <pc:sldMk cId="1617030455" sldId="288"/>
        </pc:sldMkLst>
      </pc:sldChg>
      <pc:sldChg chg="addSp delSp modSp new mod">
        <pc:chgData name="Carlo Roncolato" userId="702657c7-ce74-4e67-87a0-6b9afb1b2260" providerId="ADAL" clId="{39DB9A9A-FD8F-4092-8B2D-85B683787C78}" dt="2022-08-25T16:37:44.013" v="8380" actId="1076"/>
        <pc:sldMkLst>
          <pc:docMk/>
          <pc:sldMk cId="2798031202" sldId="289"/>
        </pc:sldMkLst>
        <pc:spChg chg="mod">
          <ac:chgData name="Carlo Roncolato" userId="702657c7-ce74-4e67-87a0-6b9afb1b2260" providerId="ADAL" clId="{39DB9A9A-FD8F-4092-8B2D-85B683787C78}" dt="2022-08-25T16:31:40.201" v="7899" actId="20577"/>
          <ac:spMkLst>
            <pc:docMk/>
            <pc:sldMk cId="2798031202" sldId="289"/>
            <ac:spMk id="2" creationId="{86A2E7E3-EBF9-46E6-3C25-41060B0E20EE}"/>
          </ac:spMkLst>
        </pc:spChg>
        <pc:spChg chg="del">
          <ac:chgData name="Carlo Roncolato" userId="702657c7-ce74-4e67-87a0-6b9afb1b2260" providerId="ADAL" clId="{39DB9A9A-FD8F-4092-8B2D-85B683787C78}" dt="2022-08-25T16:25:22.281" v="7534"/>
          <ac:spMkLst>
            <pc:docMk/>
            <pc:sldMk cId="2798031202" sldId="289"/>
            <ac:spMk id="3" creationId="{6A680DD1-F065-6CE5-B7E9-435207541038}"/>
          </ac:spMkLst>
        </pc:spChg>
        <pc:spChg chg="add mod">
          <ac:chgData name="Carlo Roncolato" userId="702657c7-ce74-4e67-87a0-6b9afb1b2260" providerId="ADAL" clId="{39DB9A9A-FD8F-4092-8B2D-85B683787C78}" dt="2022-08-25T16:37:44.013" v="8380" actId="1076"/>
          <ac:spMkLst>
            <pc:docMk/>
            <pc:sldMk cId="2798031202" sldId="289"/>
            <ac:spMk id="5" creationId="{B8DEBAE7-3C6C-7B18-0117-CAA161696D1C}"/>
          </ac:spMkLst>
        </pc:spChg>
        <pc:picChg chg="add mod">
          <ac:chgData name="Carlo Roncolato" userId="702657c7-ce74-4e67-87a0-6b9afb1b2260" providerId="ADAL" clId="{39DB9A9A-FD8F-4092-8B2D-85B683787C78}" dt="2022-08-25T16:31:34.098" v="7873" actId="1076"/>
          <ac:picMkLst>
            <pc:docMk/>
            <pc:sldMk cId="2798031202" sldId="289"/>
            <ac:picMk id="4" creationId="{A95916DF-A023-2C47-EF26-FC9E73A42243}"/>
          </ac:picMkLst>
        </pc:picChg>
      </pc:sldChg>
    </pc:docChg>
  </pc:docChgLst>
  <pc:docChgLst>
    <pc:chgData name="Carlo Roncolato" userId="702657c7-ce74-4e67-87a0-6b9afb1b2260" providerId="ADAL" clId="{CA16C2C4-200C-4A9C-82DB-D6D92E2E5AC1}"/>
    <pc:docChg chg="undo custSel addSld delSld modSld">
      <pc:chgData name="Carlo Roncolato" userId="702657c7-ce74-4e67-87a0-6b9afb1b2260" providerId="ADAL" clId="{CA16C2C4-200C-4A9C-82DB-D6D92E2E5AC1}" dt="2022-08-26T16:37:09.469" v="4488" actId="58"/>
      <pc:docMkLst>
        <pc:docMk/>
      </pc:docMkLst>
      <pc:sldChg chg="modSp mod">
        <pc:chgData name="Carlo Roncolato" userId="702657c7-ce74-4e67-87a0-6b9afb1b2260" providerId="ADAL" clId="{CA16C2C4-200C-4A9C-82DB-D6D92E2E5AC1}" dt="2022-08-26T14:43:32.438" v="45" actId="20577"/>
        <pc:sldMkLst>
          <pc:docMk/>
          <pc:sldMk cId="1343227038" sldId="266"/>
        </pc:sldMkLst>
        <pc:spChg chg="mod">
          <ac:chgData name="Carlo Roncolato" userId="702657c7-ce74-4e67-87a0-6b9afb1b2260" providerId="ADAL" clId="{CA16C2C4-200C-4A9C-82DB-D6D92E2E5AC1}" dt="2022-08-26T14:43:32.438" v="45" actId="20577"/>
          <ac:spMkLst>
            <pc:docMk/>
            <pc:sldMk cId="1343227038" sldId="266"/>
            <ac:spMk id="2" creationId="{B19C324F-C919-29A0-2B80-35FF56826DBB}"/>
          </ac:spMkLst>
        </pc:spChg>
      </pc:sldChg>
      <pc:sldChg chg="addSp delSp modSp mod">
        <pc:chgData name="Carlo Roncolato" userId="702657c7-ce74-4e67-87a0-6b9afb1b2260" providerId="ADAL" clId="{CA16C2C4-200C-4A9C-82DB-D6D92E2E5AC1}" dt="2022-08-26T15:00:26.823" v="1007" actId="6549"/>
        <pc:sldMkLst>
          <pc:docMk/>
          <pc:sldMk cId="1521535302" sldId="267"/>
        </pc:sldMkLst>
        <pc:spChg chg="mod">
          <ac:chgData name="Carlo Roncolato" userId="702657c7-ce74-4e67-87a0-6b9afb1b2260" providerId="ADAL" clId="{CA16C2C4-200C-4A9C-82DB-D6D92E2E5AC1}" dt="2022-08-26T14:43:41.806" v="66" actId="20577"/>
          <ac:spMkLst>
            <pc:docMk/>
            <pc:sldMk cId="1521535302" sldId="267"/>
            <ac:spMk id="2" creationId="{10F1BFCB-5006-FCC5-BF49-3CEC9330564F}"/>
          </ac:spMkLst>
        </pc:spChg>
        <pc:spChg chg="del">
          <ac:chgData name="Carlo Roncolato" userId="702657c7-ce74-4e67-87a0-6b9afb1b2260" providerId="ADAL" clId="{CA16C2C4-200C-4A9C-82DB-D6D92E2E5AC1}" dt="2022-08-26T14:43:45.646" v="67" actId="478"/>
          <ac:spMkLst>
            <pc:docMk/>
            <pc:sldMk cId="1521535302" sldId="267"/>
            <ac:spMk id="4" creationId="{10534B40-3A2D-7AE1-C2E0-496115F4341E}"/>
          </ac:spMkLst>
        </pc:spChg>
        <pc:graphicFrameChg chg="add mod modGraphic">
          <ac:chgData name="Carlo Roncolato" userId="702657c7-ce74-4e67-87a0-6b9afb1b2260" providerId="ADAL" clId="{CA16C2C4-200C-4A9C-82DB-D6D92E2E5AC1}" dt="2022-08-26T15:00:26.823" v="1007" actId="6549"/>
          <ac:graphicFrameMkLst>
            <pc:docMk/>
            <pc:sldMk cId="1521535302" sldId="267"/>
            <ac:graphicFrameMk id="3" creationId="{C878A5F7-1F1A-A833-387E-9753CC0591FD}"/>
          </ac:graphicFrameMkLst>
        </pc:graphicFrameChg>
        <pc:picChg chg="del">
          <ac:chgData name="Carlo Roncolato" userId="702657c7-ce74-4e67-87a0-6b9afb1b2260" providerId="ADAL" clId="{CA16C2C4-200C-4A9C-82DB-D6D92E2E5AC1}" dt="2022-08-26T14:43:45.646" v="67" actId="478"/>
          <ac:picMkLst>
            <pc:docMk/>
            <pc:sldMk cId="1521535302" sldId="267"/>
            <ac:picMk id="62" creationId="{D70B18D3-68B0-7C26-C6B4-DA0CB0109D1E}"/>
          </ac:picMkLst>
        </pc:picChg>
      </pc:sldChg>
      <pc:sldChg chg="del">
        <pc:chgData name="Carlo Roncolato" userId="702657c7-ce74-4e67-87a0-6b9afb1b2260" providerId="ADAL" clId="{CA16C2C4-200C-4A9C-82DB-D6D92E2E5AC1}" dt="2022-08-26T15:00:44.336" v="1010" actId="47"/>
        <pc:sldMkLst>
          <pc:docMk/>
          <pc:sldMk cId="816758602" sldId="268"/>
        </pc:sldMkLst>
      </pc:sldChg>
      <pc:sldChg chg="addSp modSp new mod">
        <pc:chgData name="Carlo Roncolato" userId="702657c7-ce74-4e67-87a0-6b9afb1b2260" providerId="ADAL" clId="{CA16C2C4-200C-4A9C-82DB-D6D92E2E5AC1}" dt="2022-08-26T15:18:21.688" v="1679" actId="1076"/>
        <pc:sldMkLst>
          <pc:docMk/>
          <pc:sldMk cId="3580216011" sldId="268"/>
        </pc:sldMkLst>
        <pc:spChg chg="mod">
          <ac:chgData name="Carlo Roncolato" userId="702657c7-ce74-4e67-87a0-6b9afb1b2260" providerId="ADAL" clId="{CA16C2C4-200C-4A9C-82DB-D6D92E2E5AC1}" dt="2022-08-26T15:01:06.734" v="1031" actId="20577"/>
          <ac:spMkLst>
            <pc:docMk/>
            <pc:sldMk cId="3580216011" sldId="268"/>
            <ac:spMk id="2" creationId="{F50F1317-62E3-3BFD-A15E-8C19D8A23DE8}"/>
          </ac:spMkLst>
        </pc:spChg>
        <pc:spChg chg="mod">
          <ac:chgData name="Carlo Roncolato" userId="702657c7-ce74-4e67-87a0-6b9afb1b2260" providerId="ADAL" clId="{CA16C2C4-200C-4A9C-82DB-D6D92E2E5AC1}" dt="2022-08-26T15:09:46.407" v="1661" actId="12"/>
          <ac:spMkLst>
            <pc:docMk/>
            <pc:sldMk cId="3580216011" sldId="268"/>
            <ac:spMk id="3" creationId="{3D64F407-9221-4349-AF64-C6BED202BD4E}"/>
          </ac:spMkLst>
        </pc:spChg>
        <pc:picChg chg="add mod">
          <ac:chgData name="Carlo Roncolato" userId="702657c7-ce74-4e67-87a0-6b9afb1b2260" providerId="ADAL" clId="{CA16C2C4-200C-4A9C-82DB-D6D92E2E5AC1}" dt="2022-08-26T15:17:57.397" v="1673" actId="1076"/>
          <ac:picMkLst>
            <pc:docMk/>
            <pc:sldMk cId="3580216011" sldId="268"/>
            <ac:picMk id="5" creationId="{CA408C3D-F4A2-AFC6-9877-D0DD154AC429}"/>
          </ac:picMkLst>
        </pc:picChg>
        <pc:picChg chg="add mod">
          <ac:chgData name="Carlo Roncolato" userId="702657c7-ce74-4e67-87a0-6b9afb1b2260" providerId="ADAL" clId="{CA16C2C4-200C-4A9C-82DB-D6D92E2E5AC1}" dt="2022-08-26T15:17:50.045" v="1670" actId="1076"/>
          <ac:picMkLst>
            <pc:docMk/>
            <pc:sldMk cId="3580216011" sldId="268"/>
            <ac:picMk id="7" creationId="{E2420E80-6B8B-61FB-0ADD-EF2DDE7C1831}"/>
          </ac:picMkLst>
        </pc:picChg>
        <pc:picChg chg="add mod">
          <ac:chgData name="Carlo Roncolato" userId="702657c7-ce74-4e67-87a0-6b9afb1b2260" providerId="ADAL" clId="{CA16C2C4-200C-4A9C-82DB-D6D92E2E5AC1}" dt="2022-08-26T15:18:21.688" v="1679" actId="1076"/>
          <ac:picMkLst>
            <pc:docMk/>
            <pc:sldMk cId="3580216011" sldId="268"/>
            <ac:picMk id="1026" creationId="{C0AFCADD-D59A-14CC-D88D-788D3FF35CE4}"/>
          </ac:picMkLst>
        </pc:picChg>
        <pc:picChg chg="add mod">
          <ac:chgData name="Carlo Roncolato" userId="702657c7-ce74-4e67-87a0-6b9afb1b2260" providerId="ADAL" clId="{CA16C2C4-200C-4A9C-82DB-D6D92E2E5AC1}" dt="2022-08-26T15:18:19.512" v="1678" actId="1076"/>
          <ac:picMkLst>
            <pc:docMk/>
            <pc:sldMk cId="3580216011" sldId="268"/>
            <ac:picMk id="1028" creationId="{64AEFAFA-D693-B3AD-5B18-21C0DA11F005}"/>
          </ac:picMkLst>
        </pc:picChg>
      </pc:sldChg>
      <pc:sldChg chg="addSp modSp new mod">
        <pc:chgData name="Carlo Roncolato" userId="702657c7-ce74-4e67-87a0-6b9afb1b2260" providerId="ADAL" clId="{CA16C2C4-200C-4A9C-82DB-D6D92E2E5AC1}" dt="2022-08-26T15:38:31.214" v="2245" actId="20577"/>
        <pc:sldMkLst>
          <pc:docMk/>
          <pc:sldMk cId="2770687427" sldId="269"/>
        </pc:sldMkLst>
        <pc:spChg chg="mod">
          <ac:chgData name="Carlo Roncolato" userId="702657c7-ce74-4e67-87a0-6b9afb1b2260" providerId="ADAL" clId="{CA16C2C4-200C-4A9C-82DB-D6D92E2E5AC1}" dt="2022-08-26T15:19:30.470" v="1713" actId="20577"/>
          <ac:spMkLst>
            <pc:docMk/>
            <pc:sldMk cId="2770687427" sldId="269"/>
            <ac:spMk id="2" creationId="{4B392A7C-158F-A36E-2BC8-3682772057FF}"/>
          </ac:spMkLst>
        </pc:spChg>
        <pc:spChg chg="mod">
          <ac:chgData name="Carlo Roncolato" userId="702657c7-ce74-4e67-87a0-6b9afb1b2260" providerId="ADAL" clId="{CA16C2C4-200C-4A9C-82DB-D6D92E2E5AC1}" dt="2022-08-26T15:27:39.423" v="1933" actId="1076"/>
          <ac:spMkLst>
            <pc:docMk/>
            <pc:sldMk cId="2770687427" sldId="269"/>
            <ac:spMk id="3" creationId="{6F96972A-19D2-BB3B-BC34-D5D9E01597C4}"/>
          </ac:spMkLst>
        </pc:spChg>
        <pc:spChg chg="add mod">
          <ac:chgData name="Carlo Roncolato" userId="702657c7-ce74-4e67-87a0-6b9afb1b2260" providerId="ADAL" clId="{CA16C2C4-200C-4A9C-82DB-D6D92E2E5AC1}" dt="2022-08-26T15:35:53.829" v="2094" actId="1036"/>
          <ac:spMkLst>
            <pc:docMk/>
            <pc:sldMk cId="2770687427" sldId="269"/>
            <ac:spMk id="4" creationId="{08B423BC-4647-C56D-FD0A-7EFC94106311}"/>
          </ac:spMkLst>
        </pc:spChg>
        <pc:spChg chg="add mod">
          <ac:chgData name="Carlo Roncolato" userId="702657c7-ce74-4e67-87a0-6b9afb1b2260" providerId="ADAL" clId="{CA16C2C4-200C-4A9C-82DB-D6D92E2E5AC1}" dt="2022-08-26T15:37:25.083" v="2123" actId="1076"/>
          <ac:spMkLst>
            <pc:docMk/>
            <pc:sldMk cId="2770687427" sldId="269"/>
            <ac:spMk id="5" creationId="{9861B9D4-9F2F-6ADC-AA6E-FC94CE6B76EC}"/>
          </ac:spMkLst>
        </pc:spChg>
        <pc:spChg chg="add mod">
          <ac:chgData name="Carlo Roncolato" userId="702657c7-ce74-4e67-87a0-6b9afb1b2260" providerId="ADAL" clId="{CA16C2C4-200C-4A9C-82DB-D6D92E2E5AC1}" dt="2022-08-26T15:35:35.877" v="2066" actId="1076"/>
          <ac:spMkLst>
            <pc:docMk/>
            <pc:sldMk cId="2770687427" sldId="269"/>
            <ac:spMk id="6" creationId="{79D427F4-D366-F40D-31E4-196C4B7DD61F}"/>
          </ac:spMkLst>
        </pc:spChg>
        <pc:spChg chg="add mod">
          <ac:chgData name="Carlo Roncolato" userId="702657c7-ce74-4e67-87a0-6b9afb1b2260" providerId="ADAL" clId="{CA16C2C4-200C-4A9C-82DB-D6D92E2E5AC1}" dt="2022-08-26T15:36:42.830" v="2115" actId="20577"/>
          <ac:spMkLst>
            <pc:docMk/>
            <pc:sldMk cId="2770687427" sldId="269"/>
            <ac:spMk id="8" creationId="{1DF390F9-0A99-AF36-F5B3-812AFB26818F}"/>
          </ac:spMkLst>
        </pc:spChg>
        <pc:spChg chg="add mod">
          <ac:chgData name="Carlo Roncolato" userId="702657c7-ce74-4e67-87a0-6b9afb1b2260" providerId="ADAL" clId="{CA16C2C4-200C-4A9C-82DB-D6D92E2E5AC1}" dt="2022-08-26T15:37:22.140" v="2122" actId="1076"/>
          <ac:spMkLst>
            <pc:docMk/>
            <pc:sldMk cId="2770687427" sldId="269"/>
            <ac:spMk id="9" creationId="{E2AD2A90-6E56-A098-B995-41E1A5EBF0C0}"/>
          </ac:spMkLst>
        </pc:spChg>
        <pc:spChg chg="add mod">
          <ac:chgData name="Carlo Roncolato" userId="702657c7-ce74-4e67-87a0-6b9afb1b2260" providerId="ADAL" clId="{CA16C2C4-200C-4A9C-82DB-D6D92E2E5AC1}" dt="2022-08-26T15:38:31.214" v="2245" actId="20577"/>
          <ac:spMkLst>
            <pc:docMk/>
            <pc:sldMk cId="2770687427" sldId="269"/>
            <ac:spMk id="10" creationId="{9DC9438F-8CA9-5E18-5DE9-6E1A3DDE93BB}"/>
          </ac:spMkLst>
        </pc:spChg>
        <pc:picChg chg="add mod">
          <ac:chgData name="Carlo Roncolato" userId="702657c7-ce74-4e67-87a0-6b9afb1b2260" providerId="ADAL" clId="{CA16C2C4-200C-4A9C-82DB-D6D92E2E5AC1}" dt="2022-08-26T15:35:58.981" v="2110" actId="1037"/>
          <ac:picMkLst>
            <pc:docMk/>
            <pc:sldMk cId="2770687427" sldId="269"/>
            <ac:picMk id="7" creationId="{48B397D2-904D-A7A9-1ED0-D59638A1CD32}"/>
          </ac:picMkLst>
        </pc:picChg>
        <pc:picChg chg="add mod">
          <ac:chgData name="Carlo Roncolato" userId="702657c7-ce74-4e67-87a0-6b9afb1b2260" providerId="ADAL" clId="{CA16C2C4-200C-4A9C-82DB-D6D92E2E5AC1}" dt="2022-08-26T15:35:53.829" v="2094" actId="1036"/>
          <ac:picMkLst>
            <pc:docMk/>
            <pc:sldMk cId="2770687427" sldId="269"/>
            <ac:picMk id="2050" creationId="{08191FD2-AB1A-4EC0-0319-4BDE66365B3E}"/>
          </ac:picMkLst>
        </pc:picChg>
      </pc:sldChg>
      <pc:sldChg chg="del">
        <pc:chgData name="Carlo Roncolato" userId="702657c7-ce74-4e67-87a0-6b9afb1b2260" providerId="ADAL" clId="{CA16C2C4-200C-4A9C-82DB-D6D92E2E5AC1}" dt="2022-08-26T15:00:43.584" v="1009" actId="47"/>
        <pc:sldMkLst>
          <pc:docMk/>
          <pc:sldMk cId="3945274050" sldId="269"/>
        </pc:sldMkLst>
      </pc:sldChg>
      <pc:sldChg chg="del">
        <pc:chgData name="Carlo Roncolato" userId="702657c7-ce74-4e67-87a0-6b9afb1b2260" providerId="ADAL" clId="{CA16C2C4-200C-4A9C-82DB-D6D92E2E5AC1}" dt="2022-08-26T15:00:42.873" v="1008" actId="47"/>
        <pc:sldMkLst>
          <pc:docMk/>
          <pc:sldMk cId="1608047736" sldId="270"/>
        </pc:sldMkLst>
      </pc:sldChg>
      <pc:sldChg chg="addSp delSp modSp new mod">
        <pc:chgData name="Carlo Roncolato" userId="702657c7-ce74-4e67-87a0-6b9afb1b2260" providerId="ADAL" clId="{CA16C2C4-200C-4A9C-82DB-D6D92E2E5AC1}" dt="2022-08-26T15:58:18.438" v="3135" actId="1076"/>
        <pc:sldMkLst>
          <pc:docMk/>
          <pc:sldMk cId="1712132364" sldId="270"/>
        </pc:sldMkLst>
        <pc:spChg chg="mod">
          <ac:chgData name="Carlo Roncolato" userId="702657c7-ce74-4e67-87a0-6b9afb1b2260" providerId="ADAL" clId="{CA16C2C4-200C-4A9C-82DB-D6D92E2E5AC1}" dt="2022-08-26T15:56:56.156" v="3041" actId="20577"/>
          <ac:spMkLst>
            <pc:docMk/>
            <pc:sldMk cId="1712132364" sldId="270"/>
            <ac:spMk id="2" creationId="{62A212B3-CD87-9DBB-F969-E0395AE449B4}"/>
          </ac:spMkLst>
        </pc:spChg>
        <pc:spChg chg="del">
          <ac:chgData name="Carlo Roncolato" userId="702657c7-ce74-4e67-87a0-6b9afb1b2260" providerId="ADAL" clId="{CA16C2C4-200C-4A9C-82DB-D6D92E2E5AC1}" dt="2022-08-26T15:40:30.261" v="2293" actId="478"/>
          <ac:spMkLst>
            <pc:docMk/>
            <pc:sldMk cId="1712132364" sldId="270"/>
            <ac:spMk id="3" creationId="{D9E2DF80-3044-2231-61CC-5CF5B47C3E04}"/>
          </ac:spMkLst>
        </pc:spChg>
        <pc:spChg chg="add mod">
          <ac:chgData name="Carlo Roncolato" userId="702657c7-ce74-4e67-87a0-6b9afb1b2260" providerId="ADAL" clId="{CA16C2C4-200C-4A9C-82DB-D6D92E2E5AC1}" dt="2022-08-26T15:57:03.189" v="3042" actId="1076"/>
          <ac:spMkLst>
            <pc:docMk/>
            <pc:sldMk cId="1712132364" sldId="270"/>
            <ac:spMk id="4" creationId="{DB692B13-F6AB-5A30-1429-801D932A48D7}"/>
          </ac:spMkLst>
        </pc:spChg>
        <pc:spChg chg="add mod">
          <ac:chgData name="Carlo Roncolato" userId="702657c7-ce74-4e67-87a0-6b9afb1b2260" providerId="ADAL" clId="{CA16C2C4-200C-4A9C-82DB-D6D92E2E5AC1}" dt="2022-08-26T15:58:18.438" v="3135" actId="1076"/>
          <ac:spMkLst>
            <pc:docMk/>
            <pc:sldMk cId="1712132364" sldId="270"/>
            <ac:spMk id="6" creationId="{B0D5CCE8-F85A-E989-E1F3-CC93B4DFEFB7}"/>
          </ac:spMkLst>
        </pc:spChg>
        <pc:grpChg chg="add mod">
          <ac:chgData name="Carlo Roncolato" userId="702657c7-ce74-4e67-87a0-6b9afb1b2260" providerId="ADAL" clId="{CA16C2C4-200C-4A9C-82DB-D6D92E2E5AC1}" dt="2022-08-26T15:57:03.189" v="3042" actId="1076"/>
          <ac:grpSpMkLst>
            <pc:docMk/>
            <pc:sldMk cId="1712132364" sldId="270"/>
            <ac:grpSpMk id="5" creationId="{21B8B9E3-FB36-C086-EFE9-391B15CA92B8}"/>
          </ac:grpSpMkLst>
        </pc:grpChg>
        <pc:picChg chg="add del">
          <ac:chgData name="Carlo Roncolato" userId="702657c7-ce74-4e67-87a0-6b9afb1b2260" providerId="ADAL" clId="{CA16C2C4-200C-4A9C-82DB-D6D92E2E5AC1}" dt="2022-08-26T15:55:17.806" v="3011" actId="478"/>
          <ac:picMkLst>
            <pc:docMk/>
            <pc:sldMk cId="1712132364" sldId="270"/>
            <ac:picMk id="3074" creationId="{D2D13515-F006-3C5F-B37E-59376E945B92}"/>
          </ac:picMkLst>
        </pc:picChg>
        <pc:picChg chg="add mod">
          <ac:chgData name="Carlo Roncolato" userId="702657c7-ce74-4e67-87a0-6b9afb1b2260" providerId="ADAL" clId="{CA16C2C4-200C-4A9C-82DB-D6D92E2E5AC1}" dt="2022-08-26T15:57:03.189" v="3042" actId="1076"/>
          <ac:picMkLst>
            <pc:docMk/>
            <pc:sldMk cId="1712132364" sldId="270"/>
            <ac:picMk id="3076" creationId="{E314EA55-B27A-5697-F19A-1C61A41C4072}"/>
          </ac:picMkLst>
        </pc:picChg>
      </pc:sldChg>
      <pc:sldChg chg="del">
        <pc:chgData name="Carlo Roncolato" userId="702657c7-ce74-4e67-87a0-6b9afb1b2260" providerId="ADAL" clId="{CA16C2C4-200C-4A9C-82DB-D6D92E2E5AC1}" dt="2022-08-26T15:00:45.465" v="1011" actId="47"/>
        <pc:sldMkLst>
          <pc:docMk/>
          <pc:sldMk cId="2117509876" sldId="271"/>
        </pc:sldMkLst>
      </pc:sldChg>
      <pc:sldChg chg="addSp delSp modSp new mod">
        <pc:chgData name="Carlo Roncolato" userId="702657c7-ce74-4e67-87a0-6b9afb1b2260" providerId="ADAL" clId="{CA16C2C4-200C-4A9C-82DB-D6D92E2E5AC1}" dt="2022-08-26T16:17:36.764" v="3594" actId="57"/>
        <pc:sldMkLst>
          <pc:docMk/>
          <pc:sldMk cId="2553113849" sldId="271"/>
        </pc:sldMkLst>
        <pc:spChg chg="mod">
          <ac:chgData name="Carlo Roncolato" userId="702657c7-ce74-4e67-87a0-6b9afb1b2260" providerId="ADAL" clId="{CA16C2C4-200C-4A9C-82DB-D6D92E2E5AC1}" dt="2022-08-26T15:41:00.069" v="2317" actId="20577"/>
          <ac:spMkLst>
            <pc:docMk/>
            <pc:sldMk cId="2553113849" sldId="271"/>
            <ac:spMk id="2" creationId="{788CB8B8-0AD6-1ADA-C465-1CC0A819A6C6}"/>
          </ac:spMkLst>
        </pc:spChg>
        <pc:spChg chg="del">
          <ac:chgData name="Carlo Roncolato" userId="702657c7-ce74-4e67-87a0-6b9afb1b2260" providerId="ADAL" clId="{CA16C2C4-200C-4A9C-82DB-D6D92E2E5AC1}" dt="2022-08-26T15:41:03.405" v="2318" actId="478"/>
          <ac:spMkLst>
            <pc:docMk/>
            <pc:sldMk cId="2553113849" sldId="271"/>
            <ac:spMk id="3" creationId="{8C78B1A9-1451-50E1-0AFE-5AC559CE97B4}"/>
          </ac:spMkLst>
        </pc:spChg>
        <pc:graphicFrameChg chg="add mod modGraphic">
          <ac:chgData name="Carlo Roncolato" userId="702657c7-ce74-4e67-87a0-6b9afb1b2260" providerId="ADAL" clId="{CA16C2C4-200C-4A9C-82DB-D6D92E2E5AC1}" dt="2022-08-26T16:17:36.764" v="3594" actId="57"/>
          <ac:graphicFrameMkLst>
            <pc:docMk/>
            <pc:sldMk cId="2553113849" sldId="271"/>
            <ac:graphicFrameMk id="4" creationId="{F305E1B1-A68F-9A03-D1CF-EC1259F868F2}"/>
          </ac:graphicFrameMkLst>
        </pc:graphicFrameChg>
      </pc:sldChg>
      <pc:sldChg chg="addSp modSp new mod">
        <pc:chgData name="Carlo Roncolato" userId="702657c7-ce74-4e67-87a0-6b9afb1b2260" providerId="ADAL" clId="{CA16C2C4-200C-4A9C-82DB-D6D92E2E5AC1}" dt="2022-08-26T16:13:27.572" v="3559" actId="6549"/>
        <pc:sldMkLst>
          <pc:docMk/>
          <pc:sldMk cId="706203730" sldId="272"/>
        </pc:sldMkLst>
        <pc:spChg chg="mod">
          <ac:chgData name="Carlo Roncolato" userId="702657c7-ce74-4e67-87a0-6b9afb1b2260" providerId="ADAL" clId="{CA16C2C4-200C-4A9C-82DB-D6D92E2E5AC1}" dt="2022-08-26T16:00:30.972" v="3180" actId="20577"/>
          <ac:spMkLst>
            <pc:docMk/>
            <pc:sldMk cId="706203730" sldId="272"/>
            <ac:spMk id="2" creationId="{1EE5D49C-5F88-35DA-01E4-B5895D1BCC78}"/>
          </ac:spMkLst>
        </pc:spChg>
        <pc:spChg chg="mod">
          <ac:chgData name="Carlo Roncolato" userId="702657c7-ce74-4e67-87a0-6b9afb1b2260" providerId="ADAL" clId="{CA16C2C4-200C-4A9C-82DB-D6D92E2E5AC1}" dt="2022-08-26T16:10:18.652" v="3452" actId="6549"/>
          <ac:spMkLst>
            <pc:docMk/>
            <pc:sldMk cId="706203730" sldId="272"/>
            <ac:spMk id="3" creationId="{8FEA95D9-C2D1-D87F-8C44-CD1961F0006E}"/>
          </ac:spMkLst>
        </pc:spChg>
        <pc:spChg chg="add mod">
          <ac:chgData name="Carlo Roncolato" userId="702657c7-ce74-4e67-87a0-6b9afb1b2260" providerId="ADAL" clId="{CA16C2C4-200C-4A9C-82DB-D6D92E2E5AC1}" dt="2022-08-26T16:03:41" v="3232" actId="164"/>
          <ac:spMkLst>
            <pc:docMk/>
            <pc:sldMk cId="706203730" sldId="272"/>
            <ac:spMk id="7" creationId="{98058BD7-DC85-3323-49C9-87CFFB769550}"/>
          </ac:spMkLst>
        </pc:spChg>
        <pc:spChg chg="add mod">
          <ac:chgData name="Carlo Roncolato" userId="702657c7-ce74-4e67-87a0-6b9afb1b2260" providerId="ADAL" clId="{CA16C2C4-200C-4A9C-82DB-D6D92E2E5AC1}" dt="2022-08-26T16:03:41" v="3232" actId="164"/>
          <ac:spMkLst>
            <pc:docMk/>
            <pc:sldMk cId="706203730" sldId="272"/>
            <ac:spMk id="8" creationId="{8A4C879F-CBDF-ECA5-4C3F-F6C4663090A9}"/>
          </ac:spMkLst>
        </pc:spChg>
        <pc:spChg chg="add mod">
          <ac:chgData name="Carlo Roncolato" userId="702657c7-ce74-4e67-87a0-6b9afb1b2260" providerId="ADAL" clId="{CA16C2C4-200C-4A9C-82DB-D6D92E2E5AC1}" dt="2022-08-26T16:05:47.037" v="3290" actId="164"/>
          <ac:spMkLst>
            <pc:docMk/>
            <pc:sldMk cId="706203730" sldId="272"/>
            <ac:spMk id="10" creationId="{3081C3D3-141F-838E-4CD6-18409478B700}"/>
          </ac:spMkLst>
        </pc:spChg>
        <pc:spChg chg="add mod">
          <ac:chgData name="Carlo Roncolato" userId="702657c7-ce74-4e67-87a0-6b9afb1b2260" providerId="ADAL" clId="{CA16C2C4-200C-4A9C-82DB-D6D92E2E5AC1}" dt="2022-08-26T16:05:47.037" v="3290" actId="164"/>
          <ac:spMkLst>
            <pc:docMk/>
            <pc:sldMk cId="706203730" sldId="272"/>
            <ac:spMk id="11" creationId="{A4FC1542-51A2-C204-D49E-C1ADFAC73DF6}"/>
          </ac:spMkLst>
        </pc:spChg>
        <pc:spChg chg="add mod">
          <ac:chgData name="Carlo Roncolato" userId="702657c7-ce74-4e67-87a0-6b9afb1b2260" providerId="ADAL" clId="{CA16C2C4-200C-4A9C-82DB-D6D92E2E5AC1}" dt="2022-08-26T16:05:47.037" v="3290" actId="164"/>
          <ac:spMkLst>
            <pc:docMk/>
            <pc:sldMk cId="706203730" sldId="272"/>
            <ac:spMk id="12" creationId="{81E8AB0A-8956-816E-AF73-98251D69155A}"/>
          </ac:spMkLst>
        </pc:spChg>
        <pc:spChg chg="add mod">
          <ac:chgData name="Carlo Roncolato" userId="702657c7-ce74-4e67-87a0-6b9afb1b2260" providerId="ADAL" clId="{CA16C2C4-200C-4A9C-82DB-D6D92E2E5AC1}" dt="2022-08-26T16:05:47.037" v="3290" actId="164"/>
          <ac:spMkLst>
            <pc:docMk/>
            <pc:sldMk cId="706203730" sldId="272"/>
            <ac:spMk id="13" creationId="{5F4A783D-22C9-951A-D501-A2A1137BCEA6}"/>
          </ac:spMkLst>
        </pc:spChg>
        <pc:spChg chg="add mod">
          <ac:chgData name="Carlo Roncolato" userId="702657c7-ce74-4e67-87a0-6b9afb1b2260" providerId="ADAL" clId="{CA16C2C4-200C-4A9C-82DB-D6D92E2E5AC1}" dt="2022-08-26T16:05:47.037" v="3290" actId="164"/>
          <ac:spMkLst>
            <pc:docMk/>
            <pc:sldMk cId="706203730" sldId="272"/>
            <ac:spMk id="14" creationId="{292449AA-202D-2DD3-91F0-B68A5DE2434A}"/>
          </ac:spMkLst>
        </pc:spChg>
        <pc:spChg chg="add mod">
          <ac:chgData name="Carlo Roncolato" userId="702657c7-ce74-4e67-87a0-6b9afb1b2260" providerId="ADAL" clId="{CA16C2C4-200C-4A9C-82DB-D6D92E2E5AC1}" dt="2022-08-26T16:06:27.197" v="3300" actId="1037"/>
          <ac:spMkLst>
            <pc:docMk/>
            <pc:sldMk cId="706203730" sldId="272"/>
            <ac:spMk id="16" creationId="{2FD83C7F-0C25-7485-86F4-918561FCB7D9}"/>
          </ac:spMkLst>
        </pc:spChg>
        <pc:spChg chg="add mod">
          <ac:chgData name="Carlo Roncolato" userId="702657c7-ce74-4e67-87a0-6b9afb1b2260" providerId="ADAL" clId="{CA16C2C4-200C-4A9C-82DB-D6D92E2E5AC1}" dt="2022-08-26T16:06:43.106" v="3309" actId="1076"/>
          <ac:spMkLst>
            <pc:docMk/>
            <pc:sldMk cId="706203730" sldId="272"/>
            <ac:spMk id="17" creationId="{0153C403-E8BA-539D-387B-5683DA55CE69}"/>
          </ac:spMkLst>
        </pc:spChg>
        <pc:spChg chg="add mod">
          <ac:chgData name="Carlo Roncolato" userId="702657c7-ce74-4e67-87a0-6b9afb1b2260" providerId="ADAL" clId="{CA16C2C4-200C-4A9C-82DB-D6D92E2E5AC1}" dt="2022-08-26T16:10:23.776" v="3453" actId="1076"/>
          <ac:spMkLst>
            <pc:docMk/>
            <pc:sldMk cId="706203730" sldId="272"/>
            <ac:spMk id="18" creationId="{C3126FB3-8337-50F2-1FA9-29028D086810}"/>
          </ac:spMkLst>
        </pc:spChg>
        <pc:spChg chg="add mod">
          <ac:chgData name="Carlo Roncolato" userId="702657c7-ce74-4e67-87a0-6b9afb1b2260" providerId="ADAL" clId="{CA16C2C4-200C-4A9C-82DB-D6D92E2E5AC1}" dt="2022-08-26T16:13:27.572" v="3559" actId="6549"/>
          <ac:spMkLst>
            <pc:docMk/>
            <pc:sldMk cId="706203730" sldId="272"/>
            <ac:spMk id="19" creationId="{8250ADEA-AFB0-A5C6-9256-D8AC5C6525EE}"/>
          </ac:spMkLst>
        </pc:spChg>
        <pc:spChg chg="add mod">
          <ac:chgData name="Carlo Roncolato" userId="702657c7-ce74-4e67-87a0-6b9afb1b2260" providerId="ADAL" clId="{CA16C2C4-200C-4A9C-82DB-D6D92E2E5AC1}" dt="2022-08-26T16:12:49.542" v="3558" actId="1076"/>
          <ac:spMkLst>
            <pc:docMk/>
            <pc:sldMk cId="706203730" sldId="272"/>
            <ac:spMk id="20" creationId="{96F996E3-B25B-E626-713D-1B4568D6C87B}"/>
          </ac:spMkLst>
        </pc:spChg>
        <pc:grpChg chg="add mod">
          <ac:chgData name="Carlo Roncolato" userId="702657c7-ce74-4e67-87a0-6b9afb1b2260" providerId="ADAL" clId="{CA16C2C4-200C-4A9C-82DB-D6D92E2E5AC1}" dt="2022-08-26T16:05:47.037" v="3290" actId="164"/>
          <ac:grpSpMkLst>
            <pc:docMk/>
            <pc:sldMk cId="706203730" sldId="272"/>
            <ac:grpSpMk id="9" creationId="{06613FD7-7243-2410-AF66-FAD06BCAC918}"/>
          </ac:grpSpMkLst>
        </pc:grpChg>
        <pc:grpChg chg="add mod">
          <ac:chgData name="Carlo Roncolato" userId="702657c7-ce74-4e67-87a0-6b9afb1b2260" providerId="ADAL" clId="{CA16C2C4-200C-4A9C-82DB-D6D92E2E5AC1}" dt="2022-08-26T16:06:01.092" v="3294" actId="1076"/>
          <ac:grpSpMkLst>
            <pc:docMk/>
            <pc:sldMk cId="706203730" sldId="272"/>
            <ac:grpSpMk id="15" creationId="{3849E744-F4D1-8D7F-206C-C7924D3B2D1C}"/>
          </ac:grpSpMkLst>
        </pc:grpChg>
        <pc:picChg chg="add mod">
          <ac:chgData name="Carlo Roncolato" userId="702657c7-ce74-4e67-87a0-6b9afb1b2260" providerId="ADAL" clId="{CA16C2C4-200C-4A9C-82DB-D6D92E2E5AC1}" dt="2022-08-26T16:05:57.062" v="3293" actId="14100"/>
          <ac:picMkLst>
            <pc:docMk/>
            <pc:sldMk cId="706203730" sldId="272"/>
            <ac:picMk id="4" creationId="{B1AF7C82-2F9F-2779-5789-75E2E3AF1522}"/>
          </ac:picMkLst>
        </pc:picChg>
        <pc:picChg chg="add mod">
          <ac:chgData name="Carlo Roncolato" userId="702657c7-ce74-4e67-87a0-6b9afb1b2260" providerId="ADAL" clId="{CA16C2C4-200C-4A9C-82DB-D6D92E2E5AC1}" dt="2022-08-26T16:03:41" v="3232" actId="164"/>
          <ac:picMkLst>
            <pc:docMk/>
            <pc:sldMk cId="706203730" sldId="272"/>
            <ac:picMk id="6" creationId="{13A79B9F-520E-57FA-4851-9ED02DA4FFF4}"/>
          </ac:picMkLst>
        </pc:picChg>
      </pc:sldChg>
      <pc:sldChg chg="del">
        <pc:chgData name="Carlo Roncolato" userId="702657c7-ce74-4e67-87a0-6b9afb1b2260" providerId="ADAL" clId="{CA16C2C4-200C-4A9C-82DB-D6D92E2E5AC1}" dt="2022-08-26T15:00:46.129" v="1012" actId="47"/>
        <pc:sldMkLst>
          <pc:docMk/>
          <pc:sldMk cId="3984656663" sldId="272"/>
        </pc:sldMkLst>
      </pc:sldChg>
      <pc:sldChg chg="modSp new mod">
        <pc:chgData name="Carlo Roncolato" userId="702657c7-ce74-4e67-87a0-6b9afb1b2260" providerId="ADAL" clId="{CA16C2C4-200C-4A9C-82DB-D6D92E2E5AC1}" dt="2022-08-26T16:16:23.773" v="3583" actId="20577"/>
        <pc:sldMkLst>
          <pc:docMk/>
          <pc:sldMk cId="2862042731" sldId="273"/>
        </pc:sldMkLst>
        <pc:spChg chg="mod">
          <ac:chgData name="Carlo Roncolato" userId="702657c7-ce74-4e67-87a0-6b9afb1b2260" providerId="ADAL" clId="{CA16C2C4-200C-4A9C-82DB-D6D92E2E5AC1}" dt="2022-08-26T16:16:23.773" v="3583" actId="20577"/>
          <ac:spMkLst>
            <pc:docMk/>
            <pc:sldMk cId="2862042731" sldId="273"/>
            <ac:spMk id="2" creationId="{ADE3E873-4B15-C29D-DC58-F44262D616D8}"/>
          </ac:spMkLst>
        </pc:spChg>
      </pc:sldChg>
      <pc:sldChg chg="addSp delSp modSp new mod">
        <pc:chgData name="Carlo Roncolato" userId="702657c7-ce74-4e67-87a0-6b9afb1b2260" providerId="ADAL" clId="{CA16C2C4-200C-4A9C-82DB-D6D92E2E5AC1}" dt="2022-08-26T16:37:09.469" v="4488" actId="58"/>
        <pc:sldMkLst>
          <pc:docMk/>
          <pc:sldMk cId="130562637" sldId="274"/>
        </pc:sldMkLst>
        <pc:spChg chg="mod">
          <ac:chgData name="Carlo Roncolato" userId="702657c7-ce74-4e67-87a0-6b9afb1b2260" providerId="ADAL" clId="{CA16C2C4-200C-4A9C-82DB-D6D92E2E5AC1}" dt="2022-08-26T16:18:18.733" v="3625" actId="20577"/>
          <ac:spMkLst>
            <pc:docMk/>
            <pc:sldMk cId="130562637" sldId="274"/>
            <ac:spMk id="2" creationId="{2AC5983F-7354-A304-2FFB-73D6DC5A5235}"/>
          </ac:spMkLst>
        </pc:spChg>
        <pc:spChg chg="del">
          <ac:chgData name="Carlo Roncolato" userId="702657c7-ce74-4e67-87a0-6b9afb1b2260" providerId="ADAL" clId="{CA16C2C4-200C-4A9C-82DB-D6D92E2E5AC1}" dt="2022-08-26T16:18:28.364" v="3626" actId="478"/>
          <ac:spMkLst>
            <pc:docMk/>
            <pc:sldMk cId="130562637" sldId="274"/>
            <ac:spMk id="3" creationId="{74992F0A-6514-B121-C44E-5873DF407ACA}"/>
          </ac:spMkLst>
        </pc:spChg>
        <pc:spChg chg="add del mod">
          <ac:chgData name="Carlo Roncolato" userId="702657c7-ce74-4e67-87a0-6b9afb1b2260" providerId="ADAL" clId="{CA16C2C4-200C-4A9C-82DB-D6D92E2E5AC1}" dt="2022-08-26T16:32:14.849" v="4108" actId="21"/>
          <ac:spMkLst>
            <pc:docMk/>
            <pc:sldMk cId="130562637" sldId="274"/>
            <ac:spMk id="5" creationId="{1B9D796A-CD6B-5C8E-2FDE-29BA2CF3EAC8}"/>
          </ac:spMkLst>
        </pc:spChg>
        <pc:spChg chg="add del mod">
          <ac:chgData name="Carlo Roncolato" userId="702657c7-ce74-4e67-87a0-6b9afb1b2260" providerId="ADAL" clId="{CA16C2C4-200C-4A9C-82DB-D6D92E2E5AC1}" dt="2022-08-26T16:32:57.524" v="4122" actId="478"/>
          <ac:spMkLst>
            <pc:docMk/>
            <pc:sldMk cId="130562637" sldId="274"/>
            <ac:spMk id="6" creationId="{36DEA527-92B8-1963-B902-A45C93137FD2}"/>
          </ac:spMkLst>
        </pc:spChg>
        <pc:spChg chg="add del mod">
          <ac:chgData name="Carlo Roncolato" userId="702657c7-ce74-4e67-87a0-6b9afb1b2260" providerId="ADAL" clId="{CA16C2C4-200C-4A9C-82DB-D6D92E2E5AC1}" dt="2022-08-26T16:32:56.412" v="4121" actId="478"/>
          <ac:spMkLst>
            <pc:docMk/>
            <pc:sldMk cId="130562637" sldId="274"/>
            <ac:spMk id="7" creationId="{5D83D0BD-ACBF-A32B-F499-E7D43D1B04DA}"/>
          </ac:spMkLst>
        </pc:spChg>
        <pc:spChg chg="add del mod">
          <ac:chgData name="Carlo Roncolato" userId="702657c7-ce74-4e67-87a0-6b9afb1b2260" providerId="ADAL" clId="{CA16C2C4-200C-4A9C-82DB-D6D92E2E5AC1}" dt="2022-08-26T16:32:58.692" v="4123" actId="478"/>
          <ac:spMkLst>
            <pc:docMk/>
            <pc:sldMk cId="130562637" sldId="274"/>
            <ac:spMk id="8" creationId="{72697758-5EC4-ECE5-68C6-EBA37AB052BD}"/>
          </ac:spMkLst>
        </pc:spChg>
        <pc:spChg chg="add del mod">
          <ac:chgData name="Carlo Roncolato" userId="702657c7-ce74-4e67-87a0-6b9afb1b2260" providerId="ADAL" clId="{CA16C2C4-200C-4A9C-82DB-D6D92E2E5AC1}" dt="2022-08-26T16:32:16.840" v="4110"/>
          <ac:spMkLst>
            <pc:docMk/>
            <pc:sldMk cId="130562637" sldId="274"/>
            <ac:spMk id="10" creationId="{79C32909-EB84-EC4B-F429-AD352C829BBB}"/>
          </ac:spMkLst>
        </pc:spChg>
        <pc:spChg chg="add del mod">
          <ac:chgData name="Carlo Roncolato" userId="702657c7-ce74-4e67-87a0-6b9afb1b2260" providerId="ADAL" clId="{CA16C2C4-200C-4A9C-82DB-D6D92E2E5AC1}" dt="2022-08-26T16:32:55.292" v="4120" actId="478"/>
          <ac:spMkLst>
            <pc:docMk/>
            <pc:sldMk cId="130562637" sldId="274"/>
            <ac:spMk id="11" creationId="{BDE6B24B-177C-3F33-6A3F-165BA0C637FE}"/>
          </ac:spMkLst>
        </pc:spChg>
        <pc:spChg chg="add mod">
          <ac:chgData name="Carlo Roncolato" userId="702657c7-ce74-4e67-87a0-6b9afb1b2260" providerId="ADAL" clId="{CA16C2C4-200C-4A9C-82DB-D6D92E2E5AC1}" dt="2022-08-26T16:34:10.443" v="4182" actId="207"/>
          <ac:spMkLst>
            <pc:docMk/>
            <pc:sldMk cId="130562637" sldId="274"/>
            <ac:spMk id="12" creationId="{E65FC1DF-82E6-B5B1-7618-060373322A0E}"/>
          </ac:spMkLst>
        </pc:spChg>
        <pc:spChg chg="add mod">
          <ac:chgData name="Carlo Roncolato" userId="702657c7-ce74-4e67-87a0-6b9afb1b2260" providerId="ADAL" clId="{CA16C2C4-200C-4A9C-82DB-D6D92E2E5AC1}" dt="2022-08-26T16:37:09.469" v="4488" actId="58"/>
          <ac:spMkLst>
            <pc:docMk/>
            <pc:sldMk cId="130562637" sldId="274"/>
            <ac:spMk id="13" creationId="{BD7A7E4A-EF4A-FB7E-0A6E-E5F65C11EE34}"/>
          </ac:spMkLst>
        </pc:spChg>
        <pc:graphicFrameChg chg="add mod modGraphic">
          <ac:chgData name="Carlo Roncolato" userId="702657c7-ce74-4e67-87a0-6b9afb1b2260" providerId="ADAL" clId="{CA16C2C4-200C-4A9C-82DB-D6D92E2E5AC1}" dt="2022-08-26T16:25:38.180" v="3918" actId="2165"/>
          <ac:graphicFrameMkLst>
            <pc:docMk/>
            <pc:sldMk cId="130562637" sldId="274"/>
            <ac:graphicFrameMk id="4" creationId="{F5E419BE-02F3-2CC1-0B8F-6AF43499615B}"/>
          </ac:graphicFrameMkLst>
        </pc:graphicFrameChg>
        <pc:graphicFrameChg chg="add mod modGraphic">
          <ac:chgData name="Carlo Roncolato" userId="702657c7-ce74-4e67-87a0-6b9afb1b2260" providerId="ADAL" clId="{CA16C2C4-200C-4A9C-82DB-D6D92E2E5AC1}" dt="2022-08-26T16:33:46.611" v="4146" actId="1036"/>
          <ac:graphicFrameMkLst>
            <pc:docMk/>
            <pc:sldMk cId="130562637" sldId="274"/>
            <ac:graphicFrameMk id="9" creationId="{5E283AE5-A011-5FA9-23DA-1506D0BE1854}"/>
          </ac:graphicFrameMkLst>
        </pc:graphicFrameChg>
      </pc:sldChg>
      <pc:sldChg chg="del">
        <pc:chgData name="Carlo Roncolato" userId="702657c7-ce74-4e67-87a0-6b9afb1b2260" providerId="ADAL" clId="{CA16C2C4-200C-4A9C-82DB-D6D92E2E5AC1}" dt="2022-08-26T15:00:46.735" v="1013" actId="47"/>
        <pc:sldMkLst>
          <pc:docMk/>
          <pc:sldMk cId="3737202851" sldId="274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3842390082" sldId="275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411365058" sldId="277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485639834" sldId="278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3704257879" sldId="279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739855283" sldId="280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3388765392" sldId="281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578285173" sldId="283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2176100326" sldId="284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1156788030" sldId="285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2293718359" sldId="286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846960047" sldId="287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1617030455" sldId="288"/>
        </pc:sldMkLst>
      </pc:sldChg>
      <pc:sldChg chg="del">
        <pc:chgData name="Carlo Roncolato" userId="702657c7-ce74-4e67-87a0-6b9afb1b2260" providerId="ADAL" clId="{CA16C2C4-200C-4A9C-82DB-D6D92E2E5AC1}" dt="2022-08-26T15:00:51.468" v="1014" actId="47"/>
        <pc:sldMkLst>
          <pc:docMk/>
          <pc:sldMk cId="2798031202" sldId="289"/>
        </pc:sldMkLst>
      </pc:sldChg>
    </pc:docChg>
  </pc:docChgLst>
  <pc:docChgLst>
    <pc:chgData name="Carlo Roncolato" userId="702657c7-ce74-4e67-87a0-6b9afb1b2260" providerId="ADAL" clId="{2EF2148A-B570-4083-A706-94FC86B3FD2A}"/>
    <pc:docChg chg="undo custSel addSld delSld modSld sldOrd">
      <pc:chgData name="Carlo Roncolato" userId="702657c7-ce74-4e67-87a0-6b9afb1b2260" providerId="ADAL" clId="{2EF2148A-B570-4083-A706-94FC86B3FD2A}" dt="2022-08-22T15:21:54.071" v="3151" actId="113"/>
      <pc:docMkLst>
        <pc:docMk/>
      </pc:docMkLst>
      <pc:sldChg chg="modSp mod">
        <pc:chgData name="Carlo Roncolato" userId="702657c7-ce74-4e67-87a0-6b9afb1b2260" providerId="ADAL" clId="{2EF2148A-B570-4083-A706-94FC86B3FD2A}" dt="2022-08-22T07:40:55.994" v="10" actId="20577"/>
        <pc:sldMkLst>
          <pc:docMk/>
          <pc:sldMk cId="1343227038" sldId="266"/>
        </pc:sldMkLst>
        <pc:spChg chg="mod">
          <ac:chgData name="Carlo Roncolato" userId="702657c7-ce74-4e67-87a0-6b9afb1b2260" providerId="ADAL" clId="{2EF2148A-B570-4083-A706-94FC86B3FD2A}" dt="2022-08-22T07:40:55.994" v="10" actId="20577"/>
          <ac:spMkLst>
            <pc:docMk/>
            <pc:sldMk cId="1343227038" sldId="266"/>
            <ac:spMk id="2" creationId="{B19C324F-C919-29A0-2B80-35FF56826DBB}"/>
          </ac:spMkLst>
        </pc:spChg>
      </pc:sldChg>
      <pc:sldChg chg="addSp delSp modSp mod">
        <pc:chgData name="Carlo Roncolato" userId="702657c7-ce74-4e67-87a0-6b9afb1b2260" providerId="ADAL" clId="{2EF2148A-B570-4083-A706-94FC86B3FD2A}" dt="2022-08-22T07:44:58.873" v="48"/>
        <pc:sldMkLst>
          <pc:docMk/>
          <pc:sldMk cId="1521535302" sldId="267"/>
        </pc:sldMkLst>
        <pc:spChg chg="mod">
          <ac:chgData name="Carlo Roncolato" userId="702657c7-ce74-4e67-87a0-6b9afb1b2260" providerId="ADAL" clId="{2EF2148A-B570-4083-A706-94FC86B3FD2A}" dt="2022-08-22T07:42:12.747" v="23" actId="20577"/>
          <ac:spMkLst>
            <pc:docMk/>
            <pc:sldMk cId="1521535302" sldId="267"/>
            <ac:spMk id="2" creationId="{10F1BFCB-5006-FCC5-BF49-3CEC9330564F}"/>
          </ac:spMkLst>
        </pc:spChg>
        <pc:spChg chg="mod">
          <ac:chgData name="Carlo Roncolato" userId="702657c7-ce74-4e67-87a0-6b9afb1b2260" providerId="ADAL" clId="{2EF2148A-B570-4083-A706-94FC86B3FD2A}" dt="2022-08-22T07:43:37.571" v="40" actId="20577"/>
          <ac:spMkLst>
            <pc:docMk/>
            <pc:sldMk cId="1521535302" sldId="267"/>
            <ac:spMk id="12" creationId="{DDE9833C-E3F8-0CBD-ECAC-56CE4E8B4EA8}"/>
          </ac:spMkLst>
        </pc:spChg>
        <pc:spChg chg="mod">
          <ac:chgData name="Carlo Roncolato" userId="702657c7-ce74-4e67-87a0-6b9afb1b2260" providerId="ADAL" clId="{2EF2148A-B570-4083-A706-94FC86B3FD2A}" dt="2022-08-22T07:44:14.536" v="45" actId="1076"/>
          <ac:spMkLst>
            <pc:docMk/>
            <pc:sldMk cId="1521535302" sldId="267"/>
            <ac:spMk id="22" creationId="{0BFA611A-A101-5D3B-4CFF-F8139604F6F4}"/>
          </ac:spMkLst>
        </pc:spChg>
        <pc:spChg chg="mod">
          <ac:chgData name="Carlo Roncolato" userId="702657c7-ce74-4e67-87a0-6b9afb1b2260" providerId="ADAL" clId="{2EF2148A-B570-4083-A706-94FC86B3FD2A}" dt="2022-08-22T07:44:48.579" v="47"/>
          <ac:spMkLst>
            <pc:docMk/>
            <pc:sldMk cId="1521535302" sldId="267"/>
            <ac:spMk id="32" creationId="{70C1E34C-E7E8-D423-3783-CBE8DDCE4CA4}"/>
          </ac:spMkLst>
        </pc:spChg>
        <pc:spChg chg="mod">
          <ac:chgData name="Carlo Roncolato" userId="702657c7-ce74-4e67-87a0-6b9afb1b2260" providerId="ADAL" clId="{2EF2148A-B570-4083-A706-94FC86B3FD2A}" dt="2022-08-22T07:44:58.873" v="48"/>
          <ac:spMkLst>
            <pc:docMk/>
            <pc:sldMk cId="1521535302" sldId="267"/>
            <ac:spMk id="43" creationId="{E09B2CDF-A1EF-8B03-945D-55828B4B9AC1}"/>
          </ac:spMkLst>
        </pc:spChg>
        <pc:spChg chg="mod">
          <ac:chgData name="Carlo Roncolato" userId="702657c7-ce74-4e67-87a0-6b9afb1b2260" providerId="ADAL" clId="{2EF2148A-B570-4083-A706-94FC86B3FD2A}" dt="2022-08-22T07:44:28.362" v="46"/>
          <ac:spMkLst>
            <pc:docMk/>
            <pc:sldMk cId="1521535302" sldId="267"/>
            <ac:spMk id="53" creationId="{041CBB3A-0141-2734-9975-A7176B56A56C}"/>
          </ac:spMkLst>
        </pc:spChg>
        <pc:spChg chg="mod">
          <ac:chgData name="Carlo Roncolato" userId="702657c7-ce74-4e67-87a0-6b9afb1b2260" providerId="ADAL" clId="{2EF2148A-B570-4083-A706-94FC86B3FD2A}" dt="2022-08-22T07:42:18.011" v="30" actId="20577"/>
          <ac:spMkLst>
            <pc:docMk/>
            <pc:sldMk cId="1521535302" sldId="267"/>
            <ac:spMk id="69" creationId="{090B2C9E-4265-21C4-81B9-CBEF0EB66E81}"/>
          </ac:spMkLst>
        </pc:spChg>
        <pc:grpChg chg="del">
          <ac:chgData name="Carlo Roncolato" userId="702657c7-ce74-4e67-87a0-6b9afb1b2260" providerId="ADAL" clId="{2EF2148A-B570-4083-A706-94FC86B3FD2A}" dt="2022-08-22T07:42:07.733" v="12" actId="478"/>
          <ac:grpSpMkLst>
            <pc:docMk/>
            <pc:sldMk cId="1521535302" sldId="267"/>
            <ac:grpSpMk id="59" creationId="{32D999F4-2C47-05D2-6479-B46FFAB4F66B}"/>
          </ac:grpSpMkLst>
        </pc:grpChg>
        <pc:picChg chg="add mod">
          <ac:chgData name="Carlo Roncolato" userId="702657c7-ce74-4e67-87a0-6b9afb1b2260" providerId="ADAL" clId="{2EF2148A-B570-4083-A706-94FC86B3FD2A}" dt="2022-08-22T07:43:07.107" v="31"/>
          <ac:picMkLst>
            <pc:docMk/>
            <pc:sldMk cId="1521535302" sldId="267"/>
            <ac:picMk id="3" creationId="{A1CA2333-3F78-94B8-9842-C81F514EA307}"/>
          </ac:picMkLst>
        </pc:picChg>
      </pc:sldChg>
      <pc:sldChg chg="addSp delSp modSp new mod">
        <pc:chgData name="Carlo Roncolato" userId="702657c7-ce74-4e67-87a0-6b9afb1b2260" providerId="ADAL" clId="{2EF2148A-B570-4083-A706-94FC86B3FD2A}" dt="2022-08-22T08:03:01.986" v="333" actId="20577"/>
        <pc:sldMkLst>
          <pc:docMk/>
          <pc:sldMk cId="3190678711" sldId="268"/>
        </pc:sldMkLst>
        <pc:spChg chg="mod">
          <ac:chgData name="Carlo Roncolato" userId="702657c7-ce74-4e67-87a0-6b9afb1b2260" providerId="ADAL" clId="{2EF2148A-B570-4083-A706-94FC86B3FD2A}" dt="2022-08-22T07:45:19.627" v="81" actId="20577"/>
          <ac:spMkLst>
            <pc:docMk/>
            <pc:sldMk cId="3190678711" sldId="268"/>
            <ac:spMk id="2" creationId="{FD27CF72-8736-B7B1-9F47-52F303F42553}"/>
          </ac:spMkLst>
        </pc:spChg>
        <pc:spChg chg="del">
          <ac:chgData name="Carlo Roncolato" userId="702657c7-ce74-4e67-87a0-6b9afb1b2260" providerId="ADAL" clId="{2EF2148A-B570-4083-A706-94FC86B3FD2A}" dt="2022-08-22T07:45:12.635" v="50" actId="478"/>
          <ac:spMkLst>
            <pc:docMk/>
            <pc:sldMk cId="3190678711" sldId="268"/>
            <ac:spMk id="3" creationId="{CE341DC6-CF58-C4D8-08C8-414795D5BA79}"/>
          </ac:spMkLst>
        </pc:spChg>
        <pc:spChg chg="add del mod">
          <ac:chgData name="Carlo Roncolato" userId="702657c7-ce74-4e67-87a0-6b9afb1b2260" providerId="ADAL" clId="{2EF2148A-B570-4083-A706-94FC86B3FD2A}" dt="2022-08-22T07:56:29.595" v="125" actId="478"/>
          <ac:spMkLst>
            <pc:docMk/>
            <pc:sldMk cId="3190678711" sldId="268"/>
            <ac:spMk id="4" creationId="{AFDE78C7-B936-2478-1183-4EB7EB685EA1}"/>
          </ac:spMkLst>
        </pc:spChg>
        <pc:spChg chg="add mod">
          <ac:chgData name="Carlo Roncolato" userId="702657c7-ce74-4e67-87a0-6b9afb1b2260" providerId="ADAL" clId="{2EF2148A-B570-4083-A706-94FC86B3FD2A}" dt="2022-08-22T07:47:01.991" v="92"/>
          <ac:spMkLst>
            <pc:docMk/>
            <pc:sldMk cId="3190678711" sldId="268"/>
            <ac:spMk id="5" creationId="{750F6BF8-22D7-9167-F0AE-04AA3FF22AB1}"/>
          </ac:spMkLst>
        </pc:spChg>
        <pc:spChg chg="add mod">
          <ac:chgData name="Carlo Roncolato" userId="702657c7-ce74-4e67-87a0-6b9afb1b2260" providerId="ADAL" clId="{2EF2148A-B570-4083-A706-94FC86B3FD2A}" dt="2022-08-22T07:46:25.916" v="89" actId="1076"/>
          <ac:spMkLst>
            <pc:docMk/>
            <pc:sldMk cId="3190678711" sldId="268"/>
            <ac:spMk id="6" creationId="{8FAB1EDF-A9E4-244E-C170-CD8CA3C67965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8" creationId="{A409A15F-8A98-AC61-AF89-5AB4D152F0B1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9" creationId="{86409683-B137-8029-79E2-9178DBC70A8B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10" creationId="{2E182968-7CDD-FCD6-722D-3643FED9B734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13" creationId="{86528D6B-57F4-FF15-C872-D6AE1BE68E23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14" creationId="{8EE50842-7C44-AD4C-6DA5-2C5E6F7268F4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16" creationId="{03C06BD3-9A15-96DD-8836-CA2B8E17FE89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18" creationId="{8B0E8468-AD1B-7F47-65E0-4BA5DC70111C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19" creationId="{C3DE93C4-E249-AE9E-E40B-3D87F98F5A42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20" creationId="{668C4A47-198D-BC0D-72CE-AF9F7D719AF1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22" creationId="{105DAC0B-08B3-82CC-BCC6-EE2FC9897C59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24" creationId="{57F484BB-BAF1-A411-3CF6-F401D4C5443C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25" creationId="{81210769-7E9F-4742-E792-1E68528B3106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26" creationId="{17FAFCE9-4683-64D4-1186-72B4FF775494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29" creationId="{D7DE430A-FC54-5F73-C13F-28517B7F9C1C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30" creationId="{0DD3A331-9CD2-4145-53D2-4F396E9B2522}"/>
          </ac:spMkLst>
        </pc:spChg>
        <pc:spChg chg="mod">
          <ac:chgData name="Carlo Roncolato" userId="702657c7-ce74-4e67-87a0-6b9afb1b2260" providerId="ADAL" clId="{2EF2148A-B570-4083-A706-94FC86B3FD2A}" dt="2022-08-22T07:45:27.667" v="82"/>
          <ac:spMkLst>
            <pc:docMk/>
            <pc:sldMk cId="3190678711" sldId="268"/>
            <ac:spMk id="31" creationId="{C969813A-C497-03D6-8EAA-B9E383D6331F}"/>
          </ac:spMkLst>
        </pc:spChg>
        <pc:spChg chg="add mod">
          <ac:chgData name="Carlo Roncolato" userId="702657c7-ce74-4e67-87a0-6b9afb1b2260" providerId="ADAL" clId="{2EF2148A-B570-4083-A706-94FC86B3FD2A}" dt="2022-08-22T07:46:23.046" v="88" actId="1076"/>
          <ac:spMkLst>
            <pc:docMk/>
            <pc:sldMk cId="3190678711" sldId="268"/>
            <ac:spMk id="33" creationId="{43718183-1DFF-5ECF-742D-C3FEC4BC5001}"/>
          </ac:spMkLst>
        </pc:spChg>
        <pc:spChg chg="add mod">
          <ac:chgData name="Carlo Roncolato" userId="702657c7-ce74-4e67-87a0-6b9afb1b2260" providerId="ADAL" clId="{2EF2148A-B570-4083-A706-94FC86B3FD2A}" dt="2022-08-22T08:01:24.966" v="322" actId="164"/>
          <ac:spMkLst>
            <pc:docMk/>
            <pc:sldMk cId="3190678711" sldId="268"/>
            <ac:spMk id="35" creationId="{A9786788-F9E3-6203-AC05-0DED06C2A11C}"/>
          </ac:spMkLst>
        </pc:spChg>
        <pc:spChg chg="add mod">
          <ac:chgData name="Carlo Roncolato" userId="702657c7-ce74-4e67-87a0-6b9afb1b2260" providerId="ADAL" clId="{2EF2148A-B570-4083-A706-94FC86B3FD2A}" dt="2022-08-22T08:02:58.498" v="331" actId="20577"/>
          <ac:spMkLst>
            <pc:docMk/>
            <pc:sldMk cId="3190678711" sldId="268"/>
            <ac:spMk id="36" creationId="{0D1C9AE1-C58E-B09B-8498-4021071AE945}"/>
          </ac:spMkLst>
        </pc:spChg>
        <pc:spChg chg="add del mod">
          <ac:chgData name="Carlo Roncolato" userId="702657c7-ce74-4e67-87a0-6b9afb1b2260" providerId="ADAL" clId="{2EF2148A-B570-4083-A706-94FC86B3FD2A}" dt="2022-08-22T07:58:45.989" v="210"/>
          <ac:spMkLst>
            <pc:docMk/>
            <pc:sldMk cId="3190678711" sldId="268"/>
            <ac:spMk id="37" creationId="{53E7401F-279B-ED6C-4D5B-74DB95A5F2D0}"/>
          </ac:spMkLst>
        </pc:spChg>
        <pc:spChg chg="add mod">
          <ac:chgData name="Carlo Roncolato" userId="702657c7-ce74-4e67-87a0-6b9afb1b2260" providerId="ADAL" clId="{2EF2148A-B570-4083-A706-94FC86B3FD2A}" dt="2022-08-22T08:03:01.986" v="333" actId="20577"/>
          <ac:spMkLst>
            <pc:docMk/>
            <pc:sldMk cId="3190678711" sldId="268"/>
            <ac:spMk id="38" creationId="{231FB8E0-2C9F-E44B-50E8-1BB59C3A6647}"/>
          </ac:spMkLst>
        </pc:spChg>
        <pc:spChg chg="add mod">
          <ac:chgData name="Carlo Roncolato" userId="702657c7-ce74-4e67-87a0-6b9afb1b2260" providerId="ADAL" clId="{2EF2148A-B570-4083-A706-94FC86B3FD2A}" dt="2022-08-22T08:01:24.966" v="322" actId="164"/>
          <ac:spMkLst>
            <pc:docMk/>
            <pc:sldMk cId="3190678711" sldId="268"/>
            <ac:spMk id="39" creationId="{1A2FD05B-BBD7-0F18-CBD9-A35BAC523A17}"/>
          </ac:spMkLst>
        </pc:spChg>
        <pc:spChg chg="add mod">
          <ac:chgData name="Carlo Roncolato" userId="702657c7-ce74-4e67-87a0-6b9afb1b2260" providerId="ADAL" clId="{2EF2148A-B570-4083-A706-94FC86B3FD2A}" dt="2022-08-22T08:01:24.966" v="322" actId="164"/>
          <ac:spMkLst>
            <pc:docMk/>
            <pc:sldMk cId="3190678711" sldId="268"/>
            <ac:spMk id="40" creationId="{12C7E5FE-80E4-52A1-1EBE-30DE6EDB0F8C}"/>
          </ac:spMkLst>
        </pc:spChg>
        <pc:spChg chg="add mod">
          <ac:chgData name="Carlo Roncolato" userId="702657c7-ce74-4e67-87a0-6b9afb1b2260" providerId="ADAL" clId="{2EF2148A-B570-4083-A706-94FC86B3FD2A}" dt="2022-08-22T08:01:24.966" v="322" actId="164"/>
          <ac:spMkLst>
            <pc:docMk/>
            <pc:sldMk cId="3190678711" sldId="268"/>
            <ac:spMk id="41" creationId="{6655B89C-F2FB-2C43-C52D-C17BBD599A1C}"/>
          </ac:spMkLst>
        </pc:spChg>
        <pc:spChg chg="add mod">
          <ac:chgData name="Carlo Roncolato" userId="702657c7-ce74-4e67-87a0-6b9afb1b2260" providerId="ADAL" clId="{2EF2148A-B570-4083-A706-94FC86B3FD2A}" dt="2022-08-22T08:01:24.966" v="322" actId="164"/>
          <ac:spMkLst>
            <pc:docMk/>
            <pc:sldMk cId="3190678711" sldId="268"/>
            <ac:spMk id="42" creationId="{7E575BAC-3196-5E45-CED2-D87AA61A6F06}"/>
          </ac:spMkLst>
        </pc:spChg>
        <pc:spChg chg="add mod">
          <ac:chgData name="Carlo Roncolato" userId="702657c7-ce74-4e67-87a0-6b9afb1b2260" providerId="ADAL" clId="{2EF2148A-B570-4083-A706-94FC86B3FD2A}" dt="2022-08-22T08:01:24.966" v="322" actId="164"/>
          <ac:spMkLst>
            <pc:docMk/>
            <pc:sldMk cId="3190678711" sldId="268"/>
            <ac:spMk id="43" creationId="{68464619-9A72-F3F7-DE0C-CC447499F19F}"/>
          </ac:spMkLst>
        </pc:spChg>
        <pc:grpChg chg="add mod">
          <ac:chgData name="Carlo Roncolato" userId="702657c7-ce74-4e67-87a0-6b9afb1b2260" providerId="ADAL" clId="{2EF2148A-B570-4083-A706-94FC86B3FD2A}" dt="2022-08-22T07:45:27.667" v="82"/>
          <ac:grpSpMkLst>
            <pc:docMk/>
            <pc:sldMk cId="3190678711" sldId="268"/>
            <ac:grpSpMk id="7" creationId="{46D2EAC9-49B9-825D-3E3C-FF77BD6F54D7}"/>
          </ac:grpSpMkLst>
        </pc:grpChg>
        <pc:grpChg chg="add mod">
          <ac:chgData name="Carlo Roncolato" userId="702657c7-ce74-4e67-87a0-6b9afb1b2260" providerId="ADAL" clId="{2EF2148A-B570-4083-A706-94FC86B3FD2A}" dt="2022-08-22T07:45:27.667" v="82"/>
          <ac:grpSpMkLst>
            <pc:docMk/>
            <pc:sldMk cId="3190678711" sldId="268"/>
            <ac:grpSpMk id="12" creationId="{B359EF56-CD86-E814-0C25-65ED954C4FD1}"/>
          </ac:grpSpMkLst>
        </pc:grpChg>
        <pc:grpChg chg="add mod">
          <ac:chgData name="Carlo Roncolato" userId="702657c7-ce74-4e67-87a0-6b9afb1b2260" providerId="ADAL" clId="{2EF2148A-B570-4083-A706-94FC86B3FD2A}" dt="2022-08-22T07:45:27.667" v="82"/>
          <ac:grpSpMkLst>
            <pc:docMk/>
            <pc:sldMk cId="3190678711" sldId="268"/>
            <ac:grpSpMk id="17" creationId="{1EE173D8-0064-269D-27ED-6DE2D02AC99E}"/>
          </ac:grpSpMkLst>
        </pc:grpChg>
        <pc:grpChg chg="add mod">
          <ac:chgData name="Carlo Roncolato" userId="702657c7-ce74-4e67-87a0-6b9afb1b2260" providerId="ADAL" clId="{2EF2148A-B570-4083-A706-94FC86B3FD2A}" dt="2022-08-22T07:45:27.667" v="82"/>
          <ac:grpSpMkLst>
            <pc:docMk/>
            <pc:sldMk cId="3190678711" sldId="268"/>
            <ac:grpSpMk id="23" creationId="{B2643147-9523-3E28-7D11-F24860C98C07}"/>
          </ac:grpSpMkLst>
        </pc:grpChg>
        <pc:grpChg chg="add mod">
          <ac:chgData name="Carlo Roncolato" userId="702657c7-ce74-4e67-87a0-6b9afb1b2260" providerId="ADAL" clId="{2EF2148A-B570-4083-A706-94FC86B3FD2A}" dt="2022-08-22T07:45:27.667" v="82"/>
          <ac:grpSpMkLst>
            <pc:docMk/>
            <pc:sldMk cId="3190678711" sldId="268"/>
            <ac:grpSpMk id="28" creationId="{CA4E9F74-D679-BBB1-E064-D45EC6B9AA2D}"/>
          </ac:grpSpMkLst>
        </pc:grpChg>
        <pc:grpChg chg="add mod">
          <ac:chgData name="Carlo Roncolato" userId="702657c7-ce74-4e67-87a0-6b9afb1b2260" providerId="ADAL" clId="{2EF2148A-B570-4083-A706-94FC86B3FD2A}" dt="2022-08-22T08:01:24.966" v="322" actId="164"/>
          <ac:grpSpMkLst>
            <pc:docMk/>
            <pc:sldMk cId="3190678711" sldId="268"/>
            <ac:grpSpMk id="44" creationId="{7932C219-17A9-D35E-A132-22FD6084957F}"/>
          </ac:grpSpMkLst>
        </pc:grpChg>
        <pc:picChg chg="mod">
          <ac:chgData name="Carlo Roncolato" userId="702657c7-ce74-4e67-87a0-6b9afb1b2260" providerId="ADAL" clId="{2EF2148A-B570-4083-A706-94FC86B3FD2A}" dt="2022-08-22T07:45:27.667" v="82"/>
          <ac:picMkLst>
            <pc:docMk/>
            <pc:sldMk cId="3190678711" sldId="268"/>
            <ac:picMk id="11" creationId="{18180377-AD0A-A8FE-B4AB-FFB0CB00D9F8}"/>
          </ac:picMkLst>
        </pc:picChg>
        <pc:picChg chg="mod">
          <ac:chgData name="Carlo Roncolato" userId="702657c7-ce74-4e67-87a0-6b9afb1b2260" providerId="ADAL" clId="{2EF2148A-B570-4083-A706-94FC86B3FD2A}" dt="2022-08-22T07:45:27.667" v="82"/>
          <ac:picMkLst>
            <pc:docMk/>
            <pc:sldMk cId="3190678711" sldId="268"/>
            <ac:picMk id="15" creationId="{8FC30C09-3ED4-0A38-E6B6-A4F210940C3D}"/>
          </ac:picMkLst>
        </pc:picChg>
        <pc:picChg chg="mod">
          <ac:chgData name="Carlo Roncolato" userId="702657c7-ce74-4e67-87a0-6b9afb1b2260" providerId="ADAL" clId="{2EF2148A-B570-4083-A706-94FC86B3FD2A}" dt="2022-08-22T07:45:27.667" v="82"/>
          <ac:picMkLst>
            <pc:docMk/>
            <pc:sldMk cId="3190678711" sldId="268"/>
            <ac:picMk id="21" creationId="{E8263F0F-F07C-6180-2BAF-0D9233178327}"/>
          </ac:picMkLst>
        </pc:picChg>
        <pc:picChg chg="mod">
          <ac:chgData name="Carlo Roncolato" userId="702657c7-ce74-4e67-87a0-6b9afb1b2260" providerId="ADAL" clId="{2EF2148A-B570-4083-A706-94FC86B3FD2A}" dt="2022-08-22T07:45:27.667" v="82"/>
          <ac:picMkLst>
            <pc:docMk/>
            <pc:sldMk cId="3190678711" sldId="268"/>
            <ac:picMk id="27" creationId="{62545123-6F4C-3804-31BC-2A8B0F52E1FE}"/>
          </ac:picMkLst>
        </pc:picChg>
        <pc:picChg chg="add del mod">
          <ac:chgData name="Carlo Roncolato" userId="702657c7-ce74-4e67-87a0-6b9afb1b2260" providerId="ADAL" clId="{2EF2148A-B570-4083-A706-94FC86B3FD2A}" dt="2022-08-22T07:56:24.043" v="122" actId="478"/>
          <ac:picMkLst>
            <pc:docMk/>
            <pc:sldMk cId="3190678711" sldId="268"/>
            <ac:picMk id="32" creationId="{59B6124E-A0D8-5C04-A272-2B63835458DD}"/>
          </ac:picMkLst>
        </pc:picChg>
        <pc:picChg chg="add mod">
          <ac:chgData name="Carlo Roncolato" userId="702657c7-ce74-4e67-87a0-6b9afb1b2260" providerId="ADAL" clId="{2EF2148A-B570-4083-A706-94FC86B3FD2A}" dt="2022-08-22T08:01:24.966" v="322" actId="164"/>
          <ac:picMkLst>
            <pc:docMk/>
            <pc:sldMk cId="3190678711" sldId="268"/>
            <ac:picMk id="34" creationId="{E5EFEEF9-02E8-93C5-F30A-DC97659AE117}"/>
          </ac:picMkLst>
        </pc:pic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3218536744" sldId="268"/>
        </pc:sldMkLst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2114321481" sldId="269"/>
        </pc:sldMkLst>
      </pc:sldChg>
      <pc:sldChg chg="addSp delSp modSp new mod modAnim">
        <pc:chgData name="Carlo Roncolato" userId="702657c7-ce74-4e67-87a0-6b9afb1b2260" providerId="ADAL" clId="{2EF2148A-B570-4083-A706-94FC86B3FD2A}" dt="2022-08-22T09:01:31.953" v="346" actId="20577"/>
        <pc:sldMkLst>
          <pc:docMk/>
          <pc:sldMk cId="2913812068" sldId="269"/>
        </pc:sldMkLst>
        <pc:spChg chg="mod">
          <ac:chgData name="Carlo Roncolato" userId="702657c7-ce74-4e67-87a0-6b9afb1b2260" providerId="ADAL" clId="{2EF2148A-B570-4083-A706-94FC86B3FD2A}" dt="2022-08-22T09:01:31.953" v="346" actId="20577"/>
          <ac:spMkLst>
            <pc:docMk/>
            <pc:sldMk cId="2913812068" sldId="269"/>
            <ac:spMk id="2" creationId="{DB9528C2-5CA0-30CA-5C2C-493AAE8C80E0}"/>
          </ac:spMkLst>
        </pc:spChg>
        <pc:spChg chg="del">
          <ac:chgData name="Carlo Roncolato" userId="702657c7-ce74-4e67-87a0-6b9afb1b2260" providerId="ADAL" clId="{2EF2148A-B570-4083-A706-94FC86B3FD2A}" dt="2022-08-22T07:47:40.907" v="118" actId="478"/>
          <ac:spMkLst>
            <pc:docMk/>
            <pc:sldMk cId="2913812068" sldId="269"/>
            <ac:spMk id="3" creationId="{24DB0160-94B8-6234-DF58-A8994E2B2242}"/>
          </ac:spMkLst>
        </pc:spChg>
        <pc:picChg chg="add del mod">
          <ac:chgData name="Carlo Roncolato" userId="702657c7-ce74-4e67-87a0-6b9afb1b2260" providerId="ADAL" clId="{2EF2148A-B570-4083-A706-94FC86B3FD2A}" dt="2022-08-22T08:01:28.394" v="323" actId="478"/>
          <ac:picMkLst>
            <pc:docMk/>
            <pc:sldMk cId="2913812068" sldId="269"/>
            <ac:picMk id="5" creationId="{5EFEA463-209F-C5F0-3F3B-393DC7BA3E76}"/>
          </ac:picMkLst>
        </pc:picChg>
        <pc:picChg chg="add mod">
          <ac:chgData name="Carlo Roncolato" userId="702657c7-ce74-4e67-87a0-6b9afb1b2260" providerId="ADAL" clId="{2EF2148A-B570-4083-A706-94FC86B3FD2A}" dt="2022-08-22T08:02:16.258" v="327" actId="1076"/>
          <ac:picMkLst>
            <pc:docMk/>
            <pc:sldMk cId="2913812068" sldId="269"/>
            <ac:picMk id="6" creationId="{09DD95F1-FEA5-F90C-426F-B6B6DDCB3529}"/>
          </ac:picMkLst>
        </pc:picChg>
      </pc:sldChg>
      <pc:sldChg chg="addSp delSp modSp new mod modAnim">
        <pc:chgData name="Carlo Roncolato" userId="702657c7-ce74-4e67-87a0-6b9afb1b2260" providerId="ADAL" clId="{2EF2148A-B570-4083-A706-94FC86B3FD2A}" dt="2022-08-22T09:03:07.445" v="352"/>
        <pc:sldMkLst>
          <pc:docMk/>
          <pc:sldMk cId="1237227612" sldId="270"/>
        </pc:sldMkLst>
        <pc:spChg chg="mod">
          <ac:chgData name="Carlo Roncolato" userId="702657c7-ce74-4e67-87a0-6b9afb1b2260" providerId="ADAL" clId="{2EF2148A-B570-4083-A706-94FC86B3FD2A}" dt="2022-08-22T09:01:38.443" v="348" actId="27636"/>
          <ac:spMkLst>
            <pc:docMk/>
            <pc:sldMk cId="1237227612" sldId="270"/>
            <ac:spMk id="2" creationId="{C41D92B3-64A9-F281-2B5B-792C19094FAA}"/>
          </ac:spMkLst>
        </pc:spChg>
        <pc:spChg chg="del">
          <ac:chgData name="Carlo Roncolato" userId="702657c7-ce74-4e67-87a0-6b9afb1b2260" providerId="ADAL" clId="{2EF2148A-B570-4083-A706-94FC86B3FD2A}" dt="2022-08-22T09:01:16.931" v="335"/>
          <ac:spMkLst>
            <pc:docMk/>
            <pc:sldMk cId="1237227612" sldId="270"/>
            <ac:spMk id="3" creationId="{9A764A76-4212-2D40-AE9A-4044488AA347}"/>
          </ac:spMkLst>
        </pc:spChg>
        <pc:picChg chg="add mod">
          <ac:chgData name="Carlo Roncolato" userId="702657c7-ce74-4e67-87a0-6b9afb1b2260" providerId="ADAL" clId="{2EF2148A-B570-4083-A706-94FC86B3FD2A}" dt="2022-08-22T09:03:07.445" v="352"/>
          <ac:picMkLst>
            <pc:docMk/>
            <pc:sldMk cId="1237227612" sldId="270"/>
            <ac:picMk id="4" creationId="{8620729E-76C1-DE27-5DF3-CFD05362AEB9}"/>
          </ac:picMkLst>
        </pc:pic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2486999223" sldId="270"/>
        </pc:sldMkLst>
      </pc:sldChg>
      <pc:sldChg chg="addSp delSp modSp new mod">
        <pc:chgData name="Carlo Roncolato" userId="702657c7-ce74-4e67-87a0-6b9afb1b2260" providerId="ADAL" clId="{2EF2148A-B570-4083-A706-94FC86B3FD2A}" dt="2022-08-22T15:21:54.071" v="3151" actId="113"/>
        <pc:sldMkLst>
          <pc:docMk/>
          <pc:sldMk cId="83461165" sldId="271"/>
        </pc:sldMkLst>
        <pc:spChg chg="mod">
          <ac:chgData name="Carlo Roncolato" userId="702657c7-ce74-4e67-87a0-6b9afb1b2260" providerId="ADAL" clId="{2EF2148A-B570-4083-A706-94FC86B3FD2A}" dt="2022-08-22T10:22:58.729" v="832" actId="20577"/>
          <ac:spMkLst>
            <pc:docMk/>
            <pc:sldMk cId="83461165" sldId="271"/>
            <ac:spMk id="2" creationId="{7F3B5820-70C0-8101-42DC-CB70C5762DD6}"/>
          </ac:spMkLst>
        </pc:spChg>
        <pc:spChg chg="del">
          <ac:chgData name="Carlo Roncolato" userId="702657c7-ce74-4e67-87a0-6b9afb1b2260" providerId="ADAL" clId="{2EF2148A-B570-4083-A706-94FC86B3FD2A}" dt="2022-08-22T09:19:58.313" v="373" actId="478"/>
          <ac:spMkLst>
            <pc:docMk/>
            <pc:sldMk cId="83461165" sldId="271"/>
            <ac:spMk id="3" creationId="{E406D3FB-646D-68B6-96C9-EC8E853FB66C}"/>
          </ac:spMkLst>
        </pc:spChg>
        <pc:spChg chg="add mod">
          <ac:chgData name="Carlo Roncolato" userId="702657c7-ce74-4e67-87a0-6b9afb1b2260" providerId="ADAL" clId="{2EF2148A-B570-4083-A706-94FC86B3FD2A}" dt="2022-08-22T15:20:34.452" v="3141" actId="1076"/>
          <ac:spMkLst>
            <pc:docMk/>
            <pc:sldMk cId="83461165" sldId="271"/>
            <ac:spMk id="4" creationId="{B9EB804F-3905-9415-E2EE-1FE442DAD245}"/>
          </ac:spMkLst>
        </pc:spChg>
        <pc:spChg chg="add mod">
          <ac:chgData name="Carlo Roncolato" userId="702657c7-ce74-4e67-87a0-6b9afb1b2260" providerId="ADAL" clId="{2EF2148A-B570-4083-A706-94FC86B3FD2A}" dt="2022-08-22T15:21:54.071" v="3151" actId="113"/>
          <ac:spMkLst>
            <pc:docMk/>
            <pc:sldMk cId="83461165" sldId="271"/>
            <ac:spMk id="6" creationId="{269F12F5-0F2C-FE0A-BF4B-832638F6011D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8" creationId="{40AFE6AE-CE67-58C0-6F78-C57E677969EC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9" creationId="{89953080-8C8A-68DC-AE34-7D16729B4FE3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10" creationId="{FE427BE6-81EB-2946-039F-CC8BAA239FB1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11" creationId="{90BD8119-A3D2-D006-8C3A-CA7C1518D7AD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12" creationId="{37CA37A2-C404-66E0-649A-A955596F58F1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13" creationId="{2183939C-E531-C6E1-1154-8249E14423F1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14" creationId="{EE79C80F-3C5A-3013-2564-C3E256BD80A7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15" creationId="{65F55587-75EB-C56D-9034-3802A2733DA9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16" creationId="{7FBF4F5A-7E2B-F5AA-2E0D-1DB626192201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17" creationId="{9AB2C122-0377-1ADA-0173-10A4E64C11FA}"/>
          </ac:spMkLst>
        </pc:spChg>
        <pc:spChg chg="add mod">
          <ac:chgData name="Carlo Roncolato" userId="702657c7-ce74-4e67-87a0-6b9afb1b2260" providerId="ADAL" clId="{2EF2148A-B570-4083-A706-94FC86B3FD2A}" dt="2022-08-22T15:19:50.513" v="3039" actId="164"/>
          <ac:spMkLst>
            <pc:docMk/>
            <pc:sldMk cId="83461165" sldId="271"/>
            <ac:spMk id="18" creationId="{24C1081F-17DB-15B9-4F1F-68D2225EA987}"/>
          </ac:spMkLst>
        </pc:spChg>
        <pc:grpChg chg="add mod">
          <ac:chgData name="Carlo Roncolato" userId="702657c7-ce74-4e67-87a0-6b9afb1b2260" providerId="ADAL" clId="{2EF2148A-B570-4083-A706-94FC86B3FD2A}" dt="2022-08-22T15:19:52.260" v="3040" actId="1076"/>
          <ac:grpSpMkLst>
            <pc:docMk/>
            <pc:sldMk cId="83461165" sldId="271"/>
            <ac:grpSpMk id="3" creationId="{3979240B-9371-4E42-DCB8-185C068151FB}"/>
          </ac:grpSpMkLst>
        </pc:grpChg>
        <pc:picChg chg="add del mod">
          <ac:chgData name="Carlo Roncolato" userId="702657c7-ce74-4e67-87a0-6b9afb1b2260" providerId="ADAL" clId="{2EF2148A-B570-4083-A706-94FC86B3FD2A}" dt="2022-08-22T10:18:37.014" v="649" actId="1076"/>
          <ac:picMkLst>
            <pc:docMk/>
            <pc:sldMk cId="83461165" sldId="271"/>
            <ac:picMk id="5" creationId="{FF09AEC3-86D7-C628-0CB2-8CB2B0C31132}"/>
          </ac:picMkLst>
        </pc:picChg>
        <pc:picChg chg="add mod">
          <ac:chgData name="Carlo Roncolato" userId="702657c7-ce74-4e67-87a0-6b9afb1b2260" providerId="ADAL" clId="{2EF2148A-B570-4083-A706-94FC86B3FD2A}" dt="2022-08-22T15:19:50.513" v="3039" actId="164"/>
          <ac:picMkLst>
            <pc:docMk/>
            <pc:sldMk cId="83461165" sldId="271"/>
            <ac:picMk id="7" creationId="{B314741F-98AC-E33F-CDC8-6CD0A4AC5A9B}"/>
          </ac:picMkLst>
        </pc:pic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4228695333" sldId="271"/>
        </pc:sldMkLst>
      </pc:sldChg>
      <pc:sldChg chg="add ord">
        <pc:chgData name="Carlo Roncolato" userId="702657c7-ce74-4e67-87a0-6b9afb1b2260" providerId="ADAL" clId="{2EF2148A-B570-4083-A706-94FC86B3FD2A}" dt="2022-08-22T09:20:07.326" v="377"/>
        <pc:sldMkLst>
          <pc:docMk/>
          <pc:sldMk cId="1004729144" sldId="272"/>
        </pc:sldMkLst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2913347631" sldId="272"/>
        </pc:sldMkLst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2340945447" sldId="273"/>
        </pc:sldMkLst>
      </pc:sldChg>
      <pc:sldChg chg="addSp delSp modSp new mod">
        <pc:chgData name="Carlo Roncolato" userId="702657c7-ce74-4e67-87a0-6b9afb1b2260" providerId="ADAL" clId="{2EF2148A-B570-4083-A706-94FC86B3FD2A}" dt="2022-08-22T09:25:11.697" v="410" actId="1076"/>
        <pc:sldMkLst>
          <pc:docMk/>
          <pc:sldMk cId="4134156401" sldId="273"/>
        </pc:sldMkLst>
        <pc:spChg chg="mod">
          <ac:chgData name="Carlo Roncolato" userId="702657c7-ce74-4e67-87a0-6b9afb1b2260" providerId="ADAL" clId="{2EF2148A-B570-4083-A706-94FC86B3FD2A}" dt="2022-08-22T09:24:57.970" v="404" actId="20577"/>
          <ac:spMkLst>
            <pc:docMk/>
            <pc:sldMk cId="4134156401" sldId="273"/>
            <ac:spMk id="2" creationId="{9CA5E555-ADB9-B8C8-650A-5AFB3CC41B0F}"/>
          </ac:spMkLst>
        </pc:spChg>
        <pc:spChg chg="del">
          <ac:chgData name="Carlo Roncolato" userId="702657c7-ce74-4e67-87a0-6b9afb1b2260" providerId="ADAL" clId="{2EF2148A-B570-4083-A706-94FC86B3FD2A}" dt="2022-08-22T09:25:01.513" v="405" actId="478"/>
          <ac:spMkLst>
            <pc:docMk/>
            <pc:sldMk cId="4134156401" sldId="273"/>
            <ac:spMk id="3" creationId="{626BF8B5-551D-69F2-A833-A229B9ECD498}"/>
          </ac:spMkLst>
        </pc:spChg>
        <pc:picChg chg="add mod">
          <ac:chgData name="Carlo Roncolato" userId="702657c7-ce74-4e67-87a0-6b9afb1b2260" providerId="ADAL" clId="{2EF2148A-B570-4083-A706-94FC86B3FD2A}" dt="2022-08-22T09:25:11.697" v="410" actId="1076"/>
          <ac:picMkLst>
            <pc:docMk/>
            <pc:sldMk cId="4134156401" sldId="273"/>
            <ac:picMk id="5" creationId="{FC660B25-68C5-0726-47C4-51D4A2F498CF}"/>
          </ac:picMkLst>
        </pc:pic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148269566" sldId="274"/>
        </pc:sldMkLst>
      </pc:sldChg>
      <pc:sldChg chg="addSp delSp modSp new mod ord">
        <pc:chgData name="Carlo Roncolato" userId="702657c7-ce74-4e67-87a0-6b9afb1b2260" providerId="ADAL" clId="{2EF2148A-B570-4083-A706-94FC86B3FD2A}" dt="2022-08-22T10:59:52.958" v="1830" actId="1076"/>
        <pc:sldMkLst>
          <pc:docMk/>
          <pc:sldMk cId="376302681" sldId="274"/>
        </pc:sldMkLst>
        <pc:spChg chg="mod">
          <ac:chgData name="Carlo Roncolato" userId="702657c7-ce74-4e67-87a0-6b9afb1b2260" providerId="ADAL" clId="{2EF2148A-B570-4083-A706-94FC86B3FD2A}" dt="2022-08-22T10:11:11.889" v="642" actId="20577"/>
          <ac:spMkLst>
            <pc:docMk/>
            <pc:sldMk cId="376302681" sldId="274"/>
            <ac:spMk id="2" creationId="{FF5C03F6-AB20-871D-8CC5-4D133B00D418}"/>
          </ac:spMkLst>
        </pc:spChg>
        <pc:spChg chg="del">
          <ac:chgData name="Carlo Roncolato" userId="702657c7-ce74-4e67-87a0-6b9afb1b2260" providerId="ADAL" clId="{2EF2148A-B570-4083-A706-94FC86B3FD2A}" dt="2022-08-22T09:28:31.730" v="415" actId="478"/>
          <ac:spMkLst>
            <pc:docMk/>
            <pc:sldMk cId="376302681" sldId="274"/>
            <ac:spMk id="3" creationId="{A3F1E87D-4CC3-BBE0-5A1D-A7129CBE0918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12" creationId="{88B99156-BD94-0D93-261F-4453F5BBF019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13" creationId="{5F996603-02C1-D62D-049A-536588F3BC05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14" creationId="{86A415FC-855C-3E50-D7B6-F915CDDB47C7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15" creationId="{8E7BF3B1-8CA4-D119-3E69-0877BD1A4FAC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16" creationId="{08210F54-07B4-5A4C-86E9-A51F859AA589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17" creationId="{7AEF1383-6C64-9DC5-C88F-294625A3DF82}"/>
          </ac:spMkLst>
        </pc:spChg>
        <pc:spChg chg="add del mod">
          <ac:chgData name="Carlo Roncolato" userId="702657c7-ce74-4e67-87a0-6b9afb1b2260" providerId="ADAL" clId="{2EF2148A-B570-4083-A706-94FC86B3FD2A}" dt="2022-08-22T10:28:42.536" v="1064" actId="478"/>
          <ac:spMkLst>
            <pc:docMk/>
            <pc:sldMk cId="376302681" sldId="274"/>
            <ac:spMk id="18" creationId="{9BB26781-C604-5269-F72D-3336EA31700D}"/>
          </ac:spMkLst>
        </pc:spChg>
        <pc:spChg chg="add del mod">
          <ac:chgData name="Carlo Roncolato" userId="702657c7-ce74-4e67-87a0-6b9afb1b2260" providerId="ADAL" clId="{2EF2148A-B570-4083-A706-94FC86B3FD2A}" dt="2022-08-22T10:28:43.480" v="1065" actId="478"/>
          <ac:spMkLst>
            <pc:docMk/>
            <pc:sldMk cId="376302681" sldId="274"/>
            <ac:spMk id="19" creationId="{C9766206-6FF9-D26A-6462-5D35CA915080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0" creationId="{0F8D8670-C202-2062-AD10-A92141AD9C74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1" creationId="{7FE27246-4C8F-72DD-E0F6-19BF675EF2A4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2" creationId="{86BB45D0-AD5B-A84D-2939-0FBA43B8ED5A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3" creationId="{CFDACD9C-2D4B-E82A-0668-022A4BCA2A85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4" creationId="{C1982AA5-4D5C-1F15-D46C-638F08A941A0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5" creationId="{82F47C22-F58E-5593-F80B-28039A060E6D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6" creationId="{2700443D-E938-ED38-336E-EE29631888C9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7" creationId="{C7F759E9-A75A-F72A-39D7-41C511BAA8D6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8" creationId="{FBF69CC5-07BF-7DCA-7345-B7D7226CD1FE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29" creationId="{449EF983-D4AD-27E0-1C24-D2DE2D0EB239}"/>
          </ac:spMkLst>
        </pc:spChg>
        <pc:spChg chg="add mod">
          <ac:chgData name="Carlo Roncolato" userId="702657c7-ce74-4e67-87a0-6b9afb1b2260" providerId="ADAL" clId="{2EF2148A-B570-4083-A706-94FC86B3FD2A}" dt="2022-08-22T10:37:14.286" v="1396" actId="164"/>
          <ac:spMkLst>
            <pc:docMk/>
            <pc:sldMk cId="376302681" sldId="274"/>
            <ac:spMk id="30" creationId="{455A4EA8-C2D5-2602-2ACC-E27D4D4C3028}"/>
          </ac:spMkLst>
        </pc:spChg>
        <pc:spChg chg="add mod ord">
          <ac:chgData name="Carlo Roncolato" userId="702657c7-ce74-4e67-87a0-6b9afb1b2260" providerId="ADAL" clId="{2EF2148A-B570-4083-A706-94FC86B3FD2A}" dt="2022-08-22T10:59:41.705" v="1828" actId="14100"/>
          <ac:spMkLst>
            <pc:docMk/>
            <pc:sldMk cId="376302681" sldId="274"/>
            <ac:spMk id="31" creationId="{40307042-C00B-B27A-385F-230FE5C5C0CA}"/>
          </ac:spMkLst>
        </pc:spChg>
        <pc:spChg chg="add mod">
          <ac:chgData name="Carlo Roncolato" userId="702657c7-ce74-4e67-87a0-6b9afb1b2260" providerId="ADAL" clId="{2EF2148A-B570-4083-A706-94FC86B3FD2A}" dt="2022-08-22T10:36:26.171" v="1383" actId="164"/>
          <ac:spMkLst>
            <pc:docMk/>
            <pc:sldMk cId="376302681" sldId="274"/>
            <ac:spMk id="32" creationId="{E230D873-5DDD-3481-5F01-0E184B1B33A6}"/>
          </ac:spMkLst>
        </pc:spChg>
        <pc:spChg chg="add mod">
          <ac:chgData name="Carlo Roncolato" userId="702657c7-ce74-4e67-87a0-6b9afb1b2260" providerId="ADAL" clId="{2EF2148A-B570-4083-A706-94FC86B3FD2A}" dt="2022-08-22T10:36:26.171" v="1383" actId="164"/>
          <ac:spMkLst>
            <pc:docMk/>
            <pc:sldMk cId="376302681" sldId="274"/>
            <ac:spMk id="33" creationId="{3D227C0E-4A03-9FB5-FA60-8D2A85F42D9D}"/>
          </ac:spMkLst>
        </pc:spChg>
        <pc:spChg chg="mod">
          <ac:chgData name="Carlo Roncolato" userId="702657c7-ce74-4e67-87a0-6b9afb1b2260" providerId="ADAL" clId="{2EF2148A-B570-4083-A706-94FC86B3FD2A}" dt="2022-08-22T10:36:28.173" v="1384"/>
          <ac:spMkLst>
            <pc:docMk/>
            <pc:sldMk cId="376302681" sldId="274"/>
            <ac:spMk id="36" creationId="{E79A3C68-A19B-96D5-4B98-29C9D31E3B63}"/>
          </ac:spMkLst>
        </pc:spChg>
        <pc:spChg chg="mod">
          <ac:chgData name="Carlo Roncolato" userId="702657c7-ce74-4e67-87a0-6b9afb1b2260" providerId="ADAL" clId="{2EF2148A-B570-4083-A706-94FC86B3FD2A}" dt="2022-08-22T10:36:28.173" v="1384"/>
          <ac:spMkLst>
            <pc:docMk/>
            <pc:sldMk cId="376302681" sldId="274"/>
            <ac:spMk id="37" creationId="{EAA6A08A-8C22-086D-93CC-254E51C80A3E}"/>
          </ac:spMkLst>
        </pc:spChg>
        <pc:spChg chg="mod">
          <ac:chgData name="Carlo Roncolato" userId="702657c7-ce74-4e67-87a0-6b9afb1b2260" providerId="ADAL" clId="{2EF2148A-B570-4083-A706-94FC86B3FD2A}" dt="2022-08-22T10:36:37.085" v="1386"/>
          <ac:spMkLst>
            <pc:docMk/>
            <pc:sldMk cId="376302681" sldId="274"/>
            <ac:spMk id="39" creationId="{B17F8B23-F58E-9792-35F6-D2079B154C39}"/>
          </ac:spMkLst>
        </pc:spChg>
        <pc:spChg chg="mod">
          <ac:chgData name="Carlo Roncolato" userId="702657c7-ce74-4e67-87a0-6b9afb1b2260" providerId="ADAL" clId="{2EF2148A-B570-4083-A706-94FC86B3FD2A}" dt="2022-08-22T10:36:37.085" v="1386"/>
          <ac:spMkLst>
            <pc:docMk/>
            <pc:sldMk cId="376302681" sldId="274"/>
            <ac:spMk id="40" creationId="{EFC1E3D1-1F17-F3D8-DF38-A85285CBEEDC}"/>
          </ac:spMkLst>
        </pc:spChg>
        <pc:spChg chg="mod">
          <ac:chgData name="Carlo Roncolato" userId="702657c7-ce74-4e67-87a0-6b9afb1b2260" providerId="ADAL" clId="{2EF2148A-B570-4083-A706-94FC86B3FD2A}" dt="2022-08-22T10:36:49.269" v="1390"/>
          <ac:spMkLst>
            <pc:docMk/>
            <pc:sldMk cId="376302681" sldId="274"/>
            <ac:spMk id="42" creationId="{EBC96B99-A912-5DFD-BEFD-4F770E13D660}"/>
          </ac:spMkLst>
        </pc:spChg>
        <pc:spChg chg="mod">
          <ac:chgData name="Carlo Roncolato" userId="702657c7-ce74-4e67-87a0-6b9afb1b2260" providerId="ADAL" clId="{2EF2148A-B570-4083-A706-94FC86B3FD2A}" dt="2022-08-22T10:36:49.269" v="1390"/>
          <ac:spMkLst>
            <pc:docMk/>
            <pc:sldMk cId="376302681" sldId="274"/>
            <ac:spMk id="43" creationId="{41B080A1-F670-3697-F929-92A1F8E0BC89}"/>
          </ac:spMkLst>
        </pc:spChg>
        <pc:spChg chg="mod">
          <ac:chgData name="Carlo Roncolato" userId="702657c7-ce74-4e67-87a0-6b9afb1b2260" providerId="ADAL" clId="{2EF2148A-B570-4083-A706-94FC86B3FD2A}" dt="2022-08-22T10:36:56.749" v="1392"/>
          <ac:spMkLst>
            <pc:docMk/>
            <pc:sldMk cId="376302681" sldId="274"/>
            <ac:spMk id="45" creationId="{E96CA848-88AF-41AB-4B9F-B92AC7946C63}"/>
          </ac:spMkLst>
        </pc:spChg>
        <pc:spChg chg="mod">
          <ac:chgData name="Carlo Roncolato" userId="702657c7-ce74-4e67-87a0-6b9afb1b2260" providerId="ADAL" clId="{2EF2148A-B570-4083-A706-94FC86B3FD2A}" dt="2022-08-22T10:36:56.749" v="1392"/>
          <ac:spMkLst>
            <pc:docMk/>
            <pc:sldMk cId="376302681" sldId="274"/>
            <ac:spMk id="46" creationId="{A8169BD6-A20A-7053-741B-EC747A05075D}"/>
          </ac:spMkLst>
        </pc:spChg>
        <pc:grpChg chg="add mod">
          <ac:chgData name="Carlo Roncolato" userId="702657c7-ce74-4e67-87a0-6b9afb1b2260" providerId="ADAL" clId="{2EF2148A-B570-4083-A706-94FC86B3FD2A}" dt="2022-08-22T10:37:14.286" v="1396" actId="164"/>
          <ac:grpSpMkLst>
            <pc:docMk/>
            <pc:sldMk cId="376302681" sldId="274"/>
            <ac:grpSpMk id="34" creationId="{FA554552-A217-4C42-B726-34AD59E44FD3}"/>
          </ac:grpSpMkLst>
        </pc:grpChg>
        <pc:grpChg chg="add mod">
          <ac:chgData name="Carlo Roncolato" userId="702657c7-ce74-4e67-87a0-6b9afb1b2260" providerId="ADAL" clId="{2EF2148A-B570-4083-A706-94FC86B3FD2A}" dt="2022-08-22T10:37:14.286" v="1396" actId="164"/>
          <ac:grpSpMkLst>
            <pc:docMk/>
            <pc:sldMk cId="376302681" sldId="274"/>
            <ac:grpSpMk id="35" creationId="{C39329D9-6B3E-D3A2-3445-16E38B71AB37}"/>
          </ac:grpSpMkLst>
        </pc:grpChg>
        <pc:grpChg chg="add mod">
          <ac:chgData name="Carlo Roncolato" userId="702657c7-ce74-4e67-87a0-6b9afb1b2260" providerId="ADAL" clId="{2EF2148A-B570-4083-A706-94FC86B3FD2A}" dt="2022-08-22T10:37:14.286" v="1396" actId="164"/>
          <ac:grpSpMkLst>
            <pc:docMk/>
            <pc:sldMk cId="376302681" sldId="274"/>
            <ac:grpSpMk id="38" creationId="{175A45D0-6087-E87F-1730-D2D31526F717}"/>
          </ac:grpSpMkLst>
        </pc:grpChg>
        <pc:grpChg chg="add mod">
          <ac:chgData name="Carlo Roncolato" userId="702657c7-ce74-4e67-87a0-6b9afb1b2260" providerId="ADAL" clId="{2EF2148A-B570-4083-A706-94FC86B3FD2A}" dt="2022-08-22T10:37:14.286" v="1396" actId="164"/>
          <ac:grpSpMkLst>
            <pc:docMk/>
            <pc:sldMk cId="376302681" sldId="274"/>
            <ac:grpSpMk id="41" creationId="{D8E3A888-1D33-438C-E9B6-9C64C7CD38D5}"/>
          </ac:grpSpMkLst>
        </pc:grpChg>
        <pc:grpChg chg="add mod">
          <ac:chgData name="Carlo Roncolato" userId="702657c7-ce74-4e67-87a0-6b9afb1b2260" providerId="ADAL" clId="{2EF2148A-B570-4083-A706-94FC86B3FD2A}" dt="2022-08-22T10:37:14.286" v="1396" actId="164"/>
          <ac:grpSpMkLst>
            <pc:docMk/>
            <pc:sldMk cId="376302681" sldId="274"/>
            <ac:grpSpMk id="44" creationId="{E8CB2A62-28AB-463E-9D75-AF64F61D0D82}"/>
          </ac:grpSpMkLst>
        </pc:grpChg>
        <pc:grpChg chg="add mod">
          <ac:chgData name="Carlo Roncolato" userId="702657c7-ce74-4e67-87a0-6b9afb1b2260" providerId="ADAL" clId="{2EF2148A-B570-4083-A706-94FC86B3FD2A}" dt="2022-08-22T10:37:14.286" v="1396" actId="164"/>
          <ac:grpSpMkLst>
            <pc:docMk/>
            <pc:sldMk cId="376302681" sldId="274"/>
            <ac:grpSpMk id="47" creationId="{2557C6E4-6039-327E-402D-439ED53650F8}"/>
          </ac:grpSpMkLst>
        </pc:grpChg>
        <pc:picChg chg="add del mod">
          <ac:chgData name="Carlo Roncolato" userId="702657c7-ce74-4e67-87a0-6b9afb1b2260" providerId="ADAL" clId="{2EF2148A-B570-4083-A706-94FC86B3FD2A}" dt="2022-08-22T10:09:57.404" v="572" actId="21"/>
          <ac:picMkLst>
            <pc:docMk/>
            <pc:sldMk cId="376302681" sldId="274"/>
            <ac:picMk id="5" creationId="{E746B00E-56C9-4A92-9127-FC35BE76D6D4}"/>
          </ac:picMkLst>
        </pc:picChg>
        <pc:picChg chg="add mod">
          <ac:chgData name="Carlo Roncolato" userId="702657c7-ce74-4e67-87a0-6b9afb1b2260" providerId="ADAL" clId="{2EF2148A-B570-4083-A706-94FC86B3FD2A}" dt="2022-08-22T10:37:14.286" v="1396" actId="164"/>
          <ac:picMkLst>
            <pc:docMk/>
            <pc:sldMk cId="376302681" sldId="274"/>
            <ac:picMk id="7" creationId="{3301BBD8-B919-AF22-AF4F-90532D96CF33}"/>
          </ac:picMkLst>
        </pc:picChg>
        <pc:picChg chg="add del mod">
          <ac:chgData name="Carlo Roncolato" userId="702657c7-ce74-4e67-87a0-6b9afb1b2260" providerId="ADAL" clId="{2EF2148A-B570-4083-A706-94FC86B3FD2A}" dt="2022-08-22T10:33:44.193" v="1360" actId="478"/>
          <ac:picMkLst>
            <pc:docMk/>
            <pc:sldMk cId="376302681" sldId="274"/>
            <ac:picMk id="9" creationId="{A73BC40B-EE35-EC08-FCE7-1C8A5C7366BC}"/>
          </ac:picMkLst>
        </pc:picChg>
        <pc:picChg chg="add del">
          <ac:chgData name="Carlo Roncolato" userId="702657c7-ce74-4e67-87a0-6b9afb1b2260" providerId="ADAL" clId="{2EF2148A-B570-4083-A706-94FC86B3FD2A}" dt="2022-08-22T10:09:44.549" v="568" actId="21"/>
          <ac:picMkLst>
            <pc:docMk/>
            <pc:sldMk cId="376302681" sldId="274"/>
            <ac:picMk id="11" creationId="{D3CFC1D8-0822-CB2F-1363-33A04E794BA1}"/>
          </ac:picMkLst>
        </pc:picChg>
        <pc:picChg chg="add mod modCrop">
          <ac:chgData name="Carlo Roncolato" userId="702657c7-ce74-4e67-87a0-6b9afb1b2260" providerId="ADAL" clId="{2EF2148A-B570-4083-A706-94FC86B3FD2A}" dt="2022-08-22T10:59:28.800" v="1824" actId="1076"/>
          <ac:picMkLst>
            <pc:docMk/>
            <pc:sldMk cId="376302681" sldId="274"/>
            <ac:picMk id="48" creationId="{F01F093E-03B7-C095-C0F8-9A48E5D05C87}"/>
          </ac:picMkLst>
        </pc:picChg>
        <pc:picChg chg="add mod">
          <ac:chgData name="Carlo Roncolato" userId="702657c7-ce74-4e67-87a0-6b9afb1b2260" providerId="ADAL" clId="{2EF2148A-B570-4083-A706-94FC86B3FD2A}" dt="2022-08-22T10:59:52.958" v="1830" actId="1076"/>
          <ac:picMkLst>
            <pc:docMk/>
            <pc:sldMk cId="376302681" sldId="274"/>
            <ac:picMk id="49" creationId="{0352238E-9063-67C5-3922-147216CC9EAE}"/>
          </ac:picMkLst>
        </pc:picChg>
      </pc:sldChg>
      <pc:sldChg chg="addSp delSp modSp new mod">
        <pc:chgData name="Carlo Roncolato" userId="702657c7-ce74-4e67-87a0-6b9afb1b2260" providerId="ADAL" clId="{2EF2148A-B570-4083-A706-94FC86B3FD2A}" dt="2022-08-22T09:34:10.937" v="448" actId="20577"/>
        <pc:sldMkLst>
          <pc:docMk/>
          <pc:sldMk cId="2728727950" sldId="275"/>
        </pc:sldMkLst>
        <pc:spChg chg="mod">
          <ac:chgData name="Carlo Roncolato" userId="702657c7-ce74-4e67-87a0-6b9afb1b2260" providerId="ADAL" clId="{2EF2148A-B570-4083-A706-94FC86B3FD2A}" dt="2022-08-22T09:34:10.937" v="448" actId="20577"/>
          <ac:spMkLst>
            <pc:docMk/>
            <pc:sldMk cId="2728727950" sldId="275"/>
            <ac:spMk id="2" creationId="{10964073-E45A-19B7-7AD4-2CA6F308841D}"/>
          </ac:spMkLst>
        </pc:spChg>
        <pc:spChg chg="del">
          <ac:chgData name="Carlo Roncolato" userId="702657c7-ce74-4e67-87a0-6b9afb1b2260" providerId="ADAL" clId="{2EF2148A-B570-4083-A706-94FC86B3FD2A}" dt="2022-08-22T09:33:59.898" v="422" actId="478"/>
          <ac:spMkLst>
            <pc:docMk/>
            <pc:sldMk cId="2728727950" sldId="275"/>
            <ac:spMk id="3" creationId="{95C2C010-83FE-7360-89E0-A82D1B8CA7E1}"/>
          </ac:spMkLst>
        </pc:spChg>
        <pc:picChg chg="add mod">
          <ac:chgData name="Carlo Roncolato" userId="702657c7-ce74-4e67-87a0-6b9afb1b2260" providerId="ADAL" clId="{2EF2148A-B570-4083-A706-94FC86B3FD2A}" dt="2022-08-22T09:34:03.896" v="424" actId="14100"/>
          <ac:picMkLst>
            <pc:docMk/>
            <pc:sldMk cId="2728727950" sldId="275"/>
            <ac:picMk id="5" creationId="{06472810-E264-C071-AB76-9EC2DCC239C5}"/>
          </ac:picMkLst>
        </pc:pic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3273390860" sldId="275"/>
        </pc:sldMkLst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1035545740" sldId="276"/>
        </pc:sldMkLst>
      </pc:sldChg>
      <pc:sldChg chg="addSp delSp modSp new mod ord">
        <pc:chgData name="Carlo Roncolato" userId="702657c7-ce74-4e67-87a0-6b9afb1b2260" providerId="ADAL" clId="{2EF2148A-B570-4083-A706-94FC86B3FD2A}" dt="2022-08-22T10:15:09.642" v="648"/>
        <pc:sldMkLst>
          <pc:docMk/>
          <pc:sldMk cId="3086464147" sldId="276"/>
        </pc:sldMkLst>
        <pc:spChg chg="mod">
          <ac:chgData name="Carlo Roncolato" userId="702657c7-ce74-4e67-87a0-6b9afb1b2260" providerId="ADAL" clId="{2EF2148A-B570-4083-A706-94FC86B3FD2A}" dt="2022-08-22T10:09:16.073" v="515" actId="20577"/>
          <ac:spMkLst>
            <pc:docMk/>
            <pc:sldMk cId="3086464147" sldId="276"/>
            <ac:spMk id="2" creationId="{4590EF11-3F60-C9D1-ECA4-FE1FD9E5A25A}"/>
          </ac:spMkLst>
        </pc:spChg>
        <pc:spChg chg="del">
          <ac:chgData name="Carlo Roncolato" userId="702657c7-ce74-4e67-87a0-6b9afb1b2260" providerId="ADAL" clId="{2EF2148A-B570-4083-A706-94FC86B3FD2A}" dt="2022-08-22T09:54:58.073" v="451" actId="478"/>
          <ac:spMkLst>
            <pc:docMk/>
            <pc:sldMk cId="3086464147" sldId="276"/>
            <ac:spMk id="3" creationId="{549EEACD-BB1E-5AE5-8912-65E3FC55F81C}"/>
          </ac:spMkLst>
        </pc:spChg>
        <pc:spChg chg="del mod topLvl">
          <ac:chgData name="Carlo Roncolato" userId="702657c7-ce74-4e67-87a0-6b9afb1b2260" providerId="ADAL" clId="{2EF2148A-B570-4083-A706-94FC86B3FD2A}" dt="2022-08-22T09:55:09.169" v="458" actId="478"/>
          <ac:spMkLst>
            <pc:docMk/>
            <pc:sldMk cId="3086464147" sldId="276"/>
            <ac:spMk id="7" creationId="{B3D4EF3F-BE04-E453-A070-5B038E674993}"/>
          </ac:spMkLst>
        </pc:spChg>
        <pc:spChg chg="del mod topLvl">
          <ac:chgData name="Carlo Roncolato" userId="702657c7-ce74-4e67-87a0-6b9afb1b2260" providerId="ADAL" clId="{2EF2148A-B570-4083-A706-94FC86B3FD2A}" dt="2022-08-22T09:55:10.667" v="459" actId="478"/>
          <ac:spMkLst>
            <pc:docMk/>
            <pc:sldMk cId="3086464147" sldId="276"/>
            <ac:spMk id="8" creationId="{8276CE07-7D06-D83F-1CF4-F60EE71AB6F2}"/>
          </ac:spMkLst>
        </pc:spChg>
        <pc:grpChg chg="add del mod">
          <ac:chgData name="Carlo Roncolato" userId="702657c7-ce74-4e67-87a0-6b9afb1b2260" providerId="ADAL" clId="{2EF2148A-B570-4083-A706-94FC86B3FD2A}" dt="2022-08-22T09:55:01.786" v="455" actId="165"/>
          <ac:grpSpMkLst>
            <pc:docMk/>
            <pc:sldMk cId="3086464147" sldId="276"/>
            <ac:grpSpMk id="4" creationId="{EA12AFE5-ED33-9CE1-BA72-563D7A72BE44}"/>
          </ac:grpSpMkLst>
        </pc:grpChg>
        <pc:grpChg chg="add del mod">
          <ac:chgData name="Carlo Roncolato" userId="702657c7-ce74-4e67-87a0-6b9afb1b2260" providerId="ADAL" clId="{2EF2148A-B570-4083-A706-94FC86B3FD2A}" dt="2022-08-22T09:57:45.794" v="473" actId="478"/>
          <ac:grpSpMkLst>
            <pc:docMk/>
            <pc:sldMk cId="3086464147" sldId="276"/>
            <ac:grpSpMk id="9" creationId="{50F97D57-78D7-9FFE-149F-C6AD310C671C}"/>
          </ac:grpSpMkLst>
        </pc:grpChg>
        <pc:picChg chg="mod topLvl">
          <ac:chgData name="Carlo Roncolato" userId="702657c7-ce74-4e67-87a0-6b9afb1b2260" providerId="ADAL" clId="{2EF2148A-B570-4083-A706-94FC86B3FD2A}" dt="2022-08-22T09:55:18.884" v="462" actId="164"/>
          <ac:picMkLst>
            <pc:docMk/>
            <pc:sldMk cId="3086464147" sldId="276"/>
            <ac:picMk id="5" creationId="{7072B956-00A9-BFF7-7A62-343FC79A21F4}"/>
          </ac:picMkLst>
        </pc:picChg>
        <pc:picChg chg="add del mod topLvl">
          <ac:chgData name="Carlo Roncolato" userId="702657c7-ce74-4e67-87a0-6b9afb1b2260" providerId="ADAL" clId="{2EF2148A-B570-4083-A706-94FC86B3FD2A}" dt="2022-08-22T09:55:18.884" v="462" actId="164"/>
          <ac:picMkLst>
            <pc:docMk/>
            <pc:sldMk cId="3086464147" sldId="276"/>
            <ac:picMk id="6" creationId="{91B85368-7761-9554-A4AC-1630E5BA0716}"/>
          </ac:picMkLst>
        </pc:picChg>
        <pc:picChg chg="add del mod">
          <ac:chgData name="Carlo Roncolato" userId="702657c7-ce74-4e67-87a0-6b9afb1b2260" providerId="ADAL" clId="{2EF2148A-B570-4083-A706-94FC86B3FD2A}" dt="2022-08-22T09:57:45.218" v="472" actId="478"/>
          <ac:picMkLst>
            <pc:docMk/>
            <pc:sldMk cId="3086464147" sldId="276"/>
            <ac:picMk id="10" creationId="{A860D599-0126-FCF0-C8F0-D0DD017E6695}"/>
          </ac:picMkLst>
        </pc:picChg>
        <pc:picChg chg="add mod">
          <ac:chgData name="Carlo Roncolato" userId="702657c7-ce74-4e67-87a0-6b9afb1b2260" providerId="ADAL" clId="{2EF2148A-B570-4083-A706-94FC86B3FD2A}" dt="2022-08-22T10:06:11.121" v="475" actId="14100"/>
          <ac:picMkLst>
            <pc:docMk/>
            <pc:sldMk cId="3086464147" sldId="276"/>
            <ac:picMk id="12" creationId="{4509D73F-536A-489A-89A1-BCFD5CE9831F}"/>
          </ac:picMkLst>
        </pc:picChg>
        <pc:cxnChg chg="add mod">
          <ac:chgData name="Carlo Roncolato" userId="702657c7-ce74-4e67-87a0-6b9afb1b2260" providerId="ADAL" clId="{2EF2148A-B570-4083-A706-94FC86B3FD2A}" dt="2022-08-22T10:07:56.880" v="479" actId="208"/>
          <ac:cxnSpMkLst>
            <pc:docMk/>
            <pc:sldMk cId="3086464147" sldId="276"/>
            <ac:cxnSpMk id="14" creationId="{DA93B922-A31F-21E8-CC07-32794447A976}"/>
          </ac:cxnSpMkLst>
        </pc:cxnChg>
        <pc:cxnChg chg="add mod">
          <ac:chgData name="Carlo Roncolato" userId="702657c7-ce74-4e67-87a0-6b9afb1b2260" providerId="ADAL" clId="{2EF2148A-B570-4083-A706-94FC86B3FD2A}" dt="2022-08-22T10:08:59.442" v="483" actId="1076"/>
          <ac:cxnSpMkLst>
            <pc:docMk/>
            <pc:sldMk cId="3086464147" sldId="276"/>
            <ac:cxnSpMk id="15" creationId="{5E38DCFE-B15F-57C6-383A-8B2644F218F1}"/>
          </ac:cxnSpMkLst>
        </pc:cxnChg>
      </pc:sldChg>
      <pc:sldChg chg="addSp delSp modSp new del mod ord">
        <pc:chgData name="Carlo Roncolato" userId="702657c7-ce74-4e67-87a0-6b9afb1b2260" providerId="ADAL" clId="{2EF2148A-B570-4083-A706-94FC86B3FD2A}" dt="2022-08-22T10:59:56.164" v="1831" actId="47"/>
        <pc:sldMkLst>
          <pc:docMk/>
          <pc:sldMk cId="732516082" sldId="277"/>
        </pc:sldMkLst>
        <pc:spChg chg="mod">
          <ac:chgData name="Carlo Roncolato" userId="702657c7-ce74-4e67-87a0-6b9afb1b2260" providerId="ADAL" clId="{2EF2148A-B570-4083-A706-94FC86B3FD2A}" dt="2022-08-22T10:11:04.857" v="624" actId="20577"/>
          <ac:spMkLst>
            <pc:docMk/>
            <pc:sldMk cId="732516082" sldId="277"/>
            <ac:spMk id="2" creationId="{6945A798-0F5A-BFC4-44A5-CEC1FF25E1D8}"/>
          </ac:spMkLst>
        </pc:spChg>
        <pc:spChg chg="del">
          <ac:chgData name="Carlo Roncolato" userId="702657c7-ce74-4e67-87a0-6b9afb1b2260" providerId="ADAL" clId="{2EF2148A-B570-4083-A706-94FC86B3FD2A}" dt="2022-08-22T10:09:50.689" v="569" actId="478"/>
          <ac:spMkLst>
            <pc:docMk/>
            <pc:sldMk cId="732516082" sldId="277"/>
            <ac:spMk id="3" creationId="{B7A341A0-7503-CF1E-DAA8-6AEA4D97141C}"/>
          </ac:spMkLst>
        </pc:spChg>
        <pc:picChg chg="add mod">
          <ac:chgData name="Carlo Roncolato" userId="702657c7-ce74-4e67-87a0-6b9afb1b2260" providerId="ADAL" clId="{2EF2148A-B570-4083-A706-94FC86B3FD2A}" dt="2022-08-22T10:59:04.971" v="1819" actId="14100"/>
          <ac:picMkLst>
            <pc:docMk/>
            <pc:sldMk cId="732516082" sldId="277"/>
            <ac:picMk id="4" creationId="{5929CA1B-AE26-66B8-9058-D35E5B276C0B}"/>
          </ac:picMkLst>
        </pc:picChg>
        <pc:picChg chg="add mod">
          <ac:chgData name="Carlo Roncolato" userId="702657c7-ce74-4e67-87a0-6b9afb1b2260" providerId="ADAL" clId="{2EF2148A-B570-4083-A706-94FC86B3FD2A}" dt="2022-08-22T10:10:06.152" v="576" actId="1076"/>
          <ac:picMkLst>
            <pc:docMk/>
            <pc:sldMk cId="732516082" sldId="277"/>
            <ac:picMk id="5" creationId="{23CE5CF3-F458-CD9C-F021-C4E9717114D7}"/>
          </ac:picMkLst>
        </pc:pic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2635004278" sldId="277"/>
        </pc:sldMkLst>
      </pc:sldChg>
      <pc:sldChg chg="addSp delSp modSp add mod">
        <pc:chgData name="Carlo Roncolato" userId="702657c7-ce74-4e67-87a0-6b9afb1b2260" providerId="ADAL" clId="{2EF2148A-B570-4083-A706-94FC86B3FD2A}" dt="2022-08-22T11:00:08.808" v="1861" actId="20577"/>
        <pc:sldMkLst>
          <pc:docMk/>
          <pc:sldMk cId="2697243207" sldId="278"/>
        </pc:sldMkLst>
        <pc:spChg chg="mod">
          <ac:chgData name="Carlo Roncolato" userId="702657c7-ce74-4e67-87a0-6b9afb1b2260" providerId="ADAL" clId="{2EF2148A-B570-4083-A706-94FC86B3FD2A}" dt="2022-08-22T11:00:08.808" v="1861" actId="20577"/>
          <ac:spMkLst>
            <pc:docMk/>
            <pc:sldMk cId="2697243207" sldId="278"/>
            <ac:spMk id="2" creationId="{FF5C03F6-AB20-871D-8CC5-4D133B00D418}"/>
          </ac:spMkLst>
        </pc:spChg>
        <pc:spChg chg="del mod topLvl">
          <ac:chgData name="Carlo Roncolato" userId="702657c7-ce74-4e67-87a0-6b9afb1b2260" providerId="ADAL" clId="{2EF2148A-B570-4083-A706-94FC86B3FD2A}" dt="2022-08-22T10:38:56.297" v="1429" actId="478"/>
          <ac:spMkLst>
            <pc:docMk/>
            <pc:sldMk cId="2697243207" sldId="278"/>
            <ac:spMk id="12" creationId="{88B99156-BD94-0D93-261F-4453F5BBF019}"/>
          </ac:spMkLst>
        </pc:spChg>
        <pc:spChg chg="del mod topLvl">
          <ac:chgData name="Carlo Roncolato" userId="702657c7-ce74-4e67-87a0-6b9afb1b2260" providerId="ADAL" clId="{2EF2148A-B570-4083-A706-94FC86B3FD2A}" dt="2022-08-22T10:38:57.745" v="1430" actId="478"/>
          <ac:spMkLst>
            <pc:docMk/>
            <pc:sldMk cId="2697243207" sldId="278"/>
            <ac:spMk id="13" creationId="{5F996603-02C1-D62D-049A-536588F3BC05}"/>
          </ac:spMkLst>
        </pc:spChg>
        <pc:spChg chg="del mod topLvl">
          <ac:chgData name="Carlo Roncolato" userId="702657c7-ce74-4e67-87a0-6b9afb1b2260" providerId="ADAL" clId="{2EF2148A-B570-4083-A706-94FC86B3FD2A}" dt="2022-08-22T10:38:58.712" v="1431" actId="478"/>
          <ac:spMkLst>
            <pc:docMk/>
            <pc:sldMk cId="2697243207" sldId="278"/>
            <ac:spMk id="14" creationId="{86A415FC-855C-3E50-D7B6-F915CDDB47C7}"/>
          </ac:spMkLst>
        </pc:spChg>
        <pc:spChg chg="del mod topLvl">
          <ac:chgData name="Carlo Roncolato" userId="702657c7-ce74-4e67-87a0-6b9afb1b2260" providerId="ADAL" clId="{2EF2148A-B570-4083-A706-94FC86B3FD2A}" dt="2022-08-22T10:39:16.917" v="1437" actId="478"/>
          <ac:spMkLst>
            <pc:docMk/>
            <pc:sldMk cId="2697243207" sldId="278"/>
            <ac:spMk id="15" creationId="{8E7BF3B1-8CA4-D119-3E69-0877BD1A4FAC}"/>
          </ac:spMkLst>
        </pc:spChg>
        <pc:spChg chg="del mod topLvl">
          <ac:chgData name="Carlo Roncolato" userId="702657c7-ce74-4e67-87a0-6b9afb1b2260" providerId="ADAL" clId="{2EF2148A-B570-4083-A706-94FC86B3FD2A}" dt="2022-08-22T10:39:04.912" v="1433" actId="478"/>
          <ac:spMkLst>
            <pc:docMk/>
            <pc:sldMk cId="2697243207" sldId="278"/>
            <ac:spMk id="16" creationId="{08210F54-07B4-5A4C-86E9-A51F859AA589}"/>
          </ac:spMkLst>
        </pc:spChg>
        <pc:spChg chg="del mod topLvl">
          <ac:chgData name="Carlo Roncolato" userId="702657c7-ce74-4e67-87a0-6b9afb1b2260" providerId="ADAL" clId="{2EF2148A-B570-4083-A706-94FC86B3FD2A}" dt="2022-08-22T10:39:03.626" v="1432" actId="478"/>
          <ac:spMkLst>
            <pc:docMk/>
            <pc:sldMk cId="2697243207" sldId="278"/>
            <ac:spMk id="17" creationId="{7AEF1383-6C64-9DC5-C88F-294625A3DF82}"/>
          </ac:spMkLst>
        </pc:spChg>
        <pc:spChg chg="del mod topLvl">
          <ac:chgData name="Carlo Roncolato" userId="702657c7-ce74-4e67-87a0-6b9afb1b2260" providerId="ADAL" clId="{2EF2148A-B570-4083-A706-94FC86B3FD2A}" dt="2022-08-22T10:38:54.088" v="1427" actId="478"/>
          <ac:spMkLst>
            <pc:docMk/>
            <pc:sldMk cId="2697243207" sldId="278"/>
            <ac:spMk id="20" creationId="{0F8D8670-C202-2062-AD10-A92141AD9C74}"/>
          </ac:spMkLst>
        </pc:spChg>
        <pc:spChg chg="del mod topLvl">
          <ac:chgData name="Carlo Roncolato" userId="702657c7-ce74-4e67-87a0-6b9afb1b2260" providerId="ADAL" clId="{2EF2148A-B570-4083-A706-94FC86B3FD2A}" dt="2022-08-22T10:38:55.184" v="1428" actId="478"/>
          <ac:spMkLst>
            <pc:docMk/>
            <pc:sldMk cId="2697243207" sldId="278"/>
            <ac:spMk id="21" creationId="{7FE27246-4C8F-72DD-E0F6-19BF675EF2A4}"/>
          </ac:spMkLst>
        </pc:spChg>
        <pc:spChg chg="del mod topLvl">
          <ac:chgData name="Carlo Roncolato" userId="702657c7-ce74-4e67-87a0-6b9afb1b2260" providerId="ADAL" clId="{2EF2148A-B570-4083-A706-94FC86B3FD2A}" dt="2022-08-22T10:38:52.785" v="1426" actId="478"/>
          <ac:spMkLst>
            <pc:docMk/>
            <pc:sldMk cId="2697243207" sldId="278"/>
            <ac:spMk id="22" creationId="{86BB45D0-AD5B-A84D-2939-0FBA43B8ED5A}"/>
          </ac:spMkLst>
        </pc:spChg>
        <pc:spChg chg="del mod topLvl">
          <ac:chgData name="Carlo Roncolato" userId="702657c7-ce74-4e67-87a0-6b9afb1b2260" providerId="ADAL" clId="{2EF2148A-B570-4083-A706-94FC86B3FD2A}" dt="2022-08-22T10:39:08.177" v="1435" actId="478"/>
          <ac:spMkLst>
            <pc:docMk/>
            <pc:sldMk cId="2697243207" sldId="278"/>
            <ac:spMk id="23" creationId="{CFDACD9C-2D4B-E82A-0668-022A4BCA2A85}"/>
          </ac:spMkLst>
        </pc:spChg>
        <pc:spChg chg="del mod topLvl">
          <ac:chgData name="Carlo Roncolato" userId="702657c7-ce74-4e67-87a0-6b9afb1b2260" providerId="ADAL" clId="{2EF2148A-B570-4083-A706-94FC86B3FD2A}" dt="2022-08-22T10:39:06.952" v="1434" actId="478"/>
          <ac:spMkLst>
            <pc:docMk/>
            <pc:sldMk cId="2697243207" sldId="278"/>
            <ac:spMk id="24" creationId="{C1982AA5-4D5C-1F15-D46C-638F08A941A0}"/>
          </ac:spMkLst>
        </pc:spChg>
        <pc:spChg chg="del mod topLvl">
          <ac:chgData name="Carlo Roncolato" userId="702657c7-ce74-4e67-87a0-6b9afb1b2260" providerId="ADAL" clId="{2EF2148A-B570-4083-A706-94FC86B3FD2A}" dt="2022-08-22T10:39:09.488" v="1436" actId="478"/>
          <ac:spMkLst>
            <pc:docMk/>
            <pc:sldMk cId="2697243207" sldId="278"/>
            <ac:spMk id="25" creationId="{82F47C22-F58E-5593-F80B-28039A060E6D}"/>
          </ac:spMkLst>
        </pc:spChg>
        <pc:spChg chg="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26" creationId="{2700443D-E938-ED38-336E-EE29631888C9}"/>
          </ac:spMkLst>
        </pc:spChg>
        <pc:spChg chg="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27" creationId="{C7F759E9-A75A-F72A-39D7-41C511BAA8D6}"/>
          </ac:spMkLst>
        </pc:spChg>
        <pc:spChg chg="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28" creationId="{FBF69CC5-07BF-7DCA-7345-B7D7226CD1FE}"/>
          </ac:spMkLst>
        </pc:spChg>
        <pc:spChg chg="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29" creationId="{449EF983-D4AD-27E0-1C24-D2DE2D0EB239}"/>
          </ac:spMkLst>
        </pc:spChg>
        <pc:spChg chg="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30" creationId="{455A4EA8-C2D5-2602-2ACC-E27D4D4C3028}"/>
          </ac:spMkLst>
        </pc:spChg>
        <pc:spChg chg="del mod ord">
          <ac:chgData name="Carlo Roncolato" userId="702657c7-ce74-4e67-87a0-6b9afb1b2260" providerId="ADAL" clId="{2EF2148A-B570-4083-A706-94FC86B3FD2A}" dt="2022-08-22T10:49:48.817" v="1590" actId="478"/>
          <ac:spMkLst>
            <pc:docMk/>
            <pc:sldMk cId="2697243207" sldId="278"/>
            <ac:spMk id="31" creationId="{40307042-C00B-B27A-385F-230FE5C5C0CA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32" creationId="{E230D873-5DDD-3481-5F01-0E184B1B33A6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33" creationId="{3D227C0E-4A03-9FB5-FA60-8D2A85F42D9D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36" creationId="{E79A3C68-A19B-96D5-4B98-29C9D31E3B63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37" creationId="{EAA6A08A-8C22-086D-93CC-254E51C80A3E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39" creationId="{B17F8B23-F58E-9792-35F6-D2079B154C39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40" creationId="{EFC1E3D1-1F17-F3D8-DF38-A85285CBEEDC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42" creationId="{EBC96B99-A912-5DFD-BEFD-4F770E13D660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43" creationId="{41B080A1-F670-3697-F929-92A1F8E0BC89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45" creationId="{E96CA848-88AF-41AB-4B9F-B92AC7946C63}"/>
          </ac:spMkLst>
        </pc:spChg>
        <pc:spChg chg="mod">
          <ac:chgData name="Carlo Roncolato" userId="702657c7-ce74-4e67-87a0-6b9afb1b2260" providerId="ADAL" clId="{2EF2148A-B570-4083-A706-94FC86B3FD2A}" dt="2022-08-22T10:45:16.817" v="1494" actId="165"/>
          <ac:spMkLst>
            <pc:docMk/>
            <pc:sldMk cId="2697243207" sldId="278"/>
            <ac:spMk id="46" creationId="{A8169BD6-A20A-7053-741B-EC747A05075D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48" creationId="{B0B69AE5-711B-69CC-FE23-0377C35C35C4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49" creationId="{17AF7E6E-C1AD-D80F-E48B-921D0166C834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50" creationId="{C6BC5A0D-307C-616F-7B5E-97677B01AD3C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51" creationId="{1AC3A9B5-5AE7-60F7-3ADA-141F278DE23A}"/>
          </ac:spMkLst>
        </pc:spChg>
        <pc:spChg chg="add del mod">
          <ac:chgData name="Carlo Roncolato" userId="702657c7-ce74-4e67-87a0-6b9afb1b2260" providerId="ADAL" clId="{2EF2148A-B570-4083-A706-94FC86B3FD2A}" dt="2022-08-22T10:40:52.385" v="1463" actId="478"/>
          <ac:spMkLst>
            <pc:docMk/>
            <pc:sldMk cId="2697243207" sldId="278"/>
            <ac:spMk id="52" creationId="{DAFA4D5B-989B-DD1A-904C-9A87699607DE}"/>
          </ac:spMkLst>
        </pc:spChg>
        <pc:spChg chg="add del mod">
          <ac:chgData name="Carlo Roncolato" userId="702657c7-ce74-4e67-87a0-6b9afb1b2260" providerId="ADAL" clId="{2EF2148A-B570-4083-A706-94FC86B3FD2A}" dt="2022-08-22T10:40:38.816" v="1462" actId="478"/>
          <ac:spMkLst>
            <pc:docMk/>
            <pc:sldMk cId="2697243207" sldId="278"/>
            <ac:spMk id="53" creationId="{62EF4D2D-9D14-F571-AFA1-5BDAE676DFDB}"/>
          </ac:spMkLst>
        </pc:spChg>
        <pc:spChg chg="add del">
          <ac:chgData name="Carlo Roncolato" userId="702657c7-ce74-4e67-87a0-6b9afb1b2260" providerId="ADAL" clId="{2EF2148A-B570-4083-A706-94FC86B3FD2A}" dt="2022-08-22T10:41:05.203" v="1465" actId="11529"/>
          <ac:spMkLst>
            <pc:docMk/>
            <pc:sldMk cId="2697243207" sldId="278"/>
            <ac:spMk id="54" creationId="{24EDE901-B9FC-B7A8-1067-186B18D50E5A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55" creationId="{C459D6F6-EF73-CCBD-7B88-03807035202D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56" creationId="{91843A3E-9DD5-0E60-9543-E314727BE3D3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57" creationId="{5B2C6816-2CFB-98F3-1487-90C89AE00A46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58" creationId="{0BDF7FD0-CC82-6D70-633C-56306740361C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59" creationId="{93B2BFD1-BAB2-0A7F-2010-F5B8011CDB76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60" creationId="{AC990CF5-FCB9-2402-5737-390246FE6E71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61" creationId="{405CD0AF-A274-72D0-44FA-83DCBCC1AA70}"/>
          </ac:spMkLst>
        </pc:spChg>
        <pc:spChg chg="add mod topLvl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62" creationId="{0DFB07F5-2D41-D057-8CF3-B55D47A87924}"/>
          </ac:spMkLst>
        </pc:spChg>
        <pc:spChg chg="add mod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64" creationId="{F8CADD03-FFB0-998B-164C-84F75EF6F76E}"/>
          </ac:spMkLst>
        </pc:spChg>
        <pc:spChg chg="add mod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65" creationId="{CCBCE89B-A959-3AAD-6F16-F94DB5B6F85F}"/>
          </ac:spMkLst>
        </pc:spChg>
        <pc:spChg chg="add mod">
          <ac:chgData name="Carlo Roncolato" userId="702657c7-ce74-4e67-87a0-6b9afb1b2260" providerId="ADAL" clId="{2EF2148A-B570-4083-A706-94FC86B3FD2A}" dt="2022-08-22T10:54:11.161" v="1729" actId="1037"/>
          <ac:spMkLst>
            <pc:docMk/>
            <pc:sldMk cId="2697243207" sldId="278"/>
            <ac:spMk id="66" creationId="{3DB20154-45C6-5C01-3CB2-F1B540262194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68" creationId="{D40CAAE7-5B25-422F-70C6-A086C9A5D2A6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69" creationId="{4D51F9B6-7C12-4DA8-BA5D-9B6AA929E6D0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70" creationId="{97581F13-E969-52B0-75FD-DC65EB6593AC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71" creationId="{B6E7634C-3C79-311F-719A-9CEBF41FC096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72" creationId="{A2A01FAD-34CB-6A30-B762-CD29245F77EC}"/>
          </ac:spMkLst>
        </pc:spChg>
        <pc:spChg chg="mod">
          <ac:chgData name="Carlo Roncolato" userId="702657c7-ce74-4e67-87a0-6b9afb1b2260" providerId="ADAL" clId="{2EF2148A-B570-4083-A706-94FC86B3FD2A}" dt="2022-08-22T10:49:53.175" v="1591"/>
          <ac:spMkLst>
            <pc:docMk/>
            <pc:sldMk cId="2697243207" sldId="278"/>
            <ac:spMk id="74" creationId="{BE37CD68-3D4C-BCEE-D047-2910A2F66C03}"/>
          </ac:spMkLst>
        </pc:spChg>
        <pc:spChg chg="mod">
          <ac:chgData name="Carlo Roncolato" userId="702657c7-ce74-4e67-87a0-6b9afb1b2260" providerId="ADAL" clId="{2EF2148A-B570-4083-A706-94FC86B3FD2A}" dt="2022-08-22T10:49:53.175" v="1591"/>
          <ac:spMkLst>
            <pc:docMk/>
            <pc:sldMk cId="2697243207" sldId="278"/>
            <ac:spMk id="75" creationId="{BBA0036C-6766-FB71-19B7-8F4A26DC3A9B}"/>
          </ac:spMkLst>
        </pc:spChg>
        <pc:spChg chg="mod">
          <ac:chgData name="Carlo Roncolato" userId="702657c7-ce74-4e67-87a0-6b9afb1b2260" providerId="ADAL" clId="{2EF2148A-B570-4083-A706-94FC86B3FD2A}" dt="2022-08-22T10:51:12.845" v="1614" actId="207"/>
          <ac:spMkLst>
            <pc:docMk/>
            <pc:sldMk cId="2697243207" sldId="278"/>
            <ac:spMk id="77" creationId="{77233A6D-AAAC-DF3E-B266-850CEBB720C4}"/>
          </ac:spMkLst>
        </pc:spChg>
        <pc:spChg chg="mod">
          <ac:chgData name="Carlo Roncolato" userId="702657c7-ce74-4e67-87a0-6b9afb1b2260" providerId="ADAL" clId="{2EF2148A-B570-4083-A706-94FC86B3FD2A}" dt="2022-08-22T10:51:12.845" v="1614" actId="207"/>
          <ac:spMkLst>
            <pc:docMk/>
            <pc:sldMk cId="2697243207" sldId="278"/>
            <ac:spMk id="78" creationId="{4EA44B3D-D243-2FF8-B7BA-0A5F408072B7}"/>
          </ac:spMkLst>
        </pc:spChg>
        <pc:spChg chg="mod">
          <ac:chgData name="Carlo Roncolato" userId="702657c7-ce74-4e67-87a0-6b9afb1b2260" providerId="ADAL" clId="{2EF2148A-B570-4083-A706-94FC86B3FD2A}" dt="2022-08-22T10:49:53.175" v="1591"/>
          <ac:spMkLst>
            <pc:docMk/>
            <pc:sldMk cId="2697243207" sldId="278"/>
            <ac:spMk id="80" creationId="{70DF3EA2-918E-32E1-F1B4-62BEA172A028}"/>
          </ac:spMkLst>
        </pc:spChg>
        <pc:spChg chg="mod">
          <ac:chgData name="Carlo Roncolato" userId="702657c7-ce74-4e67-87a0-6b9afb1b2260" providerId="ADAL" clId="{2EF2148A-B570-4083-A706-94FC86B3FD2A}" dt="2022-08-22T10:49:53.175" v="1591"/>
          <ac:spMkLst>
            <pc:docMk/>
            <pc:sldMk cId="2697243207" sldId="278"/>
            <ac:spMk id="81" creationId="{049738B8-0FF8-CE12-4617-A064086AD71F}"/>
          </ac:spMkLst>
        </pc:spChg>
        <pc:spChg chg="mod">
          <ac:chgData name="Carlo Roncolato" userId="702657c7-ce74-4e67-87a0-6b9afb1b2260" providerId="ADAL" clId="{2EF2148A-B570-4083-A706-94FC86B3FD2A}" dt="2022-08-22T10:52:46.730" v="1633" actId="207"/>
          <ac:spMkLst>
            <pc:docMk/>
            <pc:sldMk cId="2697243207" sldId="278"/>
            <ac:spMk id="83" creationId="{6D1D5721-0D46-E5FD-DC0D-79F4FBAE792E}"/>
          </ac:spMkLst>
        </pc:spChg>
        <pc:spChg chg="mod">
          <ac:chgData name="Carlo Roncolato" userId="702657c7-ce74-4e67-87a0-6b9afb1b2260" providerId="ADAL" clId="{2EF2148A-B570-4083-A706-94FC86B3FD2A}" dt="2022-08-22T10:52:46.730" v="1633" actId="207"/>
          <ac:spMkLst>
            <pc:docMk/>
            <pc:sldMk cId="2697243207" sldId="278"/>
            <ac:spMk id="84" creationId="{75D71657-809B-6BC6-EEFB-B1FF612D7162}"/>
          </ac:spMkLst>
        </pc:spChg>
        <pc:spChg chg="mod">
          <ac:chgData name="Carlo Roncolato" userId="702657c7-ce74-4e67-87a0-6b9afb1b2260" providerId="ADAL" clId="{2EF2148A-B570-4083-A706-94FC86B3FD2A}" dt="2022-08-22T10:50:21.616" v="1602" actId="207"/>
          <ac:spMkLst>
            <pc:docMk/>
            <pc:sldMk cId="2697243207" sldId="278"/>
            <ac:spMk id="86" creationId="{A6AE8A82-7030-4D00-BD7E-003372030851}"/>
          </ac:spMkLst>
        </pc:spChg>
        <pc:spChg chg="mod">
          <ac:chgData name="Carlo Roncolato" userId="702657c7-ce74-4e67-87a0-6b9afb1b2260" providerId="ADAL" clId="{2EF2148A-B570-4083-A706-94FC86B3FD2A}" dt="2022-08-22T10:50:21.616" v="1602" actId="207"/>
          <ac:spMkLst>
            <pc:docMk/>
            <pc:sldMk cId="2697243207" sldId="278"/>
            <ac:spMk id="87" creationId="{AAF1EAFF-9439-32A8-BD16-9548D3377285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92" creationId="{4EF44E4E-CB85-C03B-0B38-3210BBEC543E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93" creationId="{90AF0ACE-FB6F-376F-E5AA-54DF984F86BC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94" creationId="{BB25026E-1165-676A-0B06-01F878429A33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95" creationId="{54B22169-838F-3A6D-A71D-EB37C3376DE5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96" creationId="{67083D04-5DDF-37FE-DD14-1D9B2C2A0BB9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97" creationId="{644A3CBE-14E5-2A2E-54C3-00FA5E4600D1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98" creationId="{F0BB0810-8240-8840-5B9B-3C037FAD4B0D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99" creationId="{77381C86-E330-8E3B-6FE5-90D15F47DDEC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100" creationId="{086BF30F-F457-11BD-687B-E3E6BF44D295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101" creationId="{D2689D93-59A4-98B6-81D6-DFFD08FBF296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102" creationId="{4CCFD8B2-CA99-B6F2-1349-229A400C1251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103" creationId="{0709F3AA-411D-BA44-CF34-69CC4012E31E}"/>
          </ac:spMkLst>
        </pc:spChg>
        <pc:spChg chg="add mod">
          <ac:chgData name="Carlo Roncolato" userId="702657c7-ce74-4e67-87a0-6b9afb1b2260" providerId="ADAL" clId="{2EF2148A-B570-4083-A706-94FC86B3FD2A}" dt="2022-08-22T10:57:38.472" v="1808" actId="20577"/>
          <ac:spMkLst>
            <pc:docMk/>
            <pc:sldMk cId="2697243207" sldId="278"/>
            <ac:spMk id="104" creationId="{127F83AE-B74B-05B1-5566-49ADD3D310D4}"/>
          </ac:spMkLst>
        </pc:spChg>
        <pc:spChg chg="add mod">
          <ac:chgData name="Carlo Roncolato" userId="702657c7-ce74-4e67-87a0-6b9afb1b2260" providerId="ADAL" clId="{2EF2148A-B570-4083-A706-94FC86B3FD2A}" dt="2022-08-22T10:58:32.065" v="1813" actId="1076"/>
          <ac:spMkLst>
            <pc:docMk/>
            <pc:sldMk cId="2697243207" sldId="278"/>
            <ac:spMk id="105" creationId="{A67A0E43-0BE7-3FD4-0D41-21A20DF16606}"/>
          </ac:spMkLst>
        </pc:spChg>
        <pc:spChg chg="add mod">
          <ac:chgData name="Carlo Roncolato" userId="702657c7-ce74-4e67-87a0-6b9afb1b2260" providerId="ADAL" clId="{2EF2148A-B570-4083-A706-94FC86B3FD2A}" dt="2022-08-22T10:53:58.970" v="1708" actId="1038"/>
          <ac:spMkLst>
            <pc:docMk/>
            <pc:sldMk cId="2697243207" sldId="278"/>
            <ac:spMk id="106" creationId="{149BEFB1-087D-8BE0-4AE4-751ED1ED85AA}"/>
          </ac:spMkLst>
        </pc:spChg>
        <pc:spChg chg="add mod">
          <ac:chgData name="Carlo Roncolato" userId="702657c7-ce74-4e67-87a0-6b9afb1b2260" providerId="ADAL" clId="{2EF2148A-B570-4083-A706-94FC86B3FD2A}" dt="2022-08-22T10:57:15.721" v="1783" actId="108"/>
          <ac:spMkLst>
            <pc:docMk/>
            <pc:sldMk cId="2697243207" sldId="278"/>
            <ac:spMk id="107" creationId="{A68F7040-DF91-728B-9B70-1477B2736762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25" creationId="{03947B8B-FEC9-1180-6D55-7319558A3106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26" creationId="{4280E3F0-F9CE-F74F-863E-E4AA2AACB04F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27" creationId="{35CBEEB9-CEAA-6924-AF67-67A375009855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28" creationId="{2E352CDF-B1EE-0110-D2C9-AB96255E672C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29" creationId="{C85C6548-3B67-7EDF-F834-D2AB1697C53A}"/>
          </ac:spMkLst>
        </pc:spChg>
        <pc:spChg chg="mod">
          <ac:chgData name="Carlo Roncolato" userId="702657c7-ce74-4e67-87a0-6b9afb1b2260" providerId="ADAL" clId="{2EF2148A-B570-4083-A706-94FC86B3FD2A}" dt="2022-08-22T10:54:15.787" v="1730"/>
          <ac:spMkLst>
            <pc:docMk/>
            <pc:sldMk cId="2697243207" sldId="278"/>
            <ac:spMk id="131" creationId="{38AD26C0-50CF-16DF-C797-34715B63B99A}"/>
          </ac:spMkLst>
        </pc:spChg>
        <pc:spChg chg="mod">
          <ac:chgData name="Carlo Roncolato" userId="702657c7-ce74-4e67-87a0-6b9afb1b2260" providerId="ADAL" clId="{2EF2148A-B570-4083-A706-94FC86B3FD2A}" dt="2022-08-22T10:54:15.787" v="1730"/>
          <ac:spMkLst>
            <pc:docMk/>
            <pc:sldMk cId="2697243207" sldId="278"/>
            <ac:spMk id="132" creationId="{7921BD84-DA52-119A-BB64-072392F1BD41}"/>
          </ac:spMkLst>
        </pc:spChg>
        <pc:spChg chg="mod">
          <ac:chgData name="Carlo Roncolato" userId="702657c7-ce74-4e67-87a0-6b9afb1b2260" providerId="ADAL" clId="{2EF2148A-B570-4083-A706-94FC86B3FD2A}" dt="2022-08-22T10:54:15.787" v="1730"/>
          <ac:spMkLst>
            <pc:docMk/>
            <pc:sldMk cId="2697243207" sldId="278"/>
            <ac:spMk id="134" creationId="{5DA6DC1B-562F-5206-A508-046F0D1EBC1B}"/>
          </ac:spMkLst>
        </pc:spChg>
        <pc:spChg chg="mod">
          <ac:chgData name="Carlo Roncolato" userId="702657c7-ce74-4e67-87a0-6b9afb1b2260" providerId="ADAL" clId="{2EF2148A-B570-4083-A706-94FC86B3FD2A}" dt="2022-08-22T10:54:15.787" v="1730"/>
          <ac:spMkLst>
            <pc:docMk/>
            <pc:sldMk cId="2697243207" sldId="278"/>
            <ac:spMk id="135" creationId="{7BA53C89-55B6-3E78-37A1-9DE4697CAB53}"/>
          </ac:spMkLst>
        </pc:spChg>
        <pc:spChg chg="mod">
          <ac:chgData name="Carlo Roncolato" userId="702657c7-ce74-4e67-87a0-6b9afb1b2260" providerId="ADAL" clId="{2EF2148A-B570-4083-A706-94FC86B3FD2A}" dt="2022-08-22T10:54:15.787" v="1730"/>
          <ac:spMkLst>
            <pc:docMk/>
            <pc:sldMk cId="2697243207" sldId="278"/>
            <ac:spMk id="137" creationId="{46C37474-CBCD-A255-FDBD-AB9CFA41E259}"/>
          </ac:spMkLst>
        </pc:spChg>
        <pc:spChg chg="mod">
          <ac:chgData name="Carlo Roncolato" userId="702657c7-ce74-4e67-87a0-6b9afb1b2260" providerId="ADAL" clId="{2EF2148A-B570-4083-A706-94FC86B3FD2A}" dt="2022-08-22T10:54:15.787" v="1730"/>
          <ac:spMkLst>
            <pc:docMk/>
            <pc:sldMk cId="2697243207" sldId="278"/>
            <ac:spMk id="138" creationId="{267BB5CB-8A13-0BF9-4B74-3C49A2652386}"/>
          </ac:spMkLst>
        </pc:spChg>
        <pc:spChg chg="mod">
          <ac:chgData name="Carlo Roncolato" userId="702657c7-ce74-4e67-87a0-6b9afb1b2260" providerId="ADAL" clId="{2EF2148A-B570-4083-A706-94FC86B3FD2A}" dt="2022-08-22T10:56:02.331" v="1774" actId="207"/>
          <ac:spMkLst>
            <pc:docMk/>
            <pc:sldMk cId="2697243207" sldId="278"/>
            <ac:spMk id="140" creationId="{660AE21E-9739-7010-3CB2-7DD3FF7BCE92}"/>
          </ac:spMkLst>
        </pc:spChg>
        <pc:spChg chg="mod">
          <ac:chgData name="Carlo Roncolato" userId="702657c7-ce74-4e67-87a0-6b9afb1b2260" providerId="ADAL" clId="{2EF2148A-B570-4083-A706-94FC86B3FD2A}" dt="2022-08-22T10:56:02.331" v="1774" actId="207"/>
          <ac:spMkLst>
            <pc:docMk/>
            <pc:sldMk cId="2697243207" sldId="278"/>
            <ac:spMk id="141" creationId="{F1BBA82F-5775-4F6B-9069-8AB5A3062C9E}"/>
          </ac:spMkLst>
        </pc:spChg>
        <pc:spChg chg="mod">
          <ac:chgData name="Carlo Roncolato" userId="702657c7-ce74-4e67-87a0-6b9afb1b2260" providerId="ADAL" clId="{2EF2148A-B570-4083-A706-94FC86B3FD2A}" dt="2022-08-22T10:55:47.824" v="1773" actId="207"/>
          <ac:spMkLst>
            <pc:docMk/>
            <pc:sldMk cId="2697243207" sldId="278"/>
            <ac:spMk id="143" creationId="{750C2C66-9D0B-6875-E53E-E44B00C15E0A}"/>
          </ac:spMkLst>
        </pc:spChg>
        <pc:spChg chg="mod">
          <ac:chgData name="Carlo Roncolato" userId="702657c7-ce74-4e67-87a0-6b9afb1b2260" providerId="ADAL" clId="{2EF2148A-B570-4083-A706-94FC86B3FD2A}" dt="2022-08-22T10:55:47.824" v="1773" actId="207"/>
          <ac:spMkLst>
            <pc:docMk/>
            <pc:sldMk cId="2697243207" sldId="278"/>
            <ac:spMk id="144" creationId="{D4B6E898-E454-24C3-48FD-B31ABE22A1B1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49" creationId="{E8A9451A-4975-629A-638C-1494154371B9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0" creationId="{6B3EFBBD-DA48-E294-F452-BB3577F794E6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1" creationId="{D1B91FF3-7CA8-323B-1339-8BE5E7BB50B5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2" creationId="{A125AEA7-44A0-BCC5-1A57-F62D498280E3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3" creationId="{86790649-30AE-960E-1E48-BF6F49E67A06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4" creationId="{0E5BD352-2ABC-F31B-0D53-6EBD9647AF9D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5" creationId="{E729EA10-1442-B852-6C20-E8D15876A764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6" creationId="{69D913CE-4B07-80B6-B691-2F8BF48926F3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7" creationId="{AA2451F2-8BBF-F7AD-56AD-F446563BBADE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8" creationId="{27126C61-36B2-6F5A-9F21-A6B4DC755353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59" creationId="{97AC95D9-9322-FDC2-8258-3A7DE083CC5A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60" creationId="{D8092957-1B0C-FE25-A5B8-5794217D314F}"/>
          </ac:spMkLst>
        </pc:spChg>
        <pc:spChg chg="add mod">
          <ac:chgData name="Carlo Roncolato" userId="702657c7-ce74-4e67-87a0-6b9afb1b2260" providerId="ADAL" clId="{2EF2148A-B570-4083-A706-94FC86B3FD2A}" dt="2022-08-22T10:54:44.958" v="1761" actId="1076"/>
          <ac:spMkLst>
            <pc:docMk/>
            <pc:sldMk cId="2697243207" sldId="278"/>
            <ac:spMk id="161" creationId="{5B87743D-0EAA-4351-F40E-62AB5CC472DE}"/>
          </ac:spMkLst>
        </pc:spChg>
        <pc:spChg chg="add mod">
          <ac:chgData name="Carlo Roncolato" userId="702657c7-ce74-4e67-87a0-6b9afb1b2260" providerId="ADAL" clId="{2EF2148A-B570-4083-A706-94FC86B3FD2A}" dt="2022-08-22T10:55:38.151" v="1771" actId="1076"/>
          <ac:spMkLst>
            <pc:docMk/>
            <pc:sldMk cId="2697243207" sldId="278"/>
            <ac:spMk id="162" creationId="{68A27148-E342-C86A-62C4-E462465035B1}"/>
          </ac:spMkLst>
        </pc:spChg>
        <pc:spChg chg="add mod">
          <ac:chgData name="Carlo Roncolato" userId="702657c7-ce74-4e67-87a0-6b9afb1b2260" providerId="ADAL" clId="{2EF2148A-B570-4083-A706-94FC86B3FD2A}" dt="2022-08-22T10:54:23.745" v="1737" actId="1036"/>
          <ac:spMkLst>
            <pc:docMk/>
            <pc:sldMk cId="2697243207" sldId="278"/>
            <ac:spMk id="163" creationId="{B00E7033-5E00-AC80-FEC6-53AF47C7FF36}"/>
          </ac:spMkLst>
        </pc:spChg>
        <pc:spChg chg="add mod">
          <ac:chgData name="Carlo Roncolato" userId="702657c7-ce74-4e67-87a0-6b9afb1b2260" providerId="ADAL" clId="{2EF2148A-B570-4083-A706-94FC86B3FD2A}" dt="2022-08-22T10:56:48.584" v="1779" actId="14861"/>
          <ac:spMkLst>
            <pc:docMk/>
            <pc:sldMk cId="2697243207" sldId="278"/>
            <ac:spMk id="165" creationId="{F5087D26-0DA3-6020-E3E7-6F2125FC34C8}"/>
          </ac:spMkLst>
        </pc:spChg>
        <pc:spChg chg="add mod">
          <ac:chgData name="Carlo Roncolato" userId="702657c7-ce74-4e67-87a0-6b9afb1b2260" providerId="ADAL" clId="{2EF2148A-B570-4083-A706-94FC86B3FD2A}" dt="2022-08-22T10:58:45.328" v="1817" actId="20577"/>
          <ac:spMkLst>
            <pc:docMk/>
            <pc:sldMk cId="2697243207" sldId="278"/>
            <ac:spMk id="166" creationId="{B29C6727-3605-FAC4-0611-9FB7C5E67CBE}"/>
          </ac:spMkLst>
        </pc:spChg>
        <pc:grpChg chg="mod topLvl">
          <ac:chgData name="Carlo Roncolato" userId="702657c7-ce74-4e67-87a0-6b9afb1b2260" providerId="ADAL" clId="{2EF2148A-B570-4083-A706-94FC86B3FD2A}" dt="2022-08-22T10:54:11.161" v="1729" actId="1037"/>
          <ac:grpSpMkLst>
            <pc:docMk/>
            <pc:sldMk cId="2697243207" sldId="278"/>
            <ac:grpSpMk id="34" creationId="{FA554552-A217-4C42-B726-34AD59E44FD3}"/>
          </ac:grpSpMkLst>
        </pc:grpChg>
        <pc:grpChg chg="mod topLvl">
          <ac:chgData name="Carlo Roncolato" userId="702657c7-ce74-4e67-87a0-6b9afb1b2260" providerId="ADAL" clId="{2EF2148A-B570-4083-A706-94FC86B3FD2A}" dt="2022-08-22T10:54:11.161" v="1729" actId="1037"/>
          <ac:grpSpMkLst>
            <pc:docMk/>
            <pc:sldMk cId="2697243207" sldId="278"/>
            <ac:grpSpMk id="35" creationId="{C39329D9-6B3E-D3A2-3445-16E38B71AB37}"/>
          </ac:grpSpMkLst>
        </pc:grpChg>
        <pc:grpChg chg="mod topLvl">
          <ac:chgData name="Carlo Roncolato" userId="702657c7-ce74-4e67-87a0-6b9afb1b2260" providerId="ADAL" clId="{2EF2148A-B570-4083-A706-94FC86B3FD2A}" dt="2022-08-22T10:54:11.161" v="1729" actId="1037"/>
          <ac:grpSpMkLst>
            <pc:docMk/>
            <pc:sldMk cId="2697243207" sldId="278"/>
            <ac:grpSpMk id="38" creationId="{175A45D0-6087-E87F-1730-D2D31526F717}"/>
          </ac:grpSpMkLst>
        </pc:grpChg>
        <pc:grpChg chg="mod topLvl">
          <ac:chgData name="Carlo Roncolato" userId="702657c7-ce74-4e67-87a0-6b9afb1b2260" providerId="ADAL" clId="{2EF2148A-B570-4083-A706-94FC86B3FD2A}" dt="2022-08-22T10:54:11.161" v="1729" actId="1037"/>
          <ac:grpSpMkLst>
            <pc:docMk/>
            <pc:sldMk cId="2697243207" sldId="278"/>
            <ac:grpSpMk id="41" creationId="{D8E3A888-1D33-438C-E9B6-9C64C7CD38D5}"/>
          </ac:grpSpMkLst>
        </pc:grpChg>
        <pc:grpChg chg="mod topLvl">
          <ac:chgData name="Carlo Roncolato" userId="702657c7-ce74-4e67-87a0-6b9afb1b2260" providerId="ADAL" clId="{2EF2148A-B570-4083-A706-94FC86B3FD2A}" dt="2022-08-22T10:54:11.161" v="1729" actId="1037"/>
          <ac:grpSpMkLst>
            <pc:docMk/>
            <pc:sldMk cId="2697243207" sldId="278"/>
            <ac:grpSpMk id="44" creationId="{E8CB2A62-28AB-463E-9D75-AF64F61D0D82}"/>
          </ac:grpSpMkLst>
        </pc:grpChg>
        <pc:grpChg chg="del">
          <ac:chgData name="Carlo Roncolato" userId="702657c7-ce74-4e67-87a0-6b9afb1b2260" providerId="ADAL" clId="{2EF2148A-B570-4083-A706-94FC86B3FD2A}" dt="2022-08-22T10:37:52.337" v="1404" actId="165"/>
          <ac:grpSpMkLst>
            <pc:docMk/>
            <pc:sldMk cId="2697243207" sldId="278"/>
            <ac:grpSpMk id="47" creationId="{2557C6E4-6039-327E-402D-439ED53650F8}"/>
          </ac:grpSpMkLst>
        </pc:grpChg>
        <pc:grpChg chg="add del mod">
          <ac:chgData name="Carlo Roncolato" userId="702657c7-ce74-4e67-87a0-6b9afb1b2260" providerId="ADAL" clId="{2EF2148A-B570-4083-A706-94FC86B3FD2A}" dt="2022-08-22T10:45:16.817" v="1494" actId="165"/>
          <ac:grpSpMkLst>
            <pc:docMk/>
            <pc:sldMk cId="2697243207" sldId="278"/>
            <ac:grpSpMk id="63" creationId="{34E5326F-787A-44CD-EE8F-8442BF67097B}"/>
          </ac:grpSpMkLst>
        </pc:grpChg>
        <pc:grpChg chg="add mod">
          <ac:chgData name="Carlo Roncolato" userId="702657c7-ce74-4e67-87a0-6b9afb1b2260" providerId="ADAL" clId="{2EF2148A-B570-4083-A706-94FC86B3FD2A}" dt="2022-08-22T10:53:58.970" v="1708" actId="1038"/>
          <ac:grpSpMkLst>
            <pc:docMk/>
            <pc:sldMk cId="2697243207" sldId="278"/>
            <ac:grpSpMk id="73" creationId="{40AC47A2-7056-398D-7F38-208FCAB79DC8}"/>
          </ac:grpSpMkLst>
        </pc:grpChg>
        <pc:grpChg chg="add mod">
          <ac:chgData name="Carlo Roncolato" userId="702657c7-ce74-4e67-87a0-6b9afb1b2260" providerId="ADAL" clId="{2EF2148A-B570-4083-A706-94FC86B3FD2A}" dt="2022-08-22T10:53:58.970" v="1708" actId="1038"/>
          <ac:grpSpMkLst>
            <pc:docMk/>
            <pc:sldMk cId="2697243207" sldId="278"/>
            <ac:grpSpMk id="76" creationId="{2DF8B8B1-CEFA-73AD-1C9B-AB50F1443DF4}"/>
          </ac:grpSpMkLst>
        </pc:grpChg>
        <pc:grpChg chg="add mod">
          <ac:chgData name="Carlo Roncolato" userId="702657c7-ce74-4e67-87a0-6b9afb1b2260" providerId="ADAL" clId="{2EF2148A-B570-4083-A706-94FC86B3FD2A}" dt="2022-08-22T10:53:58.970" v="1708" actId="1038"/>
          <ac:grpSpMkLst>
            <pc:docMk/>
            <pc:sldMk cId="2697243207" sldId="278"/>
            <ac:grpSpMk id="79" creationId="{82012148-82BA-1CA9-D917-387A8C6F634F}"/>
          </ac:grpSpMkLst>
        </pc:grpChg>
        <pc:grpChg chg="add mod">
          <ac:chgData name="Carlo Roncolato" userId="702657c7-ce74-4e67-87a0-6b9afb1b2260" providerId="ADAL" clId="{2EF2148A-B570-4083-A706-94FC86B3FD2A}" dt="2022-08-22T10:53:58.970" v="1708" actId="1038"/>
          <ac:grpSpMkLst>
            <pc:docMk/>
            <pc:sldMk cId="2697243207" sldId="278"/>
            <ac:grpSpMk id="82" creationId="{3F9FBAD8-F9B3-5273-914D-A119FA5B8DA6}"/>
          </ac:grpSpMkLst>
        </pc:grpChg>
        <pc:grpChg chg="add mod">
          <ac:chgData name="Carlo Roncolato" userId="702657c7-ce74-4e67-87a0-6b9afb1b2260" providerId="ADAL" clId="{2EF2148A-B570-4083-A706-94FC86B3FD2A}" dt="2022-08-22T10:53:58.970" v="1708" actId="1038"/>
          <ac:grpSpMkLst>
            <pc:docMk/>
            <pc:sldMk cId="2697243207" sldId="278"/>
            <ac:grpSpMk id="85" creationId="{87111B51-F591-6E13-2AE3-A1875432E141}"/>
          </ac:grpSpMkLst>
        </pc:grpChg>
        <pc:grpChg chg="add mod">
          <ac:chgData name="Carlo Roncolato" userId="702657c7-ce74-4e67-87a0-6b9afb1b2260" providerId="ADAL" clId="{2EF2148A-B570-4083-A706-94FC86B3FD2A}" dt="2022-08-22T10:54:23.745" v="1737" actId="1036"/>
          <ac:grpSpMkLst>
            <pc:docMk/>
            <pc:sldMk cId="2697243207" sldId="278"/>
            <ac:grpSpMk id="130" creationId="{B125F214-8ECC-789F-66FD-B691300A3218}"/>
          </ac:grpSpMkLst>
        </pc:grpChg>
        <pc:grpChg chg="add mod">
          <ac:chgData name="Carlo Roncolato" userId="702657c7-ce74-4e67-87a0-6b9afb1b2260" providerId="ADAL" clId="{2EF2148A-B570-4083-A706-94FC86B3FD2A}" dt="2022-08-22T10:54:23.745" v="1737" actId="1036"/>
          <ac:grpSpMkLst>
            <pc:docMk/>
            <pc:sldMk cId="2697243207" sldId="278"/>
            <ac:grpSpMk id="133" creationId="{B79965EE-1B14-69F1-DF81-1216812C836D}"/>
          </ac:grpSpMkLst>
        </pc:grpChg>
        <pc:grpChg chg="add mod">
          <ac:chgData name="Carlo Roncolato" userId="702657c7-ce74-4e67-87a0-6b9afb1b2260" providerId="ADAL" clId="{2EF2148A-B570-4083-A706-94FC86B3FD2A}" dt="2022-08-22T10:54:23.745" v="1737" actId="1036"/>
          <ac:grpSpMkLst>
            <pc:docMk/>
            <pc:sldMk cId="2697243207" sldId="278"/>
            <ac:grpSpMk id="136" creationId="{D1AA1BA6-3095-980B-B330-7AC4C0CEFBAA}"/>
          </ac:grpSpMkLst>
        </pc:grpChg>
        <pc:grpChg chg="add mod">
          <ac:chgData name="Carlo Roncolato" userId="702657c7-ce74-4e67-87a0-6b9afb1b2260" providerId="ADAL" clId="{2EF2148A-B570-4083-A706-94FC86B3FD2A}" dt="2022-08-22T10:56:02.331" v="1774" actId="207"/>
          <ac:grpSpMkLst>
            <pc:docMk/>
            <pc:sldMk cId="2697243207" sldId="278"/>
            <ac:grpSpMk id="139" creationId="{8A31683C-1AA8-1597-1D80-6FC1F0C20E65}"/>
          </ac:grpSpMkLst>
        </pc:grpChg>
        <pc:grpChg chg="add mod">
          <ac:chgData name="Carlo Roncolato" userId="702657c7-ce74-4e67-87a0-6b9afb1b2260" providerId="ADAL" clId="{2EF2148A-B570-4083-A706-94FC86B3FD2A}" dt="2022-08-22T10:55:47.824" v="1773" actId="207"/>
          <ac:grpSpMkLst>
            <pc:docMk/>
            <pc:sldMk cId="2697243207" sldId="278"/>
            <ac:grpSpMk id="142" creationId="{4796911D-E97B-A14A-5F9F-31DC0A2A926A}"/>
          </ac:grpSpMkLst>
        </pc:grpChg>
        <pc:picChg chg="mod topLvl">
          <ac:chgData name="Carlo Roncolato" userId="702657c7-ce74-4e67-87a0-6b9afb1b2260" providerId="ADAL" clId="{2EF2148A-B570-4083-A706-94FC86B3FD2A}" dt="2022-08-22T10:54:11.161" v="1729" actId="1037"/>
          <ac:picMkLst>
            <pc:docMk/>
            <pc:sldMk cId="2697243207" sldId="278"/>
            <ac:picMk id="7" creationId="{3301BBD8-B919-AF22-AF4F-90532D96CF33}"/>
          </ac:picMkLst>
        </pc:picChg>
        <pc:picChg chg="add mod">
          <ac:chgData name="Carlo Roncolato" userId="702657c7-ce74-4e67-87a0-6b9afb1b2260" providerId="ADAL" clId="{2EF2148A-B570-4083-A706-94FC86B3FD2A}" dt="2022-08-22T10:53:58.970" v="1708" actId="1038"/>
          <ac:picMkLst>
            <pc:docMk/>
            <pc:sldMk cId="2697243207" sldId="278"/>
            <ac:picMk id="67" creationId="{2B16A22A-1094-6F05-ED44-0A08B0D781B3}"/>
          </ac:picMkLst>
        </pc:picChg>
        <pc:picChg chg="add mod">
          <ac:chgData name="Carlo Roncolato" userId="702657c7-ce74-4e67-87a0-6b9afb1b2260" providerId="ADAL" clId="{2EF2148A-B570-4083-A706-94FC86B3FD2A}" dt="2022-08-22T10:54:23.745" v="1737" actId="1036"/>
          <ac:picMkLst>
            <pc:docMk/>
            <pc:sldMk cId="2697243207" sldId="278"/>
            <ac:picMk id="124" creationId="{23FF0964-5566-2B7E-7FAB-CAC45275AC95}"/>
          </ac:picMkLst>
        </pc:picChg>
        <pc:cxnChg chg="add mod topLvl">
          <ac:chgData name="Carlo Roncolato" userId="702657c7-ce74-4e67-87a0-6b9afb1b2260" providerId="ADAL" clId="{2EF2148A-B570-4083-A706-94FC86B3FD2A}" dt="2022-08-22T10:54:11.161" v="1729" actId="1037"/>
          <ac:cxnSpMkLst>
            <pc:docMk/>
            <pc:sldMk cId="2697243207" sldId="278"/>
            <ac:cxnSpMk id="4" creationId="{30E6905D-EE65-E208-309C-FB4B36405995}"/>
          </ac:cxnSpMkLst>
        </pc:cxnChg>
        <pc:cxnChg chg="add mod topLvl">
          <ac:chgData name="Carlo Roncolato" userId="702657c7-ce74-4e67-87a0-6b9afb1b2260" providerId="ADAL" clId="{2EF2148A-B570-4083-A706-94FC86B3FD2A}" dt="2022-08-22T10:54:11.161" v="1729" actId="1037"/>
          <ac:cxnSpMkLst>
            <pc:docMk/>
            <pc:sldMk cId="2697243207" sldId="278"/>
            <ac:cxnSpMk id="5" creationId="{E2AAF2BE-BA3C-88AB-E4B6-F834DDD1CE00}"/>
          </ac:cxnSpMkLst>
        </pc:cxnChg>
        <pc:cxnChg chg="add mod topLvl">
          <ac:chgData name="Carlo Roncolato" userId="702657c7-ce74-4e67-87a0-6b9afb1b2260" providerId="ADAL" clId="{2EF2148A-B570-4083-A706-94FC86B3FD2A}" dt="2022-08-22T10:54:11.161" v="1729" actId="1037"/>
          <ac:cxnSpMkLst>
            <pc:docMk/>
            <pc:sldMk cId="2697243207" sldId="278"/>
            <ac:cxnSpMk id="9" creationId="{20C3A212-2B3E-1330-6F0E-E515BE29BAC3}"/>
          </ac:cxnSpMkLst>
        </pc:cxnChg>
        <pc:cxnChg chg="add mod topLvl">
          <ac:chgData name="Carlo Roncolato" userId="702657c7-ce74-4e67-87a0-6b9afb1b2260" providerId="ADAL" clId="{2EF2148A-B570-4083-A706-94FC86B3FD2A}" dt="2022-08-22T10:54:11.161" v="1729" actId="1037"/>
          <ac:cxnSpMkLst>
            <pc:docMk/>
            <pc:sldMk cId="2697243207" sldId="278"/>
            <ac:cxnSpMk id="18" creationId="{5ED063C5-8326-0FD4-EDA4-6349E2CA8345}"/>
          </ac:cxnSpMkLst>
        </pc:cxnChg>
        <pc:cxnChg chg="add del mod">
          <ac:chgData name="Carlo Roncolato" userId="702657c7-ce74-4e67-87a0-6b9afb1b2260" providerId="ADAL" clId="{2EF2148A-B570-4083-A706-94FC86B3FD2A}" dt="2022-08-22T10:57:18.545" v="1784" actId="108"/>
          <ac:cxnSpMkLst>
            <pc:docMk/>
            <pc:sldMk cId="2697243207" sldId="278"/>
            <ac:cxnSpMk id="88" creationId="{4E2E182C-084A-C0A9-A4AA-5056613CFE3D}"/>
          </ac:cxnSpMkLst>
        </pc:cxnChg>
        <pc:cxnChg chg="add del mod">
          <ac:chgData name="Carlo Roncolato" userId="702657c7-ce74-4e67-87a0-6b9afb1b2260" providerId="ADAL" clId="{2EF2148A-B570-4083-A706-94FC86B3FD2A}" dt="2022-08-22T10:57:24.259" v="1786" actId="108"/>
          <ac:cxnSpMkLst>
            <pc:docMk/>
            <pc:sldMk cId="2697243207" sldId="278"/>
            <ac:cxnSpMk id="89" creationId="{760101DF-B248-4FDC-02AD-3A6F1739A035}"/>
          </ac:cxnSpMkLst>
        </pc:cxnChg>
        <pc:cxnChg chg="add del mod">
          <ac:chgData name="Carlo Roncolato" userId="702657c7-ce74-4e67-87a0-6b9afb1b2260" providerId="ADAL" clId="{2EF2148A-B570-4083-A706-94FC86B3FD2A}" dt="2022-08-22T10:57:28.255" v="1787" actId="108"/>
          <ac:cxnSpMkLst>
            <pc:docMk/>
            <pc:sldMk cId="2697243207" sldId="278"/>
            <ac:cxnSpMk id="90" creationId="{D0E896ED-4ED8-845D-665B-A6BFBB1A2BFB}"/>
          </ac:cxnSpMkLst>
        </pc:cxnChg>
        <pc:cxnChg chg="add del mod">
          <ac:chgData name="Carlo Roncolato" userId="702657c7-ce74-4e67-87a0-6b9afb1b2260" providerId="ADAL" clId="{2EF2148A-B570-4083-A706-94FC86B3FD2A}" dt="2022-08-22T10:50:18.808" v="1601" actId="478"/>
          <ac:cxnSpMkLst>
            <pc:docMk/>
            <pc:sldMk cId="2697243207" sldId="278"/>
            <ac:cxnSpMk id="91" creationId="{3A27CE3F-ACF9-858F-4F47-799F670D19F0}"/>
          </ac:cxnSpMkLst>
        </pc:cxnChg>
        <pc:cxnChg chg="add mod">
          <ac:chgData name="Carlo Roncolato" userId="702657c7-ce74-4e67-87a0-6b9afb1b2260" providerId="ADAL" clId="{2EF2148A-B570-4083-A706-94FC86B3FD2A}" dt="2022-08-22T10:53:58.970" v="1708" actId="1038"/>
          <ac:cxnSpMkLst>
            <pc:docMk/>
            <pc:sldMk cId="2697243207" sldId="278"/>
            <ac:cxnSpMk id="108" creationId="{B206FEC1-B506-EA03-3B99-9D53FED5FCAE}"/>
          </ac:cxnSpMkLst>
        </pc:cxnChg>
        <pc:cxnChg chg="add mod">
          <ac:chgData name="Carlo Roncolato" userId="702657c7-ce74-4e67-87a0-6b9afb1b2260" providerId="ADAL" clId="{2EF2148A-B570-4083-A706-94FC86B3FD2A}" dt="2022-08-22T10:53:58.970" v="1708" actId="1038"/>
          <ac:cxnSpMkLst>
            <pc:docMk/>
            <pc:sldMk cId="2697243207" sldId="278"/>
            <ac:cxnSpMk id="110" creationId="{74EE9154-F4A5-0A2A-E2FC-5CFFCD45FCD4}"/>
          </ac:cxnSpMkLst>
        </pc:cxnChg>
        <pc:cxnChg chg="add mod">
          <ac:chgData name="Carlo Roncolato" userId="702657c7-ce74-4e67-87a0-6b9afb1b2260" providerId="ADAL" clId="{2EF2148A-B570-4083-A706-94FC86B3FD2A}" dt="2022-08-22T10:53:58.970" v="1708" actId="1038"/>
          <ac:cxnSpMkLst>
            <pc:docMk/>
            <pc:sldMk cId="2697243207" sldId="278"/>
            <ac:cxnSpMk id="113" creationId="{D10DCDD2-D28A-49AF-6C75-7E94B520F250}"/>
          </ac:cxnSpMkLst>
        </pc:cxnChg>
        <pc:cxnChg chg="add mod">
          <ac:chgData name="Carlo Roncolato" userId="702657c7-ce74-4e67-87a0-6b9afb1b2260" providerId="ADAL" clId="{2EF2148A-B570-4083-A706-94FC86B3FD2A}" dt="2022-08-22T10:53:58.970" v="1708" actId="1038"/>
          <ac:cxnSpMkLst>
            <pc:docMk/>
            <pc:sldMk cId="2697243207" sldId="278"/>
            <ac:cxnSpMk id="116" creationId="{82CFCAFA-44DA-E26D-541F-B163E99F725A}"/>
          </ac:cxnSpMkLst>
        </pc:cxnChg>
        <pc:cxnChg chg="add mod">
          <ac:chgData name="Carlo Roncolato" userId="702657c7-ce74-4e67-87a0-6b9afb1b2260" providerId="ADAL" clId="{2EF2148A-B570-4083-A706-94FC86B3FD2A}" dt="2022-08-22T10:53:58.970" v="1708" actId="1038"/>
          <ac:cxnSpMkLst>
            <pc:docMk/>
            <pc:sldMk cId="2697243207" sldId="278"/>
            <ac:cxnSpMk id="119" creationId="{3437ACFE-75F3-0B3C-4733-4CCC1E3C6D38}"/>
          </ac:cxnSpMkLst>
        </pc:cxnChg>
        <pc:cxnChg chg="add del mod">
          <ac:chgData name="Carlo Roncolato" userId="702657c7-ce74-4e67-87a0-6b9afb1b2260" providerId="ADAL" clId="{2EF2148A-B570-4083-A706-94FC86B3FD2A}" dt="2022-08-22T10:54:02.385" v="1710"/>
          <ac:cxnSpMkLst>
            <pc:docMk/>
            <pc:sldMk cId="2697243207" sldId="278"/>
            <ac:cxnSpMk id="123" creationId="{D25EF7F1-0CFA-E163-E774-18E909F5673C}"/>
          </ac:cxnSpMkLst>
        </pc:cxnChg>
        <pc:cxnChg chg="add mod">
          <ac:chgData name="Carlo Roncolato" userId="702657c7-ce74-4e67-87a0-6b9afb1b2260" providerId="ADAL" clId="{2EF2148A-B570-4083-A706-94FC86B3FD2A}" dt="2022-08-22T10:56:53.155" v="1780" actId="108"/>
          <ac:cxnSpMkLst>
            <pc:docMk/>
            <pc:sldMk cId="2697243207" sldId="278"/>
            <ac:cxnSpMk id="145" creationId="{36862CEC-3F7A-ECA1-CDB2-960C06A8CDB7}"/>
          </ac:cxnSpMkLst>
        </pc:cxnChg>
        <pc:cxnChg chg="add mod">
          <ac:chgData name="Carlo Roncolato" userId="702657c7-ce74-4e67-87a0-6b9afb1b2260" providerId="ADAL" clId="{2EF2148A-B570-4083-A706-94FC86B3FD2A}" dt="2022-08-22T10:56:56.301" v="1781" actId="108"/>
          <ac:cxnSpMkLst>
            <pc:docMk/>
            <pc:sldMk cId="2697243207" sldId="278"/>
            <ac:cxnSpMk id="146" creationId="{79552481-4D0C-4398-3EE5-BF509B165D3D}"/>
          </ac:cxnSpMkLst>
        </pc:cxnChg>
        <pc:cxnChg chg="add mod">
          <ac:chgData name="Carlo Roncolato" userId="702657c7-ce74-4e67-87a0-6b9afb1b2260" providerId="ADAL" clId="{2EF2148A-B570-4083-A706-94FC86B3FD2A}" dt="2022-08-22T10:56:59.518" v="1782" actId="108"/>
          <ac:cxnSpMkLst>
            <pc:docMk/>
            <pc:sldMk cId="2697243207" sldId="278"/>
            <ac:cxnSpMk id="147" creationId="{5AEEAF2B-456D-F3CD-5301-F4AF9C0B9BDB}"/>
          </ac:cxnSpMkLst>
        </pc:cxnChg>
        <pc:cxnChg chg="add del mod">
          <ac:chgData name="Carlo Roncolato" userId="702657c7-ce74-4e67-87a0-6b9afb1b2260" providerId="ADAL" clId="{2EF2148A-B570-4083-A706-94FC86B3FD2A}" dt="2022-08-22T10:55:42.999" v="1772" actId="478"/>
          <ac:cxnSpMkLst>
            <pc:docMk/>
            <pc:sldMk cId="2697243207" sldId="278"/>
            <ac:cxnSpMk id="148" creationId="{4B9A271D-C624-0EB6-CDBF-81EFE5530595}"/>
          </ac:cxnSpMkLst>
        </pc:cxnChg>
      </pc:sldChg>
      <pc:sldChg chg="add del">
        <pc:chgData name="Carlo Roncolato" userId="702657c7-ce74-4e67-87a0-6b9afb1b2260" providerId="ADAL" clId="{2EF2148A-B570-4083-A706-94FC86B3FD2A}" dt="2022-08-22T10:37:18.920" v="1397" actId="47"/>
        <pc:sldMkLst>
          <pc:docMk/>
          <pc:sldMk cId="2812850672" sldId="278"/>
        </pc:sldMkLst>
      </pc:sldChg>
      <pc:sldChg chg="add del">
        <pc:chgData name="Carlo Roncolato" userId="702657c7-ce74-4e67-87a0-6b9afb1b2260" providerId="ADAL" clId="{2EF2148A-B570-4083-A706-94FC86B3FD2A}" dt="2022-08-22T10:37:20.144" v="1398" actId="47"/>
        <pc:sldMkLst>
          <pc:docMk/>
          <pc:sldMk cId="1574161" sldId="279"/>
        </pc:sldMkLst>
      </pc:sldChg>
      <pc:sldChg chg="modSp new del mod">
        <pc:chgData name="Carlo Roncolato" userId="702657c7-ce74-4e67-87a0-6b9afb1b2260" providerId="ADAL" clId="{2EF2148A-B570-4083-A706-94FC86B3FD2A}" dt="2022-08-22T11:00:16.372" v="1863" actId="47"/>
        <pc:sldMkLst>
          <pc:docMk/>
          <pc:sldMk cId="77117063" sldId="279"/>
        </pc:sldMkLst>
        <pc:spChg chg="mod">
          <ac:chgData name="Carlo Roncolato" userId="702657c7-ce74-4e67-87a0-6b9afb1b2260" providerId="ADAL" clId="{2EF2148A-B570-4083-A706-94FC86B3FD2A}" dt="2022-08-22T10:59:09.561" v="1821" actId="27636"/>
          <ac:spMkLst>
            <pc:docMk/>
            <pc:sldMk cId="77117063" sldId="279"/>
            <ac:spMk id="2" creationId="{48694D1F-06E2-428D-EA59-5819619A4F09}"/>
          </ac:spMkLst>
        </pc:sp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1813882689" sldId="279"/>
        </pc:sldMkLst>
      </pc:sldChg>
      <pc:sldChg chg="addSp delSp modSp add mod">
        <pc:chgData name="Carlo Roncolato" userId="702657c7-ce74-4e67-87a0-6b9afb1b2260" providerId="ADAL" clId="{2EF2148A-B570-4083-A706-94FC86B3FD2A}" dt="2022-08-22T11:12:36.181" v="2254" actId="20577"/>
        <pc:sldMkLst>
          <pc:docMk/>
          <pc:sldMk cId="1168114445" sldId="280"/>
        </pc:sldMkLst>
        <pc:spChg chg="mod">
          <ac:chgData name="Carlo Roncolato" userId="702657c7-ce74-4e67-87a0-6b9afb1b2260" providerId="ADAL" clId="{2EF2148A-B570-4083-A706-94FC86B3FD2A}" dt="2022-08-22T11:03:31.570" v="1995" actId="20577"/>
          <ac:spMkLst>
            <pc:docMk/>
            <pc:sldMk cId="1168114445" sldId="280"/>
            <ac:spMk id="2" creationId="{FF5C03F6-AB20-871D-8CC5-4D133B00D418}"/>
          </ac:spMkLst>
        </pc:spChg>
        <pc:spChg chg="add mod">
          <ac:chgData name="Carlo Roncolato" userId="702657c7-ce74-4e67-87a0-6b9afb1b2260" providerId="ADAL" clId="{2EF2148A-B570-4083-A706-94FC86B3FD2A}" dt="2022-08-22T11:02:29.220" v="1966" actId="108"/>
          <ac:spMkLst>
            <pc:docMk/>
            <pc:sldMk cId="1168114445" sldId="280"/>
            <ac:spMk id="13" creationId="{58D0C6F9-F195-B4EF-FF72-B13CA45CB94E}"/>
          </ac:spMkLst>
        </pc:spChg>
        <pc:spChg chg="add del mod">
          <ac:chgData name="Carlo Roncolato" userId="702657c7-ce74-4e67-87a0-6b9afb1b2260" providerId="ADAL" clId="{2EF2148A-B570-4083-A706-94FC86B3FD2A}" dt="2022-08-22T11:03:29.339" v="1994"/>
          <ac:spMkLst>
            <pc:docMk/>
            <pc:sldMk cId="1168114445" sldId="280"/>
            <ac:spMk id="14" creationId="{F334620D-8697-DD66-A8B9-8A1291DE4FFA}"/>
          </ac:spMkLst>
        </pc:spChg>
        <pc:spChg chg="add mod">
          <ac:chgData name="Carlo Roncolato" userId="702657c7-ce74-4e67-87a0-6b9afb1b2260" providerId="ADAL" clId="{2EF2148A-B570-4083-A706-94FC86B3FD2A}" dt="2022-08-22T11:08:53.285" v="2086" actId="1076"/>
          <ac:spMkLst>
            <pc:docMk/>
            <pc:sldMk cId="1168114445" sldId="280"/>
            <ac:spMk id="15" creationId="{74D36434-C058-AE84-2A5A-512E34062CFA}"/>
          </ac:spMkLst>
        </pc:spChg>
        <pc:spChg chg="add mod">
          <ac:chgData name="Carlo Roncolato" userId="702657c7-ce74-4e67-87a0-6b9afb1b2260" providerId="ADAL" clId="{2EF2148A-B570-4083-A706-94FC86B3FD2A}" dt="2022-08-22T11:11:25.453" v="2140" actId="1076"/>
          <ac:spMkLst>
            <pc:docMk/>
            <pc:sldMk cId="1168114445" sldId="280"/>
            <ac:spMk id="21" creationId="{203E6857-0D90-9AAD-5DDF-5DE389EF2464}"/>
          </ac:spMkLst>
        </pc:spChg>
        <pc:spChg chg="add mod">
          <ac:chgData name="Carlo Roncolato" userId="702657c7-ce74-4e67-87a0-6b9afb1b2260" providerId="ADAL" clId="{2EF2148A-B570-4083-A706-94FC86B3FD2A}" dt="2022-08-22T11:10:18.108" v="2110" actId="14100"/>
          <ac:spMkLst>
            <pc:docMk/>
            <pc:sldMk cId="1168114445" sldId="280"/>
            <ac:spMk id="22" creationId="{A1E1FF4C-F44F-FA01-E31D-A6D5DDE1C640}"/>
          </ac:spMkLst>
        </pc:spChg>
        <pc:spChg chg="add mod">
          <ac:chgData name="Carlo Roncolato" userId="702657c7-ce74-4e67-87a0-6b9afb1b2260" providerId="ADAL" clId="{2EF2148A-B570-4083-A706-94FC86B3FD2A}" dt="2022-08-22T11:12:21.971" v="2241" actId="1036"/>
          <ac:spMkLst>
            <pc:docMk/>
            <pc:sldMk cId="1168114445" sldId="280"/>
            <ac:spMk id="23" creationId="{7982F652-F8C4-72CF-E5AC-4B2684537BC9}"/>
          </ac:spMkLst>
        </pc:spChg>
        <pc:spChg chg="add mod">
          <ac:chgData name="Carlo Roncolato" userId="702657c7-ce74-4e67-87a0-6b9afb1b2260" providerId="ADAL" clId="{2EF2148A-B570-4083-A706-94FC86B3FD2A}" dt="2022-08-22T11:12:36.181" v="2254" actId="20577"/>
          <ac:spMkLst>
            <pc:docMk/>
            <pc:sldMk cId="1168114445" sldId="280"/>
            <ac:spMk id="24" creationId="{68837ACA-9FAE-7FBF-BCB4-335A69436907}"/>
          </ac:spMkLst>
        </pc:spChg>
        <pc:spChg chg="add del mod">
          <ac:chgData name="Carlo Roncolato" userId="702657c7-ce74-4e67-87a0-6b9afb1b2260" providerId="ADAL" clId="{2EF2148A-B570-4083-A706-94FC86B3FD2A}" dt="2022-08-22T11:11:21.255" v="2138" actId="478"/>
          <ac:spMkLst>
            <pc:docMk/>
            <pc:sldMk cId="1168114445" sldId="280"/>
            <ac:spMk id="25" creationId="{D954B913-486A-D5E0-A056-46E364CB280B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26" creationId="{2700443D-E938-ED38-336E-EE29631888C9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27" creationId="{C7F759E9-A75A-F72A-39D7-41C511BAA8D6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28" creationId="{FBF69CC5-07BF-7DCA-7345-B7D7226CD1FE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29" creationId="{449EF983-D4AD-27E0-1C24-D2DE2D0EB239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30" creationId="{455A4EA8-C2D5-2602-2ACC-E27D4D4C3028}"/>
          </ac:spMkLst>
        </pc:spChg>
        <pc:spChg chg="add mod">
          <ac:chgData name="Carlo Roncolato" userId="702657c7-ce74-4e67-87a0-6b9afb1b2260" providerId="ADAL" clId="{2EF2148A-B570-4083-A706-94FC86B3FD2A}" dt="2022-08-22T11:12:21.971" v="2241" actId="1036"/>
          <ac:spMkLst>
            <pc:docMk/>
            <pc:sldMk cId="1168114445" sldId="280"/>
            <ac:spMk id="31" creationId="{CD49CB15-6F8A-4ACC-293A-1ADDDB8C2764}"/>
          </ac:spMkLst>
        </pc:spChg>
        <pc:spChg chg="add mod">
          <ac:chgData name="Carlo Roncolato" userId="702657c7-ce74-4e67-87a0-6b9afb1b2260" providerId="ADAL" clId="{2EF2148A-B570-4083-A706-94FC86B3FD2A}" dt="2022-08-22T11:12:14.825" v="2230" actId="20577"/>
          <ac:spMkLst>
            <pc:docMk/>
            <pc:sldMk cId="1168114445" sldId="280"/>
            <ac:spMk id="47" creationId="{940CC14A-5FEB-59CD-8BBB-5F0464BA6499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51" creationId="{1AC3A9B5-5AE7-60F7-3ADA-141F278DE23A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56" creationId="{91843A3E-9DD5-0E60-9543-E314727BE3D3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57" creationId="{5B2C6816-2CFB-98F3-1487-90C89AE00A46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58" creationId="{0BDF7FD0-CC82-6D70-633C-56306740361C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59" creationId="{93B2BFD1-BAB2-0A7F-2010-F5B8011CDB76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60" creationId="{AC990CF5-FCB9-2402-5737-390246FE6E71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61" creationId="{405CD0AF-A274-72D0-44FA-83DCBCC1AA70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62" creationId="{0DFB07F5-2D41-D057-8CF3-B55D47A87924}"/>
          </ac:spMkLst>
        </pc:spChg>
        <pc:spChg chg="del">
          <ac:chgData name="Carlo Roncolato" userId="702657c7-ce74-4e67-87a0-6b9afb1b2260" providerId="ADAL" clId="{2EF2148A-B570-4083-A706-94FC86B3FD2A}" dt="2022-08-22T11:00:36.551" v="1865" actId="478"/>
          <ac:spMkLst>
            <pc:docMk/>
            <pc:sldMk cId="1168114445" sldId="280"/>
            <ac:spMk id="64" creationId="{F8CADD03-FFB0-998B-164C-84F75EF6F76E}"/>
          </ac:spMkLst>
        </pc:spChg>
        <pc:spChg chg="del">
          <ac:chgData name="Carlo Roncolato" userId="702657c7-ce74-4e67-87a0-6b9afb1b2260" providerId="ADAL" clId="{2EF2148A-B570-4083-A706-94FC86B3FD2A}" dt="2022-08-22T11:00:37.808" v="1866" actId="478"/>
          <ac:spMkLst>
            <pc:docMk/>
            <pc:sldMk cId="1168114445" sldId="280"/>
            <ac:spMk id="65" creationId="{CCBCE89B-A959-3AAD-6F16-F94DB5B6F85F}"/>
          </ac:spMkLst>
        </pc:spChg>
        <pc:spChg chg="del">
          <ac:chgData name="Carlo Roncolato" userId="702657c7-ce74-4e67-87a0-6b9afb1b2260" providerId="ADAL" clId="{2EF2148A-B570-4083-A706-94FC86B3FD2A}" dt="2022-08-22T11:00:41.649" v="1867" actId="478"/>
          <ac:spMkLst>
            <pc:docMk/>
            <pc:sldMk cId="1168114445" sldId="280"/>
            <ac:spMk id="66" creationId="{3DB20154-45C6-5C01-3CB2-F1B540262194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68" creationId="{D40CAAE7-5B25-422F-70C6-A086C9A5D2A6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69" creationId="{4D51F9B6-7C12-4DA8-BA5D-9B6AA929E6D0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70" creationId="{97581F13-E969-52B0-75FD-DC65EB6593AC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71" creationId="{B6E7634C-3C79-311F-719A-9CEBF41FC096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72" creationId="{A2A01FAD-34CB-6A30-B762-CD29245F77EC}"/>
          </ac:spMkLst>
        </pc:spChg>
        <pc:spChg chg="mod">
          <ac:chgData name="Carlo Roncolato" userId="702657c7-ce74-4e67-87a0-6b9afb1b2260" providerId="ADAL" clId="{2EF2148A-B570-4083-A706-94FC86B3FD2A}" dt="2022-08-22T11:01:34.297" v="1958" actId="207"/>
          <ac:spMkLst>
            <pc:docMk/>
            <pc:sldMk cId="1168114445" sldId="280"/>
            <ac:spMk id="74" creationId="{BE37CD68-3D4C-BCEE-D047-2910A2F66C03}"/>
          </ac:spMkLst>
        </pc:spChg>
        <pc:spChg chg="mod">
          <ac:chgData name="Carlo Roncolato" userId="702657c7-ce74-4e67-87a0-6b9afb1b2260" providerId="ADAL" clId="{2EF2148A-B570-4083-A706-94FC86B3FD2A}" dt="2022-08-22T11:01:34.297" v="1958" actId="207"/>
          <ac:spMkLst>
            <pc:docMk/>
            <pc:sldMk cId="1168114445" sldId="280"/>
            <ac:spMk id="75" creationId="{BBA0036C-6766-FB71-19B7-8F4A26DC3A9B}"/>
          </ac:spMkLst>
        </pc:spChg>
        <pc:spChg chg="mod">
          <ac:chgData name="Carlo Roncolato" userId="702657c7-ce74-4e67-87a0-6b9afb1b2260" providerId="ADAL" clId="{2EF2148A-B570-4083-A706-94FC86B3FD2A}" dt="2022-08-22T11:01:15.568" v="1954" actId="207"/>
          <ac:spMkLst>
            <pc:docMk/>
            <pc:sldMk cId="1168114445" sldId="280"/>
            <ac:spMk id="77" creationId="{77233A6D-AAAC-DF3E-B266-850CEBB720C4}"/>
          </ac:spMkLst>
        </pc:spChg>
        <pc:spChg chg="mod">
          <ac:chgData name="Carlo Roncolato" userId="702657c7-ce74-4e67-87a0-6b9afb1b2260" providerId="ADAL" clId="{2EF2148A-B570-4083-A706-94FC86B3FD2A}" dt="2022-08-22T11:01:15.568" v="1954" actId="207"/>
          <ac:spMkLst>
            <pc:docMk/>
            <pc:sldMk cId="1168114445" sldId="280"/>
            <ac:spMk id="78" creationId="{4EA44B3D-D243-2FF8-B7BA-0A5F408072B7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92" creationId="{4EF44E4E-CB85-C03B-0B38-3210BBEC543E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93" creationId="{90AF0ACE-FB6F-376F-E5AA-54DF984F86BC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94" creationId="{BB25026E-1165-676A-0B06-01F878429A33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95" creationId="{54B22169-838F-3A6D-A71D-EB37C3376DE5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96" creationId="{67083D04-5DDF-37FE-DD14-1D9B2C2A0BB9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97" creationId="{644A3CBE-14E5-2A2E-54C3-00FA5E4600D1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98" creationId="{F0BB0810-8240-8840-5B9B-3C037FAD4B0D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99" creationId="{77381C86-E330-8E3B-6FE5-90D15F47DDEC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100" creationId="{086BF30F-F457-11BD-687B-E3E6BF44D295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101" creationId="{D2689D93-59A4-98B6-81D6-DFFD08FBF296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102" creationId="{4CCFD8B2-CA99-B6F2-1349-229A400C1251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103" creationId="{0709F3AA-411D-BA44-CF34-69CC4012E31E}"/>
          </ac:spMkLst>
        </pc:spChg>
        <pc:spChg chg="mod">
          <ac:chgData name="Carlo Roncolato" userId="702657c7-ce74-4e67-87a0-6b9afb1b2260" providerId="ADAL" clId="{2EF2148A-B570-4083-A706-94FC86B3FD2A}" dt="2022-08-22T11:02:57.499" v="1979" actId="1076"/>
          <ac:spMkLst>
            <pc:docMk/>
            <pc:sldMk cId="1168114445" sldId="280"/>
            <ac:spMk id="104" creationId="{127F83AE-B74B-05B1-5566-49ADD3D310D4}"/>
          </ac:spMkLst>
        </pc:spChg>
        <pc:spChg chg="mod">
          <ac:chgData name="Carlo Roncolato" userId="702657c7-ce74-4e67-87a0-6b9afb1b2260" providerId="ADAL" clId="{2EF2148A-B570-4083-A706-94FC86B3FD2A}" dt="2022-08-22T11:03:21.417" v="1990" actId="1076"/>
          <ac:spMkLst>
            <pc:docMk/>
            <pc:sldMk cId="1168114445" sldId="280"/>
            <ac:spMk id="105" creationId="{A67A0E43-0BE7-3FD4-0D41-21A20DF16606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106" creationId="{149BEFB1-087D-8BE0-4AE4-751ED1ED85AA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107" creationId="{A68F7040-DF91-728B-9B70-1477B2736762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25" creationId="{03947B8B-FEC9-1180-6D55-7319558A3106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26" creationId="{4280E3F0-F9CE-F74F-863E-E4AA2AACB04F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27" creationId="{35CBEEB9-CEAA-6924-AF67-67A375009855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28" creationId="{2E352CDF-B1EE-0110-D2C9-AB96255E672C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29" creationId="{C85C6548-3B67-7EDF-F834-D2AB1697C53A}"/>
          </ac:spMkLst>
        </pc:spChg>
        <pc:spChg chg="del">
          <ac:chgData name="Carlo Roncolato" userId="702657c7-ce74-4e67-87a0-6b9afb1b2260" providerId="ADAL" clId="{2EF2148A-B570-4083-A706-94FC86B3FD2A}" dt="2022-08-22T11:04:10.256" v="2043" actId="478"/>
          <ac:spMkLst>
            <pc:docMk/>
            <pc:sldMk cId="1168114445" sldId="280"/>
            <ac:spMk id="149" creationId="{E8A9451A-4975-629A-638C-1494154371B9}"/>
          </ac:spMkLst>
        </pc:spChg>
        <pc:spChg chg="del mod">
          <ac:chgData name="Carlo Roncolato" userId="702657c7-ce74-4e67-87a0-6b9afb1b2260" providerId="ADAL" clId="{2EF2148A-B570-4083-A706-94FC86B3FD2A}" dt="2022-08-22T11:04:20.865" v="2045" actId="478"/>
          <ac:spMkLst>
            <pc:docMk/>
            <pc:sldMk cId="1168114445" sldId="280"/>
            <ac:spMk id="150" creationId="{6B3EFBBD-DA48-E294-F452-BB3577F794E6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51" creationId="{D1B91FF3-7CA8-323B-1339-8BE5E7BB50B5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52" creationId="{A125AEA7-44A0-BCC5-1A57-F62D498280E3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53" creationId="{86790649-30AE-960E-1E48-BF6F49E67A06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54" creationId="{0E5BD352-2ABC-F31B-0D53-6EBD9647AF9D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55" creationId="{E729EA10-1442-B852-6C20-E8D15876A764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56" creationId="{69D913CE-4B07-80B6-B691-2F8BF48926F3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57" creationId="{AA2451F2-8BBF-F7AD-56AD-F446563BBADE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58" creationId="{27126C61-36B2-6F5A-9F21-A6B4DC755353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59" creationId="{97AC95D9-9322-FDC2-8258-3A7DE083CC5A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60" creationId="{D8092957-1B0C-FE25-A5B8-5794217D314F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61" creationId="{5B87743D-0EAA-4351-F40E-62AB5CC472DE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62" creationId="{68A27148-E342-C86A-62C4-E462465035B1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63" creationId="{B00E7033-5E00-AC80-FEC6-53AF47C7FF36}"/>
          </ac:spMkLst>
        </pc:spChg>
        <pc:spChg chg="del">
          <ac:chgData name="Carlo Roncolato" userId="702657c7-ce74-4e67-87a0-6b9afb1b2260" providerId="ADAL" clId="{2EF2148A-B570-4083-A706-94FC86B3FD2A}" dt="2022-08-22T11:00:49.049" v="1868" actId="478"/>
          <ac:spMkLst>
            <pc:docMk/>
            <pc:sldMk cId="1168114445" sldId="280"/>
            <ac:spMk id="165" creationId="{F5087D26-0DA3-6020-E3E7-6F2125FC34C8}"/>
          </ac:spMkLst>
        </pc:spChg>
        <pc:spChg chg="mod">
          <ac:chgData name="Carlo Roncolato" userId="702657c7-ce74-4e67-87a0-6b9afb1b2260" providerId="ADAL" clId="{2EF2148A-B570-4083-A706-94FC86B3FD2A}" dt="2022-08-22T11:01:02.497" v="1951" actId="1037"/>
          <ac:spMkLst>
            <pc:docMk/>
            <pc:sldMk cId="1168114445" sldId="280"/>
            <ac:spMk id="166" creationId="{B29C6727-3605-FAC4-0611-9FB7C5E67CBE}"/>
          </ac:spMkLst>
        </pc:spChg>
        <pc:grpChg chg="add mod">
          <ac:chgData name="Carlo Roncolato" userId="702657c7-ce74-4e67-87a0-6b9afb1b2260" providerId="ADAL" clId="{2EF2148A-B570-4083-A706-94FC86B3FD2A}" dt="2022-08-22T11:10:08.841" v="2108" actId="14100"/>
          <ac:grpSpMkLst>
            <pc:docMk/>
            <pc:sldMk cId="1168114445" sldId="280"/>
            <ac:grpSpMk id="20" creationId="{122DB170-1653-F9F4-42CD-DDC16F52AE7D}"/>
          </ac:grpSpMkLst>
        </pc:grpChg>
        <pc:grpChg chg="del">
          <ac:chgData name="Carlo Roncolato" userId="702657c7-ce74-4e67-87a0-6b9afb1b2260" providerId="ADAL" clId="{2EF2148A-B570-4083-A706-94FC86B3FD2A}" dt="2022-08-22T11:00:41.649" v="1867" actId="478"/>
          <ac:grpSpMkLst>
            <pc:docMk/>
            <pc:sldMk cId="1168114445" sldId="280"/>
            <ac:grpSpMk id="34" creationId="{FA554552-A217-4C42-B726-34AD59E44FD3}"/>
          </ac:grpSpMkLst>
        </pc:grpChg>
        <pc:grpChg chg="del">
          <ac:chgData name="Carlo Roncolato" userId="702657c7-ce74-4e67-87a0-6b9afb1b2260" providerId="ADAL" clId="{2EF2148A-B570-4083-A706-94FC86B3FD2A}" dt="2022-08-22T11:00:41.649" v="1867" actId="478"/>
          <ac:grpSpMkLst>
            <pc:docMk/>
            <pc:sldMk cId="1168114445" sldId="280"/>
            <ac:grpSpMk id="35" creationId="{C39329D9-6B3E-D3A2-3445-16E38B71AB37}"/>
          </ac:grpSpMkLst>
        </pc:grpChg>
        <pc:grpChg chg="del">
          <ac:chgData name="Carlo Roncolato" userId="702657c7-ce74-4e67-87a0-6b9afb1b2260" providerId="ADAL" clId="{2EF2148A-B570-4083-A706-94FC86B3FD2A}" dt="2022-08-22T11:00:41.649" v="1867" actId="478"/>
          <ac:grpSpMkLst>
            <pc:docMk/>
            <pc:sldMk cId="1168114445" sldId="280"/>
            <ac:grpSpMk id="38" creationId="{175A45D0-6087-E87F-1730-D2D31526F717}"/>
          </ac:grpSpMkLst>
        </pc:grpChg>
        <pc:grpChg chg="del">
          <ac:chgData name="Carlo Roncolato" userId="702657c7-ce74-4e67-87a0-6b9afb1b2260" providerId="ADAL" clId="{2EF2148A-B570-4083-A706-94FC86B3FD2A}" dt="2022-08-22T11:00:41.649" v="1867" actId="478"/>
          <ac:grpSpMkLst>
            <pc:docMk/>
            <pc:sldMk cId="1168114445" sldId="280"/>
            <ac:grpSpMk id="41" creationId="{D8E3A888-1D33-438C-E9B6-9C64C7CD38D5}"/>
          </ac:grpSpMkLst>
        </pc:grpChg>
        <pc:grpChg chg="del">
          <ac:chgData name="Carlo Roncolato" userId="702657c7-ce74-4e67-87a0-6b9afb1b2260" providerId="ADAL" clId="{2EF2148A-B570-4083-A706-94FC86B3FD2A}" dt="2022-08-22T11:00:41.649" v="1867" actId="478"/>
          <ac:grpSpMkLst>
            <pc:docMk/>
            <pc:sldMk cId="1168114445" sldId="280"/>
            <ac:grpSpMk id="44" creationId="{E8CB2A62-28AB-463E-9D75-AF64F61D0D82}"/>
          </ac:grpSpMkLst>
        </pc:grpChg>
        <pc:grpChg chg="mod">
          <ac:chgData name="Carlo Roncolato" userId="702657c7-ce74-4e67-87a0-6b9afb1b2260" providerId="ADAL" clId="{2EF2148A-B570-4083-A706-94FC86B3FD2A}" dt="2022-08-22T11:01:34.297" v="1958" actId="207"/>
          <ac:grpSpMkLst>
            <pc:docMk/>
            <pc:sldMk cId="1168114445" sldId="280"/>
            <ac:grpSpMk id="73" creationId="{40AC47A2-7056-398D-7F38-208FCAB79DC8}"/>
          </ac:grpSpMkLst>
        </pc:grpChg>
        <pc:grpChg chg="mod">
          <ac:chgData name="Carlo Roncolato" userId="702657c7-ce74-4e67-87a0-6b9afb1b2260" providerId="ADAL" clId="{2EF2148A-B570-4083-A706-94FC86B3FD2A}" dt="2022-08-22T11:01:15.568" v="1954" actId="207"/>
          <ac:grpSpMkLst>
            <pc:docMk/>
            <pc:sldMk cId="1168114445" sldId="280"/>
            <ac:grpSpMk id="76" creationId="{2DF8B8B1-CEFA-73AD-1C9B-AB50F1443DF4}"/>
          </ac:grpSpMkLst>
        </pc:grpChg>
        <pc:grpChg chg="mod">
          <ac:chgData name="Carlo Roncolato" userId="702657c7-ce74-4e67-87a0-6b9afb1b2260" providerId="ADAL" clId="{2EF2148A-B570-4083-A706-94FC86B3FD2A}" dt="2022-08-22T11:01:02.497" v="1951" actId="1037"/>
          <ac:grpSpMkLst>
            <pc:docMk/>
            <pc:sldMk cId="1168114445" sldId="280"/>
            <ac:grpSpMk id="79" creationId="{82012148-82BA-1CA9-D917-387A8C6F634F}"/>
          </ac:grpSpMkLst>
        </pc:grpChg>
        <pc:grpChg chg="mod">
          <ac:chgData name="Carlo Roncolato" userId="702657c7-ce74-4e67-87a0-6b9afb1b2260" providerId="ADAL" clId="{2EF2148A-B570-4083-A706-94FC86B3FD2A}" dt="2022-08-22T11:01:02.497" v="1951" actId="1037"/>
          <ac:grpSpMkLst>
            <pc:docMk/>
            <pc:sldMk cId="1168114445" sldId="280"/>
            <ac:grpSpMk id="82" creationId="{3F9FBAD8-F9B3-5273-914D-A119FA5B8DA6}"/>
          </ac:grpSpMkLst>
        </pc:grpChg>
        <pc:grpChg chg="mod">
          <ac:chgData name="Carlo Roncolato" userId="702657c7-ce74-4e67-87a0-6b9afb1b2260" providerId="ADAL" clId="{2EF2148A-B570-4083-A706-94FC86B3FD2A}" dt="2022-08-22T11:01:02.497" v="1951" actId="1037"/>
          <ac:grpSpMkLst>
            <pc:docMk/>
            <pc:sldMk cId="1168114445" sldId="280"/>
            <ac:grpSpMk id="85" creationId="{87111B51-F591-6E13-2AE3-A1875432E141}"/>
          </ac:grpSpMkLst>
        </pc:grpChg>
        <pc:grpChg chg="del">
          <ac:chgData name="Carlo Roncolato" userId="702657c7-ce74-4e67-87a0-6b9afb1b2260" providerId="ADAL" clId="{2EF2148A-B570-4083-A706-94FC86B3FD2A}" dt="2022-08-22T11:00:49.049" v="1868" actId="478"/>
          <ac:grpSpMkLst>
            <pc:docMk/>
            <pc:sldMk cId="1168114445" sldId="280"/>
            <ac:grpSpMk id="130" creationId="{B125F214-8ECC-789F-66FD-B691300A3218}"/>
          </ac:grpSpMkLst>
        </pc:grpChg>
        <pc:grpChg chg="del">
          <ac:chgData name="Carlo Roncolato" userId="702657c7-ce74-4e67-87a0-6b9afb1b2260" providerId="ADAL" clId="{2EF2148A-B570-4083-A706-94FC86B3FD2A}" dt="2022-08-22T11:00:49.049" v="1868" actId="478"/>
          <ac:grpSpMkLst>
            <pc:docMk/>
            <pc:sldMk cId="1168114445" sldId="280"/>
            <ac:grpSpMk id="133" creationId="{B79965EE-1B14-69F1-DF81-1216812C836D}"/>
          </ac:grpSpMkLst>
        </pc:grpChg>
        <pc:grpChg chg="del">
          <ac:chgData name="Carlo Roncolato" userId="702657c7-ce74-4e67-87a0-6b9afb1b2260" providerId="ADAL" clId="{2EF2148A-B570-4083-A706-94FC86B3FD2A}" dt="2022-08-22T11:00:49.049" v="1868" actId="478"/>
          <ac:grpSpMkLst>
            <pc:docMk/>
            <pc:sldMk cId="1168114445" sldId="280"/>
            <ac:grpSpMk id="136" creationId="{D1AA1BA6-3095-980B-B330-7AC4C0CEFBAA}"/>
          </ac:grpSpMkLst>
        </pc:grpChg>
        <pc:grpChg chg="del">
          <ac:chgData name="Carlo Roncolato" userId="702657c7-ce74-4e67-87a0-6b9afb1b2260" providerId="ADAL" clId="{2EF2148A-B570-4083-A706-94FC86B3FD2A}" dt="2022-08-22T11:00:49.049" v="1868" actId="478"/>
          <ac:grpSpMkLst>
            <pc:docMk/>
            <pc:sldMk cId="1168114445" sldId="280"/>
            <ac:grpSpMk id="139" creationId="{8A31683C-1AA8-1597-1D80-6FC1F0C20E65}"/>
          </ac:grpSpMkLst>
        </pc:grpChg>
        <pc:grpChg chg="del">
          <ac:chgData name="Carlo Roncolato" userId="702657c7-ce74-4e67-87a0-6b9afb1b2260" providerId="ADAL" clId="{2EF2148A-B570-4083-A706-94FC86B3FD2A}" dt="2022-08-22T11:00:49.049" v="1868" actId="478"/>
          <ac:grpSpMkLst>
            <pc:docMk/>
            <pc:sldMk cId="1168114445" sldId="280"/>
            <ac:grpSpMk id="142" creationId="{4796911D-E97B-A14A-5F9F-31DC0A2A926A}"/>
          </ac:grpSpMkLst>
        </pc:grpChg>
        <pc:picChg chg="del">
          <ac:chgData name="Carlo Roncolato" userId="702657c7-ce74-4e67-87a0-6b9afb1b2260" providerId="ADAL" clId="{2EF2148A-B570-4083-A706-94FC86B3FD2A}" dt="2022-08-22T11:00:33.648" v="1864" actId="478"/>
          <ac:picMkLst>
            <pc:docMk/>
            <pc:sldMk cId="1168114445" sldId="280"/>
            <ac:picMk id="7" creationId="{3301BBD8-B919-AF22-AF4F-90532D96CF33}"/>
          </ac:picMkLst>
        </pc:picChg>
        <pc:picChg chg="add mod modCrop">
          <ac:chgData name="Carlo Roncolato" userId="702657c7-ce74-4e67-87a0-6b9afb1b2260" providerId="ADAL" clId="{2EF2148A-B570-4083-A706-94FC86B3FD2A}" dt="2022-08-22T11:07:22.955" v="2058" actId="164"/>
          <ac:picMkLst>
            <pc:docMk/>
            <pc:sldMk cId="1168114445" sldId="280"/>
            <ac:picMk id="17" creationId="{20F42460-7EA4-C9D6-1115-1742E1FF4C47}"/>
          </ac:picMkLst>
        </pc:picChg>
        <pc:picChg chg="add mod modCrop">
          <ac:chgData name="Carlo Roncolato" userId="702657c7-ce74-4e67-87a0-6b9afb1b2260" providerId="ADAL" clId="{2EF2148A-B570-4083-A706-94FC86B3FD2A}" dt="2022-08-22T11:07:22.955" v="2058" actId="164"/>
          <ac:picMkLst>
            <pc:docMk/>
            <pc:sldMk cId="1168114445" sldId="280"/>
            <ac:picMk id="19" creationId="{0ABD9283-F98B-DF24-7081-2E7F7852285D}"/>
          </ac:picMkLst>
        </pc:picChg>
        <pc:picChg chg="mod">
          <ac:chgData name="Carlo Roncolato" userId="702657c7-ce74-4e67-87a0-6b9afb1b2260" providerId="ADAL" clId="{2EF2148A-B570-4083-A706-94FC86B3FD2A}" dt="2022-08-22T11:01:02.497" v="1951" actId="1037"/>
          <ac:picMkLst>
            <pc:docMk/>
            <pc:sldMk cId="1168114445" sldId="280"/>
            <ac:picMk id="67" creationId="{2B16A22A-1094-6F05-ED44-0A08B0D781B3}"/>
          </ac:picMkLst>
        </pc:picChg>
        <pc:picChg chg="del">
          <ac:chgData name="Carlo Roncolato" userId="702657c7-ce74-4e67-87a0-6b9afb1b2260" providerId="ADAL" clId="{2EF2148A-B570-4083-A706-94FC86B3FD2A}" dt="2022-08-22T11:00:50.488" v="1869" actId="478"/>
          <ac:picMkLst>
            <pc:docMk/>
            <pc:sldMk cId="1168114445" sldId="280"/>
            <ac:picMk id="124" creationId="{23FF0964-5566-2B7E-7FAB-CAC45275AC95}"/>
          </ac:picMkLst>
        </pc:picChg>
        <pc:cxnChg chg="add mod">
          <ac:chgData name="Carlo Roncolato" userId="702657c7-ce74-4e67-87a0-6b9afb1b2260" providerId="ADAL" clId="{2EF2148A-B570-4083-A706-94FC86B3FD2A}" dt="2022-08-22T11:01:48.159" v="1961" actId="14100"/>
          <ac:cxnSpMkLst>
            <pc:docMk/>
            <pc:sldMk cId="1168114445" sldId="280"/>
            <ac:cxnSpMk id="3" creationId="{D78CFE81-E01F-CA15-C472-E86D2A615282}"/>
          </ac:cxnSpMkLst>
        </pc:cxnChg>
        <pc:cxnChg chg="del">
          <ac:chgData name="Carlo Roncolato" userId="702657c7-ce74-4e67-87a0-6b9afb1b2260" providerId="ADAL" clId="{2EF2148A-B570-4083-A706-94FC86B3FD2A}" dt="2022-08-22T11:00:41.649" v="1867" actId="478"/>
          <ac:cxnSpMkLst>
            <pc:docMk/>
            <pc:sldMk cId="1168114445" sldId="280"/>
            <ac:cxnSpMk id="4" creationId="{30E6905D-EE65-E208-309C-FB4B36405995}"/>
          </ac:cxnSpMkLst>
        </pc:cxnChg>
        <pc:cxnChg chg="del">
          <ac:chgData name="Carlo Roncolato" userId="702657c7-ce74-4e67-87a0-6b9afb1b2260" providerId="ADAL" clId="{2EF2148A-B570-4083-A706-94FC86B3FD2A}" dt="2022-08-22T11:00:41.649" v="1867" actId="478"/>
          <ac:cxnSpMkLst>
            <pc:docMk/>
            <pc:sldMk cId="1168114445" sldId="280"/>
            <ac:cxnSpMk id="5" creationId="{E2AAF2BE-BA3C-88AB-E4B6-F834DDD1CE00}"/>
          </ac:cxnSpMkLst>
        </pc:cxnChg>
        <pc:cxnChg chg="del">
          <ac:chgData name="Carlo Roncolato" userId="702657c7-ce74-4e67-87a0-6b9afb1b2260" providerId="ADAL" clId="{2EF2148A-B570-4083-A706-94FC86B3FD2A}" dt="2022-08-22T11:00:41.649" v="1867" actId="478"/>
          <ac:cxnSpMkLst>
            <pc:docMk/>
            <pc:sldMk cId="1168114445" sldId="280"/>
            <ac:cxnSpMk id="9" creationId="{20C3A212-2B3E-1330-6F0E-E515BE29BAC3}"/>
          </ac:cxnSpMkLst>
        </pc:cxnChg>
        <pc:cxnChg chg="add mod">
          <ac:chgData name="Carlo Roncolato" userId="702657c7-ce74-4e67-87a0-6b9afb1b2260" providerId="ADAL" clId="{2EF2148A-B570-4083-A706-94FC86B3FD2A}" dt="2022-08-22T11:01:57.676" v="1964" actId="14100"/>
          <ac:cxnSpMkLst>
            <pc:docMk/>
            <pc:sldMk cId="1168114445" sldId="280"/>
            <ac:cxnSpMk id="10" creationId="{E884B1C8-32C2-3EA4-B767-8C0AC9943F04}"/>
          </ac:cxnSpMkLst>
        </pc:cxnChg>
        <pc:cxnChg chg="del">
          <ac:chgData name="Carlo Roncolato" userId="702657c7-ce74-4e67-87a0-6b9afb1b2260" providerId="ADAL" clId="{2EF2148A-B570-4083-A706-94FC86B3FD2A}" dt="2022-08-22T11:00:41.649" v="1867" actId="478"/>
          <ac:cxnSpMkLst>
            <pc:docMk/>
            <pc:sldMk cId="1168114445" sldId="280"/>
            <ac:cxnSpMk id="18" creationId="{5ED063C5-8326-0FD4-EDA4-6349E2CA8345}"/>
          </ac:cxnSpMkLst>
        </pc:cxnChg>
        <pc:cxnChg chg="mod">
          <ac:chgData name="Carlo Roncolato" userId="702657c7-ce74-4e67-87a0-6b9afb1b2260" providerId="ADAL" clId="{2EF2148A-B570-4083-A706-94FC86B3FD2A}" dt="2022-08-22T11:01:02.497" v="1951" actId="1037"/>
          <ac:cxnSpMkLst>
            <pc:docMk/>
            <pc:sldMk cId="1168114445" sldId="280"/>
            <ac:cxnSpMk id="88" creationId="{4E2E182C-084A-C0A9-A4AA-5056613CFE3D}"/>
          </ac:cxnSpMkLst>
        </pc:cxnChg>
        <pc:cxnChg chg="mod">
          <ac:chgData name="Carlo Roncolato" userId="702657c7-ce74-4e67-87a0-6b9afb1b2260" providerId="ADAL" clId="{2EF2148A-B570-4083-A706-94FC86B3FD2A}" dt="2022-08-22T11:01:02.497" v="1951" actId="1037"/>
          <ac:cxnSpMkLst>
            <pc:docMk/>
            <pc:sldMk cId="1168114445" sldId="280"/>
            <ac:cxnSpMk id="89" creationId="{760101DF-B248-4FDC-02AD-3A6F1739A035}"/>
          </ac:cxnSpMkLst>
        </pc:cxnChg>
        <pc:cxnChg chg="mod">
          <ac:chgData name="Carlo Roncolato" userId="702657c7-ce74-4e67-87a0-6b9afb1b2260" providerId="ADAL" clId="{2EF2148A-B570-4083-A706-94FC86B3FD2A}" dt="2022-08-22T11:01:02.497" v="1951" actId="1037"/>
          <ac:cxnSpMkLst>
            <pc:docMk/>
            <pc:sldMk cId="1168114445" sldId="280"/>
            <ac:cxnSpMk id="90" creationId="{D0E896ED-4ED8-845D-665B-A6BFBB1A2BFB}"/>
          </ac:cxnSpMkLst>
        </pc:cxnChg>
        <pc:cxnChg chg="del mod">
          <ac:chgData name="Carlo Roncolato" userId="702657c7-ce74-4e67-87a0-6b9afb1b2260" providerId="ADAL" clId="{2EF2148A-B570-4083-A706-94FC86B3FD2A}" dt="2022-08-22T11:01:11.088" v="1952" actId="478"/>
          <ac:cxnSpMkLst>
            <pc:docMk/>
            <pc:sldMk cId="1168114445" sldId="280"/>
            <ac:cxnSpMk id="108" creationId="{B206FEC1-B506-EA03-3B99-9D53FED5FCAE}"/>
          </ac:cxnSpMkLst>
        </pc:cxnChg>
        <pc:cxnChg chg="del mod">
          <ac:chgData name="Carlo Roncolato" userId="702657c7-ce74-4e67-87a0-6b9afb1b2260" providerId="ADAL" clId="{2EF2148A-B570-4083-A706-94FC86B3FD2A}" dt="2022-08-22T11:01:12.008" v="1953" actId="478"/>
          <ac:cxnSpMkLst>
            <pc:docMk/>
            <pc:sldMk cId="1168114445" sldId="280"/>
            <ac:cxnSpMk id="110" creationId="{74EE9154-F4A5-0A2A-E2FC-5CFFCD45FCD4}"/>
          </ac:cxnSpMkLst>
        </pc:cxnChg>
        <pc:cxnChg chg="del mod">
          <ac:chgData name="Carlo Roncolato" userId="702657c7-ce74-4e67-87a0-6b9afb1b2260" providerId="ADAL" clId="{2EF2148A-B570-4083-A706-94FC86B3FD2A}" dt="2022-08-22T11:01:17.209" v="1955" actId="478"/>
          <ac:cxnSpMkLst>
            <pc:docMk/>
            <pc:sldMk cId="1168114445" sldId="280"/>
            <ac:cxnSpMk id="113" creationId="{D10DCDD2-D28A-49AF-6C75-7E94B520F250}"/>
          </ac:cxnSpMkLst>
        </pc:cxnChg>
        <pc:cxnChg chg="del mod">
          <ac:chgData name="Carlo Roncolato" userId="702657c7-ce74-4e67-87a0-6b9afb1b2260" providerId="ADAL" clId="{2EF2148A-B570-4083-A706-94FC86B3FD2A}" dt="2022-08-22T11:01:21.256" v="1957" actId="478"/>
          <ac:cxnSpMkLst>
            <pc:docMk/>
            <pc:sldMk cId="1168114445" sldId="280"/>
            <ac:cxnSpMk id="116" creationId="{82CFCAFA-44DA-E26D-541F-B163E99F725A}"/>
          </ac:cxnSpMkLst>
        </pc:cxnChg>
        <pc:cxnChg chg="del mod">
          <ac:chgData name="Carlo Roncolato" userId="702657c7-ce74-4e67-87a0-6b9afb1b2260" providerId="ADAL" clId="{2EF2148A-B570-4083-A706-94FC86B3FD2A}" dt="2022-08-22T11:01:19.616" v="1956" actId="478"/>
          <ac:cxnSpMkLst>
            <pc:docMk/>
            <pc:sldMk cId="1168114445" sldId="280"/>
            <ac:cxnSpMk id="119" creationId="{3437ACFE-75F3-0B3C-4733-4CCC1E3C6D38}"/>
          </ac:cxnSpMkLst>
        </pc:cxnChg>
        <pc:cxnChg chg="del">
          <ac:chgData name="Carlo Roncolato" userId="702657c7-ce74-4e67-87a0-6b9afb1b2260" providerId="ADAL" clId="{2EF2148A-B570-4083-A706-94FC86B3FD2A}" dt="2022-08-22T11:00:49.049" v="1868" actId="478"/>
          <ac:cxnSpMkLst>
            <pc:docMk/>
            <pc:sldMk cId="1168114445" sldId="280"/>
            <ac:cxnSpMk id="145" creationId="{36862CEC-3F7A-ECA1-CDB2-960C06A8CDB7}"/>
          </ac:cxnSpMkLst>
        </pc:cxnChg>
        <pc:cxnChg chg="del">
          <ac:chgData name="Carlo Roncolato" userId="702657c7-ce74-4e67-87a0-6b9afb1b2260" providerId="ADAL" clId="{2EF2148A-B570-4083-A706-94FC86B3FD2A}" dt="2022-08-22T11:00:49.049" v="1868" actId="478"/>
          <ac:cxnSpMkLst>
            <pc:docMk/>
            <pc:sldMk cId="1168114445" sldId="280"/>
            <ac:cxnSpMk id="146" creationId="{79552481-4D0C-4398-3EE5-BF509B165D3D}"/>
          </ac:cxnSpMkLst>
        </pc:cxnChg>
        <pc:cxnChg chg="del mod">
          <ac:chgData name="Carlo Roncolato" userId="702657c7-ce74-4e67-87a0-6b9afb1b2260" providerId="ADAL" clId="{2EF2148A-B570-4083-A706-94FC86B3FD2A}" dt="2022-08-22T11:00:49.049" v="1868" actId="478"/>
          <ac:cxnSpMkLst>
            <pc:docMk/>
            <pc:sldMk cId="1168114445" sldId="280"/>
            <ac:cxnSpMk id="147" creationId="{5AEEAF2B-456D-F3CD-5301-F4AF9C0B9BDB}"/>
          </ac:cxnSpMkLst>
        </pc:cxn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4068694081" sldId="280"/>
        </pc:sldMkLst>
      </pc:sldChg>
      <pc:sldChg chg="addSp delSp modSp new mod">
        <pc:chgData name="Carlo Roncolato" userId="702657c7-ce74-4e67-87a0-6b9afb1b2260" providerId="ADAL" clId="{2EF2148A-B570-4083-A706-94FC86B3FD2A}" dt="2022-08-22T15:10:39.001" v="3038" actId="1076"/>
        <pc:sldMkLst>
          <pc:docMk/>
          <pc:sldMk cId="3119351329" sldId="281"/>
        </pc:sldMkLst>
        <pc:spChg chg="mod">
          <ac:chgData name="Carlo Roncolato" userId="702657c7-ce74-4e67-87a0-6b9afb1b2260" providerId="ADAL" clId="{2EF2148A-B570-4083-A706-94FC86B3FD2A}" dt="2022-08-22T14:36:46.725" v="2356" actId="20577"/>
          <ac:spMkLst>
            <pc:docMk/>
            <pc:sldMk cId="3119351329" sldId="281"/>
            <ac:spMk id="2" creationId="{CDEFA59C-D4BD-3AEF-92EC-D80D5B15BE75}"/>
          </ac:spMkLst>
        </pc:spChg>
        <pc:spChg chg="del">
          <ac:chgData name="Carlo Roncolato" userId="702657c7-ce74-4e67-87a0-6b9afb1b2260" providerId="ADAL" clId="{2EF2148A-B570-4083-A706-94FC86B3FD2A}" dt="2022-08-22T14:16:26.326" v="2283" actId="478"/>
          <ac:spMkLst>
            <pc:docMk/>
            <pc:sldMk cId="3119351329" sldId="281"/>
            <ac:spMk id="3" creationId="{A0356F90-2B8F-4F03-E216-06A050B0F8E5}"/>
          </ac:spMkLst>
        </pc:spChg>
        <pc:spChg chg="add del">
          <ac:chgData name="Carlo Roncolato" userId="702657c7-ce74-4e67-87a0-6b9afb1b2260" providerId="ADAL" clId="{2EF2148A-B570-4083-A706-94FC86B3FD2A}" dt="2022-08-22T14:20:19.653" v="2304" actId="478"/>
          <ac:spMkLst>
            <pc:docMk/>
            <pc:sldMk cId="3119351329" sldId="281"/>
            <ac:spMk id="4" creationId="{926519A1-3AFE-F6C9-8217-A0E29962CD29}"/>
          </ac:spMkLst>
        </pc:spChg>
        <pc:spChg chg="add mod">
          <ac:chgData name="Carlo Roncolato" userId="702657c7-ce74-4e67-87a0-6b9afb1b2260" providerId="ADAL" clId="{2EF2148A-B570-4083-A706-94FC86B3FD2A}" dt="2022-08-22T15:10:39.001" v="3038" actId="1076"/>
          <ac:spMkLst>
            <pc:docMk/>
            <pc:sldMk cId="3119351329" sldId="281"/>
            <ac:spMk id="5" creationId="{8C3F2A7A-AE88-4165-A701-2B447C3B64F4}"/>
          </ac:spMkLst>
        </pc:spChg>
        <pc:spChg chg="add mod">
          <ac:chgData name="Carlo Roncolato" userId="702657c7-ce74-4e67-87a0-6b9afb1b2260" providerId="ADAL" clId="{2EF2148A-B570-4083-A706-94FC86B3FD2A}" dt="2022-08-22T15:10:32.429" v="3036" actId="20577"/>
          <ac:spMkLst>
            <pc:docMk/>
            <pc:sldMk cId="3119351329" sldId="281"/>
            <ac:spMk id="11" creationId="{16050E5D-3FF9-1C99-45B0-1522ACFDCD4F}"/>
          </ac:spMkLst>
        </pc:spChg>
        <pc:grpChg chg="add mod">
          <ac:chgData name="Carlo Roncolato" userId="702657c7-ce74-4e67-87a0-6b9afb1b2260" providerId="ADAL" clId="{2EF2148A-B570-4083-A706-94FC86B3FD2A}" dt="2022-08-22T15:10:39.001" v="3038" actId="1076"/>
          <ac:grpSpMkLst>
            <pc:docMk/>
            <pc:sldMk cId="3119351329" sldId="281"/>
            <ac:grpSpMk id="6" creationId="{1AB88AFA-9E23-9D05-C145-C8A7E70FE41A}"/>
          </ac:grpSpMkLst>
        </pc:grpChg>
        <pc:picChg chg="add mod">
          <ac:chgData name="Carlo Roncolato" userId="702657c7-ce74-4e67-87a0-6b9afb1b2260" providerId="ADAL" clId="{2EF2148A-B570-4083-A706-94FC86B3FD2A}" dt="2022-08-22T14:36:13.405" v="2334" actId="1076"/>
          <ac:picMkLst>
            <pc:docMk/>
            <pc:sldMk cId="3119351329" sldId="281"/>
            <ac:picMk id="8" creationId="{3CE7C2F3-77B2-0388-BD92-0ACC6B61D518}"/>
          </ac:picMkLst>
        </pc:picChg>
        <pc:picChg chg="add mod">
          <ac:chgData name="Carlo Roncolato" userId="702657c7-ce74-4e67-87a0-6b9afb1b2260" providerId="ADAL" clId="{2EF2148A-B570-4083-A706-94FC86B3FD2A}" dt="2022-08-22T14:36:21.187" v="2336" actId="1076"/>
          <ac:picMkLst>
            <pc:docMk/>
            <pc:sldMk cId="3119351329" sldId="281"/>
            <ac:picMk id="10" creationId="{50894EB0-A906-A676-374E-5854D8200078}"/>
          </ac:picMkLst>
        </pc:picChg>
        <pc:picChg chg="add mod">
          <ac:chgData name="Carlo Roncolato" userId="702657c7-ce74-4e67-87a0-6b9afb1b2260" providerId="ADAL" clId="{2EF2148A-B570-4083-A706-94FC86B3FD2A}" dt="2022-08-22T15:10:39.001" v="3038" actId="1076"/>
          <ac:picMkLst>
            <pc:docMk/>
            <pc:sldMk cId="3119351329" sldId="281"/>
            <ac:picMk id="2050" creationId="{4AE72350-442E-BFDE-2AAA-7CF6A3D40E55}"/>
          </ac:picMkLst>
        </pc:picChg>
        <pc:picChg chg="add del mod">
          <ac:chgData name="Carlo Roncolato" userId="702657c7-ce74-4e67-87a0-6b9afb1b2260" providerId="ADAL" clId="{2EF2148A-B570-4083-A706-94FC86B3FD2A}" dt="2022-08-22T14:22:51.276" v="2315" actId="478"/>
          <ac:picMkLst>
            <pc:docMk/>
            <pc:sldMk cId="3119351329" sldId="281"/>
            <ac:picMk id="2052" creationId="{6B208F6E-C0B7-01DD-DA73-42F9BF8A5544}"/>
          </ac:picMkLst>
        </pc:picChg>
      </pc:sldChg>
      <pc:sldChg chg="addSp delSp modSp new del mod">
        <pc:chgData name="Carlo Roncolato" userId="702657c7-ce74-4e67-87a0-6b9afb1b2260" providerId="ADAL" clId="{2EF2148A-B570-4083-A706-94FC86B3FD2A}" dt="2022-08-22T14:00:39.829" v="2281" actId="47"/>
        <pc:sldMkLst>
          <pc:docMk/>
          <pc:sldMk cId="3685066231" sldId="281"/>
        </pc:sldMkLst>
        <pc:spChg chg="del">
          <ac:chgData name="Carlo Roncolato" userId="702657c7-ce74-4e67-87a0-6b9afb1b2260" providerId="ADAL" clId="{2EF2148A-B570-4083-A706-94FC86B3FD2A}" dt="2022-08-22T13:57:43.959" v="2256" actId="478"/>
          <ac:spMkLst>
            <pc:docMk/>
            <pc:sldMk cId="3685066231" sldId="281"/>
            <ac:spMk id="3" creationId="{B2FDABB1-C776-D542-2F8C-ECFE40C8C34B}"/>
          </ac:spMkLst>
        </pc:spChg>
        <pc:picChg chg="add mod">
          <ac:chgData name="Carlo Roncolato" userId="702657c7-ce74-4e67-87a0-6b9afb1b2260" providerId="ADAL" clId="{2EF2148A-B570-4083-A706-94FC86B3FD2A}" dt="2022-08-22T13:58:18.871" v="2275" actId="1076"/>
          <ac:picMkLst>
            <pc:docMk/>
            <pc:sldMk cId="3685066231" sldId="281"/>
            <ac:picMk id="1026" creationId="{5E8C3C0E-5169-BD91-2BD7-8B1E15791558}"/>
          </ac:picMkLst>
        </pc:picChg>
        <pc:picChg chg="add del mod">
          <ac:chgData name="Carlo Roncolato" userId="702657c7-ce74-4e67-87a0-6b9afb1b2260" providerId="ADAL" clId="{2EF2148A-B570-4083-A706-94FC86B3FD2A}" dt="2022-08-22T13:58:28.410" v="2276" actId="21"/>
          <ac:picMkLst>
            <pc:docMk/>
            <pc:sldMk cId="3685066231" sldId="281"/>
            <ac:picMk id="1028" creationId="{236DA604-CF4A-F77B-FFFC-DFB1F3B3809D}"/>
          </ac:picMkLst>
        </pc:pic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4052483266" sldId="281"/>
        </pc:sldMkLst>
      </pc:sldChg>
      <pc:sldChg chg="addSp delSp modSp new del mod">
        <pc:chgData name="Carlo Roncolato" userId="702657c7-ce74-4e67-87a0-6b9afb1b2260" providerId="ADAL" clId="{2EF2148A-B570-4083-A706-94FC86B3FD2A}" dt="2022-08-22T14:00:39.829" v="2281" actId="47"/>
        <pc:sldMkLst>
          <pc:docMk/>
          <pc:sldMk cId="243920197" sldId="282"/>
        </pc:sldMkLst>
        <pc:spChg chg="del">
          <ac:chgData name="Carlo Roncolato" userId="702657c7-ce74-4e67-87a0-6b9afb1b2260" providerId="ADAL" clId="{2EF2148A-B570-4083-A706-94FC86B3FD2A}" dt="2022-08-22T13:58:34.126" v="2278" actId="478"/>
          <ac:spMkLst>
            <pc:docMk/>
            <pc:sldMk cId="243920197" sldId="282"/>
            <ac:spMk id="3" creationId="{0BE2303A-943E-38F8-C4C6-4AA371BC00EF}"/>
          </ac:spMkLst>
        </pc:spChg>
        <pc:picChg chg="add mod">
          <ac:chgData name="Carlo Roncolato" userId="702657c7-ce74-4e67-87a0-6b9afb1b2260" providerId="ADAL" clId="{2EF2148A-B570-4083-A706-94FC86B3FD2A}" dt="2022-08-22T13:58:35.033" v="2280" actId="27636"/>
          <ac:picMkLst>
            <pc:docMk/>
            <pc:sldMk cId="243920197" sldId="282"/>
            <ac:picMk id="4" creationId="{23F89044-1149-A2E9-7C03-C646AEDFA538}"/>
          </ac:picMkLst>
        </pc:picChg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3063853204" sldId="282"/>
        </pc:sldMkLst>
      </pc:sldChg>
      <pc:sldChg chg="del">
        <pc:chgData name="Carlo Roncolato" userId="702657c7-ce74-4e67-87a0-6b9afb1b2260" providerId="ADAL" clId="{2EF2148A-B570-4083-A706-94FC86B3FD2A}" dt="2022-08-22T07:41:02.270" v="11" actId="47"/>
        <pc:sldMkLst>
          <pc:docMk/>
          <pc:sldMk cId="589491277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168D346-985D-4FF7-9D9B-C6B2B79B1A1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0265FE-406E-42AD-A533-40C7D243DB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BCF69-F1B1-00F4-32DA-E21296D05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979865-6994-4887-AF7E-F9CE2113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AABA1-5148-A397-2DB9-F766D850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830B0F-33B4-643D-A607-7FB1DD0D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0C01A6-F383-9251-8F07-C07C1C19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0FC99-C275-E812-B19D-E5D76FA3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0" y="261158"/>
            <a:ext cx="10515600" cy="419879"/>
          </a:xfrm>
        </p:spPr>
        <p:txBody>
          <a:bodyPr/>
          <a:lstStyle>
            <a:lvl1pPr>
              <a:defRPr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19DD29-9074-343A-F76E-19CE2709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1"/>
            <a:ext cx="10515600" cy="4351338"/>
          </a:xfrm>
        </p:spPr>
        <p:txBody>
          <a:bodyPr/>
          <a:lstStyle>
            <a:lvl1pPr marL="228600" indent="-228600">
              <a:buClr>
                <a:srgbClr val="E3061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E30613"/>
              </a:buClr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E9D90-704C-814A-437B-B83EACD9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167A1F-A5CF-1FC9-5D03-D19CBE65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69D23A-3EDB-840B-8736-FEBC4EB2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2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6381A-9D05-9EBB-8874-FB9C95FB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9F29A6-3D35-F4CA-B49F-4D8BE824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B9A848-64E0-8FA7-0CC4-4EB49ED9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B198-C06D-4658-B8E4-86B8F0EBFECF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1C1C6-3FB4-8D5E-00AC-C6E3B66C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F3894-06B9-C203-A337-67E774F3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F72B-F665-4C89-83F9-1B85FB448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2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793D0B-6232-9C84-78E5-94B87916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101B-2158-94B3-1CA2-A69B1A9E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16D6F-75BD-8837-BF06-199807B50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1217-AFED-4484-8F49-0AC6AE745F7B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B6E04E-86BB-D566-2450-7CDF5357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BADE7-3244-DD1F-5B19-EB6B1062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D811-4AD8-44D8-BFC8-CFD3AD035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19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9C324F-C919-29A0-2B80-35FF5682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Ricerca delle perdite nei sistemi da vuoto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41C789D-7363-E171-89C6-C3869D1F0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Carlo Roncolato – INFN LNL</a:t>
            </a:r>
          </a:p>
          <a:p>
            <a:r>
              <a:rPr lang="it-IT" dirty="0"/>
              <a:t>Corso Base Tecnologie e Scienza di Vuoto</a:t>
            </a:r>
          </a:p>
          <a:p>
            <a:r>
              <a:rPr lang="it-IT" dirty="0"/>
              <a:t>Legnaro – 27-29/05/2025</a:t>
            </a:r>
          </a:p>
        </p:txBody>
      </p:sp>
    </p:spTree>
    <p:extLst>
      <p:ext uri="{BB962C8B-B14F-4D97-AF65-F5344CB8AC3E}">
        <p14:creationId xmlns:p14="http://schemas.microsoft.com/office/powerpoint/2010/main" val="324411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3E873-4B15-C29D-DC58-F44262D6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Principio Funzionamento dello Spettrometro di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2F7906A-6811-03F2-4177-6E31AEE6F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889" y="1253331"/>
                <a:ext cx="5431541" cy="4351338"/>
              </a:xfrm>
            </p:spPr>
            <p:txBody>
              <a:bodyPr>
                <a:normAutofit fontScale="925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it-IT" sz="1800" dirty="0"/>
                  <a:t>L’oggetto da provare è collegato al cercafughe che produce, all’interno del pezzo, una pressione inferiore a quella atmosferica</a:t>
                </a:r>
              </a:p>
              <a:p>
                <a:pPr>
                  <a:spcAft>
                    <a:spcPts val="1200"/>
                  </a:spcAft>
                </a:pPr>
                <a:r>
                  <a:rPr lang="it-IT" sz="1800" dirty="0"/>
                  <a:t>L’elio viene spruzzato all’esterno dell’oggetto e penetra attraverso le eventuali perdite.</a:t>
                </a:r>
              </a:p>
              <a:p>
                <a:pPr>
                  <a:spcAft>
                    <a:spcPts val="1200"/>
                  </a:spcAft>
                </a:pPr>
                <a:r>
                  <a:rPr lang="it-IT" sz="1800" dirty="0"/>
                  <a:t>Lo strumento misura in pratica quanto elio sta entrando, misurando la sua pressione parziale sulla pompa.</a:t>
                </a:r>
              </a:p>
              <a:p>
                <a:pPr>
                  <a:spcAft>
                    <a:spcPts val="1200"/>
                  </a:spcAft>
                </a:pPr>
                <a:r>
                  <a:rPr lang="it-IT" sz="1800" dirty="0"/>
                  <a:t>In ogni punto x vale: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  <a:p>
                <a:pPr>
                  <a:spcAft>
                    <a:spcPts val="1200"/>
                  </a:spcAft>
                </a:pPr>
                <a:r>
                  <a:rPr lang="it-IT" sz="1800" dirty="0"/>
                  <a:t>Per il gas di test (TG) alla posizione dello spettrometro di massa (MS) vale: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𝑙𝑒𝑎𝑘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  <a:p>
                <a:endParaRPr lang="it-IT" sz="18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2F7906A-6811-03F2-4177-6E31AEE6F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889" y="1253331"/>
                <a:ext cx="5431541" cy="4351338"/>
              </a:xfrm>
              <a:blipFill>
                <a:blip r:embed="rId3"/>
                <a:stretch>
                  <a:fillRect l="-449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>
            <a:extLst>
              <a:ext uri="{FF2B5EF4-FFF2-40B4-BE49-F238E27FC236}">
                <a16:creationId xmlns:a16="http://schemas.microsoft.com/office/drawing/2014/main" id="{121ED659-8112-508C-376F-1CD7FA1E9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70" y="834165"/>
            <a:ext cx="5662151" cy="5189670"/>
          </a:xfrm>
          <a:prstGeom prst="rect">
            <a:avLst/>
          </a:prstGeom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3870B2E-9BD3-638C-0F43-05A4C57DAFFB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359989" y="5497036"/>
            <a:ext cx="755351" cy="520996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3564EB7-62D9-0C33-91AE-BDBBCE075BE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3976213" y="5497036"/>
            <a:ext cx="1043083" cy="520996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ADA1A94-36DD-8075-D8A7-D75A9406F795}"/>
              </a:ext>
            </a:extLst>
          </p:cNvPr>
          <p:cNvSpPr txBox="1"/>
          <p:nvPr/>
        </p:nvSpPr>
        <p:spPr>
          <a:xfrm>
            <a:off x="1528319" y="6018032"/>
            <a:ext cx="166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Valore misurato</a:t>
            </a:r>
            <a:endParaRPr lang="en-US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C02D5B-A2FE-FF03-EBC4-0F24E975AC5B}"/>
              </a:ext>
            </a:extLst>
          </p:cNvPr>
          <p:cNvSpPr txBox="1"/>
          <p:nvPr/>
        </p:nvSpPr>
        <p:spPr>
          <a:xfrm>
            <a:off x="3841051" y="6018032"/>
            <a:ext cx="235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da calibrazione con perdita calibrata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4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7316C-9500-6EE2-2879-C8BFA919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Spettrometro di massa a settore magnetico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9C8BFD-8E8E-76A4-3251-19D4B8BA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25" y="1360966"/>
            <a:ext cx="7076355" cy="46350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7E353E-1056-9772-B6BA-21F9ACBBBC9D}"/>
              </a:ext>
            </a:extLst>
          </p:cNvPr>
          <p:cNvSpPr txBox="1"/>
          <p:nvPr/>
        </p:nvSpPr>
        <p:spPr>
          <a:xfrm>
            <a:off x="475890" y="1360966"/>
            <a:ext cx="413872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Gli elettroni emessi da un filamento caldo ionizzano le molecole del gas che sta attorno.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Vengono prodotti ioni (atomi non neutri).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Gli ioni vengono accelerati da opportuni elettrodi.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Vengono fatti passare in una zona con campo magnetico: solo quelli con il corretto rapporto massa/carica arrivano al rivelatore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corrente misurata è proporzionale alla pressione parziale di elio nel sistema (e anche al tasso di perdita).</a:t>
            </a:r>
          </a:p>
        </p:txBody>
      </p:sp>
    </p:spTree>
    <p:extLst>
      <p:ext uri="{BB962C8B-B14F-4D97-AF65-F5344CB8AC3E}">
        <p14:creationId xmlns:p14="http://schemas.microsoft.com/office/powerpoint/2010/main" val="429279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EE7EF-7BA0-61E2-92E1-3565AC06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Cercafughe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Controflusso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FA10857E-283F-8609-07D6-81C28EDD07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4549" y="897466"/>
            <a:ext cx="5667153" cy="550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sz="1800" dirty="0"/>
              <a:t>Questo tipo di cercafughe sfrutta il basso rapporto di compressione per l’elio che caratterizza le pompe turbomolecolari	(per esempio K: 40 per He, 17300 N2).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sz="1800" dirty="0"/>
              <a:t>L’elio così attraversa la pompa turbomolecolare in senso contrario, mentre gli altri gas (He escluso) non lo possono fare.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sz="1800" dirty="0"/>
              <a:t>La pompa d’alto vuoto si comporta così come un filtro selettivo per elio.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it-IT" sz="1800" dirty="0"/>
              <a:t>Ci sono più valvole per cambiare la sensibilità di misura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it-IT" sz="1800" dirty="0"/>
              <a:t>Esistono sia con pompe lubrificate a olio che con pompe primarie	“dry”.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it-IT" sz="1800" dirty="0"/>
              <a:t>Quelli con sistemi di pompaggio a olio di solito hanno una sensibilità “reale” un ordine di grandezza in più, ma esiste il serio rischio della contaminazione da idrocarburi e di un eventuale (grave) incidente con olio.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it-IT" sz="1800" dirty="0"/>
              <a:t>Quelli con sistemi di pompaggio a secco soffrono in modo maggiore di elevate concentrazioni di elio nell’ambiente (retrodiffusione).</a:t>
            </a:r>
            <a:endParaRPr lang="en-US" sz="1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70A6C89-A94B-BCC0-E032-311D132E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702" y="1256543"/>
            <a:ext cx="5895753" cy="434491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3724D8-D063-52B5-990C-707F98590A11}"/>
              </a:ext>
            </a:extLst>
          </p:cNvPr>
          <p:cNvSpPr txBox="1"/>
          <p:nvPr/>
        </p:nvSpPr>
        <p:spPr>
          <a:xfrm>
            <a:off x="6998277" y="707673"/>
            <a:ext cx="416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Schema delle tubazioni PHOENIX QUADRO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8AE601-BCED-CB59-4271-A5A3A980448A}"/>
              </a:ext>
            </a:extLst>
          </p:cNvPr>
          <p:cNvSpPr txBox="1"/>
          <p:nvPr/>
        </p:nvSpPr>
        <p:spPr>
          <a:xfrm>
            <a:off x="5951514" y="5816318"/>
            <a:ext cx="618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Attenzione che la massima pressione all’imbocco è di 15 mbar,</a:t>
            </a:r>
          </a:p>
          <a:p>
            <a:r>
              <a:rPr lang="it-IT" i="1" dirty="0"/>
              <a:t>che può essere portata a 1000 mbar con un kit di flusso parziale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827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9EB28-8C3F-BFF1-E4BE-CAB307D1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Metodi di ricerca perdite – Metodo a Vuoto (</a:t>
            </a:r>
            <a:r>
              <a:rPr lang="it-IT" dirty="0" err="1"/>
              <a:t>Outside</a:t>
            </a:r>
            <a:r>
              <a:rPr lang="it-IT" dirty="0"/>
              <a:t>-In Leak)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73AA32-6689-18FB-8C0F-265FB630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75" y="1639110"/>
            <a:ext cx="2936383" cy="359274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1FD5F0E-ABBB-C5AD-1485-9CE76FD49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6140"/>
            <a:ext cx="2859110" cy="360571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CF44CF-7CED-66BE-AD9F-3C595FD8FC4F}"/>
              </a:ext>
            </a:extLst>
          </p:cNvPr>
          <p:cNvSpPr txBox="1"/>
          <p:nvPr/>
        </p:nvSpPr>
        <p:spPr>
          <a:xfrm>
            <a:off x="2254102" y="5752214"/>
            <a:ext cx="2954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30613"/>
                </a:solidFill>
              </a:rPr>
              <a:t>Tecnica a copertura</a:t>
            </a:r>
            <a:endParaRPr lang="it-IT" sz="2400" dirty="0"/>
          </a:p>
          <a:p>
            <a:r>
              <a:rPr lang="it-IT" dirty="0"/>
              <a:t>Misura integrale delle perdite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D75E09-05FE-9F3C-3EC3-CBEA311A54E9}"/>
              </a:ext>
            </a:extLst>
          </p:cNvPr>
          <p:cNvSpPr txBox="1"/>
          <p:nvPr/>
        </p:nvSpPr>
        <p:spPr>
          <a:xfrm>
            <a:off x="6585097" y="5752214"/>
            <a:ext cx="3087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30613"/>
                </a:solidFill>
              </a:rPr>
              <a:t>Tecnica a spray</a:t>
            </a:r>
          </a:p>
          <a:p>
            <a:r>
              <a:rPr lang="it-IT" dirty="0"/>
              <a:t>Misura localizzata delle perdite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4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9EB28-8C3F-BFF1-E4BE-CAB307D1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Metodi di ricerca perdite – Metodo a Pressione (Inside-Out Leak)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44B486-1619-B533-8371-AED83FA9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26" y="1626140"/>
            <a:ext cx="3219718" cy="37094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A83B0AC-8E17-04BA-9B4C-CEB7D2276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58" y="1622898"/>
            <a:ext cx="3837904" cy="361220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DDB132-DE7C-3A34-67E9-D9C303E2CAE5}"/>
              </a:ext>
            </a:extLst>
          </p:cNvPr>
          <p:cNvSpPr txBox="1"/>
          <p:nvPr/>
        </p:nvSpPr>
        <p:spPr>
          <a:xfrm>
            <a:off x="2254102" y="5752214"/>
            <a:ext cx="2954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30613"/>
                </a:solidFill>
              </a:rPr>
              <a:t>Tecnica a copertura</a:t>
            </a:r>
            <a:endParaRPr lang="it-IT" sz="2400" dirty="0"/>
          </a:p>
          <a:p>
            <a:r>
              <a:rPr lang="it-IT" dirty="0"/>
              <a:t>Misura integrale delle perdite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B49473-2776-CFAA-DE33-5AE6507EE14D}"/>
              </a:ext>
            </a:extLst>
          </p:cNvPr>
          <p:cNvSpPr txBox="1"/>
          <p:nvPr/>
        </p:nvSpPr>
        <p:spPr>
          <a:xfrm>
            <a:off x="6585097" y="5752214"/>
            <a:ext cx="3087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30613"/>
                </a:solidFill>
              </a:rPr>
              <a:t>Tecnica a sniffer</a:t>
            </a:r>
          </a:p>
          <a:p>
            <a:r>
              <a:rPr lang="it-IT" dirty="0"/>
              <a:t>Misura localizzata delle perdite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4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8CB32-6E66-3710-3A92-5E63A40D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Connessione a flusso parziale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C7645D-CB0C-2455-4CE8-F50FE9A942E8}"/>
              </a:ext>
            </a:extLst>
          </p:cNvPr>
          <p:cNvSpPr txBox="1"/>
          <p:nvPr/>
        </p:nvSpPr>
        <p:spPr>
          <a:xfrm>
            <a:off x="231758" y="871868"/>
            <a:ext cx="570120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Una pompa ausiliaria (AUX) aiuta il pompaggio della camera di test, assorbendo la maggior parte del flusso di elio (Q</a:t>
            </a:r>
            <a:r>
              <a:rPr lang="it-IT" baseline="-25000" dirty="0"/>
              <a:t>L</a:t>
            </a:r>
            <a:r>
              <a:rPr lang="it-IT" dirty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pressione parziale del gas di test (TG) all’imbocco della pompa ausiliaria (</a:t>
            </a:r>
            <a:r>
              <a:rPr lang="it-IT" dirty="0" err="1"/>
              <a:t>p</a:t>
            </a:r>
            <a:r>
              <a:rPr lang="it-IT" baseline="-25000" dirty="0" err="1"/>
              <a:t>FV,TG</a:t>
            </a:r>
            <a:r>
              <a:rPr lang="it-IT" dirty="0"/>
              <a:t>) è la stessa all’imbocco della pompa </a:t>
            </a:r>
            <a:r>
              <a:rPr lang="it-IT" dirty="0" err="1"/>
              <a:t>prevuoto</a:t>
            </a:r>
            <a:r>
              <a:rPr lang="it-IT" dirty="0"/>
              <a:t> o rough (RP).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Lo spettrometro di massa (MS) misura invece il tasso di perdita </a:t>
            </a:r>
            <a:r>
              <a:rPr lang="it-IT" i="1" dirty="0" err="1"/>
              <a:t>Q</a:t>
            </a:r>
            <a:r>
              <a:rPr lang="it-IT" i="1" baseline="-25000" dirty="0" err="1"/>
              <a:t>L,display</a:t>
            </a:r>
            <a:r>
              <a:rPr lang="it-IT" dirty="0"/>
              <a:t> che è pari a: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Facendo il rapporto delle due relazioni si ottiene: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56E9D8D-593B-BFF8-29F8-25745B7E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990" y="165159"/>
            <a:ext cx="5382252" cy="3970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56EB26A-88E1-6FC9-D1E6-D426BC41CB91}"/>
                  </a:ext>
                </a:extLst>
              </p:cNvPr>
              <p:cNvSpPr txBox="1"/>
              <p:nvPr/>
            </p:nvSpPr>
            <p:spPr>
              <a:xfrm>
                <a:off x="919716" y="2982156"/>
                <a:ext cx="4129849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𝐴𝑈𝑋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𝑅𝑃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𝐹𝑉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𝐴𝑈𝑋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56EB26A-88E1-6FC9-D1E6-D426BC41C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6" y="2982156"/>
                <a:ext cx="4129849" cy="289182"/>
              </a:xfrm>
              <a:prstGeom prst="rect">
                <a:avLst/>
              </a:prstGeom>
              <a:blipFill>
                <a:blip r:embed="rId3"/>
                <a:stretch>
                  <a:fillRect l="-132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7372B6F-AEB7-6959-EED5-29D3850F163C}"/>
                  </a:ext>
                </a:extLst>
              </p:cNvPr>
              <p:cNvSpPr txBox="1"/>
              <p:nvPr/>
            </p:nvSpPr>
            <p:spPr>
              <a:xfrm>
                <a:off x="1786395" y="4401071"/>
                <a:ext cx="2396490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𝑑𝑖𝑠𝑝𝑙𝑎𝑦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𝐹𝑉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7372B6F-AEB7-6959-EED5-29D3850F1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395" y="4401071"/>
                <a:ext cx="2396490" cy="298928"/>
              </a:xfrm>
              <a:prstGeom prst="rect">
                <a:avLst/>
              </a:prstGeom>
              <a:blipFill>
                <a:blip r:embed="rId4"/>
                <a:stretch>
                  <a:fillRect l="-2799" r="-50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01096C1-E12D-C797-75AB-680FE8AD4ADA}"/>
                  </a:ext>
                </a:extLst>
              </p:cNvPr>
              <p:cNvSpPr txBox="1"/>
              <p:nvPr/>
            </p:nvSpPr>
            <p:spPr>
              <a:xfrm>
                <a:off x="919716" y="5412834"/>
                <a:ext cx="1620000" cy="972000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>
                <a:defPPr>
                  <a:defRPr lang="it-IT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𝑑𝑖𝑠𝑝𝑙𝑎𝑦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01096C1-E12D-C797-75AB-680FE8AD4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6" y="5412834"/>
                <a:ext cx="1620000" cy="97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E66BD28-D629-E32F-BCD6-7FBF0A74B647}"/>
                  </a:ext>
                </a:extLst>
              </p:cNvPr>
              <p:cNvSpPr txBox="1"/>
              <p:nvPr/>
            </p:nvSpPr>
            <p:spPr>
              <a:xfrm>
                <a:off x="3082362" y="5412834"/>
                <a:ext cx="1929264" cy="931107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𝐴𝑈𝑋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E66BD28-D629-E32F-BCD6-7FBF0A74B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362" y="5412834"/>
                <a:ext cx="1929264" cy="931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B147BAE-8CF8-9B5D-A55B-A346FEAE2EE3}"/>
              </a:ext>
            </a:extLst>
          </p:cNvPr>
          <p:cNvSpPr txBox="1"/>
          <p:nvPr/>
        </p:nvSpPr>
        <p:spPr>
          <a:xfrm>
            <a:off x="2821658" y="6402806"/>
            <a:ext cx="245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Rapporto flusso parziale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8CEB14C-0FC0-0D4C-EAB8-86EE4B9C01C5}"/>
                  </a:ext>
                </a:extLst>
              </p:cNvPr>
              <p:cNvSpPr txBox="1"/>
              <p:nvPr/>
            </p:nvSpPr>
            <p:spPr>
              <a:xfrm>
                <a:off x="6450421" y="4478584"/>
                <a:ext cx="53822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Il valore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dirty="0"/>
                  <a:t> si ottiene sperimentalmente con una fuga calibrata, misurando </a:t>
                </a:r>
                <a:r>
                  <a:rPr lang="it-IT" i="1" dirty="0" err="1"/>
                  <a:t>Q</a:t>
                </a:r>
                <a:r>
                  <a:rPr lang="it-IT" i="1" baseline="-25000" dirty="0" err="1"/>
                  <a:t>L,display</a:t>
                </a:r>
                <a:r>
                  <a:rPr lang="it-IT" dirty="0"/>
                  <a:t> senza la pompa ausiliaria e con la pompa ausiliaria in funzione:</a:t>
                </a:r>
                <a:endParaRPr lang="it-IT" baseline="-25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8CEB14C-0FC0-0D4C-EAB8-86EE4B9C0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21" y="4478584"/>
                <a:ext cx="5382252" cy="923330"/>
              </a:xfrm>
              <a:prstGeom prst="rect">
                <a:avLst/>
              </a:prstGeom>
              <a:blipFill>
                <a:blip r:embed="rId7"/>
                <a:stretch>
                  <a:fillRect l="-906" t="-3974" r="-147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D3CD7E8-C483-B264-07DF-448BFC2CB844}"/>
                  </a:ext>
                </a:extLst>
              </p:cNvPr>
              <p:cNvSpPr txBox="1"/>
              <p:nvPr/>
            </p:nvSpPr>
            <p:spPr>
              <a:xfrm>
                <a:off x="7892758" y="5502179"/>
                <a:ext cx="1732159" cy="968361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𝐴𝑈𝑋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𝐴𝑈𝑋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D3CD7E8-C483-B264-07DF-448BFC2CB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758" y="5502179"/>
                <a:ext cx="1732159" cy="9683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56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BF001-E9AC-F56D-E8D3-AEFE8D93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Connessione al sistema da vuoto - Sensibilità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8ED7CF-D989-DE6F-3775-F3A16C4D4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784" y="471097"/>
            <a:ext cx="4442460" cy="549402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FCCD2342-7963-1AF9-891C-3EAFCAE55420}"/>
              </a:ext>
            </a:extLst>
          </p:cNvPr>
          <p:cNvGrpSpPr/>
          <p:nvPr/>
        </p:nvGrpSpPr>
        <p:grpSpPr>
          <a:xfrm>
            <a:off x="5574197" y="2690148"/>
            <a:ext cx="1125285" cy="3958605"/>
            <a:chOff x="3064913" y="497978"/>
            <a:chExt cx="1125285" cy="5393858"/>
          </a:xfrm>
        </p:grpSpPr>
        <p:sp>
          <p:nvSpPr>
            <p:cNvPr id="7" name="Triangolo rettangolo 6">
              <a:extLst>
                <a:ext uri="{FF2B5EF4-FFF2-40B4-BE49-F238E27FC236}">
                  <a16:creationId xmlns:a16="http://schemas.microsoft.com/office/drawing/2014/main" id="{AA26F796-BEAD-7E23-0C21-FA2E9BFF89BE}"/>
                </a:ext>
              </a:extLst>
            </p:cNvPr>
            <p:cNvSpPr/>
            <p:nvPr/>
          </p:nvSpPr>
          <p:spPr>
            <a:xfrm rot="5400000">
              <a:off x="1620007" y="2864805"/>
              <a:ext cx="4433777" cy="706604"/>
            </a:xfrm>
            <a:prstGeom prst="rtTriangle">
              <a:avLst/>
            </a:prstGeom>
            <a:gradFill flip="none" rotWithShape="1">
              <a:gsLst>
                <a:gs pos="0">
                  <a:srgbClr val="E30613"/>
                </a:gs>
                <a:gs pos="50000">
                  <a:srgbClr val="E30613">
                    <a:tint val="44500"/>
                    <a:satMod val="160000"/>
                  </a:srgbClr>
                </a:gs>
                <a:gs pos="100000">
                  <a:srgbClr val="E3061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0C191F7-DC42-4A66-6E74-B7C7502965E8}"/>
                </a:ext>
              </a:extLst>
            </p:cNvPr>
            <p:cNvSpPr txBox="1"/>
            <p:nvPr/>
          </p:nvSpPr>
          <p:spPr>
            <a:xfrm>
              <a:off x="3146321" y="497978"/>
              <a:ext cx="70660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Corto</a:t>
              </a:r>
              <a:endParaRPr lang="en-US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31AA7CA-A287-9625-9E93-C64673B02380}"/>
                </a:ext>
              </a:extLst>
            </p:cNvPr>
            <p:cNvSpPr txBox="1"/>
            <p:nvPr/>
          </p:nvSpPr>
          <p:spPr>
            <a:xfrm>
              <a:off x="3064913" y="5522505"/>
              <a:ext cx="75533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Lungo</a:t>
              </a:r>
              <a:endParaRPr lang="en-US" dirty="0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7C6A25-3BE7-4488-E18C-C28E798C9239}"/>
              </a:ext>
            </a:extLst>
          </p:cNvPr>
          <p:cNvSpPr txBox="1"/>
          <p:nvPr/>
        </p:nvSpPr>
        <p:spPr>
          <a:xfrm rot="5400000">
            <a:off x="5235746" y="3975238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Tempo di Risposta</a:t>
            </a:r>
            <a:endParaRPr lang="en-US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D949822-88D1-311D-BD9C-03F2AFD29948}"/>
              </a:ext>
            </a:extLst>
          </p:cNvPr>
          <p:cNvGrpSpPr/>
          <p:nvPr/>
        </p:nvGrpSpPr>
        <p:grpSpPr>
          <a:xfrm flipH="1" flipV="1">
            <a:off x="10657520" y="2641011"/>
            <a:ext cx="710451" cy="4106018"/>
            <a:chOff x="3274819" y="2092903"/>
            <a:chExt cx="710451" cy="4106018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26ACA053-E2A9-7B0C-6FB9-9A7E245B5F0D}"/>
                </a:ext>
              </a:extLst>
            </p:cNvPr>
            <p:cNvGrpSpPr/>
            <p:nvPr/>
          </p:nvGrpSpPr>
          <p:grpSpPr>
            <a:xfrm>
              <a:off x="3274819" y="2092903"/>
              <a:ext cx="710451" cy="4106018"/>
              <a:chOff x="3479750" y="343516"/>
              <a:chExt cx="710451" cy="5594718"/>
            </a:xfrm>
          </p:grpSpPr>
          <p:sp>
            <p:nvSpPr>
              <p:cNvPr id="13" name="Triangolo rettangolo 12">
                <a:extLst>
                  <a:ext uri="{FF2B5EF4-FFF2-40B4-BE49-F238E27FC236}">
                    <a16:creationId xmlns:a16="http://schemas.microsoft.com/office/drawing/2014/main" id="{4E1B3702-28E3-F7EA-6D46-83544BCC1BDA}"/>
                  </a:ext>
                </a:extLst>
              </p:cNvPr>
              <p:cNvSpPr/>
              <p:nvPr/>
            </p:nvSpPr>
            <p:spPr>
              <a:xfrm rot="5400000">
                <a:off x="1620007" y="2864805"/>
                <a:ext cx="4433777" cy="706604"/>
              </a:xfrm>
              <a:prstGeom prst="rtTriangle">
                <a:avLst/>
              </a:prstGeom>
              <a:gradFill flip="none" rotWithShape="1">
                <a:gsLst>
                  <a:gs pos="0">
                    <a:srgbClr val="E30613"/>
                  </a:gs>
                  <a:gs pos="50000">
                    <a:srgbClr val="E30613">
                      <a:tint val="44500"/>
                      <a:satMod val="160000"/>
                    </a:srgbClr>
                  </a:gs>
                  <a:gs pos="100000">
                    <a:srgbClr val="E30613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CB1692F-81DB-75AD-E53D-DB05220B2B6D}"/>
                  </a:ext>
                </a:extLst>
              </p:cNvPr>
              <p:cNvSpPr txBox="1"/>
              <p:nvPr/>
            </p:nvSpPr>
            <p:spPr>
              <a:xfrm rot="10800000">
                <a:off x="3559224" y="343516"/>
                <a:ext cx="555345" cy="503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Alta</a:t>
                </a:r>
                <a:endParaRPr lang="en-US" dirty="0"/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02BAB17-867A-378E-7E2F-EC75394386A6}"/>
                  </a:ext>
                </a:extLst>
              </p:cNvPr>
              <p:cNvSpPr txBox="1"/>
              <p:nvPr/>
            </p:nvSpPr>
            <p:spPr>
              <a:xfrm rot="10800000">
                <a:off x="3479750" y="5434995"/>
                <a:ext cx="710451" cy="503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Bassa</a:t>
                </a:r>
                <a:endParaRPr lang="en-US" dirty="0"/>
              </a:p>
            </p:txBody>
          </p: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FA0BD25-49FB-21A7-FF10-BC01288AC593}"/>
                </a:ext>
              </a:extLst>
            </p:cNvPr>
            <p:cNvSpPr txBox="1"/>
            <p:nvPr/>
          </p:nvSpPr>
          <p:spPr>
            <a:xfrm rot="5400000">
              <a:off x="2895510" y="3491354"/>
              <a:ext cx="1135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Sensibilità</a:t>
              </a:r>
              <a:endParaRPr lang="en-US" dirty="0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D5AF71A-7421-06ED-06A1-17915FC85F63}"/>
              </a:ext>
            </a:extLst>
          </p:cNvPr>
          <p:cNvSpPr txBox="1"/>
          <p:nvPr/>
        </p:nvSpPr>
        <p:spPr>
          <a:xfrm>
            <a:off x="231758" y="871868"/>
            <a:ext cx="570120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Esempio: V = 150 lt e </a:t>
            </a:r>
            <a:r>
              <a:rPr lang="it-IT" i="1" dirty="0"/>
              <a:t>Q</a:t>
            </a:r>
            <a:r>
              <a:rPr lang="it-IT" i="1" baseline="-25000" dirty="0"/>
              <a:t>L</a:t>
            </a:r>
            <a:r>
              <a:rPr lang="it-IT" dirty="0"/>
              <a:t> = 3x10</a:t>
            </a:r>
            <a:r>
              <a:rPr lang="it-IT" baseline="30000" dirty="0"/>
              <a:t>-1</a:t>
            </a:r>
            <a:r>
              <a:rPr lang="it-IT" dirty="0"/>
              <a:t> mbar lt/s, dopo che è stato spruzzato dell’elio;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Velocità di pompaggio del cercafughe per elio è pari a  S</a:t>
            </a:r>
            <a:r>
              <a:rPr lang="it-IT" baseline="-25000" dirty="0"/>
              <a:t>LD</a:t>
            </a:r>
            <a:r>
              <a:rPr lang="it-IT" dirty="0"/>
              <a:t>(He) = 8 lt/s (dato preso dalla scheda tecnica)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Velocità di pompaggio della pompa ausiliaria è pari a S</a:t>
            </a:r>
            <a:r>
              <a:rPr lang="it-IT" baseline="-25000" dirty="0"/>
              <a:t>AUX</a:t>
            </a:r>
            <a:r>
              <a:rPr lang="it-IT" dirty="0"/>
              <a:t>(He) = 60 m</a:t>
            </a:r>
            <a:r>
              <a:rPr lang="it-IT" baseline="30000" dirty="0"/>
              <a:t>3</a:t>
            </a:r>
            <a:r>
              <a:rPr lang="it-IT" dirty="0"/>
              <a:t>/</a:t>
            </a:r>
            <a:r>
              <a:rPr lang="it-IT" dirty="0" err="1"/>
              <a:t>hr</a:t>
            </a:r>
            <a:r>
              <a:rPr lang="it-IT" dirty="0"/>
              <a:t> ≈ 17 lt/s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Al punto di connessione si ha: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misurano tassi di perdita via via più deboli a mano a mano che aumenta la velocità di pompaggio dell’sistema ausiliario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può attaccare lo sniffer e misurare l’uscita della pompa rotativa. In questo caso la sensibilità non cambia.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C64DA7B-0730-7C2A-F41C-5BC6D0604E35}"/>
                  </a:ext>
                </a:extLst>
              </p:cNvPr>
              <p:cNvSpPr txBox="1"/>
              <p:nvPr/>
            </p:nvSpPr>
            <p:spPr>
              <a:xfrm>
                <a:off x="511695" y="3926121"/>
                <a:ext cx="4725928" cy="760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0000" tIns="180000" rIns="180000" bIns="180000" rtlCol="0">
                <a:spAutoFit/>
              </a:bodyPr>
              <a:lstStyle>
                <a:defPPr>
                  <a:defRPr lang="it-IT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𝑑𝑖𝑠𝑝𝑙𝑎𝑦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0.32∙3×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=9.6×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i="0" dirty="0"/>
                  <a:t> mbar </a:t>
                </a:r>
                <a:r>
                  <a:rPr lang="en-US" sz="1600" i="0" dirty="0" err="1"/>
                  <a:t>lt</a:t>
                </a:r>
                <a:r>
                  <a:rPr lang="en-US" sz="1600" i="0" dirty="0"/>
                  <a:t>/s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C64DA7B-0730-7C2A-F41C-5BC6D0604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95" y="3926121"/>
                <a:ext cx="4725928" cy="760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C78A08BC-4095-7E7E-B001-2008A1626A0C}"/>
                  </a:ext>
                </a:extLst>
              </p:cNvPr>
              <p:cNvSpPr txBox="1"/>
              <p:nvPr/>
            </p:nvSpPr>
            <p:spPr>
              <a:xfrm>
                <a:off x="507851" y="3218107"/>
                <a:ext cx="2028330" cy="830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=0.32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C78A08BC-4095-7E7E-B001-2008A1626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51" y="3218107"/>
                <a:ext cx="2028330" cy="830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7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FC9292-78D6-DADE-0E8B-2FE85C017790}"/>
              </a:ext>
            </a:extLst>
          </p:cNvPr>
          <p:cNvSpPr txBox="1"/>
          <p:nvPr/>
        </p:nvSpPr>
        <p:spPr>
          <a:xfrm>
            <a:off x="217081" y="903514"/>
            <a:ext cx="60977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fuga calibrata è montata il più lontano possibile;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apre la fuga e si inizia la misura con il cercafughe;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Dopo un po' di tempo il cercafughe indica una perdita uguale a quella della fuga calibrata;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chiude la fuga calibrata;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pressione parziale dell’elio al MS scende con una legge esponenziale, con un tempo caratteristico di: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Il decadimento esponenziale ha la caratteristica che 3 </a:t>
            </a:r>
            <a:r>
              <a:rPr lang="el-GR" dirty="0"/>
              <a:t>τ</a:t>
            </a:r>
            <a:r>
              <a:rPr lang="it-IT" dirty="0"/>
              <a:t> sono pari alla discesa del segnale dal 100% al 5%;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Lo stesso andamento si ha nella parte di risalita durante la prova con il cercafughe;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misurano risposte via via più rapide a mano a mano che aumenta la velocità di pompaggio dell’sistema ausiliario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F1FBA1-0935-37DD-5FE3-9FF75C09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Connessione al sistema da vuoto – Tempo di risposta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E05603-8F88-38DF-1043-6858D730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853" y="1323754"/>
            <a:ext cx="54102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0B6FFF1-E2A3-6C11-3B58-765EFC75ED59}"/>
                  </a:ext>
                </a:extLst>
              </p:cNvPr>
              <p:cNvSpPr txBox="1"/>
              <p:nvPr/>
            </p:nvSpPr>
            <p:spPr>
              <a:xfrm>
                <a:off x="2496075" y="3517375"/>
                <a:ext cx="1150718" cy="893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0B6FFF1-E2A3-6C11-3B58-765EFC75E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5" y="3517375"/>
                <a:ext cx="1150718" cy="893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B42C3B-696F-D753-A36B-0EE73B62E6DA}"/>
              </a:ext>
            </a:extLst>
          </p:cNvPr>
          <p:cNvSpPr txBox="1"/>
          <p:nvPr/>
        </p:nvSpPr>
        <p:spPr>
          <a:xfrm>
            <a:off x="6747370" y="4487194"/>
            <a:ext cx="522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Un tempo di risposta veloce, significa un contenimento dei tempi di ricerca perdite;</a:t>
            </a:r>
          </a:p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Spesso la diminuzione di sensibilità è compensata dalla grande sensibilità dello strumento, che risulta sempre a vantaggio del flusso parzializzato.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E713CE-60CF-93A8-2C77-995D6AE6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E30613"/>
                </a:solidFill>
              </a:rPr>
              <a:t>Metodo a Pressione con Tecnica a copertura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EC58F7-6CA4-B7E7-3416-CC9776A3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40" y="999207"/>
            <a:ext cx="4638454" cy="3012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19B0657-DBDF-44B7-1D51-EFD96F552B6B}"/>
                  </a:ext>
                </a:extLst>
              </p:cNvPr>
              <p:cNvSpPr txBox="1"/>
              <p:nvPr/>
            </p:nvSpPr>
            <p:spPr>
              <a:xfrm>
                <a:off x="217081" y="903514"/>
                <a:ext cx="6097772" cy="5227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Si copre una zona o un punto di saldatura o tutto il sistema con un film plastico.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Si mette in pressione il sistema e si inserisce lo sniffer in un buco sulla plastica.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Dopo un tempo di accumulo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, se è presente una fuga, viene rilevato un flusso di elio dalla sniffer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it-IT" dirty="0"/>
                  <a:t>;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Sapendo il volume della copertura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it-IT" dirty="0"/>
                  <a:t> è possibile calcolare la variazione di concentrazione all’interno del sacco: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𝑝𝑝𝑚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𝑎𝑟𝑖𝑎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𝑎𝑟𝑖𝑎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Il valore dello sniffer misurato in aria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𝑎𝑟𝑖𝑎</m:t>
                        </m:r>
                      </m:sub>
                    </m:sSub>
                  </m:oMath>
                </a14:m>
                <a:r>
                  <a:rPr lang="it-IT" dirty="0"/>
                  <a:t> è pari a 5ppm e può servire da standard di calibrazione;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La fuga misurata è quindi: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𝐿𝑒𝑎𝑘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19B0657-DBDF-44B7-1D51-EFD96F552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1" y="903514"/>
                <a:ext cx="6097772" cy="5227265"/>
              </a:xfrm>
              <a:prstGeom prst="rect">
                <a:avLst/>
              </a:prstGeom>
              <a:blipFill>
                <a:blip r:embed="rId3"/>
                <a:stretch>
                  <a:fillRect l="-700" t="-583" r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662943-59A9-17A8-36C9-E1253B0494AA}"/>
              </a:ext>
            </a:extLst>
          </p:cNvPr>
          <p:cNvSpPr txBox="1"/>
          <p:nvPr/>
        </p:nvSpPr>
        <p:spPr>
          <a:xfrm>
            <a:off x="6747370" y="5212462"/>
            <a:ext cx="522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Attenzione a capire se la copertura è veramente stagna;</a:t>
            </a:r>
          </a:p>
        </p:txBody>
      </p:sp>
    </p:spTree>
    <p:extLst>
      <p:ext uri="{BB962C8B-B14F-4D97-AF65-F5344CB8AC3E}">
        <p14:creationId xmlns:p14="http://schemas.microsoft.com/office/powerpoint/2010/main" val="5037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FF925E-7DF0-4A6F-4CF9-B16417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E30613"/>
                </a:solidFill>
              </a:rPr>
              <a:t>Metodo a Pressione con Tecnica </a:t>
            </a:r>
            <a:r>
              <a:rPr lang="it-IT" sz="2800" b="1" dirty="0" err="1">
                <a:solidFill>
                  <a:srgbClr val="E30613"/>
                </a:solidFill>
              </a:rPr>
              <a:t>Bombing</a:t>
            </a:r>
            <a:endParaRPr lang="en-US" dirty="0"/>
          </a:p>
        </p:txBody>
      </p:sp>
      <p:pic>
        <p:nvPicPr>
          <p:cNvPr id="4" name="bombing">
            <a:hlinkClick r:id="" action="ppaction://media"/>
            <a:extLst>
              <a:ext uri="{FF2B5EF4-FFF2-40B4-BE49-F238E27FC236}">
                <a16:creationId xmlns:a16="http://schemas.microsoft.com/office/drawing/2014/main" id="{9AE54190-AE97-CFD2-4089-B66E60F91B0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000" end="15960.390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1210" y="956929"/>
            <a:ext cx="8774400" cy="49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1BFCB-5006-FCC5-BF49-3CEC9330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Campo di applicazione</a:t>
            </a:r>
            <a:endParaRPr lang="en-US" dirty="0"/>
          </a:p>
        </p:txBody>
      </p:sp>
      <p:graphicFrame>
        <p:nvGraphicFramePr>
          <p:cNvPr id="3" name="Tabella 4">
            <a:extLst>
              <a:ext uri="{FF2B5EF4-FFF2-40B4-BE49-F238E27FC236}">
                <a16:creationId xmlns:a16="http://schemas.microsoft.com/office/drawing/2014/main" id="{C878A5F7-1F1A-A833-387E-9753CC059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14468"/>
              </p:ext>
            </p:extLst>
          </p:nvPr>
        </p:nvGraphicFramePr>
        <p:xfrm>
          <a:off x="262647" y="943402"/>
          <a:ext cx="11420272" cy="4789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6452">
                  <a:extLst>
                    <a:ext uri="{9D8B030D-6E8A-4147-A177-3AD203B41FA5}">
                      <a16:colId xmlns:a16="http://schemas.microsoft.com/office/drawing/2014/main" val="494377749"/>
                    </a:ext>
                  </a:extLst>
                </a:gridCol>
                <a:gridCol w="3916910">
                  <a:extLst>
                    <a:ext uri="{9D8B030D-6E8A-4147-A177-3AD203B41FA5}">
                      <a16:colId xmlns:a16="http://schemas.microsoft.com/office/drawing/2014/main" val="1519097636"/>
                    </a:ext>
                  </a:extLst>
                </a:gridCol>
                <a:gridCol w="3916910">
                  <a:extLst>
                    <a:ext uri="{9D8B030D-6E8A-4147-A177-3AD203B41FA5}">
                      <a16:colId xmlns:a16="http://schemas.microsoft.com/office/drawing/2014/main" val="1954915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Analisi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Medicale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Semiconduttori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6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Spettrometri di massa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Microscopi elettronici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Pacemaker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Microscopi Elettronici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Tubi a raggi X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Camere di trasferimento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Load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Locks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Tubazioni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3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Automobilistico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Produzione Energia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Apparecchiature per vuoto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58536"/>
                  </a:ext>
                </a:extLst>
              </a:tr>
              <a:tr h="958896"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AC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Impianti frenanti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Scambiatori di calore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Serbatoi di combustibile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Compressori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Evaporatori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Valvole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Sensori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Turbine di potenza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Condensatori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Componenti ad alta tensione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Componenti da vuoto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Corpi delle pompe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78715"/>
                  </a:ext>
                </a:extLst>
              </a:tr>
              <a:tr h="356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Ricerca &amp; Sviluppo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Processi Industriali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07609"/>
                  </a:ext>
                </a:extLst>
              </a:tr>
              <a:tr h="15341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Sistemi a bagno di elio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Sistemi a 3He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Acceleratori di particelle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Sistemi ad UHV e XHV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Linee di trasferimento 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Fornaci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Forni di saldatura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Valvole ad alta pressione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0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3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9CA27-206C-BB56-41A6-5DAB59AA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Procedura di azzeramento con deriva del fondo di misura</a:t>
            </a:r>
            <a:endParaRPr lang="en-US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E4237BC-F43D-7AF6-AEC6-A3A0FB043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64" y="1399883"/>
            <a:ext cx="7741105" cy="4554349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499838-F36D-E6FF-5B42-D90C7A587301}"/>
              </a:ext>
            </a:extLst>
          </p:cNvPr>
          <p:cNvSpPr txBox="1"/>
          <p:nvPr/>
        </p:nvSpPr>
        <p:spPr>
          <a:xfrm>
            <a:off x="220331" y="1399883"/>
            <a:ext cx="36605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Uno segnale di fondo elevato può limitare la sensibilità delle apparecchiature di test, indicare falsi pezzi difettosi e creare inutili tempi di inattività.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I requisiti di collaudo dei prodotti diventano sempre più severi e, se il fondo non viene gestito correttamente, può impedire agli utenti di raggiungere i criteri di collaudo.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Il segnale viene misurato in modo continuo e la tasso di azzeramento viene ridotto passo dopo passo, mentre il segnale di fondo si riduce.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2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F1317-62E3-3BFD-A15E-8C19D8A2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Tipi di perdite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64F407-9221-4349-AF64-C6BED202B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1"/>
            <a:ext cx="6294561" cy="500155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sulle connessioni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Flange, superfici di accoppiamento, tappi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per permeazione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Elastomeri, vetri, tubi in gomma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per porosità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Materiali policristallini, materiali deformati, stampaggio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termiche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Apertura del materiale a seguito dell’espansione/contrazione termica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virtuali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Gas da cavità, volumi intrappolati, evaporazione di liquidi, parti plastiche, materiali sinterizzati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indirette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Gas provenienti da linee di alimentazione (gas/liquidi raffreddamento/aria compressa)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408C3D-F4A2-AFC6-9877-D0DD154A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01" y="98948"/>
            <a:ext cx="2918297" cy="19647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420E80-6B8B-61FB-0ADD-EF2DDE7C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105" y="-4925"/>
            <a:ext cx="3042895" cy="21756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AFCADD-D59A-14CC-D88D-788D3FF3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03" y="2517128"/>
            <a:ext cx="3368218" cy="19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AEFAFA-D693-B3AD-5B18-21C0DA11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867" y="4721303"/>
            <a:ext cx="2857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1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92A7C-158F-A36E-2BC8-36827720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 di perdite in vuoto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96972A-19D2-BB3B-BC34-D5D9E015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805140"/>
            <a:ext cx="2752725" cy="633835"/>
          </a:xfrm>
        </p:spPr>
        <p:txBody>
          <a:bodyPr/>
          <a:lstStyle/>
          <a:p>
            <a:r>
              <a:rPr lang="it-IT" dirty="0"/>
              <a:t>Dewar </a:t>
            </a:r>
            <a:r>
              <a:rPr lang="it-IT" dirty="0" err="1"/>
              <a:t>Flask</a:t>
            </a:r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191FD2-AB1A-4EC0-0319-4BDE66365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90" y="1241432"/>
            <a:ext cx="1265254" cy="2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B423BC-4647-C56D-FD0A-7EFC94106311}"/>
              </a:ext>
            </a:extLst>
          </p:cNvPr>
          <p:cNvSpPr txBox="1"/>
          <p:nvPr/>
        </p:nvSpPr>
        <p:spPr>
          <a:xfrm>
            <a:off x="175966" y="1909951"/>
            <a:ext cx="1762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 = 10 lt</a:t>
            </a:r>
          </a:p>
          <a:p>
            <a:r>
              <a:rPr lang="it-IT" dirty="0"/>
              <a:t>p</a:t>
            </a:r>
            <a:r>
              <a:rPr lang="it-IT" baseline="-25000" dirty="0"/>
              <a:t>0</a:t>
            </a:r>
            <a:r>
              <a:rPr lang="it-IT" dirty="0"/>
              <a:t> = 10</a:t>
            </a:r>
            <a:r>
              <a:rPr lang="it-IT" baseline="30000" dirty="0"/>
              <a:t>-7</a:t>
            </a:r>
            <a:r>
              <a:rPr lang="it-IT" dirty="0"/>
              <a:t> mbar</a:t>
            </a:r>
          </a:p>
          <a:p>
            <a:r>
              <a:rPr lang="it-IT" dirty="0" err="1"/>
              <a:t>p</a:t>
            </a:r>
            <a:r>
              <a:rPr lang="it-IT" baseline="-25000" dirty="0" err="1"/>
              <a:t>max</a:t>
            </a:r>
            <a:r>
              <a:rPr lang="it-IT" dirty="0"/>
              <a:t> = 10</a:t>
            </a:r>
            <a:r>
              <a:rPr lang="it-IT" baseline="30000" dirty="0"/>
              <a:t>-3</a:t>
            </a:r>
            <a:r>
              <a:rPr lang="it-IT" dirty="0"/>
              <a:t> mbar</a:t>
            </a:r>
            <a:endParaRPr lang="it-IT" baseline="-25000" dirty="0"/>
          </a:p>
          <a:p>
            <a:r>
              <a:rPr lang="it-IT" dirty="0"/>
              <a:t>Tempo = 5 anni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861B9D4-9F2F-6ADC-AA6E-FC94CE6B76EC}"/>
                  </a:ext>
                </a:extLst>
              </p:cNvPr>
              <p:cNvSpPr txBox="1"/>
              <p:nvPr/>
            </p:nvSpPr>
            <p:spPr>
              <a:xfrm>
                <a:off x="4921561" y="1909951"/>
                <a:ext cx="640508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leak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=6.3×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861B9D4-9F2F-6ADC-AA6E-FC94CE6B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561" y="1909951"/>
                <a:ext cx="6405087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9D427F4-D366-F40D-31E4-196C4B7DD61F}"/>
              </a:ext>
            </a:extLst>
          </p:cNvPr>
          <p:cNvSpPr txBox="1">
            <a:spLocks/>
          </p:cNvSpPr>
          <p:nvPr/>
        </p:nvSpPr>
        <p:spPr>
          <a:xfrm>
            <a:off x="475890" y="3483400"/>
            <a:ext cx="2752725" cy="633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Camera da vuoto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B397D2-904D-A7A9-1ED0-D59638A1C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983" y="4214829"/>
            <a:ext cx="2293620" cy="25755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F390F9-0A99-AF36-F5B3-812AFB26818F}"/>
              </a:ext>
            </a:extLst>
          </p:cNvPr>
          <p:cNvSpPr txBox="1"/>
          <p:nvPr/>
        </p:nvSpPr>
        <p:spPr>
          <a:xfrm>
            <a:off x="232697" y="4590005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 = 30 lt/s</a:t>
            </a:r>
          </a:p>
          <a:p>
            <a:r>
              <a:rPr lang="it-IT" dirty="0" err="1"/>
              <a:t>p</a:t>
            </a:r>
            <a:r>
              <a:rPr lang="it-IT" baseline="-25000" dirty="0" err="1"/>
              <a:t>ult</a:t>
            </a:r>
            <a:r>
              <a:rPr lang="it-IT" dirty="0"/>
              <a:t> = 10</a:t>
            </a:r>
            <a:r>
              <a:rPr lang="it-IT" baseline="30000" dirty="0"/>
              <a:t>-11</a:t>
            </a:r>
            <a:r>
              <a:rPr lang="it-IT" dirty="0"/>
              <a:t> mbar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AD2A90-6E56-A098-B995-41E1A5EBF0C0}"/>
                  </a:ext>
                </a:extLst>
              </p:cNvPr>
              <p:cNvSpPr txBox="1"/>
              <p:nvPr/>
            </p:nvSpPr>
            <p:spPr>
              <a:xfrm>
                <a:off x="4921561" y="4214829"/>
                <a:ext cx="356886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leak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𝑢𝑙𝑡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AD2A90-6E56-A098-B995-41E1A5EB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561" y="4214829"/>
                <a:ext cx="3568862" cy="525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C9438F-8CA9-5E18-5DE9-6E1A3DDE93BB}"/>
              </a:ext>
            </a:extLst>
          </p:cNvPr>
          <p:cNvSpPr txBox="1"/>
          <p:nvPr/>
        </p:nvSpPr>
        <p:spPr>
          <a:xfrm>
            <a:off x="4921561" y="5322420"/>
            <a:ext cx="690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le ragioni economiche lo consentono si può anche aumentare la velocità di pompaggio e accettare fughe più elevate.</a:t>
            </a:r>
          </a:p>
        </p:txBody>
      </p:sp>
    </p:spTree>
    <p:extLst>
      <p:ext uri="{BB962C8B-B14F-4D97-AF65-F5344CB8AC3E}">
        <p14:creationId xmlns:p14="http://schemas.microsoft.com/office/powerpoint/2010/main" val="277068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5983F-7354-A304-2FFB-73D6DC5A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 di criteri di tenuta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5E419BE-02F3-2CC1-0B8F-6AF434996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058862"/>
              </p:ext>
            </p:extLst>
          </p:nvPr>
        </p:nvGraphicFramePr>
        <p:xfrm>
          <a:off x="607537" y="894764"/>
          <a:ext cx="668927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346">
                  <a:extLst>
                    <a:ext uri="{9D8B030D-6E8A-4147-A177-3AD203B41FA5}">
                      <a16:colId xmlns:a16="http://schemas.microsoft.com/office/drawing/2014/main" val="1268008790"/>
                    </a:ext>
                  </a:extLst>
                </a:gridCol>
                <a:gridCol w="2046859">
                  <a:extLst>
                    <a:ext uri="{9D8B030D-6E8A-4147-A177-3AD203B41FA5}">
                      <a16:colId xmlns:a16="http://schemas.microsoft.com/office/drawing/2014/main" val="2347928074"/>
                    </a:ext>
                  </a:extLst>
                </a:gridCol>
                <a:gridCol w="2354072">
                  <a:extLst>
                    <a:ext uri="{9D8B030D-6E8A-4147-A177-3AD203B41FA5}">
                      <a16:colId xmlns:a16="http://schemas.microsoft.com/office/drawing/2014/main" val="89737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Criterio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Commento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Tasso di perdita</a:t>
                      </a:r>
                      <a:br>
                        <a:rPr lang="it-IT" dirty="0"/>
                      </a:br>
                      <a:r>
                        <a:rPr lang="it-IT" dirty="0"/>
                        <a:t>[mbar lt/s]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7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ad acqua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gocciolamento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4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al vapore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traspirazione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55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ai batteri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d’olio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5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ai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/>
                        <a:t>&lt; 10</a:t>
                      </a:r>
                      <a:r>
                        <a:rPr lang="it-IT" baseline="30000" dirty="0"/>
                        <a:t>-6</a:t>
                      </a:r>
                      <a:r>
                        <a:rPr lang="it-IT" baseline="0" dirty="0"/>
                        <a:t> … &lt; 10</a:t>
                      </a:r>
                      <a:r>
                        <a:rPr lang="it-IT" baseline="30000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4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85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assoluta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tecnica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957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9">
                <a:extLst>
                  <a:ext uri="{FF2B5EF4-FFF2-40B4-BE49-F238E27FC236}">
                    <a16:creationId xmlns:a16="http://schemas.microsoft.com/office/drawing/2014/main" id="{5E283AE5-A011-5FA9-23DA-1506D0BE1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0864876"/>
                  </p:ext>
                </p:extLst>
              </p:nvPr>
            </p:nvGraphicFramePr>
            <p:xfrm>
              <a:off x="588081" y="4693134"/>
              <a:ext cx="10029217" cy="20204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2529">
                      <a:extLst>
                        <a:ext uri="{9D8B030D-6E8A-4147-A177-3AD203B41FA5}">
                          <a16:colId xmlns:a16="http://schemas.microsoft.com/office/drawing/2014/main" val="4255826602"/>
                        </a:ext>
                      </a:extLst>
                    </a:gridCol>
                    <a:gridCol w="4228344">
                      <a:extLst>
                        <a:ext uri="{9D8B030D-6E8A-4147-A177-3AD203B41FA5}">
                          <a16:colId xmlns:a16="http://schemas.microsoft.com/office/drawing/2014/main" val="2176342393"/>
                        </a:ext>
                      </a:extLst>
                    </a:gridCol>
                    <a:gridCol w="4228344">
                      <a:extLst>
                        <a:ext uri="{9D8B030D-6E8A-4147-A177-3AD203B41FA5}">
                          <a16:colId xmlns:a16="http://schemas.microsoft.com/office/drawing/2014/main" val="5230234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Regime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Laminare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Molecolare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0879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Pressione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/>
                                        </m:sSub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/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/>
                                        </m:sSub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/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09878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Flusso di gas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𝑔𝑎𝑠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𝑔𝑎𝑠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07845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9">
                <a:extLst>
                  <a:ext uri="{FF2B5EF4-FFF2-40B4-BE49-F238E27FC236}">
                    <a16:creationId xmlns:a16="http://schemas.microsoft.com/office/drawing/2014/main" id="{5E283AE5-A011-5FA9-23DA-1506D0BE1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0864876"/>
                  </p:ext>
                </p:extLst>
              </p:nvPr>
            </p:nvGraphicFramePr>
            <p:xfrm>
              <a:off x="588081" y="4693134"/>
              <a:ext cx="10029217" cy="20204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2529">
                      <a:extLst>
                        <a:ext uri="{9D8B030D-6E8A-4147-A177-3AD203B41FA5}">
                          <a16:colId xmlns:a16="http://schemas.microsoft.com/office/drawing/2014/main" val="4255826602"/>
                        </a:ext>
                      </a:extLst>
                    </a:gridCol>
                    <a:gridCol w="4228344">
                      <a:extLst>
                        <a:ext uri="{9D8B030D-6E8A-4147-A177-3AD203B41FA5}">
                          <a16:colId xmlns:a16="http://schemas.microsoft.com/office/drawing/2014/main" val="2176342393"/>
                        </a:ext>
                      </a:extLst>
                    </a:gridCol>
                    <a:gridCol w="4228344">
                      <a:extLst>
                        <a:ext uri="{9D8B030D-6E8A-4147-A177-3AD203B41FA5}">
                          <a16:colId xmlns:a16="http://schemas.microsoft.com/office/drawing/2014/main" val="5230234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Regime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Laminare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Molecolare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0879732"/>
                      </a:ext>
                    </a:extLst>
                  </a:tr>
                  <a:tr h="7256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Pressione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320" t="-55000" r="-100576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7320" t="-55000" r="-576" b="-1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0987826"/>
                      </a:ext>
                    </a:extLst>
                  </a:tr>
                  <a:tr h="9239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Flusso di gas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320" t="-122368" r="-100576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7320" t="-122368" r="-576" b="-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7845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5FC1DF-82E6-B5B1-7618-060373322A0E}"/>
              </a:ext>
            </a:extLst>
          </p:cNvPr>
          <p:cNvSpPr txBox="1"/>
          <p:nvPr/>
        </p:nvSpPr>
        <p:spPr>
          <a:xfrm>
            <a:off x="510257" y="4262643"/>
            <a:ext cx="212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Fattori di Correzione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7A7E4A-EF4A-FB7E-0A6E-E5F65C11EE34}"/>
              </a:ext>
            </a:extLst>
          </p:cNvPr>
          <p:cNvSpPr txBox="1"/>
          <p:nvPr/>
        </p:nvSpPr>
        <p:spPr>
          <a:xfrm>
            <a:off x="7623544" y="681037"/>
            <a:ext cx="4354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Grossolanamente vale:</a:t>
            </a:r>
          </a:p>
          <a:p>
            <a:r>
              <a:rPr lang="it-IT" i="1" dirty="0"/>
              <a:t>Q</a:t>
            </a:r>
            <a:r>
              <a:rPr lang="it-IT" i="1" baseline="-25000" dirty="0"/>
              <a:t>L</a:t>
            </a:r>
            <a:r>
              <a:rPr lang="it-IT" dirty="0"/>
              <a:t> &gt; 10</a:t>
            </a:r>
            <a:r>
              <a:rPr lang="it-IT" baseline="30000" dirty="0"/>
              <a:t>-4</a:t>
            </a:r>
            <a:r>
              <a:rPr lang="it-IT" dirty="0"/>
              <a:t> mbar lt/s		Viscoso</a:t>
            </a:r>
          </a:p>
          <a:p>
            <a:r>
              <a:rPr lang="it-IT" i="1" dirty="0"/>
              <a:t>Q</a:t>
            </a:r>
            <a:r>
              <a:rPr lang="it-IT" i="1" baseline="-25000" dirty="0"/>
              <a:t>L</a:t>
            </a:r>
            <a:r>
              <a:rPr lang="it-IT" dirty="0"/>
              <a:t>&lt; 10</a:t>
            </a:r>
            <a:r>
              <a:rPr lang="it-IT" baseline="30000" dirty="0"/>
              <a:t>-6</a:t>
            </a:r>
            <a:r>
              <a:rPr lang="it-IT" dirty="0"/>
              <a:t> mbar lt/s		Molecolare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Gli indici I e II si riferiscono a una o l’altra condizione di rapporto di pressione.</a:t>
            </a:r>
          </a:p>
          <a:p>
            <a:endParaRPr lang="it-IT" dirty="0"/>
          </a:p>
          <a:p>
            <a:r>
              <a:rPr lang="it-IT" dirty="0"/>
              <a:t>Gli indici 1 e 2 si riferiscono a dentro o fuori il recipiente, con p</a:t>
            </a:r>
            <a:r>
              <a:rPr lang="it-IT" baseline="-25000" dirty="0"/>
              <a:t>1</a:t>
            </a:r>
            <a:r>
              <a:rPr lang="it-IT" dirty="0"/>
              <a:t> &gt; p</a:t>
            </a:r>
            <a:r>
              <a:rPr lang="it-IT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56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34537-0173-B34D-B810-0AAD37BA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Esempio di Correzione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118AC6-8BB2-251A-C2EF-82FA277D5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1"/>
            <a:ext cx="10515600" cy="554204"/>
          </a:xfrm>
        </p:spPr>
        <p:txBody>
          <a:bodyPr>
            <a:normAutofit/>
          </a:bodyPr>
          <a:lstStyle/>
          <a:p>
            <a:r>
              <a:rPr lang="it-IT" sz="1800" dirty="0"/>
              <a:t>Bomboletta 7bar con propano C</a:t>
            </a:r>
            <a:r>
              <a:rPr lang="it-IT" sz="1800" baseline="-25000" dirty="0"/>
              <a:t>3</a:t>
            </a:r>
            <a:r>
              <a:rPr lang="it-IT" sz="1800" dirty="0"/>
              <a:t>H</a:t>
            </a:r>
            <a:r>
              <a:rPr lang="it-IT" sz="1800" baseline="-25000" dirty="0"/>
              <a:t>8</a:t>
            </a:r>
            <a:r>
              <a:rPr lang="it-IT" sz="1800" dirty="0"/>
              <a:t> a 20°C. Tasso perdita consentito &lt; 2x10</a:t>
            </a:r>
            <a:r>
              <a:rPr lang="it-IT" sz="1800" baseline="30000" dirty="0"/>
              <a:t>-3</a:t>
            </a:r>
            <a:r>
              <a:rPr lang="it-IT" sz="1800" dirty="0"/>
              <a:t> mbar lt/s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C64C680-F888-99E1-0694-47F336AB5988}"/>
                  </a:ext>
                </a:extLst>
              </p:cNvPr>
              <p:cNvSpPr txBox="1"/>
              <p:nvPr/>
            </p:nvSpPr>
            <p:spPr>
              <a:xfrm>
                <a:off x="4133406" y="1980916"/>
                <a:ext cx="268206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C64C680-F888-99E1-0694-47F336AB5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06" y="1980916"/>
                <a:ext cx="2682064" cy="391902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32B8A10-B01D-4A2E-9630-ACED194CD474}"/>
                  </a:ext>
                </a:extLst>
              </p:cNvPr>
              <p:cNvSpPr txBox="1"/>
              <p:nvPr/>
            </p:nvSpPr>
            <p:spPr>
              <a:xfrm>
                <a:off x="794783" y="1807535"/>
                <a:ext cx="23524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sub>
                    </m:sSub>
                  </m:oMath>
                </a14:m>
                <a:r>
                  <a:rPr lang="en-US" dirty="0"/>
                  <a:t> = 19.7 x 10</a:t>
                </a:r>
                <a:r>
                  <a:rPr lang="en-US" baseline="30000" dirty="0"/>
                  <a:t>-6</a:t>
                </a:r>
                <a:r>
                  <a:rPr lang="en-US" dirty="0"/>
                  <a:t> Pa s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32B8A10-B01D-4A2E-9630-ACED194CD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3" y="1807535"/>
                <a:ext cx="2352454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8E1E778-552C-2181-ACF6-B80AC62954EB}"/>
                  </a:ext>
                </a:extLst>
              </p:cNvPr>
              <p:cNvSpPr txBox="1"/>
              <p:nvPr/>
            </p:nvSpPr>
            <p:spPr>
              <a:xfrm>
                <a:off x="794783" y="2272198"/>
                <a:ext cx="2426882" cy="394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= 8.02 x 10</a:t>
                </a:r>
                <a:r>
                  <a:rPr lang="en-US" baseline="30000" dirty="0"/>
                  <a:t>-6</a:t>
                </a:r>
                <a:r>
                  <a:rPr lang="en-US" dirty="0"/>
                  <a:t> Pa s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8E1E778-552C-2181-ACF6-B80AC6295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3" y="2272198"/>
                <a:ext cx="2426882" cy="394916"/>
              </a:xfrm>
              <a:prstGeom prst="rect">
                <a:avLst/>
              </a:prstGeom>
              <a:blipFill>
                <a:blip r:embed="rId4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9F339B-8CE0-D7B4-803A-6C541AAC26C0}"/>
                  </a:ext>
                </a:extLst>
              </p:cNvPr>
              <p:cNvSpPr txBox="1"/>
              <p:nvPr/>
            </p:nvSpPr>
            <p:spPr>
              <a:xfrm>
                <a:off x="6817244" y="1815817"/>
                <a:ext cx="3415709" cy="669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19.7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8.02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=2.46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9F339B-8CE0-D7B4-803A-6C541AAC2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244" y="1815817"/>
                <a:ext cx="3415709" cy="669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072772F-9409-7CB9-0007-1B6DB24FA7BB}"/>
                  </a:ext>
                </a:extLst>
              </p:cNvPr>
              <p:cNvSpPr txBox="1"/>
              <p:nvPr/>
            </p:nvSpPr>
            <p:spPr>
              <a:xfrm>
                <a:off x="2909779" y="3672697"/>
                <a:ext cx="6097772" cy="37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072772F-9409-7CB9-0007-1B6DB24FA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779" y="3672697"/>
                <a:ext cx="6097772" cy="373051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6EB7BE2-2202-F39D-3328-56E3F2075B8B}"/>
              </a:ext>
            </a:extLst>
          </p:cNvPr>
          <p:cNvSpPr txBox="1"/>
          <p:nvPr/>
        </p:nvSpPr>
        <p:spPr>
          <a:xfrm>
            <a:off x="475890" y="2978729"/>
            <a:ext cx="1139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esegue un test con caduta di pressione al recipiente a 2 bar con He e si trova un tasso di perdita di 1x10</a:t>
            </a:r>
            <a:r>
              <a:rPr lang="it-IT" baseline="30000" dirty="0"/>
              <a:t>-4</a:t>
            </a:r>
            <a:r>
              <a:rPr lang="it-IT" dirty="0"/>
              <a:t> mbar lt/s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51A38D1-7F38-4F91-AC2B-409D42EC8085}"/>
                  </a:ext>
                </a:extLst>
              </p:cNvPr>
              <p:cNvSpPr txBox="1"/>
              <p:nvPr/>
            </p:nvSpPr>
            <p:spPr>
              <a:xfrm>
                <a:off x="831997" y="3521258"/>
                <a:ext cx="235245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= 2 bar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51A38D1-7F38-4F91-AC2B-409D42EC8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97" y="3521258"/>
                <a:ext cx="2352454" cy="381515"/>
              </a:xfrm>
              <a:prstGeom prst="rect">
                <a:avLst/>
              </a:prstGeom>
              <a:blipFill>
                <a:blip r:embed="rId7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67D6549-C70F-EE3D-B5F2-22219063A5B2}"/>
                  </a:ext>
                </a:extLst>
              </p:cNvPr>
              <p:cNvSpPr txBox="1"/>
              <p:nvPr/>
            </p:nvSpPr>
            <p:spPr>
              <a:xfrm>
                <a:off x="2414918" y="3509939"/>
                <a:ext cx="235245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= 1 bar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67D6549-C70F-EE3D-B5F2-22219063A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18" y="3509939"/>
                <a:ext cx="2352454" cy="381515"/>
              </a:xfrm>
              <a:prstGeom prst="rect">
                <a:avLst/>
              </a:prstGeom>
              <a:blipFill>
                <a:blip r:embed="rId8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8A03DC4-8A72-E304-0996-8ED51CCD37AB}"/>
                  </a:ext>
                </a:extLst>
              </p:cNvPr>
              <p:cNvSpPr txBox="1"/>
              <p:nvPr/>
            </p:nvSpPr>
            <p:spPr>
              <a:xfrm>
                <a:off x="831997" y="3960186"/>
                <a:ext cx="235245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</m:oMath>
                </a14:m>
                <a:r>
                  <a:rPr lang="en-US" dirty="0"/>
                  <a:t> = 7 bar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8A03DC4-8A72-E304-0996-8ED51CCD3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97" y="3960186"/>
                <a:ext cx="2352454" cy="381515"/>
              </a:xfrm>
              <a:prstGeom prst="rect">
                <a:avLst/>
              </a:prstGeom>
              <a:blipFill>
                <a:blip r:embed="rId9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23A01C8-49FD-289B-B3F0-F95E9F37AEA5}"/>
                  </a:ext>
                </a:extLst>
              </p:cNvPr>
              <p:cNvSpPr txBox="1"/>
              <p:nvPr/>
            </p:nvSpPr>
            <p:spPr>
              <a:xfrm>
                <a:off x="2414918" y="3948867"/>
                <a:ext cx="235245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</m:oMath>
                </a14:m>
                <a:r>
                  <a:rPr lang="en-US" dirty="0"/>
                  <a:t> = 1 bar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23A01C8-49FD-289B-B3F0-F95E9F37A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18" y="3948867"/>
                <a:ext cx="2352454" cy="381515"/>
              </a:xfrm>
              <a:prstGeom prst="rect">
                <a:avLst/>
              </a:prstGeom>
              <a:blipFill>
                <a:blip r:embed="rId10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4338D8D-3F5B-19DB-8CA6-15D035ABE7AD}"/>
                  </a:ext>
                </a:extLst>
              </p:cNvPr>
              <p:cNvSpPr txBox="1"/>
              <p:nvPr/>
            </p:nvSpPr>
            <p:spPr>
              <a:xfrm>
                <a:off x="7727210" y="3700696"/>
                <a:ext cx="3415709" cy="693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4338D8D-3F5B-19DB-8CA6-15D035ABE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210" y="3700696"/>
                <a:ext cx="3415709" cy="6934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2CB2459-C4E5-42DD-08E7-FB0C3506AAFB}"/>
                  </a:ext>
                </a:extLst>
              </p:cNvPr>
              <p:cNvSpPr txBox="1"/>
              <p:nvPr/>
            </p:nvSpPr>
            <p:spPr>
              <a:xfrm>
                <a:off x="794782" y="5316539"/>
                <a:ext cx="34369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𝑏𝑎𝑟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𝑏𝑎𝑟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2CB2459-C4E5-42DD-08E7-FB0C3506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2" y="5316539"/>
                <a:ext cx="3436975" cy="369332"/>
              </a:xfrm>
              <a:prstGeom prst="rect">
                <a:avLst/>
              </a:prstGeom>
              <a:blipFill>
                <a:blip r:embed="rId12"/>
                <a:stretch>
                  <a:fillRect l="-35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magine 27">
            <a:extLst>
              <a:ext uri="{FF2B5EF4-FFF2-40B4-BE49-F238E27FC236}">
                <a16:creationId xmlns:a16="http://schemas.microsoft.com/office/drawing/2014/main" id="{B4A80D9F-CF0C-8D1A-A148-7DE2268504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7682" y="266721"/>
            <a:ext cx="2077402" cy="2499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A5B525D-7AC0-C41B-DE8F-788C537FC971}"/>
                  </a:ext>
                </a:extLst>
              </p:cNvPr>
              <p:cNvSpPr txBox="1"/>
              <p:nvPr/>
            </p:nvSpPr>
            <p:spPr>
              <a:xfrm>
                <a:off x="820035" y="5818340"/>
                <a:ext cx="3436975" cy="394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𝑏𝑎𝑟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2.46 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𝑏𝑎𝑟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A5B525D-7AC0-C41B-DE8F-788C537FC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35" y="5818340"/>
                <a:ext cx="3436975" cy="394403"/>
              </a:xfrm>
              <a:prstGeom prst="rect">
                <a:avLst/>
              </a:prstGeom>
              <a:blipFill>
                <a:blip r:embed="rId14"/>
                <a:stretch>
                  <a:fillRect l="-35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CDD204B-0746-E9EB-4656-A1D6C0F2A368}"/>
              </a:ext>
            </a:extLst>
          </p:cNvPr>
          <p:cNvSpPr txBox="1"/>
          <p:nvPr/>
        </p:nvSpPr>
        <p:spPr>
          <a:xfrm>
            <a:off x="475890" y="4651353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perdita equivalente è quindi: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78759B2B-D5A6-5BD9-0220-F0D18351896C}"/>
                  </a:ext>
                </a:extLst>
              </p:cNvPr>
              <p:cNvSpPr txBox="1"/>
              <p:nvPr/>
            </p:nvSpPr>
            <p:spPr>
              <a:xfrm>
                <a:off x="4494913" y="5290955"/>
                <a:ext cx="6382193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=2.46∙16∙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=3.94×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78759B2B-D5A6-5BD9-0220-F0D18351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13" y="5290955"/>
                <a:ext cx="6382193" cy="6183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68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CB8B8-0AD6-1ADA-C465-1CC0A819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Metodi ricerca perdite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305E1B1-A68F-9A03-D1CF-EC1259F86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94834"/>
              </p:ext>
            </p:extLst>
          </p:nvPr>
        </p:nvGraphicFramePr>
        <p:xfrm>
          <a:off x="335281" y="894764"/>
          <a:ext cx="11249182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103">
                  <a:extLst>
                    <a:ext uri="{9D8B030D-6E8A-4147-A177-3AD203B41FA5}">
                      <a16:colId xmlns:a16="http://schemas.microsoft.com/office/drawing/2014/main" val="1268008790"/>
                    </a:ext>
                  </a:extLst>
                </a:gridCol>
                <a:gridCol w="2097627">
                  <a:extLst>
                    <a:ext uri="{9D8B030D-6E8A-4147-A177-3AD203B41FA5}">
                      <a16:colId xmlns:a16="http://schemas.microsoft.com/office/drawing/2014/main" val="2347928074"/>
                    </a:ext>
                  </a:extLst>
                </a:gridCol>
                <a:gridCol w="2412459">
                  <a:extLst>
                    <a:ext uri="{9D8B030D-6E8A-4147-A177-3AD203B41FA5}">
                      <a16:colId xmlns:a16="http://schemas.microsoft.com/office/drawing/2014/main" val="897373937"/>
                    </a:ext>
                  </a:extLst>
                </a:gridCol>
                <a:gridCol w="2936248">
                  <a:extLst>
                    <a:ext uri="{9D8B030D-6E8A-4147-A177-3AD203B41FA5}">
                      <a16:colId xmlns:a16="http://schemas.microsoft.com/office/drawing/2014/main" val="2629868521"/>
                    </a:ext>
                  </a:extLst>
                </a:gridCol>
                <a:gridCol w="1457745">
                  <a:extLst>
                    <a:ext uri="{9D8B030D-6E8A-4147-A177-3AD203B41FA5}">
                      <a16:colId xmlns:a16="http://schemas.microsoft.com/office/drawing/2014/main" val="3829071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Procedura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Gas di applicazione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Minima fuga rilevabile</a:t>
                      </a:r>
                      <a:br>
                        <a:rPr lang="it-IT" dirty="0"/>
                      </a:br>
                      <a:r>
                        <a:rPr lang="it-IT" dirty="0"/>
                        <a:t>[mbar lt/s]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Range di 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Quantitativa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7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Metodo di risalita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Vuoto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Limitata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4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Caduta di 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Sovrapressione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Limitata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55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Schiume spray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Sovrapressione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Test  con bolle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Sovrapressione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Limitata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5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Ultrasuoni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Sovrapressione/depressione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4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Conducibilità termica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Refrigeranti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Sovrapressione/depressione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85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Sniffer/Cercafughe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Idrogeno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Elio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Sovrapressione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10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Vuoto/Cercafughe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Idrogeno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Elio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&lt; 5x10</a:t>
                      </a:r>
                      <a:r>
                        <a:rPr lang="it-IT" baseline="30000" dirty="0"/>
                        <a:t>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Vuoto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45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11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212B3-CD87-9DBB-F969-E0395AE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Metodo Schiume spray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1B8B9E3-FB36-C086-EFE9-391B15CA92B8}"/>
              </a:ext>
            </a:extLst>
          </p:cNvPr>
          <p:cNvGrpSpPr/>
          <p:nvPr/>
        </p:nvGrpSpPr>
        <p:grpSpPr>
          <a:xfrm>
            <a:off x="4886221" y="1626191"/>
            <a:ext cx="7049310" cy="3965237"/>
            <a:chOff x="4448071" y="1578566"/>
            <a:chExt cx="7049310" cy="3965237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E314EA55-B27A-5697-F19A-1C61A41C4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071" y="1578566"/>
              <a:ext cx="7049310" cy="396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DB692B13-F6AB-5A30-1429-801D932A48D7}"/>
                </a:ext>
              </a:extLst>
            </p:cNvPr>
            <p:cNvSpPr/>
            <p:nvPr/>
          </p:nvSpPr>
          <p:spPr>
            <a:xfrm>
              <a:off x="8989219" y="2366963"/>
              <a:ext cx="771524" cy="700087"/>
            </a:xfrm>
            <a:custGeom>
              <a:avLst/>
              <a:gdLst>
                <a:gd name="connsiteX0" fmla="*/ 0 w 790575"/>
                <a:gd name="connsiteY0" fmla="*/ 378618 h 700087"/>
                <a:gd name="connsiteX1" fmla="*/ 183357 w 790575"/>
                <a:gd name="connsiteY1" fmla="*/ 0 h 700087"/>
                <a:gd name="connsiteX2" fmla="*/ 376238 w 790575"/>
                <a:gd name="connsiteY2" fmla="*/ 54768 h 700087"/>
                <a:gd name="connsiteX3" fmla="*/ 476250 w 790575"/>
                <a:gd name="connsiteY3" fmla="*/ 61912 h 700087"/>
                <a:gd name="connsiteX4" fmla="*/ 626269 w 790575"/>
                <a:gd name="connsiteY4" fmla="*/ 59531 h 700087"/>
                <a:gd name="connsiteX5" fmla="*/ 790575 w 790575"/>
                <a:gd name="connsiteY5" fmla="*/ 135731 h 700087"/>
                <a:gd name="connsiteX6" fmla="*/ 428625 w 790575"/>
                <a:gd name="connsiteY6" fmla="*/ 700087 h 700087"/>
                <a:gd name="connsiteX7" fmla="*/ 0 w 790575"/>
                <a:gd name="connsiteY7" fmla="*/ 378618 h 70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700087">
                  <a:moveTo>
                    <a:pt x="0" y="378618"/>
                  </a:moveTo>
                  <a:lnTo>
                    <a:pt x="183357" y="0"/>
                  </a:lnTo>
                  <a:lnTo>
                    <a:pt x="376238" y="54768"/>
                  </a:lnTo>
                  <a:lnTo>
                    <a:pt x="476250" y="61912"/>
                  </a:lnTo>
                  <a:lnTo>
                    <a:pt x="626269" y="59531"/>
                  </a:lnTo>
                  <a:lnTo>
                    <a:pt x="790575" y="135731"/>
                  </a:lnTo>
                  <a:lnTo>
                    <a:pt x="428625" y="700087"/>
                  </a:lnTo>
                  <a:lnTo>
                    <a:pt x="0" y="3786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D5CCE8-F85A-E989-E1F3-CC93B4DFEFB7}"/>
              </a:ext>
            </a:extLst>
          </p:cNvPr>
          <p:cNvSpPr txBox="1"/>
          <p:nvPr/>
        </p:nvSpPr>
        <p:spPr>
          <a:xfrm>
            <a:off x="542925" y="2649760"/>
            <a:ext cx="3968138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Utilizzabile solo in sovrapressione</a:t>
            </a:r>
          </a:p>
          <a:p>
            <a:pPr marL="285750" indent="-285750">
              <a:lnSpc>
                <a:spcPct val="200000"/>
              </a:lnSpc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Buona capacità di localizzazione</a:t>
            </a:r>
          </a:p>
          <a:p>
            <a:pPr marL="285750" indent="-285750">
              <a:lnSpc>
                <a:spcPct val="200000"/>
              </a:lnSpc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Costo molto basso</a:t>
            </a:r>
          </a:p>
        </p:txBody>
      </p:sp>
    </p:spTree>
    <p:extLst>
      <p:ext uri="{BB962C8B-B14F-4D97-AF65-F5344CB8AC3E}">
        <p14:creationId xmlns:p14="http://schemas.microsoft.com/office/powerpoint/2010/main" val="171213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E5D49C-5F88-35DA-01E4-B5895D1B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Metodo della risalita della pressione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A95D9-C2D1-D87F-8C44-CD1961F0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1253331"/>
            <a:ext cx="5006850" cy="3921784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Si porta in vuoto il recipiente da testare.</a:t>
            </a:r>
          </a:p>
          <a:p>
            <a:r>
              <a:rPr lang="it-IT" dirty="0"/>
              <a:t>Un manometro misura la pressione nel recipiente.</a:t>
            </a:r>
          </a:p>
          <a:p>
            <a:r>
              <a:rPr lang="it-IT" dirty="0"/>
              <a:t>Si isola il recipiente dal sistema di pompaggio e si registra la curva di risalita della pressione.</a:t>
            </a:r>
          </a:p>
          <a:p>
            <a:r>
              <a:rPr lang="it-IT" dirty="0"/>
              <a:t>La pendenza della curva di risalita risulta proporzionale alla perdita totale presente nel sistema.</a:t>
            </a:r>
          </a:p>
          <a:p>
            <a:r>
              <a:rPr lang="it-IT" dirty="0"/>
              <a:t>La pressione nel sistema dipende dalla temperatura</a:t>
            </a:r>
          </a:p>
          <a:p>
            <a:r>
              <a:rPr lang="it-IT" dirty="0"/>
              <a:t>Può essere impiegato in alcuni processi di automazione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B1AF7C82-2F9F-2779-5789-75E2E3AF15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8482" y="1015842"/>
            <a:ext cx="1068176" cy="3178588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3849E744-F4D1-8D7F-206C-C7924D3B2D1C}"/>
              </a:ext>
            </a:extLst>
          </p:cNvPr>
          <p:cNvGrpSpPr/>
          <p:nvPr/>
        </p:nvGrpSpPr>
        <p:grpSpPr>
          <a:xfrm>
            <a:off x="5294398" y="928292"/>
            <a:ext cx="3765317" cy="3547920"/>
            <a:chOff x="4607160" y="1129180"/>
            <a:chExt cx="3765317" cy="3547920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06613FD7-7243-2410-AF66-FAD06BCAC918}"/>
                </a:ext>
              </a:extLst>
            </p:cNvPr>
            <p:cNvGrpSpPr/>
            <p:nvPr/>
          </p:nvGrpSpPr>
          <p:grpSpPr>
            <a:xfrm>
              <a:off x="4607160" y="1129180"/>
              <a:ext cx="3765317" cy="3547920"/>
              <a:chOff x="4397610" y="1365274"/>
              <a:chExt cx="3765317" cy="354792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13A79B9F-520E-57FA-4851-9ED02DA4F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4385" y="1365274"/>
                <a:ext cx="3658542" cy="3411237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8058BD7-DC85-3323-49C9-87CFFB769550}"/>
                  </a:ext>
                </a:extLst>
              </p:cNvPr>
              <p:cNvSpPr txBox="1"/>
              <p:nvPr/>
            </p:nvSpPr>
            <p:spPr>
              <a:xfrm rot="16200000">
                <a:off x="4038601" y="3086100"/>
                <a:ext cx="108734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Pressione</a:t>
                </a: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A4C879F-CBDF-ECA5-4C3F-F6C4663090A9}"/>
                  </a:ext>
                </a:extLst>
              </p:cNvPr>
              <p:cNvSpPr txBox="1"/>
              <p:nvPr/>
            </p:nvSpPr>
            <p:spPr>
              <a:xfrm>
                <a:off x="5819898" y="4543862"/>
                <a:ext cx="81977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Tempo</a:t>
                </a:r>
              </a:p>
            </p:txBody>
          </p:sp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081C3D3-141F-838E-4CD6-18409478B700}"/>
                </a:ext>
              </a:extLst>
            </p:cNvPr>
            <p:cNvSpPr txBox="1"/>
            <p:nvPr/>
          </p:nvSpPr>
          <p:spPr>
            <a:xfrm rot="18609088">
              <a:off x="4873979" y="2261446"/>
              <a:ext cx="22301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Degassaggio + Perdita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4FC1542-51A2-C204-D49E-C1ADFAC73DF6}"/>
                </a:ext>
              </a:extLst>
            </p:cNvPr>
            <p:cNvSpPr txBox="1"/>
            <p:nvPr/>
          </p:nvSpPr>
          <p:spPr>
            <a:xfrm>
              <a:off x="6258020" y="2550232"/>
              <a:ext cx="1395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Degassaggio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1E8AB0A-8956-816E-AF73-98251D69155A}"/>
                </a:ext>
              </a:extLst>
            </p:cNvPr>
            <p:cNvSpPr txBox="1"/>
            <p:nvPr/>
          </p:nvSpPr>
          <p:spPr>
            <a:xfrm rot="19880267">
              <a:off x="6197043" y="3444378"/>
              <a:ext cx="85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Perdita</a:t>
              </a: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5F4A783D-22C9-951A-D501-A2A1137BCEA6}"/>
                </a:ext>
              </a:extLst>
            </p:cNvPr>
            <p:cNvSpPr/>
            <p:nvPr/>
          </p:nvSpPr>
          <p:spPr>
            <a:xfrm>
              <a:off x="5631656" y="3228975"/>
              <a:ext cx="247650" cy="302419"/>
            </a:xfrm>
            <a:custGeom>
              <a:avLst/>
              <a:gdLst>
                <a:gd name="connsiteX0" fmla="*/ 119063 w 247650"/>
                <a:gd name="connsiteY0" fmla="*/ 0 h 302419"/>
                <a:gd name="connsiteX1" fmla="*/ 0 w 247650"/>
                <a:gd name="connsiteY1" fmla="*/ 152400 h 302419"/>
                <a:gd name="connsiteX2" fmla="*/ 45244 w 247650"/>
                <a:gd name="connsiteY2" fmla="*/ 302419 h 302419"/>
                <a:gd name="connsiteX3" fmla="*/ 135732 w 247650"/>
                <a:gd name="connsiteY3" fmla="*/ 264319 h 302419"/>
                <a:gd name="connsiteX4" fmla="*/ 247650 w 247650"/>
                <a:gd name="connsiteY4" fmla="*/ 159544 h 302419"/>
                <a:gd name="connsiteX5" fmla="*/ 119063 w 247650"/>
                <a:gd name="connsiteY5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302419">
                  <a:moveTo>
                    <a:pt x="119063" y="0"/>
                  </a:moveTo>
                  <a:lnTo>
                    <a:pt x="0" y="152400"/>
                  </a:lnTo>
                  <a:lnTo>
                    <a:pt x="45244" y="302419"/>
                  </a:lnTo>
                  <a:lnTo>
                    <a:pt x="135732" y="264319"/>
                  </a:lnTo>
                  <a:lnTo>
                    <a:pt x="247650" y="159544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292449AA-202D-2DD3-91F0-B68A5DE2434A}"/>
                </a:ext>
              </a:extLst>
            </p:cNvPr>
            <p:cNvSpPr/>
            <p:nvPr/>
          </p:nvSpPr>
          <p:spPr>
            <a:xfrm>
              <a:off x="5645944" y="3571875"/>
              <a:ext cx="202406" cy="230981"/>
            </a:xfrm>
            <a:custGeom>
              <a:avLst/>
              <a:gdLst>
                <a:gd name="connsiteX0" fmla="*/ 202406 w 202406"/>
                <a:gd name="connsiteY0" fmla="*/ 0 h 230981"/>
                <a:gd name="connsiteX1" fmla="*/ 40481 w 202406"/>
                <a:gd name="connsiteY1" fmla="*/ 88106 h 230981"/>
                <a:gd name="connsiteX2" fmla="*/ 0 w 202406"/>
                <a:gd name="connsiteY2" fmla="*/ 226219 h 230981"/>
                <a:gd name="connsiteX3" fmla="*/ 69056 w 202406"/>
                <a:gd name="connsiteY3" fmla="*/ 230981 h 230981"/>
                <a:gd name="connsiteX4" fmla="*/ 192881 w 202406"/>
                <a:gd name="connsiteY4" fmla="*/ 178594 h 230981"/>
                <a:gd name="connsiteX5" fmla="*/ 202406 w 202406"/>
                <a:gd name="connsiteY5" fmla="*/ 0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06" h="230981">
                  <a:moveTo>
                    <a:pt x="202406" y="0"/>
                  </a:moveTo>
                  <a:lnTo>
                    <a:pt x="40481" y="88106"/>
                  </a:lnTo>
                  <a:lnTo>
                    <a:pt x="0" y="226219"/>
                  </a:lnTo>
                  <a:lnTo>
                    <a:pt x="69056" y="230981"/>
                  </a:lnTo>
                  <a:lnTo>
                    <a:pt x="192881" y="178594"/>
                  </a:lnTo>
                  <a:lnTo>
                    <a:pt x="20240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D83C7F-0C25-7485-86F4-918561FCB7D9}"/>
              </a:ext>
            </a:extLst>
          </p:cNvPr>
          <p:cNvSpPr txBox="1"/>
          <p:nvPr/>
        </p:nvSpPr>
        <p:spPr>
          <a:xfrm>
            <a:off x="10412357" y="12835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53C403-E8BA-539D-387B-5683DA55CE69}"/>
              </a:ext>
            </a:extLst>
          </p:cNvPr>
          <p:cNvSpPr txBox="1"/>
          <p:nvPr/>
        </p:nvSpPr>
        <p:spPr>
          <a:xfrm>
            <a:off x="11194813" y="64651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p(t)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126FB3-8337-50F2-1FA9-29028D086810}"/>
              </a:ext>
            </a:extLst>
          </p:cNvPr>
          <p:cNvSpPr txBox="1"/>
          <p:nvPr/>
        </p:nvSpPr>
        <p:spPr>
          <a:xfrm>
            <a:off x="681330" y="5332014"/>
            <a:ext cx="517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RoR</a:t>
            </a:r>
            <a:r>
              <a:rPr lang="it-IT" dirty="0"/>
              <a:t> (Rate </a:t>
            </a:r>
            <a:r>
              <a:rPr lang="it-IT"/>
              <a:t>of Rise</a:t>
            </a:r>
            <a:r>
              <a:rPr lang="it-IT" dirty="0"/>
              <a:t>): 3x10</a:t>
            </a:r>
            <a:r>
              <a:rPr lang="it-IT" baseline="30000" dirty="0"/>
              <a:t>-2</a:t>
            </a:r>
            <a:r>
              <a:rPr lang="it-IT" dirty="0"/>
              <a:t> mbar dopo 5min su 100 lt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8250ADEA-AFB0-A5C6-9256-D8AC5C6525EE}"/>
                  </a:ext>
                </a:extLst>
              </p:cNvPr>
              <p:cNvSpPr txBox="1"/>
              <p:nvPr/>
            </p:nvSpPr>
            <p:spPr>
              <a:xfrm>
                <a:off x="1374931" y="5929708"/>
                <a:ext cx="4877746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leak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=100∙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300 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8250ADEA-AFB0-A5C6-9256-D8AC5C652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31" y="5929708"/>
                <a:ext cx="4877746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6F996E3-B25B-E626-713D-1B4568D6C87B}"/>
              </a:ext>
            </a:extLst>
          </p:cNvPr>
          <p:cNvSpPr txBox="1"/>
          <p:nvPr/>
        </p:nvSpPr>
        <p:spPr>
          <a:xfrm>
            <a:off x="7197885" y="6022971"/>
            <a:ext cx="425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Flangia con OR tappata senza corpi estranei</a:t>
            </a:r>
          </a:p>
        </p:txBody>
      </p:sp>
    </p:spTree>
    <p:extLst>
      <p:ext uri="{BB962C8B-B14F-4D97-AF65-F5344CB8AC3E}">
        <p14:creationId xmlns:p14="http://schemas.microsoft.com/office/powerpoint/2010/main" val="706203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DE04F778CDC45B8DF1DC19C6835F9" ma:contentTypeVersion="14" ma:contentTypeDescription="Create a new document." ma:contentTypeScope="" ma:versionID="d07482f0cb75eb69776c9117724c8c52">
  <xsd:schema xmlns:xsd="http://www.w3.org/2001/XMLSchema" xmlns:xs="http://www.w3.org/2001/XMLSchema" xmlns:p="http://schemas.microsoft.com/office/2006/metadata/properties" xmlns:ns3="23810e04-a4d8-4687-95b7-fa8937dcfbc2" xmlns:ns4="c51601a3-872e-4b6e-98b9-6a5e809fbe1a" targetNamespace="http://schemas.microsoft.com/office/2006/metadata/properties" ma:root="true" ma:fieldsID="d587b9988b6eb43af77f5792c77648ce" ns3:_="" ns4:_="">
    <xsd:import namespace="23810e04-a4d8-4687-95b7-fa8937dcfbc2"/>
    <xsd:import namespace="c51601a3-872e-4b6e-98b9-6a5e809fbe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3:MediaServiceAutoTag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10e04-a4d8-4687-95b7-fa8937dcfb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601a3-872e-4b6e-98b9-6a5e809fb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4F62EA-C05A-43F8-AD50-AF723944B7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10e04-a4d8-4687-95b7-fa8937dcfbc2"/>
    <ds:schemaRef ds:uri="c51601a3-872e-4b6e-98b9-6a5e809fb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25ABD-66A5-47F5-8A16-3334B0C87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D4C8F-9CB0-47DD-B34B-1C4CE0C49C6E}">
  <ds:schemaRefs>
    <ds:schemaRef ds:uri="c51601a3-872e-4b6e-98b9-6a5e809fbe1a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23810e04-a4d8-4687-95b7-fa8937dcfbc2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Microsoft Office PowerPoint</Application>
  <PresentationFormat>Widescreen</PresentationFormat>
  <Paragraphs>297</Paragraphs>
  <Slides>20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Source Sans Pro</vt:lpstr>
      <vt:lpstr>Wingdings</vt:lpstr>
      <vt:lpstr>Tema di Office</vt:lpstr>
      <vt:lpstr>Ricerca delle perdite nei sistemi da vuoto</vt:lpstr>
      <vt:lpstr>Campo di applicazione</vt:lpstr>
      <vt:lpstr>Tipi di perdite</vt:lpstr>
      <vt:lpstr>Esempi di perdite in vuoto</vt:lpstr>
      <vt:lpstr>Esempi di criteri di tenuta</vt:lpstr>
      <vt:lpstr>Esempio di Correzione</vt:lpstr>
      <vt:lpstr>Metodi ricerca perdite</vt:lpstr>
      <vt:lpstr>Metodo Schiume spray</vt:lpstr>
      <vt:lpstr>Metodo della risalita della pressione</vt:lpstr>
      <vt:lpstr>Principio Funzionamento dello Spettrometro di Massa</vt:lpstr>
      <vt:lpstr>Spettrometro di massa a settore magnetico</vt:lpstr>
      <vt:lpstr>Cercafughe a Controflusso</vt:lpstr>
      <vt:lpstr>Metodi di ricerca perdite – Metodo a Vuoto (Outside-In Leak)</vt:lpstr>
      <vt:lpstr>Metodi di ricerca perdite – Metodo a Pressione (Inside-Out Leak)</vt:lpstr>
      <vt:lpstr>Connessione a flusso parziale</vt:lpstr>
      <vt:lpstr>Connessione al sistema da vuoto - Sensibilità</vt:lpstr>
      <vt:lpstr>Connessione al sistema da vuoto – Tempo di risposta</vt:lpstr>
      <vt:lpstr>Metodo a Pressione con Tecnica a copertura</vt:lpstr>
      <vt:lpstr>Metodo a Pressione con Tecnica Bombing</vt:lpstr>
      <vt:lpstr>Procedura di azzeramento con deriva del fondo di misura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Roncolato</dc:creator>
  <cp:lastModifiedBy>Carlo Roncolato</cp:lastModifiedBy>
  <cp:revision>28</cp:revision>
  <cp:lastPrinted>2023-10-06T12:47:31Z</cp:lastPrinted>
  <dcterms:created xsi:type="dcterms:W3CDTF">2022-08-04T08:01:12Z</dcterms:created>
  <dcterms:modified xsi:type="dcterms:W3CDTF">2025-05-27T18:41:41Z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0x010100C79DE04F778CDC45B8DF1DC19C6835F9</vt:lpwstr>
  </property>
</Properties>
</file>