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91.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163.jp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8" r:id="rId2"/>
    <p:sldId id="259" r:id="rId3"/>
    <p:sldId id="591" r:id="rId4"/>
    <p:sldId id="590" r:id="rId5"/>
    <p:sldId id="592" r:id="rId6"/>
    <p:sldId id="593" r:id="rId7"/>
    <p:sldId id="595" r:id="rId8"/>
    <p:sldId id="596" r:id="rId9"/>
    <p:sldId id="262" r:id="rId10"/>
    <p:sldId id="594" r:id="rId11"/>
    <p:sldId id="264" r:id="rId12"/>
    <p:sldId id="588" r:id="rId13"/>
    <p:sldId id="589" r:id="rId14"/>
    <p:sldId id="599" r:id="rId15"/>
    <p:sldId id="266" r:id="rId16"/>
    <p:sldId id="585" r:id="rId17"/>
    <p:sldId id="267" r:id="rId18"/>
    <p:sldId id="584" r:id="rId19"/>
    <p:sldId id="604" r:id="rId20"/>
    <p:sldId id="605" r:id="rId21"/>
    <p:sldId id="602" r:id="rId22"/>
    <p:sldId id="603" r:id="rId23"/>
    <p:sldId id="600" r:id="rId24"/>
    <p:sldId id="601" r:id="rId25"/>
    <p:sldId id="25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639F9-F01D-9805-6121-95283B21B37E}" v="6" dt="2025-05-11T11:36:44.74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70"/>
    <p:restoredTop sz="96296"/>
  </p:normalViewPr>
  <p:slideViewPr>
    <p:cSldViewPr snapToGrid="0">
      <p:cViewPr varScale="1">
        <p:scale>
          <a:sx n="107" d="100"/>
          <a:sy n="107" d="100"/>
        </p:scale>
        <p:origin x="184"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D04F74-D15D-714B-A8A7-9A5EF022BC82}" type="datetimeFigureOut">
              <a:rPr lang="en-GB" smtClean="0"/>
              <a:t>14/05/2025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F74D4-BCF5-DE45-B066-1CE44A91E34C}" type="slidenum">
              <a:rPr lang="en-GB" smtClean="0"/>
              <a:t>‹N›</a:t>
            </a:fld>
            <a:endParaRPr lang="en-GB"/>
          </a:p>
        </p:txBody>
      </p:sp>
    </p:spTree>
    <p:extLst>
      <p:ext uri="{BB962C8B-B14F-4D97-AF65-F5344CB8AC3E}">
        <p14:creationId xmlns:p14="http://schemas.microsoft.com/office/powerpoint/2010/main" val="80583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1</a:t>
            </a:fld>
            <a:endParaRPr lang="en-GB" dirty="0"/>
          </a:p>
        </p:txBody>
      </p:sp>
    </p:spTree>
    <p:extLst>
      <p:ext uri="{BB962C8B-B14F-4D97-AF65-F5344CB8AC3E}">
        <p14:creationId xmlns:p14="http://schemas.microsoft.com/office/powerpoint/2010/main" val="59826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5ABF74D4-BCF5-DE45-B066-1CE44A91E34C}" type="slidenum">
              <a:rPr lang="en-GB" smtClean="0"/>
              <a:t>10</a:t>
            </a:fld>
            <a:endParaRPr lang="en-GB"/>
          </a:p>
        </p:txBody>
      </p:sp>
    </p:spTree>
    <p:extLst>
      <p:ext uri="{BB962C8B-B14F-4D97-AF65-F5344CB8AC3E}">
        <p14:creationId xmlns:p14="http://schemas.microsoft.com/office/powerpoint/2010/main" val="2292193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a:p>
        </p:txBody>
      </p:sp>
      <p:sp>
        <p:nvSpPr>
          <p:cNvPr id="4" name="Segnaposto numero diapositiva 3"/>
          <p:cNvSpPr>
            <a:spLocks noGrp="1"/>
          </p:cNvSpPr>
          <p:nvPr>
            <p:ph type="sldNum" sz="quarter" idx="5"/>
          </p:nvPr>
        </p:nvSpPr>
        <p:spPr/>
        <p:txBody>
          <a:bodyPr/>
          <a:lstStyle/>
          <a:p>
            <a:fld id="{5ABF74D4-BCF5-DE45-B066-1CE44A91E34C}" type="slidenum">
              <a:rPr lang="en-GB" smtClean="0"/>
              <a:t>11</a:t>
            </a:fld>
            <a:endParaRPr lang="en-GB"/>
          </a:p>
        </p:txBody>
      </p:sp>
    </p:spTree>
    <p:extLst>
      <p:ext uri="{BB962C8B-B14F-4D97-AF65-F5344CB8AC3E}">
        <p14:creationId xmlns:p14="http://schemas.microsoft.com/office/powerpoint/2010/main" val="3705884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5ABF74D4-BCF5-DE45-B066-1CE44A91E34C}" type="slidenum">
              <a:rPr lang="en-GB" smtClean="0"/>
              <a:t>12</a:t>
            </a:fld>
            <a:endParaRPr lang="en-GB"/>
          </a:p>
        </p:txBody>
      </p:sp>
    </p:spTree>
    <p:extLst>
      <p:ext uri="{BB962C8B-B14F-4D97-AF65-F5344CB8AC3E}">
        <p14:creationId xmlns:p14="http://schemas.microsoft.com/office/powerpoint/2010/main" val="961412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13</a:t>
            </a:fld>
            <a:endParaRPr lang="en-GB" dirty="0"/>
          </a:p>
        </p:txBody>
      </p:sp>
    </p:spTree>
    <p:extLst>
      <p:ext uri="{BB962C8B-B14F-4D97-AF65-F5344CB8AC3E}">
        <p14:creationId xmlns:p14="http://schemas.microsoft.com/office/powerpoint/2010/main" val="3886221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14</a:t>
            </a:fld>
            <a:endParaRPr lang="en-GB" dirty="0"/>
          </a:p>
        </p:txBody>
      </p:sp>
    </p:spTree>
    <p:extLst>
      <p:ext uri="{BB962C8B-B14F-4D97-AF65-F5344CB8AC3E}">
        <p14:creationId xmlns:p14="http://schemas.microsoft.com/office/powerpoint/2010/main" val="2548942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15</a:t>
            </a:fld>
            <a:endParaRPr lang="en-GB" dirty="0"/>
          </a:p>
        </p:txBody>
      </p:sp>
    </p:spTree>
    <p:extLst>
      <p:ext uri="{BB962C8B-B14F-4D97-AF65-F5344CB8AC3E}">
        <p14:creationId xmlns:p14="http://schemas.microsoft.com/office/powerpoint/2010/main" val="2570482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16</a:t>
            </a:fld>
            <a:endParaRPr lang="en-GB" dirty="0"/>
          </a:p>
        </p:txBody>
      </p:sp>
    </p:spTree>
    <p:extLst>
      <p:ext uri="{BB962C8B-B14F-4D97-AF65-F5344CB8AC3E}">
        <p14:creationId xmlns:p14="http://schemas.microsoft.com/office/powerpoint/2010/main" val="427074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17</a:t>
            </a:fld>
            <a:endParaRPr lang="en-GB" dirty="0"/>
          </a:p>
        </p:txBody>
      </p:sp>
    </p:spTree>
    <p:extLst>
      <p:ext uri="{BB962C8B-B14F-4D97-AF65-F5344CB8AC3E}">
        <p14:creationId xmlns:p14="http://schemas.microsoft.com/office/powerpoint/2010/main" val="2624740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18</a:t>
            </a:fld>
            <a:endParaRPr lang="en-GB" dirty="0"/>
          </a:p>
        </p:txBody>
      </p:sp>
    </p:spTree>
    <p:extLst>
      <p:ext uri="{BB962C8B-B14F-4D97-AF65-F5344CB8AC3E}">
        <p14:creationId xmlns:p14="http://schemas.microsoft.com/office/powerpoint/2010/main" val="2328733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19</a:t>
            </a:fld>
            <a:endParaRPr lang="en-GB" dirty="0"/>
          </a:p>
        </p:txBody>
      </p:sp>
    </p:spTree>
    <p:extLst>
      <p:ext uri="{BB962C8B-B14F-4D97-AF65-F5344CB8AC3E}">
        <p14:creationId xmlns:p14="http://schemas.microsoft.com/office/powerpoint/2010/main" val="327468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2</a:t>
            </a:fld>
            <a:endParaRPr lang="en-GB" dirty="0"/>
          </a:p>
        </p:txBody>
      </p:sp>
    </p:spTree>
    <p:extLst>
      <p:ext uri="{BB962C8B-B14F-4D97-AF65-F5344CB8AC3E}">
        <p14:creationId xmlns:p14="http://schemas.microsoft.com/office/powerpoint/2010/main" val="3492156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20</a:t>
            </a:fld>
            <a:endParaRPr lang="en-GB" dirty="0"/>
          </a:p>
        </p:txBody>
      </p:sp>
    </p:spTree>
    <p:extLst>
      <p:ext uri="{BB962C8B-B14F-4D97-AF65-F5344CB8AC3E}">
        <p14:creationId xmlns:p14="http://schemas.microsoft.com/office/powerpoint/2010/main" val="3025925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21</a:t>
            </a:fld>
            <a:endParaRPr lang="en-GB" dirty="0"/>
          </a:p>
        </p:txBody>
      </p:sp>
    </p:spTree>
    <p:extLst>
      <p:ext uri="{BB962C8B-B14F-4D97-AF65-F5344CB8AC3E}">
        <p14:creationId xmlns:p14="http://schemas.microsoft.com/office/powerpoint/2010/main" val="1650680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22</a:t>
            </a:fld>
            <a:endParaRPr lang="en-GB" dirty="0"/>
          </a:p>
        </p:txBody>
      </p:sp>
    </p:spTree>
    <p:extLst>
      <p:ext uri="{BB962C8B-B14F-4D97-AF65-F5344CB8AC3E}">
        <p14:creationId xmlns:p14="http://schemas.microsoft.com/office/powerpoint/2010/main" val="3779869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23</a:t>
            </a:fld>
            <a:endParaRPr lang="en-GB" dirty="0"/>
          </a:p>
        </p:txBody>
      </p:sp>
    </p:spTree>
    <p:extLst>
      <p:ext uri="{BB962C8B-B14F-4D97-AF65-F5344CB8AC3E}">
        <p14:creationId xmlns:p14="http://schemas.microsoft.com/office/powerpoint/2010/main" val="1150425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5ABF74D4-BCF5-DE45-B066-1CE44A91E34C}" type="slidenum">
              <a:rPr lang="en-GB" smtClean="0"/>
              <a:t>24</a:t>
            </a:fld>
            <a:endParaRPr lang="en-GB" dirty="0"/>
          </a:p>
        </p:txBody>
      </p:sp>
    </p:spTree>
    <p:extLst>
      <p:ext uri="{BB962C8B-B14F-4D97-AF65-F5344CB8AC3E}">
        <p14:creationId xmlns:p14="http://schemas.microsoft.com/office/powerpoint/2010/main" val="319784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b="0" i="0" u="none" strike="noStrike">
              <a:solidFill>
                <a:srgbClr val="000000"/>
              </a:solidFill>
              <a:effectLst/>
              <a:latin typeface="-webkit-standard"/>
            </a:endParaRPr>
          </a:p>
        </p:txBody>
      </p:sp>
      <p:sp>
        <p:nvSpPr>
          <p:cNvPr id="4" name="Segnaposto numero diapositiva 3"/>
          <p:cNvSpPr>
            <a:spLocks noGrp="1"/>
          </p:cNvSpPr>
          <p:nvPr>
            <p:ph type="sldNum" sz="quarter" idx="5"/>
          </p:nvPr>
        </p:nvSpPr>
        <p:spPr/>
        <p:txBody>
          <a:bodyPr/>
          <a:lstStyle/>
          <a:p>
            <a:fld id="{5ABF74D4-BCF5-DE45-B066-1CE44A91E34C}" type="slidenum">
              <a:rPr lang="en-GB" smtClean="0"/>
              <a:t>3</a:t>
            </a:fld>
            <a:endParaRPr lang="en-GB"/>
          </a:p>
        </p:txBody>
      </p:sp>
    </p:spTree>
    <p:extLst>
      <p:ext uri="{BB962C8B-B14F-4D97-AF65-F5344CB8AC3E}">
        <p14:creationId xmlns:p14="http://schemas.microsoft.com/office/powerpoint/2010/main" val="394854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5ABF74D4-BCF5-DE45-B066-1CE44A91E34C}" type="slidenum">
              <a:rPr lang="en-GB" smtClean="0"/>
              <a:t>4</a:t>
            </a:fld>
            <a:endParaRPr lang="en-GB"/>
          </a:p>
        </p:txBody>
      </p:sp>
    </p:spTree>
    <p:extLst>
      <p:ext uri="{BB962C8B-B14F-4D97-AF65-F5344CB8AC3E}">
        <p14:creationId xmlns:p14="http://schemas.microsoft.com/office/powerpoint/2010/main" val="381393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5ABF74D4-BCF5-DE45-B066-1CE44A91E34C}" type="slidenum">
              <a:rPr lang="en-GB" smtClean="0"/>
              <a:t>5</a:t>
            </a:fld>
            <a:endParaRPr lang="en-GB"/>
          </a:p>
        </p:txBody>
      </p:sp>
    </p:spTree>
    <p:extLst>
      <p:ext uri="{BB962C8B-B14F-4D97-AF65-F5344CB8AC3E}">
        <p14:creationId xmlns:p14="http://schemas.microsoft.com/office/powerpoint/2010/main" val="233220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b="0" i="0" u="none" strike="noStrike" noProof="0">
              <a:solidFill>
                <a:srgbClr val="000000"/>
              </a:solidFill>
              <a:effectLst/>
              <a:latin typeface="-webkit-standard"/>
            </a:endParaRPr>
          </a:p>
        </p:txBody>
      </p:sp>
      <p:sp>
        <p:nvSpPr>
          <p:cNvPr id="4" name="Segnaposto numero diapositiva 3"/>
          <p:cNvSpPr>
            <a:spLocks noGrp="1"/>
          </p:cNvSpPr>
          <p:nvPr>
            <p:ph type="sldNum" sz="quarter" idx="5"/>
          </p:nvPr>
        </p:nvSpPr>
        <p:spPr/>
        <p:txBody>
          <a:bodyPr/>
          <a:lstStyle/>
          <a:p>
            <a:fld id="{5ABF74D4-BCF5-DE45-B066-1CE44A91E34C}" type="slidenum">
              <a:rPr lang="en-GB" smtClean="0"/>
              <a:t>6</a:t>
            </a:fld>
            <a:endParaRPr lang="en-GB"/>
          </a:p>
        </p:txBody>
      </p:sp>
    </p:spTree>
    <p:extLst>
      <p:ext uri="{BB962C8B-B14F-4D97-AF65-F5344CB8AC3E}">
        <p14:creationId xmlns:p14="http://schemas.microsoft.com/office/powerpoint/2010/main" val="2796096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5ABF74D4-BCF5-DE45-B066-1CE44A91E34C}" type="slidenum">
              <a:rPr lang="en-GB" smtClean="0"/>
              <a:t>7</a:t>
            </a:fld>
            <a:endParaRPr lang="en-GB"/>
          </a:p>
        </p:txBody>
      </p:sp>
    </p:spTree>
    <p:extLst>
      <p:ext uri="{BB962C8B-B14F-4D97-AF65-F5344CB8AC3E}">
        <p14:creationId xmlns:p14="http://schemas.microsoft.com/office/powerpoint/2010/main" val="352776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a:p>
        </p:txBody>
      </p:sp>
      <p:sp>
        <p:nvSpPr>
          <p:cNvPr id="4" name="Segnaposto numero diapositiva 3"/>
          <p:cNvSpPr>
            <a:spLocks noGrp="1"/>
          </p:cNvSpPr>
          <p:nvPr>
            <p:ph type="sldNum" sz="quarter" idx="5"/>
          </p:nvPr>
        </p:nvSpPr>
        <p:spPr/>
        <p:txBody>
          <a:bodyPr/>
          <a:lstStyle/>
          <a:p>
            <a:fld id="{5ABF74D4-BCF5-DE45-B066-1CE44A91E34C}" type="slidenum">
              <a:rPr lang="en-GB" smtClean="0"/>
              <a:t>8</a:t>
            </a:fld>
            <a:endParaRPr lang="en-GB"/>
          </a:p>
        </p:txBody>
      </p:sp>
    </p:spTree>
    <p:extLst>
      <p:ext uri="{BB962C8B-B14F-4D97-AF65-F5344CB8AC3E}">
        <p14:creationId xmlns:p14="http://schemas.microsoft.com/office/powerpoint/2010/main" val="2375788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a:p>
        </p:txBody>
      </p:sp>
      <p:sp>
        <p:nvSpPr>
          <p:cNvPr id="4" name="Segnaposto numero diapositiva 3"/>
          <p:cNvSpPr>
            <a:spLocks noGrp="1"/>
          </p:cNvSpPr>
          <p:nvPr>
            <p:ph type="sldNum" sz="quarter" idx="5"/>
          </p:nvPr>
        </p:nvSpPr>
        <p:spPr/>
        <p:txBody>
          <a:bodyPr/>
          <a:lstStyle/>
          <a:p>
            <a:fld id="{5ABF74D4-BCF5-DE45-B066-1CE44A91E34C}" type="slidenum">
              <a:rPr lang="en-GB" smtClean="0"/>
              <a:t>9</a:t>
            </a:fld>
            <a:endParaRPr lang="en-GB"/>
          </a:p>
        </p:txBody>
      </p:sp>
    </p:spTree>
    <p:extLst>
      <p:ext uri="{BB962C8B-B14F-4D97-AF65-F5344CB8AC3E}">
        <p14:creationId xmlns:p14="http://schemas.microsoft.com/office/powerpoint/2010/main" val="109729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6789D5C1-384B-5F4F-B064-DFA2F80C6549}"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306469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789D5C1-384B-5F4F-B064-DFA2F80C6549}"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1382987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789D5C1-384B-5F4F-B064-DFA2F80C6549}"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810161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0" y="294789"/>
            <a:ext cx="12192000" cy="807085"/>
          </a:xfrm>
          <a:custGeom>
            <a:avLst/>
            <a:gdLst/>
            <a:ahLst/>
            <a:cxnLst/>
            <a:rect l="l" t="t" r="r" b="b"/>
            <a:pathLst>
              <a:path w="12192000" h="807085">
                <a:moveTo>
                  <a:pt x="12192000" y="0"/>
                </a:moveTo>
                <a:lnTo>
                  <a:pt x="0" y="0"/>
                </a:lnTo>
                <a:lnTo>
                  <a:pt x="0" y="806686"/>
                </a:lnTo>
                <a:lnTo>
                  <a:pt x="12192000" y="806686"/>
                </a:lnTo>
                <a:lnTo>
                  <a:pt x="12192000"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00" b="0" i="1">
                <a:solidFill>
                  <a:srgbClr val="4472C4"/>
                </a:solidFill>
                <a:latin typeface="Avenir Book"/>
                <a:cs typeface="Avenir Book"/>
              </a:defRPr>
            </a:lvl1pPr>
          </a:lstStyle>
          <a:p>
            <a:pPr marL="12700">
              <a:lnSpc>
                <a:spcPct val="100000"/>
              </a:lnSpc>
              <a:spcBef>
                <a:spcPts val="100"/>
              </a:spcBef>
            </a:pPr>
            <a:r>
              <a:t>66th</a:t>
            </a:r>
            <a:r>
              <a:rPr spc="-20"/>
              <a:t> </a:t>
            </a:r>
            <a:r>
              <a:t>LNF</a:t>
            </a:r>
            <a:r>
              <a:rPr spc="-20"/>
              <a:t> </a:t>
            </a:r>
            <a:r>
              <a:t>SC</a:t>
            </a:r>
            <a:r>
              <a:rPr spc="-20"/>
              <a:t> </a:t>
            </a:r>
            <a:r>
              <a:t>Meeting</a:t>
            </a:r>
            <a:r>
              <a:rPr spc="-10"/>
              <a:t> </a:t>
            </a:r>
            <a:r>
              <a:t>–</a:t>
            </a:r>
            <a:r>
              <a:rPr spc="-15"/>
              <a:t> </a:t>
            </a:r>
            <a:r>
              <a:t>8</a:t>
            </a:r>
            <a:r>
              <a:rPr spc="-20"/>
              <a:t> </a:t>
            </a:r>
            <a:r>
              <a:t>Nov</a:t>
            </a:r>
            <a:r>
              <a:rPr spc="-10"/>
              <a:t> </a:t>
            </a:r>
            <a:r>
              <a:rPr spc="-20"/>
              <a:t>2023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5/14/25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extLst>
      <p:ext uri="{BB962C8B-B14F-4D97-AF65-F5344CB8AC3E}">
        <p14:creationId xmlns:p14="http://schemas.microsoft.com/office/powerpoint/2010/main" val="362322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789D5C1-384B-5F4F-B064-DFA2F80C6549}"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3166201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6789D5C1-384B-5F4F-B064-DFA2F80C6549}" type="datetimeFigureOut">
              <a:rPr lang="en-GB" smtClean="0"/>
              <a:t>14/05/2025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3287525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6789D5C1-384B-5F4F-B064-DFA2F80C6549}" type="datetimeFigureOut">
              <a:rPr lang="en-GB" smtClean="0"/>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2185760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6789D5C1-384B-5F4F-B064-DFA2F80C6549}" type="datetimeFigureOut">
              <a:rPr lang="en-GB" smtClean="0"/>
              <a:t>14/05/2025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194133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789D5C1-384B-5F4F-B064-DFA2F80C6549}" type="datetimeFigureOut">
              <a:rPr lang="en-GB" smtClean="0"/>
              <a:t>14/05/2025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3714151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89D5C1-384B-5F4F-B064-DFA2F80C6549}" type="datetimeFigureOut">
              <a:rPr lang="en-GB" smtClean="0"/>
              <a:t>14/05/2025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291324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789D5C1-384B-5F4F-B064-DFA2F80C6549}" type="datetimeFigureOut">
              <a:rPr lang="en-GB" smtClean="0"/>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128288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6789D5C1-384B-5F4F-B064-DFA2F80C6549}" type="datetimeFigureOut">
              <a:rPr lang="en-GB" smtClean="0"/>
              <a:t>14/05/2025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5541C0B-8E63-8347-83B5-6B11FAE9583D}" type="slidenum">
              <a:rPr lang="en-GB" smtClean="0"/>
              <a:t>‹N›</a:t>
            </a:fld>
            <a:endParaRPr lang="en-GB"/>
          </a:p>
        </p:txBody>
      </p:sp>
    </p:spTree>
    <p:extLst>
      <p:ext uri="{BB962C8B-B14F-4D97-AF65-F5344CB8AC3E}">
        <p14:creationId xmlns:p14="http://schemas.microsoft.com/office/powerpoint/2010/main" val="651757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9D5C1-384B-5F4F-B064-DFA2F80C6549}" type="datetimeFigureOut">
              <a:rPr lang="en-GB" smtClean="0"/>
              <a:t>14/05/2025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41C0B-8E63-8347-83B5-6B11FAE9583D}" type="slidenum">
              <a:rPr lang="en-GB" smtClean="0"/>
              <a:t>‹N›</a:t>
            </a:fld>
            <a:endParaRPr lang="en-GB"/>
          </a:p>
        </p:txBody>
      </p:sp>
    </p:spTree>
    <p:extLst>
      <p:ext uri="{BB962C8B-B14F-4D97-AF65-F5344CB8AC3E}">
        <p14:creationId xmlns:p14="http://schemas.microsoft.com/office/powerpoint/2010/main" val="1800655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3" Type="http://schemas.openxmlformats.org/officeDocument/2006/relationships/image" Target="../media/image110.png"/><Relationship Id="rId18" Type="http://schemas.openxmlformats.org/officeDocument/2006/relationships/image" Target="../media/image115.png"/><Relationship Id="rId26" Type="http://schemas.openxmlformats.org/officeDocument/2006/relationships/image" Target="../media/image123.png"/><Relationship Id="rId21" Type="http://schemas.openxmlformats.org/officeDocument/2006/relationships/image" Target="../media/image118.png"/><Relationship Id="rId34" Type="http://schemas.openxmlformats.org/officeDocument/2006/relationships/image" Target="../media/image131.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png"/><Relationship Id="rId33" Type="http://schemas.openxmlformats.org/officeDocument/2006/relationships/image" Target="../media/image130.jpg"/><Relationship Id="rId38" Type="http://schemas.openxmlformats.org/officeDocument/2006/relationships/image" Target="../media/image135.png"/><Relationship Id="rId2" Type="http://schemas.openxmlformats.org/officeDocument/2006/relationships/notesSlide" Target="../notesSlides/notesSlide11.xml"/><Relationship Id="rId16" Type="http://schemas.openxmlformats.org/officeDocument/2006/relationships/image" Target="../media/image113.png"/><Relationship Id="rId20" Type="http://schemas.openxmlformats.org/officeDocument/2006/relationships/image" Target="../media/image117.png"/><Relationship Id="rId29" Type="http://schemas.openxmlformats.org/officeDocument/2006/relationships/image" Target="../media/image126.jp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121.png"/><Relationship Id="rId32" Type="http://schemas.openxmlformats.org/officeDocument/2006/relationships/image" Target="../media/image129.png"/><Relationship Id="rId37" Type="http://schemas.openxmlformats.org/officeDocument/2006/relationships/image" Target="../media/image134.pn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28" Type="http://schemas.openxmlformats.org/officeDocument/2006/relationships/image" Target="../media/image125.jpg"/><Relationship Id="rId36" Type="http://schemas.openxmlformats.org/officeDocument/2006/relationships/image" Target="../media/image133.png"/><Relationship Id="rId10" Type="http://schemas.openxmlformats.org/officeDocument/2006/relationships/image" Target="../media/image107.png"/><Relationship Id="rId19" Type="http://schemas.openxmlformats.org/officeDocument/2006/relationships/image" Target="../media/image116.png"/><Relationship Id="rId31" Type="http://schemas.openxmlformats.org/officeDocument/2006/relationships/image" Target="../media/image128.jp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4.png"/><Relationship Id="rId30" Type="http://schemas.openxmlformats.org/officeDocument/2006/relationships/image" Target="../media/image127.png"/><Relationship Id="rId35" Type="http://schemas.openxmlformats.org/officeDocument/2006/relationships/image" Target="../media/image132.png"/><Relationship Id="rId8" Type="http://schemas.openxmlformats.org/officeDocument/2006/relationships/image" Target="../media/image105.png"/><Relationship Id="rId3" Type="http://schemas.openxmlformats.org/officeDocument/2006/relationships/image" Target="../media/image100.jpg"/></Relationships>
</file>

<file path=ppt/slides/_rels/slide12.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jpg"/></Relationships>
</file>

<file path=ppt/slides/_rels/slide1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6.jpeg"/><Relationship Id="rId4" Type="http://schemas.openxmlformats.org/officeDocument/2006/relationships/image" Target="../media/image145.png"/></Relationships>
</file>

<file path=ppt/slides/_rels/slide1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9.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800.png"/><Relationship Id="rId3" Type="http://schemas.openxmlformats.org/officeDocument/2006/relationships/image" Target="../media/image153.jpeg"/><Relationship Id="rId7" Type="http://schemas.openxmlformats.org/officeDocument/2006/relationships/image" Target="../media/image156.jpeg"/><Relationship Id="rId12" Type="http://schemas.openxmlformats.org/officeDocument/2006/relationships/image" Target="../media/image79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780.png"/><Relationship Id="rId5" Type="http://schemas.openxmlformats.org/officeDocument/2006/relationships/image" Target="../media/image155.jpeg"/><Relationship Id="rId10" Type="http://schemas.openxmlformats.org/officeDocument/2006/relationships/image" Target="../media/image770.png"/><Relationship Id="rId4" Type="http://schemas.openxmlformats.org/officeDocument/2006/relationships/image" Target="../media/image154.png"/><Relationship Id="rId9" Type="http://schemas.openxmlformats.org/officeDocument/2006/relationships/image" Target="../media/image158.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3.jpeg"/><Relationship Id="rId7" Type="http://schemas.openxmlformats.org/officeDocument/2006/relationships/image" Target="../media/image15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55.jpeg"/><Relationship Id="rId4" Type="http://schemas.openxmlformats.org/officeDocument/2006/relationships/image" Target="../media/image154.png"/><Relationship Id="rId9" Type="http://schemas.openxmlformats.org/officeDocument/2006/relationships/image" Target="../media/image159.emf"/></Relationships>
</file>

<file path=ppt/slides/_rels/slide21.xml.rels><?xml version="1.0" encoding="UTF-8" standalone="yes"?>
<Relationships xmlns="http://schemas.openxmlformats.org/package/2006/relationships"><Relationship Id="rId3" Type="http://schemas.openxmlformats.org/officeDocument/2006/relationships/image" Target="../media/image160.tiff"/><Relationship Id="rId7" Type="http://schemas.openxmlformats.org/officeDocument/2006/relationships/image" Target="../media/image163.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2.jpeg"/><Relationship Id="rId4" Type="http://schemas.openxmlformats.org/officeDocument/2006/relationships/image" Target="../media/image161.png"/></Relationships>
</file>

<file path=ppt/slides/_rels/slide22.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emf"/></Relationships>
</file>

<file path=ppt/slides/_rels/slide23.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6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em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jpg"/><Relationship Id="rId21" Type="http://schemas.openxmlformats.org/officeDocument/2006/relationships/image" Target="../media/image23.png"/><Relationship Id="rId34" Type="http://schemas.openxmlformats.org/officeDocument/2006/relationships/image" Target="../media/image36.jp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7.png"/><Relationship Id="rId21" Type="http://schemas.openxmlformats.org/officeDocument/2006/relationships/image" Target="../media/image59.png"/><Relationship Id="rId34" Type="http://schemas.openxmlformats.org/officeDocument/2006/relationships/image" Target="../media/image72.png"/><Relationship Id="rId42" Type="http://schemas.openxmlformats.org/officeDocument/2006/relationships/image" Target="../media/image80.png"/><Relationship Id="rId47" Type="http://schemas.openxmlformats.org/officeDocument/2006/relationships/image" Target="../media/image85.png"/><Relationship Id="rId50" Type="http://schemas.openxmlformats.org/officeDocument/2006/relationships/image" Target="../media/image88.png"/><Relationship Id="rId7"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54.png"/><Relationship Id="rId29" Type="http://schemas.openxmlformats.org/officeDocument/2006/relationships/image" Target="../media/image67.pn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5.png"/><Relationship Id="rId40" Type="http://schemas.openxmlformats.org/officeDocument/2006/relationships/image" Target="../media/image78.png"/><Relationship Id="rId45" Type="http://schemas.openxmlformats.org/officeDocument/2006/relationships/image" Target="../media/image83.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png"/><Relationship Id="rId49" Type="http://schemas.openxmlformats.org/officeDocument/2006/relationships/image" Target="../media/image87.png"/><Relationship Id="rId10" Type="http://schemas.openxmlformats.org/officeDocument/2006/relationships/image" Target="../media/image48.png"/><Relationship Id="rId19" Type="http://schemas.openxmlformats.org/officeDocument/2006/relationships/image" Target="../media/image57.png"/><Relationship Id="rId31" Type="http://schemas.openxmlformats.org/officeDocument/2006/relationships/image" Target="../media/image69.png"/><Relationship Id="rId44" Type="http://schemas.openxmlformats.org/officeDocument/2006/relationships/image" Target="../media/image82.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 Id="rId43" Type="http://schemas.openxmlformats.org/officeDocument/2006/relationships/image" Target="../media/image81.png"/><Relationship Id="rId48" Type="http://schemas.openxmlformats.org/officeDocument/2006/relationships/image" Target="../media/image86.png"/><Relationship Id="rId8" Type="http://schemas.openxmlformats.org/officeDocument/2006/relationships/image" Target="../media/image46.png"/><Relationship Id="rId3" Type="http://schemas.openxmlformats.org/officeDocument/2006/relationships/image" Target="../media/image41.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 Id="rId46" Type="http://schemas.openxmlformats.org/officeDocument/2006/relationships/image" Target="../media/image84.png"/><Relationship Id="rId20" Type="http://schemas.openxmlformats.org/officeDocument/2006/relationships/image" Target="../media/image58.png"/><Relationship Id="rId41"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1.jpg"/><Relationship Id="rId4" Type="http://schemas.openxmlformats.org/officeDocument/2006/relationships/image" Target="../media/image90.jpg"/></Relationships>
</file>

<file path=ppt/slides/_rels/slide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magine 4" descr="Immagine che contiene interno, nave, luce&#10;&#10;Il contenuto generato dall'IA potrebbe non essere corretto.">
            <a:extLst>
              <a:ext uri="{FF2B5EF4-FFF2-40B4-BE49-F238E27FC236}">
                <a16:creationId xmlns:a16="http://schemas.microsoft.com/office/drawing/2014/main" id="{5D6236A1-BD99-DC36-5738-0D45789CC6FD}"/>
              </a:ext>
            </a:extLst>
          </p:cNvPr>
          <p:cNvPicPr>
            <a:picLocks noChangeAspect="1"/>
          </p:cNvPicPr>
          <p:nvPr/>
        </p:nvPicPr>
        <p:blipFill>
          <a:blip r:embed="rId3"/>
          <a:srcRect t="29220" r="-1" b="16870"/>
          <a:stretch/>
        </p:blipFill>
        <p:spPr>
          <a:xfrm>
            <a:off x="1" y="0"/>
            <a:ext cx="8964118" cy="685800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pattFill prst="pct5">
            <a:fgClr>
              <a:schemeClr val="accent1"/>
            </a:fgClr>
            <a:bgClr>
              <a:schemeClr val="bg1"/>
            </a:bgClr>
          </a:pattFill>
        </p:spPr>
      </p:pic>
      <p:pic>
        <p:nvPicPr>
          <p:cNvPr id="6" name="Picture 6" descr="A picture containing sunburst chart&#10;&#10;Description automatically generated">
            <a:extLst>
              <a:ext uri="{FF2B5EF4-FFF2-40B4-BE49-F238E27FC236}">
                <a16:creationId xmlns:a16="http://schemas.microsoft.com/office/drawing/2014/main" id="{CDF6418A-2499-9C61-876C-2CF4C8930FD8}"/>
              </a:ext>
            </a:extLst>
          </p:cNvPr>
          <p:cNvPicPr>
            <a:picLocks noChangeAspect="1"/>
          </p:cNvPicPr>
          <p:nvPr/>
        </p:nvPicPr>
        <p:blipFill rotWithShape="1">
          <a:blip r:embed="rId4"/>
          <a:srcRect r="-4" b="1496"/>
          <a:stretch/>
        </p:blipFill>
        <p:spPr>
          <a:xfrm>
            <a:off x="10254042" y="164892"/>
            <a:ext cx="1799999" cy="180000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13" name="Title 1">
            <a:extLst>
              <a:ext uri="{FF2B5EF4-FFF2-40B4-BE49-F238E27FC236}">
                <a16:creationId xmlns:a16="http://schemas.microsoft.com/office/drawing/2014/main" id="{F19D4761-F2D4-D2BC-00DD-267E61506BAA}"/>
              </a:ext>
            </a:extLst>
          </p:cNvPr>
          <p:cNvSpPr txBox="1">
            <a:spLocks/>
          </p:cNvSpPr>
          <p:nvPr/>
        </p:nvSpPr>
        <p:spPr>
          <a:xfrm>
            <a:off x="8809751" y="3598161"/>
            <a:ext cx="2888581" cy="828875"/>
          </a:xfrm>
          <a:prstGeom prst="rect">
            <a:avLst/>
          </a:prstGeom>
          <a:no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T" sz="5200"/>
              <a:t>Status of FLASH and COLD lab</a:t>
            </a:r>
          </a:p>
        </p:txBody>
      </p:sp>
      <p:sp>
        <p:nvSpPr>
          <p:cNvPr id="27" name="Subtitle 2">
            <a:extLst>
              <a:ext uri="{FF2B5EF4-FFF2-40B4-BE49-F238E27FC236}">
                <a16:creationId xmlns:a16="http://schemas.microsoft.com/office/drawing/2014/main" id="{D9BC8980-45D7-F57E-A084-50F38CB07E9D}"/>
              </a:ext>
            </a:extLst>
          </p:cNvPr>
          <p:cNvSpPr>
            <a:spLocks noGrp="1"/>
          </p:cNvSpPr>
          <p:nvPr/>
        </p:nvSpPr>
        <p:spPr>
          <a:xfrm>
            <a:off x="8809751" y="4704712"/>
            <a:ext cx="2888581" cy="1485319"/>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it-IT" dirty="0">
                <a:latin typeface="Calibri" panose="020F0502020204030204" pitchFamily="34" charset="0"/>
                <a:cs typeface="Calibri" panose="020F0502020204030204" pitchFamily="34" charset="0"/>
              </a:rPr>
              <a:t>Simone Tocci</a:t>
            </a:r>
            <a:endParaRPr lang="en-IT">
              <a:latin typeface="Calibri" panose="020F0502020204030204" pitchFamily="34" charset="0"/>
              <a:cs typeface="Calibri" panose="020F0502020204030204" pitchFamily="34" charset="0"/>
            </a:endParaRPr>
          </a:p>
          <a:p>
            <a:pPr algn="l"/>
            <a:r>
              <a:rPr lang="en-IT" sz="1600">
                <a:latin typeface="Calibri" panose="020F0502020204030204" pitchFamily="34" charset="0"/>
                <a:cs typeface="Calibri" panose="020F0502020204030204" pitchFamily="34" charset="0"/>
              </a:rPr>
              <a:t>6</a:t>
            </a:r>
            <a:r>
              <a:rPr lang="it-IT" sz="1600" dirty="0">
                <a:latin typeface="Calibri" panose="020F0502020204030204" pitchFamily="34" charset="0"/>
                <a:cs typeface="Calibri" panose="020F0502020204030204" pitchFamily="34" charset="0"/>
              </a:rPr>
              <a:t>9</a:t>
            </a:r>
            <a:r>
              <a:rPr lang="en-IT" sz="1600">
                <a:latin typeface="Calibri" panose="020F0502020204030204" pitchFamily="34" charset="0"/>
                <a:cs typeface="Calibri" panose="020F0502020204030204" pitchFamily="34" charset="0"/>
              </a:rPr>
              <a:t>th LNF Scientific Committee</a:t>
            </a:r>
          </a:p>
          <a:p>
            <a:pPr algn="l"/>
            <a:r>
              <a:rPr lang="en-IT" sz="1600">
                <a:latin typeface="Calibri" panose="020F0502020204030204" pitchFamily="34" charset="0"/>
                <a:cs typeface="Calibri" panose="020F0502020204030204" pitchFamily="34" charset="0"/>
              </a:rPr>
              <a:t>May </a:t>
            </a:r>
            <a:r>
              <a:rPr lang="it-IT" sz="1600" dirty="0">
                <a:latin typeface="Calibri" panose="020F0502020204030204" pitchFamily="34" charset="0"/>
                <a:cs typeface="Calibri" panose="020F0502020204030204" pitchFamily="34" charset="0"/>
              </a:rPr>
              <a:t>14</a:t>
            </a:r>
            <a:r>
              <a:rPr lang="en-IT" sz="1600">
                <a:latin typeface="Calibri" panose="020F0502020204030204" pitchFamily="34" charset="0"/>
                <a:cs typeface="Calibri" panose="020F0502020204030204" pitchFamily="34" charset="0"/>
              </a:rPr>
              <a:t>th 202</a:t>
            </a:r>
            <a:r>
              <a:rPr lang="it-IT" sz="1600" dirty="0">
                <a:latin typeface="Calibri" panose="020F0502020204030204" pitchFamily="34" charset="0"/>
                <a:cs typeface="Calibri" panose="020F0502020204030204" pitchFamily="34" charset="0"/>
              </a:rPr>
              <a:t>5</a:t>
            </a:r>
            <a:endParaRPr lang="en-IT" sz="1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1240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C16A5-3AAB-457D-94DF-642A259C70CC}"/>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2727E26A-24B5-D1AB-4688-D027734D7497}"/>
              </a:ext>
            </a:extLst>
          </p:cNvPr>
          <p:cNvSpPr>
            <a:spLocks noGrp="1"/>
          </p:cNvSpPr>
          <p:nvPr>
            <p:ph type="title"/>
          </p:nvPr>
        </p:nvSpPr>
        <p:spPr>
          <a:xfrm>
            <a:off x="550311" y="273340"/>
            <a:ext cx="6288741" cy="1325563"/>
          </a:xfrm>
        </p:spPr>
        <p:txBody>
          <a:bodyPr>
            <a:normAutofit/>
          </a:bodyPr>
          <a:lstStyle/>
          <a:p>
            <a:r>
              <a:rPr lang="en-IT" sz="4000" spc="-260"/>
              <a:t>FLASH</a:t>
            </a:r>
            <a:br>
              <a:rPr lang="it-IT" sz="4000" spc="-260"/>
            </a:br>
            <a:r>
              <a:rPr lang="en-IT" sz="4000" spc="-260"/>
              <a:t>FINUDA Decommissioning</a:t>
            </a:r>
          </a:p>
        </p:txBody>
      </p:sp>
      <p:sp>
        <p:nvSpPr>
          <p:cNvPr id="8" name="TextBox 6">
            <a:extLst>
              <a:ext uri="{FF2B5EF4-FFF2-40B4-BE49-F238E27FC236}">
                <a16:creationId xmlns:a16="http://schemas.microsoft.com/office/drawing/2014/main" id="{765CE3D0-6657-D196-6B7E-AED1C72DD98F}"/>
              </a:ext>
            </a:extLst>
          </p:cNvPr>
          <p:cNvSpPr txBox="1"/>
          <p:nvPr/>
        </p:nvSpPr>
        <p:spPr>
          <a:xfrm>
            <a:off x="550311" y="2359602"/>
            <a:ext cx="5803154" cy="3262432"/>
          </a:xfrm>
          <a:prstGeom prst="rect">
            <a:avLst/>
          </a:prstGeom>
          <a:noFill/>
        </p:spPr>
        <p:txBody>
          <a:bodyPr wrap="square" rtlCol="0">
            <a:spAutoFit/>
          </a:bodyPr>
          <a:lstStyle/>
          <a:p>
            <a:endParaRPr lang="en-GB" sz="800" noProof="1"/>
          </a:p>
          <a:p>
            <a:r>
              <a:rPr lang="en-GB" noProof="1"/>
              <a:t>Next steps are:</a:t>
            </a:r>
          </a:p>
          <a:p>
            <a:endParaRPr lang="en-GB" noProof="1"/>
          </a:p>
          <a:p>
            <a:pPr marL="285750" indent="-285750">
              <a:buFont typeface="Arial" panose="020B0604020202020204" pitchFamily="34" charset="0"/>
              <a:buChar char="•"/>
            </a:pPr>
            <a:r>
              <a:rPr lang="en-GB" noProof="1"/>
              <a:t>Refurbishing of the assembly tools</a:t>
            </a:r>
          </a:p>
          <a:p>
            <a:pPr marL="285750" indent="-285750">
              <a:buFont typeface="Arial" panose="020B0604020202020204" pitchFamily="34" charset="0"/>
              <a:buChar char="•"/>
            </a:pPr>
            <a:r>
              <a:rPr lang="en-GB" noProof="1"/>
              <a:t>Beam pipe removal</a:t>
            </a:r>
          </a:p>
          <a:p>
            <a:pPr marL="285750" indent="-285750">
              <a:buFont typeface="Arial" panose="020B0604020202020204" pitchFamily="34" charset="0"/>
              <a:buChar char="•"/>
            </a:pPr>
            <a:r>
              <a:rPr lang="en-GB" noProof="1"/>
              <a:t>Extraction of the FINUDA Clepsydra</a:t>
            </a:r>
          </a:p>
          <a:p>
            <a:pPr marL="285750" indent="-285750">
              <a:buFont typeface="Arial" panose="020B0604020202020204" pitchFamily="34" charset="0"/>
              <a:buChar char="•"/>
            </a:pPr>
            <a:r>
              <a:rPr lang="en-GB" noProof="1"/>
              <a:t>Disassembly of scintillators and phototubes</a:t>
            </a:r>
          </a:p>
          <a:p>
            <a:pPr marL="285750" indent="-285750">
              <a:buFont typeface="Arial" panose="020B0604020202020204" pitchFamily="34" charset="0"/>
              <a:buChar char="•"/>
            </a:pPr>
            <a:r>
              <a:rPr lang="en-GB" noProof="1"/>
              <a:t>Maintenance of the hydraulic movement system and endcap handling system</a:t>
            </a:r>
          </a:p>
          <a:p>
            <a:pPr marL="285750" indent="-285750">
              <a:buFont typeface="Arial" panose="020B0604020202020204" pitchFamily="34" charset="0"/>
              <a:buChar char="•"/>
            </a:pPr>
            <a:r>
              <a:rPr lang="en-GB" noProof="1"/>
              <a:t>Maintenance of magnet cryostat service turret</a:t>
            </a:r>
          </a:p>
          <a:p>
            <a:pPr marL="285750" indent="-285750">
              <a:buFont typeface="Arial" panose="020B0604020202020204" pitchFamily="34" charset="0"/>
              <a:buChar char="•"/>
            </a:pPr>
            <a:r>
              <a:rPr lang="en-GB" noProof="1"/>
              <a:t>Maintenance and certification of DAFNE cryogenic system (ongoing)</a:t>
            </a:r>
          </a:p>
        </p:txBody>
      </p:sp>
      <p:pic>
        <p:nvPicPr>
          <p:cNvPr id="10" name="object 4">
            <a:extLst>
              <a:ext uri="{FF2B5EF4-FFF2-40B4-BE49-F238E27FC236}">
                <a16:creationId xmlns:a16="http://schemas.microsoft.com/office/drawing/2014/main" id="{F5E8A351-D219-FA36-348C-45EAB7CD16C1}"/>
              </a:ext>
            </a:extLst>
          </p:cNvPr>
          <p:cNvPicPr/>
          <p:nvPr/>
        </p:nvPicPr>
        <p:blipFill>
          <a:blip r:embed="rId3" cstate="print"/>
          <a:stretch>
            <a:fillRect/>
          </a:stretch>
        </p:blipFill>
        <p:spPr>
          <a:xfrm>
            <a:off x="6260523" y="2203739"/>
            <a:ext cx="5181600" cy="3886200"/>
          </a:xfrm>
          <a:prstGeom prst="rect">
            <a:avLst/>
          </a:prstGeom>
        </p:spPr>
      </p:pic>
      <p:sp>
        <p:nvSpPr>
          <p:cNvPr id="2" name="TextBox 7">
            <a:extLst>
              <a:ext uri="{FF2B5EF4-FFF2-40B4-BE49-F238E27FC236}">
                <a16:creationId xmlns:a16="http://schemas.microsoft.com/office/drawing/2014/main" id="{C205687F-35BF-1971-C4A4-0235F754907C}"/>
              </a:ext>
            </a:extLst>
          </p:cNvPr>
          <p:cNvSpPr txBox="1"/>
          <p:nvPr/>
        </p:nvSpPr>
        <p:spPr>
          <a:xfrm>
            <a:off x="6683188" y="6240869"/>
            <a:ext cx="4752110" cy="523220"/>
          </a:xfrm>
          <a:prstGeom prst="rect">
            <a:avLst/>
          </a:prstGeom>
          <a:noFill/>
        </p:spPr>
        <p:txBody>
          <a:bodyPr wrap="square" rtlCol="0">
            <a:spAutoFit/>
          </a:bodyPr>
          <a:lstStyle/>
          <a:p>
            <a:r>
              <a:rPr lang="en-IT" sz="1400"/>
              <a:t>Before the insertion of the clessidra during FINUDA </a:t>
            </a:r>
            <a:r>
              <a:rPr lang="it-IT" sz="1400"/>
              <a:t>(1997) </a:t>
            </a:r>
            <a:r>
              <a:rPr lang="en-IT" sz="1400"/>
              <a:t>commissioning</a:t>
            </a:r>
          </a:p>
        </p:txBody>
      </p:sp>
    </p:spTree>
    <p:extLst>
      <p:ext uri="{BB962C8B-B14F-4D97-AF65-F5344CB8AC3E}">
        <p14:creationId xmlns:p14="http://schemas.microsoft.com/office/powerpoint/2010/main" val="2362693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4734" y="229727"/>
            <a:ext cx="7709534" cy="632224"/>
          </a:xfrm>
          <a:prstGeom prst="rect">
            <a:avLst/>
          </a:prstGeom>
        </p:spPr>
        <p:txBody>
          <a:bodyPr vert="horz" wrap="square" lIns="0" tIns="16510" rIns="0" bIns="0" rtlCol="0">
            <a:spAutoFit/>
          </a:bodyPr>
          <a:lstStyle/>
          <a:p>
            <a:pPr marL="12700">
              <a:lnSpc>
                <a:spcPct val="100000"/>
              </a:lnSpc>
              <a:spcBef>
                <a:spcPts val="130"/>
              </a:spcBef>
            </a:pPr>
            <a:r>
              <a:rPr lang="en-GB" sz="4000" spc="-260"/>
              <a:t>Design</a:t>
            </a:r>
            <a:r>
              <a:rPr lang="en-GB" sz="4000" spc="-360"/>
              <a:t> </a:t>
            </a:r>
            <a:r>
              <a:rPr lang="en-GB" sz="4000" spc="-240"/>
              <a:t>Study</a:t>
            </a:r>
            <a:r>
              <a:rPr lang="en-GB" sz="4000" spc="-415"/>
              <a:t> </a:t>
            </a:r>
            <a:r>
              <a:rPr lang="en-GB" sz="4000" spc="-225"/>
              <a:t>and</a:t>
            </a:r>
            <a:r>
              <a:rPr lang="en-GB" sz="4000" spc="-345"/>
              <a:t> </a:t>
            </a:r>
            <a:r>
              <a:rPr lang="en-GB" sz="4000" spc="-365"/>
              <a:t>R&amp;D</a:t>
            </a:r>
            <a:r>
              <a:rPr lang="en-GB" sz="4000" spc="-425"/>
              <a:t>  </a:t>
            </a:r>
            <a:r>
              <a:rPr lang="en-GB" sz="4000" spc="-125"/>
              <a:t>for</a:t>
            </a:r>
            <a:r>
              <a:rPr lang="en-GB" sz="4000" spc="-325"/>
              <a:t> </a:t>
            </a:r>
            <a:r>
              <a:rPr lang="en-GB" sz="4000" spc="-155"/>
              <a:t>the</a:t>
            </a:r>
            <a:r>
              <a:rPr lang="en-GB" sz="4000" spc="-315"/>
              <a:t> </a:t>
            </a:r>
            <a:r>
              <a:rPr lang="en-GB" sz="4000" spc="-535"/>
              <a:t>TDR</a:t>
            </a:r>
          </a:p>
        </p:txBody>
      </p:sp>
      <p:pic>
        <p:nvPicPr>
          <p:cNvPr id="3" name="object 3"/>
          <p:cNvPicPr>
            <a:picLocks noChangeAspect="1"/>
          </p:cNvPicPr>
          <p:nvPr/>
        </p:nvPicPr>
        <p:blipFill>
          <a:blip r:embed="rId3" cstate="print"/>
          <a:stretch>
            <a:fillRect/>
          </a:stretch>
        </p:blipFill>
        <p:spPr>
          <a:xfrm>
            <a:off x="207809" y="2438689"/>
            <a:ext cx="2154291" cy="1522504"/>
          </a:xfrm>
          <a:prstGeom prst="rect">
            <a:avLst/>
          </a:prstGeom>
        </p:spPr>
      </p:pic>
      <p:grpSp>
        <p:nvGrpSpPr>
          <p:cNvPr id="5" name="object 5"/>
          <p:cNvGrpSpPr/>
          <p:nvPr/>
        </p:nvGrpSpPr>
        <p:grpSpPr>
          <a:xfrm>
            <a:off x="5760449" y="2703694"/>
            <a:ext cx="838200" cy="768350"/>
            <a:chOff x="4454208" y="2338790"/>
            <a:chExt cx="838200" cy="768350"/>
          </a:xfrm>
        </p:grpSpPr>
        <p:pic>
          <p:nvPicPr>
            <p:cNvPr id="6" name="object 6"/>
            <p:cNvPicPr/>
            <p:nvPr/>
          </p:nvPicPr>
          <p:blipFill>
            <a:blip r:embed="rId4" cstate="print"/>
            <a:stretch>
              <a:fillRect/>
            </a:stretch>
          </p:blipFill>
          <p:spPr>
            <a:xfrm>
              <a:off x="4530966" y="2338790"/>
              <a:ext cx="474190" cy="316893"/>
            </a:xfrm>
            <a:prstGeom prst="rect">
              <a:avLst/>
            </a:prstGeom>
          </p:spPr>
        </p:pic>
        <p:sp>
          <p:nvSpPr>
            <p:cNvPr id="7" name="object 7"/>
            <p:cNvSpPr/>
            <p:nvPr/>
          </p:nvSpPr>
          <p:spPr>
            <a:xfrm>
              <a:off x="4542989" y="2345858"/>
              <a:ext cx="445770" cy="288290"/>
            </a:xfrm>
            <a:custGeom>
              <a:avLst/>
              <a:gdLst/>
              <a:ahLst/>
              <a:cxnLst/>
              <a:rect l="l" t="t" r="r" b="b"/>
              <a:pathLst>
                <a:path w="445770" h="288289">
                  <a:moveTo>
                    <a:pt x="352621" y="0"/>
                  </a:moveTo>
                  <a:lnTo>
                    <a:pt x="0" y="160907"/>
                  </a:lnTo>
                  <a:lnTo>
                    <a:pt x="58160" y="288025"/>
                  </a:lnTo>
                  <a:lnTo>
                    <a:pt x="70386" y="280751"/>
                  </a:lnTo>
                  <a:lnTo>
                    <a:pt x="81546" y="275055"/>
                  </a:lnTo>
                  <a:lnTo>
                    <a:pt x="86174" y="271753"/>
                  </a:lnTo>
                  <a:lnTo>
                    <a:pt x="98400" y="267445"/>
                  </a:lnTo>
                  <a:lnTo>
                    <a:pt x="59585" y="190102"/>
                  </a:lnTo>
                  <a:lnTo>
                    <a:pt x="335790" y="62984"/>
                  </a:lnTo>
                  <a:lnTo>
                    <a:pt x="387650" y="62984"/>
                  </a:lnTo>
                  <a:lnTo>
                    <a:pt x="352621" y="0"/>
                  </a:lnTo>
                  <a:close/>
                </a:path>
                <a:path w="445770" h="288289">
                  <a:moveTo>
                    <a:pt x="387650" y="62984"/>
                  </a:moveTo>
                  <a:lnTo>
                    <a:pt x="335790" y="62984"/>
                  </a:lnTo>
                  <a:lnTo>
                    <a:pt x="443897" y="250263"/>
                  </a:lnTo>
                  <a:lnTo>
                    <a:pt x="445331" y="166699"/>
                  </a:lnTo>
                  <a:lnTo>
                    <a:pt x="387650" y="62984"/>
                  </a:lnTo>
                  <a:close/>
                </a:path>
              </a:pathLst>
            </a:custGeom>
            <a:solidFill>
              <a:srgbClr val="000000"/>
            </a:solidFill>
          </p:spPr>
          <p:txBody>
            <a:bodyPr wrap="square" lIns="0" tIns="0" rIns="0" bIns="0" rtlCol="0"/>
            <a:lstStyle/>
            <a:p>
              <a:endParaRPr lang="en-GB"/>
            </a:p>
          </p:txBody>
        </p:sp>
        <p:sp>
          <p:nvSpPr>
            <p:cNvPr id="8" name="object 8"/>
            <p:cNvSpPr/>
            <p:nvPr/>
          </p:nvSpPr>
          <p:spPr>
            <a:xfrm>
              <a:off x="4542989" y="2345858"/>
              <a:ext cx="445770" cy="288290"/>
            </a:xfrm>
            <a:custGeom>
              <a:avLst/>
              <a:gdLst/>
              <a:ahLst/>
              <a:cxnLst/>
              <a:rect l="l" t="t" r="r" b="b"/>
              <a:pathLst>
                <a:path w="445770" h="288289">
                  <a:moveTo>
                    <a:pt x="445331" y="166699"/>
                  </a:moveTo>
                  <a:lnTo>
                    <a:pt x="352621" y="0"/>
                  </a:lnTo>
                  <a:lnTo>
                    <a:pt x="0" y="160907"/>
                  </a:lnTo>
                  <a:lnTo>
                    <a:pt x="58160" y="288025"/>
                  </a:lnTo>
                  <a:lnTo>
                    <a:pt x="70386" y="280751"/>
                  </a:lnTo>
                  <a:lnTo>
                    <a:pt x="81546" y="275055"/>
                  </a:lnTo>
                  <a:lnTo>
                    <a:pt x="86174" y="271753"/>
                  </a:lnTo>
                  <a:lnTo>
                    <a:pt x="98400" y="267445"/>
                  </a:lnTo>
                  <a:lnTo>
                    <a:pt x="59585" y="190102"/>
                  </a:lnTo>
                  <a:lnTo>
                    <a:pt x="335790" y="62984"/>
                  </a:lnTo>
                  <a:lnTo>
                    <a:pt x="443897" y="250263"/>
                  </a:lnTo>
                  <a:lnTo>
                    <a:pt x="445331" y="166699"/>
                  </a:lnTo>
                  <a:close/>
                </a:path>
              </a:pathLst>
            </a:custGeom>
            <a:ln w="4632">
              <a:solidFill>
                <a:srgbClr val="000000"/>
              </a:solidFill>
            </a:ln>
          </p:spPr>
          <p:txBody>
            <a:bodyPr wrap="square" lIns="0" tIns="0" rIns="0" bIns="0" rtlCol="0"/>
            <a:lstStyle/>
            <a:p>
              <a:endParaRPr lang="en-GB"/>
            </a:p>
          </p:txBody>
        </p:sp>
        <p:pic>
          <p:nvPicPr>
            <p:cNvPr id="9" name="object 9"/>
            <p:cNvPicPr/>
            <p:nvPr/>
          </p:nvPicPr>
          <p:blipFill>
            <a:blip r:embed="rId5" cstate="print"/>
            <a:stretch>
              <a:fillRect/>
            </a:stretch>
          </p:blipFill>
          <p:spPr>
            <a:xfrm>
              <a:off x="4722444" y="2674675"/>
              <a:ext cx="569908" cy="432025"/>
            </a:xfrm>
            <a:prstGeom prst="rect">
              <a:avLst/>
            </a:prstGeom>
          </p:spPr>
        </p:pic>
        <p:sp>
          <p:nvSpPr>
            <p:cNvPr id="10" name="object 10"/>
            <p:cNvSpPr/>
            <p:nvPr/>
          </p:nvSpPr>
          <p:spPr>
            <a:xfrm>
              <a:off x="4734430" y="2682128"/>
              <a:ext cx="546100" cy="403225"/>
            </a:xfrm>
            <a:custGeom>
              <a:avLst/>
              <a:gdLst/>
              <a:ahLst/>
              <a:cxnLst/>
              <a:rect l="l" t="t" r="r" b="b"/>
              <a:pathLst>
                <a:path w="546100" h="403225">
                  <a:moveTo>
                    <a:pt x="49534" y="225969"/>
                  </a:moveTo>
                  <a:lnTo>
                    <a:pt x="17595" y="241534"/>
                  </a:lnTo>
                  <a:lnTo>
                    <a:pt x="0" y="253417"/>
                  </a:lnTo>
                  <a:lnTo>
                    <a:pt x="71816" y="403116"/>
                  </a:lnTo>
                  <a:lnTo>
                    <a:pt x="237903" y="331473"/>
                  </a:lnTo>
                  <a:lnTo>
                    <a:pt x="96966" y="331473"/>
                  </a:lnTo>
                  <a:lnTo>
                    <a:pt x="49534" y="225969"/>
                  </a:lnTo>
                  <a:close/>
                </a:path>
                <a:path w="546100" h="403225">
                  <a:moveTo>
                    <a:pt x="441081" y="0"/>
                  </a:moveTo>
                  <a:lnTo>
                    <a:pt x="388247" y="23738"/>
                  </a:lnTo>
                  <a:lnTo>
                    <a:pt x="466470" y="173447"/>
                  </a:lnTo>
                  <a:lnTo>
                    <a:pt x="96966" y="331473"/>
                  </a:lnTo>
                  <a:lnTo>
                    <a:pt x="237903" y="331473"/>
                  </a:lnTo>
                  <a:lnTo>
                    <a:pt x="545888" y="198622"/>
                  </a:lnTo>
                  <a:lnTo>
                    <a:pt x="441081" y="0"/>
                  </a:lnTo>
                  <a:close/>
                </a:path>
              </a:pathLst>
            </a:custGeom>
            <a:solidFill>
              <a:srgbClr val="000000"/>
            </a:solidFill>
          </p:spPr>
          <p:txBody>
            <a:bodyPr wrap="square" lIns="0" tIns="0" rIns="0" bIns="0" rtlCol="0"/>
            <a:lstStyle/>
            <a:p>
              <a:endParaRPr lang="en-GB"/>
            </a:p>
          </p:txBody>
        </p:sp>
        <p:sp>
          <p:nvSpPr>
            <p:cNvPr id="11" name="object 11"/>
            <p:cNvSpPr/>
            <p:nvPr/>
          </p:nvSpPr>
          <p:spPr>
            <a:xfrm>
              <a:off x="4734430" y="2682128"/>
              <a:ext cx="546100" cy="403225"/>
            </a:xfrm>
            <a:custGeom>
              <a:avLst/>
              <a:gdLst/>
              <a:ahLst/>
              <a:cxnLst/>
              <a:rect l="l" t="t" r="r" b="b"/>
              <a:pathLst>
                <a:path w="546100" h="403225">
                  <a:moveTo>
                    <a:pt x="49534" y="225969"/>
                  </a:moveTo>
                  <a:lnTo>
                    <a:pt x="96966" y="331473"/>
                  </a:lnTo>
                  <a:lnTo>
                    <a:pt x="466470" y="173447"/>
                  </a:lnTo>
                  <a:lnTo>
                    <a:pt x="388247" y="23738"/>
                  </a:lnTo>
                  <a:lnTo>
                    <a:pt x="441081" y="0"/>
                  </a:lnTo>
                  <a:lnTo>
                    <a:pt x="545888" y="198622"/>
                  </a:lnTo>
                  <a:lnTo>
                    <a:pt x="71816" y="403116"/>
                  </a:lnTo>
                  <a:lnTo>
                    <a:pt x="0" y="253417"/>
                  </a:lnTo>
                  <a:lnTo>
                    <a:pt x="17595" y="241534"/>
                  </a:lnTo>
                  <a:lnTo>
                    <a:pt x="49534" y="225969"/>
                  </a:lnTo>
                  <a:close/>
                </a:path>
              </a:pathLst>
            </a:custGeom>
            <a:ln w="4632">
              <a:solidFill>
                <a:srgbClr val="000000"/>
              </a:solidFill>
            </a:ln>
          </p:spPr>
          <p:txBody>
            <a:bodyPr wrap="square" lIns="0" tIns="0" rIns="0" bIns="0" rtlCol="0"/>
            <a:lstStyle/>
            <a:p>
              <a:endParaRPr lang="en-GB"/>
            </a:p>
          </p:txBody>
        </p:sp>
        <p:pic>
          <p:nvPicPr>
            <p:cNvPr id="12" name="object 12"/>
            <p:cNvPicPr/>
            <p:nvPr/>
          </p:nvPicPr>
          <p:blipFill>
            <a:blip r:embed="rId6" cstate="print"/>
            <a:stretch>
              <a:fillRect/>
            </a:stretch>
          </p:blipFill>
          <p:spPr>
            <a:xfrm>
              <a:off x="4454208" y="2569032"/>
              <a:ext cx="493198" cy="393860"/>
            </a:xfrm>
            <a:prstGeom prst="rect">
              <a:avLst/>
            </a:prstGeom>
          </p:spPr>
        </p:pic>
        <p:pic>
          <p:nvPicPr>
            <p:cNvPr id="13" name="object 13"/>
            <p:cNvPicPr/>
            <p:nvPr/>
          </p:nvPicPr>
          <p:blipFill>
            <a:blip r:embed="rId7" cstate="print"/>
            <a:stretch>
              <a:fillRect/>
            </a:stretch>
          </p:blipFill>
          <p:spPr>
            <a:xfrm>
              <a:off x="4458956" y="2576181"/>
              <a:ext cx="488416" cy="439220"/>
            </a:xfrm>
            <a:prstGeom prst="rect">
              <a:avLst/>
            </a:prstGeom>
          </p:spPr>
        </p:pic>
        <p:pic>
          <p:nvPicPr>
            <p:cNvPr id="14" name="object 14"/>
            <p:cNvPicPr/>
            <p:nvPr/>
          </p:nvPicPr>
          <p:blipFill>
            <a:blip r:embed="rId8" cstate="print"/>
            <a:stretch>
              <a:fillRect/>
            </a:stretch>
          </p:blipFill>
          <p:spPr>
            <a:xfrm>
              <a:off x="4463938" y="2612251"/>
              <a:ext cx="478806" cy="377513"/>
            </a:xfrm>
            <a:prstGeom prst="rect">
              <a:avLst/>
            </a:prstGeom>
          </p:spPr>
        </p:pic>
        <p:sp>
          <p:nvSpPr>
            <p:cNvPr id="15" name="object 15"/>
            <p:cNvSpPr/>
            <p:nvPr/>
          </p:nvSpPr>
          <p:spPr>
            <a:xfrm>
              <a:off x="4484289" y="2625160"/>
              <a:ext cx="438784" cy="299720"/>
            </a:xfrm>
            <a:custGeom>
              <a:avLst/>
              <a:gdLst/>
              <a:ahLst/>
              <a:cxnLst/>
              <a:rect l="l" t="t" r="r" b="b"/>
              <a:pathLst>
                <a:path w="438785" h="299719">
                  <a:moveTo>
                    <a:pt x="245800" y="0"/>
                  </a:moveTo>
                  <a:lnTo>
                    <a:pt x="186548" y="8341"/>
                  </a:lnTo>
                  <a:lnTo>
                    <a:pt x="129624" y="26893"/>
                  </a:lnTo>
                  <a:lnTo>
                    <a:pt x="80751" y="53282"/>
                  </a:lnTo>
                  <a:lnTo>
                    <a:pt x="41684" y="85678"/>
                  </a:lnTo>
                  <a:lnTo>
                    <a:pt x="14181" y="122249"/>
                  </a:lnTo>
                  <a:lnTo>
                    <a:pt x="0" y="161166"/>
                  </a:lnTo>
                  <a:lnTo>
                    <a:pt x="897" y="200597"/>
                  </a:lnTo>
                  <a:lnTo>
                    <a:pt x="17332" y="236215"/>
                  </a:lnTo>
                  <a:lnTo>
                    <a:pt x="47121" y="264776"/>
                  </a:lnTo>
                  <a:lnTo>
                    <a:pt x="87872" y="285402"/>
                  </a:lnTo>
                  <a:lnTo>
                    <a:pt x="137190" y="297217"/>
                  </a:lnTo>
                  <a:lnTo>
                    <a:pt x="192683" y="299340"/>
                  </a:lnTo>
                  <a:lnTo>
                    <a:pt x="251957" y="290896"/>
                  </a:lnTo>
                  <a:lnTo>
                    <a:pt x="308861" y="272500"/>
                  </a:lnTo>
                  <a:lnTo>
                    <a:pt x="357721" y="246220"/>
                  </a:lnTo>
                  <a:lnTo>
                    <a:pt x="396779" y="213894"/>
                  </a:lnTo>
                  <a:lnTo>
                    <a:pt x="424278" y="177363"/>
                  </a:lnTo>
                  <a:lnTo>
                    <a:pt x="438460" y="138464"/>
                  </a:lnTo>
                  <a:lnTo>
                    <a:pt x="437570" y="99037"/>
                  </a:lnTo>
                  <a:lnTo>
                    <a:pt x="421130" y="63287"/>
                  </a:lnTo>
                  <a:lnTo>
                    <a:pt x="391339" y="34661"/>
                  </a:lnTo>
                  <a:lnTo>
                    <a:pt x="350591" y="14006"/>
                  </a:lnTo>
                  <a:lnTo>
                    <a:pt x="301279" y="2170"/>
                  </a:lnTo>
                  <a:lnTo>
                    <a:pt x="245800" y="0"/>
                  </a:lnTo>
                  <a:close/>
                </a:path>
              </a:pathLst>
            </a:custGeom>
            <a:solidFill>
              <a:srgbClr val="FFFFFF"/>
            </a:solidFill>
          </p:spPr>
          <p:txBody>
            <a:bodyPr wrap="square" lIns="0" tIns="0" rIns="0" bIns="0" rtlCol="0"/>
            <a:lstStyle/>
            <a:p>
              <a:endParaRPr lang="en-GB"/>
            </a:p>
          </p:txBody>
        </p:sp>
        <p:sp>
          <p:nvSpPr>
            <p:cNvPr id="16" name="object 16"/>
            <p:cNvSpPr/>
            <p:nvPr/>
          </p:nvSpPr>
          <p:spPr>
            <a:xfrm>
              <a:off x="4484289" y="2625160"/>
              <a:ext cx="438784" cy="299720"/>
            </a:xfrm>
            <a:custGeom>
              <a:avLst/>
              <a:gdLst/>
              <a:ahLst/>
              <a:cxnLst/>
              <a:rect l="l" t="t" r="r" b="b"/>
              <a:pathLst>
                <a:path w="438785" h="299719">
                  <a:moveTo>
                    <a:pt x="437570" y="99037"/>
                  </a:moveTo>
                  <a:lnTo>
                    <a:pt x="421130" y="63287"/>
                  </a:lnTo>
                  <a:lnTo>
                    <a:pt x="391339" y="34661"/>
                  </a:lnTo>
                  <a:lnTo>
                    <a:pt x="350591" y="14006"/>
                  </a:lnTo>
                  <a:lnTo>
                    <a:pt x="301279" y="2170"/>
                  </a:lnTo>
                  <a:lnTo>
                    <a:pt x="245800" y="0"/>
                  </a:lnTo>
                  <a:lnTo>
                    <a:pt x="186548" y="8341"/>
                  </a:lnTo>
                  <a:lnTo>
                    <a:pt x="129624" y="26893"/>
                  </a:lnTo>
                  <a:lnTo>
                    <a:pt x="80751" y="53282"/>
                  </a:lnTo>
                  <a:lnTo>
                    <a:pt x="41684" y="85678"/>
                  </a:lnTo>
                  <a:lnTo>
                    <a:pt x="14181" y="122249"/>
                  </a:lnTo>
                  <a:lnTo>
                    <a:pt x="0" y="161166"/>
                  </a:lnTo>
                  <a:lnTo>
                    <a:pt x="897" y="200597"/>
                  </a:lnTo>
                  <a:lnTo>
                    <a:pt x="17332" y="236215"/>
                  </a:lnTo>
                  <a:lnTo>
                    <a:pt x="47121" y="264776"/>
                  </a:lnTo>
                  <a:lnTo>
                    <a:pt x="87872" y="285403"/>
                  </a:lnTo>
                  <a:lnTo>
                    <a:pt x="137190" y="297217"/>
                  </a:lnTo>
                  <a:lnTo>
                    <a:pt x="192683" y="299340"/>
                  </a:lnTo>
                  <a:lnTo>
                    <a:pt x="251957" y="290896"/>
                  </a:lnTo>
                  <a:lnTo>
                    <a:pt x="308861" y="272500"/>
                  </a:lnTo>
                  <a:lnTo>
                    <a:pt x="357721" y="246220"/>
                  </a:lnTo>
                  <a:lnTo>
                    <a:pt x="396779" y="213894"/>
                  </a:lnTo>
                  <a:lnTo>
                    <a:pt x="424278" y="177363"/>
                  </a:lnTo>
                  <a:lnTo>
                    <a:pt x="438460" y="138464"/>
                  </a:lnTo>
                  <a:lnTo>
                    <a:pt x="437570" y="99037"/>
                  </a:lnTo>
                  <a:close/>
                </a:path>
              </a:pathLst>
            </a:custGeom>
            <a:ln w="4632">
              <a:solidFill>
                <a:srgbClr val="000000"/>
              </a:solidFill>
            </a:ln>
          </p:spPr>
          <p:txBody>
            <a:bodyPr wrap="square" lIns="0" tIns="0" rIns="0" bIns="0" rtlCol="0"/>
            <a:lstStyle/>
            <a:p>
              <a:endParaRPr lang="en-GB"/>
            </a:p>
          </p:txBody>
        </p:sp>
      </p:grpSp>
      <p:sp>
        <p:nvSpPr>
          <p:cNvPr id="17" name="object 17"/>
          <p:cNvSpPr txBox="1"/>
          <p:nvPr/>
        </p:nvSpPr>
        <p:spPr>
          <a:xfrm rot="19860000">
            <a:off x="5893877" y="2890596"/>
            <a:ext cx="485100" cy="422275"/>
          </a:xfrm>
          <a:prstGeom prst="rect">
            <a:avLst/>
          </a:prstGeom>
        </p:spPr>
        <p:txBody>
          <a:bodyPr vert="horz" wrap="square" lIns="0" tIns="0" rIns="0" bIns="0" rtlCol="0">
            <a:spAutoFit/>
          </a:bodyPr>
          <a:lstStyle/>
          <a:p>
            <a:pPr>
              <a:lnSpc>
                <a:spcPts val="3325"/>
              </a:lnSpc>
            </a:pPr>
            <a:r>
              <a:rPr lang="en-GB" sz="3300" spc="-50">
                <a:latin typeface="Arial"/>
                <a:cs typeface="Arial"/>
              </a:rPr>
              <a:t>≈</a:t>
            </a:r>
            <a:endParaRPr lang="en-GB" sz="3300">
              <a:latin typeface="Arial"/>
              <a:cs typeface="Arial"/>
            </a:endParaRPr>
          </a:p>
        </p:txBody>
      </p:sp>
      <p:grpSp>
        <p:nvGrpSpPr>
          <p:cNvPr id="18" name="object 18"/>
          <p:cNvGrpSpPr/>
          <p:nvPr/>
        </p:nvGrpSpPr>
        <p:grpSpPr>
          <a:xfrm>
            <a:off x="6267977" y="2431830"/>
            <a:ext cx="1543838" cy="1102189"/>
            <a:chOff x="4961736" y="2066926"/>
            <a:chExt cx="1543838" cy="1102189"/>
          </a:xfrm>
        </p:grpSpPr>
        <p:pic>
          <p:nvPicPr>
            <p:cNvPr id="19" name="object 19"/>
            <p:cNvPicPr/>
            <p:nvPr/>
          </p:nvPicPr>
          <p:blipFill>
            <a:blip r:embed="rId9" cstate="print"/>
            <a:stretch>
              <a:fillRect/>
            </a:stretch>
          </p:blipFill>
          <p:spPr>
            <a:xfrm>
              <a:off x="5143811" y="2066926"/>
              <a:ext cx="1361763" cy="1063705"/>
            </a:xfrm>
            <a:prstGeom prst="rect">
              <a:avLst/>
            </a:prstGeom>
          </p:spPr>
        </p:pic>
        <p:sp>
          <p:nvSpPr>
            <p:cNvPr id="20" name="object 20"/>
            <p:cNvSpPr/>
            <p:nvPr/>
          </p:nvSpPr>
          <p:spPr>
            <a:xfrm>
              <a:off x="5165423" y="2077359"/>
              <a:ext cx="1322070" cy="1027430"/>
            </a:xfrm>
            <a:custGeom>
              <a:avLst/>
              <a:gdLst/>
              <a:ahLst/>
              <a:cxnLst/>
              <a:rect l="l" t="t" r="r" b="b"/>
              <a:pathLst>
                <a:path w="1322070" h="1027430">
                  <a:moveTo>
                    <a:pt x="570704" y="566958"/>
                  </a:moveTo>
                  <a:lnTo>
                    <a:pt x="238829" y="693645"/>
                  </a:lnTo>
                  <a:lnTo>
                    <a:pt x="458294" y="1026895"/>
                  </a:lnTo>
                  <a:lnTo>
                    <a:pt x="1321666" y="654065"/>
                  </a:lnTo>
                  <a:lnTo>
                    <a:pt x="1296611" y="622333"/>
                  </a:lnTo>
                  <a:lnTo>
                    <a:pt x="603791" y="622333"/>
                  </a:lnTo>
                  <a:lnTo>
                    <a:pt x="570704" y="566958"/>
                  </a:lnTo>
                  <a:close/>
                </a:path>
                <a:path w="1322070" h="1027430">
                  <a:moveTo>
                    <a:pt x="805230" y="0"/>
                  </a:moveTo>
                  <a:lnTo>
                    <a:pt x="0" y="328994"/>
                  </a:lnTo>
                  <a:lnTo>
                    <a:pt x="196801" y="630326"/>
                  </a:lnTo>
                  <a:lnTo>
                    <a:pt x="521217" y="499618"/>
                  </a:lnTo>
                  <a:lnTo>
                    <a:pt x="489516" y="447785"/>
                  </a:lnTo>
                  <a:lnTo>
                    <a:pt x="692485" y="368575"/>
                  </a:lnTo>
                  <a:lnTo>
                    <a:pt x="1096249" y="368575"/>
                  </a:lnTo>
                  <a:lnTo>
                    <a:pt x="805230" y="0"/>
                  </a:lnTo>
                  <a:close/>
                </a:path>
                <a:path w="1322070" h="1027430">
                  <a:moveTo>
                    <a:pt x="1096249" y="368575"/>
                  </a:moveTo>
                  <a:lnTo>
                    <a:pt x="692485" y="368575"/>
                  </a:lnTo>
                  <a:lnTo>
                    <a:pt x="814267" y="531350"/>
                  </a:lnTo>
                  <a:lnTo>
                    <a:pt x="603791" y="622333"/>
                  </a:lnTo>
                  <a:lnTo>
                    <a:pt x="1296611" y="622333"/>
                  </a:lnTo>
                  <a:lnTo>
                    <a:pt x="1096249" y="368575"/>
                  </a:lnTo>
                  <a:close/>
                </a:path>
              </a:pathLst>
            </a:custGeom>
            <a:solidFill>
              <a:srgbClr val="6F2F9F"/>
            </a:solidFill>
          </p:spPr>
          <p:txBody>
            <a:bodyPr wrap="square" lIns="0" tIns="0" rIns="0" bIns="0" rtlCol="0"/>
            <a:lstStyle/>
            <a:p>
              <a:endParaRPr lang="en-GB"/>
            </a:p>
          </p:txBody>
        </p:sp>
        <p:sp>
          <p:nvSpPr>
            <p:cNvPr id="21" name="object 21"/>
            <p:cNvSpPr/>
            <p:nvPr/>
          </p:nvSpPr>
          <p:spPr>
            <a:xfrm>
              <a:off x="5165423" y="2077359"/>
              <a:ext cx="1322070" cy="1027430"/>
            </a:xfrm>
            <a:custGeom>
              <a:avLst/>
              <a:gdLst/>
              <a:ahLst/>
              <a:cxnLst/>
              <a:rect l="l" t="t" r="r" b="b"/>
              <a:pathLst>
                <a:path w="1322070" h="1027430">
                  <a:moveTo>
                    <a:pt x="0" y="328994"/>
                  </a:moveTo>
                  <a:lnTo>
                    <a:pt x="805230" y="0"/>
                  </a:lnTo>
                  <a:lnTo>
                    <a:pt x="1321666" y="654065"/>
                  </a:lnTo>
                  <a:lnTo>
                    <a:pt x="458294" y="1026895"/>
                  </a:lnTo>
                  <a:lnTo>
                    <a:pt x="238829" y="693645"/>
                  </a:lnTo>
                  <a:lnTo>
                    <a:pt x="570704" y="566958"/>
                  </a:lnTo>
                  <a:lnTo>
                    <a:pt x="603791" y="622333"/>
                  </a:lnTo>
                  <a:lnTo>
                    <a:pt x="814267" y="531350"/>
                  </a:lnTo>
                  <a:lnTo>
                    <a:pt x="692485" y="368575"/>
                  </a:lnTo>
                  <a:lnTo>
                    <a:pt x="489516" y="447785"/>
                  </a:lnTo>
                  <a:lnTo>
                    <a:pt x="521217" y="499618"/>
                  </a:lnTo>
                  <a:lnTo>
                    <a:pt x="196801" y="630326"/>
                  </a:lnTo>
                  <a:lnTo>
                    <a:pt x="0" y="328994"/>
                  </a:lnTo>
                  <a:close/>
                </a:path>
              </a:pathLst>
            </a:custGeom>
            <a:ln w="4631">
              <a:solidFill>
                <a:srgbClr val="000000"/>
              </a:solidFill>
            </a:ln>
          </p:spPr>
          <p:txBody>
            <a:bodyPr wrap="square" lIns="0" tIns="0" rIns="0" bIns="0" rtlCol="0"/>
            <a:lstStyle/>
            <a:p>
              <a:endParaRPr lang="en-GB"/>
            </a:p>
          </p:txBody>
        </p:sp>
        <p:pic>
          <p:nvPicPr>
            <p:cNvPr id="22" name="object 22"/>
            <p:cNvPicPr/>
            <p:nvPr/>
          </p:nvPicPr>
          <p:blipFill>
            <a:blip r:embed="rId10" cstate="print"/>
            <a:stretch>
              <a:fillRect/>
            </a:stretch>
          </p:blipFill>
          <p:spPr>
            <a:xfrm>
              <a:off x="5143811" y="2396255"/>
              <a:ext cx="564966" cy="369743"/>
            </a:xfrm>
            <a:prstGeom prst="rect">
              <a:avLst/>
            </a:prstGeom>
          </p:spPr>
        </p:pic>
        <p:sp>
          <p:nvSpPr>
            <p:cNvPr id="23" name="object 23"/>
            <p:cNvSpPr/>
            <p:nvPr/>
          </p:nvSpPr>
          <p:spPr>
            <a:xfrm>
              <a:off x="5165423" y="2408508"/>
              <a:ext cx="521970" cy="331470"/>
            </a:xfrm>
            <a:custGeom>
              <a:avLst/>
              <a:gdLst/>
              <a:ahLst/>
              <a:cxnLst/>
              <a:rect l="l" t="t" r="r" b="b"/>
              <a:pathLst>
                <a:path w="521970" h="331469">
                  <a:moveTo>
                    <a:pt x="0" y="0"/>
                  </a:moveTo>
                  <a:lnTo>
                    <a:pt x="0" y="42165"/>
                  </a:lnTo>
                  <a:lnTo>
                    <a:pt x="196083" y="331100"/>
                  </a:lnTo>
                  <a:lnTo>
                    <a:pt x="308011" y="288696"/>
                  </a:lnTo>
                  <a:lnTo>
                    <a:pt x="196083" y="288696"/>
                  </a:lnTo>
                  <a:lnTo>
                    <a:pt x="0" y="0"/>
                  </a:lnTo>
                  <a:close/>
                </a:path>
                <a:path w="521970" h="331469">
                  <a:moveTo>
                    <a:pt x="520356" y="169187"/>
                  </a:moveTo>
                  <a:lnTo>
                    <a:pt x="196083" y="288696"/>
                  </a:lnTo>
                  <a:lnTo>
                    <a:pt x="308011" y="288696"/>
                  </a:lnTo>
                  <a:lnTo>
                    <a:pt x="521886" y="207667"/>
                  </a:lnTo>
                  <a:lnTo>
                    <a:pt x="520356" y="169187"/>
                  </a:lnTo>
                  <a:close/>
                </a:path>
              </a:pathLst>
            </a:custGeom>
            <a:solidFill>
              <a:srgbClr val="622422"/>
            </a:solidFill>
          </p:spPr>
          <p:txBody>
            <a:bodyPr wrap="square" lIns="0" tIns="0" rIns="0" bIns="0" rtlCol="0"/>
            <a:lstStyle/>
            <a:p>
              <a:endParaRPr lang="en-GB"/>
            </a:p>
          </p:txBody>
        </p:sp>
        <p:sp>
          <p:nvSpPr>
            <p:cNvPr id="24" name="object 24"/>
            <p:cNvSpPr/>
            <p:nvPr/>
          </p:nvSpPr>
          <p:spPr>
            <a:xfrm>
              <a:off x="5165423" y="2408508"/>
              <a:ext cx="521970" cy="331470"/>
            </a:xfrm>
            <a:custGeom>
              <a:avLst/>
              <a:gdLst/>
              <a:ahLst/>
              <a:cxnLst/>
              <a:rect l="l" t="t" r="r" b="b"/>
              <a:pathLst>
                <a:path w="521970" h="331469">
                  <a:moveTo>
                    <a:pt x="0" y="0"/>
                  </a:moveTo>
                  <a:lnTo>
                    <a:pt x="0" y="42165"/>
                  </a:lnTo>
                  <a:lnTo>
                    <a:pt x="196083" y="331100"/>
                  </a:lnTo>
                  <a:lnTo>
                    <a:pt x="521886" y="207667"/>
                  </a:lnTo>
                  <a:lnTo>
                    <a:pt x="520356" y="169187"/>
                  </a:lnTo>
                  <a:lnTo>
                    <a:pt x="196083" y="288696"/>
                  </a:lnTo>
                  <a:lnTo>
                    <a:pt x="0" y="0"/>
                  </a:lnTo>
                  <a:close/>
                </a:path>
              </a:pathLst>
            </a:custGeom>
            <a:ln w="4632">
              <a:solidFill>
                <a:srgbClr val="000000"/>
              </a:solidFill>
            </a:ln>
          </p:spPr>
          <p:txBody>
            <a:bodyPr wrap="square" lIns="0" tIns="0" rIns="0" bIns="0" rtlCol="0"/>
            <a:lstStyle/>
            <a:p>
              <a:endParaRPr lang="en-GB"/>
            </a:p>
          </p:txBody>
        </p:sp>
        <p:pic>
          <p:nvPicPr>
            <p:cNvPr id="25" name="object 25"/>
            <p:cNvPicPr/>
            <p:nvPr/>
          </p:nvPicPr>
          <p:blipFill>
            <a:blip r:embed="rId11" cstate="print"/>
            <a:stretch>
              <a:fillRect/>
            </a:stretch>
          </p:blipFill>
          <p:spPr>
            <a:xfrm>
              <a:off x="5632371" y="2434735"/>
              <a:ext cx="368787" cy="211367"/>
            </a:xfrm>
            <a:prstGeom prst="rect">
              <a:avLst/>
            </a:prstGeom>
          </p:spPr>
        </p:pic>
        <p:sp>
          <p:nvSpPr>
            <p:cNvPr id="26" name="object 26"/>
            <p:cNvSpPr/>
            <p:nvPr/>
          </p:nvSpPr>
          <p:spPr>
            <a:xfrm>
              <a:off x="5653839" y="2446653"/>
              <a:ext cx="326390" cy="173355"/>
            </a:xfrm>
            <a:custGeom>
              <a:avLst/>
              <a:gdLst/>
              <a:ahLst/>
              <a:cxnLst/>
              <a:rect l="l" t="t" r="r" b="b"/>
              <a:pathLst>
                <a:path w="326389" h="173355">
                  <a:moveTo>
                    <a:pt x="239467" y="47142"/>
                  </a:moveTo>
                  <a:lnTo>
                    <a:pt x="203686" y="47142"/>
                  </a:lnTo>
                  <a:lnTo>
                    <a:pt x="299983" y="172873"/>
                  </a:lnTo>
                  <a:lnTo>
                    <a:pt x="325850" y="160955"/>
                  </a:lnTo>
                  <a:lnTo>
                    <a:pt x="239467" y="47142"/>
                  </a:lnTo>
                  <a:close/>
                </a:path>
                <a:path w="326389" h="173355">
                  <a:moveTo>
                    <a:pt x="203686" y="0"/>
                  </a:moveTo>
                  <a:lnTo>
                    <a:pt x="0" y="78491"/>
                  </a:lnTo>
                  <a:lnTo>
                    <a:pt x="16495" y="110127"/>
                  </a:lnTo>
                  <a:lnTo>
                    <a:pt x="203686" y="47142"/>
                  </a:lnTo>
                  <a:lnTo>
                    <a:pt x="239467" y="47142"/>
                  </a:lnTo>
                  <a:lnTo>
                    <a:pt x="203686" y="0"/>
                  </a:lnTo>
                  <a:close/>
                </a:path>
              </a:pathLst>
            </a:custGeom>
            <a:solidFill>
              <a:srgbClr val="622422"/>
            </a:solidFill>
          </p:spPr>
          <p:txBody>
            <a:bodyPr wrap="square" lIns="0" tIns="0" rIns="0" bIns="0" rtlCol="0"/>
            <a:lstStyle/>
            <a:p>
              <a:endParaRPr lang="en-GB"/>
            </a:p>
          </p:txBody>
        </p:sp>
        <p:sp>
          <p:nvSpPr>
            <p:cNvPr id="27" name="object 27"/>
            <p:cNvSpPr/>
            <p:nvPr/>
          </p:nvSpPr>
          <p:spPr>
            <a:xfrm>
              <a:off x="5653839" y="2446653"/>
              <a:ext cx="326390" cy="173355"/>
            </a:xfrm>
            <a:custGeom>
              <a:avLst/>
              <a:gdLst/>
              <a:ahLst/>
              <a:cxnLst/>
              <a:rect l="l" t="t" r="r" b="b"/>
              <a:pathLst>
                <a:path w="326389" h="173355">
                  <a:moveTo>
                    <a:pt x="0" y="78491"/>
                  </a:moveTo>
                  <a:lnTo>
                    <a:pt x="203686" y="0"/>
                  </a:lnTo>
                  <a:lnTo>
                    <a:pt x="325850" y="160955"/>
                  </a:lnTo>
                  <a:lnTo>
                    <a:pt x="299983" y="172873"/>
                  </a:lnTo>
                  <a:lnTo>
                    <a:pt x="203686" y="47142"/>
                  </a:lnTo>
                  <a:lnTo>
                    <a:pt x="16495" y="110127"/>
                  </a:lnTo>
                  <a:lnTo>
                    <a:pt x="0" y="78491"/>
                  </a:lnTo>
                  <a:close/>
                </a:path>
              </a:pathLst>
            </a:custGeom>
            <a:ln w="4632">
              <a:solidFill>
                <a:srgbClr val="000000"/>
              </a:solidFill>
            </a:ln>
          </p:spPr>
          <p:txBody>
            <a:bodyPr wrap="square" lIns="0" tIns="0" rIns="0" bIns="0" rtlCol="0"/>
            <a:lstStyle/>
            <a:p>
              <a:endParaRPr lang="en-GB"/>
            </a:p>
          </p:txBody>
        </p:sp>
        <p:pic>
          <p:nvPicPr>
            <p:cNvPr id="28" name="object 28"/>
            <p:cNvPicPr/>
            <p:nvPr/>
          </p:nvPicPr>
          <p:blipFill>
            <a:blip r:embed="rId12" cstate="print"/>
            <a:stretch>
              <a:fillRect/>
            </a:stretch>
          </p:blipFill>
          <p:spPr>
            <a:xfrm>
              <a:off x="5378385" y="2712998"/>
              <a:ext cx="1127189" cy="456117"/>
            </a:xfrm>
            <a:prstGeom prst="rect">
              <a:avLst/>
            </a:prstGeom>
          </p:spPr>
        </p:pic>
        <p:sp>
          <p:nvSpPr>
            <p:cNvPr id="29" name="object 29"/>
            <p:cNvSpPr/>
            <p:nvPr/>
          </p:nvSpPr>
          <p:spPr>
            <a:xfrm>
              <a:off x="5399949" y="2725250"/>
              <a:ext cx="1087755" cy="417830"/>
            </a:xfrm>
            <a:custGeom>
              <a:avLst/>
              <a:gdLst/>
              <a:ahLst/>
              <a:cxnLst/>
              <a:rect l="l" t="t" r="r" b="b"/>
              <a:pathLst>
                <a:path w="1087754" h="417830">
                  <a:moveTo>
                    <a:pt x="0" y="47142"/>
                  </a:moveTo>
                  <a:lnTo>
                    <a:pt x="0" y="86388"/>
                  </a:lnTo>
                  <a:lnTo>
                    <a:pt x="221281" y="417618"/>
                  </a:lnTo>
                  <a:lnTo>
                    <a:pt x="322129" y="374017"/>
                  </a:lnTo>
                  <a:lnTo>
                    <a:pt x="222668" y="374017"/>
                  </a:lnTo>
                  <a:lnTo>
                    <a:pt x="0" y="47142"/>
                  </a:lnTo>
                  <a:close/>
                </a:path>
                <a:path w="1087754" h="417830">
                  <a:moveTo>
                    <a:pt x="1085705" y="0"/>
                  </a:moveTo>
                  <a:lnTo>
                    <a:pt x="222668" y="374017"/>
                  </a:lnTo>
                  <a:lnTo>
                    <a:pt x="322129" y="374017"/>
                  </a:lnTo>
                  <a:lnTo>
                    <a:pt x="1087140" y="43266"/>
                  </a:lnTo>
                  <a:lnTo>
                    <a:pt x="1085705" y="0"/>
                  </a:lnTo>
                  <a:close/>
                </a:path>
              </a:pathLst>
            </a:custGeom>
            <a:solidFill>
              <a:srgbClr val="622422"/>
            </a:solidFill>
          </p:spPr>
          <p:txBody>
            <a:bodyPr wrap="square" lIns="0" tIns="0" rIns="0" bIns="0" rtlCol="0"/>
            <a:lstStyle/>
            <a:p>
              <a:endParaRPr lang="en-GB"/>
            </a:p>
          </p:txBody>
        </p:sp>
        <p:sp>
          <p:nvSpPr>
            <p:cNvPr id="30" name="object 30"/>
            <p:cNvSpPr/>
            <p:nvPr/>
          </p:nvSpPr>
          <p:spPr>
            <a:xfrm>
              <a:off x="5399949" y="2725250"/>
              <a:ext cx="1087755" cy="417830"/>
            </a:xfrm>
            <a:custGeom>
              <a:avLst/>
              <a:gdLst/>
              <a:ahLst/>
              <a:cxnLst/>
              <a:rect l="l" t="t" r="r" b="b"/>
              <a:pathLst>
                <a:path w="1087754" h="417830">
                  <a:moveTo>
                    <a:pt x="0" y="47142"/>
                  </a:moveTo>
                  <a:lnTo>
                    <a:pt x="0" y="86388"/>
                  </a:lnTo>
                  <a:lnTo>
                    <a:pt x="221281" y="417618"/>
                  </a:lnTo>
                  <a:lnTo>
                    <a:pt x="1087140" y="43266"/>
                  </a:lnTo>
                  <a:lnTo>
                    <a:pt x="1085705" y="0"/>
                  </a:lnTo>
                  <a:lnTo>
                    <a:pt x="222668" y="374017"/>
                  </a:lnTo>
                  <a:lnTo>
                    <a:pt x="0" y="47142"/>
                  </a:lnTo>
                  <a:close/>
                </a:path>
              </a:pathLst>
            </a:custGeom>
            <a:ln w="4633">
              <a:solidFill>
                <a:srgbClr val="000000"/>
              </a:solidFill>
            </a:ln>
          </p:spPr>
          <p:txBody>
            <a:bodyPr wrap="square" lIns="0" tIns="0" rIns="0" bIns="0" rtlCol="0"/>
            <a:lstStyle/>
            <a:p>
              <a:endParaRPr lang="en-GB"/>
            </a:p>
          </p:txBody>
        </p:sp>
        <p:pic>
          <p:nvPicPr>
            <p:cNvPr id="31" name="object 31"/>
            <p:cNvPicPr/>
            <p:nvPr/>
          </p:nvPicPr>
          <p:blipFill>
            <a:blip r:embed="rId13" cstate="print"/>
            <a:stretch>
              <a:fillRect/>
            </a:stretch>
          </p:blipFill>
          <p:spPr>
            <a:xfrm>
              <a:off x="5105464" y="2597893"/>
              <a:ext cx="249257" cy="139246"/>
            </a:xfrm>
            <a:prstGeom prst="rect">
              <a:avLst/>
            </a:prstGeom>
          </p:spPr>
        </p:pic>
        <p:pic>
          <p:nvPicPr>
            <p:cNvPr id="32" name="object 32"/>
            <p:cNvPicPr/>
            <p:nvPr/>
          </p:nvPicPr>
          <p:blipFill>
            <a:blip r:embed="rId14" cstate="print"/>
            <a:stretch>
              <a:fillRect/>
            </a:stretch>
          </p:blipFill>
          <p:spPr>
            <a:xfrm>
              <a:off x="5124664" y="2607781"/>
              <a:ext cx="230067" cy="172581"/>
            </a:xfrm>
            <a:prstGeom prst="rect">
              <a:avLst/>
            </a:prstGeom>
          </p:spPr>
        </p:pic>
        <p:sp>
          <p:nvSpPr>
            <p:cNvPr id="33" name="object 33"/>
            <p:cNvSpPr/>
            <p:nvPr/>
          </p:nvSpPr>
          <p:spPr>
            <a:xfrm>
              <a:off x="5165423" y="2643600"/>
              <a:ext cx="168275" cy="111125"/>
            </a:xfrm>
            <a:custGeom>
              <a:avLst/>
              <a:gdLst/>
              <a:ahLst/>
              <a:cxnLst/>
              <a:rect l="l" t="t" r="r" b="b"/>
              <a:pathLst>
                <a:path w="168275" h="111125">
                  <a:moveTo>
                    <a:pt x="167730" y="0"/>
                  </a:moveTo>
                  <a:lnTo>
                    <a:pt x="0" y="68680"/>
                  </a:lnTo>
                  <a:lnTo>
                    <a:pt x="4972" y="110510"/>
                  </a:lnTo>
                  <a:lnTo>
                    <a:pt x="10805" y="106490"/>
                  </a:lnTo>
                  <a:lnTo>
                    <a:pt x="10471" y="105054"/>
                  </a:lnTo>
                  <a:lnTo>
                    <a:pt x="20416" y="101129"/>
                  </a:lnTo>
                  <a:lnTo>
                    <a:pt x="166296" y="41351"/>
                  </a:lnTo>
                  <a:lnTo>
                    <a:pt x="167730" y="0"/>
                  </a:lnTo>
                  <a:close/>
                </a:path>
              </a:pathLst>
            </a:custGeom>
            <a:solidFill>
              <a:srgbClr val="622422"/>
            </a:solidFill>
          </p:spPr>
          <p:txBody>
            <a:bodyPr wrap="square" lIns="0" tIns="0" rIns="0" bIns="0" rtlCol="0"/>
            <a:lstStyle/>
            <a:p>
              <a:endParaRPr lang="en-GB"/>
            </a:p>
          </p:txBody>
        </p:sp>
        <p:sp>
          <p:nvSpPr>
            <p:cNvPr id="34" name="object 34"/>
            <p:cNvSpPr/>
            <p:nvPr/>
          </p:nvSpPr>
          <p:spPr>
            <a:xfrm>
              <a:off x="5165423" y="2643600"/>
              <a:ext cx="168275" cy="111125"/>
            </a:xfrm>
            <a:custGeom>
              <a:avLst/>
              <a:gdLst/>
              <a:ahLst/>
              <a:cxnLst/>
              <a:rect l="l" t="t" r="r" b="b"/>
              <a:pathLst>
                <a:path w="168275" h="111125">
                  <a:moveTo>
                    <a:pt x="167730" y="0"/>
                  </a:moveTo>
                  <a:lnTo>
                    <a:pt x="166296" y="41351"/>
                  </a:lnTo>
                  <a:lnTo>
                    <a:pt x="20416" y="101129"/>
                  </a:lnTo>
                  <a:lnTo>
                    <a:pt x="10471" y="105054"/>
                  </a:lnTo>
                  <a:lnTo>
                    <a:pt x="12240" y="110893"/>
                  </a:lnTo>
                  <a:lnTo>
                    <a:pt x="10805" y="106490"/>
                  </a:lnTo>
                  <a:lnTo>
                    <a:pt x="4972" y="110510"/>
                  </a:lnTo>
                  <a:lnTo>
                    <a:pt x="0" y="68680"/>
                  </a:lnTo>
                  <a:lnTo>
                    <a:pt x="167730" y="0"/>
                  </a:lnTo>
                  <a:close/>
                </a:path>
              </a:pathLst>
            </a:custGeom>
            <a:ln w="4632">
              <a:solidFill>
                <a:srgbClr val="000000"/>
              </a:solidFill>
            </a:ln>
          </p:spPr>
          <p:txBody>
            <a:bodyPr wrap="square" lIns="0" tIns="0" rIns="0" bIns="0" rtlCol="0"/>
            <a:lstStyle/>
            <a:p>
              <a:endParaRPr lang="en-GB"/>
            </a:p>
          </p:txBody>
        </p:sp>
        <p:pic>
          <p:nvPicPr>
            <p:cNvPr id="35" name="object 35"/>
            <p:cNvPicPr/>
            <p:nvPr/>
          </p:nvPicPr>
          <p:blipFill>
            <a:blip r:embed="rId15" cstate="print"/>
            <a:stretch>
              <a:fillRect/>
            </a:stretch>
          </p:blipFill>
          <p:spPr>
            <a:xfrm>
              <a:off x="5105464" y="2669875"/>
              <a:ext cx="81426" cy="110496"/>
            </a:xfrm>
            <a:prstGeom prst="rect">
              <a:avLst/>
            </a:prstGeom>
          </p:spPr>
        </p:pic>
        <p:sp>
          <p:nvSpPr>
            <p:cNvPr id="36" name="object 36"/>
            <p:cNvSpPr/>
            <p:nvPr/>
          </p:nvSpPr>
          <p:spPr>
            <a:xfrm>
              <a:off x="5126980" y="2682128"/>
              <a:ext cx="38735" cy="72390"/>
            </a:xfrm>
            <a:custGeom>
              <a:avLst/>
              <a:gdLst/>
              <a:ahLst/>
              <a:cxnLst/>
              <a:rect l="l" t="t" r="r" b="b"/>
              <a:pathLst>
                <a:path w="38735" h="72389">
                  <a:moveTo>
                    <a:pt x="0" y="0"/>
                  </a:moveTo>
                  <a:lnTo>
                    <a:pt x="3920" y="41686"/>
                  </a:lnTo>
                  <a:lnTo>
                    <a:pt x="38442" y="71982"/>
                  </a:lnTo>
                  <a:lnTo>
                    <a:pt x="37390" y="33358"/>
                  </a:lnTo>
                  <a:lnTo>
                    <a:pt x="0" y="0"/>
                  </a:lnTo>
                  <a:close/>
                </a:path>
              </a:pathLst>
            </a:custGeom>
            <a:solidFill>
              <a:srgbClr val="622422"/>
            </a:solidFill>
          </p:spPr>
          <p:txBody>
            <a:bodyPr wrap="square" lIns="0" tIns="0" rIns="0" bIns="0" rtlCol="0"/>
            <a:lstStyle/>
            <a:p>
              <a:endParaRPr lang="en-GB"/>
            </a:p>
          </p:txBody>
        </p:sp>
        <p:sp>
          <p:nvSpPr>
            <p:cNvPr id="37" name="object 37"/>
            <p:cNvSpPr/>
            <p:nvPr/>
          </p:nvSpPr>
          <p:spPr>
            <a:xfrm>
              <a:off x="5126980" y="2682128"/>
              <a:ext cx="38735" cy="72390"/>
            </a:xfrm>
            <a:custGeom>
              <a:avLst/>
              <a:gdLst/>
              <a:ahLst/>
              <a:cxnLst/>
              <a:rect l="l" t="t" r="r" b="b"/>
              <a:pathLst>
                <a:path w="38735" h="72389">
                  <a:moveTo>
                    <a:pt x="0" y="0"/>
                  </a:moveTo>
                  <a:lnTo>
                    <a:pt x="3920" y="41686"/>
                  </a:lnTo>
                  <a:lnTo>
                    <a:pt x="38442" y="71982"/>
                  </a:lnTo>
                  <a:lnTo>
                    <a:pt x="37390" y="33358"/>
                  </a:lnTo>
                  <a:lnTo>
                    <a:pt x="0" y="0"/>
                  </a:lnTo>
                  <a:close/>
                </a:path>
              </a:pathLst>
            </a:custGeom>
            <a:ln w="4630">
              <a:solidFill>
                <a:srgbClr val="000000"/>
              </a:solidFill>
            </a:ln>
          </p:spPr>
          <p:txBody>
            <a:bodyPr wrap="square" lIns="0" tIns="0" rIns="0" bIns="0" rtlCol="0"/>
            <a:lstStyle/>
            <a:p>
              <a:endParaRPr lang="en-GB"/>
            </a:p>
          </p:txBody>
        </p:sp>
        <p:pic>
          <p:nvPicPr>
            <p:cNvPr id="38" name="object 38"/>
            <p:cNvPicPr/>
            <p:nvPr/>
          </p:nvPicPr>
          <p:blipFill>
            <a:blip r:embed="rId16" cstate="print"/>
            <a:stretch>
              <a:fillRect/>
            </a:stretch>
          </p:blipFill>
          <p:spPr>
            <a:xfrm>
              <a:off x="4961736" y="2165902"/>
              <a:ext cx="1364889" cy="820764"/>
            </a:xfrm>
            <a:prstGeom prst="rect">
              <a:avLst/>
            </a:prstGeom>
          </p:spPr>
        </p:pic>
        <p:sp>
          <p:nvSpPr>
            <p:cNvPr id="39" name="object 39"/>
            <p:cNvSpPr/>
            <p:nvPr/>
          </p:nvSpPr>
          <p:spPr>
            <a:xfrm>
              <a:off x="4983348" y="2178106"/>
              <a:ext cx="1322070" cy="782320"/>
            </a:xfrm>
            <a:custGeom>
              <a:avLst/>
              <a:gdLst/>
              <a:ahLst/>
              <a:cxnLst/>
              <a:rect l="l" t="t" r="r" b="b"/>
              <a:pathLst>
                <a:path w="1322070" h="782319">
                  <a:moveTo>
                    <a:pt x="854000" y="120609"/>
                  </a:moveTo>
                  <a:lnTo>
                    <a:pt x="351908" y="325788"/>
                  </a:lnTo>
                  <a:lnTo>
                    <a:pt x="687704" y="782269"/>
                  </a:lnTo>
                  <a:lnTo>
                    <a:pt x="807565" y="726784"/>
                  </a:lnTo>
                  <a:lnTo>
                    <a:pt x="698892" y="726784"/>
                  </a:lnTo>
                  <a:lnTo>
                    <a:pt x="413062" y="338758"/>
                  </a:lnTo>
                  <a:lnTo>
                    <a:pt x="842955" y="169187"/>
                  </a:lnTo>
                  <a:lnTo>
                    <a:pt x="895755" y="169187"/>
                  </a:lnTo>
                  <a:lnTo>
                    <a:pt x="854000" y="120609"/>
                  </a:lnTo>
                  <a:close/>
                </a:path>
                <a:path w="1322070" h="782319">
                  <a:moveTo>
                    <a:pt x="924661" y="42213"/>
                  </a:moveTo>
                  <a:lnTo>
                    <a:pt x="877046" y="42213"/>
                  </a:lnTo>
                  <a:lnTo>
                    <a:pt x="1256017" y="475831"/>
                  </a:lnTo>
                  <a:lnTo>
                    <a:pt x="698892" y="726784"/>
                  </a:lnTo>
                  <a:lnTo>
                    <a:pt x="807565" y="726784"/>
                  </a:lnTo>
                  <a:lnTo>
                    <a:pt x="1321666" y="488801"/>
                  </a:lnTo>
                  <a:lnTo>
                    <a:pt x="924661" y="42213"/>
                  </a:lnTo>
                  <a:close/>
                </a:path>
                <a:path w="1322070" h="782319">
                  <a:moveTo>
                    <a:pt x="668387" y="410740"/>
                  </a:moveTo>
                  <a:lnTo>
                    <a:pt x="607377" y="436633"/>
                  </a:lnTo>
                  <a:lnTo>
                    <a:pt x="745272" y="612713"/>
                  </a:lnTo>
                  <a:lnTo>
                    <a:pt x="849455" y="566958"/>
                  </a:lnTo>
                  <a:lnTo>
                    <a:pt x="756317" y="566958"/>
                  </a:lnTo>
                  <a:lnTo>
                    <a:pt x="662315" y="436633"/>
                  </a:lnTo>
                  <a:lnTo>
                    <a:pt x="678093" y="426917"/>
                  </a:lnTo>
                  <a:lnTo>
                    <a:pt x="668387" y="410740"/>
                  </a:lnTo>
                  <a:close/>
                </a:path>
                <a:path w="1322070" h="782319">
                  <a:moveTo>
                    <a:pt x="895755" y="169187"/>
                  </a:moveTo>
                  <a:lnTo>
                    <a:pt x="842955" y="169187"/>
                  </a:lnTo>
                  <a:lnTo>
                    <a:pt x="1071361" y="433427"/>
                  </a:lnTo>
                  <a:lnTo>
                    <a:pt x="756317" y="566958"/>
                  </a:lnTo>
                  <a:lnTo>
                    <a:pt x="849455" y="566958"/>
                  </a:lnTo>
                  <a:lnTo>
                    <a:pt x="1131272" y="443190"/>
                  </a:lnTo>
                  <a:lnTo>
                    <a:pt x="895755" y="169187"/>
                  </a:lnTo>
                  <a:close/>
                </a:path>
                <a:path w="1322070" h="782319">
                  <a:moveTo>
                    <a:pt x="887135" y="0"/>
                  </a:moveTo>
                  <a:lnTo>
                    <a:pt x="0" y="341964"/>
                  </a:lnTo>
                  <a:lnTo>
                    <a:pt x="14726" y="381258"/>
                  </a:lnTo>
                  <a:lnTo>
                    <a:pt x="877046" y="42213"/>
                  </a:lnTo>
                  <a:lnTo>
                    <a:pt x="924661" y="42213"/>
                  </a:lnTo>
                  <a:lnTo>
                    <a:pt x="887135" y="0"/>
                  </a:lnTo>
                  <a:close/>
                </a:path>
              </a:pathLst>
            </a:custGeom>
            <a:solidFill>
              <a:srgbClr val="FC9355"/>
            </a:solidFill>
          </p:spPr>
          <p:txBody>
            <a:bodyPr wrap="square" lIns="0" tIns="0" rIns="0" bIns="0" rtlCol="0"/>
            <a:lstStyle/>
            <a:p>
              <a:endParaRPr lang="en-GB"/>
            </a:p>
          </p:txBody>
        </p:sp>
        <p:sp>
          <p:nvSpPr>
            <p:cNvPr id="40" name="object 40"/>
            <p:cNvSpPr/>
            <p:nvPr/>
          </p:nvSpPr>
          <p:spPr>
            <a:xfrm>
              <a:off x="4983348" y="2178106"/>
              <a:ext cx="1322070" cy="782320"/>
            </a:xfrm>
            <a:custGeom>
              <a:avLst/>
              <a:gdLst/>
              <a:ahLst/>
              <a:cxnLst/>
              <a:rect l="l" t="t" r="r" b="b"/>
              <a:pathLst>
                <a:path w="1322070" h="782319">
                  <a:moveTo>
                    <a:pt x="0" y="341964"/>
                  </a:moveTo>
                  <a:lnTo>
                    <a:pt x="887135" y="0"/>
                  </a:lnTo>
                  <a:lnTo>
                    <a:pt x="1321666" y="488801"/>
                  </a:lnTo>
                  <a:lnTo>
                    <a:pt x="687704" y="782269"/>
                  </a:lnTo>
                  <a:lnTo>
                    <a:pt x="351908" y="325788"/>
                  </a:lnTo>
                  <a:lnTo>
                    <a:pt x="854000" y="120609"/>
                  </a:lnTo>
                  <a:lnTo>
                    <a:pt x="1131272" y="443190"/>
                  </a:lnTo>
                  <a:lnTo>
                    <a:pt x="745272" y="612713"/>
                  </a:lnTo>
                  <a:lnTo>
                    <a:pt x="607377" y="436633"/>
                  </a:lnTo>
                  <a:lnTo>
                    <a:pt x="668387" y="410740"/>
                  </a:lnTo>
                  <a:lnTo>
                    <a:pt x="678093" y="426917"/>
                  </a:lnTo>
                  <a:lnTo>
                    <a:pt x="662315" y="436633"/>
                  </a:lnTo>
                  <a:lnTo>
                    <a:pt x="756317" y="566958"/>
                  </a:lnTo>
                  <a:lnTo>
                    <a:pt x="1071361" y="433427"/>
                  </a:lnTo>
                  <a:lnTo>
                    <a:pt x="842955" y="169187"/>
                  </a:lnTo>
                  <a:lnTo>
                    <a:pt x="413062" y="338758"/>
                  </a:lnTo>
                  <a:lnTo>
                    <a:pt x="698892" y="726784"/>
                  </a:lnTo>
                  <a:lnTo>
                    <a:pt x="1256017" y="475831"/>
                  </a:lnTo>
                  <a:lnTo>
                    <a:pt x="877046" y="42213"/>
                  </a:lnTo>
                  <a:lnTo>
                    <a:pt x="14726" y="381258"/>
                  </a:lnTo>
                  <a:lnTo>
                    <a:pt x="0" y="341964"/>
                  </a:lnTo>
                  <a:close/>
                </a:path>
              </a:pathLst>
            </a:custGeom>
            <a:ln w="4632">
              <a:solidFill>
                <a:srgbClr val="000000"/>
              </a:solidFill>
            </a:ln>
          </p:spPr>
          <p:txBody>
            <a:bodyPr wrap="square" lIns="0" tIns="0" rIns="0" bIns="0" rtlCol="0"/>
            <a:lstStyle/>
            <a:p>
              <a:endParaRPr lang="en-GB"/>
            </a:p>
          </p:txBody>
        </p:sp>
        <p:pic>
          <p:nvPicPr>
            <p:cNvPr id="41" name="object 41"/>
            <p:cNvPicPr/>
            <p:nvPr/>
          </p:nvPicPr>
          <p:blipFill>
            <a:blip r:embed="rId17" cstate="print"/>
            <a:stretch>
              <a:fillRect/>
            </a:stretch>
          </p:blipFill>
          <p:spPr>
            <a:xfrm>
              <a:off x="4961736" y="2209120"/>
              <a:ext cx="1298046" cy="480139"/>
            </a:xfrm>
            <a:prstGeom prst="rect">
              <a:avLst/>
            </a:prstGeom>
          </p:spPr>
        </p:pic>
        <p:sp>
          <p:nvSpPr>
            <p:cNvPr id="42" name="object 42"/>
            <p:cNvSpPr/>
            <p:nvPr/>
          </p:nvSpPr>
          <p:spPr>
            <a:xfrm>
              <a:off x="4983348" y="2221372"/>
              <a:ext cx="1255395" cy="441325"/>
            </a:xfrm>
            <a:custGeom>
              <a:avLst/>
              <a:gdLst/>
              <a:ahLst/>
              <a:cxnLst/>
              <a:rect l="l" t="t" r="r" b="b"/>
              <a:pathLst>
                <a:path w="1255395" h="441325">
                  <a:moveTo>
                    <a:pt x="916982" y="41686"/>
                  </a:moveTo>
                  <a:lnTo>
                    <a:pt x="875277" y="41686"/>
                  </a:lnTo>
                  <a:lnTo>
                    <a:pt x="1229098" y="441276"/>
                  </a:lnTo>
                  <a:lnTo>
                    <a:pt x="1254822" y="425099"/>
                  </a:lnTo>
                  <a:lnTo>
                    <a:pt x="916982" y="41686"/>
                  </a:lnTo>
                  <a:close/>
                </a:path>
                <a:path w="1255395" h="441325">
                  <a:moveTo>
                    <a:pt x="2486" y="293003"/>
                  </a:moveTo>
                  <a:lnTo>
                    <a:pt x="0" y="350962"/>
                  </a:lnTo>
                  <a:lnTo>
                    <a:pt x="16161" y="380062"/>
                  </a:lnTo>
                  <a:lnTo>
                    <a:pt x="146790" y="328611"/>
                  </a:lnTo>
                  <a:lnTo>
                    <a:pt x="18264" y="328611"/>
                  </a:lnTo>
                  <a:lnTo>
                    <a:pt x="2486" y="293003"/>
                  </a:lnTo>
                  <a:close/>
                </a:path>
                <a:path w="1255395" h="441325">
                  <a:moveTo>
                    <a:pt x="880250" y="0"/>
                  </a:moveTo>
                  <a:lnTo>
                    <a:pt x="18264" y="328611"/>
                  </a:lnTo>
                  <a:lnTo>
                    <a:pt x="146790" y="328611"/>
                  </a:lnTo>
                  <a:lnTo>
                    <a:pt x="875277" y="41686"/>
                  </a:lnTo>
                  <a:lnTo>
                    <a:pt x="916982" y="41686"/>
                  </a:lnTo>
                  <a:lnTo>
                    <a:pt x="880250" y="0"/>
                  </a:lnTo>
                  <a:close/>
                </a:path>
              </a:pathLst>
            </a:custGeom>
            <a:solidFill>
              <a:srgbClr val="622422"/>
            </a:solidFill>
          </p:spPr>
          <p:txBody>
            <a:bodyPr wrap="square" lIns="0" tIns="0" rIns="0" bIns="0" rtlCol="0"/>
            <a:lstStyle/>
            <a:p>
              <a:endParaRPr lang="en-GB"/>
            </a:p>
          </p:txBody>
        </p:sp>
        <p:sp>
          <p:nvSpPr>
            <p:cNvPr id="43" name="object 43"/>
            <p:cNvSpPr/>
            <p:nvPr/>
          </p:nvSpPr>
          <p:spPr>
            <a:xfrm>
              <a:off x="4983348" y="2221372"/>
              <a:ext cx="1255395" cy="441325"/>
            </a:xfrm>
            <a:custGeom>
              <a:avLst/>
              <a:gdLst/>
              <a:ahLst/>
              <a:cxnLst/>
              <a:rect l="l" t="t" r="r" b="b"/>
              <a:pathLst>
                <a:path w="1255395" h="441325">
                  <a:moveTo>
                    <a:pt x="2486" y="293003"/>
                  </a:moveTo>
                  <a:lnTo>
                    <a:pt x="0" y="350962"/>
                  </a:lnTo>
                  <a:lnTo>
                    <a:pt x="16161" y="380062"/>
                  </a:lnTo>
                  <a:lnTo>
                    <a:pt x="875277" y="41686"/>
                  </a:lnTo>
                  <a:lnTo>
                    <a:pt x="1229098" y="441276"/>
                  </a:lnTo>
                  <a:lnTo>
                    <a:pt x="1254822" y="425099"/>
                  </a:lnTo>
                  <a:lnTo>
                    <a:pt x="880250" y="0"/>
                  </a:lnTo>
                  <a:lnTo>
                    <a:pt x="18264" y="328611"/>
                  </a:lnTo>
                  <a:lnTo>
                    <a:pt x="2486" y="293003"/>
                  </a:lnTo>
                  <a:close/>
                </a:path>
              </a:pathLst>
            </a:custGeom>
            <a:ln w="4633">
              <a:solidFill>
                <a:srgbClr val="000000"/>
              </a:solidFill>
            </a:ln>
          </p:spPr>
          <p:txBody>
            <a:bodyPr wrap="square" lIns="0" tIns="0" rIns="0" bIns="0" rtlCol="0"/>
            <a:lstStyle/>
            <a:p>
              <a:endParaRPr lang="en-GB"/>
            </a:p>
          </p:txBody>
        </p:sp>
        <p:pic>
          <p:nvPicPr>
            <p:cNvPr id="44" name="object 44"/>
            <p:cNvPicPr/>
            <p:nvPr/>
          </p:nvPicPr>
          <p:blipFill>
            <a:blip r:embed="rId18" cstate="print"/>
            <a:stretch>
              <a:fillRect/>
            </a:stretch>
          </p:blipFill>
          <p:spPr>
            <a:xfrm>
              <a:off x="5378385" y="2333989"/>
              <a:ext cx="699370" cy="312119"/>
            </a:xfrm>
            <a:prstGeom prst="rect">
              <a:avLst/>
            </a:prstGeom>
          </p:spPr>
        </p:pic>
        <p:sp>
          <p:nvSpPr>
            <p:cNvPr id="45" name="object 45"/>
            <p:cNvSpPr/>
            <p:nvPr/>
          </p:nvSpPr>
          <p:spPr>
            <a:xfrm>
              <a:off x="5399949" y="2345858"/>
              <a:ext cx="656590" cy="273685"/>
            </a:xfrm>
            <a:custGeom>
              <a:avLst/>
              <a:gdLst/>
              <a:ahLst/>
              <a:cxnLst/>
              <a:rect l="l" t="t" r="r" b="b"/>
              <a:pathLst>
                <a:path w="656589" h="273685">
                  <a:moveTo>
                    <a:pt x="459882" y="36039"/>
                  </a:moveTo>
                  <a:lnTo>
                    <a:pt x="428841" y="36039"/>
                  </a:lnTo>
                  <a:lnTo>
                    <a:pt x="625642" y="273667"/>
                  </a:lnTo>
                  <a:lnTo>
                    <a:pt x="656147" y="263904"/>
                  </a:lnTo>
                  <a:lnTo>
                    <a:pt x="459882" y="36039"/>
                  </a:lnTo>
                  <a:close/>
                </a:path>
                <a:path w="656589" h="273685">
                  <a:moveTo>
                    <a:pt x="428841" y="0"/>
                  </a:moveTo>
                  <a:lnTo>
                    <a:pt x="0" y="169570"/>
                  </a:lnTo>
                  <a:lnTo>
                    <a:pt x="18647" y="195463"/>
                  </a:lnTo>
                  <a:lnTo>
                    <a:pt x="428841" y="36039"/>
                  </a:lnTo>
                  <a:lnTo>
                    <a:pt x="459882" y="36039"/>
                  </a:lnTo>
                  <a:lnTo>
                    <a:pt x="428841" y="0"/>
                  </a:lnTo>
                  <a:close/>
                </a:path>
              </a:pathLst>
            </a:custGeom>
            <a:solidFill>
              <a:srgbClr val="622422"/>
            </a:solidFill>
          </p:spPr>
          <p:txBody>
            <a:bodyPr wrap="square" lIns="0" tIns="0" rIns="0" bIns="0" rtlCol="0"/>
            <a:lstStyle/>
            <a:p>
              <a:endParaRPr lang="en-GB"/>
            </a:p>
          </p:txBody>
        </p:sp>
        <p:sp>
          <p:nvSpPr>
            <p:cNvPr id="46" name="object 46"/>
            <p:cNvSpPr/>
            <p:nvPr/>
          </p:nvSpPr>
          <p:spPr>
            <a:xfrm>
              <a:off x="5399949" y="2345858"/>
              <a:ext cx="656590" cy="273685"/>
            </a:xfrm>
            <a:custGeom>
              <a:avLst/>
              <a:gdLst/>
              <a:ahLst/>
              <a:cxnLst/>
              <a:rect l="l" t="t" r="r" b="b"/>
              <a:pathLst>
                <a:path w="656589" h="273685">
                  <a:moveTo>
                    <a:pt x="0" y="169570"/>
                  </a:moveTo>
                  <a:lnTo>
                    <a:pt x="428841" y="0"/>
                  </a:lnTo>
                  <a:lnTo>
                    <a:pt x="656147" y="263904"/>
                  </a:lnTo>
                  <a:lnTo>
                    <a:pt x="625642" y="273667"/>
                  </a:lnTo>
                  <a:lnTo>
                    <a:pt x="428841" y="36039"/>
                  </a:lnTo>
                  <a:lnTo>
                    <a:pt x="18647" y="195463"/>
                  </a:lnTo>
                  <a:lnTo>
                    <a:pt x="0" y="169570"/>
                  </a:lnTo>
                  <a:close/>
                </a:path>
              </a:pathLst>
            </a:custGeom>
            <a:ln w="4632">
              <a:solidFill>
                <a:srgbClr val="000000"/>
              </a:solidFill>
            </a:ln>
          </p:spPr>
          <p:txBody>
            <a:bodyPr wrap="square" lIns="0" tIns="0" rIns="0" bIns="0" rtlCol="0"/>
            <a:lstStyle/>
            <a:p>
              <a:endParaRPr lang="en-GB"/>
            </a:p>
          </p:txBody>
        </p:sp>
        <p:pic>
          <p:nvPicPr>
            <p:cNvPr id="47" name="object 47"/>
            <p:cNvPicPr/>
            <p:nvPr/>
          </p:nvPicPr>
          <p:blipFill>
            <a:blip r:embed="rId19" cstate="print"/>
            <a:stretch>
              <a:fillRect/>
            </a:stretch>
          </p:blipFill>
          <p:spPr>
            <a:xfrm>
              <a:off x="5311541" y="2487765"/>
              <a:ext cx="1015084" cy="542023"/>
            </a:xfrm>
            <a:prstGeom prst="rect">
              <a:avLst/>
            </a:prstGeom>
          </p:spPr>
        </p:pic>
        <p:sp>
          <p:nvSpPr>
            <p:cNvPr id="48" name="object 48"/>
            <p:cNvSpPr/>
            <p:nvPr/>
          </p:nvSpPr>
          <p:spPr>
            <a:xfrm>
              <a:off x="5333153" y="2499635"/>
              <a:ext cx="972185" cy="504190"/>
            </a:xfrm>
            <a:custGeom>
              <a:avLst/>
              <a:gdLst/>
              <a:ahLst/>
              <a:cxnLst/>
              <a:rect l="l" t="t" r="r" b="b"/>
              <a:pathLst>
                <a:path w="972185" h="504189">
                  <a:moveTo>
                    <a:pt x="1051" y="0"/>
                  </a:moveTo>
                  <a:lnTo>
                    <a:pt x="0" y="48961"/>
                  </a:lnTo>
                  <a:lnTo>
                    <a:pt x="335795" y="503868"/>
                  </a:lnTo>
                  <a:lnTo>
                    <a:pt x="426130" y="461454"/>
                  </a:lnTo>
                  <a:lnTo>
                    <a:pt x="340863" y="461454"/>
                  </a:lnTo>
                  <a:lnTo>
                    <a:pt x="1051" y="0"/>
                  </a:lnTo>
                  <a:close/>
                </a:path>
                <a:path w="972185" h="504189">
                  <a:moveTo>
                    <a:pt x="971861" y="166555"/>
                  </a:moveTo>
                  <a:lnTo>
                    <a:pt x="340863" y="461454"/>
                  </a:lnTo>
                  <a:lnTo>
                    <a:pt x="426130" y="461454"/>
                  </a:lnTo>
                  <a:lnTo>
                    <a:pt x="969709" y="206232"/>
                  </a:lnTo>
                  <a:lnTo>
                    <a:pt x="971861" y="166555"/>
                  </a:lnTo>
                  <a:close/>
                </a:path>
              </a:pathLst>
            </a:custGeom>
            <a:solidFill>
              <a:srgbClr val="622422"/>
            </a:solidFill>
          </p:spPr>
          <p:txBody>
            <a:bodyPr wrap="square" lIns="0" tIns="0" rIns="0" bIns="0" rtlCol="0"/>
            <a:lstStyle/>
            <a:p>
              <a:endParaRPr lang="en-GB"/>
            </a:p>
          </p:txBody>
        </p:sp>
        <p:sp>
          <p:nvSpPr>
            <p:cNvPr id="51" name="object 51"/>
            <p:cNvSpPr/>
            <p:nvPr/>
          </p:nvSpPr>
          <p:spPr>
            <a:xfrm>
              <a:off x="5591777" y="2619526"/>
              <a:ext cx="527050" cy="207010"/>
            </a:xfrm>
            <a:custGeom>
              <a:avLst/>
              <a:gdLst/>
              <a:ahLst/>
              <a:cxnLst/>
              <a:rect l="l" t="t" r="r" b="b"/>
              <a:pathLst>
                <a:path w="527050" h="207010">
                  <a:moveTo>
                    <a:pt x="1051" y="0"/>
                  </a:moveTo>
                  <a:lnTo>
                    <a:pt x="0" y="45611"/>
                  </a:lnTo>
                  <a:lnTo>
                    <a:pt x="133878" y="206614"/>
                  </a:lnTo>
                  <a:lnTo>
                    <a:pt x="223279" y="169857"/>
                  </a:lnTo>
                  <a:lnTo>
                    <a:pt x="135312" y="169857"/>
                  </a:lnTo>
                  <a:lnTo>
                    <a:pt x="1051" y="0"/>
                  </a:lnTo>
                  <a:close/>
                </a:path>
                <a:path w="527050" h="207010">
                  <a:moveTo>
                    <a:pt x="526524" y="6030"/>
                  </a:moveTo>
                  <a:lnTo>
                    <a:pt x="135312" y="169857"/>
                  </a:lnTo>
                  <a:lnTo>
                    <a:pt x="223279" y="169857"/>
                  </a:lnTo>
                  <a:lnTo>
                    <a:pt x="525472" y="45611"/>
                  </a:lnTo>
                  <a:lnTo>
                    <a:pt x="526524" y="6030"/>
                  </a:lnTo>
                  <a:close/>
                </a:path>
              </a:pathLst>
            </a:custGeom>
            <a:solidFill>
              <a:srgbClr val="622422"/>
            </a:solidFill>
          </p:spPr>
          <p:txBody>
            <a:bodyPr wrap="square" lIns="0" tIns="0" rIns="0" bIns="0" rtlCol="0"/>
            <a:lstStyle/>
            <a:p>
              <a:endParaRPr lang="en-GB"/>
            </a:p>
          </p:txBody>
        </p:sp>
        <p:sp>
          <p:nvSpPr>
            <p:cNvPr id="52" name="object 52"/>
            <p:cNvSpPr/>
            <p:nvPr/>
          </p:nvSpPr>
          <p:spPr>
            <a:xfrm>
              <a:off x="5591777" y="2619526"/>
              <a:ext cx="527050" cy="207010"/>
            </a:xfrm>
            <a:custGeom>
              <a:avLst/>
              <a:gdLst/>
              <a:ahLst/>
              <a:cxnLst/>
              <a:rect l="l" t="t" r="r" b="b"/>
              <a:pathLst>
                <a:path w="527050" h="207010">
                  <a:moveTo>
                    <a:pt x="1051" y="0"/>
                  </a:moveTo>
                  <a:lnTo>
                    <a:pt x="0" y="45611"/>
                  </a:lnTo>
                  <a:lnTo>
                    <a:pt x="133878" y="206614"/>
                  </a:lnTo>
                  <a:lnTo>
                    <a:pt x="525472" y="45611"/>
                  </a:lnTo>
                  <a:lnTo>
                    <a:pt x="526524" y="6030"/>
                  </a:lnTo>
                  <a:lnTo>
                    <a:pt x="135312" y="169857"/>
                  </a:lnTo>
                  <a:lnTo>
                    <a:pt x="1051" y="0"/>
                  </a:lnTo>
                  <a:close/>
                </a:path>
              </a:pathLst>
            </a:custGeom>
            <a:ln w="4633">
              <a:solidFill>
                <a:srgbClr val="000000"/>
              </a:solidFill>
            </a:ln>
          </p:spPr>
          <p:txBody>
            <a:bodyPr wrap="square" lIns="0" tIns="0" rIns="0" bIns="0" rtlCol="0"/>
            <a:lstStyle/>
            <a:p>
              <a:endParaRPr lang="en-GB"/>
            </a:p>
          </p:txBody>
        </p:sp>
        <p:pic>
          <p:nvPicPr>
            <p:cNvPr id="53" name="object 53"/>
            <p:cNvPicPr/>
            <p:nvPr/>
          </p:nvPicPr>
          <p:blipFill>
            <a:blip r:embed="rId20" cstate="print"/>
            <a:stretch>
              <a:fillRect/>
            </a:stretch>
          </p:blipFill>
          <p:spPr>
            <a:xfrm>
              <a:off x="5627638" y="2593107"/>
              <a:ext cx="57448" cy="67364"/>
            </a:xfrm>
            <a:prstGeom prst="rect">
              <a:avLst/>
            </a:prstGeom>
          </p:spPr>
        </p:pic>
        <p:sp>
          <p:nvSpPr>
            <p:cNvPr id="54" name="object 54"/>
            <p:cNvSpPr/>
            <p:nvPr/>
          </p:nvSpPr>
          <p:spPr>
            <a:xfrm>
              <a:off x="5649249" y="2605024"/>
              <a:ext cx="14604" cy="29209"/>
            </a:xfrm>
            <a:custGeom>
              <a:avLst/>
              <a:gdLst/>
              <a:ahLst/>
              <a:cxnLst/>
              <a:rect l="l" t="t" r="r" b="b"/>
              <a:pathLst>
                <a:path w="14604" h="29210">
                  <a:moveTo>
                    <a:pt x="14344" y="0"/>
                  </a:moveTo>
                  <a:lnTo>
                    <a:pt x="0" y="8279"/>
                  </a:lnTo>
                  <a:lnTo>
                    <a:pt x="14344" y="28860"/>
                  </a:lnTo>
                  <a:lnTo>
                    <a:pt x="14344" y="0"/>
                  </a:lnTo>
                  <a:close/>
                </a:path>
              </a:pathLst>
            </a:custGeom>
            <a:solidFill>
              <a:srgbClr val="622422"/>
            </a:solidFill>
          </p:spPr>
          <p:txBody>
            <a:bodyPr wrap="square" lIns="0" tIns="0" rIns="0" bIns="0" rtlCol="0"/>
            <a:lstStyle/>
            <a:p>
              <a:endParaRPr lang="en-GB"/>
            </a:p>
          </p:txBody>
        </p:sp>
        <p:sp>
          <p:nvSpPr>
            <p:cNvPr id="55" name="object 55"/>
            <p:cNvSpPr/>
            <p:nvPr/>
          </p:nvSpPr>
          <p:spPr>
            <a:xfrm>
              <a:off x="5649249" y="2605024"/>
              <a:ext cx="14604" cy="29209"/>
            </a:xfrm>
            <a:custGeom>
              <a:avLst/>
              <a:gdLst/>
              <a:ahLst/>
              <a:cxnLst/>
              <a:rect l="l" t="t" r="r" b="b"/>
              <a:pathLst>
                <a:path w="14604" h="29210">
                  <a:moveTo>
                    <a:pt x="0" y="8279"/>
                  </a:moveTo>
                  <a:lnTo>
                    <a:pt x="14344" y="0"/>
                  </a:lnTo>
                  <a:lnTo>
                    <a:pt x="14344" y="28860"/>
                  </a:lnTo>
                  <a:lnTo>
                    <a:pt x="0" y="8279"/>
                  </a:lnTo>
                  <a:close/>
                </a:path>
              </a:pathLst>
            </a:custGeom>
            <a:ln w="4629">
              <a:solidFill>
                <a:srgbClr val="000000"/>
              </a:solidFill>
            </a:ln>
          </p:spPr>
          <p:txBody>
            <a:bodyPr wrap="square" lIns="0" tIns="0" rIns="0" bIns="0" rtlCol="0"/>
            <a:lstStyle/>
            <a:p>
              <a:endParaRPr lang="en-GB"/>
            </a:p>
          </p:txBody>
        </p:sp>
      </p:grpSp>
      <p:sp>
        <p:nvSpPr>
          <p:cNvPr id="62" name="object 62"/>
          <p:cNvSpPr txBox="1"/>
          <p:nvPr/>
        </p:nvSpPr>
        <p:spPr>
          <a:xfrm>
            <a:off x="749933" y="1663632"/>
            <a:ext cx="2412365" cy="553037"/>
          </a:xfrm>
          <a:prstGeom prst="rect">
            <a:avLst/>
          </a:prstGeom>
        </p:spPr>
        <p:txBody>
          <a:bodyPr vert="horz" wrap="square" lIns="0" tIns="10795" rIns="0" bIns="0" rtlCol="0">
            <a:spAutoFit/>
          </a:bodyPr>
          <a:lstStyle/>
          <a:p>
            <a:pPr marL="12700" marR="5080">
              <a:lnSpc>
                <a:spcPct val="100800"/>
              </a:lnSpc>
              <a:spcBef>
                <a:spcPts val="85"/>
              </a:spcBef>
            </a:pPr>
            <a:r>
              <a:rPr lang="en-GB" sz="1800" spc="-20">
                <a:solidFill>
                  <a:srgbClr val="006FC0"/>
                </a:solidFill>
                <a:latin typeface="Arial"/>
                <a:cs typeface="Arial"/>
              </a:rPr>
              <a:t>Mechanical</a:t>
            </a:r>
            <a:r>
              <a:rPr lang="en-GB" sz="1800" spc="-110">
                <a:solidFill>
                  <a:srgbClr val="006FC0"/>
                </a:solidFill>
                <a:latin typeface="Arial"/>
                <a:cs typeface="Arial"/>
              </a:rPr>
              <a:t> </a:t>
            </a:r>
            <a:r>
              <a:rPr lang="en-GB" sz="1800" spc="-25">
                <a:solidFill>
                  <a:srgbClr val="006FC0"/>
                </a:solidFill>
                <a:latin typeface="Arial"/>
                <a:cs typeface="Arial"/>
              </a:rPr>
              <a:t>Design and</a:t>
            </a:r>
            <a:r>
              <a:rPr lang="en-GB" sz="1800" spc="-145">
                <a:solidFill>
                  <a:srgbClr val="006FC0"/>
                </a:solidFill>
                <a:latin typeface="Arial"/>
                <a:cs typeface="Arial"/>
              </a:rPr>
              <a:t> </a:t>
            </a:r>
            <a:r>
              <a:rPr lang="en-GB" sz="1800" spc="-10">
                <a:solidFill>
                  <a:srgbClr val="006FC0"/>
                </a:solidFill>
                <a:latin typeface="Arial"/>
                <a:cs typeface="Arial"/>
              </a:rPr>
              <a:t>Cryogenics</a:t>
            </a:r>
            <a:endParaRPr lang="en-GB" sz="1800">
              <a:latin typeface="Arial"/>
              <a:cs typeface="Arial"/>
            </a:endParaRPr>
          </a:p>
        </p:txBody>
      </p:sp>
      <p:sp>
        <p:nvSpPr>
          <p:cNvPr id="63" name="object 63"/>
          <p:cNvSpPr txBox="1"/>
          <p:nvPr/>
        </p:nvSpPr>
        <p:spPr>
          <a:xfrm>
            <a:off x="3310307" y="4637522"/>
            <a:ext cx="1451610" cy="300355"/>
          </a:xfrm>
          <a:prstGeom prst="rect">
            <a:avLst/>
          </a:prstGeom>
        </p:spPr>
        <p:txBody>
          <a:bodyPr vert="horz" wrap="square" lIns="0" tIns="12700" rIns="0" bIns="0" rtlCol="0">
            <a:spAutoFit/>
          </a:bodyPr>
          <a:lstStyle/>
          <a:p>
            <a:pPr marL="12700">
              <a:lnSpc>
                <a:spcPct val="100000"/>
              </a:lnSpc>
              <a:spcBef>
                <a:spcPts val="100"/>
              </a:spcBef>
            </a:pPr>
            <a:r>
              <a:rPr lang="en-GB" sz="1800" spc="-215">
                <a:solidFill>
                  <a:srgbClr val="006FC0"/>
                </a:solidFill>
                <a:latin typeface="Arial"/>
                <a:cs typeface="Arial"/>
              </a:rPr>
              <a:t>RF</a:t>
            </a:r>
            <a:r>
              <a:rPr lang="en-GB" sz="1800" spc="-85">
                <a:solidFill>
                  <a:srgbClr val="006FC0"/>
                </a:solidFill>
                <a:latin typeface="Arial"/>
                <a:cs typeface="Arial"/>
              </a:rPr>
              <a:t> </a:t>
            </a:r>
            <a:r>
              <a:rPr lang="en-GB" sz="1800" spc="-10">
                <a:solidFill>
                  <a:srgbClr val="006FC0"/>
                </a:solidFill>
                <a:latin typeface="Arial"/>
                <a:cs typeface="Arial"/>
              </a:rPr>
              <a:t>Cavity</a:t>
            </a:r>
            <a:endParaRPr lang="en-GB" sz="1800">
              <a:latin typeface="Arial"/>
              <a:cs typeface="Arial"/>
            </a:endParaRPr>
          </a:p>
        </p:txBody>
      </p:sp>
      <p:sp>
        <p:nvSpPr>
          <p:cNvPr id="65" name="object 65"/>
          <p:cNvSpPr txBox="1"/>
          <p:nvPr/>
        </p:nvSpPr>
        <p:spPr>
          <a:xfrm>
            <a:off x="8547667" y="4487344"/>
            <a:ext cx="3437890" cy="300355"/>
          </a:xfrm>
          <a:prstGeom prst="rect">
            <a:avLst/>
          </a:prstGeom>
        </p:spPr>
        <p:txBody>
          <a:bodyPr vert="horz" wrap="square" lIns="0" tIns="12700" rIns="0" bIns="0" rtlCol="0">
            <a:spAutoFit/>
          </a:bodyPr>
          <a:lstStyle/>
          <a:p>
            <a:pPr marL="12700">
              <a:lnSpc>
                <a:spcPct val="100000"/>
              </a:lnSpc>
              <a:spcBef>
                <a:spcPts val="100"/>
              </a:spcBef>
            </a:pPr>
            <a:r>
              <a:rPr lang="en-GB" sz="1800" spc="-30">
                <a:solidFill>
                  <a:srgbClr val="006FC0"/>
                </a:solidFill>
                <a:latin typeface="Arial"/>
                <a:cs typeface="Arial"/>
              </a:rPr>
              <a:t>Data</a:t>
            </a:r>
            <a:r>
              <a:rPr lang="en-GB" sz="1800" spc="-90">
                <a:solidFill>
                  <a:srgbClr val="006FC0"/>
                </a:solidFill>
                <a:latin typeface="Arial"/>
                <a:cs typeface="Arial"/>
              </a:rPr>
              <a:t> </a:t>
            </a:r>
            <a:r>
              <a:rPr lang="en-GB" sz="1800" spc="-50">
                <a:solidFill>
                  <a:srgbClr val="006FC0"/>
                </a:solidFill>
                <a:latin typeface="Arial"/>
                <a:cs typeface="Arial"/>
              </a:rPr>
              <a:t>Analysis</a:t>
            </a:r>
            <a:r>
              <a:rPr lang="en-GB" sz="1800" spc="-160">
                <a:solidFill>
                  <a:srgbClr val="006FC0"/>
                </a:solidFill>
                <a:latin typeface="Arial"/>
                <a:cs typeface="Arial"/>
              </a:rPr>
              <a:t> </a:t>
            </a:r>
            <a:r>
              <a:rPr lang="en-GB" sz="1800" spc="-10">
                <a:solidFill>
                  <a:srgbClr val="006FC0"/>
                </a:solidFill>
                <a:latin typeface="Arial"/>
                <a:cs typeface="Arial"/>
              </a:rPr>
              <a:t>and</a:t>
            </a:r>
            <a:r>
              <a:rPr lang="en-GB" sz="1800" spc="-65">
                <a:solidFill>
                  <a:srgbClr val="006FC0"/>
                </a:solidFill>
                <a:latin typeface="Arial"/>
                <a:cs typeface="Arial"/>
              </a:rPr>
              <a:t> </a:t>
            </a:r>
            <a:r>
              <a:rPr lang="en-GB" sz="1800" spc="-10">
                <a:solidFill>
                  <a:srgbClr val="006FC0"/>
                </a:solidFill>
                <a:latin typeface="Arial"/>
                <a:cs typeface="Arial"/>
              </a:rPr>
              <a:t>Computing</a:t>
            </a:r>
            <a:endParaRPr lang="en-GB" sz="1800">
              <a:latin typeface="Arial"/>
              <a:cs typeface="Arial"/>
            </a:endParaRPr>
          </a:p>
        </p:txBody>
      </p:sp>
      <p:pic>
        <p:nvPicPr>
          <p:cNvPr id="70" name="object 70"/>
          <p:cNvPicPr/>
          <p:nvPr/>
        </p:nvPicPr>
        <p:blipFill>
          <a:blip r:embed="rId21" cstate="print"/>
          <a:stretch>
            <a:fillRect/>
          </a:stretch>
        </p:blipFill>
        <p:spPr>
          <a:xfrm>
            <a:off x="5943598" y="5339351"/>
            <a:ext cx="476250" cy="476250"/>
          </a:xfrm>
          <a:prstGeom prst="rect">
            <a:avLst/>
          </a:prstGeom>
        </p:spPr>
      </p:pic>
      <p:grpSp>
        <p:nvGrpSpPr>
          <p:cNvPr id="71" name="object 71"/>
          <p:cNvGrpSpPr/>
          <p:nvPr/>
        </p:nvGrpSpPr>
        <p:grpSpPr>
          <a:xfrm>
            <a:off x="9381553" y="5491936"/>
            <a:ext cx="487045" cy="481965"/>
            <a:chOff x="8152264" y="3748428"/>
            <a:chExt cx="487045" cy="481965"/>
          </a:xfrm>
        </p:grpSpPr>
        <p:sp>
          <p:nvSpPr>
            <p:cNvPr id="72" name="object 72"/>
            <p:cNvSpPr/>
            <p:nvPr/>
          </p:nvSpPr>
          <p:spPr>
            <a:xfrm>
              <a:off x="8152264" y="3748428"/>
              <a:ext cx="487045" cy="481965"/>
            </a:xfrm>
            <a:custGeom>
              <a:avLst/>
              <a:gdLst/>
              <a:ahLst/>
              <a:cxnLst/>
              <a:rect l="l" t="t" r="r" b="b"/>
              <a:pathLst>
                <a:path w="487045" h="481964">
                  <a:moveTo>
                    <a:pt x="486735" y="0"/>
                  </a:moveTo>
                  <a:lnTo>
                    <a:pt x="0" y="0"/>
                  </a:lnTo>
                  <a:lnTo>
                    <a:pt x="0" y="481699"/>
                  </a:lnTo>
                  <a:lnTo>
                    <a:pt x="486735" y="481699"/>
                  </a:lnTo>
                  <a:lnTo>
                    <a:pt x="486735" y="0"/>
                  </a:lnTo>
                  <a:close/>
                </a:path>
              </a:pathLst>
            </a:custGeom>
            <a:solidFill>
              <a:srgbClr val="BE0028"/>
            </a:solidFill>
          </p:spPr>
          <p:txBody>
            <a:bodyPr wrap="square" lIns="0" tIns="0" rIns="0" bIns="0" rtlCol="0"/>
            <a:lstStyle/>
            <a:p>
              <a:endParaRPr lang="en-GB"/>
            </a:p>
          </p:txBody>
        </p:sp>
        <p:pic>
          <p:nvPicPr>
            <p:cNvPr id="73" name="object 73"/>
            <p:cNvPicPr/>
            <p:nvPr/>
          </p:nvPicPr>
          <p:blipFill>
            <a:blip r:embed="rId22" cstate="print"/>
            <a:stretch>
              <a:fillRect/>
            </a:stretch>
          </p:blipFill>
          <p:spPr>
            <a:xfrm>
              <a:off x="8193713" y="3924465"/>
              <a:ext cx="216873" cy="168105"/>
            </a:xfrm>
            <a:prstGeom prst="rect">
              <a:avLst/>
            </a:prstGeom>
          </p:spPr>
        </p:pic>
        <p:pic>
          <p:nvPicPr>
            <p:cNvPr id="74" name="object 74"/>
            <p:cNvPicPr/>
            <p:nvPr/>
          </p:nvPicPr>
          <p:blipFill>
            <a:blip r:embed="rId23" cstate="print"/>
            <a:stretch>
              <a:fillRect/>
            </a:stretch>
          </p:blipFill>
          <p:spPr>
            <a:xfrm>
              <a:off x="8489177" y="3926656"/>
              <a:ext cx="99335" cy="128545"/>
            </a:xfrm>
            <a:prstGeom prst="rect">
              <a:avLst/>
            </a:prstGeom>
          </p:spPr>
        </p:pic>
        <p:sp>
          <p:nvSpPr>
            <p:cNvPr id="75" name="object 75"/>
            <p:cNvSpPr/>
            <p:nvPr/>
          </p:nvSpPr>
          <p:spPr>
            <a:xfrm>
              <a:off x="8444216" y="3837461"/>
              <a:ext cx="10160" cy="299085"/>
            </a:xfrm>
            <a:custGeom>
              <a:avLst/>
              <a:gdLst/>
              <a:ahLst/>
              <a:cxnLst/>
              <a:rect l="l" t="t" r="r" b="b"/>
              <a:pathLst>
                <a:path w="10159" h="299085">
                  <a:moveTo>
                    <a:pt x="9718" y="0"/>
                  </a:moveTo>
                  <a:lnTo>
                    <a:pt x="0" y="0"/>
                  </a:lnTo>
                  <a:lnTo>
                    <a:pt x="0" y="299035"/>
                  </a:lnTo>
                  <a:lnTo>
                    <a:pt x="9718" y="299035"/>
                  </a:lnTo>
                  <a:lnTo>
                    <a:pt x="9718" y="0"/>
                  </a:lnTo>
                  <a:close/>
                </a:path>
              </a:pathLst>
            </a:custGeom>
            <a:solidFill>
              <a:srgbClr val="FFFFFF"/>
            </a:solidFill>
          </p:spPr>
          <p:txBody>
            <a:bodyPr wrap="square" lIns="0" tIns="0" rIns="0" bIns="0" rtlCol="0"/>
            <a:lstStyle/>
            <a:p>
              <a:endParaRPr lang="en-GB"/>
            </a:p>
          </p:txBody>
        </p:sp>
      </p:grpSp>
      <p:pic>
        <p:nvPicPr>
          <p:cNvPr id="76" name="object 76"/>
          <p:cNvPicPr/>
          <p:nvPr/>
        </p:nvPicPr>
        <p:blipFill>
          <a:blip r:embed="rId21" cstate="print"/>
          <a:stretch>
            <a:fillRect/>
          </a:stretch>
        </p:blipFill>
        <p:spPr>
          <a:xfrm>
            <a:off x="10058964" y="5486833"/>
            <a:ext cx="466725" cy="466725"/>
          </a:xfrm>
          <a:prstGeom prst="rect">
            <a:avLst/>
          </a:prstGeom>
        </p:spPr>
      </p:pic>
      <p:pic>
        <p:nvPicPr>
          <p:cNvPr id="87" name="object 87"/>
          <p:cNvPicPr/>
          <p:nvPr/>
        </p:nvPicPr>
        <p:blipFill>
          <a:blip r:embed="rId24" cstate="print"/>
          <a:stretch>
            <a:fillRect/>
          </a:stretch>
        </p:blipFill>
        <p:spPr>
          <a:xfrm>
            <a:off x="10784700" y="5507906"/>
            <a:ext cx="763032" cy="396172"/>
          </a:xfrm>
          <a:prstGeom prst="rect">
            <a:avLst/>
          </a:prstGeom>
        </p:spPr>
      </p:pic>
      <p:pic>
        <p:nvPicPr>
          <p:cNvPr id="88" name="object 88"/>
          <p:cNvPicPr/>
          <p:nvPr/>
        </p:nvPicPr>
        <p:blipFill>
          <a:blip r:embed="rId25" cstate="print"/>
          <a:stretch>
            <a:fillRect/>
          </a:stretch>
        </p:blipFill>
        <p:spPr>
          <a:xfrm>
            <a:off x="4400548" y="6015626"/>
            <a:ext cx="752475" cy="466725"/>
          </a:xfrm>
          <a:prstGeom prst="rect">
            <a:avLst/>
          </a:prstGeom>
        </p:spPr>
      </p:pic>
      <p:pic>
        <p:nvPicPr>
          <p:cNvPr id="90" name="object 90"/>
          <p:cNvPicPr/>
          <p:nvPr/>
        </p:nvPicPr>
        <p:blipFill>
          <a:blip r:embed="rId26" cstate="print"/>
          <a:stretch>
            <a:fillRect/>
          </a:stretch>
        </p:blipFill>
        <p:spPr>
          <a:xfrm>
            <a:off x="5124448" y="5272676"/>
            <a:ext cx="581025" cy="581025"/>
          </a:xfrm>
          <a:prstGeom prst="rect">
            <a:avLst/>
          </a:prstGeom>
        </p:spPr>
      </p:pic>
      <p:pic>
        <p:nvPicPr>
          <p:cNvPr id="91" name="object 91"/>
          <p:cNvPicPr/>
          <p:nvPr/>
        </p:nvPicPr>
        <p:blipFill>
          <a:blip r:embed="rId27" cstate="print"/>
          <a:stretch>
            <a:fillRect/>
          </a:stretch>
        </p:blipFill>
        <p:spPr>
          <a:xfrm>
            <a:off x="5385194" y="5999221"/>
            <a:ext cx="709850" cy="470958"/>
          </a:xfrm>
          <a:prstGeom prst="rect">
            <a:avLst/>
          </a:prstGeom>
        </p:spPr>
      </p:pic>
      <p:pic>
        <p:nvPicPr>
          <p:cNvPr id="92" name="object 92"/>
          <p:cNvPicPr/>
          <p:nvPr/>
        </p:nvPicPr>
        <p:blipFill>
          <a:blip r:embed="rId28" cstate="print"/>
          <a:stretch>
            <a:fillRect/>
          </a:stretch>
        </p:blipFill>
        <p:spPr>
          <a:xfrm>
            <a:off x="4419598" y="5291726"/>
            <a:ext cx="542925" cy="533400"/>
          </a:xfrm>
          <a:prstGeom prst="rect">
            <a:avLst/>
          </a:prstGeom>
        </p:spPr>
      </p:pic>
      <p:grpSp>
        <p:nvGrpSpPr>
          <p:cNvPr id="93" name="object 93"/>
          <p:cNvGrpSpPr/>
          <p:nvPr/>
        </p:nvGrpSpPr>
        <p:grpSpPr>
          <a:xfrm>
            <a:off x="8290295" y="3191440"/>
            <a:ext cx="487045" cy="481965"/>
            <a:chOff x="9323839" y="2386353"/>
            <a:chExt cx="487045" cy="481965"/>
          </a:xfrm>
        </p:grpSpPr>
        <p:sp>
          <p:nvSpPr>
            <p:cNvPr id="94" name="object 94"/>
            <p:cNvSpPr/>
            <p:nvPr/>
          </p:nvSpPr>
          <p:spPr>
            <a:xfrm>
              <a:off x="9323839" y="2386353"/>
              <a:ext cx="487045" cy="481965"/>
            </a:xfrm>
            <a:custGeom>
              <a:avLst/>
              <a:gdLst/>
              <a:ahLst/>
              <a:cxnLst/>
              <a:rect l="l" t="t" r="r" b="b"/>
              <a:pathLst>
                <a:path w="487045" h="481964">
                  <a:moveTo>
                    <a:pt x="486735" y="0"/>
                  </a:moveTo>
                  <a:lnTo>
                    <a:pt x="0" y="0"/>
                  </a:lnTo>
                  <a:lnTo>
                    <a:pt x="0" y="481699"/>
                  </a:lnTo>
                  <a:lnTo>
                    <a:pt x="486735" y="481699"/>
                  </a:lnTo>
                  <a:lnTo>
                    <a:pt x="486735" y="0"/>
                  </a:lnTo>
                  <a:close/>
                </a:path>
              </a:pathLst>
            </a:custGeom>
            <a:solidFill>
              <a:srgbClr val="BE0028"/>
            </a:solidFill>
          </p:spPr>
          <p:txBody>
            <a:bodyPr wrap="square" lIns="0" tIns="0" rIns="0" bIns="0" rtlCol="0"/>
            <a:lstStyle/>
            <a:p>
              <a:endParaRPr lang="en-GB"/>
            </a:p>
          </p:txBody>
        </p:sp>
        <p:pic>
          <p:nvPicPr>
            <p:cNvPr id="95" name="object 95"/>
            <p:cNvPicPr/>
            <p:nvPr/>
          </p:nvPicPr>
          <p:blipFill>
            <a:blip r:embed="rId22" cstate="print"/>
            <a:stretch>
              <a:fillRect/>
            </a:stretch>
          </p:blipFill>
          <p:spPr>
            <a:xfrm>
              <a:off x="9365288" y="2562390"/>
              <a:ext cx="216873" cy="168105"/>
            </a:xfrm>
            <a:prstGeom prst="rect">
              <a:avLst/>
            </a:prstGeom>
          </p:spPr>
        </p:pic>
        <p:pic>
          <p:nvPicPr>
            <p:cNvPr id="96" name="object 96"/>
            <p:cNvPicPr/>
            <p:nvPr/>
          </p:nvPicPr>
          <p:blipFill>
            <a:blip r:embed="rId23" cstate="print"/>
            <a:stretch>
              <a:fillRect/>
            </a:stretch>
          </p:blipFill>
          <p:spPr>
            <a:xfrm>
              <a:off x="9660752" y="2564581"/>
              <a:ext cx="99335" cy="128545"/>
            </a:xfrm>
            <a:prstGeom prst="rect">
              <a:avLst/>
            </a:prstGeom>
          </p:spPr>
        </p:pic>
        <p:sp>
          <p:nvSpPr>
            <p:cNvPr id="97" name="object 97"/>
            <p:cNvSpPr/>
            <p:nvPr/>
          </p:nvSpPr>
          <p:spPr>
            <a:xfrm>
              <a:off x="9615791" y="2475386"/>
              <a:ext cx="10160" cy="299085"/>
            </a:xfrm>
            <a:custGeom>
              <a:avLst/>
              <a:gdLst/>
              <a:ahLst/>
              <a:cxnLst/>
              <a:rect l="l" t="t" r="r" b="b"/>
              <a:pathLst>
                <a:path w="10159" h="299085">
                  <a:moveTo>
                    <a:pt x="9718" y="0"/>
                  </a:moveTo>
                  <a:lnTo>
                    <a:pt x="0" y="0"/>
                  </a:lnTo>
                  <a:lnTo>
                    <a:pt x="0" y="299035"/>
                  </a:lnTo>
                  <a:lnTo>
                    <a:pt x="9718" y="299035"/>
                  </a:lnTo>
                  <a:lnTo>
                    <a:pt x="9718" y="0"/>
                  </a:lnTo>
                  <a:close/>
                </a:path>
              </a:pathLst>
            </a:custGeom>
            <a:solidFill>
              <a:srgbClr val="FFFFFF"/>
            </a:solidFill>
          </p:spPr>
          <p:txBody>
            <a:bodyPr wrap="square" lIns="0" tIns="0" rIns="0" bIns="0" rtlCol="0"/>
            <a:lstStyle/>
            <a:p>
              <a:endParaRPr lang="en-GB"/>
            </a:p>
          </p:txBody>
        </p:sp>
      </p:grpSp>
      <p:pic>
        <p:nvPicPr>
          <p:cNvPr id="98" name="object 98"/>
          <p:cNvPicPr/>
          <p:nvPr/>
        </p:nvPicPr>
        <p:blipFill>
          <a:blip r:embed="rId29" cstate="print"/>
          <a:stretch>
            <a:fillRect/>
          </a:stretch>
        </p:blipFill>
        <p:spPr>
          <a:xfrm>
            <a:off x="10685113" y="6033830"/>
            <a:ext cx="327421" cy="723900"/>
          </a:xfrm>
          <a:prstGeom prst="rect">
            <a:avLst/>
          </a:prstGeom>
        </p:spPr>
      </p:pic>
      <p:pic>
        <p:nvPicPr>
          <p:cNvPr id="99" name="object 99"/>
          <p:cNvPicPr/>
          <p:nvPr/>
        </p:nvPicPr>
        <p:blipFill>
          <a:blip r:embed="rId25" cstate="print"/>
          <a:stretch>
            <a:fillRect/>
          </a:stretch>
        </p:blipFill>
        <p:spPr>
          <a:xfrm>
            <a:off x="9691122" y="6182699"/>
            <a:ext cx="685800" cy="438150"/>
          </a:xfrm>
          <a:prstGeom prst="rect">
            <a:avLst/>
          </a:prstGeom>
        </p:spPr>
      </p:pic>
      <p:pic>
        <p:nvPicPr>
          <p:cNvPr id="103" name="Immagine 102">
            <a:extLst>
              <a:ext uri="{FF2B5EF4-FFF2-40B4-BE49-F238E27FC236}">
                <a16:creationId xmlns:a16="http://schemas.microsoft.com/office/drawing/2014/main" id="{FF38EE39-DA49-5F22-1CF1-84E99C0D990C}"/>
              </a:ext>
            </a:extLst>
          </p:cNvPr>
          <p:cNvPicPr>
            <a:picLocks noChangeAspect="1"/>
          </p:cNvPicPr>
          <p:nvPr/>
        </p:nvPicPr>
        <p:blipFill>
          <a:blip r:embed="rId30"/>
          <a:srcRect t="11672"/>
          <a:stretch/>
        </p:blipFill>
        <p:spPr>
          <a:xfrm>
            <a:off x="2103319" y="4978200"/>
            <a:ext cx="2117957" cy="1522504"/>
          </a:xfrm>
          <a:prstGeom prst="rect">
            <a:avLst/>
          </a:prstGeom>
        </p:spPr>
      </p:pic>
      <p:sp>
        <p:nvSpPr>
          <p:cNvPr id="106" name="CasellaDiTesto 105">
            <a:extLst>
              <a:ext uri="{FF2B5EF4-FFF2-40B4-BE49-F238E27FC236}">
                <a16:creationId xmlns:a16="http://schemas.microsoft.com/office/drawing/2014/main" id="{C0310035-15CE-5211-9EF1-9BBFF727B2ED}"/>
              </a:ext>
            </a:extLst>
          </p:cNvPr>
          <p:cNvSpPr txBox="1"/>
          <p:nvPr/>
        </p:nvSpPr>
        <p:spPr>
          <a:xfrm>
            <a:off x="6878575" y="1999540"/>
            <a:ext cx="3205448" cy="369332"/>
          </a:xfrm>
          <a:prstGeom prst="rect">
            <a:avLst/>
          </a:prstGeom>
          <a:noFill/>
        </p:spPr>
        <p:txBody>
          <a:bodyPr wrap="square">
            <a:spAutoFit/>
          </a:bodyPr>
          <a:lstStyle/>
          <a:p>
            <a:r>
              <a:rPr lang="en-GB" sz="1800" spc="-55" noProof="1">
                <a:solidFill>
                  <a:srgbClr val="006FC0"/>
                </a:solidFill>
                <a:latin typeface="Arial"/>
                <a:cs typeface="Arial"/>
              </a:rPr>
              <a:t>Signal</a:t>
            </a:r>
            <a:r>
              <a:rPr lang="en-GB" sz="1800" spc="-130" noProof="1">
                <a:solidFill>
                  <a:srgbClr val="006FC0"/>
                </a:solidFill>
                <a:latin typeface="Arial"/>
                <a:cs typeface="Arial"/>
              </a:rPr>
              <a:t> </a:t>
            </a:r>
            <a:r>
              <a:rPr lang="en-GB" sz="1800" noProof="1">
                <a:solidFill>
                  <a:srgbClr val="006FC0"/>
                </a:solidFill>
                <a:latin typeface="Arial"/>
                <a:cs typeface="Arial"/>
              </a:rPr>
              <a:t>Amplification</a:t>
            </a:r>
            <a:r>
              <a:rPr lang="en-GB" sz="1800" spc="-125" noProof="1">
                <a:solidFill>
                  <a:srgbClr val="006FC0"/>
                </a:solidFill>
                <a:latin typeface="Arial"/>
                <a:cs typeface="Arial"/>
              </a:rPr>
              <a:t> </a:t>
            </a:r>
            <a:r>
              <a:rPr lang="en-GB" sz="1800" spc="-10" noProof="1">
                <a:solidFill>
                  <a:srgbClr val="006FC0"/>
                </a:solidFill>
                <a:latin typeface="Arial"/>
                <a:cs typeface="Arial"/>
              </a:rPr>
              <a:t>and</a:t>
            </a:r>
            <a:r>
              <a:rPr lang="en-GB" sz="1800" spc="-110" noProof="1">
                <a:solidFill>
                  <a:srgbClr val="006FC0"/>
                </a:solidFill>
                <a:latin typeface="Arial"/>
                <a:cs typeface="Arial"/>
              </a:rPr>
              <a:t> </a:t>
            </a:r>
            <a:r>
              <a:rPr lang="en-GB" sz="1800" spc="-45" noProof="1">
                <a:solidFill>
                  <a:srgbClr val="006FC0"/>
                </a:solidFill>
                <a:latin typeface="Arial"/>
                <a:cs typeface="Arial"/>
              </a:rPr>
              <a:t>DAQ</a:t>
            </a:r>
            <a:endParaRPr lang="en-GB"/>
          </a:p>
        </p:txBody>
      </p:sp>
      <p:pic>
        <p:nvPicPr>
          <p:cNvPr id="109" name="object 79">
            <a:extLst>
              <a:ext uri="{FF2B5EF4-FFF2-40B4-BE49-F238E27FC236}">
                <a16:creationId xmlns:a16="http://schemas.microsoft.com/office/drawing/2014/main" id="{9D86A1B8-0509-2526-D211-1F0D9A698CB4}"/>
              </a:ext>
            </a:extLst>
          </p:cNvPr>
          <p:cNvPicPr/>
          <p:nvPr/>
        </p:nvPicPr>
        <p:blipFill>
          <a:blip r:embed="rId25" cstate="print"/>
          <a:stretch>
            <a:fillRect/>
          </a:stretch>
        </p:blipFill>
        <p:spPr>
          <a:xfrm>
            <a:off x="2530930" y="2552150"/>
            <a:ext cx="685800" cy="467920"/>
          </a:xfrm>
          <a:prstGeom prst="rect">
            <a:avLst/>
          </a:prstGeom>
        </p:spPr>
      </p:pic>
      <p:pic>
        <p:nvPicPr>
          <p:cNvPr id="110" name="object 83">
            <a:extLst>
              <a:ext uri="{FF2B5EF4-FFF2-40B4-BE49-F238E27FC236}">
                <a16:creationId xmlns:a16="http://schemas.microsoft.com/office/drawing/2014/main" id="{3A2249F7-D0FB-053C-794D-DABC86289CEE}"/>
              </a:ext>
            </a:extLst>
          </p:cNvPr>
          <p:cNvPicPr/>
          <p:nvPr/>
        </p:nvPicPr>
        <p:blipFill>
          <a:blip r:embed="rId31" cstate="print"/>
          <a:stretch>
            <a:fillRect/>
          </a:stretch>
        </p:blipFill>
        <p:spPr>
          <a:xfrm>
            <a:off x="3282830" y="2469954"/>
            <a:ext cx="541221" cy="606916"/>
          </a:xfrm>
          <a:prstGeom prst="rect">
            <a:avLst/>
          </a:prstGeom>
        </p:spPr>
      </p:pic>
      <p:pic>
        <p:nvPicPr>
          <p:cNvPr id="111" name="object 84">
            <a:extLst>
              <a:ext uri="{FF2B5EF4-FFF2-40B4-BE49-F238E27FC236}">
                <a16:creationId xmlns:a16="http://schemas.microsoft.com/office/drawing/2014/main" id="{928B0DE7-E86D-6D23-471A-5041AF06ABB4}"/>
              </a:ext>
            </a:extLst>
          </p:cNvPr>
          <p:cNvPicPr/>
          <p:nvPr/>
        </p:nvPicPr>
        <p:blipFill>
          <a:blip r:embed="rId32" cstate="print"/>
          <a:stretch>
            <a:fillRect/>
          </a:stretch>
        </p:blipFill>
        <p:spPr>
          <a:xfrm>
            <a:off x="3282830" y="3210381"/>
            <a:ext cx="476250" cy="519912"/>
          </a:xfrm>
          <a:prstGeom prst="rect">
            <a:avLst/>
          </a:prstGeom>
        </p:spPr>
      </p:pic>
      <p:pic>
        <p:nvPicPr>
          <p:cNvPr id="112" name="object 86">
            <a:extLst>
              <a:ext uri="{FF2B5EF4-FFF2-40B4-BE49-F238E27FC236}">
                <a16:creationId xmlns:a16="http://schemas.microsoft.com/office/drawing/2014/main" id="{ABA21152-0B8D-1209-4E31-8F0ACD44BB41}"/>
              </a:ext>
            </a:extLst>
          </p:cNvPr>
          <p:cNvPicPr/>
          <p:nvPr/>
        </p:nvPicPr>
        <p:blipFill>
          <a:blip r:embed="rId33" cstate="print"/>
          <a:stretch>
            <a:fillRect/>
          </a:stretch>
        </p:blipFill>
        <p:spPr>
          <a:xfrm>
            <a:off x="2660890" y="3225979"/>
            <a:ext cx="447675" cy="467920"/>
          </a:xfrm>
          <a:prstGeom prst="rect">
            <a:avLst/>
          </a:prstGeom>
        </p:spPr>
      </p:pic>
      <p:pic>
        <p:nvPicPr>
          <p:cNvPr id="113" name="object 78">
            <a:extLst>
              <a:ext uri="{FF2B5EF4-FFF2-40B4-BE49-F238E27FC236}">
                <a16:creationId xmlns:a16="http://schemas.microsoft.com/office/drawing/2014/main" id="{8424BEC5-4944-A83A-6DA1-86113E084C85}"/>
              </a:ext>
            </a:extLst>
          </p:cNvPr>
          <p:cNvPicPr/>
          <p:nvPr/>
        </p:nvPicPr>
        <p:blipFill>
          <a:blip r:embed="rId34" cstate="print"/>
          <a:stretch>
            <a:fillRect/>
          </a:stretch>
        </p:blipFill>
        <p:spPr>
          <a:xfrm>
            <a:off x="8006243" y="2680571"/>
            <a:ext cx="647880" cy="354525"/>
          </a:xfrm>
          <a:prstGeom prst="rect">
            <a:avLst/>
          </a:prstGeom>
        </p:spPr>
      </p:pic>
      <p:pic>
        <p:nvPicPr>
          <p:cNvPr id="114" name="object 81">
            <a:extLst>
              <a:ext uri="{FF2B5EF4-FFF2-40B4-BE49-F238E27FC236}">
                <a16:creationId xmlns:a16="http://schemas.microsoft.com/office/drawing/2014/main" id="{58BB0F78-D510-C69B-E201-705677139125}"/>
              </a:ext>
            </a:extLst>
          </p:cNvPr>
          <p:cNvPicPr/>
          <p:nvPr/>
        </p:nvPicPr>
        <p:blipFill>
          <a:blip r:embed="rId35" cstate="print"/>
          <a:stretch>
            <a:fillRect/>
          </a:stretch>
        </p:blipFill>
        <p:spPr>
          <a:xfrm>
            <a:off x="8726216" y="2465054"/>
            <a:ext cx="1162050" cy="779867"/>
          </a:xfrm>
          <a:prstGeom prst="rect">
            <a:avLst/>
          </a:prstGeom>
        </p:spPr>
      </p:pic>
      <p:pic>
        <p:nvPicPr>
          <p:cNvPr id="115" name="object 82">
            <a:extLst>
              <a:ext uri="{FF2B5EF4-FFF2-40B4-BE49-F238E27FC236}">
                <a16:creationId xmlns:a16="http://schemas.microsoft.com/office/drawing/2014/main" id="{EADE1798-7D8F-B057-86E8-EB6222147DC3}"/>
              </a:ext>
            </a:extLst>
          </p:cNvPr>
          <p:cNvPicPr/>
          <p:nvPr/>
        </p:nvPicPr>
        <p:blipFill>
          <a:blip r:embed="rId36" cstate="print"/>
          <a:stretch>
            <a:fillRect/>
          </a:stretch>
        </p:blipFill>
        <p:spPr>
          <a:xfrm>
            <a:off x="9126074" y="3171373"/>
            <a:ext cx="438150" cy="588139"/>
          </a:xfrm>
          <a:prstGeom prst="rect">
            <a:avLst/>
          </a:prstGeom>
        </p:spPr>
      </p:pic>
      <p:pic>
        <p:nvPicPr>
          <p:cNvPr id="116" name="object 56">
            <a:extLst>
              <a:ext uri="{FF2B5EF4-FFF2-40B4-BE49-F238E27FC236}">
                <a16:creationId xmlns:a16="http://schemas.microsoft.com/office/drawing/2014/main" id="{693C1B20-86E1-AF7D-CC0A-586946014BA1}"/>
              </a:ext>
            </a:extLst>
          </p:cNvPr>
          <p:cNvPicPr/>
          <p:nvPr/>
        </p:nvPicPr>
        <p:blipFill>
          <a:blip r:embed="rId37" cstate="print"/>
          <a:stretch>
            <a:fillRect/>
          </a:stretch>
        </p:blipFill>
        <p:spPr>
          <a:xfrm>
            <a:off x="7331445" y="4930467"/>
            <a:ext cx="1671558" cy="1407681"/>
          </a:xfrm>
          <a:prstGeom prst="rect">
            <a:avLst/>
          </a:prstGeom>
        </p:spPr>
      </p:pic>
      <p:pic>
        <p:nvPicPr>
          <p:cNvPr id="1026" name="Picture 2">
            <a:extLst>
              <a:ext uri="{FF2B5EF4-FFF2-40B4-BE49-F238E27FC236}">
                <a16:creationId xmlns:a16="http://schemas.microsoft.com/office/drawing/2014/main" id="{AABD572A-0621-517B-3999-7F12300472E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912111" y="2454381"/>
            <a:ext cx="754772" cy="75600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9148345D-0A51-CD9E-4FBB-5A7FDEF430D7}"/>
              </a:ext>
            </a:extLst>
          </p:cNvPr>
          <p:cNvSpPr txBox="1"/>
          <p:nvPr/>
        </p:nvSpPr>
        <p:spPr>
          <a:xfrm>
            <a:off x="505440" y="956408"/>
            <a:ext cx="6096000" cy="369332"/>
          </a:xfrm>
          <a:prstGeom prst="rect">
            <a:avLst/>
          </a:prstGeom>
          <a:noFill/>
        </p:spPr>
        <p:txBody>
          <a:bodyPr wrap="square">
            <a:spAutoFit/>
          </a:bodyPr>
          <a:lstStyle/>
          <a:p>
            <a:r>
              <a:rPr lang="en-GB"/>
              <a:t>Approved by INFN in September 2024, Goal: TDR ready in 2026</a:t>
            </a:r>
          </a:p>
        </p:txBody>
      </p:sp>
      <p:pic>
        <p:nvPicPr>
          <p:cNvPr id="57" name="object 98">
            <a:extLst>
              <a:ext uri="{FF2B5EF4-FFF2-40B4-BE49-F238E27FC236}">
                <a16:creationId xmlns:a16="http://schemas.microsoft.com/office/drawing/2014/main" id="{938D6E7C-B34A-D841-6785-5EF66C7F998E}"/>
              </a:ext>
            </a:extLst>
          </p:cNvPr>
          <p:cNvPicPr>
            <a:picLocks/>
          </p:cNvPicPr>
          <p:nvPr/>
        </p:nvPicPr>
        <p:blipFill>
          <a:blip r:embed="rId29" cstate="print"/>
          <a:stretch>
            <a:fillRect/>
          </a:stretch>
        </p:blipFill>
        <p:spPr>
          <a:xfrm>
            <a:off x="9745877" y="2936195"/>
            <a:ext cx="576000" cy="113204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11102085" y="6502479"/>
            <a:ext cx="215900" cy="178434"/>
          </a:xfrm>
          <a:prstGeom prst="rect">
            <a:avLst/>
          </a:prstGeom>
        </p:spPr>
        <p:txBody>
          <a:bodyPr vert="horz" wrap="square" lIns="0" tIns="0" rIns="0" bIns="0" rtlCol="0">
            <a:spAutoFit/>
          </a:bodyPr>
          <a:lstStyle>
            <a:defPPr>
              <a:defRPr kern="0"/>
            </a:defPPr>
            <a:lvl1pPr>
              <a:defRPr sz="1200" b="0" i="0">
                <a:solidFill>
                  <a:schemeClr val="bg1"/>
                </a:solidFill>
                <a:latin typeface="Arial"/>
                <a:cs typeface="Arial"/>
              </a:defRPr>
            </a:lvl1pPr>
          </a:lstStyle>
          <a:p>
            <a:pPr marL="12700">
              <a:lnSpc>
                <a:spcPts val="1240"/>
              </a:lnSpc>
            </a:pPr>
            <a:fld id="{81D60167-4931-47E6-BA6A-407CBD079E47}" type="slidenum">
              <a:rPr lang="it-IT" spc="-25" smtClean="0"/>
              <a:pPr marL="12700">
                <a:lnSpc>
                  <a:spcPts val="1240"/>
                </a:lnSpc>
              </a:pPr>
              <a:t>12</a:t>
            </a:fld>
            <a:endParaRPr spc="-25"/>
          </a:p>
        </p:txBody>
      </p:sp>
      <p:pic>
        <p:nvPicPr>
          <p:cNvPr id="13" name="object 2">
            <a:extLst>
              <a:ext uri="{FF2B5EF4-FFF2-40B4-BE49-F238E27FC236}">
                <a16:creationId xmlns:a16="http://schemas.microsoft.com/office/drawing/2014/main" id="{00155E09-2C61-34DF-8218-7871A7FBDB4B}"/>
              </a:ext>
            </a:extLst>
          </p:cNvPr>
          <p:cNvPicPr/>
          <p:nvPr/>
        </p:nvPicPr>
        <p:blipFill>
          <a:blip r:embed="rId3" cstate="print"/>
          <a:stretch>
            <a:fillRect/>
          </a:stretch>
        </p:blipFill>
        <p:spPr>
          <a:xfrm>
            <a:off x="8999050" y="1122350"/>
            <a:ext cx="2698170" cy="2492626"/>
          </a:xfrm>
          <a:prstGeom prst="rect">
            <a:avLst/>
          </a:prstGeom>
        </p:spPr>
      </p:pic>
      <p:sp>
        <p:nvSpPr>
          <p:cNvPr id="15" name="object 6">
            <a:extLst>
              <a:ext uri="{FF2B5EF4-FFF2-40B4-BE49-F238E27FC236}">
                <a16:creationId xmlns:a16="http://schemas.microsoft.com/office/drawing/2014/main" id="{498ADF09-2AD9-0ED1-4E9C-1B3AE310649F}"/>
              </a:ext>
            </a:extLst>
          </p:cNvPr>
          <p:cNvSpPr txBox="1"/>
          <p:nvPr/>
        </p:nvSpPr>
        <p:spPr>
          <a:xfrm>
            <a:off x="10744237" y="6253098"/>
            <a:ext cx="946785" cy="174625"/>
          </a:xfrm>
          <a:prstGeom prst="rect">
            <a:avLst/>
          </a:prstGeom>
        </p:spPr>
        <p:txBody>
          <a:bodyPr vert="horz" wrap="square" lIns="0" tIns="15875" rIns="0" bIns="0" rtlCol="0">
            <a:spAutoFit/>
          </a:bodyPr>
          <a:lstStyle/>
          <a:p>
            <a:pPr marL="12700">
              <a:lnSpc>
                <a:spcPct val="100000"/>
              </a:lnSpc>
              <a:spcBef>
                <a:spcPts val="125"/>
              </a:spcBef>
            </a:pPr>
            <a:r>
              <a:rPr sz="950">
                <a:latin typeface="Arial"/>
                <a:cs typeface="Arial"/>
              </a:rPr>
              <a:t>C.</a:t>
            </a:r>
            <a:r>
              <a:rPr sz="950" spc="40">
                <a:latin typeface="Arial"/>
                <a:cs typeface="Arial"/>
              </a:rPr>
              <a:t> </a:t>
            </a:r>
            <a:r>
              <a:rPr sz="950">
                <a:latin typeface="Arial"/>
                <a:cs typeface="Arial"/>
              </a:rPr>
              <a:t>Capoccia</a:t>
            </a:r>
            <a:r>
              <a:rPr sz="950" spc="25">
                <a:latin typeface="Arial"/>
                <a:cs typeface="Arial"/>
              </a:rPr>
              <a:t> </a:t>
            </a:r>
            <a:r>
              <a:rPr sz="950" spc="-25">
                <a:latin typeface="Arial"/>
                <a:cs typeface="Arial"/>
              </a:rPr>
              <a:t>LNF</a:t>
            </a:r>
            <a:endParaRPr sz="950">
              <a:latin typeface="Arial"/>
              <a:cs typeface="Arial"/>
            </a:endParaRPr>
          </a:p>
        </p:txBody>
      </p:sp>
      <p:pic>
        <p:nvPicPr>
          <p:cNvPr id="14" name="object 4">
            <a:extLst>
              <a:ext uri="{FF2B5EF4-FFF2-40B4-BE49-F238E27FC236}">
                <a16:creationId xmlns:a16="http://schemas.microsoft.com/office/drawing/2014/main" id="{6B883661-8858-EB5B-D846-EB9FFDA293E3}"/>
              </a:ext>
            </a:extLst>
          </p:cNvPr>
          <p:cNvPicPr/>
          <p:nvPr/>
        </p:nvPicPr>
        <p:blipFill>
          <a:blip r:embed="rId4" cstate="print"/>
          <a:stretch>
            <a:fillRect/>
          </a:stretch>
        </p:blipFill>
        <p:spPr>
          <a:xfrm>
            <a:off x="5689491" y="1122350"/>
            <a:ext cx="2717379" cy="2410468"/>
          </a:xfrm>
          <a:prstGeom prst="rect">
            <a:avLst/>
          </a:prstGeom>
        </p:spPr>
      </p:pic>
      <p:sp>
        <p:nvSpPr>
          <p:cNvPr id="17" name="CasellaDiTesto 16">
            <a:extLst>
              <a:ext uri="{FF2B5EF4-FFF2-40B4-BE49-F238E27FC236}">
                <a16:creationId xmlns:a16="http://schemas.microsoft.com/office/drawing/2014/main" id="{F4566D6A-4925-FEC4-F8F8-A9129628C855}"/>
              </a:ext>
            </a:extLst>
          </p:cNvPr>
          <p:cNvSpPr txBox="1"/>
          <p:nvPr/>
        </p:nvSpPr>
        <p:spPr>
          <a:xfrm>
            <a:off x="144604" y="259772"/>
            <a:ext cx="9181360" cy="707886"/>
          </a:xfrm>
          <a:prstGeom prst="rect">
            <a:avLst/>
          </a:prstGeom>
          <a:noFill/>
        </p:spPr>
        <p:txBody>
          <a:bodyPr wrap="none" rtlCol="0">
            <a:spAutoFit/>
          </a:bodyPr>
          <a:lstStyle/>
          <a:p>
            <a:r>
              <a:rPr lang="en-GB" sz="4000" noProof="1">
                <a:latin typeface="+mj-lt"/>
              </a:rPr>
              <a:t>Vacuum vessel design and </a:t>
            </a:r>
            <a:r>
              <a:rPr lang="en-GB" sz="4000" spc="-20" noProof="1">
                <a:latin typeface="+mj-lt"/>
                <a:cs typeface="Arial"/>
              </a:rPr>
              <a:t>insertion</a:t>
            </a:r>
            <a:r>
              <a:rPr lang="en-GB" sz="4000" spc="-85" noProof="1">
                <a:latin typeface="+mj-lt"/>
                <a:cs typeface="Arial"/>
              </a:rPr>
              <a:t> </a:t>
            </a:r>
            <a:r>
              <a:rPr lang="en-GB" sz="4000" spc="-10" noProof="1">
                <a:latin typeface="+mj-lt"/>
                <a:cs typeface="Arial"/>
              </a:rPr>
              <a:t>scheme</a:t>
            </a:r>
            <a:endParaRPr lang="en-GB" sz="4000" noProof="1">
              <a:latin typeface="+mj-lt"/>
            </a:endParaRPr>
          </a:p>
        </p:txBody>
      </p:sp>
      <p:pic>
        <p:nvPicPr>
          <p:cNvPr id="20" name="Immagine 19">
            <a:extLst>
              <a:ext uri="{FF2B5EF4-FFF2-40B4-BE49-F238E27FC236}">
                <a16:creationId xmlns:a16="http://schemas.microsoft.com/office/drawing/2014/main" id="{752D6E63-9AB9-DA1E-16EB-1139B6394284}"/>
              </a:ext>
            </a:extLst>
          </p:cNvPr>
          <p:cNvPicPr>
            <a:picLocks noChangeAspect="1"/>
          </p:cNvPicPr>
          <p:nvPr/>
        </p:nvPicPr>
        <p:blipFill>
          <a:blip r:embed="rId5"/>
          <a:srcRect l="8937" r="8726"/>
          <a:stretch/>
        </p:blipFill>
        <p:spPr>
          <a:xfrm>
            <a:off x="6604894" y="3439900"/>
            <a:ext cx="3603952" cy="3243024"/>
          </a:xfrm>
          <a:prstGeom prst="rect">
            <a:avLst/>
          </a:prstGeom>
        </p:spPr>
      </p:pic>
      <p:sp>
        <p:nvSpPr>
          <p:cNvPr id="23" name="CasellaDiTesto 22">
            <a:extLst>
              <a:ext uri="{FF2B5EF4-FFF2-40B4-BE49-F238E27FC236}">
                <a16:creationId xmlns:a16="http://schemas.microsoft.com/office/drawing/2014/main" id="{91BE55A2-B03C-1D0D-CE1F-497341D86B17}"/>
              </a:ext>
            </a:extLst>
          </p:cNvPr>
          <p:cNvSpPr txBox="1"/>
          <p:nvPr/>
        </p:nvSpPr>
        <p:spPr>
          <a:xfrm>
            <a:off x="285447" y="1629817"/>
            <a:ext cx="5122369" cy="3970318"/>
          </a:xfrm>
          <a:prstGeom prst="rect">
            <a:avLst/>
          </a:prstGeom>
          <a:noFill/>
        </p:spPr>
        <p:txBody>
          <a:bodyPr wrap="square" rtlCol="0">
            <a:spAutoFit/>
          </a:bodyPr>
          <a:lstStyle/>
          <a:p>
            <a:pPr marL="285750" indent="-285750" algn="just">
              <a:buFont typeface="Arial" panose="020B0604020202020204" pitchFamily="34" charset="0"/>
              <a:buChar char="•"/>
            </a:pPr>
            <a:r>
              <a:rPr lang="en-GB"/>
              <a:t>An initial version of the vacuum vessel design has been completed but is being constantly updated (C. Capoccia). </a:t>
            </a:r>
          </a:p>
          <a:p>
            <a:pPr algn="just"/>
            <a:endParaRPr lang="en-GB"/>
          </a:p>
          <a:p>
            <a:pPr marL="285750" indent="-285750" algn="just">
              <a:buFont typeface="Arial" panose="020B0604020202020204" pitchFamily="34" charset="0"/>
              <a:buChar char="•"/>
            </a:pPr>
            <a:r>
              <a:rPr lang="en-GB"/>
              <a:t>The available volume for the RF cavity has been defined.</a:t>
            </a:r>
          </a:p>
          <a:p>
            <a:pPr algn="just"/>
            <a:endParaRPr lang="en-GB"/>
          </a:p>
          <a:p>
            <a:pPr marL="285750" indent="-285750" algn="just">
              <a:buFont typeface="Arial" panose="020B0604020202020204" pitchFamily="34" charset="0"/>
              <a:buChar char="•"/>
            </a:pPr>
            <a:r>
              <a:rPr lang="en-GB"/>
              <a:t>An initial procedure for inserting the vacuum vessel has been defined and the first mechanical drawings for the necessary tools have been made.</a:t>
            </a:r>
          </a:p>
          <a:p>
            <a:pPr algn="just"/>
            <a:endParaRPr lang="en-GB"/>
          </a:p>
          <a:p>
            <a:pPr marL="285750" indent="-285750" algn="just">
              <a:buFont typeface="Arial" panose="020B0604020202020204" pitchFamily="34" charset="0"/>
              <a:buChar char="•"/>
            </a:pPr>
            <a:r>
              <a:rPr lang="en-GB"/>
              <a:t>From this study we can safely say that the installation can be done without moving the magnet.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1620F-86F2-DF24-8309-94B9AD0FA788}"/>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03E5C531-D3DA-BC30-21E8-296F70528272}"/>
              </a:ext>
            </a:extLst>
          </p:cNvPr>
          <p:cNvPicPr>
            <a:picLocks noChangeAspect="1"/>
          </p:cNvPicPr>
          <p:nvPr/>
        </p:nvPicPr>
        <p:blipFill>
          <a:blip r:embed="rId3"/>
          <a:srcRect l="4324" t="11672" r="21203"/>
          <a:stretch/>
        </p:blipFill>
        <p:spPr>
          <a:xfrm>
            <a:off x="5957618" y="2728881"/>
            <a:ext cx="2894135" cy="2793549"/>
          </a:xfrm>
          <a:prstGeom prst="rect">
            <a:avLst/>
          </a:prstGeom>
        </p:spPr>
      </p:pic>
      <p:sp>
        <p:nvSpPr>
          <p:cNvPr id="4" name="object 4">
            <a:extLst>
              <a:ext uri="{FF2B5EF4-FFF2-40B4-BE49-F238E27FC236}">
                <a16:creationId xmlns:a16="http://schemas.microsoft.com/office/drawing/2014/main" id="{0297ADAD-EC06-6C44-B988-D35811BCBC37}"/>
              </a:ext>
            </a:extLst>
          </p:cNvPr>
          <p:cNvSpPr txBox="1">
            <a:spLocks noGrp="1"/>
          </p:cNvSpPr>
          <p:nvPr>
            <p:ph type="sldNum" sz="quarter" idx="7"/>
          </p:nvPr>
        </p:nvSpPr>
        <p:spPr>
          <a:xfrm>
            <a:off x="11102085" y="6502479"/>
            <a:ext cx="215900" cy="178434"/>
          </a:xfrm>
          <a:prstGeom prst="rect">
            <a:avLst/>
          </a:prstGeom>
        </p:spPr>
        <p:txBody>
          <a:bodyPr vert="horz" wrap="square" lIns="0" tIns="0" rIns="0" bIns="0" rtlCol="0">
            <a:spAutoFit/>
          </a:bodyPr>
          <a:lstStyle>
            <a:defPPr>
              <a:defRPr kern="0"/>
            </a:defPPr>
            <a:lvl1pPr>
              <a:defRPr sz="1200" b="0" i="0">
                <a:solidFill>
                  <a:schemeClr val="bg1"/>
                </a:solidFill>
                <a:latin typeface="Arial"/>
                <a:cs typeface="Arial"/>
              </a:defRPr>
            </a:lvl1pPr>
          </a:lstStyle>
          <a:p>
            <a:pPr marL="12700">
              <a:lnSpc>
                <a:spcPts val="1240"/>
              </a:lnSpc>
            </a:pPr>
            <a:fld id="{81D60167-4931-47E6-BA6A-407CBD079E47}" type="slidenum">
              <a:rPr lang="it-IT" spc="-25" smtClean="0"/>
              <a:pPr marL="12700">
                <a:lnSpc>
                  <a:spcPts val="1240"/>
                </a:lnSpc>
              </a:pPr>
              <a:t>13</a:t>
            </a:fld>
            <a:endParaRPr spc="-25"/>
          </a:p>
        </p:txBody>
      </p:sp>
      <p:sp>
        <p:nvSpPr>
          <p:cNvPr id="2" name="CasellaDiTesto 1">
            <a:extLst>
              <a:ext uri="{FF2B5EF4-FFF2-40B4-BE49-F238E27FC236}">
                <a16:creationId xmlns:a16="http://schemas.microsoft.com/office/drawing/2014/main" id="{C22C16F0-23C4-8755-39DE-98E856FDCC93}"/>
              </a:ext>
            </a:extLst>
          </p:cNvPr>
          <p:cNvSpPr txBox="1"/>
          <p:nvPr/>
        </p:nvSpPr>
        <p:spPr>
          <a:xfrm>
            <a:off x="632977" y="301335"/>
            <a:ext cx="1988686" cy="707886"/>
          </a:xfrm>
          <a:prstGeom prst="rect">
            <a:avLst/>
          </a:prstGeom>
          <a:noFill/>
        </p:spPr>
        <p:txBody>
          <a:bodyPr wrap="none" rtlCol="0">
            <a:spAutoFit/>
          </a:bodyPr>
          <a:lstStyle/>
          <a:p>
            <a:r>
              <a:rPr lang="en-GB" sz="4000" noProof="1">
                <a:latin typeface="+mj-lt"/>
              </a:rPr>
              <a:t>RF cavity</a:t>
            </a:r>
          </a:p>
        </p:txBody>
      </p:sp>
      <p:graphicFrame>
        <p:nvGraphicFramePr>
          <p:cNvPr id="3" name="Tabella 7">
            <a:extLst>
              <a:ext uri="{FF2B5EF4-FFF2-40B4-BE49-F238E27FC236}">
                <a16:creationId xmlns:a16="http://schemas.microsoft.com/office/drawing/2014/main" id="{171BC974-6C26-5BA4-D56A-6D5E87CEB4F4}"/>
              </a:ext>
            </a:extLst>
          </p:cNvPr>
          <p:cNvGraphicFramePr>
            <a:graphicFrameLocks noGrp="1"/>
          </p:cNvGraphicFramePr>
          <p:nvPr>
            <p:extLst>
              <p:ext uri="{D42A27DB-BD31-4B8C-83A1-F6EECF244321}">
                <p14:modId xmlns:p14="http://schemas.microsoft.com/office/powerpoint/2010/main" val="2464727129"/>
              </p:ext>
            </p:extLst>
          </p:nvPr>
        </p:nvGraphicFramePr>
        <p:xfrm>
          <a:off x="6480464" y="303565"/>
          <a:ext cx="2553652" cy="1652158"/>
        </p:xfrm>
        <a:graphic>
          <a:graphicData uri="http://schemas.openxmlformats.org/drawingml/2006/table">
            <a:tbl>
              <a:tblPr firstRow="1" bandRow="1">
                <a:tableStyleId>{C083E6E3-FA7D-4D7B-A595-EF9225AFEA82}</a:tableStyleId>
              </a:tblPr>
              <a:tblGrid>
                <a:gridCol w="530542">
                  <a:extLst>
                    <a:ext uri="{9D8B030D-6E8A-4147-A177-3AD203B41FA5}">
                      <a16:colId xmlns:a16="http://schemas.microsoft.com/office/drawing/2014/main" val="1553557724"/>
                    </a:ext>
                  </a:extLst>
                </a:gridCol>
                <a:gridCol w="1313180">
                  <a:extLst>
                    <a:ext uri="{9D8B030D-6E8A-4147-A177-3AD203B41FA5}">
                      <a16:colId xmlns:a16="http://schemas.microsoft.com/office/drawing/2014/main" val="2602599546"/>
                    </a:ext>
                  </a:extLst>
                </a:gridCol>
                <a:gridCol w="709930">
                  <a:extLst>
                    <a:ext uri="{9D8B030D-6E8A-4147-A177-3AD203B41FA5}">
                      <a16:colId xmlns:a16="http://schemas.microsoft.com/office/drawing/2014/main" val="1607024689"/>
                    </a:ext>
                  </a:extLst>
                </a:gridCol>
              </a:tblGrid>
              <a:tr h="421323">
                <a:tc>
                  <a:txBody>
                    <a:bodyPr/>
                    <a:lstStyle/>
                    <a:p>
                      <a:pPr algn="ctr"/>
                      <a:r>
                        <a:rPr lang="en-GB" sz="1000"/>
                        <a:t>Mode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Resonant Frequency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[MHz]</a:t>
                      </a:r>
                    </a:p>
                  </a:txBody>
                  <a:tcPr/>
                </a:tc>
                <a:tc>
                  <a:txBody>
                    <a:bodyPr/>
                    <a:lstStyle/>
                    <a:p>
                      <a:pPr algn="ctr"/>
                      <a:r>
                        <a:rPr lang="en-GB" sz="1000"/>
                        <a:t>Q</a:t>
                      </a:r>
                      <a:r>
                        <a:rPr lang="en-GB" sz="1000" baseline="-25000"/>
                        <a:t>0</a:t>
                      </a:r>
                      <a:r>
                        <a:rPr lang="en-GB" sz="1000"/>
                        <a:t> factor </a:t>
                      </a:r>
                    </a:p>
                    <a:p>
                      <a:pPr algn="ctr"/>
                      <a:r>
                        <a:rPr lang="en-GB" sz="1000"/>
                        <a:t>(@4°K)</a:t>
                      </a:r>
                    </a:p>
                  </a:txBody>
                  <a:tcPr/>
                </a:tc>
                <a:extLst>
                  <a:ext uri="{0D108BD9-81ED-4DB2-BD59-A6C34878D82A}">
                    <a16:rowId xmlns:a16="http://schemas.microsoft.com/office/drawing/2014/main" val="1145588969"/>
                  </a:ext>
                </a:extLst>
              </a:tr>
              <a:tr h="246167">
                <a:tc>
                  <a:txBody>
                    <a:bodyPr/>
                    <a:lstStyle/>
                    <a:p>
                      <a:pPr algn="ctr"/>
                      <a:r>
                        <a:rPr lang="en-GB" sz="1000" kern="1200">
                          <a:solidFill>
                            <a:schemeClr val="tx1"/>
                          </a:solidFill>
                          <a:latin typeface="+mn-lt"/>
                          <a:ea typeface="+mn-ea"/>
                          <a:cs typeface="+mn-cs"/>
                        </a:rPr>
                        <a:t>TE111</a:t>
                      </a:r>
                    </a:p>
                  </a:txBody>
                  <a:tcPr anchor="ctr"/>
                </a:tc>
                <a:tc>
                  <a:txBody>
                    <a:bodyPr/>
                    <a:lstStyle/>
                    <a:p>
                      <a:pPr algn="ctr"/>
                      <a:r>
                        <a:rPr lang="en-GB" sz="1000" kern="1200">
                          <a:solidFill>
                            <a:schemeClr val="tx1"/>
                          </a:solidFill>
                          <a:latin typeface="+mn-lt"/>
                          <a:ea typeface="+mn-ea"/>
                          <a:cs typeface="+mn-cs"/>
                        </a:rPr>
                        <a:t>136</a:t>
                      </a:r>
                    </a:p>
                  </a:txBody>
                  <a:tcPr anchor="ctr"/>
                </a:tc>
                <a:tc>
                  <a:txBody>
                    <a:bodyPr/>
                    <a:lstStyle/>
                    <a:p>
                      <a:pPr algn="ctr"/>
                      <a:r>
                        <a:rPr lang="en-GB" sz="1000" kern="1200">
                          <a:solidFill>
                            <a:schemeClr val="tx1"/>
                          </a:solidFill>
                          <a:latin typeface="+mn-lt"/>
                          <a:ea typeface="+mn-ea"/>
                          <a:cs typeface="+mn-cs"/>
                        </a:rPr>
                        <a:t>450e3</a:t>
                      </a:r>
                    </a:p>
                  </a:txBody>
                  <a:tcPr anchor="ctr"/>
                </a:tc>
                <a:extLst>
                  <a:ext uri="{0D108BD9-81ED-4DB2-BD59-A6C34878D82A}">
                    <a16:rowId xmlns:a16="http://schemas.microsoft.com/office/drawing/2014/main" val="570772056"/>
                  </a:ext>
                </a:extLst>
              </a:tr>
              <a:tr h="246167">
                <a:tc>
                  <a:txBody>
                    <a:bodyPr/>
                    <a:lstStyle/>
                    <a:p>
                      <a:pPr algn="ctr"/>
                      <a:r>
                        <a:rPr lang="en-GB" sz="1000" kern="1200">
                          <a:solidFill>
                            <a:schemeClr val="tx1"/>
                          </a:solidFill>
                          <a:latin typeface="+mn-lt"/>
                          <a:ea typeface="+mn-ea"/>
                          <a:cs typeface="+mn-cs"/>
                        </a:rPr>
                        <a:t>TE112</a:t>
                      </a:r>
                    </a:p>
                  </a:txBody>
                  <a:tcPr anchor="ctr"/>
                </a:tc>
                <a:tc>
                  <a:txBody>
                    <a:bodyPr/>
                    <a:lstStyle/>
                    <a:p>
                      <a:pPr algn="ctr"/>
                      <a:r>
                        <a:rPr lang="en-GB" sz="1000" kern="1200">
                          <a:solidFill>
                            <a:schemeClr val="tx1"/>
                          </a:solidFill>
                          <a:latin typeface="+mn-lt"/>
                          <a:ea typeface="+mn-ea"/>
                          <a:cs typeface="+mn-cs"/>
                        </a:rPr>
                        <a:t>220</a:t>
                      </a:r>
                    </a:p>
                  </a:txBody>
                  <a:tcPr anchor="ctr"/>
                </a:tc>
                <a:tc>
                  <a:txBody>
                    <a:bodyPr/>
                    <a:lstStyle/>
                    <a:p>
                      <a:pPr algn="ctr"/>
                      <a:r>
                        <a:rPr lang="en-GB" sz="1000" kern="1200">
                          <a:solidFill>
                            <a:schemeClr val="tx1"/>
                          </a:solidFill>
                          <a:latin typeface="+mn-lt"/>
                          <a:ea typeface="+mn-ea"/>
                          <a:cs typeface="+mn-cs"/>
                        </a:rPr>
                        <a:t>510e3</a:t>
                      </a:r>
                    </a:p>
                  </a:txBody>
                  <a:tcPr anchor="ctr"/>
                </a:tc>
                <a:extLst>
                  <a:ext uri="{0D108BD9-81ED-4DB2-BD59-A6C34878D82A}">
                    <a16:rowId xmlns:a16="http://schemas.microsoft.com/office/drawing/2014/main" val="1656675891"/>
                  </a:ext>
                </a:extLst>
              </a:tr>
              <a:tr h="246167">
                <a:tc>
                  <a:txBody>
                    <a:bodyPr/>
                    <a:lstStyle/>
                    <a:p>
                      <a:pPr algn="ctr"/>
                      <a:r>
                        <a:rPr lang="en-GB" sz="1000" kern="1200">
                          <a:solidFill>
                            <a:schemeClr val="tx1"/>
                          </a:solidFill>
                          <a:latin typeface="+mn-lt"/>
                          <a:ea typeface="+mn-ea"/>
                          <a:cs typeface="+mn-cs"/>
                        </a:rPr>
                        <a:t>TE211</a:t>
                      </a:r>
                    </a:p>
                  </a:txBody>
                  <a:tcPr anchor="ctr"/>
                </a:tc>
                <a:tc>
                  <a:txBody>
                    <a:bodyPr/>
                    <a:lstStyle/>
                    <a:p>
                      <a:pPr algn="ctr"/>
                      <a:r>
                        <a:rPr lang="en-GB" sz="1000" kern="1200">
                          <a:solidFill>
                            <a:schemeClr val="tx1"/>
                          </a:solidFill>
                          <a:latin typeface="+mn-lt"/>
                          <a:ea typeface="+mn-ea"/>
                          <a:cs typeface="+mn-cs"/>
                        </a:rPr>
                        <a:t>190.5</a:t>
                      </a:r>
                    </a:p>
                  </a:txBody>
                  <a:tcPr anchor="ctr"/>
                </a:tc>
                <a:tc>
                  <a:txBody>
                    <a:bodyPr/>
                    <a:lstStyle/>
                    <a:p>
                      <a:pPr algn="ctr"/>
                      <a:r>
                        <a:rPr lang="en-GB" sz="1000" kern="1200">
                          <a:solidFill>
                            <a:schemeClr val="tx1"/>
                          </a:solidFill>
                          <a:latin typeface="+mn-lt"/>
                          <a:ea typeface="+mn-ea"/>
                          <a:cs typeface="+mn-cs"/>
                        </a:rPr>
                        <a:t>483e3</a:t>
                      </a:r>
                    </a:p>
                  </a:txBody>
                  <a:tcPr anchor="ctr"/>
                </a:tc>
                <a:extLst>
                  <a:ext uri="{0D108BD9-81ED-4DB2-BD59-A6C34878D82A}">
                    <a16:rowId xmlns:a16="http://schemas.microsoft.com/office/drawing/2014/main" val="1078697928"/>
                  </a:ext>
                </a:extLst>
              </a:tr>
              <a:tr h="246167">
                <a:tc>
                  <a:txBody>
                    <a:bodyPr/>
                    <a:lstStyle/>
                    <a:p>
                      <a:pPr algn="ctr"/>
                      <a:r>
                        <a:rPr lang="en-GB" sz="1000" kern="1200">
                          <a:solidFill>
                            <a:schemeClr val="tx1"/>
                          </a:solidFill>
                          <a:latin typeface="+mn-lt"/>
                          <a:ea typeface="+mn-ea"/>
                          <a:cs typeface="+mn-cs"/>
                        </a:rPr>
                        <a:t>TE011</a:t>
                      </a:r>
                    </a:p>
                  </a:txBody>
                  <a:tcPr anchor="ctr"/>
                </a:tc>
                <a:tc>
                  <a:txBody>
                    <a:bodyPr/>
                    <a:lstStyle/>
                    <a:p>
                      <a:pPr algn="ctr"/>
                      <a:r>
                        <a:rPr lang="en-GB" sz="1000" kern="1200">
                          <a:solidFill>
                            <a:schemeClr val="tx1"/>
                          </a:solidFill>
                          <a:latin typeface="+mn-lt"/>
                          <a:ea typeface="+mn-ea"/>
                          <a:cs typeface="+mn-cs"/>
                        </a:rPr>
                        <a:t>218.2</a:t>
                      </a:r>
                    </a:p>
                  </a:txBody>
                  <a:tcPr anchor="ctr"/>
                </a:tc>
                <a:tc>
                  <a:txBody>
                    <a:bodyPr/>
                    <a:lstStyle/>
                    <a:p>
                      <a:pPr algn="ctr"/>
                      <a:r>
                        <a:rPr lang="en-GB" sz="1000" kern="1200">
                          <a:solidFill>
                            <a:schemeClr val="tx1"/>
                          </a:solidFill>
                          <a:latin typeface="+mn-lt"/>
                          <a:ea typeface="+mn-ea"/>
                          <a:cs typeface="+mn-cs"/>
                        </a:rPr>
                        <a:t>1.05e6</a:t>
                      </a:r>
                    </a:p>
                  </a:txBody>
                  <a:tcPr anchor="ctr"/>
                </a:tc>
                <a:extLst>
                  <a:ext uri="{0D108BD9-81ED-4DB2-BD59-A6C34878D82A}">
                    <a16:rowId xmlns:a16="http://schemas.microsoft.com/office/drawing/2014/main" val="2931284522"/>
                  </a:ext>
                </a:extLst>
              </a:tr>
              <a:tr h="246167">
                <a:tc>
                  <a:txBody>
                    <a:bodyPr/>
                    <a:lstStyle/>
                    <a:p>
                      <a:pPr algn="ctr"/>
                      <a:r>
                        <a:rPr lang="en-GB" sz="1000" kern="1200">
                          <a:solidFill>
                            <a:schemeClr val="tx1"/>
                          </a:solidFill>
                          <a:latin typeface="+mn-lt"/>
                          <a:ea typeface="+mn-ea"/>
                          <a:cs typeface="+mn-cs"/>
                        </a:rPr>
                        <a:t>TE212</a:t>
                      </a:r>
                    </a:p>
                  </a:txBody>
                  <a:tcPr anchor="ctr"/>
                </a:tc>
                <a:tc>
                  <a:txBody>
                    <a:bodyPr/>
                    <a:lstStyle/>
                    <a:p>
                      <a:pPr algn="ctr"/>
                      <a:r>
                        <a:rPr lang="en-GB" sz="1000" kern="1200">
                          <a:solidFill>
                            <a:schemeClr val="tx1"/>
                          </a:solidFill>
                          <a:latin typeface="+mn-lt"/>
                          <a:ea typeface="+mn-ea"/>
                          <a:cs typeface="+mn-cs"/>
                        </a:rPr>
                        <a:t>257.4</a:t>
                      </a:r>
                    </a:p>
                  </a:txBody>
                  <a:tcPr anchor="ctr"/>
                </a:tc>
                <a:tc>
                  <a:txBody>
                    <a:bodyPr/>
                    <a:lstStyle/>
                    <a:p>
                      <a:pPr algn="ctr"/>
                      <a:r>
                        <a:rPr lang="en-GB" sz="1000" kern="1200">
                          <a:solidFill>
                            <a:schemeClr val="tx1"/>
                          </a:solidFill>
                          <a:latin typeface="+mn-lt"/>
                          <a:ea typeface="+mn-ea"/>
                          <a:cs typeface="+mn-cs"/>
                        </a:rPr>
                        <a:t>646e3</a:t>
                      </a:r>
                    </a:p>
                  </a:txBody>
                  <a:tcPr anchor="ctr"/>
                </a:tc>
                <a:extLst>
                  <a:ext uri="{0D108BD9-81ED-4DB2-BD59-A6C34878D82A}">
                    <a16:rowId xmlns:a16="http://schemas.microsoft.com/office/drawing/2014/main" val="3872765305"/>
                  </a:ext>
                </a:extLst>
              </a:tr>
            </a:tbl>
          </a:graphicData>
        </a:graphic>
      </p:graphicFrame>
      <p:graphicFrame>
        <p:nvGraphicFramePr>
          <p:cNvPr id="5" name="Tabella 7">
            <a:extLst>
              <a:ext uri="{FF2B5EF4-FFF2-40B4-BE49-F238E27FC236}">
                <a16:creationId xmlns:a16="http://schemas.microsoft.com/office/drawing/2014/main" id="{F58ED5D3-792B-A106-ED47-0B8D1CECD372}"/>
              </a:ext>
            </a:extLst>
          </p:cNvPr>
          <p:cNvGraphicFramePr>
            <a:graphicFrameLocks noGrp="1"/>
          </p:cNvGraphicFramePr>
          <p:nvPr>
            <p:extLst>
              <p:ext uri="{D42A27DB-BD31-4B8C-83A1-F6EECF244321}">
                <p14:modId xmlns:p14="http://schemas.microsoft.com/office/powerpoint/2010/main" val="1509443413"/>
              </p:ext>
            </p:extLst>
          </p:nvPr>
        </p:nvGraphicFramePr>
        <p:xfrm>
          <a:off x="9426756" y="301335"/>
          <a:ext cx="2604452" cy="2961409"/>
        </p:xfrm>
        <a:graphic>
          <a:graphicData uri="http://schemas.openxmlformats.org/drawingml/2006/table">
            <a:tbl>
              <a:tblPr firstRow="1" bandRow="1">
                <a:tableStyleId>{C083E6E3-FA7D-4D7B-A595-EF9225AFEA82}</a:tableStyleId>
              </a:tblPr>
              <a:tblGrid>
                <a:gridCol w="581342">
                  <a:extLst>
                    <a:ext uri="{9D8B030D-6E8A-4147-A177-3AD203B41FA5}">
                      <a16:colId xmlns:a16="http://schemas.microsoft.com/office/drawing/2014/main" val="1553557724"/>
                    </a:ext>
                  </a:extLst>
                </a:gridCol>
                <a:gridCol w="1313180">
                  <a:extLst>
                    <a:ext uri="{9D8B030D-6E8A-4147-A177-3AD203B41FA5}">
                      <a16:colId xmlns:a16="http://schemas.microsoft.com/office/drawing/2014/main" val="856542483"/>
                    </a:ext>
                  </a:extLst>
                </a:gridCol>
                <a:gridCol w="709930">
                  <a:extLst>
                    <a:ext uri="{9D8B030D-6E8A-4147-A177-3AD203B41FA5}">
                      <a16:colId xmlns:a16="http://schemas.microsoft.com/office/drawing/2014/main" val="1970217629"/>
                    </a:ext>
                  </a:extLst>
                </a:gridCol>
              </a:tblGrid>
              <a:tr h="423059">
                <a:tc>
                  <a:txBody>
                    <a:bodyPr/>
                    <a:lstStyle/>
                    <a:p>
                      <a:pPr algn="ctr"/>
                      <a:r>
                        <a:rPr lang="en-GB" sz="1000"/>
                        <a:t>Mode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Resonant Frequency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t>[MHz] </a:t>
                      </a:r>
                    </a:p>
                  </a:txBody>
                  <a:tcPr/>
                </a:tc>
                <a:tc>
                  <a:txBody>
                    <a:bodyPr/>
                    <a:lstStyle/>
                    <a:p>
                      <a:pPr algn="ctr"/>
                      <a:r>
                        <a:rPr lang="en-GB" sz="1000"/>
                        <a:t>Q</a:t>
                      </a:r>
                      <a:r>
                        <a:rPr lang="en-GB" sz="1000" baseline="-25000"/>
                        <a:t>0</a:t>
                      </a:r>
                      <a:r>
                        <a:rPr lang="en-GB" sz="1000"/>
                        <a:t> factor </a:t>
                      </a:r>
                    </a:p>
                    <a:p>
                      <a:pPr algn="ctr"/>
                      <a:r>
                        <a:rPr lang="en-GB" sz="1000"/>
                        <a:t>(@4°K)</a:t>
                      </a:r>
                    </a:p>
                  </a:txBody>
                  <a:tcPr/>
                </a:tc>
                <a:extLst>
                  <a:ext uri="{0D108BD9-81ED-4DB2-BD59-A6C34878D82A}">
                    <a16:rowId xmlns:a16="http://schemas.microsoft.com/office/drawing/2014/main" val="1145588969"/>
                  </a:ext>
                </a:extLst>
              </a:tr>
              <a:tr h="253835">
                <a:tc>
                  <a:txBody>
                    <a:bodyPr/>
                    <a:lstStyle/>
                    <a:p>
                      <a:pPr algn="ctr"/>
                      <a:r>
                        <a:rPr lang="en-GB" sz="1000" b="1" kern="1200">
                          <a:solidFill>
                            <a:schemeClr val="tx1"/>
                          </a:solidFill>
                          <a:latin typeface="+mn-lt"/>
                          <a:ea typeface="+mn-ea"/>
                          <a:cs typeface="+mn-cs"/>
                        </a:rPr>
                        <a:t>TM010</a:t>
                      </a:r>
                    </a:p>
                  </a:txBody>
                  <a:tcPr anchor="ctr"/>
                </a:tc>
                <a:tc>
                  <a:txBody>
                    <a:bodyPr/>
                    <a:lstStyle/>
                    <a:p>
                      <a:pPr algn="ctr"/>
                      <a:r>
                        <a:rPr lang="en-GB" sz="1000" b="1" kern="1200">
                          <a:solidFill>
                            <a:schemeClr val="tx1"/>
                          </a:solidFill>
                          <a:latin typeface="+mn-lt"/>
                          <a:ea typeface="+mn-ea"/>
                          <a:cs typeface="+mn-cs"/>
                        </a:rPr>
                        <a:t>130</a:t>
                      </a:r>
                    </a:p>
                  </a:txBody>
                  <a:tcPr anchor="ctr"/>
                </a:tc>
                <a:tc>
                  <a:txBody>
                    <a:bodyPr/>
                    <a:lstStyle/>
                    <a:p>
                      <a:pPr algn="ctr"/>
                      <a:r>
                        <a:rPr lang="en-GB" sz="1000" b="1" kern="1200">
                          <a:solidFill>
                            <a:schemeClr val="tx1"/>
                          </a:solidFill>
                          <a:latin typeface="+mn-lt"/>
                          <a:ea typeface="+mn-ea"/>
                          <a:cs typeface="+mn-cs"/>
                        </a:rPr>
                        <a:t>595e3</a:t>
                      </a:r>
                    </a:p>
                  </a:txBody>
                  <a:tcPr anchor="ctr"/>
                </a:tc>
                <a:extLst>
                  <a:ext uri="{0D108BD9-81ED-4DB2-BD59-A6C34878D82A}">
                    <a16:rowId xmlns:a16="http://schemas.microsoft.com/office/drawing/2014/main" val="570772056"/>
                  </a:ext>
                </a:extLst>
              </a:tr>
              <a:tr h="253835">
                <a:tc>
                  <a:txBody>
                    <a:bodyPr/>
                    <a:lstStyle/>
                    <a:p>
                      <a:pPr marL="0" algn="ctr" defTabSz="914400" rtl="0" eaLnBrk="1" latinLnBrk="0" hangingPunct="1"/>
                      <a:r>
                        <a:rPr lang="en-GB" sz="1000" kern="1200">
                          <a:solidFill>
                            <a:schemeClr val="tx1"/>
                          </a:solidFill>
                          <a:latin typeface="+mn-lt"/>
                          <a:ea typeface="+mn-ea"/>
                          <a:cs typeface="+mn-cs"/>
                        </a:rPr>
                        <a:t>TM011</a:t>
                      </a:r>
                    </a:p>
                  </a:txBody>
                  <a:tcPr anchor="ctr"/>
                </a:tc>
                <a:tc>
                  <a:txBody>
                    <a:bodyPr/>
                    <a:lstStyle/>
                    <a:p>
                      <a:pPr algn="ctr"/>
                      <a:r>
                        <a:rPr lang="en-GB" sz="1000" kern="1200">
                          <a:solidFill>
                            <a:schemeClr val="tx1"/>
                          </a:solidFill>
                          <a:latin typeface="+mn-lt"/>
                          <a:ea typeface="+mn-ea"/>
                          <a:cs typeface="+mn-cs"/>
                        </a:rPr>
                        <a:t>163.5</a:t>
                      </a:r>
                    </a:p>
                  </a:txBody>
                  <a:tcPr anchor="ctr"/>
                </a:tc>
                <a:tc>
                  <a:txBody>
                    <a:bodyPr/>
                    <a:lstStyle/>
                    <a:p>
                      <a:pPr algn="ctr"/>
                      <a:r>
                        <a:rPr lang="en-GB" sz="1000" kern="1200">
                          <a:solidFill>
                            <a:schemeClr val="tx1"/>
                          </a:solidFill>
                          <a:latin typeface="+mn-lt"/>
                          <a:ea typeface="+mn-ea"/>
                          <a:cs typeface="+mn-cs"/>
                        </a:rPr>
                        <a:t>505e3</a:t>
                      </a:r>
                    </a:p>
                  </a:txBody>
                  <a:tcPr anchor="ctr"/>
                </a:tc>
                <a:extLst>
                  <a:ext uri="{0D108BD9-81ED-4DB2-BD59-A6C34878D82A}">
                    <a16:rowId xmlns:a16="http://schemas.microsoft.com/office/drawing/2014/main" val="1656675891"/>
                  </a:ext>
                </a:extLst>
              </a:tr>
              <a:tr h="253835">
                <a:tc>
                  <a:txBody>
                    <a:bodyPr/>
                    <a:lstStyle/>
                    <a:p>
                      <a:pPr marL="0" algn="ctr" defTabSz="914400" rtl="0" eaLnBrk="1" latinLnBrk="0" hangingPunct="1"/>
                      <a:r>
                        <a:rPr lang="en-GB" sz="1000" kern="1200">
                          <a:solidFill>
                            <a:schemeClr val="tx1"/>
                          </a:solidFill>
                          <a:latin typeface="+mn-lt"/>
                          <a:ea typeface="+mn-ea"/>
                          <a:cs typeface="+mn-cs"/>
                        </a:rPr>
                        <a:t>TM012</a:t>
                      </a:r>
                    </a:p>
                  </a:txBody>
                  <a:tcPr anchor="ctr"/>
                </a:tc>
                <a:tc>
                  <a:txBody>
                    <a:bodyPr/>
                    <a:lstStyle/>
                    <a:p>
                      <a:pPr algn="ctr"/>
                      <a:r>
                        <a:rPr lang="en-GB" sz="1000" kern="1200">
                          <a:solidFill>
                            <a:schemeClr val="tx1"/>
                          </a:solidFill>
                          <a:latin typeface="+mn-lt"/>
                          <a:ea typeface="+mn-ea"/>
                          <a:cs typeface="+mn-cs"/>
                        </a:rPr>
                        <a:t>238</a:t>
                      </a:r>
                    </a:p>
                  </a:txBody>
                  <a:tcPr anchor="ctr"/>
                </a:tc>
                <a:tc>
                  <a:txBody>
                    <a:bodyPr/>
                    <a:lstStyle/>
                    <a:p>
                      <a:pPr algn="ctr"/>
                      <a:r>
                        <a:rPr lang="en-GB" sz="1000" kern="1200">
                          <a:solidFill>
                            <a:schemeClr val="tx1"/>
                          </a:solidFill>
                          <a:latin typeface="+mn-lt"/>
                          <a:ea typeface="+mn-ea"/>
                          <a:cs typeface="+mn-cs"/>
                        </a:rPr>
                        <a:t>610e3</a:t>
                      </a:r>
                    </a:p>
                  </a:txBody>
                  <a:tcPr anchor="ctr"/>
                </a:tc>
                <a:extLst>
                  <a:ext uri="{0D108BD9-81ED-4DB2-BD59-A6C34878D82A}">
                    <a16:rowId xmlns:a16="http://schemas.microsoft.com/office/drawing/2014/main" val="1078697928"/>
                  </a:ext>
                </a:extLst>
              </a:tr>
              <a:tr h="253835">
                <a:tc>
                  <a:txBody>
                    <a:bodyPr/>
                    <a:lstStyle/>
                    <a:p>
                      <a:pPr marL="0" algn="ctr" defTabSz="914400" rtl="0" eaLnBrk="1" latinLnBrk="0" hangingPunct="1"/>
                      <a:r>
                        <a:rPr lang="en-GB" sz="1000" kern="1200">
                          <a:solidFill>
                            <a:schemeClr val="tx1"/>
                          </a:solidFill>
                          <a:latin typeface="+mn-lt"/>
                          <a:ea typeface="+mn-ea"/>
                          <a:cs typeface="+mn-cs"/>
                        </a:rPr>
                        <a:t>TM110</a:t>
                      </a:r>
                    </a:p>
                  </a:txBody>
                  <a:tcPr anchor="ctr"/>
                </a:tc>
                <a:tc>
                  <a:txBody>
                    <a:bodyPr/>
                    <a:lstStyle/>
                    <a:p>
                      <a:pPr algn="ctr"/>
                      <a:r>
                        <a:rPr lang="en-GB" sz="1000" kern="1200">
                          <a:solidFill>
                            <a:schemeClr val="tx1"/>
                          </a:solidFill>
                          <a:latin typeface="+mn-lt"/>
                          <a:ea typeface="+mn-ea"/>
                          <a:cs typeface="+mn-cs"/>
                        </a:rPr>
                        <a:t>204.4</a:t>
                      </a:r>
                    </a:p>
                  </a:txBody>
                  <a:tcPr anchor="ctr"/>
                </a:tc>
                <a:tc>
                  <a:txBody>
                    <a:bodyPr/>
                    <a:lstStyle/>
                    <a:p>
                      <a:pPr algn="ctr"/>
                      <a:r>
                        <a:rPr lang="en-GB" sz="1000" kern="1200">
                          <a:solidFill>
                            <a:schemeClr val="tx1"/>
                          </a:solidFill>
                          <a:latin typeface="+mn-lt"/>
                          <a:ea typeface="+mn-ea"/>
                          <a:cs typeface="+mn-cs"/>
                        </a:rPr>
                        <a:t>765e3</a:t>
                      </a:r>
                    </a:p>
                  </a:txBody>
                  <a:tcPr anchor="ctr"/>
                </a:tc>
                <a:extLst>
                  <a:ext uri="{0D108BD9-81ED-4DB2-BD59-A6C34878D82A}">
                    <a16:rowId xmlns:a16="http://schemas.microsoft.com/office/drawing/2014/main" val="3872765305"/>
                  </a:ext>
                </a:extLst>
              </a:tr>
              <a:tr h="253835">
                <a:tc>
                  <a:txBody>
                    <a:bodyPr/>
                    <a:lstStyle/>
                    <a:p>
                      <a:pPr marL="0" algn="ctr" defTabSz="914400" rtl="0" eaLnBrk="1" latinLnBrk="0" hangingPunct="1"/>
                      <a:r>
                        <a:rPr lang="en-GB" sz="1000" kern="1200">
                          <a:solidFill>
                            <a:schemeClr val="tx1"/>
                          </a:solidFill>
                          <a:latin typeface="+mn-lt"/>
                          <a:ea typeface="+mn-ea"/>
                          <a:cs typeface="+mn-cs"/>
                        </a:rPr>
                        <a:t>TM111</a:t>
                      </a:r>
                    </a:p>
                  </a:txBody>
                  <a:tcPr anchor="ctr"/>
                </a:tc>
                <a:tc>
                  <a:txBody>
                    <a:bodyPr/>
                    <a:lstStyle/>
                    <a:p>
                      <a:pPr algn="ctr"/>
                      <a:r>
                        <a:rPr lang="en-GB" sz="1000" kern="1200">
                          <a:solidFill>
                            <a:schemeClr val="tx1"/>
                          </a:solidFill>
                          <a:latin typeface="+mn-lt"/>
                          <a:ea typeface="+mn-ea"/>
                          <a:cs typeface="+mn-cs"/>
                        </a:rPr>
                        <a:t>227.5</a:t>
                      </a:r>
                    </a:p>
                  </a:txBody>
                  <a:tcPr anchor="ctr"/>
                </a:tc>
                <a:tc>
                  <a:txBody>
                    <a:bodyPr/>
                    <a:lstStyle/>
                    <a:p>
                      <a:pPr algn="ctr"/>
                      <a:r>
                        <a:rPr lang="en-GB" sz="1000" kern="1200">
                          <a:solidFill>
                            <a:schemeClr val="tx1"/>
                          </a:solidFill>
                          <a:latin typeface="+mn-lt"/>
                          <a:ea typeface="+mn-ea"/>
                          <a:cs typeface="+mn-cs"/>
                        </a:rPr>
                        <a:t>605e3</a:t>
                      </a:r>
                    </a:p>
                  </a:txBody>
                  <a:tcPr anchor="ctr"/>
                </a:tc>
                <a:extLst>
                  <a:ext uri="{0D108BD9-81ED-4DB2-BD59-A6C34878D82A}">
                    <a16:rowId xmlns:a16="http://schemas.microsoft.com/office/drawing/2014/main" val="1061239046"/>
                  </a:ext>
                </a:extLst>
              </a:tr>
              <a:tr h="253835">
                <a:tc>
                  <a:txBody>
                    <a:bodyPr/>
                    <a:lstStyle/>
                    <a:p>
                      <a:pPr marL="0" algn="ctr" defTabSz="914400" rtl="0" eaLnBrk="1" latinLnBrk="0" hangingPunct="1"/>
                      <a:r>
                        <a:rPr lang="en-GB" sz="1000" kern="1200">
                          <a:solidFill>
                            <a:schemeClr val="tx1"/>
                          </a:solidFill>
                          <a:latin typeface="+mn-lt"/>
                          <a:ea typeface="+mn-ea"/>
                          <a:cs typeface="+mn-cs"/>
                        </a:rPr>
                        <a:t>TM112</a:t>
                      </a:r>
                    </a:p>
                  </a:txBody>
                  <a:tcPr anchor="ctr"/>
                </a:tc>
                <a:tc>
                  <a:txBody>
                    <a:bodyPr/>
                    <a:lstStyle/>
                    <a:p>
                      <a:pPr algn="ctr"/>
                      <a:r>
                        <a:rPr lang="en-GB" sz="1000" kern="1200">
                          <a:solidFill>
                            <a:schemeClr val="tx1"/>
                          </a:solidFill>
                          <a:latin typeface="+mn-lt"/>
                          <a:ea typeface="+mn-ea"/>
                          <a:cs typeface="+mn-cs"/>
                        </a:rPr>
                        <a:t>286</a:t>
                      </a:r>
                    </a:p>
                  </a:txBody>
                  <a:tcPr anchor="ctr"/>
                </a:tc>
                <a:tc>
                  <a:txBody>
                    <a:bodyPr/>
                    <a:lstStyle/>
                    <a:p>
                      <a:pPr algn="ctr"/>
                      <a:r>
                        <a:rPr lang="en-GB" sz="1000" kern="1200">
                          <a:solidFill>
                            <a:schemeClr val="tx1"/>
                          </a:solidFill>
                          <a:latin typeface="+mn-lt"/>
                          <a:ea typeface="+mn-ea"/>
                          <a:cs typeface="+mn-cs"/>
                        </a:rPr>
                        <a:t>678e3</a:t>
                      </a:r>
                    </a:p>
                  </a:txBody>
                  <a:tcPr anchor="ctr"/>
                </a:tc>
                <a:extLst>
                  <a:ext uri="{0D108BD9-81ED-4DB2-BD59-A6C34878D82A}">
                    <a16:rowId xmlns:a16="http://schemas.microsoft.com/office/drawing/2014/main" val="608798926"/>
                  </a:ext>
                </a:extLst>
              </a:tr>
              <a:tr h="253835">
                <a:tc>
                  <a:txBody>
                    <a:bodyPr/>
                    <a:lstStyle/>
                    <a:p>
                      <a:pPr marL="0" algn="ctr" defTabSz="914400" rtl="0" eaLnBrk="1" latinLnBrk="0" hangingPunct="1"/>
                      <a:r>
                        <a:rPr lang="en-GB" sz="1000" kern="1200">
                          <a:solidFill>
                            <a:schemeClr val="tx1"/>
                          </a:solidFill>
                          <a:latin typeface="+mn-lt"/>
                          <a:ea typeface="+mn-ea"/>
                          <a:cs typeface="+mn-cs"/>
                        </a:rPr>
                        <a:t>TM210</a:t>
                      </a:r>
                    </a:p>
                  </a:txBody>
                  <a:tcPr anchor="ctr"/>
                </a:tc>
                <a:tc>
                  <a:txBody>
                    <a:bodyPr/>
                    <a:lstStyle/>
                    <a:p>
                      <a:pPr algn="ctr"/>
                      <a:r>
                        <a:rPr lang="en-GB" sz="1000" kern="1200">
                          <a:solidFill>
                            <a:schemeClr val="tx1"/>
                          </a:solidFill>
                          <a:latin typeface="+mn-lt"/>
                          <a:ea typeface="+mn-ea"/>
                          <a:cs typeface="+mn-cs"/>
                        </a:rPr>
                        <a:t>259.3</a:t>
                      </a:r>
                    </a:p>
                  </a:txBody>
                  <a:tcPr anchor="ctr"/>
                </a:tc>
                <a:tc>
                  <a:txBody>
                    <a:bodyPr/>
                    <a:lstStyle/>
                    <a:p>
                      <a:pPr algn="ctr"/>
                      <a:r>
                        <a:rPr lang="en-GB" sz="1000" kern="1200">
                          <a:solidFill>
                            <a:schemeClr val="tx1"/>
                          </a:solidFill>
                          <a:latin typeface="+mn-lt"/>
                          <a:ea typeface="+mn-ea"/>
                          <a:cs typeface="+mn-cs"/>
                        </a:rPr>
                        <a:t>950e3</a:t>
                      </a:r>
                    </a:p>
                  </a:txBody>
                  <a:tcPr anchor="ctr"/>
                </a:tc>
                <a:extLst>
                  <a:ext uri="{0D108BD9-81ED-4DB2-BD59-A6C34878D82A}">
                    <a16:rowId xmlns:a16="http://schemas.microsoft.com/office/drawing/2014/main" val="3035468143"/>
                  </a:ext>
                </a:extLst>
              </a:tr>
              <a:tr h="253835">
                <a:tc>
                  <a:txBody>
                    <a:bodyPr/>
                    <a:lstStyle/>
                    <a:p>
                      <a:pPr marL="0" algn="ctr" defTabSz="914400" rtl="0" eaLnBrk="1" latinLnBrk="0" hangingPunct="1"/>
                      <a:r>
                        <a:rPr lang="en-GB" sz="1000" kern="1200">
                          <a:solidFill>
                            <a:schemeClr val="tx1"/>
                          </a:solidFill>
                          <a:latin typeface="+mn-lt"/>
                          <a:ea typeface="+mn-ea"/>
                          <a:cs typeface="+mn-cs"/>
                        </a:rPr>
                        <a:t>TM211</a:t>
                      </a:r>
                    </a:p>
                  </a:txBody>
                  <a:tcPr anchor="ctr"/>
                </a:tc>
                <a:tc>
                  <a:txBody>
                    <a:bodyPr/>
                    <a:lstStyle/>
                    <a:p>
                      <a:pPr algn="ctr"/>
                      <a:r>
                        <a:rPr lang="en-GB" sz="1000" kern="1200">
                          <a:solidFill>
                            <a:schemeClr val="tx1"/>
                          </a:solidFill>
                          <a:latin typeface="+mn-lt"/>
                          <a:ea typeface="+mn-ea"/>
                          <a:cs typeface="+mn-cs"/>
                        </a:rPr>
                        <a:t>278</a:t>
                      </a:r>
                    </a:p>
                  </a:txBody>
                  <a:tcPr anchor="ctr"/>
                </a:tc>
                <a:tc>
                  <a:txBody>
                    <a:bodyPr/>
                    <a:lstStyle/>
                    <a:p>
                      <a:pPr algn="ctr"/>
                      <a:r>
                        <a:rPr lang="en-GB" sz="1000" kern="1200">
                          <a:solidFill>
                            <a:schemeClr val="tx1"/>
                          </a:solidFill>
                          <a:latin typeface="+mn-lt"/>
                          <a:ea typeface="+mn-ea"/>
                          <a:cs typeface="+mn-cs"/>
                        </a:rPr>
                        <a:t>720e3</a:t>
                      </a:r>
                    </a:p>
                  </a:txBody>
                  <a:tcPr anchor="ctr"/>
                </a:tc>
                <a:extLst>
                  <a:ext uri="{0D108BD9-81ED-4DB2-BD59-A6C34878D82A}">
                    <a16:rowId xmlns:a16="http://schemas.microsoft.com/office/drawing/2014/main" val="2090690658"/>
                  </a:ext>
                </a:extLst>
              </a:tr>
              <a:tr h="253835">
                <a:tc>
                  <a:txBody>
                    <a:bodyPr/>
                    <a:lstStyle/>
                    <a:p>
                      <a:pPr marL="0" algn="ctr" defTabSz="914400" rtl="0" eaLnBrk="1" latinLnBrk="0" hangingPunct="1"/>
                      <a:r>
                        <a:rPr lang="en-GB" sz="1000" kern="1200">
                          <a:solidFill>
                            <a:schemeClr val="tx1"/>
                          </a:solidFill>
                          <a:latin typeface="+mn-lt"/>
                          <a:ea typeface="+mn-ea"/>
                          <a:cs typeface="+mn-cs"/>
                        </a:rPr>
                        <a:t>TM212</a:t>
                      </a:r>
                    </a:p>
                  </a:txBody>
                  <a:tcPr anchor="ctr"/>
                </a:tc>
                <a:tc>
                  <a:txBody>
                    <a:bodyPr/>
                    <a:lstStyle/>
                    <a:p>
                      <a:pPr algn="ctr"/>
                      <a:r>
                        <a:rPr lang="en-GB" sz="1000" kern="1200">
                          <a:solidFill>
                            <a:schemeClr val="tx1"/>
                          </a:solidFill>
                          <a:latin typeface="+mn-lt"/>
                          <a:ea typeface="+mn-ea"/>
                          <a:cs typeface="+mn-cs"/>
                        </a:rPr>
                        <a:t>350</a:t>
                      </a:r>
                    </a:p>
                  </a:txBody>
                  <a:tcPr anchor="ctr"/>
                </a:tc>
                <a:tc>
                  <a:txBody>
                    <a:bodyPr/>
                    <a:lstStyle/>
                    <a:p>
                      <a:pPr algn="ctr"/>
                      <a:r>
                        <a:rPr lang="en-GB" sz="1000" kern="1200">
                          <a:solidFill>
                            <a:schemeClr val="tx1"/>
                          </a:solidFill>
                          <a:latin typeface="+mn-lt"/>
                          <a:ea typeface="+mn-ea"/>
                          <a:cs typeface="+mn-cs"/>
                        </a:rPr>
                        <a:t>702e3</a:t>
                      </a:r>
                    </a:p>
                  </a:txBody>
                  <a:tcPr anchor="ctr"/>
                </a:tc>
                <a:extLst>
                  <a:ext uri="{0D108BD9-81ED-4DB2-BD59-A6C34878D82A}">
                    <a16:rowId xmlns:a16="http://schemas.microsoft.com/office/drawing/2014/main" val="510778773"/>
                  </a:ext>
                </a:extLst>
              </a:tr>
              <a:tr h="253835">
                <a:tc>
                  <a:txBody>
                    <a:bodyPr/>
                    <a:lstStyle/>
                    <a:p>
                      <a:pPr marL="0" algn="ctr" defTabSz="914400" rtl="0" eaLnBrk="1" latinLnBrk="0" hangingPunct="1"/>
                      <a:r>
                        <a:rPr lang="en-GB" sz="1000" kern="1200">
                          <a:solidFill>
                            <a:schemeClr val="tx1"/>
                          </a:solidFill>
                          <a:latin typeface="+mn-lt"/>
                          <a:ea typeface="+mn-ea"/>
                          <a:cs typeface="+mn-cs"/>
                        </a:rPr>
                        <a:t>TM020</a:t>
                      </a:r>
                    </a:p>
                  </a:txBody>
                  <a:tcPr anchor="ctr"/>
                </a:tc>
                <a:tc>
                  <a:txBody>
                    <a:bodyPr/>
                    <a:lstStyle/>
                    <a:p>
                      <a:pPr algn="ctr"/>
                      <a:r>
                        <a:rPr lang="en-GB" sz="1000" kern="1200">
                          <a:solidFill>
                            <a:schemeClr val="tx1"/>
                          </a:solidFill>
                          <a:latin typeface="+mn-lt"/>
                          <a:ea typeface="+mn-ea"/>
                          <a:cs typeface="+mn-cs"/>
                        </a:rPr>
                        <a:t>290.2</a:t>
                      </a:r>
                    </a:p>
                  </a:txBody>
                  <a:tcPr anchor="ctr"/>
                </a:tc>
                <a:tc>
                  <a:txBody>
                    <a:bodyPr/>
                    <a:lstStyle/>
                    <a:p>
                      <a:pPr algn="ctr"/>
                      <a:r>
                        <a:rPr lang="en-GB" sz="1000" kern="1200">
                          <a:solidFill>
                            <a:schemeClr val="tx1"/>
                          </a:solidFill>
                          <a:latin typeface="+mn-lt"/>
                          <a:ea typeface="+mn-ea"/>
                          <a:cs typeface="+mn-cs"/>
                        </a:rPr>
                        <a:t>953e3</a:t>
                      </a:r>
                    </a:p>
                  </a:txBody>
                  <a:tcPr anchor="ctr"/>
                </a:tc>
                <a:extLst>
                  <a:ext uri="{0D108BD9-81ED-4DB2-BD59-A6C34878D82A}">
                    <a16:rowId xmlns:a16="http://schemas.microsoft.com/office/drawing/2014/main" val="3711935891"/>
                  </a:ext>
                </a:extLst>
              </a:tr>
            </a:tbl>
          </a:graphicData>
        </a:graphic>
      </p:graphicFrame>
      <p:sp>
        <p:nvSpPr>
          <p:cNvPr id="7" name="CasellaDiTesto 6">
            <a:extLst>
              <a:ext uri="{FF2B5EF4-FFF2-40B4-BE49-F238E27FC236}">
                <a16:creationId xmlns:a16="http://schemas.microsoft.com/office/drawing/2014/main" id="{8426BE6B-9140-7278-9121-87FD24520988}"/>
              </a:ext>
            </a:extLst>
          </p:cNvPr>
          <p:cNvSpPr txBox="1"/>
          <p:nvPr/>
        </p:nvSpPr>
        <p:spPr>
          <a:xfrm>
            <a:off x="6313146" y="5788642"/>
            <a:ext cx="2604452" cy="646331"/>
          </a:xfrm>
          <a:prstGeom prst="rect">
            <a:avLst/>
          </a:prstGeom>
          <a:noFill/>
        </p:spPr>
        <p:txBody>
          <a:bodyPr wrap="square" rtlCol="0">
            <a:spAutoFit/>
          </a:bodyPr>
          <a:lstStyle/>
          <a:p>
            <a:r>
              <a:rPr lang="en-GB"/>
              <a:t>DeltaF TM010 = 120 MHz</a:t>
            </a:r>
          </a:p>
          <a:p>
            <a:r>
              <a:rPr lang="en-GB"/>
              <a:t>Tuning % = 48%</a:t>
            </a:r>
          </a:p>
        </p:txBody>
      </p:sp>
      <p:sp>
        <p:nvSpPr>
          <p:cNvPr id="27" name="CasellaDiTesto 26">
            <a:extLst>
              <a:ext uri="{FF2B5EF4-FFF2-40B4-BE49-F238E27FC236}">
                <a16:creationId xmlns:a16="http://schemas.microsoft.com/office/drawing/2014/main" id="{52EA90D7-E5D8-470F-B94B-B998E9AF25FC}"/>
              </a:ext>
            </a:extLst>
          </p:cNvPr>
          <p:cNvSpPr txBox="1"/>
          <p:nvPr/>
        </p:nvSpPr>
        <p:spPr>
          <a:xfrm>
            <a:off x="232929" y="1204442"/>
            <a:ext cx="5122369" cy="5016758"/>
          </a:xfrm>
          <a:prstGeom prst="rect">
            <a:avLst/>
          </a:prstGeom>
          <a:noFill/>
        </p:spPr>
        <p:txBody>
          <a:bodyPr wrap="square" rtlCol="0">
            <a:spAutoFit/>
          </a:bodyPr>
          <a:lstStyle/>
          <a:p>
            <a:pPr algn="just"/>
            <a:r>
              <a:rPr lang="en-GB" sz="1600"/>
              <a:t>The electromagnetic cavity project has begun:</a:t>
            </a:r>
          </a:p>
          <a:p>
            <a:pPr marL="285750" indent="-285750" algn="just">
              <a:buFont typeface="Arial" panose="020B0604020202020204" pitchFamily="34" charset="0"/>
              <a:buChar char="•"/>
            </a:pPr>
            <a:endParaRPr lang="en-GB" sz="1600"/>
          </a:p>
          <a:p>
            <a:pPr marL="285750" indent="-285750" algn="just">
              <a:buFont typeface="Arial" panose="020B0604020202020204" pitchFamily="34" charset="0"/>
              <a:buChar char="•"/>
            </a:pPr>
            <a:r>
              <a:rPr lang="en-GB" sz="1600"/>
              <a:t>The frequency tuning system has been updated to meet the new HFGW target.</a:t>
            </a:r>
          </a:p>
          <a:p>
            <a:pPr marL="285750" indent="-285750" algn="just">
              <a:buFont typeface="Arial" panose="020B0604020202020204" pitchFamily="34" charset="0"/>
              <a:buChar char="•"/>
            </a:pPr>
            <a:r>
              <a:rPr lang="en-GB" sz="1600"/>
              <a:t>The main parameters of the TE and TM modes of interest for GW and axions have been identified and calculated.</a:t>
            </a:r>
          </a:p>
          <a:p>
            <a:pPr marL="285750" indent="-285750" algn="just">
              <a:buFont typeface="Arial" panose="020B0604020202020204" pitchFamily="34" charset="0"/>
              <a:buChar char="•"/>
            </a:pPr>
            <a:r>
              <a:rPr lang="en-GB" sz="1600"/>
              <a:t>A first mechanical model of the cavity and its tuning system has already been developed (S. Tomassini).</a:t>
            </a:r>
          </a:p>
          <a:p>
            <a:pPr marL="285750" indent="-285750" algn="just">
              <a:buFont typeface="Arial" panose="020B0604020202020204" pitchFamily="34" charset="0"/>
              <a:buChar char="•"/>
            </a:pPr>
            <a:endParaRPr lang="en-GB" sz="1600"/>
          </a:p>
          <a:p>
            <a:pPr algn="just"/>
            <a:r>
              <a:rPr lang="en-GB" sz="1600"/>
              <a:t>Next steps:</a:t>
            </a:r>
          </a:p>
          <a:p>
            <a:pPr algn="just"/>
            <a:endParaRPr lang="en-GB" sz="1600"/>
          </a:p>
          <a:p>
            <a:pPr marL="285750" indent="-285750" algn="just">
              <a:buFont typeface="Arial" panose="020B0604020202020204" pitchFamily="34" charset="0"/>
              <a:buChar char="•"/>
            </a:pPr>
            <a:r>
              <a:rPr lang="en-GB" sz="1600"/>
              <a:t>Study the effects of the cavity mechanical model on the main electromagnetic parameters for axion and HFGW searches.</a:t>
            </a:r>
          </a:p>
          <a:p>
            <a:pPr marL="285750" indent="-285750" algn="just">
              <a:buFont typeface="Arial" panose="020B0604020202020204" pitchFamily="34" charset="0"/>
              <a:buChar char="•"/>
            </a:pPr>
            <a:r>
              <a:rPr lang="en-GB" sz="1600"/>
              <a:t>Study the effect of possible mechanical vibrations on the electromagnetic response (PhD position opened at La Sapienza University).</a:t>
            </a:r>
          </a:p>
          <a:p>
            <a:pPr marL="285750" indent="-285750" algn="just">
              <a:buFont typeface="Arial" panose="020B0604020202020204" pitchFamily="34" charset="0"/>
              <a:buChar char="•"/>
            </a:pPr>
            <a:r>
              <a:rPr lang="en-GB" sz="1600"/>
              <a:t>Identify the RF components required for FLASH operation.</a:t>
            </a:r>
          </a:p>
        </p:txBody>
      </p:sp>
      <p:pic>
        <p:nvPicPr>
          <p:cNvPr id="28" name="Immagine 27">
            <a:extLst>
              <a:ext uri="{FF2B5EF4-FFF2-40B4-BE49-F238E27FC236}">
                <a16:creationId xmlns:a16="http://schemas.microsoft.com/office/drawing/2014/main" id="{70FA9F55-B040-01EA-C4DA-842449173F77}"/>
              </a:ext>
            </a:extLst>
          </p:cNvPr>
          <p:cNvPicPr>
            <a:picLocks noChangeAspect="1"/>
          </p:cNvPicPr>
          <p:nvPr/>
        </p:nvPicPr>
        <p:blipFill>
          <a:blip r:embed="rId4"/>
          <a:srcRect l="17350" t="13689" r="19424"/>
          <a:stretch/>
        </p:blipFill>
        <p:spPr>
          <a:xfrm>
            <a:off x="9205083" y="3877418"/>
            <a:ext cx="2662438" cy="2943867"/>
          </a:xfrm>
          <a:prstGeom prst="rect">
            <a:avLst/>
          </a:prstGeom>
        </p:spPr>
      </p:pic>
      <p:sp>
        <p:nvSpPr>
          <p:cNvPr id="32" name="object 738">
            <a:extLst>
              <a:ext uri="{FF2B5EF4-FFF2-40B4-BE49-F238E27FC236}">
                <a16:creationId xmlns:a16="http://schemas.microsoft.com/office/drawing/2014/main" id="{A5237CFA-5821-E886-C483-FE83C60DC683}"/>
              </a:ext>
            </a:extLst>
          </p:cNvPr>
          <p:cNvSpPr txBox="1"/>
          <p:nvPr/>
        </p:nvSpPr>
        <p:spPr>
          <a:xfrm>
            <a:off x="11102085" y="3558612"/>
            <a:ext cx="946785" cy="308418"/>
          </a:xfrm>
          <a:prstGeom prst="rect">
            <a:avLst/>
          </a:prstGeom>
        </p:spPr>
        <p:txBody>
          <a:bodyPr vert="horz" wrap="square" lIns="0" tIns="15875" rIns="0" bIns="0" rtlCol="0">
            <a:spAutoFit/>
          </a:bodyPr>
          <a:lstStyle/>
          <a:p>
            <a:pPr marL="12700">
              <a:lnSpc>
                <a:spcPct val="100000"/>
              </a:lnSpc>
              <a:spcBef>
                <a:spcPts val="125"/>
              </a:spcBef>
            </a:pPr>
            <a:r>
              <a:rPr lang="it-IT" sz="950" spc="25">
                <a:latin typeface="Arial"/>
                <a:cs typeface="Arial"/>
              </a:rPr>
              <a:t>S. Tomassini</a:t>
            </a:r>
            <a:r>
              <a:rPr sz="950" spc="25">
                <a:latin typeface="Arial"/>
                <a:cs typeface="Arial"/>
              </a:rPr>
              <a:t> </a:t>
            </a:r>
            <a:r>
              <a:rPr sz="950" spc="-25">
                <a:latin typeface="Arial"/>
                <a:cs typeface="Arial"/>
              </a:rPr>
              <a:t>LNF</a:t>
            </a:r>
            <a:endParaRPr sz="950">
              <a:latin typeface="Arial"/>
              <a:cs typeface="Arial"/>
            </a:endParaRPr>
          </a:p>
        </p:txBody>
      </p:sp>
      <p:sp>
        <p:nvSpPr>
          <p:cNvPr id="9" name="CasellaDiTesto 8">
            <a:extLst>
              <a:ext uri="{FF2B5EF4-FFF2-40B4-BE49-F238E27FC236}">
                <a16:creationId xmlns:a16="http://schemas.microsoft.com/office/drawing/2014/main" id="{0D437DAB-8797-84D9-2A7F-46BAD68AA290}"/>
              </a:ext>
            </a:extLst>
          </p:cNvPr>
          <p:cNvSpPr txBox="1"/>
          <p:nvPr/>
        </p:nvSpPr>
        <p:spPr>
          <a:xfrm>
            <a:off x="133649" y="6434973"/>
            <a:ext cx="6887655" cy="338554"/>
          </a:xfrm>
          <a:prstGeom prst="rect">
            <a:avLst/>
          </a:prstGeom>
          <a:noFill/>
        </p:spPr>
        <p:txBody>
          <a:bodyPr wrap="none" rtlCol="0">
            <a:spAutoFit/>
          </a:bodyPr>
          <a:lstStyle/>
          <a:p>
            <a:r>
              <a:rPr lang="en-GB" sz="1600" dirty="0"/>
              <a:t>W</a:t>
            </a:r>
            <a:r>
              <a:rPr lang="en-GB" sz="1600" noProof="0" dirty="0"/>
              <a:t>ork done in close collaboration with the Universities of Valencia and Cartagena</a:t>
            </a:r>
          </a:p>
        </p:txBody>
      </p:sp>
    </p:spTree>
    <p:extLst>
      <p:ext uri="{BB962C8B-B14F-4D97-AF65-F5344CB8AC3E}">
        <p14:creationId xmlns:p14="http://schemas.microsoft.com/office/powerpoint/2010/main" val="648796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8A676-E90E-3DEB-49E5-D16C73AB26E0}"/>
            </a:ext>
          </a:extLst>
        </p:cNvPr>
        <p:cNvGrpSpPr/>
        <p:nvPr/>
      </p:nvGrpSpPr>
      <p:grpSpPr>
        <a:xfrm>
          <a:off x="0" y="0"/>
          <a:ext cx="0" cy="0"/>
          <a:chOff x="0" y="0"/>
          <a:chExt cx="0" cy="0"/>
        </a:xfrm>
      </p:grpSpPr>
      <p:pic>
        <p:nvPicPr>
          <p:cNvPr id="34" name="Immagine 33">
            <a:extLst>
              <a:ext uri="{FF2B5EF4-FFF2-40B4-BE49-F238E27FC236}">
                <a16:creationId xmlns:a16="http://schemas.microsoft.com/office/drawing/2014/main" id="{EA7026D6-5BA9-42F2-CE13-05872DDD27B5}"/>
              </a:ext>
            </a:extLst>
          </p:cNvPr>
          <p:cNvPicPr>
            <a:picLocks noChangeAspect="1"/>
          </p:cNvPicPr>
          <p:nvPr/>
        </p:nvPicPr>
        <p:blipFill>
          <a:blip r:embed="rId3"/>
          <a:srcRect t="13055" b="2401"/>
          <a:stretch/>
        </p:blipFill>
        <p:spPr>
          <a:xfrm>
            <a:off x="1492966" y="2058870"/>
            <a:ext cx="4109027" cy="1975878"/>
          </a:xfrm>
          <a:prstGeom prst="rect">
            <a:avLst/>
          </a:prstGeom>
        </p:spPr>
      </p:pic>
      <p:sp>
        <p:nvSpPr>
          <p:cNvPr id="2" name="CasellaDiTesto 1">
            <a:extLst>
              <a:ext uri="{FF2B5EF4-FFF2-40B4-BE49-F238E27FC236}">
                <a16:creationId xmlns:a16="http://schemas.microsoft.com/office/drawing/2014/main" id="{F08B1648-5811-5D1B-F377-C5122A60BBBB}"/>
              </a:ext>
            </a:extLst>
          </p:cNvPr>
          <p:cNvSpPr txBox="1"/>
          <p:nvPr/>
        </p:nvSpPr>
        <p:spPr>
          <a:xfrm>
            <a:off x="632977" y="301335"/>
            <a:ext cx="8549969" cy="707886"/>
          </a:xfrm>
          <a:prstGeom prst="rect">
            <a:avLst/>
          </a:prstGeom>
          <a:noFill/>
        </p:spPr>
        <p:txBody>
          <a:bodyPr wrap="none" rtlCol="0">
            <a:spAutoFit/>
          </a:bodyPr>
          <a:lstStyle/>
          <a:p>
            <a:r>
              <a:rPr lang="en-GB" sz="4000" noProof="1">
                <a:latin typeface="+mj-lt"/>
              </a:rPr>
              <a:t>Signal Amplification and DAQ Computing</a:t>
            </a:r>
            <a:endParaRPr lang="en-GB" sz="4000" dirty="0">
              <a:latin typeface="+mj-lt"/>
            </a:endParaRPr>
          </a:p>
        </p:txBody>
      </p:sp>
      <p:sp>
        <p:nvSpPr>
          <p:cNvPr id="12" name="CasellaDiTesto 11">
            <a:extLst>
              <a:ext uri="{FF2B5EF4-FFF2-40B4-BE49-F238E27FC236}">
                <a16:creationId xmlns:a16="http://schemas.microsoft.com/office/drawing/2014/main" id="{200EE658-8242-B99F-8C16-35C5E001757B}"/>
              </a:ext>
            </a:extLst>
          </p:cNvPr>
          <p:cNvSpPr txBox="1"/>
          <p:nvPr/>
        </p:nvSpPr>
        <p:spPr>
          <a:xfrm>
            <a:off x="332237" y="5656194"/>
            <a:ext cx="5763763" cy="646331"/>
          </a:xfrm>
          <a:prstGeom prst="rect">
            <a:avLst/>
          </a:prstGeom>
          <a:noFill/>
        </p:spPr>
        <p:txBody>
          <a:bodyPr wrap="square">
            <a:spAutoFit/>
          </a:bodyPr>
          <a:lstStyle/>
          <a:p>
            <a:r>
              <a:rPr lang="en-GB" noProof="1">
                <a:solidFill>
                  <a:srgbClr val="000000"/>
                </a:solidFill>
                <a:effectLst/>
                <a:latin typeface="Calibri" panose="020F0502020204030204" pitchFamily="34" charset="0"/>
                <a:cs typeface="Calibri" panose="020F0502020204030204" pitchFamily="34" charset="0"/>
              </a:rPr>
              <a:t>Signal amplification based on parallel measurement of multiple cavity modes</a:t>
            </a:r>
          </a:p>
        </p:txBody>
      </p:sp>
      <p:pic>
        <p:nvPicPr>
          <p:cNvPr id="21" name="Immagine 20">
            <a:extLst>
              <a:ext uri="{FF2B5EF4-FFF2-40B4-BE49-F238E27FC236}">
                <a16:creationId xmlns:a16="http://schemas.microsoft.com/office/drawing/2014/main" id="{66AD5D76-1369-B769-4AC8-DE464970DCCB}"/>
              </a:ext>
            </a:extLst>
          </p:cNvPr>
          <p:cNvPicPr>
            <a:picLocks noChangeAspect="1"/>
          </p:cNvPicPr>
          <p:nvPr/>
        </p:nvPicPr>
        <p:blipFill>
          <a:blip r:embed="rId4"/>
          <a:stretch>
            <a:fillRect/>
          </a:stretch>
        </p:blipFill>
        <p:spPr>
          <a:xfrm>
            <a:off x="618392" y="1784554"/>
            <a:ext cx="1346200" cy="2032000"/>
          </a:xfrm>
          <a:prstGeom prst="rect">
            <a:avLst/>
          </a:prstGeom>
        </p:spPr>
      </p:pic>
      <p:sp>
        <p:nvSpPr>
          <p:cNvPr id="22" name="CasellaDiTesto 21">
            <a:extLst>
              <a:ext uri="{FF2B5EF4-FFF2-40B4-BE49-F238E27FC236}">
                <a16:creationId xmlns:a16="http://schemas.microsoft.com/office/drawing/2014/main" id="{846C9077-0CAE-A128-8383-1CE242513AAF}"/>
              </a:ext>
            </a:extLst>
          </p:cNvPr>
          <p:cNvSpPr txBox="1"/>
          <p:nvPr/>
        </p:nvSpPr>
        <p:spPr>
          <a:xfrm>
            <a:off x="148206" y="1784554"/>
            <a:ext cx="1355243" cy="369332"/>
          </a:xfrm>
          <a:prstGeom prst="rect">
            <a:avLst/>
          </a:prstGeom>
          <a:noFill/>
        </p:spPr>
        <p:txBody>
          <a:bodyPr wrap="none" rtlCol="0">
            <a:spAutoFit/>
          </a:bodyPr>
          <a:lstStyle/>
          <a:p>
            <a:r>
              <a:rPr lang="en-GB" dirty="0"/>
              <a:t>TM,TE mode</a:t>
            </a:r>
          </a:p>
        </p:txBody>
      </p:sp>
      <p:cxnSp>
        <p:nvCxnSpPr>
          <p:cNvPr id="30" name="Connettore 1 29">
            <a:extLst>
              <a:ext uri="{FF2B5EF4-FFF2-40B4-BE49-F238E27FC236}">
                <a16:creationId xmlns:a16="http://schemas.microsoft.com/office/drawing/2014/main" id="{462465F0-F0FE-0881-54EC-AA11B7512EFC}"/>
              </a:ext>
            </a:extLst>
          </p:cNvPr>
          <p:cNvCxnSpPr>
            <a:cxnSpLocks/>
          </p:cNvCxnSpPr>
          <p:nvPr/>
        </p:nvCxnSpPr>
        <p:spPr>
          <a:xfrm>
            <a:off x="1959568" y="2039349"/>
            <a:ext cx="28303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Immagine 39">
            <a:extLst>
              <a:ext uri="{FF2B5EF4-FFF2-40B4-BE49-F238E27FC236}">
                <a16:creationId xmlns:a16="http://schemas.microsoft.com/office/drawing/2014/main" id="{DB64B57F-536C-0303-5114-E9FF15D881E0}"/>
              </a:ext>
            </a:extLst>
          </p:cNvPr>
          <p:cNvPicPr>
            <a:picLocks noChangeAspect="1"/>
          </p:cNvPicPr>
          <p:nvPr/>
        </p:nvPicPr>
        <p:blipFill>
          <a:blip r:embed="rId5"/>
          <a:stretch>
            <a:fillRect/>
          </a:stretch>
        </p:blipFill>
        <p:spPr>
          <a:xfrm flipH="1">
            <a:off x="1890932" y="4003482"/>
            <a:ext cx="160861" cy="415558"/>
          </a:xfrm>
          <a:prstGeom prst="rect">
            <a:avLst/>
          </a:prstGeom>
        </p:spPr>
      </p:pic>
      <p:pic>
        <p:nvPicPr>
          <p:cNvPr id="41" name="Immagine 40">
            <a:extLst>
              <a:ext uri="{FF2B5EF4-FFF2-40B4-BE49-F238E27FC236}">
                <a16:creationId xmlns:a16="http://schemas.microsoft.com/office/drawing/2014/main" id="{D697B64B-F7C5-B66E-91B4-91C2D6C02818}"/>
              </a:ext>
            </a:extLst>
          </p:cNvPr>
          <p:cNvPicPr>
            <a:picLocks noChangeAspect="1"/>
          </p:cNvPicPr>
          <p:nvPr/>
        </p:nvPicPr>
        <p:blipFill>
          <a:blip r:embed="rId5"/>
          <a:stretch>
            <a:fillRect/>
          </a:stretch>
        </p:blipFill>
        <p:spPr>
          <a:xfrm flipH="1">
            <a:off x="3252700" y="4034748"/>
            <a:ext cx="160861" cy="415558"/>
          </a:xfrm>
          <a:prstGeom prst="rect">
            <a:avLst/>
          </a:prstGeom>
        </p:spPr>
      </p:pic>
      <p:pic>
        <p:nvPicPr>
          <p:cNvPr id="42" name="Immagine 41">
            <a:extLst>
              <a:ext uri="{FF2B5EF4-FFF2-40B4-BE49-F238E27FC236}">
                <a16:creationId xmlns:a16="http://schemas.microsoft.com/office/drawing/2014/main" id="{F8B1DF04-5AD9-CCEA-289D-DA992B9F8D5F}"/>
              </a:ext>
            </a:extLst>
          </p:cNvPr>
          <p:cNvPicPr>
            <a:picLocks noChangeAspect="1"/>
          </p:cNvPicPr>
          <p:nvPr/>
        </p:nvPicPr>
        <p:blipFill>
          <a:blip r:embed="rId5"/>
          <a:stretch>
            <a:fillRect/>
          </a:stretch>
        </p:blipFill>
        <p:spPr>
          <a:xfrm flipH="1">
            <a:off x="4706201" y="4031471"/>
            <a:ext cx="160861" cy="415558"/>
          </a:xfrm>
          <a:prstGeom prst="rect">
            <a:avLst/>
          </a:prstGeom>
        </p:spPr>
      </p:pic>
      <p:grpSp>
        <p:nvGrpSpPr>
          <p:cNvPr id="51" name="Gruppo 50">
            <a:extLst>
              <a:ext uri="{FF2B5EF4-FFF2-40B4-BE49-F238E27FC236}">
                <a16:creationId xmlns:a16="http://schemas.microsoft.com/office/drawing/2014/main" id="{378E21B0-5DD8-365E-1C53-3B8E8F503C3B}"/>
              </a:ext>
            </a:extLst>
          </p:cNvPr>
          <p:cNvGrpSpPr/>
          <p:nvPr/>
        </p:nvGrpSpPr>
        <p:grpSpPr>
          <a:xfrm>
            <a:off x="1916105" y="4090870"/>
            <a:ext cx="601664" cy="369332"/>
            <a:chOff x="2291515" y="5874005"/>
            <a:chExt cx="601664" cy="369332"/>
          </a:xfrm>
        </p:grpSpPr>
        <p:sp>
          <p:nvSpPr>
            <p:cNvPr id="43" name="Anello 42">
              <a:extLst>
                <a:ext uri="{FF2B5EF4-FFF2-40B4-BE49-F238E27FC236}">
                  <a16:creationId xmlns:a16="http://schemas.microsoft.com/office/drawing/2014/main" id="{D12C5AC8-EF7E-54B3-0351-0A26CCDC70D8}"/>
                </a:ext>
              </a:extLst>
            </p:cNvPr>
            <p:cNvSpPr>
              <a:spLocks noChangeAspect="1"/>
            </p:cNvSpPr>
            <p:nvPr/>
          </p:nvSpPr>
          <p:spPr>
            <a:xfrm>
              <a:off x="2436587" y="5910875"/>
              <a:ext cx="311520" cy="304863"/>
            </a:xfrm>
            <a:prstGeom prst="donut">
              <a:avLst>
                <a:gd name="adj" fmla="val 3915"/>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9" name="CasellaDiTesto 48">
              <a:extLst>
                <a:ext uri="{FF2B5EF4-FFF2-40B4-BE49-F238E27FC236}">
                  <a16:creationId xmlns:a16="http://schemas.microsoft.com/office/drawing/2014/main" id="{54E60ACB-DB93-9612-502C-740F89E6CB8F}"/>
                </a:ext>
              </a:extLst>
            </p:cNvPr>
            <p:cNvSpPr txBox="1"/>
            <p:nvPr/>
          </p:nvSpPr>
          <p:spPr>
            <a:xfrm>
              <a:off x="2291515" y="5874005"/>
              <a:ext cx="304892" cy="369332"/>
            </a:xfrm>
            <a:prstGeom prst="rect">
              <a:avLst/>
            </a:prstGeom>
            <a:noFill/>
          </p:spPr>
          <p:txBody>
            <a:bodyPr wrap="none" rtlCol="0">
              <a:spAutoFit/>
            </a:bodyPr>
            <a:lstStyle/>
            <a:p>
              <a:r>
                <a:rPr lang="en-GB" dirty="0"/>
                <a:t>X</a:t>
              </a:r>
            </a:p>
          </p:txBody>
        </p:sp>
        <p:sp>
          <p:nvSpPr>
            <p:cNvPr id="50" name="CasellaDiTesto 49">
              <a:extLst>
                <a:ext uri="{FF2B5EF4-FFF2-40B4-BE49-F238E27FC236}">
                  <a16:creationId xmlns:a16="http://schemas.microsoft.com/office/drawing/2014/main" id="{F48DA7DF-6A07-574C-59AE-5E1DD041ACA3}"/>
                </a:ext>
              </a:extLst>
            </p:cNvPr>
            <p:cNvSpPr txBox="1"/>
            <p:nvPr/>
          </p:nvSpPr>
          <p:spPr>
            <a:xfrm>
              <a:off x="2588287" y="5874005"/>
              <a:ext cx="304892" cy="369332"/>
            </a:xfrm>
            <a:prstGeom prst="rect">
              <a:avLst/>
            </a:prstGeom>
            <a:noFill/>
          </p:spPr>
          <p:txBody>
            <a:bodyPr wrap="none" rtlCol="0">
              <a:spAutoFit/>
            </a:bodyPr>
            <a:lstStyle/>
            <a:p>
              <a:r>
                <a:rPr lang="en-GB" dirty="0"/>
                <a:t>X</a:t>
              </a:r>
            </a:p>
          </p:txBody>
        </p:sp>
      </p:grpSp>
      <p:sp>
        <p:nvSpPr>
          <p:cNvPr id="52" name="CasellaDiTesto 51">
            <a:extLst>
              <a:ext uri="{FF2B5EF4-FFF2-40B4-BE49-F238E27FC236}">
                <a16:creationId xmlns:a16="http://schemas.microsoft.com/office/drawing/2014/main" id="{9484B5EA-C48D-6B45-CBA8-ECEE2F96411C}"/>
              </a:ext>
            </a:extLst>
          </p:cNvPr>
          <p:cNvSpPr txBox="1"/>
          <p:nvPr/>
        </p:nvSpPr>
        <p:spPr>
          <a:xfrm>
            <a:off x="2007831" y="4748766"/>
            <a:ext cx="1380506" cy="461665"/>
          </a:xfrm>
          <a:prstGeom prst="rect">
            <a:avLst/>
          </a:prstGeom>
          <a:noFill/>
        </p:spPr>
        <p:txBody>
          <a:bodyPr wrap="none" rtlCol="0">
            <a:spAutoFit/>
          </a:bodyPr>
          <a:lstStyle/>
          <a:p>
            <a:r>
              <a:rPr lang="en-GB" sz="1200" dirty="0"/>
              <a:t>Signal out </a:t>
            </a:r>
          </a:p>
          <a:p>
            <a:r>
              <a:rPr lang="en-GB" sz="1200" dirty="0"/>
              <a:t>100MHz – 200MHz</a:t>
            </a:r>
          </a:p>
        </p:txBody>
      </p:sp>
      <p:sp>
        <p:nvSpPr>
          <p:cNvPr id="53" name="CasellaDiTesto 52">
            <a:extLst>
              <a:ext uri="{FF2B5EF4-FFF2-40B4-BE49-F238E27FC236}">
                <a16:creationId xmlns:a16="http://schemas.microsoft.com/office/drawing/2014/main" id="{24D2B8DA-3CAA-32D9-603F-B1B0AD8327AB}"/>
              </a:ext>
            </a:extLst>
          </p:cNvPr>
          <p:cNvSpPr txBox="1"/>
          <p:nvPr/>
        </p:nvSpPr>
        <p:spPr>
          <a:xfrm>
            <a:off x="3450488" y="4748766"/>
            <a:ext cx="1380506" cy="461665"/>
          </a:xfrm>
          <a:prstGeom prst="rect">
            <a:avLst/>
          </a:prstGeom>
          <a:noFill/>
        </p:spPr>
        <p:txBody>
          <a:bodyPr wrap="none" rtlCol="0">
            <a:spAutoFit/>
          </a:bodyPr>
          <a:lstStyle/>
          <a:p>
            <a:r>
              <a:rPr lang="en-GB" sz="1200" dirty="0"/>
              <a:t>Signal out</a:t>
            </a:r>
          </a:p>
          <a:p>
            <a:r>
              <a:rPr lang="en-GB" sz="1200" dirty="0"/>
              <a:t>200MHz – 300MHz</a:t>
            </a:r>
          </a:p>
        </p:txBody>
      </p:sp>
      <p:sp>
        <p:nvSpPr>
          <p:cNvPr id="54" name="CasellaDiTesto 53">
            <a:extLst>
              <a:ext uri="{FF2B5EF4-FFF2-40B4-BE49-F238E27FC236}">
                <a16:creationId xmlns:a16="http://schemas.microsoft.com/office/drawing/2014/main" id="{BD1DB670-8BAB-75C2-06DF-AC3B8A934DF4}"/>
              </a:ext>
            </a:extLst>
          </p:cNvPr>
          <p:cNvSpPr txBox="1"/>
          <p:nvPr/>
        </p:nvSpPr>
        <p:spPr>
          <a:xfrm>
            <a:off x="4947265" y="4748765"/>
            <a:ext cx="931665" cy="461665"/>
          </a:xfrm>
          <a:prstGeom prst="rect">
            <a:avLst/>
          </a:prstGeom>
          <a:noFill/>
        </p:spPr>
        <p:txBody>
          <a:bodyPr wrap="none" rtlCol="0">
            <a:spAutoFit/>
          </a:bodyPr>
          <a:lstStyle/>
          <a:p>
            <a:r>
              <a:rPr lang="en-GB" sz="1200" dirty="0"/>
              <a:t>Signal out</a:t>
            </a:r>
          </a:p>
          <a:p>
            <a:r>
              <a:rPr lang="en-GB" sz="1200" dirty="0"/>
              <a:t>300MHz - …</a:t>
            </a:r>
          </a:p>
        </p:txBody>
      </p:sp>
      <p:grpSp>
        <p:nvGrpSpPr>
          <p:cNvPr id="55" name="Gruppo 54">
            <a:extLst>
              <a:ext uri="{FF2B5EF4-FFF2-40B4-BE49-F238E27FC236}">
                <a16:creationId xmlns:a16="http://schemas.microsoft.com/office/drawing/2014/main" id="{BE50927A-3DD1-043E-0222-2BEF5D3437D7}"/>
              </a:ext>
            </a:extLst>
          </p:cNvPr>
          <p:cNvGrpSpPr/>
          <p:nvPr/>
        </p:nvGrpSpPr>
        <p:grpSpPr>
          <a:xfrm>
            <a:off x="3309404" y="4075680"/>
            <a:ext cx="601664" cy="369332"/>
            <a:chOff x="2291515" y="5874005"/>
            <a:chExt cx="601664" cy="369332"/>
          </a:xfrm>
        </p:grpSpPr>
        <p:sp>
          <p:nvSpPr>
            <p:cNvPr id="56" name="Anello 55">
              <a:extLst>
                <a:ext uri="{FF2B5EF4-FFF2-40B4-BE49-F238E27FC236}">
                  <a16:creationId xmlns:a16="http://schemas.microsoft.com/office/drawing/2014/main" id="{18975B60-CF0A-E269-D158-121066CF6ACE}"/>
                </a:ext>
              </a:extLst>
            </p:cNvPr>
            <p:cNvSpPr>
              <a:spLocks noChangeAspect="1"/>
            </p:cNvSpPr>
            <p:nvPr/>
          </p:nvSpPr>
          <p:spPr>
            <a:xfrm>
              <a:off x="2436587" y="5910875"/>
              <a:ext cx="311520" cy="304863"/>
            </a:xfrm>
            <a:prstGeom prst="donut">
              <a:avLst>
                <a:gd name="adj" fmla="val 3915"/>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7" name="CasellaDiTesto 56">
              <a:extLst>
                <a:ext uri="{FF2B5EF4-FFF2-40B4-BE49-F238E27FC236}">
                  <a16:creationId xmlns:a16="http://schemas.microsoft.com/office/drawing/2014/main" id="{DD255F26-37F0-BC5F-363A-5BDE29E9E350}"/>
                </a:ext>
              </a:extLst>
            </p:cNvPr>
            <p:cNvSpPr txBox="1"/>
            <p:nvPr/>
          </p:nvSpPr>
          <p:spPr>
            <a:xfrm>
              <a:off x="2291515" y="5874005"/>
              <a:ext cx="304892" cy="369332"/>
            </a:xfrm>
            <a:prstGeom prst="rect">
              <a:avLst/>
            </a:prstGeom>
            <a:noFill/>
          </p:spPr>
          <p:txBody>
            <a:bodyPr wrap="none" rtlCol="0">
              <a:spAutoFit/>
            </a:bodyPr>
            <a:lstStyle/>
            <a:p>
              <a:r>
                <a:rPr lang="en-GB" dirty="0"/>
                <a:t>X</a:t>
              </a:r>
            </a:p>
          </p:txBody>
        </p:sp>
        <p:sp>
          <p:nvSpPr>
            <p:cNvPr id="58" name="CasellaDiTesto 57">
              <a:extLst>
                <a:ext uri="{FF2B5EF4-FFF2-40B4-BE49-F238E27FC236}">
                  <a16:creationId xmlns:a16="http://schemas.microsoft.com/office/drawing/2014/main" id="{F75748D1-FE9B-4030-701D-1909CE021204}"/>
                </a:ext>
              </a:extLst>
            </p:cNvPr>
            <p:cNvSpPr txBox="1"/>
            <p:nvPr/>
          </p:nvSpPr>
          <p:spPr>
            <a:xfrm>
              <a:off x="2588287" y="5874005"/>
              <a:ext cx="304892" cy="369332"/>
            </a:xfrm>
            <a:prstGeom prst="rect">
              <a:avLst/>
            </a:prstGeom>
            <a:noFill/>
          </p:spPr>
          <p:txBody>
            <a:bodyPr wrap="none" rtlCol="0">
              <a:spAutoFit/>
            </a:bodyPr>
            <a:lstStyle/>
            <a:p>
              <a:r>
                <a:rPr lang="en-GB" dirty="0"/>
                <a:t>X</a:t>
              </a:r>
            </a:p>
          </p:txBody>
        </p:sp>
      </p:grpSp>
      <p:grpSp>
        <p:nvGrpSpPr>
          <p:cNvPr id="59" name="Gruppo 58">
            <a:extLst>
              <a:ext uri="{FF2B5EF4-FFF2-40B4-BE49-F238E27FC236}">
                <a16:creationId xmlns:a16="http://schemas.microsoft.com/office/drawing/2014/main" id="{816E2EFE-D90D-76E3-E0EF-A185DFF9886B}"/>
              </a:ext>
            </a:extLst>
          </p:cNvPr>
          <p:cNvGrpSpPr/>
          <p:nvPr/>
        </p:nvGrpSpPr>
        <p:grpSpPr>
          <a:xfrm>
            <a:off x="4746121" y="4063271"/>
            <a:ext cx="601664" cy="369332"/>
            <a:chOff x="2291515" y="5874005"/>
            <a:chExt cx="601664" cy="369332"/>
          </a:xfrm>
        </p:grpSpPr>
        <p:sp>
          <p:nvSpPr>
            <p:cNvPr id="60" name="Anello 59">
              <a:extLst>
                <a:ext uri="{FF2B5EF4-FFF2-40B4-BE49-F238E27FC236}">
                  <a16:creationId xmlns:a16="http://schemas.microsoft.com/office/drawing/2014/main" id="{765CBDA7-78E5-6AAF-3C25-1709159AFB7E}"/>
                </a:ext>
              </a:extLst>
            </p:cNvPr>
            <p:cNvSpPr>
              <a:spLocks noChangeAspect="1"/>
            </p:cNvSpPr>
            <p:nvPr/>
          </p:nvSpPr>
          <p:spPr>
            <a:xfrm>
              <a:off x="2436587" y="5910875"/>
              <a:ext cx="311520" cy="304863"/>
            </a:xfrm>
            <a:prstGeom prst="donut">
              <a:avLst>
                <a:gd name="adj" fmla="val 3915"/>
              </a:avLst>
            </a:prstGeom>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1" name="CasellaDiTesto 60">
              <a:extLst>
                <a:ext uri="{FF2B5EF4-FFF2-40B4-BE49-F238E27FC236}">
                  <a16:creationId xmlns:a16="http://schemas.microsoft.com/office/drawing/2014/main" id="{1E53C983-047E-3250-0FD6-4DB0EF3A5FB4}"/>
                </a:ext>
              </a:extLst>
            </p:cNvPr>
            <p:cNvSpPr txBox="1"/>
            <p:nvPr/>
          </p:nvSpPr>
          <p:spPr>
            <a:xfrm>
              <a:off x="2291515" y="5874005"/>
              <a:ext cx="304892" cy="369332"/>
            </a:xfrm>
            <a:prstGeom prst="rect">
              <a:avLst/>
            </a:prstGeom>
            <a:noFill/>
          </p:spPr>
          <p:txBody>
            <a:bodyPr wrap="none" rtlCol="0">
              <a:spAutoFit/>
            </a:bodyPr>
            <a:lstStyle/>
            <a:p>
              <a:r>
                <a:rPr lang="en-GB" dirty="0"/>
                <a:t>X</a:t>
              </a:r>
            </a:p>
          </p:txBody>
        </p:sp>
        <p:sp>
          <p:nvSpPr>
            <p:cNvPr id="62" name="CasellaDiTesto 61">
              <a:extLst>
                <a:ext uri="{FF2B5EF4-FFF2-40B4-BE49-F238E27FC236}">
                  <a16:creationId xmlns:a16="http://schemas.microsoft.com/office/drawing/2014/main" id="{CFDE5C09-5E5F-A596-A81C-76083D5E5DBB}"/>
                </a:ext>
              </a:extLst>
            </p:cNvPr>
            <p:cNvSpPr txBox="1"/>
            <p:nvPr/>
          </p:nvSpPr>
          <p:spPr>
            <a:xfrm>
              <a:off x="2588287" y="5874005"/>
              <a:ext cx="304892" cy="369332"/>
            </a:xfrm>
            <a:prstGeom prst="rect">
              <a:avLst/>
            </a:prstGeom>
            <a:noFill/>
          </p:spPr>
          <p:txBody>
            <a:bodyPr wrap="none" rtlCol="0">
              <a:spAutoFit/>
            </a:bodyPr>
            <a:lstStyle/>
            <a:p>
              <a:r>
                <a:rPr lang="en-GB" dirty="0"/>
                <a:t>X</a:t>
              </a:r>
            </a:p>
          </p:txBody>
        </p:sp>
      </p:grpSp>
      <p:cxnSp>
        <p:nvCxnSpPr>
          <p:cNvPr id="65" name="Connettore 4 64">
            <a:extLst>
              <a:ext uri="{FF2B5EF4-FFF2-40B4-BE49-F238E27FC236}">
                <a16:creationId xmlns:a16="http://schemas.microsoft.com/office/drawing/2014/main" id="{9A0915CC-1701-C4FA-D263-9912D24344C5}"/>
              </a:ext>
            </a:extLst>
          </p:cNvPr>
          <p:cNvCxnSpPr>
            <a:cxnSpLocks/>
            <a:stCxn id="50" idx="3"/>
          </p:cNvCxnSpPr>
          <p:nvPr/>
        </p:nvCxnSpPr>
        <p:spPr>
          <a:xfrm>
            <a:off x="2517769" y="4275536"/>
            <a:ext cx="176226" cy="447900"/>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ttore 4 66">
            <a:extLst>
              <a:ext uri="{FF2B5EF4-FFF2-40B4-BE49-F238E27FC236}">
                <a16:creationId xmlns:a16="http://schemas.microsoft.com/office/drawing/2014/main" id="{EB7EE22F-6F73-7E91-BD13-E9C5895908FE}"/>
              </a:ext>
            </a:extLst>
          </p:cNvPr>
          <p:cNvCxnSpPr>
            <a:cxnSpLocks/>
            <a:stCxn id="58" idx="3"/>
            <a:endCxn id="53" idx="0"/>
          </p:cNvCxnSpPr>
          <p:nvPr/>
        </p:nvCxnSpPr>
        <p:spPr>
          <a:xfrm>
            <a:off x="3911068" y="4260346"/>
            <a:ext cx="229673" cy="488420"/>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ttore 4 68">
            <a:extLst>
              <a:ext uri="{FF2B5EF4-FFF2-40B4-BE49-F238E27FC236}">
                <a16:creationId xmlns:a16="http://schemas.microsoft.com/office/drawing/2014/main" id="{FF9A8C70-D43E-6749-95D0-C9D57E5E07A6}"/>
              </a:ext>
            </a:extLst>
          </p:cNvPr>
          <p:cNvCxnSpPr>
            <a:cxnSpLocks/>
          </p:cNvCxnSpPr>
          <p:nvPr/>
        </p:nvCxnSpPr>
        <p:spPr>
          <a:xfrm>
            <a:off x="5318236" y="4290287"/>
            <a:ext cx="189724" cy="453566"/>
          </a:xfrm>
          <a:prstGeom prst="bentConnector2">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0" name="CasellaDiTesto 69">
            <a:extLst>
              <a:ext uri="{FF2B5EF4-FFF2-40B4-BE49-F238E27FC236}">
                <a16:creationId xmlns:a16="http://schemas.microsoft.com/office/drawing/2014/main" id="{EDC9B11D-0E16-3A31-BCA8-4C82324F63FF}"/>
              </a:ext>
            </a:extLst>
          </p:cNvPr>
          <p:cNvSpPr txBox="1"/>
          <p:nvPr/>
        </p:nvSpPr>
        <p:spPr>
          <a:xfrm>
            <a:off x="2246170" y="3949894"/>
            <a:ext cx="1010661" cy="276999"/>
          </a:xfrm>
          <a:prstGeom prst="rect">
            <a:avLst/>
          </a:prstGeom>
          <a:noFill/>
        </p:spPr>
        <p:txBody>
          <a:bodyPr wrap="none" rtlCol="0">
            <a:spAutoFit/>
          </a:bodyPr>
          <a:lstStyle/>
          <a:p>
            <a:r>
              <a:rPr lang="en-GB" sz="1200" dirty="0"/>
              <a:t>SQUID (MSA)</a:t>
            </a:r>
          </a:p>
        </p:txBody>
      </p:sp>
      <p:sp>
        <p:nvSpPr>
          <p:cNvPr id="71" name="CasellaDiTesto 70">
            <a:extLst>
              <a:ext uri="{FF2B5EF4-FFF2-40B4-BE49-F238E27FC236}">
                <a16:creationId xmlns:a16="http://schemas.microsoft.com/office/drawing/2014/main" id="{C2562D7C-3976-B7DD-EFD8-62506F6FC59B}"/>
              </a:ext>
            </a:extLst>
          </p:cNvPr>
          <p:cNvSpPr txBox="1"/>
          <p:nvPr/>
        </p:nvSpPr>
        <p:spPr>
          <a:xfrm>
            <a:off x="3788660" y="3954691"/>
            <a:ext cx="1010661" cy="276999"/>
          </a:xfrm>
          <a:prstGeom prst="rect">
            <a:avLst/>
          </a:prstGeom>
          <a:noFill/>
        </p:spPr>
        <p:txBody>
          <a:bodyPr wrap="none" rtlCol="0">
            <a:spAutoFit/>
          </a:bodyPr>
          <a:lstStyle/>
          <a:p>
            <a:r>
              <a:rPr lang="en-GB" sz="1200" dirty="0"/>
              <a:t>SQUID (MSA)</a:t>
            </a:r>
          </a:p>
        </p:txBody>
      </p:sp>
      <p:sp>
        <p:nvSpPr>
          <p:cNvPr id="72" name="CasellaDiTesto 71">
            <a:extLst>
              <a:ext uri="{FF2B5EF4-FFF2-40B4-BE49-F238E27FC236}">
                <a16:creationId xmlns:a16="http://schemas.microsoft.com/office/drawing/2014/main" id="{898C7A45-3DE7-30CF-698C-0F8420B68CB5}"/>
              </a:ext>
            </a:extLst>
          </p:cNvPr>
          <p:cNvSpPr txBox="1"/>
          <p:nvPr/>
        </p:nvSpPr>
        <p:spPr>
          <a:xfrm>
            <a:off x="5204541" y="3944502"/>
            <a:ext cx="1010661" cy="276999"/>
          </a:xfrm>
          <a:prstGeom prst="rect">
            <a:avLst/>
          </a:prstGeom>
          <a:noFill/>
        </p:spPr>
        <p:txBody>
          <a:bodyPr wrap="none" rtlCol="0">
            <a:spAutoFit/>
          </a:bodyPr>
          <a:lstStyle/>
          <a:p>
            <a:r>
              <a:rPr lang="en-GB" sz="1200" dirty="0"/>
              <a:t>SQUID (MSA)</a:t>
            </a:r>
          </a:p>
        </p:txBody>
      </p:sp>
      <p:sp>
        <p:nvSpPr>
          <p:cNvPr id="74" name="CasellaDiTesto 73">
            <a:extLst>
              <a:ext uri="{FF2B5EF4-FFF2-40B4-BE49-F238E27FC236}">
                <a16:creationId xmlns:a16="http://schemas.microsoft.com/office/drawing/2014/main" id="{594C4199-5716-0E3F-FD97-7A6331865538}"/>
              </a:ext>
            </a:extLst>
          </p:cNvPr>
          <p:cNvSpPr txBox="1"/>
          <p:nvPr/>
        </p:nvSpPr>
        <p:spPr>
          <a:xfrm>
            <a:off x="6207616" y="1459187"/>
            <a:ext cx="5728122" cy="2462213"/>
          </a:xfrm>
          <a:prstGeom prst="rect">
            <a:avLst/>
          </a:prstGeom>
          <a:noFill/>
        </p:spPr>
        <p:txBody>
          <a:bodyPr wrap="square">
            <a:spAutoFit/>
          </a:bodyPr>
          <a:lstStyle/>
          <a:p>
            <a:pPr marL="285750" indent="-285750">
              <a:buFont typeface="Arial" panose="020B0604020202020204" pitchFamily="34" charset="0"/>
              <a:buChar char="•"/>
            </a:pPr>
            <a:r>
              <a:rPr lang="en-GB" sz="1400" noProof="1">
                <a:solidFill>
                  <a:srgbClr val="000000"/>
                </a:solidFill>
                <a:latin typeface="Calibri" panose="020F0502020204030204" pitchFamily="34" charset="0"/>
                <a:cs typeface="Calibri" panose="020F0502020204030204" pitchFamily="34" charset="0"/>
              </a:rPr>
              <a:t>TIPFA Trento received the SQUID amplifier with post-amplification electronics and cables. These will be distributed to the University of Pisa and the University of Camerino to start the tests.</a:t>
            </a:r>
          </a:p>
          <a:p>
            <a:pPr marL="285750" indent="-285750">
              <a:buFont typeface="Arial" panose="020B0604020202020204" pitchFamily="34" charset="0"/>
              <a:buChar char="•"/>
            </a:pPr>
            <a:endParaRPr lang="en-GB" sz="1400" noProof="1">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noProof="1">
                <a:solidFill>
                  <a:srgbClr val="000000"/>
                </a:solidFill>
                <a:latin typeface="Calibri" panose="020F0502020204030204" pitchFamily="34" charset="0"/>
                <a:cs typeface="Calibri" panose="020F0502020204030204" pitchFamily="34" charset="0"/>
              </a:rPr>
              <a:t>The characterization of noise and gain in a temperature range from mK to 4 K is planned for the autumn (4 K in Trento, mK in Pisa, 1 to 4 K in Camerino).</a:t>
            </a:r>
          </a:p>
          <a:p>
            <a:pPr marL="285750" indent="-285750">
              <a:buFont typeface="Arial" panose="020B0604020202020204" pitchFamily="34" charset="0"/>
              <a:buChar char="•"/>
            </a:pPr>
            <a:endParaRPr lang="en-GB" sz="1400" noProof="1">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400" noProof="1">
                <a:solidFill>
                  <a:srgbClr val="000000"/>
                </a:solidFill>
                <a:latin typeface="Calibri" panose="020F0502020204030204" pitchFamily="34" charset="0"/>
                <a:cs typeface="Calibri" panose="020F0502020204030204" pitchFamily="34" charset="0"/>
              </a:rPr>
              <a:t>The University of Liverpool will design the magnetic shielding of the SQUID to be tested in Camerino in with a DC magnetic field.</a:t>
            </a:r>
          </a:p>
          <a:p>
            <a:endParaRPr lang="en-GB" sz="1400" noProof="1">
              <a:solidFill>
                <a:srgbClr val="000000"/>
              </a:solidFill>
              <a:latin typeface="Calibri" panose="020F0502020204030204" pitchFamily="34" charset="0"/>
              <a:cs typeface="Calibri" panose="020F0502020204030204" pitchFamily="34" charset="0"/>
            </a:endParaRPr>
          </a:p>
        </p:txBody>
      </p:sp>
      <p:sp>
        <p:nvSpPr>
          <p:cNvPr id="75" name="CasellaDiTesto 74">
            <a:extLst>
              <a:ext uri="{FF2B5EF4-FFF2-40B4-BE49-F238E27FC236}">
                <a16:creationId xmlns:a16="http://schemas.microsoft.com/office/drawing/2014/main" id="{ABBB3C38-4A09-7390-3068-4708B25A701A}"/>
              </a:ext>
            </a:extLst>
          </p:cNvPr>
          <p:cNvSpPr txBox="1"/>
          <p:nvPr/>
        </p:nvSpPr>
        <p:spPr>
          <a:xfrm rot="16200000">
            <a:off x="998894" y="3048867"/>
            <a:ext cx="453849" cy="21544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800" dirty="0"/>
              <a:t>Cavity</a:t>
            </a:r>
          </a:p>
        </p:txBody>
      </p:sp>
      <p:sp>
        <p:nvSpPr>
          <p:cNvPr id="84" name="Rettangolo con angoli arrotondati 83">
            <a:extLst>
              <a:ext uri="{FF2B5EF4-FFF2-40B4-BE49-F238E27FC236}">
                <a16:creationId xmlns:a16="http://schemas.microsoft.com/office/drawing/2014/main" id="{4F08A59B-147D-C7B0-C23C-0453B4DEE305}"/>
              </a:ext>
            </a:extLst>
          </p:cNvPr>
          <p:cNvSpPr/>
          <p:nvPr/>
        </p:nvSpPr>
        <p:spPr>
          <a:xfrm>
            <a:off x="6616538" y="4566032"/>
            <a:ext cx="831272" cy="3556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ADC</a:t>
            </a:r>
          </a:p>
        </p:txBody>
      </p:sp>
      <p:cxnSp>
        <p:nvCxnSpPr>
          <p:cNvPr id="85" name="Connettore 2 84">
            <a:extLst>
              <a:ext uri="{FF2B5EF4-FFF2-40B4-BE49-F238E27FC236}">
                <a16:creationId xmlns:a16="http://schemas.microsoft.com/office/drawing/2014/main" id="{2041A638-DA92-67BB-C462-8429E4494EEA}"/>
              </a:ext>
            </a:extLst>
          </p:cNvPr>
          <p:cNvCxnSpPr>
            <a:cxnSpLocks/>
          </p:cNvCxnSpPr>
          <p:nvPr/>
        </p:nvCxnSpPr>
        <p:spPr>
          <a:xfrm>
            <a:off x="7435663" y="4745431"/>
            <a:ext cx="287953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6" name="Rettangolo con angoli arrotondati 85">
            <a:extLst>
              <a:ext uri="{FF2B5EF4-FFF2-40B4-BE49-F238E27FC236}">
                <a16:creationId xmlns:a16="http://schemas.microsoft.com/office/drawing/2014/main" id="{5BE448B7-DA9E-7516-FF72-93468B925AEB}"/>
              </a:ext>
            </a:extLst>
          </p:cNvPr>
          <p:cNvSpPr/>
          <p:nvPr/>
        </p:nvSpPr>
        <p:spPr>
          <a:xfrm>
            <a:off x="7581914" y="4567610"/>
            <a:ext cx="831272" cy="3556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FPGA</a:t>
            </a:r>
          </a:p>
        </p:txBody>
      </p:sp>
      <p:sp>
        <p:nvSpPr>
          <p:cNvPr id="87" name="Rettangolo con angoli arrotondati 86">
            <a:extLst>
              <a:ext uri="{FF2B5EF4-FFF2-40B4-BE49-F238E27FC236}">
                <a16:creationId xmlns:a16="http://schemas.microsoft.com/office/drawing/2014/main" id="{0A5EA04B-BB45-C098-2119-A6C75EC03542}"/>
              </a:ext>
            </a:extLst>
          </p:cNvPr>
          <p:cNvSpPr/>
          <p:nvPr/>
        </p:nvSpPr>
        <p:spPr>
          <a:xfrm>
            <a:off x="8616805" y="4567610"/>
            <a:ext cx="831272" cy="3556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PC</a:t>
            </a:r>
          </a:p>
        </p:txBody>
      </p:sp>
      <p:sp>
        <p:nvSpPr>
          <p:cNvPr id="89" name="Nuvola 88">
            <a:extLst>
              <a:ext uri="{FF2B5EF4-FFF2-40B4-BE49-F238E27FC236}">
                <a16:creationId xmlns:a16="http://schemas.microsoft.com/office/drawing/2014/main" id="{24380430-6403-8D55-C892-767E7E5BE461}"/>
              </a:ext>
            </a:extLst>
          </p:cNvPr>
          <p:cNvSpPr/>
          <p:nvPr/>
        </p:nvSpPr>
        <p:spPr>
          <a:xfrm>
            <a:off x="10315201" y="4209287"/>
            <a:ext cx="1122219" cy="958480"/>
          </a:xfrm>
          <a:prstGeom prst="cloud">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Cloud</a:t>
            </a:r>
          </a:p>
        </p:txBody>
      </p:sp>
      <p:sp>
        <p:nvSpPr>
          <p:cNvPr id="90" name="CasellaDiTesto 89">
            <a:extLst>
              <a:ext uri="{FF2B5EF4-FFF2-40B4-BE49-F238E27FC236}">
                <a16:creationId xmlns:a16="http://schemas.microsoft.com/office/drawing/2014/main" id="{403AA35D-7CDD-0D91-5C34-E1473B4600DC}"/>
              </a:ext>
            </a:extLst>
          </p:cNvPr>
          <p:cNvSpPr txBox="1"/>
          <p:nvPr/>
        </p:nvSpPr>
        <p:spPr>
          <a:xfrm>
            <a:off x="6207615" y="5247332"/>
            <a:ext cx="5728121" cy="1169551"/>
          </a:xfrm>
          <a:prstGeom prst="rect">
            <a:avLst/>
          </a:prstGeom>
          <a:noFill/>
        </p:spPr>
        <p:txBody>
          <a:bodyPr wrap="square">
            <a:spAutoFit/>
          </a:bodyPr>
          <a:lstStyle/>
          <a:p>
            <a:pPr marL="285750" indent="-285750" algn="just">
              <a:buFont typeface="Arial" panose="020B0604020202020204" pitchFamily="34" charset="0"/>
              <a:buChar char="•"/>
            </a:pPr>
            <a:r>
              <a:rPr lang="en-GB" sz="1400" noProof="1">
                <a:solidFill>
                  <a:srgbClr val="000000"/>
                </a:solidFill>
                <a:latin typeface="Calibri" panose="020F0502020204030204" pitchFamily="34" charset="0"/>
                <a:cs typeface="Calibri" panose="020F0502020204030204" pitchFamily="34" charset="0"/>
              </a:rPr>
              <a:t>DAQ based on MIDAS acquisition software under development</a:t>
            </a:r>
          </a:p>
          <a:p>
            <a:pPr marL="285750" indent="-285750" algn="just">
              <a:buFont typeface="Arial" panose="020B0604020202020204" pitchFamily="34" charset="0"/>
              <a:buChar char="•"/>
            </a:pPr>
            <a:endParaRPr lang="en-GB" sz="1400" noProof="1">
              <a:solidFill>
                <a:srgbClr val="00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GB" sz="1400" noProof="1">
                <a:solidFill>
                  <a:srgbClr val="000000"/>
                </a:solidFill>
                <a:latin typeface="Calibri" panose="020F0502020204030204" pitchFamily="34" charset="0"/>
                <a:cs typeface="Calibri" panose="020F0502020204030204" pitchFamily="34" charset="0"/>
              </a:rPr>
              <a:t>MIDAS is also being implemented on the QUAX@LNF experiment and in GravNet</a:t>
            </a:r>
          </a:p>
          <a:p>
            <a:pPr algn="just"/>
            <a:endParaRPr lang="en-GB" sz="1400" noProof="1">
              <a:solidFill>
                <a:srgbClr val="000000"/>
              </a:solidFill>
              <a:latin typeface="Calibri" panose="020F0502020204030204" pitchFamily="34" charset="0"/>
              <a:cs typeface="Calibri" panose="020F0502020204030204" pitchFamily="34" charset="0"/>
            </a:endParaRPr>
          </a:p>
        </p:txBody>
      </p:sp>
      <p:cxnSp>
        <p:nvCxnSpPr>
          <p:cNvPr id="92" name="Connettore 2 91">
            <a:extLst>
              <a:ext uri="{FF2B5EF4-FFF2-40B4-BE49-F238E27FC236}">
                <a16:creationId xmlns:a16="http://schemas.microsoft.com/office/drawing/2014/main" id="{E3D93EF5-277B-5A22-7B40-13D5BD073735}"/>
              </a:ext>
            </a:extLst>
          </p:cNvPr>
          <p:cNvCxnSpPr>
            <a:cxnSpLocks/>
            <a:stCxn id="52" idx="0"/>
            <a:endCxn id="84" idx="1"/>
          </p:cNvCxnSpPr>
          <p:nvPr/>
        </p:nvCxnSpPr>
        <p:spPr>
          <a:xfrm flipV="1">
            <a:off x="2698084" y="4743853"/>
            <a:ext cx="3918454" cy="49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693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228938" y="7493"/>
            <a:ext cx="1548885" cy="1548947"/>
          </a:xfrm>
          <a:prstGeom prst="rect">
            <a:avLst/>
          </a:prstGeom>
        </p:spPr>
      </p:pic>
      <p:sp>
        <p:nvSpPr>
          <p:cNvPr id="7" name="CasellaDiTesto 6">
            <a:extLst>
              <a:ext uri="{FF2B5EF4-FFF2-40B4-BE49-F238E27FC236}">
                <a16:creationId xmlns:a16="http://schemas.microsoft.com/office/drawing/2014/main" id="{15BF0583-D65E-0ADD-06C3-F407B3FBF533}"/>
              </a:ext>
            </a:extLst>
          </p:cNvPr>
          <p:cNvSpPr txBox="1"/>
          <p:nvPr/>
        </p:nvSpPr>
        <p:spPr>
          <a:xfrm>
            <a:off x="8558561" y="286272"/>
            <a:ext cx="2971799" cy="784830"/>
          </a:xfrm>
          <a:prstGeom prst="rect">
            <a:avLst/>
          </a:prstGeom>
          <a:noFill/>
        </p:spPr>
        <p:txBody>
          <a:bodyPr wrap="square">
            <a:spAutoFit/>
          </a:bodyPr>
          <a:lstStyle/>
          <a:p>
            <a:r>
              <a:rPr lang="it-IT" sz="4500" dirty="0">
                <a:solidFill>
                  <a:srgbClr val="8FAADC"/>
                </a:solidFill>
                <a:latin typeface="+mj-lt"/>
                <a:cs typeface="Bangla MN"/>
              </a:rPr>
              <a:t>COLD</a:t>
            </a:r>
            <a:r>
              <a:rPr lang="it-IT" sz="4500" spc="-60" dirty="0">
                <a:solidFill>
                  <a:srgbClr val="8FAADC"/>
                </a:solidFill>
                <a:latin typeface="+mj-lt"/>
                <a:cs typeface="Bangla MN"/>
              </a:rPr>
              <a:t> </a:t>
            </a:r>
            <a:r>
              <a:rPr lang="it-IT" sz="4500" spc="-365" dirty="0">
                <a:solidFill>
                  <a:srgbClr val="B4C7E7"/>
                </a:solidFill>
                <a:latin typeface="+mj-lt"/>
                <a:cs typeface="Bangla MN"/>
              </a:rPr>
              <a:t>Lab</a:t>
            </a:r>
            <a:endParaRPr lang="en-GB" sz="4500" dirty="0">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BC336-B8E2-3D7F-46C6-120154A6B275}"/>
            </a:ext>
          </a:extLst>
        </p:cNvPr>
        <p:cNvGrpSpPr/>
        <p:nvPr/>
      </p:nvGrpSpPr>
      <p:grpSpPr>
        <a:xfrm>
          <a:off x="0" y="0"/>
          <a:ext cx="0" cy="0"/>
          <a:chOff x="0" y="0"/>
          <a:chExt cx="0" cy="0"/>
        </a:xfrm>
      </p:grpSpPr>
      <p:sp>
        <p:nvSpPr>
          <p:cNvPr id="102" name="CasellaDiTesto 101">
            <a:extLst>
              <a:ext uri="{FF2B5EF4-FFF2-40B4-BE49-F238E27FC236}">
                <a16:creationId xmlns:a16="http://schemas.microsoft.com/office/drawing/2014/main" id="{116A880C-5DE6-7F8C-AC09-779BCDF4B8CD}"/>
              </a:ext>
            </a:extLst>
          </p:cNvPr>
          <p:cNvSpPr txBox="1"/>
          <p:nvPr/>
        </p:nvSpPr>
        <p:spPr>
          <a:xfrm>
            <a:off x="1549036" y="465973"/>
            <a:ext cx="7403524" cy="1323439"/>
          </a:xfrm>
          <a:prstGeom prst="rect">
            <a:avLst/>
          </a:prstGeom>
          <a:noFill/>
        </p:spPr>
        <p:txBody>
          <a:bodyPr wrap="square">
            <a:spAutoFit/>
          </a:bodyPr>
          <a:lstStyle/>
          <a:p>
            <a:pPr algn="ctr"/>
            <a:r>
              <a:rPr lang="en-GB" sz="4000" dirty="0">
                <a:latin typeface="+mj-lt"/>
              </a:rPr>
              <a:t>QUAX: Improvements Amplification chain</a:t>
            </a:r>
          </a:p>
        </p:txBody>
      </p:sp>
      <p:sp>
        <p:nvSpPr>
          <p:cNvPr id="103" name="CasellaDiTesto 102">
            <a:extLst>
              <a:ext uri="{FF2B5EF4-FFF2-40B4-BE49-F238E27FC236}">
                <a16:creationId xmlns:a16="http://schemas.microsoft.com/office/drawing/2014/main" id="{1F29ED1B-FB2F-742B-4331-AEE4A81EA587}"/>
              </a:ext>
            </a:extLst>
          </p:cNvPr>
          <p:cNvSpPr txBox="1"/>
          <p:nvPr/>
        </p:nvSpPr>
        <p:spPr>
          <a:xfrm>
            <a:off x="604923" y="3642122"/>
            <a:ext cx="5733838" cy="2862322"/>
          </a:xfrm>
          <a:prstGeom prst="rect">
            <a:avLst/>
          </a:prstGeom>
          <a:noFill/>
        </p:spPr>
        <p:txBody>
          <a:bodyPr wrap="square" rtlCol="0">
            <a:spAutoFit/>
          </a:bodyPr>
          <a:lstStyle/>
          <a:p>
            <a:pPr marL="285750" indent="-285750">
              <a:buFont typeface="Arial" panose="020B0604020202020204" pitchFamily="34" charset="0"/>
              <a:buChar char="•"/>
            </a:pPr>
            <a:r>
              <a:rPr lang="en-GB" dirty="0"/>
              <a:t>We placed an order for a new ADC model with larger bandwidth: NETBOX DN2.59x digitiser - (8 channels)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placed an order for two TWPA amplifiers to cover the QUAX@LNF frequency region up to 9.5 GHz. Since the JPA from NIST was suffering from unexpected reflections.</a:t>
            </a:r>
          </a:p>
          <a:p>
            <a:endParaRPr lang="en-GB" dirty="0"/>
          </a:p>
          <a:p>
            <a:pPr marL="285750" indent="-285750">
              <a:buFont typeface="Arial" panose="020B0604020202020204" pitchFamily="34" charset="0"/>
              <a:buChar char="•"/>
            </a:pPr>
            <a:r>
              <a:rPr lang="en-GB" dirty="0"/>
              <a:t>We plan to carry out the next QUAX@LNF data acquisition in Fall 2025</a:t>
            </a:r>
          </a:p>
        </p:txBody>
      </p:sp>
      <p:pic>
        <p:nvPicPr>
          <p:cNvPr id="104" name="Picture 2" descr="DN2.592-16">
            <a:extLst>
              <a:ext uri="{FF2B5EF4-FFF2-40B4-BE49-F238E27FC236}">
                <a16:creationId xmlns:a16="http://schemas.microsoft.com/office/drawing/2014/main" id="{358A30CD-2BC4-DAB1-7DF1-90B296985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653" y="1584859"/>
            <a:ext cx="2565456" cy="1405300"/>
          </a:xfrm>
          <a:prstGeom prst="rect">
            <a:avLst/>
          </a:prstGeom>
          <a:noFill/>
          <a:extLst>
            <a:ext uri="{909E8E84-426E-40DD-AFC4-6F175D3DCCD1}">
              <a14:hiddenFill xmlns:a14="http://schemas.microsoft.com/office/drawing/2010/main">
                <a:solidFill>
                  <a:srgbClr val="FFFFFF"/>
                </a:solidFill>
              </a14:hiddenFill>
            </a:ext>
          </a:extLst>
        </p:spPr>
      </p:pic>
      <p:sp>
        <p:nvSpPr>
          <p:cNvPr id="105" name="CasellaDiTesto 104">
            <a:extLst>
              <a:ext uri="{FF2B5EF4-FFF2-40B4-BE49-F238E27FC236}">
                <a16:creationId xmlns:a16="http://schemas.microsoft.com/office/drawing/2014/main" id="{71654258-967D-BA38-FA9A-E2BE4F948A66}"/>
              </a:ext>
            </a:extLst>
          </p:cNvPr>
          <p:cNvSpPr txBox="1"/>
          <p:nvPr/>
        </p:nvSpPr>
        <p:spPr>
          <a:xfrm>
            <a:off x="9678901" y="876973"/>
            <a:ext cx="1723549" cy="707886"/>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GB" sz="2000" noProof="0" dirty="0">
                <a:solidFill>
                  <a:srgbClr val="C00000"/>
                </a:solidFill>
              </a:rPr>
              <a:t>Coming soon:</a:t>
            </a:r>
          </a:p>
          <a:p>
            <a:pPr algn="ctr"/>
            <a:r>
              <a:rPr lang="en-GB" sz="2000" b="1" noProof="0" dirty="0">
                <a:solidFill>
                  <a:srgbClr val="C00000"/>
                </a:solidFill>
              </a:rPr>
              <a:t>New ADC</a:t>
            </a:r>
          </a:p>
        </p:txBody>
      </p:sp>
      <p:sp>
        <p:nvSpPr>
          <p:cNvPr id="106" name="CasellaDiTesto 105">
            <a:extLst>
              <a:ext uri="{FF2B5EF4-FFF2-40B4-BE49-F238E27FC236}">
                <a16:creationId xmlns:a16="http://schemas.microsoft.com/office/drawing/2014/main" id="{BF231F66-0CA8-E216-C673-EE9430A79EFC}"/>
              </a:ext>
            </a:extLst>
          </p:cNvPr>
          <p:cNvSpPr txBox="1"/>
          <p:nvPr/>
        </p:nvSpPr>
        <p:spPr>
          <a:xfrm>
            <a:off x="9609405" y="3513899"/>
            <a:ext cx="1793045" cy="707886"/>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2000" b="1" noProof="0" dirty="0">
                <a:solidFill>
                  <a:srgbClr val="C00000"/>
                </a:solidFill>
              </a:rPr>
              <a:t>Coming soon:</a:t>
            </a:r>
          </a:p>
          <a:p>
            <a:pPr algn="ctr"/>
            <a:r>
              <a:rPr lang="en-GB" sz="2000" b="1" noProof="0" dirty="0">
                <a:solidFill>
                  <a:srgbClr val="C00000"/>
                </a:solidFill>
              </a:rPr>
              <a:t>TWPA</a:t>
            </a:r>
          </a:p>
        </p:txBody>
      </p:sp>
      <p:pic>
        <p:nvPicPr>
          <p:cNvPr id="152" name="Immagine 151" descr="Immagine che contiene schermata, Elementi grafici, grafica, design&#10;&#10;Il contenuto generato dall'IA potrebbe non essere corretto.">
            <a:extLst>
              <a:ext uri="{FF2B5EF4-FFF2-40B4-BE49-F238E27FC236}">
                <a16:creationId xmlns:a16="http://schemas.microsoft.com/office/drawing/2014/main" id="{2C5FDC37-D167-B597-5D06-E305F24D0BB3}"/>
              </a:ext>
            </a:extLst>
          </p:cNvPr>
          <p:cNvPicPr>
            <a:picLocks noChangeAspect="1"/>
          </p:cNvPicPr>
          <p:nvPr/>
        </p:nvPicPr>
        <p:blipFill>
          <a:blip r:embed="rId4"/>
          <a:stretch>
            <a:fillRect/>
          </a:stretch>
        </p:blipFill>
        <p:spPr>
          <a:xfrm>
            <a:off x="604923" y="1646217"/>
            <a:ext cx="5615768" cy="1782783"/>
          </a:xfrm>
          <a:prstGeom prst="rect">
            <a:avLst/>
          </a:prstGeom>
        </p:spPr>
      </p:pic>
      <p:pic>
        <p:nvPicPr>
          <p:cNvPr id="1026" name="Picture 2" descr="The Argo - Silent Waves photonic crystal TWPA">
            <a:extLst>
              <a:ext uri="{FF2B5EF4-FFF2-40B4-BE49-F238E27FC236}">
                <a16:creationId xmlns:a16="http://schemas.microsoft.com/office/drawing/2014/main" id="{580BB77D-E338-5672-A810-EA37F3B43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2890" y="4372956"/>
            <a:ext cx="2137785" cy="2019071"/>
          </a:xfrm>
          <a:prstGeom prst="rect">
            <a:avLst/>
          </a:prstGeom>
          <a:noFill/>
          <a:extLst>
            <a:ext uri="{909E8E84-426E-40DD-AFC4-6F175D3DCCD1}">
              <a14:hiddenFill xmlns:a14="http://schemas.microsoft.com/office/drawing/2010/main">
                <a:solidFill>
                  <a:srgbClr val="FFFFFF"/>
                </a:solidFill>
              </a14:hiddenFill>
            </a:ext>
          </a:extLst>
        </p:spPr>
      </p:pic>
      <p:pic>
        <p:nvPicPr>
          <p:cNvPr id="198" name="object 3">
            <a:extLst>
              <a:ext uri="{FF2B5EF4-FFF2-40B4-BE49-F238E27FC236}">
                <a16:creationId xmlns:a16="http://schemas.microsoft.com/office/drawing/2014/main" id="{36915BCD-1004-F5CC-D834-BD6D436DB5E5}"/>
              </a:ext>
            </a:extLst>
          </p:cNvPr>
          <p:cNvPicPr>
            <a:picLocks noChangeAspect="1"/>
          </p:cNvPicPr>
          <p:nvPr/>
        </p:nvPicPr>
        <p:blipFill>
          <a:blip r:embed="rId6" cstate="print"/>
          <a:stretch>
            <a:fillRect/>
          </a:stretch>
        </p:blipFill>
        <p:spPr>
          <a:xfrm>
            <a:off x="75929" y="35118"/>
            <a:ext cx="1256819" cy="1256869"/>
          </a:xfrm>
          <a:prstGeom prst="rect">
            <a:avLst/>
          </a:prstGeom>
        </p:spPr>
      </p:pic>
    </p:spTree>
    <p:extLst>
      <p:ext uri="{BB962C8B-B14F-4D97-AF65-F5344CB8AC3E}">
        <p14:creationId xmlns:p14="http://schemas.microsoft.com/office/powerpoint/2010/main" val="2642181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a:picLocks noChangeAspect="1"/>
          </p:cNvPicPr>
          <p:nvPr/>
        </p:nvPicPr>
        <p:blipFill>
          <a:blip r:embed="rId3" cstate="print"/>
          <a:stretch>
            <a:fillRect/>
          </a:stretch>
        </p:blipFill>
        <p:spPr>
          <a:xfrm>
            <a:off x="28725" y="9437"/>
            <a:ext cx="1256819" cy="1256869"/>
          </a:xfrm>
          <a:prstGeom prst="rect">
            <a:avLst/>
          </a:prstGeom>
        </p:spPr>
      </p:pic>
      <p:sp>
        <p:nvSpPr>
          <p:cNvPr id="12" name="CasellaDiTesto 11">
            <a:extLst>
              <a:ext uri="{FF2B5EF4-FFF2-40B4-BE49-F238E27FC236}">
                <a16:creationId xmlns:a16="http://schemas.microsoft.com/office/drawing/2014/main" id="{8D39F375-BC89-EFD7-1B06-77E0829A16CF}"/>
              </a:ext>
            </a:extLst>
          </p:cNvPr>
          <p:cNvSpPr txBox="1"/>
          <p:nvPr/>
        </p:nvSpPr>
        <p:spPr>
          <a:xfrm>
            <a:off x="3449146" y="367495"/>
            <a:ext cx="2620846" cy="707886"/>
          </a:xfrm>
          <a:prstGeom prst="rect">
            <a:avLst/>
          </a:prstGeom>
          <a:noFill/>
        </p:spPr>
        <p:txBody>
          <a:bodyPr wrap="none" rtlCol="0">
            <a:spAutoFit/>
          </a:bodyPr>
          <a:lstStyle/>
          <a:p>
            <a:r>
              <a:rPr lang="en-GB" sz="4000" dirty="0">
                <a:latin typeface="+mj-lt"/>
              </a:rPr>
              <a:t>QUAX@LNF</a:t>
            </a:r>
          </a:p>
        </p:txBody>
      </p:sp>
      <p:pic>
        <p:nvPicPr>
          <p:cNvPr id="14" name="Picture 8" descr="A gold and silver machine&#10;&#10;Description automatically generated with medium confidence">
            <a:extLst>
              <a:ext uri="{FF2B5EF4-FFF2-40B4-BE49-F238E27FC236}">
                <a16:creationId xmlns:a16="http://schemas.microsoft.com/office/drawing/2014/main" id="{78DC3824-163A-B925-5C9D-31DEB825E386}"/>
              </a:ext>
            </a:extLst>
          </p:cNvPr>
          <p:cNvPicPr>
            <a:picLocks noChangeAspect="1"/>
          </p:cNvPicPr>
          <p:nvPr/>
        </p:nvPicPr>
        <p:blipFill rotWithShape="1">
          <a:blip r:embed="rId4"/>
          <a:srcRect t="30248"/>
          <a:stretch/>
        </p:blipFill>
        <p:spPr>
          <a:xfrm>
            <a:off x="348557" y="1482390"/>
            <a:ext cx="3504863" cy="5274269"/>
          </a:xfrm>
          <a:prstGeom prst="rect">
            <a:avLst/>
          </a:prstGeom>
        </p:spPr>
      </p:pic>
      <p:sp>
        <p:nvSpPr>
          <p:cNvPr id="15" name="TextBox 5">
            <a:extLst>
              <a:ext uri="{FF2B5EF4-FFF2-40B4-BE49-F238E27FC236}">
                <a16:creationId xmlns:a16="http://schemas.microsoft.com/office/drawing/2014/main" id="{1BDCDF45-E580-B457-0B08-E7EE9EF1770A}"/>
              </a:ext>
            </a:extLst>
          </p:cNvPr>
          <p:cNvSpPr txBox="1"/>
          <p:nvPr/>
        </p:nvSpPr>
        <p:spPr>
          <a:xfrm>
            <a:off x="351773" y="5254517"/>
            <a:ext cx="1853905" cy="369332"/>
          </a:xfrm>
          <a:prstGeom prst="rect">
            <a:avLst/>
          </a:prstGeom>
          <a:noFill/>
        </p:spPr>
        <p:txBody>
          <a:bodyPr wrap="none" rtlCol="0">
            <a:spAutoFit/>
          </a:bodyPr>
          <a:lstStyle/>
          <a:p>
            <a:r>
              <a:rPr lang="en-IT" b="1">
                <a:solidFill>
                  <a:srgbClr val="002060"/>
                </a:solidFill>
              </a:rPr>
              <a:t>Resonant cavity</a:t>
            </a:r>
          </a:p>
        </p:txBody>
      </p:sp>
      <p:sp>
        <p:nvSpPr>
          <p:cNvPr id="16" name="TextBox 7">
            <a:extLst>
              <a:ext uri="{FF2B5EF4-FFF2-40B4-BE49-F238E27FC236}">
                <a16:creationId xmlns:a16="http://schemas.microsoft.com/office/drawing/2014/main" id="{38DCF94F-5734-8111-4FE0-C10F8C16CF87}"/>
              </a:ext>
            </a:extLst>
          </p:cNvPr>
          <p:cNvSpPr txBox="1"/>
          <p:nvPr/>
        </p:nvSpPr>
        <p:spPr>
          <a:xfrm>
            <a:off x="334875" y="3515181"/>
            <a:ext cx="1714124" cy="369332"/>
          </a:xfrm>
          <a:prstGeom prst="rect">
            <a:avLst/>
          </a:prstGeom>
          <a:noFill/>
        </p:spPr>
        <p:txBody>
          <a:bodyPr wrap="none" rtlCol="0">
            <a:spAutoFit/>
          </a:bodyPr>
          <a:lstStyle/>
          <a:p>
            <a:r>
              <a:rPr lang="en-IT" b="1">
                <a:solidFill>
                  <a:srgbClr val="002060"/>
                </a:solidFill>
              </a:rPr>
              <a:t>2 piezo motors</a:t>
            </a:r>
          </a:p>
        </p:txBody>
      </p:sp>
      <p:sp>
        <p:nvSpPr>
          <p:cNvPr id="17" name="TextBox 10">
            <a:extLst>
              <a:ext uri="{FF2B5EF4-FFF2-40B4-BE49-F238E27FC236}">
                <a16:creationId xmlns:a16="http://schemas.microsoft.com/office/drawing/2014/main" id="{1B1CA2F8-F709-598A-63FB-E1626CF6D927}"/>
              </a:ext>
            </a:extLst>
          </p:cNvPr>
          <p:cNvSpPr txBox="1"/>
          <p:nvPr/>
        </p:nvSpPr>
        <p:spPr>
          <a:xfrm>
            <a:off x="351773" y="6505731"/>
            <a:ext cx="2062103" cy="307777"/>
          </a:xfrm>
          <a:prstGeom prst="rect">
            <a:avLst/>
          </a:prstGeom>
          <a:noFill/>
        </p:spPr>
        <p:txBody>
          <a:bodyPr wrap="none" rtlCol="0">
            <a:spAutoFit/>
          </a:bodyPr>
          <a:lstStyle/>
          <a:p>
            <a:r>
              <a:rPr lang="en-IT" sz="1400" b="1">
                <a:solidFill>
                  <a:srgbClr val="002060"/>
                </a:solidFill>
              </a:rPr>
              <a:t>Undercoupled antenna</a:t>
            </a:r>
          </a:p>
        </p:txBody>
      </p:sp>
      <p:sp>
        <p:nvSpPr>
          <p:cNvPr id="18" name="TextBox 11">
            <a:extLst>
              <a:ext uri="{FF2B5EF4-FFF2-40B4-BE49-F238E27FC236}">
                <a16:creationId xmlns:a16="http://schemas.microsoft.com/office/drawing/2014/main" id="{6AC44F8E-B250-EE67-7729-C55477183B7C}"/>
              </a:ext>
            </a:extLst>
          </p:cNvPr>
          <p:cNvSpPr txBox="1"/>
          <p:nvPr/>
        </p:nvSpPr>
        <p:spPr>
          <a:xfrm>
            <a:off x="1164032" y="3899885"/>
            <a:ext cx="774443" cy="369332"/>
          </a:xfrm>
          <a:prstGeom prst="rect">
            <a:avLst/>
          </a:prstGeom>
          <a:noFill/>
        </p:spPr>
        <p:txBody>
          <a:bodyPr wrap="none" rtlCol="0">
            <a:spAutoFit/>
          </a:bodyPr>
          <a:lstStyle/>
          <a:p>
            <a:r>
              <a:rPr lang="en-IT" b="1">
                <a:solidFill>
                  <a:srgbClr val="002060"/>
                </a:solidFill>
              </a:rPr>
              <a:t>Tuner</a:t>
            </a:r>
          </a:p>
        </p:txBody>
      </p:sp>
      <p:sp>
        <p:nvSpPr>
          <p:cNvPr id="19" name="TextBox 12">
            <a:extLst>
              <a:ext uri="{FF2B5EF4-FFF2-40B4-BE49-F238E27FC236}">
                <a16:creationId xmlns:a16="http://schemas.microsoft.com/office/drawing/2014/main" id="{EDEB0D51-162A-3E50-676D-803E81569203}"/>
              </a:ext>
            </a:extLst>
          </p:cNvPr>
          <p:cNvSpPr txBox="1"/>
          <p:nvPr/>
        </p:nvSpPr>
        <p:spPr>
          <a:xfrm>
            <a:off x="348557" y="2946387"/>
            <a:ext cx="1873975" cy="307777"/>
          </a:xfrm>
          <a:prstGeom prst="rect">
            <a:avLst/>
          </a:prstGeom>
          <a:noFill/>
        </p:spPr>
        <p:txBody>
          <a:bodyPr wrap="none" rtlCol="0">
            <a:spAutoFit/>
          </a:bodyPr>
          <a:lstStyle/>
          <a:p>
            <a:r>
              <a:rPr lang="en-IT" sz="1400" b="1">
                <a:solidFill>
                  <a:srgbClr val="002060"/>
                </a:solidFill>
              </a:rPr>
              <a:t>Mu metal + Al Shield </a:t>
            </a:r>
          </a:p>
        </p:txBody>
      </p:sp>
      <p:sp>
        <p:nvSpPr>
          <p:cNvPr id="20" name="TextBox 13">
            <a:extLst>
              <a:ext uri="{FF2B5EF4-FFF2-40B4-BE49-F238E27FC236}">
                <a16:creationId xmlns:a16="http://schemas.microsoft.com/office/drawing/2014/main" id="{1B702872-4D2E-836A-C07C-38BB3972D0CF}"/>
              </a:ext>
            </a:extLst>
          </p:cNvPr>
          <p:cNvSpPr txBox="1"/>
          <p:nvPr/>
        </p:nvSpPr>
        <p:spPr>
          <a:xfrm>
            <a:off x="398834" y="2683977"/>
            <a:ext cx="1125821" cy="338554"/>
          </a:xfrm>
          <a:prstGeom prst="rect">
            <a:avLst/>
          </a:prstGeom>
          <a:noFill/>
        </p:spPr>
        <p:txBody>
          <a:bodyPr wrap="none" rtlCol="0">
            <a:spAutoFit/>
          </a:bodyPr>
          <a:lstStyle/>
          <a:p>
            <a:r>
              <a:rPr lang="en-IT" sz="1600" b="1">
                <a:solidFill>
                  <a:srgbClr val="002060"/>
                </a:solidFill>
              </a:rPr>
              <a:t>Circulator</a:t>
            </a:r>
          </a:p>
        </p:txBody>
      </p:sp>
      <p:sp>
        <p:nvSpPr>
          <p:cNvPr id="21" name="TextBox 14">
            <a:extLst>
              <a:ext uri="{FF2B5EF4-FFF2-40B4-BE49-F238E27FC236}">
                <a16:creationId xmlns:a16="http://schemas.microsoft.com/office/drawing/2014/main" id="{DBD0D948-54C4-1BE9-E90A-57090FBCE649}"/>
              </a:ext>
            </a:extLst>
          </p:cNvPr>
          <p:cNvSpPr txBox="1"/>
          <p:nvPr/>
        </p:nvSpPr>
        <p:spPr>
          <a:xfrm>
            <a:off x="1901928" y="1930517"/>
            <a:ext cx="1547218" cy="523220"/>
          </a:xfrm>
          <a:prstGeom prst="rect">
            <a:avLst/>
          </a:prstGeom>
          <a:noFill/>
        </p:spPr>
        <p:txBody>
          <a:bodyPr wrap="none" rtlCol="0">
            <a:spAutoFit/>
          </a:bodyPr>
          <a:lstStyle/>
          <a:p>
            <a:r>
              <a:rPr lang="en-IT" sz="1400" b="1">
                <a:solidFill>
                  <a:srgbClr val="002060"/>
                </a:solidFill>
              </a:rPr>
              <a:t>Mixing Chamber </a:t>
            </a:r>
            <a:endParaRPr lang="it-IT" sz="1400" b="1" dirty="0">
              <a:solidFill>
                <a:srgbClr val="002060"/>
              </a:solidFill>
            </a:endParaRPr>
          </a:p>
          <a:p>
            <a:pPr algn="ctr"/>
            <a:r>
              <a:rPr lang="en-IT" sz="1400" b="1">
                <a:solidFill>
                  <a:srgbClr val="002060"/>
                </a:solidFill>
              </a:rPr>
              <a:t>plate</a:t>
            </a:r>
          </a:p>
        </p:txBody>
      </p:sp>
      <p:sp>
        <p:nvSpPr>
          <p:cNvPr id="22" name="TextBox 15">
            <a:extLst>
              <a:ext uri="{FF2B5EF4-FFF2-40B4-BE49-F238E27FC236}">
                <a16:creationId xmlns:a16="http://schemas.microsoft.com/office/drawing/2014/main" id="{B19DB968-F536-3018-1CC8-FAB2729A8862}"/>
              </a:ext>
            </a:extLst>
          </p:cNvPr>
          <p:cNvSpPr txBox="1"/>
          <p:nvPr/>
        </p:nvSpPr>
        <p:spPr>
          <a:xfrm>
            <a:off x="414483" y="1553378"/>
            <a:ext cx="1029449" cy="584775"/>
          </a:xfrm>
          <a:prstGeom prst="rect">
            <a:avLst/>
          </a:prstGeom>
          <a:noFill/>
        </p:spPr>
        <p:txBody>
          <a:bodyPr wrap="none" rtlCol="0">
            <a:spAutoFit/>
          </a:bodyPr>
          <a:lstStyle/>
          <a:p>
            <a:r>
              <a:rPr lang="en-IT" sz="1600" b="1">
                <a:solidFill>
                  <a:srgbClr val="002060"/>
                </a:solidFill>
              </a:rPr>
              <a:t>HEMT </a:t>
            </a:r>
          </a:p>
          <a:p>
            <a:r>
              <a:rPr lang="en-IT" sz="1600" b="1">
                <a:solidFill>
                  <a:srgbClr val="002060"/>
                </a:solidFill>
              </a:rPr>
              <a:t>amplifier</a:t>
            </a:r>
          </a:p>
        </p:txBody>
      </p:sp>
      <p:sp>
        <p:nvSpPr>
          <p:cNvPr id="23" name="TextBox 9">
            <a:extLst>
              <a:ext uri="{FF2B5EF4-FFF2-40B4-BE49-F238E27FC236}">
                <a16:creationId xmlns:a16="http://schemas.microsoft.com/office/drawing/2014/main" id="{71B925BB-5BC3-9B69-8953-0618367049D2}"/>
              </a:ext>
            </a:extLst>
          </p:cNvPr>
          <p:cNvSpPr txBox="1"/>
          <p:nvPr/>
        </p:nvSpPr>
        <p:spPr>
          <a:xfrm>
            <a:off x="2513962" y="3946051"/>
            <a:ext cx="1202018" cy="646331"/>
          </a:xfrm>
          <a:prstGeom prst="rect">
            <a:avLst/>
          </a:prstGeom>
          <a:noFill/>
        </p:spPr>
        <p:txBody>
          <a:bodyPr wrap="square" rtlCol="0">
            <a:spAutoFit/>
          </a:bodyPr>
          <a:lstStyle/>
          <a:p>
            <a:r>
              <a:rPr lang="it-IT" b="1" dirty="0">
                <a:solidFill>
                  <a:srgbClr val="002060"/>
                </a:solidFill>
              </a:rPr>
              <a:t>Tunable </a:t>
            </a:r>
            <a:r>
              <a:rPr lang="en-IT" b="1">
                <a:solidFill>
                  <a:srgbClr val="002060"/>
                </a:solidFill>
              </a:rPr>
              <a:t>Antenna</a:t>
            </a:r>
          </a:p>
        </p:txBody>
      </p:sp>
      <p:pic>
        <p:nvPicPr>
          <p:cNvPr id="24" name="Immagine 23" descr="Immagine che contiene metallo, bronzo, Ferramenta, legno&#10;&#10;Il contenuto generato dall'IA potrebbe non essere corretto.">
            <a:extLst>
              <a:ext uri="{FF2B5EF4-FFF2-40B4-BE49-F238E27FC236}">
                <a16:creationId xmlns:a16="http://schemas.microsoft.com/office/drawing/2014/main" id="{FE3F2671-090C-D805-877E-A51E46B6D80D}"/>
              </a:ext>
            </a:extLst>
          </p:cNvPr>
          <p:cNvPicPr>
            <a:picLocks noChangeAspect="1"/>
          </p:cNvPicPr>
          <p:nvPr/>
        </p:nvPicPr>
        <p:blipFill>
          <a:blip r:embed="rId5"/>
          <a:srcRect l="14843"/>
          <a:stretch/>
        </p:blipFill>
        <p:spPr>
          <a:xfrm rot="5400000">
            <a:off x="9392760" y="469195"/>
            <a:ext cx="2733307" cy="2407296"/>
          </a:xfrm>
          <a:prstGeom prst="rect">
            <a:avLst/>
          </a:prstGeom>
        </p:spPr>
      </p:pic>
      <p:pic>
        <p:nvPicPr>
          <p:cNvPr id="25" name="Immagine 24" descr="Immagine che contiene metallo, Ferramenta, ottone, interno&#10;&#10;Il contenuto generato dall'IA potrebbe non essere corretto.">
            <a:extLst>
              <a:ext uri="{FF2B5EF4-FFF2-40B4-BE49-F238E27FC236}">
                <a16:creationId xmlns:a16="http://schemas.microsoft.com/office/drawing/2014/main" id="{3E0C1F28-BD42-45A5-AC02-DDF6367B8124}"/>
              </a:ext>
            </a:extLst>
          </p:cNvPr>
          <p:cNvPicPr>
            <a:picLocks noChangeAspect="1"/>
          </p:cNvPicPr>
          <p:nvPr/>
        </p:nvPicPr>
        <p:blipFill>
          <a:blip r:embed="rId6"/>
          <a:srcRect l="23646" t="15505" r="20154"/>
          <a:stretch/>
        </p:blipFill>
        <p:spPr>
          <a:xfrm rot="10800000">
            <a:off x="6693390" y="310130"/>
            <a:ext cx="2726616" cy="3074567"/>
          </a:xfrm>
          <a:prstGeom prst="rect">
            <a:avLst/>
          </a:prstGeom>
        </p:spPr>
      </p:pic>
      <p:sp>
        <p:nvSpPr>
          <p:cNvPr id="26" name="CasellaDiTesto 25">
            <a:extLst>
              <a:ext uri="{FF2B5EF4-FFF2-40B4-BE49-F238E27FC236}">
                <a16:creationId xmlns:a16="http://schemas.microsoft.com/office/drawing/2014/main" id="{2C5ABBB9-3836-9B49-2759-1662E7B40EAB}"/>
              </a:ext>
            </a:extLst>
          </p:cNvPr>
          <p:cNvSpPr txBox="1"/>
          <p:nvPr/>
        </p:nvSpPr>
        <p:spPr>
          <a:xfrm>
            <a:off x="10904321" y="2997877"/>
            <a:ext cx="70564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PEEK</a:t>
            </a:r>
          </a:p>
        </p:txBody>
      </p:sp>
      <p:sp>
        <p:nvSpPr>
          <p:cNvPr id="27" name="CasellaDiTesto 26">
            <a:extLst>
              <a:ext uri="{FF2B5EF4-FFF2-40B4-BE49-F238E27FC236}">
                <a16:creationId xmlns:a16="http://schemas.microsoft.com/office/drawing/2014/main" id="{2EDC9180-B550-C220-57F8-BD52F168DBEE}"/>
              </a:ext>
            </a:extLst>
          </p:cNvPr>
          <p:cNvSpPr txBox="1"/>
          <p:nvPr/>
        </p:nvSpPr>
        <p:spPr>
          <a:xfrm>
            <a:off x="8483549" y="3103452"/>
            <a:ext cx="93006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t>Copper</a:t>
            </a:r>
          </a:p>
        </p:txBody>
      </p:sp>
      <p:cxnSp>
        <p:nvCxnSpPr>
          <p:cNvPr id="28" name="Connettore 2 27">
            <a:extLst>
              <a:ext uri="{FF2B5EF4-FFF2-40B4-BE49-F238E27FC236}">
                <a16:creationId xmlns:a16="http://schemas.microsoft.com/office/drawing/2014/main" id="{9FBEA989-4362-B698-ACCF-01BE45FC77AB}"/>
              </a:ext>
            </a:extLst>
          </p:cNvPr>
          <p:cNvCxnSpPr>
            <a:cxnSpLocks/>
            <a:stCxn id="27" idx="0"/>
          </p:cNvCxnSpPr>
          <p:nvPr/>
        </p:nvCxnSpPr>
        <p:spPr>
          <a:xfrm flipH="1" flipV="1">
            <a:off x="8338582" y="2657545"/>
            <a:ext cx="609999" cy="44590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Connettore 2 28">
            <a:extLst>
              <a:ext uri="{FF2B5EF4-FFF2-40B4-BE49-F238E27FC236}">
                <a16:creationId xmlns:a16="http://schemas.microsoft.com/office/drawing/2014/main" id="{0F6F0AE2-4F8B-867C-6815-8F9756C48459}"/>
              </a:ext>
            </a:extLst>
          </p:cNvPr>
          <p:cNvCxnSpPr>
            <a:cxnSpLocks/>
            <a:stCxn id="26" idx="0"/>
          </p:cNvCxnSpPr>
          <p:nvPr/>
        </p:nvCxnSpPr>
        <p:spPr>
          <a:xfrm flipV="1">
            <a:off x="11257142" y="1847559"/>
            <a:ext cx="0" cy="115031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0" name="CasellaDiTesto 29">
            <a:extLst>
              <a:ext uri="{FF2B5EF4-FFF2-40B4-BE49-F238E27FC236}">
                <a16:creationId xmlns:a16="http://schemas.microsoft.com/office/drawing/2014/main" id="{77B67440-32CB-D260-219F-BD13FC379475}"/>
              </a:ext>
            </a:extLst>
          </p:cNvPr>
          <p:cNvSpPr txBox="1"/>
          <p:nvPr/>
        </p:nvSpPr>
        <p:spPr>
          <a:xfrm>
            <a:off x="5651471" y="3813116"/>
            <a:ext cx="5958492" cy="2585323"/>
          </a:xfrm>
          <a:prstGeom prst="rect">
            <a:avLst/>
          </a:prstGeom>
          <a:noFill/>
        </p:spPr>
        <p:txBody>
          <a:bodyPr wrap="square" rtlCol="0">
            <a:spAutoFit/>
          </a:bodyPr>
          <a:lstStyle/>
          <a:p>
            <a:pPr marL="285750" indent="-285750" algn="just">
              <a:buFont typeface="Arial" panose="020B0604020202020204" pitchFamily="34" charset="0"/>
              <a:buChar char="•"/>
            </a:pPr>
            <a:r>
              <a:rPr lang="en-GB" dirty="0"/>
              <a:t>A new tuner was made to improve the measurement stability (vibrations) and the cavity quality factor by reducing the losses of the previous tuner.</a:t>
            </a:r>
          </a:p>
          <a:p>
            <a:pPr algn="just"/>
            <a:endParaRPr lang="en-GB" dirty="0"/>
          </a:p>
          <a:p>
            <a:pPr marL="285750" indent="-285750" algn="just">
              <a:buFont typeface="Arial" panose="020B0604020202020204" pitchFamily="34" charset="0"/>
              <a:buChar char="•"/>
            </a:pPr>
            <a:r>
              <a:rPr lang="en-GB" dirty="0"/>
              <a:t>In April, test measurements were taken at 20 mK to verify the functioning of the system, without obtain the expected quality factor improvements.</a:t>
            </a:r>
          </a:p>
          <a:p>
            <a:pPr algn="just"/>
            <a:endParaRPr lang="en-GB" dirty="0"/>
          </a:p>
          <a:p>
            <a:pPr marL="285750" indent="-285750" algn="just">
              <a:buFont typeface="Arial" panose="020B0604020202020204" pitchFamily="34" charset="0"/>
              <a:buChar char="•"/>
            </a:pPr>
            <a:r>
              <a:rPr lang="en-GB" dirty="0"/>
              <a:t>We are investigating what was wrong with the new design.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3D5A6F2A-8714-7EE4-3774-D3C5B6548D26}"/>
              </a:ext>
            </a:extLst>
          </p:cNvPr>
          <p:cNvPicPr/>
          <p:nvPr/>
        </p:nvPicPr>
        <p:blipFill>
          <a:blip r:embed="rId3" cstate="print"/>
          <a:stretch>
            <a:fillRect/>
          </a:stretch>
        </p:blipFill>
        <p:spPr>
          <a:xfrm>
            <a:off x="0" y="0"/>
            <a:ext cx="12191999" cy="5267325"/>
          </a:xfrm>
          <a:prstGeom prst="rect">
            <a:avLst/>
          </a:prstGeom>
        </p:spPr>
      </p:pic>
      <p:grpSp>
        <p:nvGrpSpPr>
          <p:cNvPr id="5" name="object 2">
            <a:extLst>
              <a:ext uri="{FF2B5EF4-FFF2-40B4-BE49-F238E27FC236}">
                <a16:creationId xmlns:a16="http://schemas.microsoft.com/office/drawing/2014/main" id="{4DF3D378-0344-85BB-F859-2C1CB5F89516}"/>
              </a:ext>
            </a:extLst>
          </p:cNvPr>
          <p:cNvGrpSpPr/>
          <p:nvPr/>
        </p:nvGrpSpPr>
        <p:grpSpPr>
          <a:xfrm>
            <a:off x="0" y="5257800"/>
            <a:ext cx="12192000" cy="1600200"/>
            <a:chOff x="0" y="5257800"/>
            <a:chExt cx="12192000" cy="1600200"/>
          </a:xfrm>
        </p:grpSpPr>
        <p:pic>
          <p:nvPicPr>
            <p:cNvPr id="6" name="object 4">
              <a:extLst>
                <a:ext uri="{FF2B5EF4-FFF2-40B4-BE49-F238E27FC236}">
                  <a16:creationId xmlns:a16="http://schemas.microsoft.com/office/drawing/2014/main" id="{88E3D9B5-B5A4-F17B-1E07-1C50E8C91977}"/>
                </a:ext>
              </a:extLst>
            </p:cNvPr>
            <p:cNvPicPr/>
            <p:nvPr/>
          </p:nvPicPr>
          <p:blipFill>
            <a:blip r:embed="rId4" cstate="print"/>
            <a:stretch>
              <a:fillRect/>
            </a:stretch>
          </p:blipFill>
          <p:spPr>
            <a:xfrm>
              <a:off x="0" y="5257800"/>
              <a:ext cx="12192000" cy="1600200"/>
            </a:xfrm>
            <a:prstGeom prst="rect">
              <a:avLst/>
            </a:prstGeom>
          </p:spPr>
        </p:pic>
        <p:pic>
          <p:nvPicPr>
            <p:cNvPr id="7" name="object 5">
              <a:extLst>
                <a:ext uri="{FF2B5EF4-FFF2-40B4-BE49-F238E27FC236}">
                  <a16:creationId xmlns:a16="http://schemas.microsoft.com/office/drawing/2014/main" id="{D3976F20-B09B-E45E-04A3-8BBB8123F5BC}"/>
                </a:ext>
              </a:extLst>
            </p:cNvPr>
            <p:cNvPicPr/>
            <p:nvPr/>
          </p:nvPicPr>
          <p:blipFill>
            <a:blip r:embed="rId5" cstate="print"/>
            <a:stretch>
              <a:fillRect/>
            </a:stretch>
          </p:blipFill>
          <p:spPr>
            <a:xfrm>
              <a:off x="0" y="5286375"/>
              <a:ext cx="12192000" cy="1152525"/>
            </a:xfrm>
            <a:prstGeom prst="rect">
              <a:avLst/>
            </a:prstGeom>
          </p:spPr>
        </p:pic>
      </p:grpSp>
      <p:sp>
        <p:nvSpPr>
          <p:cNvPr id="8" name="object 6">
            <a:extLst>
              <a:ext uri="{FF2B5EF4-FFF2-40B4-BE49-F238E27FC236}">
                <a16:creationId xmlns:a16="http://schemas.microsoft.com/office/drawing/2014/main" id="{F3D90A56-FA65-3A4C-CDC7-CB72686876E6}"/>
              </a:ext>
            </a:extLst>
          </p:cNvPr>
          <p:cNvSpPr txBox="1">
            <a:spLocks noGrp="1"/>
          </p:cNvSpPr>
          <p:nvPr>
            <p:ph type="title"/>
          </p:nvPr>
        </p:nvSpPr>
        <p:spPr>
          <a:xfrm>
            <a:off x="779144" y="5672137"/>
            <a:ext cx="3665220" cy="632460"/>
          </a:xfrm>
          <a:prstGeom prst="rect">
            <a:avLst/>
          </a:prstGeom>
        </p:spPr>
        <p:txBody>
          <a:bodyPr vert="horz" wrap="square" lIns="0" tIns="16510" rIns="0" bIns="0" rtlCol="0">
            <a:spAutoFit/>
          </a:bodyPr>
          <a:lstStyle/>
          <a:p>
            <a:pPr marL="12700">
              <a:lnSpc>
                <a:spcPct val="100000"/>
              </a:lnSpc>
              <a:spcBef>
                <a:spcPts val="130"/>
              </a:spcBef>
            </a:pPr>
            <a:r>
              <a:rPr sz="3950" spc="-165" dirty="0">
                <a:solidFill>
                  <a:srgbClr val="FFFFFF"/>
                </a:solidFill>
                <a:latin typeface="+mj-lt"/>
              </a:rPr>
              <a:t>Quantum</a:t>
            </a:r>
            <a:r>
              <a:rPr sz="3950" spc="-254" dirty="0">
                <a:solidFill>
                  <a:srgbClr val="FFFFFF"/>
                </a:solidFill>
                <a:latin typeface="+mj-lt"/>
              </a:rPr>
              <a:t> </a:t>
            </a:r>
            <a:r>
              <a:rPr lang="it-IT" sz="3950" spc="-225" dirty="0">
                <a:solidFill>
                  <a:srgbClr val="FFFFFF"/>
                </a:solidFill>
                <a:latin typeface="+mj-lt"/>
              </a:rPr>
              <a:t>Devices</a:t>
            </a:r>
            <a:endParaRPr sz="3950" dirty="0">
              <a:latin typeface="+mj-lt"/>
            </a:endParaRPr>
          </a:p>
        </p:txBody>
      </p:sp>
    </p:spTree>
    <p:extLst>
      <p:ext uri="{BB962C8B-B14F-4D97-AF65-F5344CB8AC3E}">
        <p14:creationId xmlns:p14="http://schemas.microsoft.com/office/powerpoint/2010/main" val="2612057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B769-EF86-15BD-5F4A-1B9F5B5A1F8D}"/>
            </a:ext>
          </a:extLst>
        </p:cNvPr>
        <p:cNvGrpSpPr/>
        <p:nvPr/>
      </p:nvGrpSpPr>
      <p:grpSpPr>
        <a:xfrm>
          <a:off x="0" y="0"/>
          <a:ext cx="0" cy="0"/>
          <a:chOff x="0" y="0"/>
          <a:chExt cx="0" cy="0"/>
        </a:xfrm>
      </p:grpSpPr>
      <p:pic>
        <p:nvPicPr>
          <p:cNvPr id="4" name="Immagine 3" descr="Immagine che contiene muro, interno, pavimento, arte&#10;&#10;Il contenuto generato dall'IA potrebbe non essere corretto.">
            <a:extLst>
              <a:ext uri="{FF2B5EF4-FFF2-40B4-BE49-F238E27FC236}">
                <a16:creationId xmlns:a16="http://schemas.microsoft.com/office/drawing/2014/main" id="{3471713E-D733-75CE-DE17-7E7211620093}"/>
              </a:ext>
            </a:extLst>
          </p:cNvPr>
          <p:cNvPicPr>
            <a:picLocks noChangeAspect="1"/>
          </p:cNvPicPr>
          <p:nvPr/>
        </p:nvPicPr>
        <p:blipFill>
          <a:blip r:embed="rId3">
            <a:extLst>
              <a:ext uri="{28A0092B-C50C-407E-A947-70E740481C1C}">
                <a14:useLocalDpi xmlns:a14="http://schemas.microsoft.com/office/drawing/2010/main" val="0"/>
              </a:ext>
            </a:extLst>
          </a:blip>
          <a:srcRect t="37126" r="16611" b="34872"/>
          <a:stretch/>
        </p:blipFill>
        <p:spPr>
          <a:xfrm>
            <a:off x="8955589" y="5188376"/>
            <a:ext cx="3136698" cy="1404394"/>
          </a:xfrm>
          <a:prstGeom prst="rect">
            <a:avLst/>
          </a:prstGeom>
        </p:spPr>
      </p:pic>
      <p:pic>
        <p:nvPicPr>
          <p:cNvPr id="5" name="Immagine 4">
            <a:extLst>
              <a:ext uri="{FF2B5EF4-FFF2-40B4-BE49-F238E27FC236}">
                <a16:creationId xmlns:a16="http://schemas.microsoft.com/office/drawing/2014/main" id="{8E2D4CD4-4651-574B-39E2-0A82F6006C7F}"/>
              </a:ext>
            </a:extLst>
          </p:cNvPr>
          <p:cNvPicPr>
            <a:picLocks noChangeAspect="1"/>
          </p:cNvPicPr>
          <p:nvPr/>
        </p:nvPicPr>
        <p:blipFill>
          <a:blip r:embed="rId4"/>
          <a:stretch>
            <a:fillRect/>
          </a:stretch>
        </p:blipFill>
        <p:spPr>
          <a:xfrm>
            <a:off x="9493573" y="2339898"/>
            <a:ext cx="2540086" cy="1861767"/>
          </a:xfrm>
          <a:prstGeom prst="rect">
            <a:avLst/>
          </a:prstGeom>
        </p:spPr>
      </p:pic>
      <p:pic>
        <p:nvPicPr>
          <p:cNvPr id="6" name="Picture 6" descr="CNR - IFN, Istituto di Fotonica e Nanotecnologie | Milan">
            <a:extLst>
              <a:ext uri="{FF2B5EF4-FFF2-40B4-BE49-F238E27FC236}">
                <a16:creationId xmlns:a16="http://schemas.microsoft.com/office/drawing/2014/main" id="{56D565E4-6823-93B9-77EF-C73035810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0158" y="1645235"/>
            <a:ext cx="799322" cy="79932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7B6AF93-EAE9-114A-FF0E-6AA1495ADC4A}"/>
              </a:ext>
            </a:extLst>
          </p:cNvPr>
          <p:cNvSpPr txBox="1"/>
          <p:nvPr/>
        </p:nvSpPr>
        <p:spPr>
          <a:xfrm>
            <a:off x="9928177" y="1239634"/>
            <a:ext cx="1322530" cy="738664"/>
          </a:xfrm>
          <a:prstGeom prst="rect">
            <a:avLst/>
          </a:prstGeom>
          <a:noFill/>
        </p:spPr>
        <p:txBody>
          <a:bodyPr wrap="square" rtlCol="0">
            <a:spAutoFit/>
          </a:bodyPr>
          <a:lstStyle/>
          <a:p>
            <a:pPr algn="ctr"/>
            <a:r>
              <a:rPr lang="en-GB" sz="1400" b="1" noProof="0" dirty="0">
                <a:latin typeface="Calibri" panose="020F0502020204030204" pitchFamily="34" charset="0"/>
                <a:cs typeface="Calibri" panose="020F0502020204030204" pitchFamily="34" charset="0"/>
              </a:rPr>
              <a:t>JJ Area:</a:t>
            </a:r>
          </a:p>
          <a:p>
            <a:r>
              <a:rPr lang="en-GB" sz="1400" b="1" dirty="0">
                <a:latin typeface="Calibri" panose="020F0502020204030204" pitchFamily="34" charset="0"/>
                <a:cs typeface="Calibri" panose="020F0502020204030204" pitchFamily="34" charset="0"/>
              </a:rPr>
              <a:t>216 x 148 </a:t>
            </a:r>
            <a:r>
              <a:rPr lang="it-IT" sz="1400" b="1" dirty="0">
                <a:effectLst/>
                <a:latin typeface="Calibri" panose="020F0502020204030204" pitchFamily="34" charset="0"/>
                <a:ea typeface="Aptos" panose="020B0004020202020204" pitchFamily="34" charset="0"/>
                <a:cs typeface="Calibri" panose="020F0502020204030204" pitchFamily="34" charset="0"/>
              </a:rPr>
              <a:t>nm</a:t>
            </a:r>
            <a:r>
              <a:rPr lang="it-IT" sz="1400" b="1" baseline="30000" dirty="0">
                <a:effectLst/>
                <a:latin typeface="Calibri" panose="020F0502020204030204" pitchFamily="34" charset="0"/>
                <a:ea typeface="Aptos" panose="020B0004020202020204" pitchFamily="34" charset="0"/>
                <a:cs typeface="Calibri" panose="020F0502020204030204" pitchFamily="34" charset="0"/>
              </a:rPr>
              <a:t>2</a:t>
            </a:r>
          </a:p>
          <a:p>
            <a:pPr algn="ctr"/>
            <a:r>
              <a:rPr lang="it-IT" sz="1400" b="1" dirty="0">
                <a:effectLst/>
                <a:latin typeface="Calibri" panose="020F0502020204030204" pitchFamily="34" charset="0"/>
                <a:cs typeface="Calibri" panose="020F0502020204030204" pitchFamily="34" charset="0"/>
              </a:rPr>
              <a:t>Ic</a:t>
            </a:r>
            <a:r>
              <a:rPr lang="it-IT" sz="1400" b="1" dirty="0">
                <a:latin typeface="Calibri" panose="020F0502020204030204" pitchFamily="34" charset="0"/>
                <a:cs typeface="Calibri" panose="020F0502020204030204" pitchFamily="34" charset="0"/>
              </a:rPr>
              <a:t>=</a:t>
            </a:r>
            <a:r>
              <a:rPr lang="it-IT" sz="1400" b="1" dirty="0">
                <a:effectLst/>
                <a:latin typeface="Calibri" panose="020F0502020204030204" pitchFamily="34" charset="0"/>
                <a:cs typeface="Calibri" panose="020F0502020204030204" pitchFamily="34" charset="0"/>
              </a:rPr>
              <a:t>20 nA </a:t>
            </a:r>
            <a:endParaRPr lang="en-GB" sz="1400" b="1" noProof="0" dirty="0">
              <a:latin typeface="Calibri" panose="020F0502020204030204" pitchFamily="34" charset="0"/>
              <a:cs typeface="Calibri" panose="020F0502020204030204" pitchFamily="34" charset="0"/>
            </a:endParaRPr>
          </a:p>
        </p:txBody>
      </p:sp>
      <p:pic>
        <p:nvPicPr>
          <p:cNvPr id="18" name="object 3">
            <a:extLst>
              <a:ext uri="{FF2B5EF4-FFF2-40B4-BE49-F238E27FC236}">
                <a16:creationId xmlns:a16="http://schemas.microsoft.com/office/drawing/2014/main" id="{7951680A-0871-8E3E-CEF6-55FA9937476B}"/>
              </a:ext>
            </a:extLst>
          </p:cNvPr>
          <p:cNvPicPr>
            <a:picLocks noChangeAspect="1"/>
          </p:cNvPicPr>
          <p:nvPr/>
        </p:nvPicPr>
        <p:blipFill>
          <a:blip r:embed="rId6" cstate="print"/>
          <a:stretch>
            <a:fillRect/>
          </a:stretch>
        </p:blipFill>
        <p:spPr>
          <a:xfrm>
            <a:off x="90393" y="73213"/>
            <a:ext cx="1256819" cy="1256869"/>
          </a:xfrm>
          <a:prstGeom prst="rect">
            <a:avLst/>
          </a:prstGeom>
        </p:spPr>
      </p:pic>
      <p:pic>
        <p:nvPicPr>
          <p:cNvPr id="19" name="Picture 8" descr="GAMMA@LNL">
            <a:extLst>
              <a:ext uri="{FF2B5EF4-FFF2-40B4-BE49-F238E27FC236}">
                <a16:creationId xmlns:a16="http://schemas.microsoft.com/office/drawing/2014/main" id="{2C945D1C-B9DD-F040-732D-6E612EBCD9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4331" y="4515178"/>
            <a:ext cx="1135149" cy="733856"/>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1E10B965-C5A1-277F-252F-74778CBD5B00}"/>
              </a:ext>
            </a:extLst>
          </p:cNvPr>
          <p:cNvSpPr txBox="1"/>
          <p:nvPr/>
        </p:nvSpPr>
        <p:spPr>
          <a:xfrm>
            <a:off x="1681621" y="329711"/>
            <a:ext cx="8907821" cy="1323439"/>
          </a:xfrm>
          <a:prstGeom prst="rect">
            <a:avLst/>
          </a:prstGeom>
          <a:noFill/>
        </p:spPr>
        <p:txBody>
          <a:bodyPr wrap="square">
            <a:spAutoFit/>
          </a:bodyPr>
          <a:lstStyle/>
          <a:p>
            <a:pPr algn="ctr"/>
            <a:r>
              <a:rPr lang="en-GB" sz="4000" noProof="1">
                <a:latin typeface="+mj-lt"/>
              </a:rPr>
              <a:t>Results from First Fabrication of 3D Al Qubit </a:t>
            </a:r>
          </a:p>
        </p:txBody>
      </p:sp>
      <p:pic>
        <p:nvPicPr>
          <p:cNvPr id="21" name="Immagine 20" descr="Immagine che contiene metallo, interno, ingegneria, ingranaggio&#10;&#10;Il contenuto generato dall'IA potrebbe non essere corretto.">
            <a:extLst>
              <a:ext uri="{FF2B5EF4-FFF2-40B4-BE49-F238E27FC236}">
                <a16:creationId xmlns:a16="http://schemas.microsoft.com/office/drawing/2014/main" id="{0C76F992-EE26-29CB-0CF2-3CC2435448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696" y="3487770"/>
            <a:ext cx="3028618" cy="2271463"/>
          </a:xfrm>
          <a:prstGeom prst="rect">
            <a:avLst/>
          </a:prstGeom>
        </p:spPr>
      </p:pic>
      <p:cxnSp>
        <p:nvCxnSpPr>
          <p:cNvPr id="22" name="Connettore 2 21">
            <a:extLst>
              <a:ext uri="{FF2B5EF4-FFF2-40B4-BE49-F238E27FC236}">
                <a16:creationId xmlns:a16="http://schemas.microsoft.com/office/drawing/2014/main" id="{1105D6A7-40E2-60EB-DEE5-8070C6E7BC80}"/>
              </a:ext>
            </a:extLst>
          </p:cNvPr>
          <p:cNvCxnSpPr>
            <a:cxnSpLocks/>
            <a:stCxn id="23" idx="0"/>
          </p:cNvCxnSpPr>
          <p:nvPr/>
        </p:nvCxnSpPr>
        <p:spPr>
          <a:xfrm flipH="1" flipV="1">
            <a:off x="1289008" y="5446685"/>
            <a:ext cx="206787" cy="684420"/>
          </a:xfrm>
          <a:prstGeom prst="straightConnector1">
            <a:avLst/>
          </a:prstGeom>
          <a:ln w="57150" cap="flat" cmpd="sng" algn="ctr">
            <a:solidFill>
              <a:schemeClr val="tx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CasellaDiTesto 22">
            <a:extLst>
              <a:ext uri="{FF2B5EF4-FFF2-40B4-BE49-F238E27FC236}">
                <a16:creationId xmlns:a16="http://schemas.microsoft.com/office/drawing/2014/main" id="{53031B12-5C73-A92F-3A36-6D5C470BA7CA}"/>
              </a:ext>
            </a:extLst>
          </p:cNvPr>
          <p:cNvSpPr txBox="1"/>
          <p:nvPr/>
        </p:nvSpPr>
        <p:spPr>
          <a:xfrm>
            <a:off x="580993" y="6131105"/>
            <a:ext cx="1829603" cy="461665"/>
          </a:xfrm>
          <a:prstGeom prst="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2400" noProof="0" dirty="0"/>
              <a:t>3D Transmon</a:t>
            </a:r>
            <a:endParaRPr lang="en-GB" sz="3600" i="1" dirty="0"/>
          </a:p>
        </p:txBody>
      </p:sp>
      <p:grpSp>
        <p:nvGrpSpPr>
          <p:cNvPr id="2" name="Group 1">
            <a:extLst>
              <a:ext uri="{FF2B5EF4-FFF2-40B4-BE49-F238E27FC236}">
                <a16:creationId xmlns:a16="http://schemas.microsoft.com/office/drawing/2014/main" id="{2BAA4139-9BDB-730F-0807-95532BF93ACA}"/>
              </a:ext>
            </a:extLst>
          </p:cNvPr>
          <p:cNvGrpSpPr/>
          <p:nvPr/>
        </p:nvGrpSpPr>
        <p:grpSpPr>
          <a:xfrm>
            <a:off x="3643384" y="1653150"/>
            <a:ext cx="5312205" cy="4680000"/>
            <a:chOff x="6632452" y="799442"/>
            <a:chExt cx="5312205" cy="4680000"/>
          </a:xfrm>
        </p:grpSpPr>
        <p:pic>
          <p:nvPicPr>
            <p:cNvPr id="3" name="Picture 2">
              <a:extLst>
                <a:ext uri="{FF2B5EF4-FFF2-40B4-BE49-F238E27FC236}">
                  <a16:creationId xmlns:a16="http://schemas.microsoft.com/office/drawing/2014/main" id="{3C4E1B8D-A280-6677-B5D3-3308B73CE839}"/>
                </a:ext>
              </a:extLst>
            </p:cNvPr>
            <p:cNvPicPr>
              <a:picLocks noChangeAspect="1"/>
            </p:cNvPicPr>
            <p:nvPr/>
          </p:nvPicPr>
          <p:blipFill>
            <a:blip r:embed="rId9"/>
            <a:srcRect l="3285" r="10382"/>
            <a:stretch/>
          </p:blipFill>
          <p:spPr>
            <a:xfrm>
              <a:off x="6632452" y="799442"/>
              <a:ext cx="5155384" cy="4680000"/>
            </a:xfrm>
            <a:prstGeom prst="rect">
              <a:avLst/>
            </a:prstGeom>
          </p:spPr>
        </p:pic>
        <p:sp>
          <p:nvSpPr>
            <p:cNvPr id="24" name="TextBox 23">
              <a:extLst>
                <a:ext uri="{FF2B5EF4-FFF2-40B4-BE49-F238E27FC236}">
                  <a16:creationId xmlns:a16="http://schemas.microsoft.com/office/drawing/2014/main" id="{1E8AA83A-3B78-44B0-21AC-D60F219B3E22}"/>
                </a:ext>
              </a:extLst>
            </p:cNvPr>
            <p:cNvSpPr txBox="1"/>
            <p:nvPr/>
          </p:nvSpPr>
          <p:spPr>
            <a:xfrm>
              <a:off x="7688039" y="799442"/>
              <a:ext cx="2820772" cy="461665"/>
            </a:xfrm>
            <a:prstGeom prst="rect">
              <a:avLst/>
            </a:prstGeom>
            <a:noFill/>
          </p:spPr>
          <p:txBody>
            <a:bodyPr wrap="none" rtlCol="0">
              <a:spAutoFit/>
            </a:bodyPr>
            <a:lstStyle/>
            <a:p>
              <a:r>
                <a:rPr lang="en-IT" sz="2400"/>
                <a:t>Qubit Spectroscopy</a:t>
              </a:r>
            </a:p>
          </p:txBody>
        </p:sp>
        <p:sp>
          <p:nvSpPr>
            <p:cNvPr id="25" name="TextBox 24">
              <a:extLst>
                <a:ext uri="{FF2B5EF4-FFF2-40B4-BE49-F238E27FC236}">
                  <a16:creationId xmlns:a16="http://schemas.microsoft.com/office/drawing/2014/main" id="{F4CEFF07-46F0-F69A-A332-ACB905EF7784}"/>
                </a:ext>
              </a:extLst>
            </p:cNvPr>
            <p:cNvSpPr txBox="1"/>
            <p:nvPr/>
          </p:nvSpPr>
          <p:spPr>
            <a:xfrm rot="16200000">
              <a:off x="10966953" y="2206695"/>
              <a:ext cx="1647631" cy="307777"/>
            </a:xfrm>
            <a:prstGeom prst="rect">
              <a:avLst/>
            </a:prstGeom>
            <a:noFill/>
          </p:spPr>
          <p:txBody>
            <a:bodyPr wrap="none" rtlCol="0">
              <a:spAutoFit/>
            </a:bodyPr>
            <a:lstStyle/>
            <a:p>
              <a:r>
                <a:rPr lang="en-GB" sz="1400" dirty="0"/>
                <a:t>T</a:t>
              </a:r>
              <a:r>
                <a:rPr lang="en-IT" sz="1400"/>
                <a:t>ransmission (S21)</a:t>
              </a:r>
            </a:p>
          </p:txBody>
        </p:sp>
        <p:sp>
          <p:nvSpPr>
            <p:cNvPr id="26" name="TextBox 25">
              <a:extLst>
                <a:ext uri="{FF2B5EF4-FFF2-40B4-BE49-F238E27FC236}">
                  <a16:creationId xmlns:a16="http://schemas.microsoft.com/office/drawing/2014/main" id="{A4468081-F662-5BC0-D97F-4B088A7012F8}"/>
                </a:ext>
              </a:extLst>
            </p:cNvPr>
            <p:cNvSpPr txBox="1"/>
            <p:nvPr/>
          </p:nvSpPr>
          <p:spPr>
            <a:xfrm>
              <a:off x="8651531" y="5136632"/>
              <a:ext cx="2323265" cy="307777"/>
            </a:xfrm>
            <a:prstGeom prst="rect">
              <a:avLst/>
            </a:prstGeom>
            <a:solidFill>
              <a:schemeClr val="bg1"/>
            </a:solidFill>
          </p:spPr>
          <p:txBody>
            <a:bodyPr wrap="none" rtlCol="0">
              <a:spAutoFit/>
            </a:bodyPr>
            <a:lstStyle/>
            <a:p>
              <a:r>
                <a:rPr lang="en-IT" sz="1400"/>
                <a:t>Qubit drive frequency (GHz)</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8530AF3-A724-2AB9-DCDC-515A61EAF47D}"/>
                    </a:ext>
                  </a:extLst>
                </p:cNvPr>
                <p:cNvSpPr txBox="1"/>
                <p:nvPr/>
              </p:nvSpPr>
              <p:spPr>
                <a:xfrm>
                  <a:off x="9323764" y="2370583"/>
                  <a:ext cx="382541" cy="583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it-IT" sz="2000" i="1" smtClean="0">
                                    <a:latin typeface="Cambria Math" panose="02040503050406030204" pitchFamily="18" charset="0"/>
                                  </a:rPr>
                                </m:ctrlPr>
                              </m:sSubPr>
                              <m:e>
                                <m:r>
                                  <a:rPr lang="it-IT" sz="2000" i="1">
                                    <a:latin typeface="Cambria Math" panose="02040503050406030204" pitchFamily="18" charset="0"/>
                                  </a:rPr>
                                  <m:t>𝑓</m:t>
                                </m:r>
                              </m:e>
                              <m:sub>
                                <m:r>
                                  <a:rPr lang="it-IT" sz="2000" i="1">
                                    <a:latin typeface="Cambria Math" panose="02040503050406030204" pitchFamily="18" charset="0"/>
                                  </a:rPr>
                                  <m:t>0</m:t>
                                </m:r>
                                <m:r>
                                  <a:rPr lang="it-IT" sz="2000" b="0" i="1" smtClean="0">
                                    <a:latin typeface="Cambria Math" panose="02040503050406030204" pitchFamily="18" charset="0"/>
                                  </a:rPr>
                                  <m:t>2</m:t>
                                </m:r>
                              </m:sub>
                            </m:sSub>
                          </m:num>
                          <m:den>
                            <m:r>
                              <a:rPr lang="it-IT" sz="2000" b="0" i="1" smtClean="0">
                                <a:latin typeface="Cambria Math" panose="02040503050406030204" pitchFamily="18" charset="0"/>
                              </a:rPr>
                              <m:t>2</m:t>
                            </m:r>
                          </m:den>
                        </m:f>
                      </m:oMath>
                    </m:oMathPara>
                  </a14:m>
                  <a:endParaRPr lang="en-IT" sz="2000"/>
                </a:p>
              </p:txBody>
            </p:sp>
          </mc:Choice>
          <mc:Fallback xmlns="">
            <p:sp>
              <p:nvSpPr>
                <p:cNvPr id="24" name="TextBox 23">
                  <a:extLst>
                    <a:ext uri="{FF2B5EF4-FFF2-40B4-BE49-F238E27FC236}">
                      <a16:creationId xmlns:a16="http://schemas.microsoft.com/office/drawing/2014/main" id="{BD1B0F42-3699-CC83-F8A3-F2D4C6E7BD2F}"/>
                    </a:ext>
                  </a:extLst>
                </p:cNvPr>
                <p:cNvSpPr txBox="1">
                  <a:spLocks noRot="1" noChangeAspect="1" noMove="1" noResize="1" noEditPoints="1" noAdjustHandles="1" noChangeArrowheads="1" noChangeShapeType="1" noTextEdit="1"/>
                </p:cNvSpPr>
                <p:nvPr/>
              </p:nvSpPr>
              <p:spPr>
                <a:xfrm>
                  <a:off x="9323764" y="2370583"/>
                  <a:ext cx="382541" cy="583108"/>
                </a:xfrm>
                <a:prstGeom prst="rect">
                  <a:avLst/>
                </a:prstGeom>
                <a:blipFill>
                  <a:blip r:embed="rId10"/>
                  <a:stretch>
                    <a:fillRect l="-25806" t="-4255" r="-3226" b="-14894"/>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6DA8206-E43B-DA0E-707A-C4B8B8074DEE}"/>
                    </a:ext>
                  </a:extLst>
                </p:cNvPr>
                <p:cNvSpPr txBox="1"/>
                <p:nvPr/>
              </p:nvSpPr>
              <p:spPr>
                <a:xfrm>
                  <a:off x="9999419" y="3865463"/>
                  <a:ext cx="38254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𝑓</m:t>
                            </m:r>
                          </m:e>
                          <m:sub>
                            <m:r>
                              <a:rPr lang="it-IT" sz="2000" i="1">
                                <a:latin typeface="Cambria Math" panose="02040503050406030204" pitchFamily="18" charset="0"/>
                              </a:rPr>
                              <m:t>01</m:t>
                            </m:r>
                          </m:sub>
                        </m:sSub>
                      </m:oMath>
                    </m:oMathPara>
                  </a14:m>
                  <a:endParaRPr lang="en-IT" sz="2000"/>
                </a:p>
              </p:txBody>
            </p:sp>
          </mc:Choice>
          <mc:Fallback xmlns="">
            <p:sp>
              <p:nvSpPr>
                <p:cNvPr id="25" name="TextBox 24">
                  <a:extLst>
                    <a:ext uri="{FF2B5EF4-FFF2-40B4-BE49-F238E27FC236}">
                      <a16:creationId xmlns:a16="http://schemas.microsoft.com/office/drawing/2014/main" id="{F76DD9B0-1C78-95DA-3B55-5BFB83B53D21}"/>
                    </a:ext>
                  </a:extLst>
                </p:cNvPr>
                <p:cNvSpPr txBox="1">
                  <a:spLocks noRot="1" noChangeAspect="1" noMove="1" noResize="1" noEditPoints="1" noAdjustHandles="1" noChangeArrowheads="1" noChangeShapeType="1" noTextEdit="1"/>
                </p:cNvSpPr>
                <p:nvPr/>
              </p:nvSpPr>
              <p:spPr>
                <a:xfrm>
                  <a:off x="9999419" y="3865463"/>
                  <a:ext cx="382541" cy="307777"/>
                </a:xfrm>
                <a:prstGeom prst="rect">
                  <a:avLst/>
                </a:prstGeom>
                <a:blipFill>
                  <a:blip r:embed="rId11"/>
                  <a:stretch>
                    <a:fillRect l="-22581" r="-3226" b="-3076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6057999-0A22-EF6F-F189-4FC978944329}"/>
                    </a:ext>
                  </a:extLst>
                </p:cNvPr>
                <p:cNvSpPr txBox="1"/>
                <p:nvPr/>
              </p:nvSpPr>
              <p:spPr>
                <a:xfrm>
                  <a:off x="8463243" y="3865463"/>
                  <a:ext cx="376577"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000" i="1" smtClean="0">
                                <a:latin typeface="Cambria Math" panose="02040503050406030204" pitchFamily="18" charset="0"/>
                              </a:rPr>
                            </m:ctrlPr>
                          </m:sSubPr>
                          <m:e>
                            <m:r>
                              <a:rPr lang="it-IT" sz="2000" i="1">
                                <a:latin typeface="Cambria Math" panose="02040503050406030204" pitchFamily="18" charset="0"/>
                              </a:rPr>
                              <m:t>𝑓</m:t>
                            </m:r>
                          </m:e>
                          <m:sub>
                            <m:r>
                              <a:rPr lang="it-IT" sz="2000" b="0" i="1" smtClean="0">
                                <a:latin typeface="Cambria Math" panose="02040503050406030204" pitchFamily="18" charset="0"/>
                              </a:rPr>
                              <m:t>12</m:t>
                            </m:r>
                          </m:sub>
                        </m:sSub>
                      </m:oMath>
                    </m:oMathPara>
                  </a14:m>
                  <a:endParaRPr lang="en-IT" sz="2000"/>
                </a:p>
              </p:txBody>
            </p:sp>
          </mc:Choice>
          <mc:Fallback xmlns="">
            <p:sp>
              <p:nvSpPr>
                <p:cNvPr id="33" name="TextBox 32">
                  <a:extLst>
                    <a:ext uri="{FF2B5EF4-FFF2-40B4-BE49-F238E27FC236}">
                      <a16:creationId xmlns:a16="http://schemas.microsoft.com/office/drawing/2014/main" id="{EB77BCD2-3145-F05D-751F-B3509AB570BB}"/>
                    </a:ext>
                  </a:extLst>
                </p:cNvPr>
                <p:cNvSpPr txBox="1">
                  <a:spLocks noRot="1" noChangeAspect="1" noMove="1" noResize="1" noEditPoints="1" noAdjustHandles="1" noChangeArrowheads="1" noChangeShapeType="1" noTextEdit="1"/>
                </p:cNvSpPr>
                <p:nvPr/>
              </p:nvSpPr>
              <p:spPr>
                <a:xfrm>
                  <a:off x="8463243" y="3865463"/>
                  <a:ext cx="376577" cy="307777"/>
                </a:xfrm>
                <a:prstGeom prst="rect">
                  <a:avLst/>
                </a:prstGeom>
                <a:blipFill>
                  <a:blip r:embed="rId12"/>
                  <a:stretch>
                    <a:fillRect l="-22581" r="-3226" b="-30769"/>
                  </a:stretch>
                </a:blipFill>
              </p:spPr>
              <p:txBody>
                <a:bodyPr/>
                <a:lstStyle/>
                <a:p>
                  <a:r>
                    <a:rPr lang="en-IT">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A71E943-181E-00D4-3CF6-DD73D98B477A}"/>
                    </a:ext>
                  </a:extLst>
                </p:cNvPr>
                <p:cNvSpPr txBox="1"/>
                <p:nvPr/>
              </p:nvSpPr>
              <p:spPr>
                <a:xfrm>
                  <a:off x="7640782" y="2343189"/>
                  <a:ext cx="382541" cy="5831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it-IT" sz="2000" b="0" i="1" smtClean="0">
                                <a:latin typeface="Cambria Math" panose="02040503050406030204" pitchFamily="18" charset="0"/>
                              </a:rPr>
                            </m:ctrlPr>
                          </m:fPr>
                          <m:num>
                            <m:sSub>
                              <m:sSubPr>
                                <m:ctrlPr>
                                  <a:rPr lang="it-IT" sz="2000" i="1" smtClean="0">
                                    <a:latin typeface="Cambria Math" panose="02040503050406030204" pitchFamily="18" charset="0"/>
                                  </a:rPr>
                                </m:ctrlPr>
                              </m:sSubPr>
                              <m:e>
                                <m:r>
                                  <a:rPr lang="it-IT" sz="2000" i="1">
                                    <a:latin typeface="Cambria Math" panose="02040503050406030204" pitchFamily="18" charset="0"/>
                                  </a:rPr>
                                  <m:t>𝑓</m:t>
                                </m:r>
                              </m:e>
                              <m:sub>
                                <m:r>
                                  <a:rPr lang="it-IT" sz="2000" i="1">
                                    <a:latin typeface="Cambria Math" panose="02040503050406030204" pitchFamily="18" charset="0"/>
                                  </a:rPr>
                                  <m:t>0</m:t>
                                </m:r>
                                <m:r>
                                  <a:rPr lang="it-IT" sz="2000" b="0" i="1" smtClean="0">
                                    <a:latin typeface="Cambria Math" panose="02040503050406030204" pitchFamily="18" charset="0"/>
                                  </a:rPr>
                                  <m:t>3</m:t>
                                </m:r>
                              </m:sub>
                            </m:sSub>
                          </m:num>
                          <m:den>
                            <m:r>
                              <a:rPr lang="it-IT" sz="2000" b="0" i="1" smtClean="0">
                                <a:latin typeface="Cambria Math" panose="02040503050406030204" pitchFamily="18" charset="0"/>
                              </a:rPr>
                              <m:t>2</m:t>
                            </m:r>
                          </m:den>
                        </m:f>
                      </m:oMath>
                    </m:oMathPara>
                  </a14:m>
                  <a:endParaRPr lang="en-IT" sz="2000"/>
                </a:p>
              </p:txBody>
            </p:sp>
          </mc:Choice>
          <mc:Fallback xmlns="">
            <p:sp>
              <p:nvSpPr>
                <p:cNvPr id="34" name="TextBox 33">
                  <a:extLst>
                    <a:ext uri="{FF2B5EF4-FFF2-40B4-BE49-F238E27FC236}">
                      <a16:creationId xmlns:a16="http://schemas.microsoft.com/office/drawing/2014/main" id="{4DF6F388-4FC9-DD60-4064-19DB2FB20CB9}"/>
                    </a:ext>
                  </a:extLst>
                </p:cNvPr>
                <p:cNvSpPr txBox="1">
                  <a:spLocks noRot="1" noChangeAspect="1" noMove="1" noResize="1" noEditPoints="1" noAdjustHandles="1" noChangeArrowheads="1" noChangeShapeType="1" noTextEdit="1"/>
                </p:cNvSpPr>
                <p:nvPr/>
              </p:nvSpPr>
              <p:spPr>
                <a:xfrm>
                  <a:off x="7640782" y="2343189"/>
                  <a:ext cx="382541" cy="583108"/>
                </a:xfrm>
                <a:prstGeom prst="rect">
                  <a:avLst/>
                </a:prstGeom>
                <a:blipFill>
                  <a:blip r:embed="rId13"/>
                  <a:stretch>
                    <a:fillRect l="-22581" t="-4255" r="-6452" b="-12766"/>
                  </a:stretch>
                </a:blipFill>
              </p:spPr>
              <p:txBody>
                <a:bodyPr/>
                <a:lstStyle/>
                <a:p>
                  <a:r>
                    <a:rPr lang="en-IT">
                      <a:noFill/>
                    </a:rPr>
                    <a:t> </a:t>
                  </a:r>
                </a:p>
              </p:txBody>
            </p:sp>
          </mc:Fallback>
        </mc:AlternateContent>
        <p:sp>
          <p:nvSpPr>
            <p:cNvPr id="31" name="TextBox 30">
              <a:extLst>
                <a:ext uri="{FF2B5EF4-FFF2-40B4-BE49-F238E27FC236}">
                  <a16:creationId xmlns:a16="http://schemas.microsoft.com/office/drawing/2014/main" id="{0CD080A4-E892-BA8E-BEC2-11CA158DBEB7}"/>
                </a:ext>
              </a:extLst>
            </p:cNvPr>
            <p:cNvSpPr txBox="1"/>
            <p:nvPr/>
          </p:nvSpPr>
          <p:spPr>
            <a:xfrm rot="16200000">
              <a:off x="5763015" y="2385142"/>
              <a:ext cx="2046651" cy="307777"/>
            </a:xfrm>
            <a:prstGeom prst="rect">
              <a:avLst/>
            </a:prstGeom>
            <a:solidFill>
              <a:schemeClr val="bg1"/>
            </a:solidFill>
          </p:spPr>
          <p:txBody>
            <a:bodyPr wrap="none" rtlCol="0">
              <a:spAutoFit/>
            </a:bodyPr>
            <a:lstStyle/>
            <a:p>
              <a:r>
                <a:rPr lang="en-IT" sz="1400"/>
                <a:t>Qubit drive Power (dbm)</a:t>
              </a:r>
            </a:p>
          </p:txBody>
        </p:sp>
      </p:grpSp>
      <p:sp>
        <p:nvSpPr>
          <p:cNvPr id="32" name="TextBox 31">
            <a:extLst>
              <a:ext uri="{FF2B5EF4-FFF2-40B4-BE49-F238E27FC236}">
                <a16:creationId xmlns:a16="http://schemas.microsoft.com/office/drawing/2014/main" id="{F4F1CE76-6797-FCBE-ABCD-8A6B25CA35DF}"/>
              </a:ext>
            </a:extLst>
          </p:cNvPr>
          <p:cNvSpPr txBox="1"/>
          <p:nvPr/>
        </p:nvSpPr>
        <p:spPr>
          <a:xfrm>
            <a:off x="4128398" y="6482549"/>
            <a:ext cx="1811714" cy="307777"/>
          </a:xfrm>
          <a:prstGeom prst="rect">
            <a:avLst/>
          </a:prstGeom>
          <a:noFill/>
        </p:spPr>
        <p:txBody>
          <a:bodyPr wrap="none" rtlCol="0">
            <a:spAutoFit/>
          </a:bodyPr>
          <a:lstStyle/>
          <a:p>
            <a:r>
              <a:rPr lang="en-IT" sz="1400">
                <a:solidFill>
                  <a:schemeClr val="tx1">
                    <a:lumMod val="50000"/>
                    <a:lumOff val="50000"/>
                  </a:schemeClr>
                </a:solidFill>
              </a:rPr>
              <a:t>CNR-IFN, INFN, MiB  </a:t>
            </a:r>
          </a:p>
        </p:txBody>
      </p:sp>
      <p:sp>
        <p:nvSpPr>
          <p:cNvPr id="33" name="TextBox 32">
            <a:extLst>
              <a:ext uri="{FF2B5EF4-FFF2-40B4-BE49-F238E27FC236}">
                <a16:creationId xmlns:a16="http://schemas.microsoft.com/office/drawing/2014/main" id="{C2A9DFD3-3A0B-2C3C-82B4-0F3C9A032E4E}"/>
              </a:ext>
            </a:extLst>
          </p:cNvPr>
          <p:cNvSpPr txBox="1"/>
          <p:nvPr/>
        </p:nvSpPr>
        <p:spPr>
          <a:xfrm>
            <a:off x="308517" y="1790311"/>
            <a:ext cx="3320687" cy="1200329"/>
          </a:xfrm>
          <a:prstGeom prst="rect">
            <a:avLst/>
          </a:prstGeom>
          <a:noFill/>
        </p:spPr>
        <p:txBody>
          <a:bodyPr wrap="square" rtlCol="0">
            <a:spAutoFit/>
          </a:bodyPr>
          <a:lstStyle/>
          <a:p>
            <a:r>
              <a:rPr lang="en-IT"/>
              <a:t>Our first 3D qubit fabricated at CNR-IFN in Rome shows descrete levels as expected with an anharmonicity of about 350 MHz</a:t>
            </a:r>
          </a:p>
        </p:txBody>
      </p:sp>
    </p:spTree>
    <p:extLst>
      <p:ext uri="{BB962C8B-B14F-4D97-AF65-F5344CB8AC3E}">
        <p14:creationId xmlns:p14="http://schemas.microsoft.com/office/powerpoint/2010/main" val="2658789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2FECC3-2F25-2F7D-93AB-AD477756DAA0}"/>
            </a:ext>
          </a:extLst>
        </p:cNvPr>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7" name="Freeform: Shape 46">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magine 9" descr="Immagine che contiene interno&#10;&#10;Il contenuto generato dall'IA potrebbe non essere corretto.">
            <a:extLst>
              <a:ext uri="{FF2B5EF4-FFF2-40B4-BE49-F238E27FC236}">
                <a16:creationId xmlns:a16="http://schemas.microsoft.com/office/drawing/2014/main" id="{13B97FBC-69E2-F846-AF2F-8616D396A886}"/>
              </a:ext>
            </a:extLst>
          </p:cNvPr>
          <p:cNvPicPr>
            <a:picLocks noChangeAspect="1"/>
          </p:cNvPicPr>
          <p:nvPr/>
        </p:nvPicPr>
        <p:blipFill>
          <a:blip r:embed="rId3"/>
          <a:srcRect t="3312" r="1" b="4910"/>
          <a:stretch/>
        </p:blipFill>
        <p:spPr>
          <a:xfrm>
            <a:off x="170994" y="903247"/>
            <a:ext cx="7597925" cy="5229922"/>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
        <p:nvSpPr>
          <p:cNvPr id="11" name="Title 1">
            <a:extLst>
              <a:ext uri="{FF2B5EF4-FFF2-40B4-BE49-F238E27FC236}">
                <a16:creationId xmlns:a16="http://schemas.microsoft.com/office/drawing/2014/main" id="{9D5017A3-9F7C-56E2-6568-6CC73D2F54EB}"/>
              </a:ext>
            </a:extLst>
          </p:cNvPr>
          <p:cNvSpPr>
            <a:spLocks noGrp="1"/>
          </p:cNvSpPr>
          <p:nvPr>
            <p:ph type="title"/>
          </p:nvPr>
        </p:nvSpPr>
        <p:spPr>
          <a:xfrm>
            <a:off x="8100322" y="490495"/>
            <a:ext cx="1830658" cy="1899912"/>
          </a:xfrm>
        </p:spPr>
        <p:txBody>
          <a:bodyPr>
            <a:normAutofit/>
          </a:bodyPr>
          <a:lstStyle/>
          <a:p>
            <a:r>
              <a:rPr lang="en-IT" sz="4000">
                <a:cs typeface="Calibri" panose="020F0502020204030204" pitchFamily="34" charset="0"/>
              </a:rPr>
              <a:t>Outline</a:t>
            </a:r>
          </a:p>
        </p:txBody>
      </p:sp>
      <p:sp>
        <p:nvSpPr>
          <p:cNvPr id="12" name="Content Placeholder 2">
            <a:extLst>
              <a:ext uri="{FF2B5EF4-FFF2-40B4-BE49-F238E27FC236}">
                <a16:creationId xmlns:a16="http://schemas.microsoft.com/office/drawing/2014/main" id="{88D83854-5556-ED05-C766-747E843ADCEE}"/>
              </a:ext>
            </a:extLst>
          </p:cNvPr>
          <p:cNvSpPr>
            <a:spLocks noGrp="1"/>
          </p:cNvSpPr>
          <p:nvPr>
            <p:ph idx="1"/>
          </p:nvPr>
        </p:nvSpPr>
        <p:spPr>
          <a:xfrm>
            <a:off x="8100322" y="2390407"/>
            <a:ext cx="3822189" cy="3742762"/>
          </a:xfrm>
        </p:spPr>
        <p:txBody>
          <a:bodyPr>
            <a:normAutofit/>
          </a:bodyPr>
          <a:lstStyle/>
          <a:p>
            <a:r>
              <a:rPr lang="en-GB" sz="2000" noProof="1">
                <a:latin typeface="Calibri" panose="020F0502020204030204" pitchFamily="34" charset="0"/>
                <a:cs typeface="Calibri" panose="020F0502020204030204" pitchFamily="34" charset="0"/>
              </a:rPr>
              <a:t>FLASH</a:t>
            </a:r>
          </a:p>
          <a:p>
            <a:pPr lvl="1"/>
            <a:r>
              <a:rPr lang="it-IT" sz="2000" dirty="0">
                <a:latin typeface="Calibri" panose="020F0502020204030204" pitchFamily="34" charset="0"/>
                <a:cs typeface="Calibri" panose="020F0502020204030204" pitchFamily="34" charset="0"/>
              </a:rPr>
              <a:t>Status of FINUDA decommissioning</a:t>
            </a:r>
          </a:p>
          <a:p>
            <a:pPr lvl="1"/>
            <a:r>
              <a:rPr lang="en-GB" sz="2000" noProof="1">
                <a:latin typeface="Calibri" panose="020F0502020204030204" pitchFamily="34" charset="0"/>
                <a:cs typeface="Calibri" panose="020F0502020204030204" pitchFamily="34" charset="0"/>
              </a:rPr>
              <a:t>Status design</a:t>
            </a:r>
          </a:p>
          <a:p>
            <a:r>
              <a:rPr lang="en-GB" sz="2000" noProof="1">
                <a:latin typeface="Calibri" panose="020F0502020204030204" pitchFamily="34" charset="0"/>
                <a:cs typeface="Calibri" panose="020F0502020204030204" pitchFamily="34" charset="0"/>
              </a:rPr>
              <a:t>QUAX@LNF</a:t>
            </a:r>
          </a:p>
          <a:p>
            <a:r>
              <a:rPr lang="en-GB" sz="2000" noProof="1">
                <a:latin typeface="Calibri" panose="020F0502020204030204" pitchFamily="34" charset="0"/>
                <a:cs typeface="Calibri" panose="020F0502020204030204" pitchFamily="34" charset="0"/>
              </a:rPr>
              <a:t>Quantum Devices</a:t>
            </a:r>
          </a:p>
          <a:p>
            <a:r>
              <a:rPr lang="en-GB" sz="2000" noProof="1">
                <a:latin typeface="Calibri" panose="020F0502020204030204" pitchFamily="34" charset="0"/>
                <a:cs typeface="Calibri" panose="020F0502020204030204" pitchFamily="34" charset="0"/>
              </a:rPr>
              <a:t>Conclusions</a:t>
            </a:r>
          </a:p>
        </p:txBody>
      </p:sp>
    </p:spTree>
    <p:extLst>
      <p:ext uri="{BB962C8B-B14F-4D97-AF65-F5344CB8AC3E}">
        <p14:creationId xmlns:p14="http://schemas.microsoft.com/office/powerpoint/2010/main" val="3782193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D788E-B0A8-8284-0F3C-B319B114F42A}"/>
            </a:ext>
          </a:extLst>
        </p:cNvPr>
        <p:cNvGrpSpPr/>
        <p:nvPr/>
      </p:nvGrpSpPr>
      <p:grpSpPr>
        <a:xfrm>
          <a:off x="0" y="0"/>
          <a:ext cx="0" cy="0"/>
          <a:chOff x="0" y="0"/>
          <a:chExt cx="0" cy="0"/>
        </a:xfrm>
      </p:grpSpPr>
      <p:pic>
        <p:nvPicPr>
          <p:cNvPr id="4" name="Immagine 3" descr="Immagine che contiene muro, interno, pavimento, arte&#10;&#10;Il contenuto generato dall'IA potrebbe non essere corretto.">
            <a:extLst>
              <a:ext uri="{FF2B5EF4-FFF2-40B4-BE49-F238E27FC236}">
                <a16:creationId xmlns:a16="http://schemas.microsoft.com/office/drawing/2014/main" id="{B3A32C7B-4922-5CF0-BA21-C53B128C0A15}"/>
              </a:ext>
            </a:extLst>
          </p:cNvPr>
          <p:cNvPicPr>
            <a:picLocks noChangeAspect="1"/>
          </p:cNvPicPr>
          <p:nvPr/>
        </p:nvPicPr>
        <p:blipFill>
          <a:blip r:embed="rId3">
            <a:extLst>
              <a:ext uri="{28A0092B-C50C-407E-A947-70E740481C1C}">
                <a14:useLocalDpi xmlns:a14="http://schemas.microsoft.com/office/drawing/2010/main" val="0"/>
              </a:ext>
            </a:extLst>
          </a:blip>
          <a:srcRect t="37126" r="16611" b="34872"/>
          <a:stretch/>
        </p:blipFill>
        <p:spPr>
          <a:xfrm>
            <a:off x="8955589" y="5188376"/>
            <a:ext cx="3136698" cy="1404394"/>
          </a:xfrm>
          <a:prstGeom prst="rect">
            <a:avLst/>
          </a:prstGeom>
        </p:spPr>
      </p:pic>
      <p:pic>
        <p:nvPicPr>
          <p:cNvPr id="5" name="Immagine 4">
            <a:extLst>
              <a:ext uri="{FF2B5EF4-FFF2-40B4-BE49-F238E27FC236}">
                <a16:creationId xmlns:a16="http://schemas.microsoft.com/office/drawing/2014/main" id="{82146BF9-A555-41FA-ED1C-10FB359D47EA}"/>
              </a:ext>
            </a:extLst>
          </p:cNvPr>
          <p:cNvPicPr>
            <a:picLocks noChangeAspect="1"/>
          </p:cNvPicPr>
          <p:nvPr/>
        </p:nvPicPr>
        <p:blipFill>
          <a:blip r:embed="rId4"/>
          <a:stretch>
            <a:fillRect/>
          </a:stretch>
        </p:blipFill>
        <p:spPr>
          <a:xfrm>
            <a:off x="9493573" y="2339898"/>
            <a:ext cx="2540086" cy="1861767"/>
          </a:xfrm>
          <a:prstGeom prst="rect">
            <a:avLst/>
          </a:prstGeom>
        </p:spPr>
      </p:pic>
      <p:pic>
        <p:nvPicPr>
          <p:cNvPr id="6" name="Picture 6" descr="CNR - IFN, Istituto di Fotonica e Nanotecnologie | Milan">
            <a:extLst>
              <a:ext uri="{FF2B5EF4-FFF2-40B4-BE49-F238E27FC236}">
                <a16:creationId xmlns:a16="http://schemas.microsoft.com/office/drawing/2014/main" id="{D4128AAB-8131-9D31-24D9-2E942C66FA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20158" y="1645235"/>
            <a:ext cx="799322" cy="79932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2E115F1-C6B5-A29F-28AE-64BEC7E70465}"/>
              </a:ext>
            </a:extLst>
          </p:cNvPr>
          <p:cNvSpPr txBox="1"/>
          <p:nvPr/>
        </p:nvSpPr>
        <p:spPr>
          <a:xfrm>
            <a:off x="9928177" y="1239634"/>
            <a:ext cx="1322530" cy="738664"/>
          </a:xfrm>
          <a:prstGeom prst="rect">
            <a:avLst/>
          </a:prstGeom>
          <a:noFill/>
        </p:spPr>
        <p:txBody>
          <a:bodyPr wrap="square" rtlCol="0">
            <a:spAutoFit/>
          </a:bodyPr>
          <a:lstStyle/>
          <a:p>
            <a:pPr algn="ctr"/>
            <a:r>
              <a:rPr lang="en-GB" sz="1400" b="1" noProof="0" dirty="0">
                <a:latin typeface="Calibri" panose="020F0502020204030204" pitchFamily="34" charset="0"/>
                <a:cs typeface="Calibri" panose="020F0502020204030204" pitchFamily="34" charset="0"/>
              </a:rPr>
              <a:t>JJ Area:</a:t>
            </a:r>
          </a:p>
          <a:p>
            <a:r>
              <a:rPr lang="en-GB" sz="1400" b="1" dirty="0">
                <a:latin typeface="Calibri" panose="020F0502020204030204" pitchFamily="34" charset="0"/>
                <a:cs typeface="Calibri" panose="020F0502020204030204" pitchFamily="34" charset="0"/>
              </a:rPr>
              <a:t>216 x 148 </a:t>
            </a:r>
            <a:r>
              <a:rPr lang="it-IT" sz="1400" b="1" dirty="0">
                <a:effectLst/>
                <a:latin typeface="Calibri" panose="020F0502020204030204" pitchFamily="34" charset="0"/>
                <a:ea typeface="Aptos" panose="020B0004020202020204" pitchFamily="34" charset="0"/>
                <a:cs typeface="Calibri" panose="020F0502020204030204" pitchFamily="34" charset="0"/>
              </a:rPr>
              <a:t>nm</a:t>
            </a:r>
            <a:r>
              <a:rPr lang="it-IT" sz="1400" b="1" baseline="30000" dirty="0">
                <a:effectLst/>
                <a:latin typeface="Calibri" panose="020F0502020204030204" pitchFamily="34" charset="0"/>
                <a:ea typeface="Aptos" panose="020B0004020202020204" pitchFamily="34" charset="0"/>
                <a:cs typeface="Calibri" panose="020F0502020204030204" pitchFamily="34" charset="0"/>
              </a:rPr>
              <a:t>2</a:t>
            </a:r>
          </a:p>
          <a:p>
            <a:pPr algn="ctr"/>
            <a:r>
              <a:rPr lang="it-IT" sz="1400" b="1" dirty="0">
                <a:effectLst/>
                <a:latin typeface="Calibri" panose="020F0502020204030204" pitchFamily="34" charset="0"/>
                <a:cs typeface="Calibri" panose="020F0502020204030204" pitchFamily="34" charset="0"/>
              </a:rPr>
              <a:t>Ic</a:t>
            </a:r>
            <a:r>
              <a:rPr lang="it-IT" sz="1400" b="1" dirty="0">
                <a:latin typeface="Calibri" panose="020F0502020204030204" pitchFamily="34" charset="0"/>
                <a:cs typeface="Calibri" panose="020F0502020204030204" pitchFamily="34" charset="0"/>
              </a:rPr>
              <a:t>=</a:t>
            </a:r>
            <a:r>
              <a:rPr lang="it-IT" sz="1400" b="1" dirty="0">
                <a:effectLst/>
                <a:latin typeface="Calibri" panose="020F0502020204030204" pitchFamily="34" charset="0"/>
                <a:cs typeface="Calibri" panose="020F0502020204030204" pitchFamily="34" charset="0"/>
              </a:rPr>
              <a:t>20 nA </a:t>
            </a:r>
            <a:endParaRPr lang="en-GB" sz="1400" b="1" noProof="0" dirty="0">
              <a:latin typeface="Calibri" panose="020F0502020204030204" pitchFamily="34" charset="0"/>
              <a:cs typeface="Calibri" panose="020F0502020204030204" pitchFamily="34" charset="0"/>
            </a:endParaRPr>
          </a:p>
        </p:txBody>
      </p:sp>
      <p:pic>
        <p:nvPicPr>
          <p:cNvPr id="18" name="object 3">
            <a:extLst>
              <a:ext uri="{FF2B5EF4-FFF2-40B4-BE49-F238E27FC236}">
                <a16:creationId xmlns:a16="http://schemas.microsoft.com/office/drawing/2014/main" id="{D4EA968E-61B5-20B8-05BD-4A2FA45E921C}"/>
              </a:ext>
            </a:extLst>
          </p:cNvPr>
          <p:cNvPicPr>
            <a:picLocks noChangeAspect="1"/>
          </p:cNvPicPr>
          <p:nvPr/>
        </p:nvPicPr>
        <p:blipFill>
          <a:blip r:embed="rId6" cstate="print"/>
          <a:stretch>
            <a:fillRect/>
          </a:stretch>
        </p:blipFill>
        <p:spPr>
          <a:xfrm>
            <a:off x="90393" y="73213"/>
            <a:ext cx="1256819" cy="1256869"/>
          </a:xfrm>
          <a:prstGeom prst="rect">
            <a:avLst/>
          </a:prstGeom>
        </p:spPr>
      </p:pic>
      <p:pic>
        <p:nvPicPr>
          <p:cNvPr id="19" name="Picture 8" descr="GAMMA@LNL">
            <a:extLst>
              <a:ext uri="{FF2B5EF4-FFF2-40B4-BE49-F238E27FC236}">
                <a16:creationId xmlns:a16="http://schemas.microsoft.com/office/drawing/2014/main" id="{18B480EC-A3F1-470F-7B82-A08CC5A397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84331" y="4515178"/>
            <a:ext cx="1135149" cy="733856"/>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F536F9E7-6E1B-771B-FC1E-75249B84B73F}"/>
              </a:ext>
            </a:extLst>
          </p:cNvPr>
          <p:cNvSpPr txBox="1"/>
          <p:nvPr/>
        </p:nvSpPr>
        <p:spPr>
          <a:xfrm>
            <a:off x="1681621" y="329711"/>
            <a:ext cx="8907821" cy="1323439"/>
          </a:xfrm>
          <a:prstGeom prst="rect">
            <a:avLst/>
          </a:prstGeom>
          <a:noFill/>
        </p:spPr>
        <p:txBody>
          <a:bodyPr wrap="square">
            <a:spAutoFit/>
          </a:bodyPr>
          <a:lstStyle/>
          <a:p>
            <a:pPr algn="ctr"/>
            <a:r>
              <a:rPr lang="en-GB" sz="4000" noProof="1">
                <a:latin typeface="+mj-lt"/>
              </a:rPr>
              <a:t>Results from First Fabrication of 3D Al Qubit </a:t>
            </a:r>
          </a:p>
        </p:txBody>
      </p:sp>
      <p:pic>
        <p:nvPicPr>
          <p:cNvPr id="21" name="Immagine 20" descr="Immagine che contiene metallo, interno, ingegneria, ingranaggio&#10;&#10;Il contenuto generato dall'IA potrebbe non essere corretto.">
            <a:extLst>
              <a:ext uri="{FF2B5EF4-FFF2-40B4-BE49-F238E27FC236}">
                <a16:creationId xmlns:a16="http://schemas.microsoft.com/office/drawing/2014/main" id="{0357F92A-BED5-A0C7-FDEA-21FD2CD68B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696" y="3487770"/>
            <a:ext cx="3028618" cy="2271463"/>
          </a:xfrm>
          <a:prstGeom prst="rect">
            <a:avLst/>
          </a:prstGeom>
        </p:spPr>
      </p:pic>
      <p:cxnSp>
        <p:nvCxnSpPr>
          <p:cNvPr id="22" name="Connettore 2 21">
            <a:extLst>
              <a:ext uri="{FF2B5EF4-FFF2-40B4-BE49-F238E27FC236}">
                <a16:creationId xmlns:a16="http://schemas.microsoft.com/office/drawing/2014/main" id="{C6E9E7DA-F67A-49D5-C8AB-56EBCA57F6FF}"/>
              </a:ext>
            </a:extLst>
          </p:cNvPr>
          <p:cNvCxnSpPr>
            <a:cxnSpLocks/>
            <a:stCxn id="23" idx="0"/>
          </p:cNvCxnSpPr>
          <p:nvPr/>
        </p:nvCxnSpPr>
        <p:spPr>
          <a:xfrm flipH="1" flipV="1">
            <a:off x="1289008" y="5446685"/>
            <a:ext cx="206787" cy="684420"/>
          </a:xfrm>
          <a:prstGeom prst="straightConnector1">
            <a:avLst/>
          </a:prstGeom>
          <a:ln w="57150" cap="flat" cmpd="sng" algn="ctr">
            <a:solidFill>
              <a:schemeClr val="tx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3" name="CasellaDiTesto 22">
            <a:extLst>
              <a:ext uri="{FF2B5EF4-FFF2-40B4-BE49-F238E27FC236}">
                <a16:creationId xmlns:a16="http://schemas.microsoft.com/office/drawing/2014/main" id="{BBA24087-013E-C1EC-14AF-8E2E4121BF89}"/>
              </a:ext>
            </a:extLst>
          </p:cNvPr>
          <p:cNvSpPr txBox="1"/>
          <p:nvPr/>
        </p:nvSpPr>
        <p:spPr>
          <a:xfrm>
            <a:off x="580993" y="6131105"/>
            <a:ext cx="1829603" cy="461665"/>
          </a:xfrm>
          <a:prstGeom prst="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2400" noProof="0" dirty="0"/>
              <a:t>3D Transmon</a:t>
            </a:r>
            <a:endParaRPr lang="en-GB" sz="3600" i="1" dirty="0"/>
          </a:p>
        </p:txBody>
      </p:sp>
      <p:sp>
        <p:nvSpPr>
          <p:cNvPr id="32" name="TextBox 31">
            <a:extLst>
              <a:ext uri="{FF2B5EF4-FFF2-40B4-BE49-F238E27FC236}">
                <a16:creationId xmlns:a16="http://schemas.microsoft.com/office/drawing/2014/main" id="{8A4137E3-C22B-D20E-BF23-96FF0690C242}"/>
              </a:ext>
            </a:extLst>
          </p:cNvPr>
          <p:cNvSpPr txBox="1"/>
          <p:nvPr/>
        </p:nvSpPr>
        <p:spPr>
          <a:xfrm>
            <a:off x="4128398" y="6482549"/>
            <a:ext cx="1811714" cy="307777"/>
          </a:xfrm>
          <a:prstGeom prst="rect">
            <a:avLst/>
          </a:prstGeom>
          <a:noFill/>
        </p:spPr>
        <p:txBody>
          <a:bodyPr wrap="none" rtlCol="0">
            <a:spAutoFit/>
          </a:bodyPr>
          <a:lstStyle/>
          <a:p>
            <a:r>
              <a:rPr lang="en-IT" sz="1400">
                <a:solidFill>
                  <a:schemeClr val="tx1">
                    <a:lumMod val="50000"/>
                    <a:lumOff val="50000"/>
                  </a:schemeClr>
                </a:solidFill>
              </a:rPr>
              <a:t>CNR-IFN, INFN, MiB  </a:t>
            </a:r>
          </a:p>
        </p:txBody>
      </p:sp>
      <p:sp>
        <p:nvSpPr>
          <p:cNvPr id="33" name="TextBox 32">
            <a:extLst>
              <a:ext uri="{FF2B5EF4-FFF2-40B4-BE49-F238E27FC236}">
                <a16:creationId xmlns:a16="http://schemas.microsoft.com/office/drawing/2014/main" id="{D5AB7E5D-AE3C-DE84-B565-27664A412D85}"/>
              </a:ext>
            </a:extLst>
          </p:cNvPr>
          <p:cNvSpPr txBox="1"/>
          <p:nvPr/>
        </p:nvSpPr>
        <p:spPr>
          <a:xfrm>
            <a:off x="169972" y="1790311"/>
            <a:ext cx="3320687" cy="1200329"/>
          </a:xfrm>
          <a:prstGeom prst="rect">
            <a:avLst/>
          </a:prstGeom>
          <a:noFill/>
        </p:spPr>
        <p:txBody>
          <a:bodyPr wrap="square" rtlCol="0">
            <a:spAutoFit/>
          </a:bodyPr>
          <a:lstStyle/>
          <a:p>
            <a:r>
              <a:rPr lang="en-IT"/>
              <a:t>The quality of the qubit must be improved. We were however able to detect and count single photons in the resonant cavity.</a:t>
            </a:r>
          </a:p>
        </p:txBody>
      </p:sp>
      <p:pic>
        <p:nvPicPr>
          <p:cNvPr id="8" name="Immagine 7">
            <a:extLst>
              <a:ext uri="{FF2B5EF4-FFF2-40B4-BE49-F238E27FC236}">
                <a16:creationId xmlns:a16="http://schemas.microsoft.com/office/drawing/2014/main" id="{E9627ED8-437B-C0BD-3162-E7DFEE23FF90}"/>
              </a:ext>
            </a:extLst>
          </p:cNvPr>
          <p:cNvPicPr>
            <a:picLocks noChangeAspect="1"/>
          </p:cNvPicPr>
          <p:nvPr/>
        </p:nvPicPr>
        <p:blipFill>
          <a:blip r:embed="rId9"/>
          <a:srcRect t="10714" r="8711"/>
          <a:stretch/>
        </p:blipFill>
        <p:spPr>
          <a:xfrm>
            <a:off x="3431889" y="1790311"/>
            <a:ext cx="5198391" cy="3816000"/>
          </a:xfrm>
          <a:prstGeom prst="rect">
            <a:avLst/>
          </a:prstGeom>
        </p:spPr>
      </p:pic>
      <p:grpSp>
        <p:nvGrpSpPr>
          <p:cNvPr id="9" name="Group 20">
            <a:extLst>
              <a:ext uri="{FF2B5EF4-FFF2-40B4-BE49-F238E27FC236}">
                <a16:creationId xmlns:a16="http://schemas.microsoft.com/office/drawing/2014/main" id="{5B8933AD-9240-EDF7-9CF8-D52E04E36976}"/>
              </a:ext>
            </a:extLst>
          </p:cNvPr>
          <p:cNvGrpSpPr/>
          <p:nvPr/>
        </p:nvGrpSpPr>
        <p:grpSpPr>
          <a:xfrm>
            <a:off x="5048907" y="5632745"/>
            <a:ext cx="3254776" cy="396385"/>
            <a:chOff x="4869783" y="4521738"/>
            <a:chExt cx="3254776" cy="396385"/>
          </a:xfrm>
        </p:grpSpPr>
        <p:cxnSp>
          <p:nvCxnSpPr>
            <p:cNvPr id="10" name="Straight Arrow Connector 11">
              <a:extLst>
                <a:ext uri="{FF2B5EF4-FFF2-40B4-BE49-F238E27FC236}">
                  <a16:creationId xmlns:a16="http://schemas.microsoft.com/office/drawing/2014/main" id="{10FF5EE6-8731-6AF0-2A6F-DAEB1835F0EC}"/>
                </a:ext>
              </a:extLst>
            </p:cNvPr>
            <p:cNvCxnSpPr>
              <a:cxnSpLocks/>
            </p:cNvCxnSpPr>
            <p:nvPr/>
          </p:nvCxnSpPr>
          <p:spPr>
            <a:xfrm flipH="1">
              <a:off x="5322491" y="4521738"/>
              <a:ext cx="280206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2">
              <a:extLst>
                <a:ext uri="{FF2B5EF4-FFF2-40B4-BE49-F238E27FC236}">
                  <a16:creationId xmlns:a16="http://schemas.microsoft.com/office/drawing/2014/main" id="{0AB4C400-ABFA-DDBF-2348-851D352F4BE4}"/>
                </a:ext>
              </a:extLst>
            </p:cNvPr>
            <p:cNvSpPr txBox="1"/>
            <p:nvPr/>
          </p:nvSpPr>
          <p:spPr>
            <a:xfrm>
              <a:off x="4869783" y="4622635"/>
              <a:ext cx="2006511" cy="276999"/>
            </a:xfrm>
            <a:prstGeom prst="rect">
              <a:avLst/>
            </a:prstGeom>
            <a:noFill/>
          </p:spPr>
          <p:txBody>
            <a:bodyPr wrap="none" rtlCol="0">
              <a:spAutoFit/>
            </a:bodyPr>
            <a:lstStyle/>
            <a:p>
              <a:r>
                <a:rPr lang="en-IT" sz="1200"/>
                <a:t>Number of photons in cavity</a:t>
              </a:r>
            </a:p>
          </p:txBody>
        </p:sp>
        <p:sp>
          <p:nvSpPr>
            <p:cNvPr id="12" name="TextBox 13">
              <a:extLst>
                <a:ext uri="{FF2B5EF4-FFF2-40B4-BE49-F238E27FC236}">
                  <a16:creationId xmlns:a16="http://schemas.microsoft.com/office/drawing/2014/main" id="{4E065F7F-7FE2-06D2-80FF-8537543A679C}"/>
                </a:ext>
              </a:extLst>
            </p:cNvPr>
            <p:cNvSpPr txBox="1"/>
            <p:nvPr/>
          </p:nvSpPr>
          <p:spPr>
            <a:xfrm>
              <a:off x="6744406" y="4641124"/>
              <a:ext cx="859531" cy="276999"/>
            </a:xfrm>
            <a:prstGeom prst="rect">
              <a:avLst/>
            </a:prstGeom>
            <a:noFill/>
          </p:spPr>
          <p:txBody>
            <a:bodyPr wrap="none" rtlCol="0">
              <a:spAutoFit/>
            </a:bodyPr>
            <a:lstStyle/>
            <a:p>
              <a:r>
                <a:rPr lang="en-IT" sz="1200"/>
                <a:t>4  3  2  1  0</a:t>
              </a:r>
            </a:p>
          </p:txBody>
        </p:sp>
        <p:cxnSp>
          <p:nvCxnSpPr>
            <p:cNvPr id="13" name="Straight Connector 14">
              <a:extLst>
                <a:ext uri="{FF2B5EF4-FFF2-40B4-BE49-F238E27FC236}">
                  <a16:creationId xmlns:a16="http://schemas.microsoft.com/office/drawing/2014/main" id="{DD137370-C830-D2C7-3430-5147213C84A5}"/>
                </a:ext>
              </a:extLst>
            </p:cNvPr>
            <p:cNvCxnSpPr>
              <a:cxnSpLocks/>
            </p:cNvCxnSpPr>
            <p:nvPr/>
          </p:nvCxnSpPr>
          <p:spPr>
            <a:xfrm flipV="1">
              <a:off x="7475731" y="4539647"/>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5">
              <a:extLst>
                <a:ext uri="{FF2B5EF4-FFF2-40B4-BE49-F238E27FC236}">
                  <a16:creationId xmlns:a16="http://schemas.microsoft.com/office/drawing/2014/main" id="{05114EB5-B417-687D-FE57-88F735C917D1}"/>
                </a:ext>
              </a:extLst>
            </p:cNvPr>
            <p:cNvCxnSpPr>
              <a:cxnSpLocks/>
            </p:cNvCxnSpPr>
            <p:nvPr/>
          </p:nvCxnSpPr>
          <p:spPr>
            <a:xfrm flipV="1">
              <a:off x="7322973" y="4531696"/>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6">
              <a:extLst>
                <a:ext uri="{FF2B5EF4-FFF2-40B4-BE49-F238E27FC236}">
                  <a16:creationId xmlns:a16="http://schemas.microsoft.com/office/drawing/2014/main" id="{F05DFDBE-A403-4F1A-D845-201A3E126A10}"/>
                </a:ext>
              </a:extLst>
            </p:cNvPr>
            <p:cNvCxnSpPr>
              <a:cxnSpLocks/>
            </p:cNvCxnSpPr>
            <p:nvPr/>
          </p:nvCxnSpPr>
          <p:spPr>
            <a:xfrm flipV="1">
              <a:off x="7174172" y="4523982"/>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7">
              <a:extLst>
                <a:ext uri="{FF2B5EF4-FFF2-40B4-BE49-F238E27FC236}">
                  <a16:creationId xmlns:a16="http://schemas.microsoft.com/office/drawing/2014/main" id="{204911A1-D5BF-A75A-24C1-74F5928115C4}"/>
                </a:ext>
              </a:extLst>
            </p:cNvPr>
            <p:cNvCxnSpPr>
              <a:cxnSpLocks/>
            </p:cNvCxnSpPr>
            <p:nvPr/>
          </p:nvCxnSpPr>
          <p:spPr>
            <a:xfrm flipV="1">
              <a:off x="7017799" y="4531696"/>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8">
              <a:extLst>
                <a:ext uri="{FF2B5EF4-FFF2-40B4-BE49-F238E27FC236}">
                  <a16:creationId xmlns:a16="http://schemas.microsoft.com/office/drawing/2014/main" id="{64AC6045-568C-DC51-C352-585B24514CE1}"/>
                </a:ext>
              </a:extLst>
            </p:cNvPr>
            <p:cNvCxnSpPr>
              <a:cxnSpLocks/>
            </p:cNvCxnSpPr>
            <p:nvPr/>
          </p:nvCxnSpPr>
          <p:spPr>
            <a:xfrm flipV="1">
              <a:off x="6879975" y="4539647"/>
              <a:ext cx="0" cy="1171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36179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5" descr="Immagine che contiene cerchio, schermata&#10;&#10;Descrizione generata automaticamente">
            <a:extLst>
              <a:ext uri="{FF2B5EF4-FFF2-40B4-BE49-F238E27FC236}">
                <a16:creationId xmlns:a16="http://schemas.microsoft.com/office/drawing/2014/main" id="{D72F2B91-6EE2-E27E-1D84-E6E2DD3361BA}"/>
              </a:ext>
            </a:extLst>
          </p:cNvPr>
          <p:cNvPicPr>
            <a:picLocks noChangeAspect="1"/>
          </p:cNvPicPr>
          <p:nvPr/>
        </p:nvPicPr>
        <p:blipFill>
          <a:blip r:embed="rId3" cstate="print">
            <a:extLst>
              <a:ext uri="{28A0092B-C50C-407E-A947-70E740481C1C}">
                <a14:useLocalDpi xmlns:a14="http://schemas.microsoft.com/office/drawing/2010/main" val="0"/>
              </a:ext>
            </a:extLst>
          </a:blip>
          <a:srcRect l="16028" r="7350" b="-2"/>
          <a:stretch/>
        </p:blipFill>
        <p:spPr>
          <a:xfrm>
            <a:off x="203682" y="181113"/>
            <a:ext cx="3797398" cy="3717071"/>
          </a:xfrm>
          <a:prstGeom prst="rect">
            <a:avLst/>
          </a:prstGeom>
        </p:spPr>
      </p:pic>
      <p:pic>
        <p:nvPicPr>
          <p:cNvPr id="3" name="Picture 2" descr="A close-up of a broken glass&#10;&#10;AI-generated content may be incorrect.">
            <a:extLst>
              <a:ext uri="{FF2B5EF4-FFF2-40B4-BE49-F238E27FC236}">
                <a16:creationId xmlns:a16="http://schemas.microsoft.com/office/drawing/2014/main" id="{5526FC0F-B987-F147-0BD4-B9151CEA73C3}"/>
              </a:ext>
            </a:extLst>
          </p:cNvPr>
          <p:cNvPicPr>
            <a:picLocks noChangeAspect="1"/>
          </p:cNvPicPr>
          <p:nvPr/>
        </p:nvPicPr>
        <p:blipFill>
          <a:blip r:embed="rId4"/>
          <a:srcRect l="11160" r="6734" b="1"/>
          <a:stretch/>
        </p:blipFill>
        <p:spPr>
          <a:xfrm>
            <a:off x="4193167" y="181113"/>
            <a:ext cx="3815005" cy="3717071"/>
          </a:xfrm>
          <a:prstGeom prst="rect">
            <a:avLst/>
          </a:prstGeom>
        </p:spPr>
      </p:pic>
      <p:pic>
        <p:nvPicPr>
          <p:cNvPr id="4" name="Picture 3" descr="A machine with a lot of metal parts&#10;&#10;AI-generated content may be incorrect.">
            <a:extLst>
              <a:ext uri="{FF2B5EF4-FFF2-40B4-BE49-F238E27FC236}">
                <a16:creationId xmlns:a16="http://schemas.microsoft.com/office/drawing/2014/main" id="{64568C2C-6E71-E1DE-EF4D-7E02D350985E}"/>
              </a:ext>
            </a:extLst>
          </p:cNvPr>
          <p:cNvPicPr>
            <a:picLocks noChangeAspect="1"/>
          </p:cNvPicPr>
          <p:nvPr/>
        </p:nvPicPr>
        <p:blipFill>
          <a:blip r:embed="rId5"/>
          <a:srcRect t="5741" r="-2" b="20880"/>
          <a:stretch/>
        </p:blipFill>
        <p:spPr>
          <a:xfrm>
            <a:off x="8190920" y="181113"/>
            <a:ext cx="3799289" cy="3717071"/>
          </a:xfrm>
          <a:prstGeom prst="rect">
            <a:avLst/>
          </a:prstGeom>
        </p:spPr>
      </p:pic>
      <p:pic>
        <p:nvPicPr>
          <p:cNvPr id="5" name="Picture 4" descr="A picture containing sunburst chart&#10;&#10;Description automatically generated">
            <a:extLst>
              <a:ext uri="{FF2B5EF4-FFF2-40B4-BE49-F238E27FC236}">
                <a16:creationId xmlns:a16="http://schemas.microsoft.com/office/drawing/2014/main" id="{843B8F42-6763-CD32-2D3D-5F9C870DD072}"/>
              </a:ext>
            </a:extLst>
          </p:cNvPr>
          <p:cNvPicPr>
            <a:picLocks noChangeAspect="1"/>
          </p:cNvPicPr>
          <p:nvPr/>
        </p:nvPicPr>
        <p:blipFill>
          <a:blip r:embed="rId6"/>
          <a:stretch>
            <a:fillRect/>
          </a:stretch>
        </p:blipFill>
        <p:spPr>
          <a:xfrm>
            <a:off x="11224147" y="263701"/>
            <a:ext cx="709450" cy="720000"/>
          </a:xfrm>
          <a:prstGeom prst="rect">
            <a:avLst/>
          </a:prstGeom>
        </p:spPr>
      </p:pic>
      <p:sp>
        <p:nvSpPr>
          <p:cNvPr id="6" name="Title 1">
            <a:extLst>
              <a:ext uri="{FF2B5EF4-FFF2-40B4-BE49-F238E27FC236}">
                <a16:creationId xmlns:a16="http://schemas.microsoft.com/office/drawing/2014/main" id="{39E645C4-E439-49CA-5CA3-0C431268D0FA}"/>
              </a:ext>
            </a:extLst>
          </p:cNvPr>
          <p:cNvSpPr txBox="1">
            <a:spLocks/>
          </p:cNvSpPr>
          <p:nvPr/>
        </p:nvSpPr>
        <p:spPr>
          <a:xfrm>
            <a:off x="841248" y="4072047"/>
            <a:ext cx="10506456" cy="11309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a:t>NbSe</a:t>
            </a:r>
            <a:r>
              <a:rPr lang="en-US" sz="5200" baseline="-25000" dirty="0"/>
              <a:t>2</a:t>
            </a:r>
            <a:r>
              <a:rPr lang="en-US" sz="5200" dirty="0"/>
              <a:t> 3D qubit</a:t>
            </a:r>
          </a:p>
        </p:txBody>
      </p:sp>
      <p:pic>
        <p:nvPicPr>
          <p:cNvPr id="7" name="Picture 6" descr="A logo with a hexagon and a letter&#10;&#10;AI-generated content may be incorrect.">
            <a:extLst>
              <a:ext uri="{FF2B5EF4-FFF2-40B4-BE49-F238E27FC236}">
                <a16:creationId xmlns:a16="http://schemas.microsoft.com/office/drawing/2014/main" id="{826C81ED-28F9-57EF-D676-65C577D12803}"/>
              </a:ext>
            </a:extLst>
          </p:cNvPr>
          <p:cNvPicPr>
            <a:picLocks noChangeAspect="1"/>
          </p:cNvPicPr>
          <p:nvPr/>
        </p:nvPicPr>
        <p:blipFill>
          <a:blip r:embed="rId7"/>
          <a:stretch>
            <a:fillRect/>
          </a:stretch>
        </p:blipFill>
        <p:spPr>
          <a:xfrm>
            <a:off x="337690" y="5708350"/>
            <a:ext cx="1828557" cy="648000"/>
          </a:xfrm>
          <a:prstGeom prst="rect">
            <a:avLst/>
          </a:prstGeom>
        </p:spPr>
      </p:pic>
      <p:sp>
        <p:nvSpPr>
          <p:cNvPr id="8" name="TextBox 7">
            <a:extLst>
              <a:ext uri="{FF2B5EF4-FFF2-40B4-BE49-F238E27FC236}">
                <a16:creationId xmlns:a16="http://schemas.microsoft.com/office/drawing/2014/main" id="{71744207-DA0F-D051-99B9-1ACCD3C024FC}"/>
              </a:ext>
            </a:extLst>
          </p:cNvPr>
          <p:cNvSpPr txBox="1"/>
          <p:nvPr/>
        </p:nvSpPr>
        <p:spPr>
          <a:xfrm>
            <a:off x="337690" y="6413698"/>
            <a:ext cx="3436133" cy="307777"/>
          </a:xfrm>
          <a:prstGeom prst="rect">
            <a:avLst/>
          </a:prstGeom>
          <a:noFill/>
        </p:spPr>
        <p:txBody>
          <a:bodyPr wrap="none" rtlCol="0">
            <a:spAutoFit/>
          </a:bodyPr>
          <a:lstStyle/>
          <a:p>
            <a:r>
              <a:rPr lang="en-IT" sz="1400"/>
              <a:t>Principal Investigator: A. D’Elia (LNF INFN)</a:t>
            </a:r>
          </a:p>
        </p:txBody>
      </p:sp>
    </p:spTree>
    <p:extLst>
      <p:ext uri="{BB962C8B-B14F-4D97-AF65-F5344CB8AC3E}">
        <p14:creationId xmlns:p14="http://schemas.microsoft.com/office/powerpoint/2010/main" val="1496117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8BFDE-4C3D-43C9-E444-44C3AA22D08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T"/>
              <a:t>Rabi-Like Oscillation in NbSe</a:t>
            </a:r>
            <a:r>
              <a:rPr lang="en-IT" baseline="-25000"/>
              <a:t>2</a:t>
            </a:r>
            <a:r>
              <a:rPr lang="en-IT"/>
              <a:t> 3D qubit</a:t>
            </a:r>
          </a:p>
        </p:txBody>
      </p:sp>
      <p:pic>
        <p:nvPicPr>
          <p:cNvPr id="3" name="Picture 2" descr="A logo with a hexagon and a letter&#10;&#10;AI-generated content may be incorrect.">
            <a:extLst>
              <a:ext uri="{FF2B5EF4-FFF2-40B4-BE49-F238E27FC236}">
                <a16:creationId xmlns:a16="http://schemas.microsoft.com/office/drawing/2014/main" id="{EDD343F3-C7B8-4A59-278E-D091B419BAE7}"/>
              </a:ext>
            </a:extLst>
          </p:cNvPr>
          <p:cNvPicPr>
            <a:picLocks noChangeAspect="1"/>
          </p:cNvPicPr>
          <p:nvPr/>
        </p:nvPicPr>
        <p:blipFill>
          <a:blip r:embed="rId3"/>
          <a:stretch>
            <a:fillRect/>
          </a:stretch>
        </p:blipFill>
        <p:spPr>
          <a:xfrm>
            <a:off x="337690" y="5708350"/>
            <a:ext cx="1828557" cy="648000"/>
          </a:xfrm>
          <a:prstGeom prst="rect">
            <a:avLst/>
          </a:prstGeom>
        </p:spPr>
      </p:pic>
      <p:pic>
        <p:nvPicPr>
          <p:cNvPr id="4" name="Picture 3">
            <a:extLst>
              <a:ext uri="{FF2B5EF4-FFF2-40B4-BE49-F238E27FC236}">
                <a16:creationId xmlns:a16="http://schemas.microsoft.com/office/drawing/2014/main" id="{5F081D31-5D77-FC6D-498D-1F4945D1A739}"/>
              </a:ext>
            </a:extLst>
          </p:cNvPr>
          <p:cNvPicPr>
            <a:picLocks noChangeAspect="1"/>
          </p:cNvPicPr>
          <p:nvPr/>
        </p:nvPicPr>
        <p:blipFill>
          <a:blip r:embed="rId4"/>
          <a:stretch>
            <a:fillRect/>
          </a:stretch>
        </p:blipFill>
        <p:spPr>
          <a:xfrm>
            <a:off x="2352000" y="1352350"/>
            <a:ext cx="7488000" cy="4680000"/>
          </a:xfrm>
          <a:prstGeom prst="rect">
            <a:avLst/>
          </a:prstGeom>
        </p:spPr>
      </p:pic>
      <p:sp>
        <p:nvSpPr>
          <p:cNvPr id="5" name="TextBox 4">
            <a:extLst>
              <a:ext uri="{FF2B5EF4-FFF2-40B4-BE49-F238E27FC236}">
                <a16:creationId xmlns:a16="http://schemas.microsoft.com/office/drawing/2014/main" id="{5B7310E1-8879-4060-C5DC-02E2398D14D1}"/>
              </a:ext>
            </a:extLst>
          </p:cNvPr>
          <p:cNvSpPr txBox="1"/>
          <p:nvPr/>
        </p:nvSpPr>
        <p:spPr>
          <a:xfrm>
            <a:off x="337690" y="6413698"/>
            <a:ext cx="3473002" cy="307777"/>
          </a:xfrm>
          <a:prstGeom prst="rect">
            <a:avLst/>
          </a:prstGeom>
          <a:noFill/>
        </p:spPr>
        <p:txBody>
          <a:bodyPr wrap="none" rtlCol="0">
            <a:spAutoFit/>
          </a:bodyPr>
          <a:lstStyle/>
          <a:p>
            <a:r>
              <a:rPr lang="en-IT" sz="1400"/>
              <a:t>Principal Investigator: A. D’Elia (LNF INFN)</a:t>
            </a:r>
          </a:p>
        </p:txBody>
      </p:sp>
      <p:pic>
        <p:nvPicPr>
          <p:cNvPr id="6" name="Picture 5" descr="A diagram of a diagram&#10;&#10;AI-generated content may be incorrect.">
            <a:extLst>
              <a:ext uri="{FF2B5EF4-FFF2-40B4-BE49-F238E27FC236}">
                <a16:creationId xmlns:a16="http://schemas.microsoft.com/office/drawing/2014/main" id="{62D74F8B-977E-B10D-E245-932219DDBC19}"/>
              </a:ext>
            </a:extLst>
          </p:cNvPr>
          <p:cNvPicPr>
            <a:picLocks noChangeAspect="1"/>
          </p:cNvPicPr>
          <p:nvPr/>
        </p:nvPicPr>
        <p:blipFill>
          <a:blip r:embed="rId5"/>
          <a:stretch>
            <a:fillRect/>
          </a:stretch>
        </p:blipFill>
        <p:spPr>
          <a:xfrm>
            <a:off x="9345037" y="4200856"/>
            <a:ext cx="2503727" cy="1728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C4F2C0-9B98-A0AF-6A59-7E61FDBB634E}"/>
                  </a:ext>
                </a:extLst>
              </p:cNvPr>
              <p:cNvSpPr txBox="1"/>
              <p:nvPr/>
            </p:nvSpPr>
            <p:spPr>
              <a:xfrm>
                <a:off x="9345037" y="1884277"/>
                <a:ext cx="2480551" cy="7671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𝜈</m:t>
                          </m:r>
                        </m:e>
                        <m:sub>
                          <m:r>
                            <a:rPr lang="it-IT" sz="2400" b="0" i="1" smtClean="0">
                              <a:latin typeface="Cambria Math" panose="02040503050406030204" pitchFamily="18" charset="0"/>
                            </a:rPr>
                            <m:t>𝑞𝑢𝑏𝑖𝑡</m:t>
                          </m:r>
                        </m:sub>
                      </m:sSub>
                      <m:r>
                        <a:rPr lang="it-IT" sz="2400" b="0" i="1" smtClean="0">
                          <a:latin typeface="Cambria Math" panose="02040503050406030204" pitchFamily="18" charset="0"/>
                        </a:rPr>
                        <m:t>=12.6 </m:t>
                      </m:r>
                      <m:r>
                        <a:rPr lang="it-IT" sz="2400" b="0" i="1" smtClean="0">
                          <a:latin typeface="Cambria Math" panose="02040503050406030204" pitchFamily="18" charset="0"/>
                        </a:rPr>
                        <m:t>𝐺𝐻𝑧</m:t>
                      </m:r>
                    </m:oMath>
                  </m:oMathPara>
                </a14:m>
                <a:endParaRPr lang="it-IT" sz="2400" b="0" dirty="0"/>
              </a:p>
              <a:p>
                <a14:m>
                  <m:oMath xmlns:m="http://schemas.openxmlformats.org/officeDocument/2006/math">
                    <m:r>
                      <a:rPr lang="it-IT" sz="2400" b="0" i="1" smtClean="0">
                        <a:latin typeface="Cambria Math" panose="02040503050406030204" pitchFamily="18" charset="0"/>
                      </a:rPr>
                      <m:t>  </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𝑇</m:t>
                        </m:r>
                      </m:e>
                      <m:sub>
                        <m:r>
                          <a:rPr lang="it-IT" sz="2400" b="0" i="1" smtClean="0">
                            <a:latin typeface="Cambria Math" panose="02040503050406030204" pitchFamily="18" charset="0"/>
                          </a:rPr>
                          <m:t>1</m:t>
                        </m:r>
                      </m:sub>
                    </m:sSub>
                    <m:r>
                      <a:rPr lang="it-IT" sz="2400" b="0" i="1" smtClean="0">
                        <a:latin typeface="Cambria Math" panose="02040503050406030204" pitchFamily="18" charset="0"/>
                      </a:rPr>
                      <m:t>∼6</m:t>
                    </m:r>
                    <m:r>
                      <a:rPr lang="it-IT" sz="2400" b="0" i="1" smtClean="0">
                        <a:latin typeface="Cambria Math" panose="02040503050406030204" pitchFamily="18" charset="0"/>
                      </a:rPr>
                      <m:t>𝜇</m:t>
                    </m:r>
                    <m:r>
                      <a:rPr lang="it-IT" sz="2400" b="0" i="1" smtClean="0">
                        <a:latin typeface="Cambria Math" panose="02040503050406030204" pitchFamily="18" charset="0"/>
                      </a:rPr>
                      <m:t>𝑠</m:t>
                    </m:r>
                  </m:oMath>
                </a14:m>
                <a:r>
                  <a:rPr lang="en-IT" sz="2400"/>
                  <a:t> </a:t>
                </a:r>
              </a:p>
            </p:txBody>
          </p:sp>
        </mc:Choice>
        <mc:Fallback xmlns="">
          <p:sp>
            <p:nvSpPr>
              <p:cNvPr id="7" name="TextBox 6">
                <a:extLst>
                  <a:ext uri="{FF2B5EF4-FFF2-40B4-BE49-F238E27FC236}">
                    <a16:creationId xmlns:a16="http://schemas.microsoft.com/office/drawing/2014/main" id="{C6C4F2C0-9B98-A0AF-6A59-7E61FDBB634E}"/>
                  </a:ext>
                </a:extLst>
              </p:cNvPr>
              <p:cNvSpPr txBox="1">
                <a:spLocks noRot="1" noChangeAspect="1" noMove="1" noResize="1" noEditPoints="1" noAdjustHandles="1" noChangeArrowheads="1" noChangeShapeType="1" noTextEdit="1"/>
              </p:cNvSpPr>
              <p:nvPr/>
            </p:nvSpPr>
            <p:spPr>
              <a:xfrm>
                <a:off x="9345037" y="1884277"/>
                <a:ext cx="2480551" cy="767198"/>
              </a:xfrm>
              <a:prstGeom prst="rect">
                <a:avLst/>
              </a:prstGeom>
              <a:blipFill>
                <a:blip r:embed="rId6"/>
                <a:stretch>
                  <a:fillRect l="-6091" t="-3279" r="-1523" b="-18033"/>
                </a:stretch>
              </a:blipFill>
            </p:spPr>
            <p:txBody>
              <a:bodyPr/>
              <a:lstStyle/>
              <a:p>
                <a:r>
                  <a:rPr lang="en-IT">
                    <a:noFill/>
                  </a:rPr>
                  <a:t> </a:t>
                </a:r>
              </a:p>
            </p:txBody>
          </p:sp>
        </mc:Fallback>
      </mc:AlternateContent>
      <p:sp>
        <p:nvSpPr>
          <p:cNvPr id="8" name="TextBox 7">
            <a:extLst>
              <a:ext uri="{FF2B5EF4-FFF2-40B4-BE49-F238E27FC236}">
                <a16:creationId xmlns:a16="http://schemas.microsoft.com/office/drawing/2014/main" id="{3738D682-13FD-0973-28A2-8E159CE79F4D}"/>
              </a:ext>
            </a:extLst>
          </p:cNvPr>
          <p:cNvSpPr txBox="1"/>
          <p:nvPr/>
        </p:nvSpPr>
        <p:spPr>
          <a:xfrm>
            <a:off x="4143022" y="6229032"/>
            <a:ext cx="4835491" cy="369332"/>
          </a:xfrm>
          <a:prstGeom prst="rect">
            <a:avLst/>
          </a:prstGeom>
          <a:noFill/>
        </p:spPr>
        <p:txBody>
          <a:bodyPr wrap="none" rtlCol="0">
            <a:spAutoFit/>
          </a:bodyPr>
          <a:lstStyle/>
          <a:p>
            <a:r>
              <a:rPr lang="en-IT"/>
              <a:t>More details from A. D’Elia during closed sessions</a:t>
            </a:r>
          </a:p>
        </p:txBody>
      </p:sp>
    </p:spTree>
    <p:extLst>
      <p:ext uri="{BB962C8B-B14F-4D97-AF65-F5344CB8AC3E}">
        <p14:creationId xmlns:p14="http://schemas.microsoft.com/office/powerpoint/2010/main" val="1218979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5CFEF-00FE-231A-4916-F6CA90A56E08}"/>
            </a:ext>
          </a:extLst>
        </p:cNvPr>
        <p:cNvGrpSpPr/>
        <p:nvPr/>
      </p:nvGrpSpPr>
      <p:grpSpPr>
        <a:xfrm>
          <a:off x="0" y="0"/>
          <a:ext cx="0" cy="0"/>
          <a:chOff x="0" y="0"/>
          <a:chExt cx="0" cy="0"/>
        </a:xfrm>
      </p:grpSpPr>
      <p:pic>
        <p:nvPicPr>
          <p:cNvPr id="18" name="object 3">
            <a:extLst>
              <a:ext uri="{FF2B5EF4-FFF2-40B4-BE49-F238E27FC236}">
                <a16:creationId xmlns:a16="http://schemas.microsoft.com/office/drawing/2014/main" id="{F3A93B72-68A9-041C-6DA4-3C513EB95DF5}"/>
              </a:ext>
            </a:extLst>
          </p:cNvPr>
          <p:cNvPicPr>
            <a:picLocks noChangeAspect="1"/>
          </p:cNvPicPr>
          <p:nvPr/>
        </p:nvPicPr>
        <p:blipFill>
          <a:blip r:embed="rId3" cstate="print"/>
          <a:stretch>
            <a:fillRect/>
          </a:stretch>
        </p:blipFill>
        <p:spPr>
          <a:xfrm>
            <a:off x="90393" y="73213"/>
            <a:ext cx="1256819" cy="1256869"/>
          </a:xfrm>
          <a:prstGeom prst="rect">
            <a:avLst/>
          </a:prstGeom>
        </p:spPr>
      </p:pic>
      <p:sp>
        <p:nvSpPr>
          <p:cNvPr id="20" name="CasellaDiTesto 19">
            <a:extLst>
              <a:ext uri="{FF2B5EF4-FFF2-40B4-BE49-F238E27FC236}">
                <a16:creationId xmlns:a16="http://schemas.microsoft.com/office/drawing/2014/main" id="{AD8BA729-6D4B-5BB4-A2F3-73E0358FC846}"/>
              </a:ext>
            </a:extLst>
          </p:cNvPr>
          <p:cNvSpPr txBox="1"/>
          <p:nvPr/>
        </p:nvSpPr>
        <p:spPr>
          <a:xfrm>
            <a:off x="1839201" y="347704"/>
            <a:ext cx="7403524" cy="707886"/>
          </a:xfrm>
          <a:prstGeom prst="rect">
            <a:avLst/>
          </a:prstGeom>
          <a:noFill/>
        </p:spPr>
        <p:txBody>
          <a:bodyPr wrap="square">
            <a:spAutoFit/>
          </a:bodyPr>
          <a:lstStyle/>
          <a:p>
            <a:pPr algn="ctr"/>
            <a:r>
              <a:rPr lang="en-GB" sz="4000" noProof="1">
                <a:latin typeface="+mj-lt"/>
              </a:rPr>
              <a:t>Two Qubits Detector</a:t>
            </a:r>
          </a:p>
        </p:txBody>
      </p:sp>
      <p:pic>
        <p:nvPicPr>
          <p:cNvPr id="2" name="Picture 4">
            <a:extLst>
              <a:ext uri="{FF2B5EF4-FFF2-40B4-BE49-F238E27FC236}">
                <a16:creationId xmlns:a16="http://schemas.microsoft.com/office/drawing/2014/main" id="{E2746090-FBE3-E1E3-2D87-6E434592FE19}"/>
              </a:ext>
            </a:extLst>
          </p:cNvPr>
          <p:cNvPicPr>
            <a:picLocks noChangeAspect="1"/>
          </p:cNvPicPr>
          <p:nvPr/>
        </p:nvPicPr>
        <p:blipFill>
          <a:blip r:embed="rId4"/>
          <a:stretch>
            <a:fillRect/>
          </a:stretch>
        </p:blipFill>
        <p:spPr>
          <a:xfrm>
            <a:off x="346752" y="1599248"/>
            <a:ext cx="3954821" cy="2503389"/>
          </a:xfrm>
          <a:prstGeom prst="rect">
            <a:avLst/>
          </a:prstGeom>
        </p:spPr>
      </p:pic>
      <p:pic>
        <p:nvPicPr>
          <p:cNvPr id="3" name="Immagine 2">
            <a:extLst>
              <a:ext uri="{FF2B5EF4-FFF2-40B4-BE49-F238E27FC236}">
                <a16:creationId xmlns:a16="http://schemas.microsoft.com/office/drawing/2014/main" id="{1550E300-9CAC-FA24-74BF-BE17D0968885}"/>
              </a:ext>
            </a:extLst>
          </p:cNvPr>
          <p:cNvPicPr>
            <a:picLocks noChangeAspect="1"/>
          </p:cNvPicPr>
          <p:nvPr/>
        </p:nvPicPr>
        <p:blipFill>
          <a:blip r:embed="rId5"/>
          <a:srcRect l="38358" t="15989"/>
          <a:stretch/>
        </p:blipFill>
        <p:spPr>
          <a:xfrm>
            <a:off x="7629483" y="4678829"/>
            <a:ext cx="2739453" cy="1765661"/>
          </a:xfrm>
          <a:prstGeom prst="rect">
            <a:avLst/>
          </a:prstGeom>
        </p:spPr>
      </p:pic>
      <p:grpSp>
        <p:nvGrpSpPr>
          <p:cNvPr id="24" name="Gruppo 23">
            <a:extLst>
              <a:ext uri="{FF2B5EF4-FFF2-40B4-BE49-F238E27FC236}">
                <a16:creationId xmlns:a16="http://schemas.microsoft.com/office/drawing/2014/main" id="{4D0780C1-D97A-0EAE-F7E4-01A836DB6650}"/>
              </a:ext>
            </a:extLst>
          </p:cNvPr>
          <p:cNvGrpSpPr/>
          <p:nvPr/>
        </p:nvGrpSpPr>
        <p:grpSpPr>
          <a:xfrm>
            <a:off x="8643345" y="396837"/>
            <a:ext cx="3177612" cy="3519844"/>
            <a:chOff x="5371984" y="2651160"/>
            <a:chExt cx="3177612" cy="3519844"/>
          </a:xfrm>
        </p:grpSpPr>
        <p:pic>
          <p:nvPicPr>
            <p:cNvPr id="25" name="Immagine 24">
              <a:extLst>
                <a:ext uri="{FF2B5EF4-FFF2-40B4-BE49-F238E27FC236}">
                  <a16:creationId xmlns:a16="http://schemas.microsoft.com/office/drawing/2014/main" id="{2A984E6B-C8A6-6D31-3299-BC34BFB97368}"/>
                </a:ext>
              </a:extLst>
            </p:cNvPr>
            <p:cNvPicPr>
              <a:picLocks noChangeAspect="1"/>
            </p:cNvPicPr>
            <p:nvPr/>
          </p:nvPicPr>
          <p:blipFill>
            <a:blip r:embed="rId6"/>
            <a:srcRect l="20704" t="6313" r="22721"/>
            <a:stretch/>
          </p:blipFill>
          <p:spPr>
            <a:xfrm>
              <a:off x="5371984" y="2651160"/>
              <a:ext cx="3102383" cy="3519844"/>
            </a:xfrm>
            <a:prstGeom prst="rect">
              <a:avLst/>
            </a:prstGeom>
          </p:spPr>
        </p:pic>
        <p:sp>
          <p:nvSpPr>
            <p:cNvPr id="26" name="CasellaDiTesto 25">
              <a:extLst>
                <a:ext uri="{FF2B5EF4-FFF2-40B4-BE49-F238E27FC236}">
                  <a16:creationId xmlns:a16="http://schemas.microsoft.com/office/drawing/2014/main" id="{B87250C9-0333-F8E4-E669-2B423253E1E4}"/>
                </a:ext>
              </a:extLst>
            </p:cNvPr>
            <p:cNvSpPr txBox="1"/>
            <p:nvPr/>
          </p:nvSpPr>
          <p:spPr>
            <a:xfrm>
              <a:off x="7255396" y="4039529"/>
              <a:ext cx="1294200" cy="307777"/>
            </a:xfrm>
            <a:prstGeom prst="rect">
              <a:avLst/>
            </a:prstGeom>
            <a:noFill/>
          </p:spPr>
          <p:txBody>
            <a:bodyPr wrap="none" rtlCol="0">
              <a:spAutoFit/>
            </a:bodyPr>
            <a:lstStyle/>
            <a:p>
              <a:r>
                <a:rPr lang="en-GB" sz="1400" dirty="0"/>
                <a:t>Storage Cavity</a:t>
              </a:r>
            </a:p>
          </p:txBody>
        </p:sp>
        <p:sp>
          <p:nvSpPr>
            <p:cNvPr id="27" name="CasellaDiTesto 26">
              <a:extLst>
                <a:ext uri="{FF2B5EF4-FFF2-40B4-BE49-F238E27FC236}">
                  <a16:creationId xmlns:a16="http://schemas.microsoft.com/office/drawing/2014/main" id="{AFEF1867-5A1B-E94F-9986-49AD56AD3CB4}"/>
                </a:ext>
              </a:extLst>
            </p:cNvPr>
            <p:cNvSpPr txBox="1"/>
            <p:nvPr/>
          </p:nvSpPr>
          <p:spPr>
            <a:xfrm>
              <a:off x="6404788" y="4797489"/>
              <a:ext cx="1498936" cy="307777"/>
            </a:xfrm>
            <a:prstGeom prst="rect">
              <a:avLst/>
            </a:prstGeom>
            <a:noFill/>
          </p:spPr>
          <p:txBody>
            <a:bodyPr wrap="none" rtlCol="0">
              <a:spAutoFit/>
            </a:bodyPr>
            <a:lstStyle/>
            <a:p>
              <a:r>
                <a:rPr lang="en-GB" sz="1400" dirty="0"/>
                <a:t>Readout Cavity 1</a:t>
              </a:r>
            </a:p>
          </p:txBody>
        </p:sp>
        <p:sp>
          <p:nvSpPr>
            <p:cNvPr id="28" name="CasellaDiTesto 27">
              <a:extLst>
                <a:ext uri="{FF2B5EF4-FFF2-40B4-BE49-F238E27FC236}">
                  <a16:creationId xmlns:a16="http://schemas.microsoft.com/office/drawing/2014/main" id="{68F80617-495D-BEEE-9F43-BC0C58CA3396}"/>
                </a:ext>
              </a:extLst>
            </p:cNvPr>
            <p:cNvSpPr txBox="1"/>
            <p:nvPr/>
          </p:nvSpPr>
          <p:spPr>
            <a:xfrm>
              <a:off x="6357017" y="3465965"/>
              <a:ext cx="1498936" cy="307777"/>
            </a:xfrm>
            <a:prstGeom prst="rect">
              <a:avLst/>
            </a:prstGeom>
            <a:noFill/>
          </p:spPr>
          <p:txBody>
            <a:bodyPr wrap="none" rtlCol="0">
              <a:spAutoFit/>
            </a:bodyPr>
            <a:lstStyle/>
            <a:p>
              <a:r>
                <a:rPr lang="en-GB" sz="1400" dirty="0"/>
                <a:t>Readout Cavity 2</a:t>
              </a:r>
            </a:p>
          </p:txBody>
        </p:sp>
        <p:sp>
          <p:nvSpPr>
            <p:cNvPr id="29" name="CasellaDiTesto 28">
              <a:extLst>
                <a:ext uri="{FF2B5EF4-FFF2-40B4-BE49-F238E27FC236}">
                  <a16:creationId xmlns:a16="http://schemas.microsoft.com/office/drawing/2014/main" id="{5C4744B2-6EB6-A7BF-D16E-02C0B706DF8C}"/>
                </a:ext>
              </a:extLst>
            </p:cNvPr>
            <p:cNvSpPr txBox="1"/>
            <p:nvPr/>
          </p:nvSpPr>
          <p:spPr>
            <a:xfrm>
              <a:off x="5537733" y="4249993"/>
              <a:ext cx="732893" cy="338554"/>
            </a:xfrm>
            <a:prstGeom prst="rect">
              <a:avLst/>
            </a:prstGeom>
            <a:noFill/>
          </p:spPr>
          <p:txBody>
            <a:bodyPr wrap="none" rtlCol="0">
              <a:spAutoFit/>
            </a:bodyPr>
            <a:lstStyle/>
            <a:p>
              <a:r>
                <a:rPr lang="en-GB" sz="1600" dirty="0"/>
                <a:t>Qubits</a:t>
              </a:r>
            </a:p>
          </p:txBody>
        </p:sp>
        <p:cxnSp>
          <p:nvCxnSpPr>
            <p:cNvPr id="30" name="Connettore 2 29">
              <a:extLst>
                <a:ext uri="{FF2B5EF4-FFF2-40B4-BE49-F238E27FC236}">
                  <a16:creationId xmlns:a16="http://schemas.microsoft.com/office/drawing/2014/main" id="{DE3D3CC4-D7C1-60EF-D387-A27E6785CDBA}"/>
                </a:ext>
              </a:extLst>
            </p:cNvPr>
            <p:cNvCxnSpPr>
              <a:cxnSpLocks/>
              <a:stCxn id="29" idx="3"/>
            </p:cNvCxnSpPr>
            <p:nvPr/>
          </p:nvCxnSpPr>
          <p:spPr>
            <a:xfrm flipV="1">
              <a:off x="6270626" y="4098098"/>
              <a:ext cx="476330" cy="32117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31" name="Connettore 2 30">
              <a:extLst>
                <a:ext uri="{FF2B5EF4-FFF2-40B4-BE49-F238E27FC236}">
                  <a16:creationId xmlns:a16="http://schemas.microsoft.com/office/drawing/2014/main" id="{990BDF77-441D-7A6B-E7D1-E1436325DE85}"/>
                </a:ext>
              </a:extLst>
            </p:cNvPr>
            <p:cNvCxnSpPr>
              <a:cxnSpLocks/>
              <a:stCxn id="29" idx="3"/>
            </p:cNvCxnSpPr>
            <p:nvPr/>
          </p:nvCxnSpPr>
          <p:spPr>
            <a:xfrm>
              <a:off x="6270626" y="4419270"/>
              <a:ext cx="872163" cy="169277"/>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pic>
        <p:nvPicPr>
          <p:cNvPr id="32" name="Content Placeholder 4">
            <a:extLst>
              <a:ext uri="{FF2B5EF4-FFF2-40B4-BE49-F238E27FC236}">
                <a16:creationId xmlns:a16="http://schemas.microsoft.com/office/drawing/2014/main" id="{ACC60DDD-56FB-5779-8D35-494C528D982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45170" y="2004361"/>
            <a:ext cx="2889735" cy="2091257"/>
          </a:xfrm>
          <a:prstGeom prst="rect">
            <a:avLst/>
          </a:prstGeom>
        </p:spPr>
      </p:pic>
      <p:sp>
        <p:nvSpPr>
          <p:cNvPr id="34" name="CasellaDiTesto 33">
            <a:extLst>
              <a:ext uri="{FF2B5EF4-FFF2-40B4-BE49-F238E27FC236}">
                <a16:creationId xmlns:a16="http://schemas.microsoft.com/office/drawing/2014/main" id="{D4993C2C-7DE6-F01D-1D4F-FC2B9BCB307C}"/>
              </a:ext>
            </a:extLst>
          </p:cNvPr>
          <p:cNvSpPr txBox="1"/>
          <p:nvPr/>
        </p:nvSpPr>
        <p:spPr>
          <a:xfrm>
            <a:off x="1434654" y="4678829"/>
            <a:ext cx="5733838" cy="1477328"/>
          </a:xfrm>
          <a:prstGeom prst="rect">
            <a:avLst/>
          </a:prstGeom>
          <a:noFill/>
        </p:spPr>
        <p:txBody>
          <a:bodyPr wrap="square" rtlCol="0">
            <a:spAutoFit/>
          </a:bodyPr>
          <a:lstStyle/>
          <a:p>
            <a:pPr marL="285750" indent="-285750">
              <a:buFont typeface="Arial" panose="020B0604020202020204" pitchFamily="34" charset="0"/>
              <a:buChar char="•"/>
            </a:pPr>
            <a:r>
              <a:rPr lang="en-GB" dirty="0"/>
              <a:t>We have completed the design of the two-qubit detector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INFN-LNL has completed the mechanical design and started fabrication of the pure aluminum triple cavity.</a:t>
            </a:r>
          </a:p>
        </p:txBody>
      </p:sp>
    </p:spTree>
    <p:extLst>
      <p:ext uri="{BB962C8B-B14F-4D97-AF65-F5344CB8AC3E}">
        <p14:creationId xmlns:p14="http://schemas.microsoft.com/office/powerpoint/2010/main" val="1652753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asellaDiTesto 3">
            <a:extLst>
              <a:ext uri="{FF2B5EF4-FFF2-40B4-BE49-F238E27FC236}">
                <a16:creationId xmlns:a16="http://schemas.microsoft.com/office/drawing/2014/main" id="{D9F531E1-0276-571C-A00E-0AF9678F053F}"/>
              </a:ext>
            </a:extLst>
          </p:cNvPr>
          <p:cNvSpPr txBox="1"/>
          <p:nvPr/>
        </p:nvSpPr>
        <p:spPr>
          <a:xfrm>
            <a:off x="572493" y="238539"/>
            <a:ext cx="11018520" cy="143441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noProof="1">
                <a:latin typeface="+mj-lt"/>
                <a:ea typeface="+mj-ea"/>
                <a:cs typeface="+mj-cs"/>
              </a:rPr>
              <a:t>Conclusions</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sellaDiTesto 1">
            <a:extLst>
              <a:ext uri="{FF2B5EF4-FFF2-40B4-BE49-F238E27FC236}">
                <a16:creationId xmlns:a16="http://schemas.microsoft.com/office/drawing/2014/main" id="{25306F86-58A1-9B52-4173-F55A2513DC93}"/>
              </a:ext>
            </a:extLst>
          </p:cNvPr>
          <p:cNvSpPr txBox="1"/>
          <p:nvPr/>
        </p:nvSpPr>
        <p:spPr>
          <a:xfrm>
            <a:off x="403414" y="2093976"/>
            <a:ext cx="6868831" cy="4437180"/>
          </a:xfrm>
          <a:prstGeom prst="rect">
            <a:avLst/>
          </a:prstGeom>
        </p:spPr>
        <p:txBody>
          <a:bodyPr vert="horz" lIns="91440" tIns="45720" rIns="91440" bIns="45720" rtlCol="0" anchor="t">
            <a:noAutofit/>
          </a:bodyPr>
          <a:lstStyle/>
          <a:p>
            <a:pPr marL="285750" indent="-285750" defTabSz="914400">
              <a:lnSpc>
                <a:spcPct val="90000"/>
              </a:lnSpc>
              <a:spcAft>
                <a:spcPts val="600"/>
              </a:spcAft>
              <a:buFont typeface="Arial" panose="020B0604020202020204" pitchFamily="34" charset="0"/>
              <a:buChar char="•"/>
            </a:pPr>
            <a:r>
              <a:rPr lang="en-US" sz="1600" noProof="1">
                <a:effectLst/>
              </a:rPr>
              <a:t>FLASH</a:t>
            </a:r>
          </a:p>
          <a:p>
            <a:pPr marL="57150" defTabSz="914400">
              <a:lnSpc>
                <a:spcPct val="90000"/>
              </a:lnSpc>
              <a:spcAft>
                <a:spcPts val="600"/>
              </a:spcAft>
            </a:pPr>
            <a:r>
              <a:rPr lang="en-US" sz="1600" noProof="1"/>
              <a:t>The decommissioning of the FINUDA detector is in progress in order to make the magnet available for the FLASH experiment. We foresee this complex process to be completed by the end of 2025. In the meantime, the design studies for the FLASH TDR are running at full speed</a:t>
            </a:r>
          </a:p>
          <a:p>
            <a:pPr marL="57150" defTabSz="914400">
              <a:lnSpc>
                <a:spcPct val="90000"/>
              </a:lnSpc>
              <a:spcAft>
                <a:spcPts val="600"/>
              </a:spcAft>
            </a:pPr>
            <a:endParaRPr lang="en-US" sz="1600" noProof="1">
              <a:effectLst/>
            </a:endParaRPr>
          </a:p>
          <a:p>
            <a:pPr marL="285750" indent="-285750" defTabSz="914400">
              <a:lnSpc>
                <a:spcPct val="90000"/>
              </a:lnSpc>
              <a:spcAft>
                <a:spcPts val="600"/>
              </a:spcAft>
              <a:buFont typeface="Arial" panose="020B0604020202020204" pitchFamily="34" charset="0"/>
              <a:buChar char="•"/>
            </a:pPr>
            <a:r>
              <a:rPr lang="en-US" sz="1600" noProof="1">
                <a:effectLst/>
              </a:rPr>
              <a:t>QUAX</a:t>
            </a:r>
          </a:p>
          <a:p>
            <a:pPr defTabSz="914400">
              <a:lnSpc>
                <a:spcPct val="90000"/>
              </a:lnSpc>
              <a:spcAft>
                <a:spcPts val="600"/>
              </a:spcAft>
            </a:pPr>
            <a:r>
              <a:rPr lang="en-US" sz="1600" noProof="1">
                <a:effectLst/>
              </a:rPr>
              <a:t> We foresee a QUAX@LNF scan of 50 MHz at 8.8 GHz in the </a:t>
            </a:r>
            <a:r>
              <a:rPr lang="en-US" sz="1600" noProof="1"/>
              <a:t>F</a:t>
            </a:r>
            <a:r>
              <a:rPr lang="en-US" sz="1600" noProof="1">
                <a:effectLst/>
              </a:rPr>
              <a:t>all of 2025.</a:t>
            </a:r>
          </a:p>
          <a:p>
            <a:pPr defTabSz="914400">
              <a:lnSpc>
                <a:spcPct val="90000"/>
              </a:lnSpc>
              <a:spcAft>
                <a:spcPts val="600"/>
              </a:spcAft>
            </a:pPr>
            <a:endParaRPr lang="en-US" sz="1600" noProof="1"/>
          </a:p>
          <a:p>
            <a:pPr marL="285750" indent="-285750" defTabSz="914400">
              <a:lnSpc>
                <a:spcPct val="90000"/>
              </a:lnSpc>
              <a:spcAft>
                <a:spcPts val="600"/>
              </a:spcAft>
              <a:buFont typeface="Arial" panose="020B0604020202020204" pitchFamily="34" charset="0"/>
              <a:buChar char="•"/>
            </a:pPr>
            <a:r>
              <a:rPr lang="en-US" sz="1600" noProof="1"/>
              <a:t>Quantum Devices</a:t>
            </a:r>
          </a:p>
          <a:p>
            <a:pPr marL="57150" defTabSz="914400">
              <a:lnSpc>
                <a:spcPct val="90000"/>
              </a:lnSpc>
              <a:spcAft>
                <a:spcPts val="600"/>
              </a:spcAft>
            </a:pPr>
            <a:r>
              <a:rPr lang="en-US" sz="1600" noProof="1">
                <a:effectLst/>
              </a:rPr>
              <a:t>The development of quantum devices, in particular a two-qubit detector, is ongoing, and the mechanical design of the aluminum triple cavity has been completed.</a:t>
            </a:r>
          </a:p>
          <a:p>
            <a:pPr marL="57150" defTabSz="914400">
              <a:lnSpc>
                <a:spcPct val="90000"/>
              </a:lnSpc>
              <a:spcAft>
                <a:spcPts val="600"/>
              </a:spcAft>
            </a:pPr>
            <a:endParaRPr lang="en-US" sz="1600" noProof="1">
              <a:effectLst/>
            </a:endParaRPr>
          </a:p>
          <a:p>
            <a:pPr marL="342900" indent="-285750" defTabSz="914400">
              <a:lnSpc>
                <a:spcPct val="90000"/>
              </a:lnSpc>
              <a:spcAft>
                <a:spcPts val="600"/>
              </a:spcAft>
              <a:buFont typeface="Arial" panose="020B0604020202020204" pitchFamily="34" charset="0"/>
              <a:buChar char="•"/>
            </a:pPr>
            <a:r>
              <a:rPr lang="en-US" sz="1600" noProof="1"/>
              <a:t>COLD LAB</a:t>
            </a:r>
          </a:p>
          <a:p>
            <a:pPr marL="57150" defTabSz="914400">
              <a:lnSpc>
                <a:spcPct val="90000"/>
              </a:lnSpc>
              <a:spcAft>
                <a:spcPts val="600"/>
              </a:spcAft>
            </a:pPr>
            <a:r>
              <a:rPr lang="en-GB" sz="1600" dirty="0"/>
              <a:t>We are about to expand the COLD lab, to host two new cryostats</a:t>
            </a:r>
            <a:endParaRPr lang="en-GB" sz="1600" noProof="1"/>
          </a:p>
          <a:p>
            <a:pPr marL="57150" defTabSz="914400">
              <a:lnSpc>
                <a:spcPct val="90000"/>
              </a:lnSpc>
              <a:spcAft>
                <a:spcPts val="600"/>
              </a:spcAft>
            </a:pPr>
            <a:endParaRPr lang="en-US" sz="1600" noProof="1">
              <a:effectLst/>
            </a:endParaRPr>
          </a:p>
        </p:txBody>
      </p:sp>
      <p:pic>
        <p:nvPicPr>
          <p:cNvPr id="3" name="Picture 4" descr="A picture containing sunburst chart&#10;&#10;Description automatically generated">
            <a:extLst>
              <a:ext uri="{FF2B5EF4-FFF2-40B4-BE49-F238E27FC236}">
                <a16:creationId xmlns:a16="http://schemas.microsoft.com/office/drawing/2014/main" id="{BFE990A3-A900-0DFC-C9CF-746F30D3C962}"/>
              </a:ext>
            </a:extLst>
          </p:cNvPr>
          <p:cNvPicPr>
            <a:picLocks noChangeAspect="1"/>
          </p:cNvPicPr>
          <p:nvPr/>
        </p:nvPicPr>
        <p:blipFill rotWithShape="1">
          <a:blip r:embed="rId3"/>
          <a:srcRect r="2327" b="-3"/>
          <a:stretch/>
        </p:blipFill>
        <p:spPr>
          <a:xfrm>
            <a:off x="7675658" y="2093976"/>
            <a:ext cx="3941064" cy="4096512"/>
          </a:xfrm>
          <a:prstGeom prst="rect">
            <a:avLst/>
          </a:prstGeom>
        </p:spPr>
      </p:pic>
    </p:spTree>
    <p:extLst>
      <p:ext uri="{BB962C8B-B14F-4D97-AF65-F5344CB8AC3E}">
        <p14:creationId xmlns:p14="http://schemas.microsoft.com/office/powerpoint/2010/main" val="1888366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5FAB98-ACC9-AB37-5E06-C1D1B1F9AB40}"/>
              </a:ext>
            </a:extLst>
          </p:cNvPr>
          <p:cNvSpPr txBox="1">
            <a:spLocks/>
          </p:cNvSpPr>
          <p:nvPr/>
        </p:nvSpPr>
        <p:spPr>
          <a:xfrm>
            <a:off x="0" y="18763"/>
            <a:ext cx="12192000" cy="1325563"/>
          </a:xfrm>
          <a:prstGeom prst="rect">
            <a:avLst/>
          </a:prstGeom>
          <a:gradFill flip="none" rotWithShape="1">
            <a:gsLst>
              <a:gs pos="0">
                <a:schemeClr val="accent1">
                  <a:lumMod val="89000"/>
                </a:schemeClr>
              </a:gs>
              <a:gs pos="11000">
                <a:schemeClr val="accent1">
                  <a:lumMod val="89000"/>
                </a:schemeClr>
              </a:gs>
              <a:gs pos="38000">
                <a:schemeClr val="accent1">
                  <a:lumMod val="75000"/>
                </a:schemeClr>
              </a:gs>
              <a:gs pos="58000">
                <a:schemeClr val="bg2">
                  <a:lumMod val="10000"/>
                </a:schemeClr>
              </a:gs>
            </a:gsLst>
            <a:path path="circle">
              <a:fillToRect l="50000" t="50000" r="50000" b="50000"/>
            </a:path>
            <a:tileRect/>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rPr>
              <a:t>GravNet Budget</a:t>
            </a:r>
            <a:endParaRPr lang="en-IT">
              <a:solidFill>
                <a:schemeClr val="bg1"/>
              </a:solidFill>
            </a:endParaRPr>
          </a:p>
        </p:txBody>
      </p:sp>
      <p:sp>
        <p:nvSpPr>
          <p:cNvPr id="5" name="TextBox 4">
            <a:extLst>
              <a:ext uri="{FF2B5EF4-FFF2-40B4-BE49-F238E27FC236}">
                <a16:creationId xmlns:a16="http://schemas.microsoft.com/office/drawing/2014/main" id="{18502F74-E1CE-4B88-41CD-08B713575561}"/>
              </a:ext>
            </a:extLst>
          </p:cNvPr>
          <p:cNvSpPr txBox="1"/>
          <p:nvPr/>
        </p:nvSpPr>
        <p:spPr>
          <a:xfrm>
            <a:off x="531176" y="1682375"/>
            <a:ext cx="5260024" cy="3343159"/>
          </a:xfrm>
          <a:prstGeom prst="rect">
            <a:avLst/>
          </a:prstGeom>
          <a:noFill/>
        </p:spPr>
        <p:txBody>
          <a:bodyPr wrap="square">
            <a:spAutoFit/>
          </a:bodyPr>
          <a:lstStyle/>
          <a:p>
            <a:pPr>
              <a:lnSpc>
                <a:spcPct val="115000"/>
              </a:lnSpc>
              <a:spcAft>
                <a:spcPts val="800"/>
              </a:spcAft>
            </a:pPr>
            <a:r>
              <a:rPr lang="en-IT" b="1" kern="100">
                <a:latin typeface="Aptos" panose="020B0004020202020204" pitchFamily="34" charset="0"/>
                <a:ea typeface="Aptos" panose="020B0004020202020204" pitchFamily="34" charset="0"/>
                <a:cs typeface="Times New Roman" panose="02020603050405020304" pitchFamily="18" charset="0"/>
              </a:rPr>
              <a:t>Total ERC funds at INFN</a:t>
            </a:r>
            <a:r>
              <a:rPr lang="en-IT" sz="1800" b="1" kern="100">
                <a:effectLst/>
                <a:latin typeface="Aptos" panose="020B0004020202020204" pitchFamily="34" charset="0"/>
                <a:ea typeface="Aptos" panose="020B0004020202020204" pitchFamily="34" charset="0"/>
                <a:cs typeface="Times New Roman" panose="02020603050405020304" pitchFamily="18" charset="0"/>
              </a:rPr>
              <a:t> 3.75 Meuro</a:t>
            </a:r>
            <a:r>
              <a:rPr lang="en-IT" sz="1800" kern="100">
                <a:effectLst/>
                <a:latin typeface="Aptos" panose="020B0004020202020204" pitchFamily="34" charset="0"/>
                <a:ea typeface="Aptos" panose="020B0004020202020204" pitchFamily="34" charset="0"/>
                <a:cs typeface="Times New Roman" panose="02020603050405020304" pitchFamily="18" charset="0"/>
              </a:rPr>
              <a:t>:</a:t>
            </a:r>
          </a:p>
          <a:p>
            <a:pPr>
              <a:lnSpc>
                <a:spcPct val="115000"/>
              </a:lnSpc>
              <a:spcAft>
                <a:spcPts val="800"/>
              </a:spcAft>
            </a:pPr>
            <a:r>
              <a:rPr lang="en-IT" sz="1800" kern="100">
                <a:effectLst/>
                <a:latin typeface="Aptos" panose="020B0004020202020204" pitchFamily="34" charset="0"/>
                <a:ea typeface="Aptos" panose="020B0004020202020204" pitchFamily="34" charset="0"/>
                <a:cs typeface="Times New Roman" panose="02020603050405020304" pitchFamily="18" charset="0"/>
              </a:rPr>
              <a:t>0.5 Meuro INFN Overhead </a:t>
            </a:r>
          </a:p>
          <a:p>
            <a:pPr>
              <a:lnSpc>
                <a:spcPct val="115000"/>
              </a:lnSpc>
              <a:spcAft>
                <a:spcPts val="800"/>
              </a:spcAft>
            </a:pPr>
            <a:r>
              <a:rPr lang="en-IT" kern="100">
                <a:latin typeface="Aptos" panose="020B0004020202020204" pitchFamily="34" charset="0"/>
                <a:ea typeface="Aptos" panose="020B0004020202020204" pitchFamily="34" charset="0"/>
                <a:cs typeface="Times New Roman" panose="02020603050405020304" pitchFamily="18" charset="0"/>
              </a:rPr>
              <a:t>0.25 Meuro LNF Overhead</a:t>
            </a:r>
            <a:endParaRPr lang="en-IT"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IT" sz="1800" kern="100">
                <a:effectLst/>
                <a:latin typeface="Aptos" panose="020B0004020202020204" pitchFamily="34" charset="0"/>
                <a:ea typeface="Aptos" panose="020B0004020202020204" pitchFamily="34" charset="0"/>
                <a:cs typeface="Times New Roman" panose="02020603050405020304" pitchFamily="18" charset="0"/>
              </a:rPr>
              <a:t>0.5 Meuro from timesheet</a:t>
            </a:r>
          </a:p>
          <a:p>
            <a:pPr>
              <a:lnSpc>
                <a:spcPct val="115000"/>
              </a:lnSpc>
              <a:spcAft>
                <a:spcPts val="800"/>
              </a:spcAft>
            </a:pPr>
            <a:r>
              <a:rPr lang="en-IT" sz="1800" kern="100">
                <a:effectLst/>
                <a:latin typeface="Aptos" panose="020B0004020202020204" pitchFamily="34" charset="0"/>
                <a:ea typeface="Aptos" panose="020B0004020202020204" pitchFamily="34" charset="0"/>
                <a:cs typeface="Times New Roman" panose="02020603050405020304" pitchFamily="18" charset="0"/>
              </a:rPr>
              <a:t>0.7 Meuro for recruitment</a:t>
            </a:r>
          </a:p>
          <a:p>
            <a:pPr>
              <a:lnSpc>
                <a:spcPct val="115000"/>
              </a:lnSpc>
              <a:spcAft>
                <a:spcPts val="800"/>
              </a:spcAft>
            </a:pPr>
            <a:r>
              <a:rPr lang="en-IT" sz="1800" kern="100">
                <a:effectLst/>
                <a:latin typeface="Aptos" panose="020B0004020202020204" pitchFamily="34" charset="0"/>
                <a:ea typeface="Aptos" panose="020B0004020202020204" pitchFamily="34" charset="0"/>
                <a:cs typeface="Times New Roman" panose="02020603050405020304" pitchFamily="18" charset="0"/>
              </a:rPr>
              <a:t>1.5 Meuro </a:t>
            </a:r>
            <a:r>
              <a:rPr lang="en-IT" kern="100">
                <a:latin typeface="Aptos" panose="020B0004020202020204" pitchFamily="34" charset="0"/>
                <a:ea typeface="Aptos" panose="020B0004020202020204" pitchFamily="34" charset="0"/>
                <a:cs typeface="Times New Roman" panose="02020603050405020304" pitchFamily="18" charset="0"/>
              </a:rPr>
              <a:t>full capitalized costs (fo FLASH detector)</a:t>
            </a:r>
            <a:endParaRPr lang="en-IT"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IT" sz="1800" kern="100">
                <a:effectLst/>
                <a:latin typeface="Aptos" panose="020B0004020202020204" pitchFamily="34" charset="0"/>
                <a:ea typeface="Aptos" panose="020B0004020202020204" pitchFamily="34" charset="0"/>
                <a:cs typeface="Times New Roman" panose="02020603050405020304" pitchFamily="18" charset="0"/>
              </a:rPr>
              <a:t>0.25 Meuro </a:t>
            </a:r>
            <a:r>
              <a:rPr lang="en-IT" kern="100">
                <a:latin typeface="Aptos" panose="020B0004020202020204" pitchFamily="34" charset="0"/>
                <a:ea typeface="Aptos" panose="020B0004020202020204" pitchFamily="34" charset="0"/>
                <a:cs typeface="Times New Roman" panose="02020603050405020304" pitchFamily="18" charset="0"/>
              </a:rPr>
              <a:t>consumables</a:t>
            </a:r>
            <a:endParaRPr lang="en-IT" sz="1800" kern="10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IT" sz="1800" kern="100">
                <a:effectLst/>
                <a:latin typeface="Aptos" panose="020B0004020202020204" pitchFamily="34" charset="0"/>
                <a:ea typeface="Aptos" panose="020B0004020202020204" pitchFamily="34" charset="0"/>
                <a:cs typeface="Times New Roman" panose="02020603050405020304" pitchFamily="18" charset="0"/>
              </a:rPr>
              <a:t>0.05 Meuro </a:t>
            </a:r>
            <a:r>
              <a:rPr lang="en-IT" kern="100">
                <a:latin typeface="Aptos" panose="020B0004020202020204" pitchFamily="34" charset="0"/>
                <a:ea typeface="Aptos" panose="020B0004020202020204" pitchFamily="34" charset="0"/>
                <a:cs typeface="Times New Roman" panose="02020603050405020304" pitchFamily="18" charset="0"/>
              </a:rPr>
              <a:t>travel </a:t>
            </a:r>
            <a:r>
              <a:rPr lang="en-IT" sz="1800" kern="100">
                <a:effectLst/>
                <a:latin typeface="Aptos" panose="020B0004020202020204" pitchFamily="34" charset="0"/>
                <a:ea typeface="Aptos" panose="020B0004020202020204" pitchFamily="34" charset="0"/>
                <a:cs typeface="Times New Roman" panose="02020603050405020304" pitchFamily="18" charset="0"/>
              </a:rPr>
              <a:t>+  audit.</a:t>
            </a:r>
          </a:p>
        </p:txBody>
      </p:sp>
      <p:sp>
        <p:nvSpPr>
          <p:cNvPr id="8" name="TextBox 7">
            <a:extLst>
              <a:ext uri="{FF2B5EF4-FFF2-40B4-BE49-F238E27FC236}">
                <a16:creationId xmlns:a16="http://schemas.microsoft.com/office/drawing/2014/main" id="{975557DD-C274-4BD3-F945-7CAE3FB9DD5E}"/>
              </a:ext>
            </a:extLst>
          </p:cNvPr>
          <p:cNvSpPr txBox="1"/>
          <p:nvPr/>
        </p:nvSpPr>
        <p:spPr>
          <a:xfrm>
            <a:off x="6096000" y="1682375"/>
            <a:ext cx="5861539" cy="4606582"/>
          </a:xfrm>
          <a:prstGeom prst="rect">
            <a:avLst/>
          </a:prstGeom>
          <a:noFill/>
        </p:spPr>
        <p:txBody>
          <a:bodyPr wrap="square">
            <a:spAutoFit/>
          </a:bodyPr>
          <a:lstStyle/>
          <a:p>
            <a:pPr>
              <a:lnSpc>
                <a:spcPct val="115000"/>
              </a:lnSpc>
              <a:spcAft>
                <a:spcPts val="800"/>
              </a:spcAft>
            </a:pPr>
            <a:r>
              <a:rPr lang="en-IT" b="1" kern="100">
                <a:latin typeface="Aptos" panose="020B0004020202020204" pitchFamily="34" charset="0"/>
                <a:ea typeface="Aptos" panose="020B0004020202020204" pitchFamily="34" charset="0"/>
                <a:cs typeface="Times New Roman" panose="02020603050405020304" pitchFamily="18" charset="0"/>
              </a:rPr>
              <a:t>Expected costs</a:t>
            </a:r>
            <a:r>
              <a:rPr lang="en-IT" sz="1800" kern="100">
                <a:effectLst/>
                <a:latin typeface="Aptos" panose="020B0004020202020204" pitchFamily="34" charset="0"/>
                <a:ea typeface="Aptos" panose="020B0004020202020204" pitchFamily="34" charset="0"/>
                <a:cs typeface="Times New Roman" panose="02020603050405020304" pitchFamily="18" charset="0"/>
              </a:rPr>
              <a:t>:</a:t>
            </a:r>
          </a:p>
          <a:p>
            <a:pPr>
              <a:lnSpc>
                <a:spcPct val="115000"/>
              </a:lnSpc>
              <a:spcAft>
                <a:spcPts val="800"/>
              </a:spcAft>
            </a:pPr>
            <a:r>
              <a:rPr lang="en-IT" kern="100">
                <a:latin typeface="Aptos" panose="020B0004020202020204" pitchFamily="34" charset="0"/>
                <a:ea typeface="Aptos" panose="020B0004020202020204" pitchFamily="34" charset="0"/>
                <a:cs typeface="Times New Roman" panose="02020603050405020304" pitchFamily="18" charset="0"/>
              </a:rPr>
              <a:t>FLASH 1.8 Meuro</a:t>
            </a:r>
          </a:p>
          <a:p>
            <a:pPr>
              <a:lnSpc>
                <a:spcPct val="115000"/>
              </a:lnSpc>
              <a:spcAft>
                <a:spcPts val="800"/>
              </a:spcAft>
            </a:pPr>
            <a:r>
              <a:rPr lang="en-IT" sz="1800" kern="100">
                <a:effectLst/>
                <a:latin typeface="Aptos" panose="020B0004020202020204" pitchFamily="34" charset="0"/>
                <a:ea typeface="Aptos" panose="020B0004020202020204" pitchFamily="34" charset="0"/>
                <a:cs typeface="Times New Roman" panose="02020603050405020304" pitchFamily="18" charset="0"/>
              </a:rPr>
              <a:t>FINUDA Magnet cryogenics 50 keuro</a:t>
            </a:r>
          </a:p>
          <a:p>
            <a:pPr>
              <a:lnSpc>
                <a:spcPct val="115000"/>
              </a:lnSpc>
              <a:spcAft>
                <a:spcPts val="800"/>
              </a:spcAft>
            </a:pPr>
            <a:r>
              <a:rPr lang="en-IT" kern="100">
                <a:latin typeface="Aptos" panose="020B0004020202020204" pitchFamily="34" charset="0"/>
                <a:ea typeface="Aptos" panose="020B0004020202020204" pitchFamily="34" charset="0"/>
                <a:cs typeface="Times New Roman" panose="02020603050405020304" pitchFamily="18" charset="0"/>
              </a:rPr>
              <a:t>FINUDA Decommissioning 50 keuro</a:t>
            </a:r>
          </a:p>
          <a:p>
            <a:pPr>
              <a:lnSpc>
                <a:spcPct val="115000"/>
              </a:lnSpc>
              <a:spcAft>
                <a:spcPts val="800"/>
              </a:spcAft>
            </a:pPr>
            <a:r>
              <a:rPr lang="en-IT" sz="1800" kern="100">
                <a:effectLst/>
                <a:latin typeface="Aptos" panose="020B0004020202020204" pitchFamily="34" charset="0"/>
                <a:ea typeface="Aptos" panose="020B0004020202020204" pitchFamily="34" charset="0"/>
                <a:cs typeface="Times New Roman" panose="02020603050405020304" pitchFamily="18" charset="0"/>
              </a:rPr>
              <a:t>Travel 50 keuro</a:t>
            </a:r>
          </a:p>
          <a:p>
            <a:pPr>
              <a:lnSpc>
                <a:spcPct val="115000"/>
              </a:lnSpc>
              <a:spcAft>
                <a:spcPts val="800"/>
              </a:spcAft>
            </a:pPr>
            <a:r>
              <a:rPr lang="en-IT" kern="100">
                <a:latin typeface="Aptos" panose="020B0004020202020204" pitchFamily="34" charset="0"/>
                <a:ea typeface="Aptos" panose="020B0004020202020204" pitchFamily="34" charset="0"/>
                <a:cs typeface="Times New Roman" panose="02020603050405020304" pitchFamily="18" charset="0"/>
              </a:rPr>
              <a:t>Contracts 0.7 Meuro</a:t>
            </a:r>
          </a:p>
          <a:p>
            <a:pPr>
              <a:lnSpc>
                <a:spcPct val="115000"/>
              </a:lnSpc>
              <a:spcAft>
                <a:spcPts val="800"/>
              </a:spcAft>
            </a:pPr>
            <a:r>
              <a:rPr lang="en-IT" kern="100">
                <a:latin typeface="Aptos" panose="020B0004020202020204" pitchFamily="34" charset="0"/>
                <a:ea typeface="Aptos" panose="020B0004020202020204" pitchFamily="34" charset="0"/>
                <a:cs typeface="Times New Roman" panose="02020603050405020304" pitchFamily="18" charset="0"/>
              </a:rPr>
              <a:t>PhD 70 keuro</a:t>
            </a:r>
          </a:p>
          <a:p>
            <a:pPr>
              <a:lnSpc>
                <a:spcPct val="115000"/>
              </a:lnSpc>
              <a:spcAft>
                <a:spcPts val="800"/>
              </a:spcAft>
            </a:pPr>
            <a:r>
              <a:rPr lang="en-IT" kern="100">
                <a:latin typeface="Aptos" panose="020B0004020202020204" pitchFamily="34" charset="0"/>
                <a:ea typeface="Aptos" panose="020B0004020202020204" pitchFamily="34" charset="0"/>
                <a:cs typeface="Times New Roman" panose="02020603050405020304" pitchFamily="18" charset="0"/>
              </a:rPr>
              <a:t>Quantum Sensing (COLD Lab) 200 keuro</a:t>
            </a:r>
          </a:p>
          <a:p>
            <a:pPr>
              <a:lnSpc>
                <a:spcPct val="115000"/>
              </a:lnSpc>
              <a:spcAft>
                <a:spcPts val="800"/>
              </a:spcAft>
            </a:pPr>
            <a:r>
              <a:rPr lang="en-IT" kern="100">
                <a:latin typeface="Aptos" panose="020B0004020202020204" pitchFamily="34" charset="0"/>
                <a:ea typeface="Aptos" panose="020B0004020202020204" pitchFamily="34" charset="0"/>
                <a:cs typeface="Times New Roman" panose="02020603050405020304" pitchFamily="18" charset="0"/>
              </a:rPr>
              <a:t>Audit 30 keuro</a:t>
            </a:r>
          </a:p>
          <a:p>
            <a:pPr>
              <a:lnSpc>
                <a:spcPct val="115000"/>
              </a:lnSpc>
              <a:spcAft>
                <a:spcPts val="800"/>
              </a:spcAft>
            </a:pPr>
            <a:r>
              <a:rPr lang="en-IT" kern="100">
                <a:latin typeface="Aptos" panose="020B0004020202020204" pitchFamily="34" charset="0"/>
                <a:ea typeface="Aptos" panose="020B0004020202020204" pitchFamily="34" charset="0"/>
                <a:cs typeface="Times New Roman" panose="02020603050405020304" pitchFamily="18" charset="0"/>
              </a:rPr>
              <a:t>Additionally:</a:t>
            </a:r>
          </a:p>
          <a:p>
            <a:pPr>
              <a:lnSpc>
                <a:spcPct val="115000"/>
              </a:lnSpc>
              <a:spcAft>
                <a:spcPts val="800"/>
              </a:spcAft>
            </a:pPr>
            <a:r>
              <a:rPr lang="en-IT" kern="100">
                <a:latin typeface="Aptos" panose="020B0004020202020204" pitchFamily="34" charset="0"/>
                <a:ea typeface="Aptos" panose="020B0004020202020204" pitchFamily="34" charset="0"/>
                <a:cs typeface="Times New Roman" panose="02020603050405020304" pitchFamily="18" charset="0"/>
              </a:rPr>
              <a:t>DAFNE Cryogenics Refurbishment (with LNF overheads)</a:t>
            </a:r>
          </a:p>
        </p:txBody>
      </p:sp>
    </p:spTree>
    <p:extLst>
      <p:ext uri="{BB962C8B-B14F-4D97-AF65-F5344CB8AC3E}">
        <p14:creationId xmlns:p14="http://schemas.microsoft.com/office/powerpoint/2010/main" val="148401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07">
            <a:extLst>
              <a:ext uri="{FF2B5EF4-FFF2-40B4-BE49-F238E27FC236}">
                <a16:creationId xmlns:a16="http://schemas.microsoft.com/office/drawing/2014/main" id="{24C68DEE-2B28-BA06-C64D-A87A7862710F}"/>
              </a:ext>
            </a:extLst>
          </p:cNvPr>
          <p:cNvSpPr txBox="1">
            <a:spLocks noGrp="1"/>
          </p:cNvSpPr>
          <p:nvPr>
            <p:ph type="title"/>
          </p:nvPr>
        </p:nvSpPr>
        <p:spPr>
          <a:xfrm>
            <a:off x="917575" y="508317"/>
            <a:ext cx="10217150" cy="1771014"/>
          </a:xfrm>
          <a:prstGeom prst="rect">
            <a:avLst/>
          </a:prstGeom>
        </p:spPr>
        <p:txBody>
          <a:bodyPr vert="horz" wrap="square" lIns="0" tIns="96520" rIns="0" bIns="0" rtlCol="0">
            <a:spAutoFit/>
          </a:bodyPr>
          <a:lstStyle/>
          <a:p>
            <a:pPr marL="12700" marR="5080">
              <a:lnSpc>
                <a:spcPts val="5180"/>
              </a:lnSpc>
              <a:spcBef>
                <a:spcPts val="760"/>
              </a:spcBef>
            </a:pPr>
            <a:r>
              <a:rPr sz="4800" spc="-254" dirty="0" err="1"/>
              <a:t>GravNet</a:t>
            </a:r>
            <a:r>
              <a:rPr sz="4800" spc="-254"/>
              <a:t>:</a:t>
            </a:r>
            <a:r>
              <a:rPr sz="4800" spc="-400"/>
              <a:t> </a:t>
            </a:r>
            <a:r>
              <a:rPr sz="4800" spc="-420"/>
              <a:t>A</a:t>
            </a:r>
            <a:r>
              <a:rPr sz="4800" spc="-350"/>
              <a:t> </a:t>
            </a:r>
            <a:r>
              <a:rPr sz="4800" spc="-185"/>
              <a:t>Global</a:t>
            </a:r>
            <a:r>
              <a:rPr sz="4800" spc="-380"/>
              <a:t> </a:t>
            </a:r>
            <a:r>
              <a:rPr sz="4800" spc="-175"/>
              <a:t>Network</a:t>
            </a:r>
            <a:r>
              <a:rPr sz="4800" spc="-385"/>
              <a:t> </a:t>
            </a:r>
            <a:r>
              <a:rPr lang="it-IT" sz="4800" spc="-145"/>
              <a:t>to</a:t>
            </a:r>
            <a:r>
              <a:rPr sz="4800" spc="-385"/>
              <a:t> </a:t>
            </a:r>
            <a:r>
              <a:rPr sz="4800" spc="-295"/>
              <a:t>Search </a:t>
            </a:r>
            <a:r>
              <a:rPr sz="4800" spc="-145"/>
              <a:t>for</a:t>
            </a:r>
            <a:r>
              <a:rPr sz="4800" spc="-375"/>
              <a:t> </a:t>
            </a:r>
            <a:r>
              <a:rPr sz="4800" spc="-310"/>
              <a:t>High</a:t>
            </a:r>
            <a:r>
              <a:rPr sz="4800" spc="-355"/>
              <a:t> </a:t>
            </a:r>
            <a:r>
              <a:rPr sz="4800" spc="-280"/>
              <a:t>Frequency</a:t>
            </a:r>
            <a:r>
              <a:rPr sz="4800" spc="-370"/>
              <a:t> </a:t>
            </a:r>
            <a:r>
              <a:rPr sz="4800" spc="-200"/>
              <a:t>Gravitational</a:t>
            </a:r>
            <a:r>
              <a:rPr sz="4800" spc="-360"/>
              <a:t> Waves</a:t>
            </a:r>
            <a:endParaRPr sz="4800"/>
          </a:p>
          <a:p>
            <a:pPr marL="735330">
              <a:lnSpc>
                <a:spcPct val="100000"/>
              </a:lnSpc>
              <a:spcBef>
                <a:spcPts val="560"/>
              </a:spcBef>
            </a:pPr>
            <a:r>
              <a:rPr sz="1800" spc="-160"/>
              <a:t>ERC</a:t>
            </a:r>
            <a:r>
              <a:rPr sz="1800" spc="-165"/>
              <a:t> </a:t>
            </a:r>
            <a:r>
              <a:rPr sz="1800" spc="-90"/>
              <a:t>Synergy</a:t>
            </a:r>
            <a:r>
              <a:rPr sz="1800" spc="-185"/>
              <a:t> </a:t>
            </a:r>
            <a:r>
              <a:rPr sz="1800"/>
              <a:t>funded</a:t>
            </a:r>
            <a:r>
              <a:rPr sz="1800" spc="-75"/>
              <a:t> </a:t>
            </a:r>
            <a:r>
              <a:rPr sz="1800"/>
              <a:t>with</a:t>
            </a:r>
            <a:r>
              <a:rPr sz="1800" spc="-130"/>
              <a:t> </a:t>
            </a:r>
            <a:r>
              <a:rPr sz="1800" spc="-40"/>
              <a:t>10</a:t>
            </a:r>
            <a:r>
              <a:rPr sz="1800" spc="-100"/>
              <a:t> </a:t>
            </a:r>
            <a:r>
              <a:rPr sz="1800" spc="-20"/>
              <a:t>Meuro</a:t>
            </a:r>
            <a:endParaRPr sz="1800"/>
          </a:p>
        </p:txBody>
      </p:sp>
      <p:grpSp>
        <p:nvGrpSpPr>
          <p:cNvPr id="5" name="object 2">
            <a:extLst>
              <a:ext uri="{FF2B5EF4-FFF2-40B4-BE49-F238E27FC236}">
                <a16:creationId xmlns:a16="http://schemas.microsoft.com/office/drawing/2014/main" id="{BCA5347A-4DAB-25BA-BA68-5D0512CEBBB7}"/>
              </a:ext>
            </a:extLst>
          </p:cNvPr>
          <p:cNvGrpSpPr/>
          <p:nvPr/>
        </p:nvGrpSpPr>
        <p:grpSpPr>
          <a:xfrm>
            <a:off x="1038225" y="2362200"/>
            <a:ext cx="4257675" cy="3943350"/>
            <a:chOff x="1038225" y="2362200"/>
            <a:chExt cx="4257675" cy="3943350"/>
          </a:xfrm>
        </p:grpSpPr>
        <p:pic>
          <p:nvPicPr>
            <p:cNvPr id="6" name="object 3">
              <a:extLst>
                <a:ext uri="{FF2B5EF4-FFF2-40B4-BE49-F238E27FC236}">
                  <a16:creationId xmlns:a16="http://schemas.microsoft.com/office/drawing/2014/main" id="{70A7BBF4-4E67-D868-CCE2-BB94545EEEB3}"/>
                </a:ext>
              </a:extLst>
            </p:cNvPr>
            <p:cNvPicPr/>
            <p:nvPr/>
          </p:nvPicPr>
          <p:blipFill>
            <a:blip r:embed="rId3" cstate="print"/>
            <a:stretch>
              <a:fillRect/>
            </a:stretch>
          </p:blipFill>
          <p:spPr>
            <a:xfrm>
              <a:off x="1086159" y="2362200"/>
              <a:ext cx="4209740" cy="3943350"/>
            </a:xfrm>
            <a:prstGeom prst="rect">
              <a:avLst/>
            </a:prstGeom>
          </p:spPr>
        </p:pic>
        <p:pic>
          <p:nvPicPr>
            <p:cNvPr id="7" name="object 4">
              <a:extLst>
                <a:ext uri="{FF2B5EF4-FFF2-40B4-BE49-F238E27FC236}">
                  <a16:creationId xmlns:a16="http://schemas.microsoft.com/office/drawing/2014/main" id="{70BF302C-0CC3-5063-2C7E-DC53B6FA1081}"/>
                </a:ext>
              </a:extLst>
            </p:cNvPr>
            <p:cNvPicPr/>
            <p:nvPr/>
          </p:nvPicPr>
          <p:blipFill>
            <a:blip r:embed="rId4" cstate="print"/>
            <a:stretch>
              <a:fillRect/>
            </a:stretch>
          </p:blipFill>
          <p:spPr>
            <a:xfrm>
              <a:off x="2933700" y="3971925"/>
              <a:ext cx="876300" cy="1743075"/>
            </a:xfrm>
            <a:prstGeom prst="rect">
              <a:avLst/>
            </a:prstGeom>
          </p:spPr>
        </p:pic>
        <p:pic>
          <p:nvPicPr>
            <p:cNvPr id="8" name="object 5">
              <a:extLst>
                <a:ext uri="{FF2B5EF4-FFF2-40B4-BE49-F238E27FC236}">
                  <a16:creationId xmlns:a16="http://schemas.microsoft.com/office/drawing/2014/main" id="{551A82FF-5DD7-5881-E2CF-4C36510BE740}"/>
                </a:ext>
              </a:extLst>
            </p:cNvPr>
            <p:cNvPicPr/>
            <p:nvPr/>
          </p:nvPicPr>
          <p:blipFill>
            <a:blip r:embed="rId5" cstate="print"/>
            <a:stretch>
              <a:fillRect/>
            </a:stretch>
          </p:blipFill>
          <p:spPr>
            <a:xfrm>
              <a:off x="1038225" y="2819400"/>
              <a:ext cx="2676525" cy="3352800"/>
            </a:xfrm>
            <a:prstGeom prst="rect">
              <a:avLst/>
            </a:prstGeom>
          </p:spPr>
        </p:pic>
        <p:sp>
          <p:nvSpPr>
            <p:cNvPr id="9" name="object 6">
              <a:extLst>
                <a:ext uri="{FF2B5EF4-FFF2-40B4-BE49-F238E27FC236}">
                  <a16:creationId xmlns:a16="http://schemas.microsoft.com/office/drawing/2014/main" id="{381B47F1-EC9A-EB67-999D-E48CA5A1823B}"/>
                </a:ext>
              </a:extLst>
            </p:cNvPr>
            <p:cNvSpPr/>
            <p:nvPr/>
          </p:nvSpPr>
          <p:spPr>
            <a:xfrm>
              <a:off x="1085850" y="2857500"/>
              <a:ext cx="1514475" cy="1609725"/>
            </a:xfrm>
            <a:custGeom>
              <a:avLst/>
              <a:gdLst/>
              <a:ahLst/>
              <a:cxnLst/>
              <a:rect l="l" t="t" r="r" b="b"/>
              <a:pathLst>
                <a:path w="1514475" h="1609725">
                  <a:moveTo>
                    <a:pt x="1514475" y="0"/>
                  </a:moveTo>
                  <a:lnTo>
                    <a:pt x="0" y="0"/>
                  </a:lnTo>
                  <a:lnTo>
                    <a:pt x="0" y="1609725"/>
                  </a:lnTo>
                  <a:lnTo>
                    <a:pt x="1514475" y="1609725"/>
                  </a:lnTo>
                  <a:lnTo>
                    <a:pt x="1514475" y="0"/>
                  </a:lnTo>
                  <a:close/>
                </a:path>
              </a:pathLst>
            </a:custGeom>
            <a:solidFill>
              <a:srgbClr val="E8E8E8"/>
            </a:solidFill>
          </p:spPr>
          <p:txBody>
            <a:bodyPr wrap="square" lIns="0" tIns="0" rIns="0" bIns="0" rtlCol="0"/>
            <a:lstStyle/>
            <a:p>
              <a:endParaRPr/>
            </a:p>
          </p:txBody>
        </p:sp>
        <p:sp>
          <p:nvSpPr>
            <p:cNvPr id="10" name="object 7">
              <a:extLst>
                <a:ext uri="{FF2B5EF4-FFF2-40B4-BE49-F238E27FC236}">
                  <a16:creationId xmlns:a16="http://schemas.microsoft.com/office/drawing/2014/main" id="{94F84793-070F-05ED-8A57-EFF4788E4182}"/>
                </a:ext>
              </a:extLst>
            </p:cNvPr>
            <p:cNvSpPr/>
            <p:nvPr/>
          </p:nvSpPr>
          <p:spPr>
            <a:xfrm>
              <a:off x="1621993" y="2942513"/>
              <a:ext cx="70485" cy="293370"/>
            </a:xfrm>
            <a:custGeom>
              <a:avLst/>
              <a:gdLst/>
              <a:ahLst/>
              <a:cxnLst/>
              <a:rect l="l" t="t" r="r" b="b"/>
              <a:pathLst>
                <a:path w="70485" h="293369">
                  <a:moveTo>
                    <a:pt x="69888" y="10591"/>
                  </a:moveTo>
                  <a:lnTo>
                    <a:pt x="50990" y="2743"/>
                  </a:lnTo>
                  <a:lnTo>
                    <a:pt x="50990" y="7848"/>
                  </a:lnTo>
                  <a:lnTo>
                    <a:pt x="50596" y="8242"/>
                  </a:lnTo>
                  <a:lnTo>
                    <a:pt x="50393" y="8242"/>
                  </a:lnTo>
                  <a:lnTo>
                    <a:pt x="50393" y="8420"/>
                  </a:lnTo>
                  <a:lnTo>
                    <a:pt x="49809" y="8420"/>
                  </a:lnTo>
                  <a:lnTo>
                    <a:pt x="49415" y="8813"/>
                  </a:lnTo>
                  <a:lnTo>
                    <a:pt x="48425" y="8813"/>
                  </a:lnTo>
                  <a:lnTo>
                    <a:pt x="48234" y="9017"/>
                  </a:lnTo>
                  <a:lnTo>
                    <a:pt x="45872" y="9017"/>
                  </a:lnTo>
                  <a:lnTo>
                    <a:pt x="45275" y="9410"/>
                  </a:lnTo>
                  <a:lnTo>
                    <a:pt x="35826" y="9410"/>
                  </a:lnTo>
                  <a:lnTo>
                    <a:pt x="33286" y="9410"/>
                  </a:lnTo>
                  <a:lnTo>
                    <a:pt x="32105" y="9017"/>
                  </a:lnTo>
                  <a:lnTo>
                    <a:pt x="30137" y="9017"/>
                  </a:lnTo>
                  <a:lnTo>
                    <a:pt x="29349" y="8813"/>
                  </a:lnTo>
                  <a:lnTo>
                    <a:pt x="28562" y="8813"/>
                  </a:lnTo>
                  <a:lnTo>
                    <a:pt x="27952" y="8420"/>
                  </a:lnTo>
                  <a:lnTo>
                    <a:pt x="27381" y="8420"/>
                  </a:lnTo>
                  <a:lnTo>
                    <a:pt x="18897" y="4711"/>
                  </a:lnTo>
                  <a:lnTo>
                    <a:pt x="18503" y="4711"/>
                  </a:lnTo>
                  <a:lnTo>
                    <a:pt x="18326" y="4318"/>
                  </a:lnTo>
                  <a:lnTo>
                    <a:pt x="17932" y="4241"/>
                  </a:lnTo>
                  <a:lnTo>
                    <a:pt x="17932" y="4102"/>
                  </a:lnTo>
                  <a:lnTo>
                    <a:pt x="17932" y="0"/>
                  </a:lnTo>
                  <a:lnTo>
                    <a:pt x="2159" y="965"/>
                  </a:lnTo>
                  <a:lnTo>
                    <a:pt x="584" y="965"/>
                  </a:lnTo>
                  <a:lnTo>
                    <a:pt x="190" y="1181"/>
                  </a:lnTo>
                  <a:lnTo>
                    <a:pt x="0" y="1181"/>
                  </a:lnTo>
                  <a:lnTo>
                    <a:pt x="0" y="1574"/>
                  </a:lnTo>
                  <a:lnTo>
                    <a:pt x="190" y="1574"/>
                  </a:lnTo>
                  <a:lnTo>
                    <a:pt x="0" y="8420"/>
                  </a:lnTo>
                  <a:lnTo>
                    <a:pt x="4330" y="10375"/>
                  </a:lnTo>
                  <a:lnTo>
                    <a:pt x="2755" y="286651"/>
                  </a:lnTo>
                  <a:lnTo>
                    <a:pt x="3733" y="286651"/>
                  </a:lnTo>
                  <a:lnTo>
                    <a:pt x="4914" y="286651"/>
                  </a:lnTo>
                  <a:lnTo>
                    <a:pt x="6299" y="286651"/>
                  </a:lnTo>
                  <a:lnTo>
                    <a:pt x="12598" y="287439"/>
                  </a:lnTo>
                  <a:lnTo>
                    <a:pt x="18326" y="288010"/>
                  </a:lnTo>
                  <a:lnTo>
                    <a:pt x="24625" y="290576"/>
                  </a:lnTo>
                  <a:lnTo>
                    <a:pt x="25806" y="290753"/>
                  </a:lnTo>
                  <a:lnTo>
                    <a:pt x="26593" y="155270"/>
                  </a:lnTo>
                  <a:lnTo>
                    <a:pt x="26593" y="290220"/>
                  </a:lnTo>
                  <a:lnTo>
                    <a:pt x="25946" y="290220"/>
                  </a:lnTo>
                  <a:lnTo>
                    <a:pt x="25946" y="291477"/>
                  </a:lnTo>
                  <a:lnTo>
                    <a:pt x="28333" y="291477"/>
                  </a:lnTo>
                  <a:lnTo>
                    <a:pt x="28333" y="292747"/>
                  </a:lnTo>
                  <a:lnTo>
                    <a:pt x="28562" y="292747"/>
                  </a:lnTo>
                  <a:lnTo>
                    <a:pt x="28562" y="291477"/>
                  </a:lnTo>
                  <a:lnTo>
                    <a:pt x="28562" y="290220"/>
                  </a:lnTo>
                  <a:lnTo>
                    <a:pt x="29552" y="290220"/>
                  </a:lnTo>
                  <a:lnTo>
                    <a:pt x="29552" y="20243"/>
                  </a:lnTo>
                  <a:lnTo>
                    <a:pt x="27368" y="20243"/>
                  </a:lnTo>
                  <a:lnTo>
                    <a:pt x="27381" y="19786"/>
                  </a:lnTo>
                  <a:lnTo>
                    <a:pt x="27381" y="12941"/>
                  </a:lnTo>
                  <a:lnTo>
                    <a:pt x="69888" y="10591"/>
                  </a:lnTo>
                  <a:close/>
                </a:path>
              </a:pathLst>
            </a:custGeom>
            <a:solidFill>
              <a:srgbClr val="0080FF"/>
            </a:solidFill>
          </p:spPr>
          <p:txBody>
            <a:bodyPr wrap="square" lIns="0" tIns="0" rIns="0" bIns="0" rtlCol="0"/>
            <a:lstStyle/>
            <a:p>
              <a:endParaRPr/>
            </a:p>
          </p:txBody>
        </p:sp>
        <p:sp>
          <p:nvSpPr>
            <p:cNvPr id="11" name="object 8">
              <a:extLst>
                <a:ext uri="{FF2B5EF4-FFF2-40B4-BE49-F238E27FC236}">
                  <a16:creationId xmlns:a16="http://schemas.microsoft.com/office/drawing/2014/main" id="{1EFB6679-1F38-85F3-1D62-2857B1D0CFF5}"/>
                </a:ext>
              </a:extLst>
            </p:cNvPr>
            <p:cNvSpPr/>
            <p:nvPr/>
          </p:nvSpPr>
          <p:spPr>
            <a:xfrm>
              <a:off x="1654098" y="2964471"/>
              <a:ext cx="19050" cy="271780"/>
            </a:xfrm>
            <a:custGeom>
              <a:avLst/>
              <a:gdLst/>
              <a:ahLst/>
              <a:cxnLst/>
              <a:rect l="l" t="t" r="r" b="b"/>
              <a:pathLst>
                <a:path w="19050" h="271780">
                  <a:moveTo>
                    <a:pt x="18491" y="0"/>
                  </a:moveTo>
                  <a:lnTo>
                    <a:pt x="1574" y="965"/>
                  </a:lnTo>
                  <a:lnTo>
                    <a:pt x="0" y="267627"/>
                  </a:lnTo>
                  <a:lnTo>
                    <a:pt x="1181" y="267627"/>
                  </a:lnTo>
                  <a:lnTo>
                    <a:pt x="2540" y="267830"/>
                  </a:lnTo>
                  <a:lnTo>
                    <a:pt x="4114" y="267830"/>
                  </a:lnTo>
                  <a:lnTo>
                    <a:pt x="7264" y="268020"/>
                  </a:lnTo>
                  <a:lnTo>
                    <a:pt x="8648" y="267233"/>
                  </a:lnTo>
                  <a:lnTo>
                    <a:pt x="11404" y="269189"/>
                  </a:lnTo>
                  <a:lnTo>
                    <a:pt x="12979" y="270764"/>
                  </a:lnTo>
                  <a:lnTo>
                    <a:pt x="12979" y="271360"/>
                  </a:lnTo>
                  <a:lnTo>
                    <a:pt x="15138" y="271360"/>
                  </a:lnTo>
                  <a:lnTo>
                    <a:pt x="16129" y="270967"/>
                  </a:lnTo>
                  <a:lnTo>
                    <a:pt x="16916" y="270967"/>
                  </a:lnTo>
                  <a:lnTo>
                    <a:pt x="18491" y="0"/>
                  </a:lnTo>
                  <a:close/>
                </a:path>
              </a:pathLst>
            </a:custGeom>
            <a:solidFill>
              <a:srgbClr val="FF8000"/>
            </a:solidFill>
          </p:spPr>
          <p:txBody>
            <a:bodyPr wrap="square" lIns="0" tIns="0" rIns="0" bIns="0" rtlCol="0"/>
            <a:lstStyle/>
            <a:p>
              <a:endParaRPr/>
            </a:p>
          </p:txBody>
        </p:sp>
        <p:sp>
          <p:nvSpPr>
            <p:cNvPr id="12" name="object 9">
              <a:extLst>
                <a:ext uri="{FF2B5EF4-FFF2-40B4-BE49-F238E27FC236}">
                  <a16:creationId xmlns:a16="http://schemas.microsoft.com/office/drawing/2014/main" id="{7DF65598-900D-63E3-061D-537FB9E590E1}"/>
                </a:ext>
              </a:extLst>
            </p:cNvPr>
            <p:cNvSpPr/>
            <p:nvPr/>
          </p:nvSpPr>
          <p:spPr>
            <a:xfrm>
              <a:off x="1498180" y="2964027"/>
              <a:ext cx="186690" cy="1207135"/>
            </a:xfrm>
            <a:custGeom>
              <a:avLst/>
              <a:gdLst/>
              <a:ahLst/>
              <a:cxnLst/>
              <a:rect l="l" t="t" r="r" b="b"/>
              <a:pathLst>
                <a:path w="186689" h="1207135">
                  <a:moveTo>
                    <a:pt x="393" y="691781"/>
                  </a:moveTo>
                  <a:lnTo>
                    <a:pt x="0" y="691781"/>
                  </a:lnTo>
                  <a:lnTo>
                    <a:pt x="0" y="943152"/>
                  </a:lnTo>
                  <a:lnTo>
                    <a:pt x="393" y="691781"/>
                  </a:lnTo>
                  <a:close/>
                </a:path>
                <a:path w="186689" h="1207135">
                  <a:moveTo>
                    <a:pt x="393" y="452183"/>
                  </a:moveTo>
                  <a:lnTo>
                    <a:pt x="0" y="452183"/>
                  </a:lnTo>
                  <a:lnTo>
                    <a:pt x="0" y="688467"/>
                  </a:lnTo>
                  <a:lnTo>
                    <a:pt x="393" y="688467"/>
                  </a:lnTo>
                  <a:lnTo>
                    <a:pt x="393" y="452183"/>
                  </a:lnTo>
                  <a:close/>
                </a:path>
                <a:path w="186689" h="1207135">
                  <a:moveTo>
                    <a:pt x="17653" y="392912"/>
                  </a:moveTo>
                  <a:lnTo>
                    <a:pt x="17399" y="392912"/>
                  </a:lnTo>
                  <a:lnTo>
                    <a:pt x="17399" y="391642"/>
                  </a:lnTo>
                  <a:lnTo>
                    <a:pt x="17360" y="377698"/>
                  </a:lnTo>
                  <a:lnTo>
                    <a:pt x="17119" y="377698"/>
                  </a:lnTo>
                  <a:lnTo>
                    <a:pt x="17119" y="391642"/>
                  </a:lnTo>
                  <a:lnTo>
                    <a:pt x="16929" y="391642"/>
                  </a:lnTo>
                  <a:lnTo>
                    <a:pt x="16929" y="392912"/>
                  </a:lnTo>
                  <a:lnTo>
                    <a:pt x="16725" y="392912"/>
                  </a:lnTo>
                  <a:lnTo>
                    <a:pt x="16725" y="393560"/>
                  </a:lnTo>
                  <a:lnTo>
                    <a:pt x="16332" y="393560"/>
                  </a:lnTo>
                  <a:lnTo>
                    <a:pt x="16332" y="393763"/>
                  </a:lnTo>
                  <a:lnTo>
                    <a:pt x="15748" y="393763"/>
                  </a:lnTo>
                  <a:lnTo>
                    <a:pt x="15748" y="394182"/>
                  </a:lnTo>
                  <a:lnTo>
                    <a:pt x="15354" y="394182"/>
                  </a:lnTo>
                  <a:lnTo>
                    <a:pt x="15354" y="392912"/>
                  </a:lnTo>
                  <a:lnTo>
                    <a:pt x="15151" y="392912"/>
                  </a:lnTo>
                  <a:lnTo>
                    <a:pt x="15151" y="390423"/>
                  </a:lnTo>
                  <a:lnTo>
                    <a:pt x="14757" y="519036"/>
                  </a:lnTo>
                  <a:lnTo>
                    <a:pt x="15151" y="516509"/>
                  </a:lnTo>
                  <a:lnTo>
                    <a:pt x="15151" y="517118"/>
                  </a:lnTo>
                  <a:lnTo>
                    <a:pt x="15430" y="517118"/>
                  </a:lnTo>
                  <a:lnTo>
                    <a:pt x="15430" y="513321"/>
                  </a:lnTo>
                  <a:lnTo>
                    <a:pt x="15748" y="513321"/>
                  </a:lnTo>
                  <a:lnTo>
                    <a:pt x="15748" y="513765"/>
                  </a:lnTo>
                  <a:lnTo>
                    <a:pt x="16332" y="510806"/>
                  </a:lnTo>
                  <a:lnTo>
                    <a:pt x="16332" y="508279"/>
                  </a:lnTo>
                  <a:lnTo>
                    <a:pt x="16725" y="508279"/>
                  </a:lnTo>
                  <a:lnTo>
                    <a:pt x="17005" y="508254"/>
                  </a:lnTo>
                  <a:lnTo>
                    <a:pt x="17005" y="505714"/>
                  </a:lnTo>
                  <a:lnTo>
                    <a:pt x="17564" y="505714"/>
                  </a:lnTo>
                  <a:lnTo>
                    <a:pt x="17564" y="503186"/>
                  </a:lnTo>
                  <a:lnTo>
                    <a:pt x="17653" y="392912"/>
                  </a:lnTo>
                  <a:close/>
                </a:path>
                <a:path w="186689" h="1207135">
                  <a:moveTo>
                    <a:pt x="109042" y="1113751"/>
                  </a:moveTo>
                  <a:lnTo>
                    <a:pt x="108077" y="1112570"/>
                  </a:lnTo>
                  <a:lnTo>
                    <a:pt x="108077" y="1180617"/>
                  </a:lnTo>
                  <a:lnTo>
                    <a:pt x="107683" y="1180617"/>
                  </a:lnTo>
                  <a:lnTo>
                    <a:pt x="107683" y="1182179"/>
                  </a:lnTo>
                  <a:lnTo>
                    <a:pt x="107683" y="1182573"/>
                  </a:lnTo>
                  <a:lnTo>
                    <a:pt x="107683" y="1185113"/>
                  </a:lnTo>
                  <a:lnTo>
                    <a:pt x="106680" y="1185113"/>
                  </a:lnTo>
                  <a:lnTo>
                    <a:pt x="106502" y="1184719"/>
                  </a:lnTo>
                  <a:lnTo>
                    <a:pt x="106502" y="1184325"/>
                  </a:lnTo>
                  <a:lnTo>
                    <a:pt x="106108" y="1184135"/>
                  </a:lnTo>
                  <a:lnTo>
                    <a:pt x="106108" y="1183538"/>
                  </a:lnTo>
                  <a:lnTo>
                    <a:pt x="105892" y="1183538"/>
                  </a:lnTo>
                  <a:lnTo>
                    <a:pt x="105892" y="1182751"/>
                  </a:lnTo>
                  <a:lnTo>
                    <a:pt x="105892" y="1179042"/>
                  </a:lnTo>
                  <a:lnTo>
                    <a:pt x="106680" y="1179042"/>
                  </a:lnTo>
                  <a:lnTo>
                    <a:pt x="107073" y="1179042"/>
                  </a:lnTo>
                  <a:lnTo>
                    <a:pt x="107073" y="1179436"/>
                  </a:lnTo>
                  <a:lnTo>
                    <a:pt x="108077" y="1180617"/>
                  </a:lnTo>
                  <a:lnTo>
                    <a:pt x="108077" y="1112570"/>
                  </a:lnTo>
                  <a:lnTo>
                    <a:pt x="106680" y="1111402"/>
                  </a:lnTo>
                  <a:lnTo>
                    <a:pt x="105892" y="1110411"/>
                  </a:lnTo>
                  <a:lnTo>
                    <a:pt x="104533" y="1109052"/>
                  </a:lnTo>
                  <a:lnTo>
                    <a:pt x="102565" y="1106093"/>
                  </a:lnTo>
                  <a:lnTo>
                    <a:pt x="98628" y="1103172"/>
                  </a:lnTo>
                  <a:lnTo>
                    <a:pt x="97053" y="1100035"/>
                  </a:lnTo>
                  <a:lnTo>
                    <a:pt x="95656" y="1098854"/>
                  </a:lnTo>
                  <a:lnTo>
                    <a:pt x="94475" y="1097280"/>
                  </a:lnTo>
                  <a:lnTo>
                    <a:pt x="91325" y="1092581"/>
                  </a:lnTo>
                  <a:lnTo>
                    <a:pt x="87998" y="1088059"/>
                  </a:lnTo>
                  <a:lnTo>
                    <a:pt x="85026" y="1083360"/>
                  </a:lnTo>
                  <a:lnTo>
                    <a:pt x="83845" y="1081786"/>
                  </a:lnTo>
                  <a:lnTo>
                    <a:pt x="82880" y="1080033"/>
                  </a:lnTo>
                  <a:lnTo>
                    <a:pt x="80695" y="1076502"/>
                  </a:lnTo>
                  <a:lnTo>
                    <a:pt x="80695" y="1148257"/>
                  </a:lnTo>
                  <a:lnTo>
                    <a:pt x="80695" y="1149819"/>
                  </a:lnTo>
                  <a:lnTo>
                    <a:pt x="80695" y="1150213"/>
                  </a:lnTo>
                  <a:lnTo>
                    <a:pt x="80695" y="1152169"/>
                  </a:lnTo>
                  <a:lnTo>
                    <a:pt x="80302" y="1152385"/>
                  </a:lnTo>
                  <a:lnTo>
                    <a:pt x="80302" y="1152779"/>
                  </a:lnTo>
                  <a:lnTo>
                    <a:pt x="79336" y="1152779"/>
                  </a:lnTo>
                  <a:lnTo>
                    <a:pt x="79336" y="1152385"/>
                  </a:lnTo>
                  <a:lnTo>
                    <a:pt x="79121" y="1152169"/>
                  </a:lnTo>
                  <a:lnTo>
                    <a:pt x="79121" y="1151394"/>
                  </a:lnTo>
                  <a:lnTo>
                    <a:pt x="78727" y="1151394"/>
                  </a:lnTo>
                  <a:lnTo>
                    <a:pt x="78727" y="1150213"/>
                  </a:lnTo>
                  <a:lnTo>
                    <a:pt x="78727" y="1147076"/>
                  </a:lnTo>
                  <a:lnTo>
                    <a:pt x="79730" y="1147076"/>
                  </a:lnTo>
                  <a:lnTo>
                    <a:pt x="79908" y="1147076"/>
                  </a:lnTo>
                  <a:lnTo>
                    <a:pt x="79908" y="1147470"/>
                  </a:lnTo>
                  <a:lnTo>
                    <a:pt x="80302" y="1147470"/>
                  </a:lnTo>
                  <a:lnTo>
                    <a:pt x="80302" y="1148067"/>
                  </a:lnTo>
                  <a:lnTo>
                    <a:pt x="80695" y="1148257"/>
                  </a:lnTo>
                  <a:lnTo>
                    <a:pt x="80695" y="1076502"/>
                  </a:lnTo>
                  <a:lnTo>
                    <a:pt x="79730" y="1074915"/>
                  </a:lnTo>
                  <a:lnTo>
                    <a:pt x="78727" y="1072946"/>
                  </a:lnTo>
                  <a:lnTo>
                    <a:pt x="77546" y="1071194"/>
                  </a:lnTo>
                  <a:lnTo>
                    <a:pt x="76581" y="1069238"/>
                  </a:lnTo>
                  <a:lnTo>
                    <a:pt x="75590" y="1067676"/>
                  </a:lnTo>
                  <a:lnTo>
                    <a:pt x="74612" y="1065898"/>
                  </a:lnTo>
                  <a:lnTo>
                    <a:pt x="73431" y="1063929"/>
                  </a:lnTo>
                  <a:lnTo>
                    <a:pt x="68897" y="1054519"/>
                  </a:lnTo>
                  <a:lnTo>
                    <a:pt x="65557" y="1047864"/>
                  </a:lnTo>
                  <a:lnTo>
                    <a:pt x="63385" y="1042758"/>
                  </a:lnTo>
                  <a:lnTo>
                    <a:pt x="61023" y="1038059"/>
                  </a:lnTo>
                  <a:lnTo>
                    <a:pt x="58839" y="1032967"/>
                  </a:lnTo>
                  <a:lnTo>
                    <a:pt x="57873" y="1030439"/>
                  </a:lnTo>
                  <a:lnTo>
                    <a:pt x="56870" y="1030439"/>
                  </a:lnTo>
                  <a:lnTo>
                    <a:pt x="56870" y="1025372"/>
                  </a:lnTo>
                  <a:lnTo>
                    <a:pt x="56070" y="1025372"/>
                  </a:lnTo>
                  <a:lnTo>
                    <a:pt x="56070" y="1025880"/>
                  </a:lnTo>
                  <a:lnTo>
                    <a:pt x="56070" y="1027684"/>
                  </a:lnTo>
                  <a:lnTo>
                    <a:pt x="56070" y="1030439"/>
                  </a:lnTo>
                  <a:lnTo>
                    <a:pt x="56070" y="1027684"/>
                  </a:lnTo>
                  <a:lnTo>
                    <a:pt x="56070" y="1025880"/>
                  </a:lnTo>
                  <a:lnTo>
                    <a:pt x="55778" y="1025169"/>
                  </a:lnTo>
                  <a:lnTo>
                    <a:pt x="55778" y="1068463"/>
                  </a:lnTo>
                  <a:lnTo>
                    <a:pt x="55778" y="1105217"/>
                  </a:lnTo>
                  <a:lnTo>
                    <a:pt x="55600" y="1105217"/>
                  </a:lnTo>
                  <a:lnTo>
                    <a:pt x="55600" y="1110513"/>
                  </a:lnTo>
                  <a:lnTo>
                    <a:pt x="55511" y="1105700"/>
                  </a:lnTo>
                  <a:lnTo>
                    <a:pt x="55511" y="1106881"/>
                  </a:lnTo>
                  <a:lnTo>
                    <a:pt x="55118" y="1107274"/>
                  </a:lnTo>
                  <a:lnTo>
                    <a:pt x="55118" y="1107871"/>
                  </a:lnTo>
                  <a:lnTo>
                    <a:pt x="54724" y="1107871"/>
                  </a:lnTo>
                  <a:lnTo>
                    <a:pt x="54724" y="1108265"/>
                  </a:lnTo>
                  <a:lnTo>
                    <a:pt x="54508" y="1108265"/>
                  </a:lnTo>
                  <a:lnTo>
                    <a:pt x="53936" y="1108265"/>
                  </a:lnTo>
                  <a:lnTo>
                    <a:pt x="53936" y="1107274"/>
                  </a:lnTo>
                  <a:lnTo>
                    <a:pt x="53543" y="1106881"/>
                  </a:lnTo>
                  <a:lnTo>
                    <a:pt x="53543" y="1105700"/>
                  </a:lnTo>
                  <a:lnTo>
                    <a:pt x="53149" y="1105306"/>
                  </a:lnTo>
                  <a:lnTo>
                    <a:pt x="53086" y="1106639"/>
                  </a:lnTo>
                  <a:lnTo>
                    <a:pt x="53086" y="1105217"/>
                  </a:lnTo>
                  <a:lnTo>
                    <a:pt x="53149" y="1102169"/>
                  </a:lnTo>
                  <a:lnTo>
                    <a:pt x="54114" y="1102169"/>
                  </a:lnTo>
                  <a:lnTo>
                    <a:pt x="54508" y="1102169"/>
                  </a:lnTo>
                  <a:lnTo>
                    <a:pt x="54508" y="1102563"/>
                  </a:lnTo>
                  <a:lnTo>
                    <a:pt x="54724" y="1102563"/>
                  </a:lnTo>
                  <a:lnTo>
                    <a:pt x="54724" y="1102779"/>
                  </a:lnTo>
                  <a:lnTo>
                    <a:pt x="55118" y="1103172"/>
                  </a:lnTo>
                  <a:lnTo>
                    <a:pt x="55118" y="1103553"/>
                  </a:lnTo>
                  <a:lnTo>
                    <a:pt x="55118" y="1103744"/>
                  </a:lnTo>
                  <a:lnTo>
                    <a:pt x="55511" y="1104138"/>
                  </a:lnTo>
                  <a:lnTo>
                    <a:pt x="55778" y="1068463"/>
                  </a:lnTo>
                  <a:lnTo>
                    <a:pt x="55778" y="1025169"/>
                  </a:lnTo>
                  <a:lnTo>
                    <a:pt x="55118" y="1023556"/>
                  </a:lnTo>
                  <a:lnTo>
                    <a:pt x="54114" y="1021194"/>
                  </a:lnTo>
                  <a:lnTo>
                    <a:pt x="53149" y="1019060"/>
                  </a:lnTo>
                  <a:lnTo>
                    <a:pt x="53022" y="1019035"/>
                  </a:lnTo>
                  <a:lnTo>
                    <a:pt x="53022" y="1107757"/>
                  </a:lnTo>
                  <a:lnTo>
                    <a:pt x="52971" y="1109040"/>
                  </a:lnTo>
                  <a:lnTo>
                    <a:pt x="52971" y="1107757"/>
                  </a:lnTo>
                  <a:lnTo>
                    <a:pt x="53022" y="1019035"/>
                  </a:lnTo>
                  <a:lnTo>
                    <a:pt x="52755" y="1019035"/>
                  </a:lnTo>
                  <a:lnTo>
                    <a:pt x="52755" y="1016495"/>
                  </a:lnTo>
                  <a:lnTo>
                    <a:pt x="52362" y="1016495"/>
                  </a:lnTo>
                  <a:lnTo>
                    <a:pt x="52362" y="1019035"/>
                  </a:lnTo>
                  <a:lnTo>
                    <a:pt x="52362" y="1105217"/>
                  </a:lnTo>
                  <a:lnTo>
                    <a:pt x="52362" y="1107757"/>
                  </a:lnTo>
                  <a:lnTo>
                    <a:pt x="52705" y="1107757"/>
                  </a:lnTo>
                  <a:lnTo>
                    <a:pt x="52705" y="1110297"/>
                  </a:lnTo>
                  <a:lnTo>
                    <a:pt x="52971" y="1110297"/>
                  </a:lnTo>
                  <a:lnTo>
                    <a:pt x="52971" y="1109891"/>
                  </a:lnTo>
                  <a:lnTo>
                    <a:pt x="53936" y="1111402"/>
                  </a:lnTo>
                  <a:lnTo>
                    <a:pt x="54508" y="1111402"/>
                  </a:lnTo>
                  <a:lnTo>
                    <a:pt x="54508" y="1112964"/>
                  </a:lnTo>
                  <a:lnTo>
                    <a:pt x="54724" y="1113155"/>
                  </a:lnTo>
                  <a:lnTo>
                    <a:pt x="55600" y="1115136"/>
                  </a:lnTo>
                  <a:lnTo>
                    <a:pt x="55600" y="1115364"/>
                  </a:lnTo>
                  <a:lnTo>
                    <a:pt x="56464" y="1115364"/>
                  </a:lnTo>
                  <a:lnTo>
                    <a:pt x="56464" y="1117892"/>
                  </a:lnTo>
                  <a:lnTo>
                    <a:pt x="57467" y="1117892"/>
                  </a:lnTo>
                  <a:lnTo>
                    <a:pt x="57467" y="1119162"/>
                  </a:lnTo>
                  <a:lnTo>
                    <a:pt x="57873" y="1119162"/>
                  </a:lnTo>
                  <a:lnTo>
                    <a:pt x="57873" y="1119428"/>
                  </a:lnTo>
                  <a:lnTo>
                    <a:pt x="59626" y="1123556"/>
                  </a:lnTo>
                  <a:lnTo>
                    <a:pt x="62382" y="1128052"/>
                  </a:lnTo>
                  <a:lnTo>
                    <a:pt x="64566" y="1131976"/>
                  </a:lnTo>
                  <a:lnTo>
                    <a:pt x="65557" y="1133932"/>
                  </a:lnTo>
                  <a:lnTo>
                    <a:pt x="66738" y="1135710"/>
                  </a:lnTo>
                  <a:lnTo>
                    <a:pt x="67919" y="1138847"/>
                  </a:lnTo>
                  <a:lnTo>
                    <a:pt x="72047" y="1143762"/>
                  </a:lnTo>
                  <a:lnTo>
                    <a:pt x="73431" y="1147076"/>
                  </a:lnTo>
                  <a:lnTo>
                    <a:pt x="74612" y="1149032"/>
                  </a:lnTo>
                  <a:lnTo>
                    <a:pt x="75984" y="1150810"/>
                  </a:lnTo>
                  <a:lnTo>
                    <a:pt x="76771" y="1152385"/>
                  </a:lnTo>
                  <a:lnTo>
                    <a:pt x="78155" y="1153947"/>
                  </a:lnTo>
                  <a:lnTo>
                    <a:pt x="79336" y="1155915"/>
                  </a:lnTo>
                  <a:lnTo>
                    <a:pt x="80302" y="1155915"/>
                  </a:lnTo>
                  <a:lnTo>
                    <a:pt x="80302" y="1157478"/>
                  </a:lnTo>
                  <a:lnTo>
                    <a:pt x="81483" y="1159230"/>
                  </a:lnTo>
                  <a:lnTo>
                    <a:pt x="82880" y="1160805"/>
                  </a:lnTo>
                  <a:lnTo>
                    <a:pt x="83845" y="1162367"/>
                  </a:lnTo>
                  <a:lnTo>
                    <a:pt x="88176" y="1168247"/>
                  </a:lnTo>
                  <a:lnTo>
                    <a:pt x="94475" y="1175702"/>
                  </a:lnTo>
                  <a:lnTo>
                    <a:pt x="95656" y="1177264"/>
                  </a:lnTo>
                  <a:lnTo>
                    <a:pt x="97053" y="1178445"/>
                  </a:lnTo>
                  <a:lnTo>
                    <a:pt x="99415" y="1180617"/>
                  </a:lnTo>
                  <a:lnTo>
                    <a:pt x="100596" y="1182573"/>
                  </a:lnTo>
                  <a:lnTo>
                    <a:pt x="102958" y="1184719"/>
                  </a:lnTo>
                  <a:lnTo>
                    <a:pt x="104317" y="1185887"/>
                  </a:lnTo>
                  <a:lnTo>
                    <a:pt x="105498" y="1187272"/>
                  </a:lnTo>
                  <a:lnTo>
                    <a:pt x="106680" y="1188250"/>
                  </a:lnTo>
                  <a:lnTo>
                    <a:pt x="107683" y="1188250"/>
                  </a:lnTo>
                  <a:lnTo>
                    <a:pt x="107683" y="1189418"/>
                  </a:lnTo>
                  <a:lnTo>
                    <a:pt x="109042" y="1190409"/>
                  </a:lnTo>
                  <a:lnTo>
                    <a:pt x="109042" y="1113751"/>
                  </a:lnTo>
                  <a:close/>
                </a:path>
                <a:path w="186689" h="1207135">
                  <a:moveTo>
                    <a:pt x="135445" y="1131976"/>
                  </a:moveTo>
                  <a:lnTo>
                    <a:pt x="134264" y="1131392"/>
                  </a:lnTo>
                  <a:lnTo>
                    <a:pt x="132867" y="1130795"/>
                  </a:lnTo>
                  <a:lnTo>
                    <a:pt x="131902" y="1130401"/>
                  </a:lnTo>
                  <a:lnTo>
                    <a:pt x="129908" y="1129436"/>
                  </a:lnTo>
                  <a:lnTo>
                    <a:pt x="128143" y="1128255"/>
                  </a:lnTo>
                  <a:lnTo>
                    <a:pt x="125971" y="1127264"/>
                  </a:lnTo>
                  <a:lnTo>
                    <a:pt x="124993" y="1126299"/>
                  </a:lnTo>
                  <a:lnTo>
                    <a:pt x="123812" y="1125702"/>
                  </a:lnTo>
                  <a:lnTo>
                    <a:pt x="119278" y="1122565"/>
                  </a:lnTo>
                  <a:lnTo>
                    <a:pt x="114160" y="1118641"/>
                  </a:lnTo>
                  <a:lnTo>
                    <a:pt x="110223" y="1114717"/>
                  </a:lnTo>
                  <a:lnTo>
                    <a:pt x="109042" y="1113751"/>
                  </a:lnTo>
                  <a:lnTo>
                    <a:pt x="110223" y="1191387"/>
                  </a:lnTo>
                  <a:lnTo>
                    <a:pt x="111404" y="1192555"/>
                  </a:lnTo>
                  <a:lnTo>
                    <a:pt x="116344" y="1196289"/>
                  </a:lnTo>
                  <a:lnTo>
                    <a:pt x="119494" y="1199045"/>
                  </a:lnTo>
                  <a:lnTo>
                    <a:pt x="124993" y="1201991"/>
                  </a:lnTo>
                  <a:lnTo>
                    <a:pt x="126365" y="1202563"/>
                  </a:lnTo>
                  <a:lnTo>
                    <a:pt x="127546" y="1203566"/>
                  </a:lnTo>
                  <a:lnTo>
                    <a:pt x="128536" y="1204137"/>
                  </a:lnTo>
                  <a:lnTo>
                    <a:pt x="132295" y="1206093"/>
                  </a:lnTo>
                  <a:lnTo>
                    <a:pt x="133477" y="1206309"/>
                  </a:lnTo>
                  <a:lnTo>
                    <a:pt x="134835" y="1207084"/>
                  </a:lnTo>
                  <a:lnTo>
                    <a:pt x="134835" y="1203566"/>
                  </a:lnTo>
                  <a:lnTo>
                    <a:pt x="134442" y="1203566"/>
                  </a:lnTo>
                  <a:lnTo>
                    <a:pt x="134442" y="1203172"/>
                  </a:lnTo>
                  <a:lnTo>
                    <a:pt x="134264" y="1202956"/>
                  </a:lnTo>
                  <a:lnTo>
                    <a:pt x="134264" y="1202563"/>
                  </a:lnTo>
                  <a:lnTo>
                    <a:pt x="133870" y="1202385"/>
                  </a:lnTo>
                  <a:lnTo>
                    <a:pt x="133870" y="1201597"/>
                  </a:lnTo>
                  <a:lnTo>
                    <a:pt x="133870" y="1200429"/>
                  </a:lnTo>
                  <a:lnTo>
                    <a:pt x="133870" y="1198854"/>
                  </a:lnTo>
                  <a:lnTo>
                    <a:pt x="134264" y="1198460"/>
                  </a:lnTo>
                  <a:lnTo>
                    <a:pt x="134264" y="1198257"/>
                  </a:lnTo>
                  <a:lnTo>
                    <a:pt x="134442" y="1198257"/>
                  </a:lnTo>
                  <a:lnTo>
                    <a:pt x="134442" y="1197864"/>
                  </a:lnTo>
                  <a:lnTo>
                    <a:pt x="134835" y="1197864"/>
                  </a:lnTo>
                  <a:lnTo>
                    <a:pt x="135445" y="1131976"/>
                  </a:lnTo>
                  <a:close/>
                </a:path>
                <a:path w="186689" h="1207135">
                  <a:moveTo>
                    <a:pt x="141135" y="271411"/>
                  </a:moveTo>
                  <a:lnTo>
                    <a:pt x="139776" y="270814"/>
                  </a:lnTo>
                  <a:lnTo>
                    <a:pt x="138595" y="270624"/>
                  </a:lnTo>
                  <a:lnTo>
                    <a:pt x="137414" y="270243"/>
                  </a:lnTo>
                  <a:lnTo>
                    <a:pt x="136017" y="269633"/>
                  </a:lnTo>
                  <a:lnTo>
                    <a:pt x="134835" y="269240"/>
                  </a:lnTo>
                  <a:lnTo>
                    <a:pt x="133477" y="269062"/>
                  </a:lnTo>
                  <a:lnTo>
                    <a:pt x="127355" y="267284"/>
                  </a:lnTo>
                  <a:lnTo>
                    <a:pt x="124993" y="266890"/>
                  </a:lnTo>
                  <a:lnTo>
                    <a:pt x="118706" y="266496"/>
                  </a:lnTo>
                  <a:lnTo>
                    <a:pt x="117525" y="266496"/>
                  </a:lnTo>
                  <a:lnTo>
                    <a:pt x="113982" y="266496"/>
                  </a:lnTo>
                  <a:lnTo>
                    <a:pt x="113982" y="272986"/>
                  </a:lnTo>
                  <a:lnTo>
                    <a:pt x="113982" y="273380"/>
                  </a:lnTo>
                  <a:lnTo>
                    <a:pt x="113982" y="273761"/>
                  </a:lnTo>
                  <a:lnTo>
                    <a:pt x="113766" y="273951"/>
                  </a:lnTo>
                  <a:lnTo>
                    <a:pt x="113766" y="275336"/>
                  </a:lnTo>
                  <a:lnTo>
                    <a:pt x="113372" y="275336"/>
                  </a:lnTo>
                  <a:lnTo>
                    <a:pt x="113372" y="275907"/>
                  </a:lnTo>
                  <a:lnTo>
                    <a:pt x="112979" y="275907"/>
                  </a:lnTo>
                  <a:lnTo>
                    <a:pt x="112801" y="275907"/>
                  </a:lnTo>
                  <a:lnTo>
                    <a:pt x="112407" y="275513"/>
                  </a:lnTo>
                  <a:lnTo>
                    <a:pt x="112407" y="275336"/>
                  </a:lnTo>
                  <a:lnTo>
                    <a:pt x="112191" y="275336"/>
                  </a:lnTo>
                  <a:lnTo>
                    <a:pt x="112191" y="273951"/>
                  </a:lnTo>
                  <a:lnTo>
                    <a:pt x="111798" y="273761"/>
                  </a:lnTo>
                  <a:lnTo>
                    <a:pt x="111798" y="272770"/>
                  </a:lnTo>
                  <a:lnTo>
                    <a:pt x="111404" y="266712"/>
                  </a:lnTo>
                  <a:lnTo>
                    <a:pt x="110223" y="267106"/>
                  </a:lnTo>
                  <a:lnTo>
                    <a:pt x="106286" y="267487"/>
                  </a:lnTo>
                  <a:lnTo>
                    <a:pt x="104317" y="268071"/>
                  </a:lnTo>
                  <a:lnTo>
                    <a:pt x="102958" y="268274"/>
                  </a:lnTo>
                  <a:lnTo>
                    <a:pt x="101777" y="268668"/>
                  </a:lnTo>
                  <a:lnTo>
                    <a:pt x="98412" y="269633"/>
                  </a:lnTo>
                  <a:lnTo>
                    <a:pt x="94297" y="271411"/>
                  </a:lnTo>
                  <a:lnTo>
                    <a:pt x="90932" y="272770"/>
                  </a:lnTo>
                  <a:lnTo>
                    <a:pt x="89750" y="273380"/>
                  </a:lnTo>
                  <a:lnTo>
                    <a:pt x="88785" y="273951"/>
                  </a:lnTo>
                  <a:lnTo>
                    <a:pt x="87604" y="274548"/>
                  </a:lnTo>
                  <a:lnTo>
                    <a:pt x="86207" y="275336"/>
                  </a:lnTo>
                  <a:lnTo>
                    <a:pt x="85026" y="276123"/>
                  </a:lnTo>
                  <a:lnTo>
                    <a:pt x="84061" y="276898"/>
                  </a:lnTo>
                  <a:lnTo>
                    <a:pt x="82880" y="277482"/>
                  </a:lnTo>
                  <a:lnTo>
                    <a:pt x="83451" y="358089"/>
                  </a:lnTo>
                  <a:lnTo>
                    <a:pt x="84455" y="357098"/>
                  </a:lnTo>
                  <a:lnTo>
                    <a:pt x="84455" y="281216"/>
                  </a:lnTo>
                  <a:lnTo>
                    <a:pt x="84455" y="280822"/>
                  </a:lnTo>
                  <a:lnTo>
                    <a:pt x="84632" y="280619"/>
                  </a:lnTo>
                  <a:lnTo>
                    <a:pt x="84632" y="280035"/>
                  </a:lnTo>
                  <a:lnTo>
                    <a:pt x="85026" y="279641"/>
                  </a:lnTo>
                  <a:lnTo>
                    <a:pt x="85420" y="279641"/>
                  </a:lnTo>
                  <a:lnTo>
                    <a:pt x="85636" y="279641"/>
                  </a:lnTo>
                  <a:lnTo>
                    <a:pt x="86029" y="280035"/>
                  </a:lnTo>
                  <a:lnTo>
                    <a:pt x="86029" y="280225"/>
                  </a:lnTo>
                  <a:lnTo>
                    <a:pt x="86207" y="280619"/>
                  </a:lnTo>
                  <a:lnTo>
                    <a:pt x="86207" y="281609"/>
                  </a:lnTo>
                  <a:lnTo>
                    <a:pt x="86601" y="281813"/>
                  </a:lnTo>
                  <a:lnTo>
                    <a:pt x="86601" y="282778"/>
                  </a:lnTo>
                  <a:lnTo>
                    <a:pt x="86601" y="355346"/>
                  </a:lnTo>
                  <a:lnTo>
                    <a:pt x="87604" y="354558"/>
                  </a:lnTo>
                  <a:lnTo>
                    <a:pt x="88785" y="353771"/>
                  </a:lnTo>
                  <a:lnTo>
                    <a:pt x="89750" y="352983"/>
                  </a:lnTo>
                  <a:lnTo>
                    <a:pt x="92113" y="351421"/>
                  </a:lnTo>
                  <a:lnTo>
                    <a:pt x="98234" y="347497"/>
                  </a:lnTo>
                  <a:lnTo>
                    <a:pt x="100774" y="346722"/>
                  </a:lnTo>
                  <a:lnTo>
                    <a:pt x="101777" y="346113"/>
                  </a:lnTo>
                  <a:lnTo>
                    <a:pt x="102958" y="345935"/>
                  </a:lnTo>
                  <a:lnTo>
                    <a:pt x="105714" y="344754"/>
                  </a:lnTo>
                  <a:lnTo>
                    <a:pt x="106895" y="344551"/>
                  </a:lnTo>
                  <a:lnTo>
                    <a:pt x="109651" y="343585"/>
                  </a:lnTo>
                  <a:lnTo>
                    <a:pt x="110832" y="343369"/>
                  </a:lnTo>
                  <a:lnTo>
                    <a:pt x="111798" y="343369"/>
                  </a:lnTo>
                  <a:lnTo>
                    <a:pt x="112979" y="342976"/>
                  </a:lnTo>
                  <a:lnTo>
                    <a:pt x="114376" y="342798"/>
                  </a:lnTo>
                  <a:lnTo>
                    <a:pt x="116522" y="342798"/>
                  </a:lnTo>
                  <a:lnTo>
                    <a:pt x="117525" y="342404"/>
                  </a:lnTo>
                  <a:lnTo>
                    <a:pt x="122428" y="342404"/>
                  </a:lnTo>
                  <a:lnTo>
                    <a:pt x="127939" y="342582"/>
                  </a:lnTo>
                  <a:lnTo>
                    <a:pt x="132689" y="343966"/>
                  </a:lnTo>
                  <a:lnTo>
                    <a:pt x="133477" y="344360"/>
                  </a:lnTo>
                  <a:lnTo>
                    <a:pt x="137020" y="345147"/>
                  </a:lnTo>
                  <a:lnTo>
                    <a:pt x="138201" y="345541"/>
                  </a:lnTo>
                  <a:lnTo>
                    <a:pt x="139166" y="346113"/>
                  </a:lnTo>
                  <a:lnTo>
                    <a:pt x="140563" y="346506"/>
                  </a:lnTo>
                  <a:lnTo>
                    <a:pt x="141135" y="280619"/>
                  </a:lnTo>
                  <a:lnTo>
                    <a:pt x="140741" y="280619"/>
                  </a:lnTo>
                  <a:lnTo>
                    <a:pt x="140741" y="280225"/>
                  </a:lnTo>
                  <a:lnTo>
                    <a:pt x="140563" y="280225"/>
                  </a:lnTo>
                  <a:lnTo>
                    <a:pt x="140563" y="279641"/>
                  </a:lnTo>
                  <a:lnTo>
                    <a:pt x="140169" y="279260"/>
                  </a:lnTo>
                  <a:lnTo>
                    <a:pt x="140169" y="278079"/>
                  </a:lnTo>
                  <a:lnTo>
                    <a:pt x="139776" y="277698"/>
                  </a:lnTo>
                  <a:lnTo>
                    <a:pt x="139776" y="277088"/>
                  </a:lnTo>
                  <a:lnTo>
                    <a:pt x="139776" y="276898"/>
                  </a:lnTo>
                  <a:lnTo>
                    <a:pt x="140169" y="276898"/>
                  </a:lnTo>
                  <a:lnTo>
                    <a:pt x="140169" y="275907"/>
                  </a:lnTo>
                  <a:lnTo>
                    <a:pt x="140169" y="275513"/>
                  </a:lnTo>
                  <a:lnTo>
                    <a:pt x="140563" y="275336"/>
                  </a:lnTo>
                  <a:lnTo>
                    <a:pt x="140563" y="274942"/>
                  </a:lnTo>
                  <a:lnTo>
                    <a:pt x="140741" y="274548"/>
                  </a:lnTo>
                  <a:lnTo>
                    <a:pt x="141135" y="274548"/>
                  </a:lnTo>
                  <a:lnTo>
                    <a:pt x="141135" y="271411"/>
                  </a:lnTo>
                  <a:close/>
                </a:path>
                <a:path w="186689" h="1207135">
                  <a:moveTo>
                    <a:pt x="186118" y="0"/>
                  </a:moveTo>
                  <a:lnTo>
                    <a:pt x="174891" y="0"/>
                  </a:lnTo>
                  <a:lnTo>
                    <a:pt x="174891" y="134073"/>
                  </a:lnTo>
                  <a:lnTo>
                    <a:pt x="174409" y="444"/>
                  </a:lnTo>
                  <a:lnTo>
                    <a:pt x="172834" y="270814"/>
                  </a:lnTo>
                  <a:lnTo>
                    <a:pt x="174409" y="271411"/>
                  </a:lnTo>
                  <a:lnTo>
                    <a:pt x="175387" y="271208"/>
                  </a:lnTo>
                  <a:lnTo>
                    <a:pt x="175374" y="269963"/>
                  </a:lnTo>
                  <a:lnTo>
                    <a:pt x="186118" y="269963"/>
                  </a:lnTo>
                  <a:lnTo>
                    <a:pt x="186118" y="0"/>
                  </a:lnTo>
                  <a:close/>
                </a:path>
              </a:pathLst>
            </a:custGeom>
            <a:solidFill>
              <a:srgbClr val="0080FF"/>
            </a:solidFill>
          </p:spPr>
          <p:txBody>
            <a:bodyPr wrap="square" lIns="0" tIns="0" rIns="0" bIns="0" rtlCol="0"/>
            <a:lstStyle/>
            <a:p>
              <a:endParaRPr/>
            </a:p>
          </p:txBody>
        </p:sp>
        <p:sp>
          <p:nvSpPr>
            <p:cNvPr id="13" name="object 10">
              <a:extLst>
                <a:ext uri="{FF2B5EF4-FFF2-40B4-BE49-F238E27FC236}">
                  <a16:creationId xmlns:a16="http://schemas.microsoft.com/office/drawing/2014/main" id="{05F02E25-D452-B1F4-ABAE-303D1F18D01E}"/>
                </a:ext>
              </a:extLst>
            </p:cNvPr>
            <p:cNvSpPr/>
            <p:nvPr/>
          </p:nvSpPr>
          <p:spPr>
            <a:xfrm>
              <a:off x="1508036" y="3800551"/>
              <a:ext cx="43180" cy="271780"/>
            </a:xfrm>
            <a:custGeom>
              <a:avLst/>
              <a:gdLst/>
              <a:ahLst/>
              <a:cxnLst/>
              <a:rect l="l" t="t" r="r" b="b"/>
              <a:pathLst>
                <a:path w="43180" h="271779">
                  <a:moveTo>
                    <a:pt x="42900" y="179971"/>
                  </a:moveTo>
                  <a:lnTo>
                    <a:pt x="42506" y="179971"/>
                  </a:lnTo>
                  <a:lnTo>
                    <a:pt x="41973" y="179971"/>
                  </a:lnTo>
                  <a:lnTo>
                    <a:pt x="41973" y="177444"/>
                  </a:lnTo>
                  <a:lnTo>
                    <a:pt x="41148" y="177444"/>
                  </a:lnTo>
                  <a:lnTo>
                    <a:pt x="41148" y="174904"/>
                  </a:lnTo>
                  <a:lnTo>
                    <a:pt x="41021" y="174904"/>
                  </a:lnTo>
                  <a:lnTo>
                    <a:pt x="41021" y="179971"/>
                  </a:lnTo>
                  <a:lnTo>
                    <a:pt x="41021" y="222224"/>
                  </a:lnTo>
                  <a:lnTo>
                    <a:pt x="40932" y="179971"/>
                  </a:lnTo>
                  <a:lnTo>
                    <a:pt x="41021" y="174904"/>
                  </a:lnTo>
                  <a:lnTo>
                    <a:pt x="40932" y="175260"/>
                  </a:lnTo>
                  <a:lnTo>
                    <a:pt x="37960" y="168211"/>
                  </a:lnTo>
                  <a:lnTo>
                    <a:pt x="37388" y="163893"/>
                  </a:lnTo>
                  <a:lnTo>
                    <a:pt x="34632" y="159766"/>
                  </a:lnTo>
                  <a:lnTo>
                    <a:pt x="33845" y="155663"/>
                  </a:lnTo>
                  <a:lnTo>
                    <a:pt x="33058" y="152704"/>
                  </a:lnTo>
                  <a:lnTo>
                    <a:pt x="32054" y="150177"/>
                  </a:lnTo>
                  <a:lnTo>
                    <a:pt x="31483" y="147815"/>
                  </a:lnTo>
                  <a:lnTo>
                    <a:pt x="30480" y="145262"/>
                  </a:lnTo>
                  <a:lnTo>
                    <a:pt x="29908" y="142328"/>
                  </a:lnTo>
                  <a:lnTo>
                    <a:pt x="28905" y="139979"/>
                  </a:lnTo>
                  <a:lnTo>
                    <a:pt x="28333" y="137020"/>
                  </a:lnTo>
                  <a:lnTo>
                    <a:pt x="27330" y="134493"/>
                  </a:lnTo>
                  <a:lnTo>
                    <a:pt x="26758" y="131749"/>
                  </a:lnTo>
                  <a:lnTo>
                    <a:pt x="25755" y="129184"/>
                  </a:lnTo>
                  <a:lnTo>
                    <a:pt x="25184" y="126441"/>
                  </a:lnTo>
                  <a:lnTo>
                    <a:pt x="25184" y="126746"/>
                  </a:lnTo>
                  <a:lnTo>
                    <a:pt x="24638" y="126746"/>
                  </a:lnTo>
                  <a:lnTo>
                    <a:pt x="24638" y="122936"/>
                  </a:lnTo>
                  <a:lnTo>
                    <a:pt x="23799" y="122936"/>
                  </a:lnTo>
                  <a:lnTo>
                    <a:pt x="23799" y="120408"/>
                  </a:lnTo>
                  <a:lnTo>
                    <a:pt x="23596" y="120408"/>
                  </a:lnTo>
                  <a:lnTo>
                    <a:pt x="23596" y="120738"/>
                  </a:lnTo>
                  <a:lnTo>
                    <a:pt x="23596" y="121958"/>
                  </a:lnTo>
                  <a:lnTo>
                    <a:pt x="23596" y="122936"/>
                  </a:lnTo>
                  <a:lnTo>
                    <a:pt x="23596" y="121958"/>
                  </a:lnTo>
                  <a:lnTo>
                    <a:pt x="23596" y="120738"/>
                  </a:lnTo>
                  <a:lnTo>
                    <a:pt x="23571" y="124333"/>
                  </a:lnTo>
                  <a:lnTo>
                    <a:pt x="23571" y="126746"/>
                  </a:lnTo>
                  <a:lnTo>
                    <a:pt x="23571" y="124333"/>
                  </a:lnTo>
                  <a:lnTo>
                    <a:pt x="23571" y="120675"/>
                  </a:lnTo>
                  <a:lnTo>
                    <a:pt x="23075" y="119303"/>
                  </a:lnTo>
                  <a:lnTo>
                    <a:pt x="23075" y="170599"/>
                  </a:lnTo>
                  <a:lnTo>
                    <a:pt x="23075" y="212928"/>
                  </a:lnTo>
                  <a:lnTo>
                    <a:pt x="22910" y="212928"/>
                  </a:lnTo>
                  <a:lnTo>
                    <a:pt x="22910" y="219163"/>
                  </a:lnTo>
                  <a:lnTo>
                    <a:pt x="22618" y="213296"/>
                  </a:lnTo>
                  <a:lnTo>
                    <a:pt x="22618" y="215252"/>
                  </a:lnTo>
                  <a:lnTo>
                    <a:pt x="22225" y="215468"/>
                  </a:lnTo>
                  <a:lnTo>
                    <a:pt x="22225" y="215861"/>
                  </a:lnTo>
                  <a:lnTo>
                    <a:pt x="21247" y="215861"/>
                  </a:lnTo>
                  <a:lnTo>
                    <a:pt x="21247" y="215252"/>
                  </a:lnTo>
                  <a:lnTo>
                    <a:pt x="21043" y="215252"/>
                  </a:lnTo>
                  <a:lnTo>
                    <a:pt x="21043" y="214287"/>
                  </a:lnTo>
                  <a:lnTo>
                    <a:pt x="20650" y="213893"/>
                  </a:lnTo>
                  <a:lnTo>
                    <a:pt x="20650" y="213296"/>
                  </a:lnTo>
                  <a:lnTo>
                    <a:pt x="20624" y="213804"/>
                  </a:lnTo>
                  <a:lnTo>
                    <a:pt x="20624" y="212928"/>
                  </a:lnTo>
                  <a:lnTo>
                    <a:pt x="20650" y="210159"/>
                  </a:lnTo>
                  <a:lnTo>
                    <a:pt x="21247" y="210159"/>
                  </a:lnTo>
                  <a:lnTo>
                    <a:pt x="21247" y="209765"/>
                  </a:lnTo>
                  <a:lnTo>
                    <a:pt x="22034" y="209765"/>
                  </a:lnTo>
                  <a:lnTo>
                    <a:pt x="22034" y="210400"/>
                  </a:lnTo>
                  <a:lnTo>
                    <a:pt x="22491" y="210400"/>
                  </a:lnTo>
                  <a:lnTo>
                    <a:pt x="22491" y="211658"/>
                  </a:lnTo>
                  <a:lnTo>
                    <a:pt x="22618" y="211658"/>
                  </a:lnTo>
                  <a:lnTo>
                    <a:pt x="23075" y="170599"/>
                  </a:lnTo>
                  <a:lnTo>
                    <a:pt x="23075" y="119303"/>
                  </a:lnTo>
                  <a:lnTo>
                    <a:pt x="22618" y="118021"/>
                  </a:lnTo>
                  <a:lnTo>
                    <a:pt x="22618" y="117868"/>
                  </a:lnTo>
                  <a:lnTo>
                    <a:pt x="22339" y="117868"/>
                  </a:lnTo>
                  <a:lnTo>
                    <a:pt x="22339" y="115341"/>
                  </a:lnTo>
                  <a:lnTo>
                    <a:pt x="22034" y="115341"/>
                  </a:lnTo>
                  <a:lnTo>
                    <a:pt x="22034" y="115074"/>
                  </a:lnTo>
                  <a:lnTo>
                    <a:pt x="21247" y="112331"/>
                  </a:lnTo>
                  <a:lnTo>
                    <a:pt x="20650" y="109372"/>
                  </a:lnTo>
                  <a:lnTo>
                    <a:pt x="20650" y="109004"/>
                  </a:lnTo>
                  <a:lnTo>
                    <a:pt x="20599" y="214198"/>
                  </a:lnTo>
                  <a:lnTo>
                    <a:pt x="20535" y="215544"/>
                  </a:lnTo>
                  <a:lnTo>
                    <a:pt x="20535" y="214198"/>
                  </a:lnTo>
                  <a:lnTo>
                    <a:pt x="20599" y="109004"/>
                  </a:lnTo>
                  <a:lnTo>
                    <a:pt x="20066" y="109004"/>
                  </a:lnTo>
                  <a:lnTo>
                    <a:pt x="20066" y="106464"/>
                  </a:lnTo>
                  <a:lnTo>
                    <a:pt x="19672" y="106464"/>
                  </a:lnTo>
                  <a:lnTo>
                    <a:pt x="19672" y="109004"/>
                  </a:lnTo>
                  <a:lnTo>
                    <a:pt x="19570" y="211658"/>
                  </a:lnTo>
                  <a:lnTo>
                    <a:pt x="19570" y="212928"/>
                  </a:lnTo>
                  <a:lnTo>
                    <a:pt x="19469" y="211658"/>
                  </a:lnTo>
                  <a:lnTo>
                    <a:pt x="19570" y="109004"/>
                  </a:lnTo>
                  <a:lnTo>
                    <a:pt x="19570" y="106464"/>
                  </a:lnTo>
                  <a:lnTo>
                    <a:pt x="19354" y="106464"/>
                  </a:lnTo>
                  <a:lnTo>
                    <a:pt x="19354" y="103924"/>
                  </a:lnTo>
                  <a:lnTo>
                    <a:pt x="18834" y="103924"/>
                  </a:lnTo>
                  <a:lnTo>
                    <a:pt x="18834" y="101396"/>
                  </a:lnTo>
                  <a:lnTo>
                    <a:pt x="18491" y="101396"/>
                  </a:lnTo>
                  <a:lnTo>
                    <a:pt x="17932" y="101396"/>
                  </a:lnTo>
                  <a:lnTo>
                    <a:pt x="17932" y="95059"/>
                  </a:lnTo>
                  <a:lnTo>
                    <a:pt x="16776" y="95059"/>
                  </a:lnTo>
                  <a:lnTo>
                    <a:pt x="16776" y="92519"/>
                  </a:lnTo>
                  <a:lnTo>
                    <a:pt x="16433" y="92519"/>
                  </a:lnTo>
                  <a:lnTo>
                    <a:pt x="16433" y="101396"/>
                  </a:lnTo>
                  <a:lnTo>
                    <a:pt x="16433" y="197726"/>
                  </a:lnTo>
                  <a:lnTo>
                    <a:pt x="16408" y="101396"/>
                  </a:lnTo>
                  <a:lnTo>
                    <a:pt x="16433" y="92519"/>
                  </a:lnTo>
                  <a:lnTo>
                    <a:pt x="16078" y="92519"/>
                  </a:lnTo>
                  <a:lnTo>
                    <a:pt x="16078" y="89992"/>
                  </a:lnTo>
                  <a:lnTo>
                    <a:pt x="15367" y="89992"/>
                  </a:lnTo>
                  <a:lnTo>
                    <a:pt x="15367" y="86182"/>
                  </a:lnTo>
                  <a:lnTo>
                    <a:pt x="14363" y="86182"/>
                  </a:lnTo>
                  <a:lnTo>
                    <a:pt x="14363" y="81114"/>
                  </a:lnTo>
                  <a:lnTo>
                    <a:pt x="13766" y="81114"/>
                  </a:lnTo>
                  <a:lnTo>
                    <a:pt x="12776" y="81114"/>
                  </a:lnTo>
                  <a:lnTo>
                    <a:pt x="12776" y="70980"/>
                  </a:lnTo>
                  <a:lnTo>
                    <a:pt x="12014" y="70980"/>
                  </a:lnTo>
                  <a:lnTo>
                    <a:pt x="12014" y="81114"/>
                  </a:lnTo>
                  <a:lnTo>
                    <a:pt x="12014" y="137795"/>
                  </a:lnTo>
                  <a:lnTo>
                    <a:pt x="11823" y="81114"/>
                  </a:lnTo>
                  <a:lnTo>
                    <a:pt x="12014" y="81114"/>
                  </a:lnTo>
                  <a:lnTo>
                    <a:pt x="12014" y="70980"/>
                  </a:lnTo>
                  <a:lnTo>
                    <a:pt x="11811" y="70980"/>
                  </a:lnTo>
                  <a:lnTo>
                    <a:pt x="11811" y="75450"/>
                  </a:lnTo>
                  <a:lnTo>
                    <a:pt x="11798" y="71551"/>
                  </a:lnTo>
                  <a:lnTo>
                    <a:pt x="11201" y="68592"/>
                  </a:lnTo>
                  <a:lnTo>
                    <a:pt x="10617" y="65455"/>
                  </a:lnTo>
                  <a:lnTo>
                    <a:pt x="10020" y="62712"/>
                  </a:lnTo>
                  <a:lnTo>
                    <a:pt x="9436" y="59575"/>
                  </a:lnTo>
                  <a:lnTo>
                    <a:pt x="9283" y="59563"/>
                  </a:lnTo>
                  <a:lnTo>
                    <a:pt x="9283" y="57035"/>
                  </a:lnTo>
                  <a:lnTo>
                    <a:pt x="8763" y="57035"/>
                  </a:lnTo>
                  <a:lnTo>
                    <a:pt x="8763" y="53225"/>
                  </a:lnTo>
                  <a:lnTo>
                    <a:pt x="8128" y="53225"/>
                  </a:lnTo>
                  <a:lnTo>
                    <a:pt x="8128" y="50698"/>
                  </a:lnTo>
                  <a:lnTo>
                    <a:pt x="7861" y="50698"/>
                  </a:lnTo>
                  <a:lnTo>
                    <a:pt x="7416" y="50698"/>
                  </a:lnTo>
                  <a:lnTo>
                    <a:pt x="7416" y="46888"/>
                  </a:lnTo>
                  <a:lnTo>
                    <a:pt x="6731" y="46888"/>
                  </a:lnTo>
                  <a:lnTo>
                    <a:pt x="6731" y="44361"/>
                  </a:lnTo>
                  <a:lnTo>
                    <a:pt x="6680" y="50698"/>
                  </a:lnTo>
                  <a:lnTo>
                    <a:pt x="6680" y="168567"/>
                  </a:lnTo>
                  <a:lnTo>
                    <a:pt x="6654" y="50698"/>
                  </a:lnTo>
                  <a:lnTo>
                    <a:pt x="6680" y="44361"/>
                  </a:lnTo>
                  <a:lnTo>
                    <a:pt x="6477" y="44361"/>
                  </a:lnTo>
                  <a:lnTo>
                    <a:pt x="6362" y="40551"/>
                  </a:lnTo>
                  <a:lnTo>
                    <a:pt x="5600" y="40551"/>
                  </a:lnTo>
                  <a:lnTo>
                    <a:pt x="5600" y="35483"/>
                  </a:lnTo>
                  <a:lnTo>
                    <a:pt x="5105" y="35483"/>
                  </a:lnTo>
                  <a:lnTo>
                    <a:pt x="5105" y="44361"/>
                  </a:lnTo>
                  <a:lnTo>
                    <a:pt x="5105" y="104114"/>
                  </a:lnTo>
                  <a:lnTo>
                    <a:pt x="4927" y="44361"/>
                  </a:lnTo>
                  <a:lnTo>
                    <a:pt x="5105" y="44361"/>
                  </a:lnTo>
                  <a:lnTo>
                    <a:pt x="5105" y="35483"/>
                  </a:lnTo>
                  <a:lnTo>
                    <a:pt x="4902" y="35483"/>
                  </a:lnTo>
                  <a:lnTo>
                    <a:pt x="4902" y="34886"/>
                  </a:lnTo>
                  <a:lnTo>
                    <a:pt x="4711" y="31750"/>
                  </a:lnTo>
                  <a:lnTo>
                    <a:pt x="3924" y="28613"/>
                  </a:lnTo>
                  <a:lnTo>
                    <a:pt x="3721" y="25476"/>
                  </a:lnTo>
                  <a:lnTo>
                    <a:pt x="3136" y="147815"/>
                  </a:lnTo>
                  <a:lnTo>
                    <a:pt x="3136" y="148005"/>
                  </a:lnTo>
                  <a:lnTo>
                    <a:pt x="3136" y="149961"/>
                  </a:lnTo>
                  <a:lnTo>
                    <a:pt x="2743" y="150177"/>
                  </a:lnTo>
                  <a:lnTo>
                    <a:pt x="2743" y="150571"/>
                  </a:lnTo>
                  <a:lnTo>
                    <a:pt x="2146" y="150571"/>
                  </a:lnTo>
                  <a:lnTo>
                    <a:pt x="1168" y="150571"/>
                  </a:lnTo>
                  <a:lnTo>
                    <a:pt x="1168" y="147434"/>
                  </a:lnTo>
                  <a:lnTo>
                    <a:pt x="914" y="148932"/>
                  </a:lnTo>
                  <a:lnTo>
                    <a:pt x="914" y="147027"/>
                  </a:lnTo>
                  <a:lnTo>
                    <a:pt x="1168" y="147027"/>
                  </a:lnTo>
                  <a:lnTo>
                    <a:pt x="1168" y="10134"/>
                  </a:lnTo>
                  <a:lnTo>
                    <a:pt x="977" y="10134"/>
                  </a:lnTo>
                  <a:lnTo>
                    <a:pt x="977" y="6337"/>
                  </a:lnTo>
                  <a:lnTo>
                    <a:pt x="393" y="6337"/>
                  </a:lnTo>
                  <a:lnTo>
                    <a:pt x="393" y="2527"/>
                  </a:lnTo>
                  <a:lnTo>
                    <a:pt x="63" y="2527"/>
                  </a:lnTo>
                  <a:lnTo>
                    <a:pt x="63" y="0"/>
                  </a:lnTo>
                  <a:lnTo>
                    <a:pt x="0" y="2527"/>
                  </a:lnTo>
                  <a:lnTo>
                    <a:pt x="12" y="6337"/>
                  </a:lnTo>
                  <a:lnTo>
                    <a:pt x="25" y="10134"/>
                  </a:lnTo>
                  <a:lnTo>
                    <a:pt x="292" y="10134"/>
                  </a:lnTo>
                  <a:lnTo>
                    <a:pt x="292" y="147027"/>
                  </a:lnTo>
                  <a:lnTo>
                    <a:pt x="558" y="147027"/>
                  </a:lnTo>
                  <a:lnTo>
                    <a:pt x="558" y="150825"/>
                  </a:lnTo>
                  <a:lnTo>
                    <a:pt x="571" y="150952"/>
                  </a:lnTo>
                  <a:lnTo>
                    <a:pt x="1168" y="154089"/>
                  </a:lnTo>
                  <a:lnTo>
                    <a:pt x="2146" y="157226"/>
                  </a:lnTo>
                  <a:lnTo>
                    <a:pt x="2743" y="159969"/>
                  </a:lnTo>
                  <a:lnTo>
                    <a:pt x="3721" y="163106"/>
                  </a:lnTo>
                  <a:lnTo>
                    <a:pt x="4318" y="165862"/>
                  </a:lnTo>
                  <a:lnTo>
                    <a:pt x="5105" y="168389"/>
                  </a:lnTo>
                  <a:lnTo>
                    <a:pt x="5105" y="168567"/>
                  </a:lnTo>
                  <a:lnTo>
                    <a:pt x="5295" y="168998"/>
                  </a:lnTo>
                  <a:lnTo>
                    <a:pt x="5283" y="168567"/>
                  </a:lnTo>
                  <a:lnTo>
                    <a:pt x="5791" y="168567"/>
                  </a:lnTo>
                  <a:lnTo>
                    <a:pt x="5791" y="172377"/>
                  </a:lnTo>
                  <a:lnTo>
                    <a:pt x="6604" y="172377"/>
                  </a:lnTo>
                  <a:lnTo>
                    <a:pt x="6604" y="174904"/>
                  </a:lnTo>
                  <a:lnTo>
                    <a:pt x="6858" y="174904"/>
                  </a:lnTo>
                  <a:lnTo>
                    <a:pt x="7277" y="174904"/>
                  </a:lnTo>
                  <a:lnTo>
                    <a:pt x="7277" y="177444"/>
                  </a:lnTo>
                  <a:lnTo>
                    <a:pt x="7861" y="177444"/>
                  </a:lnTo>
                  <a:lnTo>
                    <a:pt x="8585" y="177444"/>
                  </a:lnTo>
                  <a:lnTo>
                    <a:pt x="8585" y="183781"/>
                  </a:lnTo>
                  <a:lnTo>
                    <a:pt x="9436" y="183781"/>
                  </a:lnTo>
                  <a:lnTo>
                    <a:pt x="12014" y="191795"/>
                  </a:lnTo>
                  <a:lnTo>
                    <a:pt x="12014" y="192646"/>
                  </a:lnTo>
                  <a:lnTo>
                    <a:pt x="12750" y="192646"/>
                  </a:lnTo>
                  <a:lnTo>
                    <a:pt x="12750" y="195186"/>
                  </a:lnTo>
                  <a:lnTo>
                    <a:pt x="13449" y="195186"/>
                  </a:lnTo>
                  <a:lnTo>
                    <a:pt x="13449" y="197726"/>
                  </a:lnTo>
                  <a:lnTo>
                    <a:pt x="13766" y="197726"/>
                  </a:lnTo>
                  <a:lnTo>
                    <a:pt x="15125" y="197726"/>
                  </a:lnTo>
                  <a:lnTo>
                    <a:pt x="15125" y="206590"/>
                  </a:lnTo>
                  <a:lnTo>
                    <a:pt x="16433" y="206590"/>
                  </a:lnTo>
                  <a:lnTo>
                    <a:pt x="17526" y="206590"/>
                  </a:lnTo>
                  <a:lnTo>
                    <a:pt x="17526" y="211658"/>
                  </a:lnTo>
                  <a:lnTo>
                    <a:pt x="18491" y="211658"/>
                  </a:lnTo>
                  <a:lnTo>
                    <a:pt x="18923" y="211658"/>
                  </a:lnTo>
                  <a:lnTo>
                    <a:pt x="18923" y="214198"/>
                  </a:lnTo>
                  <a:lnTo>
                    <a:pt x="19469" y="214198"/>
                  </a:lnTo>
                  <a:lnTo>
                    <a:pt x="19850" y="214198"/>
                  </a:lnTo>
                  <a:lnTo>
                    <a:pt x="19850" y="216738"/>
                  </a:lnTo>
                  <a:lnTo>
                    <a:pt x="20472" y="216738"/>
                  </a:lnTo>
                  <a:lnTo>
                    <a:pt x="20459" y="217030"/>
                  </a:lnTo>
                  <a:lnTo>
                    <a:pt x="21247" y="219964"/>
                  </a:lnTo>
                  <a:lnTo>
                    <a:pt x="22225" y="222313"/>
                  </a:lnTo>
                  <a:lnTo>
                    <a:pt x="22910" y="224370"/>
                  </a:lnTo>
                  <a:lnTo>
                    <a:pt x="22910" y="225602"/>
                  </a:lnTo>
                  <a:lnTo>
                    <a:pt x="24371" y="225602"/>
                  </a:lnTo>
                  <a:lnTo>
                    <a:pt x="24371" y="230670"/>
                  </a:lnTo>
                  <a:lnTo>
                    <a:pt x="25184" y="230670"/>
                  </a:lnTo>
                  <a:lnTo>
                    <a:pt x="25184" y="230149"/>
                  </a:lnTo>
                  <a:lnTo>
                    <a:pt x="25971" y="233108"/>
                  </a:lnTo>
                  <a:lnTo>
                    <a:pt x="26936" y="235648"/>
                  </a:lnTo>
                  <a:lnTo>
                    <a:pt x="28333" y="237998"/>
                  </a:lnTo>
                  <a:lnTo>
                    <a:pt x="29121" y="240563"/>
                  </a:lnTo>
                  <a:lnTo>
                    <a:pt x="33058" y="250571"/>
                  </a:lnTo>
                  <a:lnTo>
                    <a:pt x="35204" y="255270"/>
                  </a:lnTo>
                  <a:lnTo>
                    <a:pt x="36207" y="257810"/>
                  </a:lnTo>
                  <a:lnTo>
                    <a:pt x="36995" y="259981"/>
                  </a:lnTo>
                  <a:lnTo>
                    <a:pt x="38354" y="262509"/>
                  </a:lnTo>
                  <a:lnTo>
                    <a:pt x="39357" y="264680"/>
                  </a:lnTo>
                  <a:lnTo>
                    <a:pt x="39928" y="266255"/>
                  </a:lnTo>
                  <a:lnTo>
                    <a:pt x="40538" y="267614"/>
                  </a:lnTo>
                  <a:lnTo>
                    <a:pt x="41109" y="269176"/>
                  </a:lnTo>
                  <a:lnTo>
                    <a:pt x="41097" y="268693"/>
                  </a:lnTo>
                  <a:lnTo>
                    <a:pt x="41402" y="268693"/>
                  </a:lnTo>
                  <a:lnTo>
                    <a:pt x="41402" y="269963"/>
                  </a:lnTo>
                  <a:lnTo>
                    <a:pt x="42024" y="269963"/>
                  </a:lnTo>
                  <a:lnTo>
                    <a:pt x="42024" y="271233"/>
                  </a:lnTo>
                  <a:lnTo>
                    <a:pt x="42506" y="271233"/>
                  </a:lnTo>
                  <a:lnTo>
                    <a:pt x="42506" y="269963"/>
                  </a:lnTo>
                  <a:lnTo>
                    <a:pt x="42506" y="268693"/>
                  </a:lnTo>
                  <a:lnTo>
                    <a:pt x="42506" y="182511"/>
                  </a:lnTo>
                  <a:lnTo>
                    <a:pt x="42900" y="182511"/>
                  </a:lnTo>
                  <a:lnTo>
                    <a:pt x="42900" y="179971"/>
                  </a:lnTo>
                  <a:close/>
                </a:path>
              </a:pathLst>
            </a:custGeom>
            <a:solidFill>
              <a:srgbClr val="0080FF"/>
            </a:solidFill>
          </p:spPr>
          <p:txBody>
            <a:bodyPr wrap="square" lIns="0" tIns="0" rIns="0" bIns="0" rtlCol="0"/>
            <a:lstStyle/>
            <a:p>
              <a:endParaRPr/>
            </a:p>
          </p:txBody>
        </p:sp>
        <p:sp>
          <p:nvSpPr>
            <p:cNvPr id="14" name="object 11">
              <a:extLst>
                <a:ext uri="{FF2B5EF4-FFF2-40B4-BE49-F238E27FC236}">
                  <a16:creationId xmlns:a16="http://schemas.microsoft.com/office/drawing/2014/main" id="{8AC1A46D-4CC7-3202-7CCE-85A4EB07516F}"/>
                </a:ext>
              </a:extLst>
            </p:cNvPr>
            <p:cNvSpPr/>
            <p:nvPr/>
          </p:nvSpPr>
          <p:spPr>
            <a:xfrm>
              <a:off x="1484985" y="3408908"/>
              <a:ext cx="27305" cy="542925"/>
            </a:xfrm>
            <a:custGeom>
              <a:avLst/>
              <a:gdLst/>
              <a:ahLst/>
              <a:cxnLst/>
              <a:rect l="l" t="t" r="r" b="b"/>
              <a:pathLst>
                <a:path w="27305" h="542925">
                  <a:moveTo>
                    <a:pt x="9055" y="8864"/>
                  </a:moveTo>
                  <a:lnTo>
                    <a:pt x="8445" y="12001"/>
                  </a:lnTo>
                  <a:lnTo>
                    <a:pt x="6057" y="23025"/>
                  </a:lnTo>
                  <a:lnTo>
                    <a:pt x="4419" y="31305"/>
                  </a:lnTo>
                  <a:lnTo>
                    <a:pt x="2933" y="39547"/>
                  </a:lnTo>
                  <a:lnTo>
                    <a:pt x="1574" y="47713"/>
                  </a:lnTo>
                  <a:lnTo>
                    <a:pt x="1181" y="50850"/>
                  </a:lnTo>
                  <a:lnTo>
                    <a:pt x="584" y="53771"/>
                  </a:lnTo>
                  <a:lnTo>
                    <a:pt x="0" y="56908"/>
                  </a:lnTo>
                  <a:lnTo>
                    <a:pt x="0" y="70053"/>
                  </a:lnTo>
                  <a:lnTo>
                    <a:pt x="190" y="70053"/>
                  </a:lnTo>
                  <a:lnTo>
                    <a:pt x="190" y="70446"/>
                  </a:lnTo>
                  <a:lnTo>
                    <a:pt x="584" y="70446"/>
                  </a:lnTo>
                  <a:lnTo>
                    <a:pt x="584" y="70637"/>
                  </a:lnTo>
                  <a:lnTo>
                    <a:pt x="584" y="71031"/>
                  </a:lnTo>
                  <a:lnTo>
                    <a:pt x="977" y="71031"/>
                  </a:lnTo>
                  <a:lnTo>
                    <a:pt x="977" y="72021"/>
                  </a:lnTo>
                  <a:lnTo>
                    <a:pt x="1181" y="72199"/>
                  </a:lnTo>
                  <a:lnTo>
                    <a:pt x="1181" y="72593"/>
                  </a:lnTo>
                  <a:lnTo>
                    <a:pt x="1181" y="73583"/>
                  </a:lnTo>
                  <a:lnTo>
                    <a:pt x="1181" y="431406"/>
                  </a:lnTo>
                  <a:lnTo>
                    <a:pt x="2768" y="440740"/>
                  </a:lnTo>
                  <a:lnTo>
                    <a:pt x="5880" y="459549"/>
                  </a:lnTo>
                  <a:lnTo>
                    <a:pt x="7480" y="468871"/>
                  </a:lnTo>
                  <a:lnTo>
                    <a:pt x="8051" y="472008"/>
                  </a:lnTo>
                  <a:lnTo>
                    <a:pt x="8445" y="466331"/>
                  </a:lnTo>
                  <a:lnTo>
                    <a:pt x="9055" y="8864"/>
                  </a:lnTo>
                  <a:close/>
                </a:path>
                <a:path w="27305" h="542925">
                  <a:moveTo>
                    <a:pt x="11201" y="467690"/>
                  </a:moveTo>
                  <a:lnTo>
                    <a:pt x="11112" y="0"/>
                  </a:lnTo>
                  <a:lnTo>
                    <a:pt x="10820" y="0"/>
                  </a:lnTo>
                  <a:lnTo>
                    <a:pt x="10820" y="467690"/>
                  </a:lnTo>
                  <a:lnTo>
                    <a:pt x="10414" y="467690"/>
                  </a:lnTo>
                  <a:lnTo>
                    <a:pt x="10414" y="468960"/>
                  </a:lnTo>
                  <a:lnTo>
                    <a:pt x="10020" y="468960"/>
                  </a:lnTo>
                  <a:lnTo>
                    <a:pt x="10020" y="469646"/>
                  </a:lnTo>
                  <a:lnTo>
                    <a:pt x="9448" y="469646"/>
                  </a:lnTo>
                  <a:lnTo>
                    <a:pt x="9448" y="469468"/>
                  </a:lnTo>
                  <a:lnTo>
                    <a:pt x="8839" y="469468"/>
                  </a:lnTo>
                  <a:lnTo>
                    <a:pt x="8839" y="468083"/>
                  </a:lnTo>
                  <a:lnTo>
                    <a:pt x="8445" y="468083"/>
                  </a:lnTo>
                  <a:lnTo>
                    <a:pt x="8445" y="466509"/>
                  </a:lnTo>
                  <a:lnTo>
                    <a:pt x="8051" y="472008"/>
                  </a:lnTo>
                  <a:lnTo>
                    <a:pt x="8839" y="475348"/>
                  </a:lnTo>
                  <a:lnTo>
                    <a:pt x="9448" y="478878"/>
                  </a:lnTo>
                  <a:lnTo>
                    <a:pt x="10020" y="482015"/>
                  </a:lnTo>
                  <a:lnTo>
                    <a:pt x="10020" y="481634"/>
                  </a:lnTo>
                  <a:lnTo>
                    <a:pt x="10299" y="481634"/>
                  </a:lnTo>
                  <a:lnTo>
                    <a:pt x="10299" y="485432"/>
                  </a:lnTo>
                  <a:lnTo>
                    <a:pt x="10883" y="485432"/>
                  </a:lnTo>
                  <a:lnTo>
                    <a:pt x="10883" y="487972"/>
                  </a:lnTo>
                  <a:lnTo>
                    <a:pt x="11201" y="487972"/>
                  </a:lnTo>
                  <a:lnTo>
                    <a:pt x="11201" y="485432"/>
                  </a:lnTo>
                  <a:lnTo>
                    <a:pt x="11201" y="481634"/>
                  </a:lnTo>
                  <a:lnTo>
                    <a:pt x="11201" y="468960"/>
                  </a:lnTo>
                  <a:lnTo>
                    <a:pt x="11201" y="467690"/>
                  </a:lnTo>
                  <a:close/>
                </a:path>
                <a:path w="27305" h="542925">
                  <a:moveTo>
                    <a:pt x="13195" y="8293"/>
                  </a:moveTo>
                  <a:lnTo>
                    <a:pt x="12598" y="8293"/>
                  </a:lnTo>
                  <a:lnTo>
                    <a:pt x="11988" y="8293"/>
                  </a:lnTo>
                  <a:lnTo>
                    <a:pt x="11988" y="6337"/>
                  </a:lnTo>
                  <a:lnTo>
                    <a:pt x="11595" y="6337"/>
                  </a:lnTo>
                  <a:lnTo>
                    <a:pt x="11404" y="6337"/>
                  </a:lnTo>
                  <a:lnTo>
                    <a:pt x="11404" y="487972"/>
                  </a:lnTo>
                  <a:lnTo>
                    <a:pt x="11557" y="487972"/>
                  </a:lnTo>
                  <a:lnTo>
                    <a:pt x="11557" y="491769"/>
                  </a:lnTo>
                  <a:lnTo>
                    <a:pt x="11988" y="491769"/>
                  </a:lnTo>
                  <a:lnTo>
                    <a:pt x="11988" y="491604"/>
                  </a:lnTo>
                  <a:lnTo>
                    <a:pt x="12598" y="495134"/>
                  </a:lnTo>
                  <a:lnTo>
                    <a:pt x="13195" y="498271"/>
                  </a:lnTo>
                  <a:lnTo>
                    <a:pt x="13195" y="8293"/>
                  </a:lnTo>
                  <a:close/>
                </a:path>
                <a:path w="27305" h="542925">
                  <a:moveTo>
                    <a:pt x="23609" y="539927"/>
                  </a:moveTo>
                  <a:lnTo>
                    <a:pt x="23596" y="536130"/>
                  </a:lnTo>
                  <a:lnTo>
                    <a:pt x="23317" y="536130"/>
                  </a:lnTo>
                  <a:lnTo>
                    <a:pt x="23317" y="391642"/>
                  </a:lnTo>
                  <a:lnTo>
                    <a:pt x="23114" y="391642"/>
                  </a:lnTo>
                  <a:lnTo>
                    <a:pt x="22885" y="391642"/>
                  </a:lnTo>
                  <a:lnTo>
                    <a:pt x="22885" y="389102"/>
                  </a:lnTo>
                  <a:lnTo>
                    <a:pt x="22428" y="389102"/>
                  </a:lnTo>
                  <a:lnTo>
                    <a:pt x="22428" y="385305"/>
                  </a:lnTo>
                  <a:lnTo>
                    <a:pt x="22047" y="385305"/>
                  </a:lnTo>
                  <a:lnTo>
                    <a:pt x="21780" y="385305"/>
                  </a:lnTo>
                  <a:lnTo>
                    <a:pt x="21780" y="378968"/>
                  </a:lnTo>
                  <a:lnTo>
                    <a:pt x="21272" y="378968"/>
                  </a:lnTo>
                  <a:lnTo>
                    <a:pt x="21272" y="375158"/>
                  </a:lnTo>
                  <a:lnTo>
                    <a:pt x="20802" y="375158"/>
                  </a:lnTo>
                  <a:lnTo>
                    <a:pt x="20802" y="385305"/>
                  </a:lnTo>
                  <a:lnTo>
                    <a:pt x="20802" y="527253"/>
                  </a:lnTo>
                  <a:lnTo>
                    <a:pt x="20764" y="385305"/>
                  </a:lnTo>
                  <a:lnTo>
                    <a:pt x="20802" y="375158"/>
                  </a:lnTo>
                  <a:lnTo>
                    <a:pt x="20777" y="372630"/>
                  </a:lnTo>
                  <a:lnTo>
                    <a:pt x="20472" y="372630"/>
                  </a:lnTo>
                  <a:lnTo>
                    <a:pt x="20281" y="372630"/>
                  </a:lnTo>
                  <a:lnTo>
                    <a:pt x="20281" y="368820"/>
                  </a:lnTo>
                  <a:lnTo>
                    <a:pt x="19989" y="368820"/>
                  </a:lnTo>
                  <a:lnTo>
                    <a:pt x="19989" y="366293"/>
                  </a:lnTo>
                  <a:lnTo>
                    <a:pt x="19481" y="366293"/>
                  </a:lnTo>
                  <a:lnTo>
                    <a:pt x="19481" y="358686"/>
                  </a:lnTo>
                  <a:lnTo>
                    <a:pt x="18986" y="358686"/>
                  </a:lnTo>
                  <a:lnTo>
                    <a:pt x="18986" y="356146"/>
                  </a:lnTo>
                  <a:lnTo>
                    <a:pt x="18719" y="356146"/>
                  </a:lnTo>
                  <a:lnTo>
                    <a:pt x="18719" y="366293"/>
                  </a:lnTo>
                  <a:lnTo>
                    <a:pt x="18719" y="520915"/>
                  </a:lnTo>
                  <a:lnTo>
                    <a:pt x="18694" y="366293"/>
                  </a:lnTo>
                  <a:lnTo>
                    <a:pt x="18719" y="356146"/>
                  </a:lnTo>
                  <a:lnTo>
                    <a:pt x="18694" y="352348"/>
                  </a:lnTo>
                  <a:lnTo>
                    <a:pt x="18503" y="352348"/>
                  </a:lnTo>
                  <a:lnTo>
                    <a:pt x="18415" y="349808"/>
                  </a:lnTo>
                  <a:lnTo>
                    <a:pt x="18148" y="349808"/>
                  </a:lnTo>
                  <a:lnTo>
                    <a:pt x="18148" y="346011"/>
                  </a:lnTo>
                  <a:lnTo>
                    <a:pt x="17932" y="346011"/>
                  </a:lnTo>
                  <a:lnTo>
                    <a:pt x="17703" y="346011"/>
                  </a:lnTo>
                  <a:lnTo>
                    <a:pt x="17703" y="342214"/>
                  </a:lnTo>
                  <a:lnTo>
                    <a:pt x="17424" y="342214"/>
                  </a:lnTo>
                  <a:lnTo>
                    <a:pt x="17424" y="346011"/>
                  </a:lnTo>
                  <a:lnTo>
                    <a:pt x="17424" y="428574"/>
                  </a:lnTo>
                  <a:lnTo>
                    <a:pt x="17322" y="346011"/>
                  </a:lnTo>
                  <a:lnTo>
                    <a:pt x="17424" y="342214"/>
                  </a:lnTo>
                  <a:lnTo>
                    <a:pt x="17424" y="339674"/>
                  </a:lnTo>
                  <a:lnTo>
                    <a:pt x="17322" y="339458"/>
                  </a:lnTo>
                  <a:lnTo>
                    <a:pt x="17322" y="336143"/>
                  </a:lnTo>
                  <a:lnTo>
                    <a:pt x="16929" y="333006"/>
                  </a:lnTo>
                  <a:lnTo>
                    <a:pt x="16738" y="329476"/>
                  </a:lnTo>
                  <a:lnTo>
                    <a:pt x="16725" y="510781"/>
                  </a:lnTo>
                  <a:lnTo>
                    <a:pt x="16548" y="510781"/>
                  </a:lnTo>
                  <a:lnTo>
                    <a:pt x="16548" y="424713"/>
                  </a:lnTo>
                  <a:lnTo>
                    <a:pt x="16725" y="510781"/>
                  </a:lnTo>
                  <a:lnTo>
                    <a:pt x="16725" y="329387"/>
                  </a:lnTo>
                  <a:lnTo>
                    <a:pt x="16548" y="327964"/>
                  </a:lnTo>
                  <a:lnTo>
                    <a:pt x="16548" y="325729"/>
                  </a:lnTo>
                  <a:lnTo>
                    <a:pt x="16129" y="325729"/>
                  </a:lnTo>
                  <a:lnTo>
                    <a:pt x="16129" y="323202"/>
                  </a:lnTo>
                  <a:lnTo>
                    <a:pt x="15951" y="323202"/>
                  </a:lnTo>
                  <a:lnTo>
                    <a:pt x="15951" y="319849"/>
                  </a:lnTo>
                  <a:lnTo>
                    <a:pt x="15748" y="316331"/>
                  </a:lnTo>
                  <a:lnTo>
                    <a:pt x="15354" y="313194"/>
                  </a:lnTo>
                  <a:lnTo>
                    <a:pt x="15354" y="309664"/>
                  </a:lnTo>
                  <a:lnTo>
                    <a:pt x="15341" y="309448"/>
                  </a:lnTo>
                  <a:lnTo>
                    <a:pt x="15341" y="504444"/>
                  </a:lnTo>
                  <a:lnTo>
                    <a:pt x="15265" y="419531"/>
                  </a:lnTo>
                  <a:lnTo>
                    <a:pt x="15341" y="504444"/>
                  </a:lnTo>
                  <a:lnTo>
                    <a:pt x="15341" y="309448"/>
                  </a:lnTo>
                  <a:lnTo>
                    <a:pt x="15265" y="308102"/>
                  </a:lnTo>
                  <a:lnTo>
                    <a:pt x="15265" y="306717"/>
                  </a:lnTo>
                  <a:lnTo>
                    <a:pt x="15163" y="306311"/>
                  </a:lnTo>
                  <a:lnTo>
                    <a:pt x="15163" y="302920"/>
                  </a:lnTo>
                  <a:lnTo>
                    <a:pt x="14922" y="302920"/>
                  </a:lnTo>
                  <a:lnTo>
                    <a:pt x="14922" y="299110"/>
                  </a:lnTo>
                  <a:lnTo>
                    <a:pt x="14770" y="299110"/>
                  </a:lnTo>
                  <a:lnTo>
                    <a:pt x="14770" y="296519"/>
                  </a:lnTo>
                  <a:lnTo>
                    <a:pt x="14376" y="293192"/>
                  </a:lnTo>
                  <a:lnTo>
                    <a:pt x="14376" y="290055"/>
                  </a:lnTo>
                  <a:lnTo>
                    <a:pt x="14173" y="286524"/>
                  </a:lnTo>
                  <a:lnTo>
                    <a:pt x="14173" y="279869"/>
                  </a:lnTo>
                  <a:lnTo>
                    <a:pt x="13982" y="385470"/>
                  </a:lnTo>
                  <a:lnTo>
                    <a:pt x="13982" y="280098"/>
                  </a:lnTo>
                  <a:lnTo>
                    <a:pt x="13995" y="272503"/>
                  </a:lnTo>
                  <a:lnTo>
                    <a:pt x="13690" y="272503"/>
                  </a:lnTo>
                  <a:lnTo>
                    <a:pt x="13690" y="264896"/>
                  </a:lnTo>
                  <a:lnTo>
                    <a:pt x="13576" y="272503"/>
                  </a:lnTo>
                  <a:lnTo>
                    <a:pt x="13550" y="280098"/>
                  </a:lnTo>
                  <a:lnTo>
                    <a:pt x="13373" y="280098"/>
                  </a:lnTo>
                  <a:lnTo>
                    <a:pt x="13373" y="498106"/>
                  </a:lnTo>
                  <a:lnTo>
                    <a:pt x="13487" y="501904"/>
                  </a:lnTo>
                  <a:lnTo>
                    <a:pt x="13779" y="501904"/>
                  </a:lnTo>
                  <a:lnTo>
                    <a:pt x="14770" y="504939"/>
                  </a:lnTo>
                  <a:lnTo>
                    <a:pt x="14770" y="504444"/>
                  </a:lnTo>
                  <a:lnTo>
                    <a:pt x="15036" y="504444"/>
                  </a:lnTo>
                  <a:lnTo>
                    <a:pt x="15036" y="508241"/>
                  </a:lnTo>
                  <a:lnTo>
                    <a:pt x="15354" y="508241"/>
                  </a:lnTo>
                  <a:lnTo>
                    <a:pt x="15354" y="508076"/>
                  </a:lnTo>
                  <a:lnTo>
                    <a:pt x="15951" y="511238"/>
                  </a:lnTo>
                  <a:lnTo>
                    <a:pt x="15951" y="510781"/>
                  </a:lnTo>
                  <a:lnTo>
                    <a:pt x="16319" y="510781"/>
                  </a:lnTo>
                  <a:lnTo>
                    <a:pt x="16319" y="514578"/>
                  </a:lnTo>
                  <a:lnTo>
                    <a:pt x="16738" y="514578"/>
                  </a:lnTo>
                  <a:lnTo>
                    <a:pt x="16738" y="514375"/>
                  </a:lnTo>
                  <a:lnTo>
                    <a:pt x="17526" y="517690"/>
                  </a:lnTo>
                  <a:lnTo>
                    <a:pt x="17513" y="517118"/>
                  </a:lnTo>
                  <a:lnTo>
                    <a:pt x="17868" y="517118"/>
                  </a:lnTo>
                  <a:lnTo>
                    <a:pt x="17868" y="520915"/>
                  </a:lnTo>
                  <a:lnTo>
                    <a:pt x="18122" y="520915"/>
                  </a:lnTo>
                  <a:lnTo>
                    <a:pt x="18313" y="520915"/>
                  </a:lnTo>
                  <a:lnTo>
                    <a:pt x="18567" y="520915"/>
                  </a:lnTo>
                  <a:lnTo>
                    <a:pt x="18567" y="523455"/>
                  </a:lnTo>
                  <a:lnTo>
                    <a:pt x="18719" y="523455"/>
                  </a:lnTo>
                  <a:lnTo>
                    <a:pt x="18897" y="523455"/>
                  </a:lnTo>
                  <a:lnTo>
                    <a:pt x="19342" y="523455"/>
                  </a:lnTo>
                  <a:lnTo>
                    <a:pt x="19342" y="527253"/>
                  </a:lnTo>
                  <a:lnTo>
                    <a:pt x="19888" y="527253"/>
                  </a:lnTo>
                  <a:lnTo>
                    <a:pt x="20154" y="527253"/>
                  </a:lnTo>
                  <a:lnTo>
                    <a:pt x="20154" y="529793"/>
                  </a:lnTo>
                  <a:lnTo>
                    <a:pt x="20751" y="529793"/>
                  </a:lnTo>
                  <a:lnTo>
                    <a:pt x="20751" y="533590"/>
                  </a:lnTo>
                  <a:lnTo>
                    <a:pt x="21069" y="533590"/>
                  </a:lnTo>
                  <a:lnTo>
                    <a:pt x="21539" y="533590"/>
                  </a:lnTo>
                  <a:lnTo>
                    <a:pt x="21539" y="536130"/>
                  </a:lnTo>
                  <a:lnTo>
                    <a:pt x="22047" y="536130"/>
                  </a:lnTo>
                  <a:lnTo>
                    <a:pt x="22352" y="536130"/>
                  </a:lnTo>
                  <a:lnTo>
                    <a:pt x="22352" y="539927"/>
                  </a:lnTo>
                  <a:lnTo>
                    <a:pt x="23190" y="539927"/>
                  </a:lnTo>
                  <a:lnTo>
                    <a:pt x="23190" y="542467"/>
                  </a:lnTo>
                  <a:lnTo>
                    <a:pt x="23609" y="542467"/>
                  </a:lnTo>
                  <a:lnTo>
                    <a:pt x="23609" y="539927"/>
                  </a:lnTo>
                  <a:close/>
                </a:path>
                <a:path w="27305" h="542925">
                  <a:moveTo>
                    <a:pt x="26771" y="417118"/>
                  </a:moveTo>
                  <a:lnTo>
                    <a:pt x="26187" y="413981"/>
                  </a:lnTo>
                  <a:lnTo>
                    <a:pt x="26187" y="414451"/>
                  </a:lnTo>
                  <a:lnTo>
                    <a:pt x="25831" y="414451"/>
                  </a:lnTo>
                  <a:lnTo>
                    <a:pt x="25831" y="410654"/>
                  </a:lnTo>
                  <a:lnTo>
                    <a:pt x="25603" y="410654"/>
                  </a:lnTo>
                  <a:lnTo>
                    <a:pt x="25412" y="410654"/>
                  </a:lnTo>
                  <a:lnTo>
                    <a:pt x="25311" y="408114"/>
                  </a:lnTo>
                  <a:lnTo>
                    <a:pt x="25196" y="407708"/>
                  </a:lnTo>
                  <a:lnTo>
                    <a:pt x="24803" y="404571"/>
                  </a:lnTo>
                  <a:lnTo>
                    <a:pt x="24218" y="401434"/>
                  </a:lnTo>
                  <a:lnTo>
                    <a:pt x="24218" y="536511"/>
                  </a:lnTo>
                  <a:lnTo>
                    <a:pt x="24803" y="536511"/>
                  </a:lnTo>
                  <a:lnTo>
                    <a:pt x="25196" y="536511"/>
                  </a:lnTo>
                  <a:lnTo>
                    <a:pt x="25196" y="536130"/>
                  </a:lnTo>
                  <a:lnTo>
                    <a:pt x="25400" y="536130"/>
                  </a:lnTo>
                  <a:lnTo>
                    <a:pt x="25400" y="537400"/>
                  </a:lnTo>
                  <a:lnTo>
                    <a:pt x="25603" y="537400"/>
                  </a:lnTo>
                  <a:lnTo>
                    <a:pt x="25793" y="537400"/>
                  </a:lnTo>
                  <a:lnTo>
                    <a:pt x="26187" y="537400"/>
                  </a:lnTo>
                  <a:lnTo>
                    <a:pt x="26771" y="417118"/>
                  </a:lnTo>
                  <a:close/>
                </a:path>
              </a:pathLst>
            </a:custGeom>
            <a:solidFill>
              <a:srgbClr val="0080FF"/>
            </a:solidFill>
          </p:spPr>
          <p:txBody>
            <a:bodyPr wrap="square" lIns="0" tIns="0" rIns="0" bIns="0" rtlCol="0"/>
            <a:lstStyle/>
            <a:p>
              <a:endParaRPr/>
            </a:p>
          </p:txBody>
        </p:sp>
        <p:sp>
          <p:nvSpPr>
            <p:cNvPr id="15" name="object 12">
              <a:extLst>
                <a:ext uri="{FF2B5EF4-FFF2-40B4-BE49-F238E27FC236}">
                  <a16:creationId xmlns:a16="http://schemas.microsoft.com/office/drawing/2014/main" id="{E06CE107-ABC7-23E2-B795-A1598FA3A7BB}"/>
                </a:ext>
              </a:extLst>
            </p:cNvPr>
            <p:cNvSpPr/>
            <p:nvPr/>
          </p:nvSpPr>
          <p:spPr>
            <a:xfrm>
              <a:off x="1471993" y="3462680"/>
              <a:ext cx="14604" cy="374650"/>
            </a:xfrm>
            <a:custGeom>
              <a:avLst/>
              <a:gdLst/>
              <a:ahLst/>
              <a:cxnLst/>
              <a:rect l="l" t="t" r="r" b="b"/>
              <a:pathLst>
                <a:path w="14605" h="374650">
                  <a:moveTo>
                    <a:pt x="13576" y="0"/>
                  </a:moveTo>
                  <a:lnTo>
                    <a:pt x="12992" y="3136"/>
                  </a:lnTo>
                  <a:lnTo>
                    <a:pt x="12598" y="6273"/>
                  </a:lnTo>
                  <a:lnTo>
                    <a:pt x="12001" y="9410"/>
                  </a:lnTo>
                  <a:lnTo>
                    <a:pt x="12001" y="16865"/>
                  </a:lnTo>
                  <a:lnTo>
                    <a:pt x="12598" y="16865"/>
                  </a:lnTo>
                  <a:lnTo>
                    <a:pt x="12598" y="16675"/>
                  </a:lnTo>
                  <a:lnTo>
                    <a:pt x="12992" y="16675"/>
                  </a:lnTo>
                  <a:lnTo>
                    <a:pt x="12992" y="16281"/>
                  </a:lnTo>
                  <a:lnTo>
                    <a:pt x="13182" y="16281"/>
                  </a:lnTo>
                  <a:lnTo>
                    <a:pt x="13182" y="16675"/>
                  </a:lnTo>
                  <a:lnTo>
                    <a:pt x="13576" y="16675"/>
                  </a:lnTo>
                  <a:lnTo>
                    <a:pt x="13576" y="0"/>
                  </a:lnTo>
                  <a:close/>
                </a:path>
                <a:path w="14605" h="374650">
                  <a:moveTo>
                    <a:pt x="14173" y="21386"/>
                  </a:moveTo>
                  <a:lnTo>
                    <a:pt x="13970" y="21386"/>
                  </a:lnTo>
                  <a:lnTo>
                    <a:pt x="13970" y="21958"/>
                  </a:lnTo>
                  <a:lnTo>
                    <a:pt x="13576" y="21958"/>
                  </a:lnTo>
                  <a:lnTo>
                    <a:pt x="13563" y="22161"/>
                  </a:lnTo>
                  <a:lnTo>
                    <a:pt x="12992" y="22161"/>
                  </a:lnTo>
                  <a:lnTo>
                    <a:pt x="12598" y="22275"/>
                  </a:lnTo>
                  <a:lnTo>
                    <a:pt x="12496" y="21005"/>
                  </a:lnTo>
                  <a:lnTo>
                    <a:pt x="12369" y="21005"/>
                  </a:lnTo>
                  <a:lnTo>
                    <a:pt x="12369" y="19735"/>
                  </a:lnTo>
                  <a:lnTo>
                    <a:pt x="12192" y="19735"/>
                  </a:lnTo>
                  <a:lnTo>
                    <a:pt x="12192" y="21005"/>
                  </a:lnTo>
                  <a:lnTo>
                    <a:pt x="12192" y="185813"/>
                  </a:lnTo>
                  <a:lnTo>
                    <a:pt x="12001" y="21005"/>
                  </a:lnTo>
                  <a:lnTo>
                    <a:pt x="12192" y="21005"/>
                  </a:lnTo>
                  <a:lnTo>
                    <a:pt x="12192" y="19735"/>
                  </a:lnTo>
                  <a:lnTo>
                    <a:pt x="12001" y="19735"/>
                  </a:lnTo>
                  <a:lnTo>
                    <a:pt x="12001" y="18821"/>
                  </a:lnTo>
                  <a:lnTo>
                    <a:pt x="11607" y="332803"/>
                  </a:lnTo>
                  <a:lnTo>
                    <a:pt x="11607" y="333540"/>
                  </a:lnTo>
                  <a:lnTo>
                    <a:pt x="11607" y="333730"/>
                  </a:lnTo>
                  <a:lnTo>
                    <a:pt x="12001" y="333730"/>
                  </a:lnTo>
                  <a:lnTo>
                    <a:pt x="12192" y="348348"/>
                  </a:lnTo>
                  <a:lnTo>
                    <a:pt x="12192" y="349148"/>
                  </a:lnTo>
                  <a:lnTo>
                    <a:pt x="12001" y="335292"/>
                  </a:lnTo>
                  <a:lnTo>
                    <a:pt x="12001" y="337261"/>
                  </a:lnTo>
                  <a:lnTo>
                    <a:pt x="11607" y="337261"/>
                  </a:lnTo>
                  <a:lnTo>
                    <a:pt x="11607" y="337858"/>
                  </a:lnTo>
                  <a:lnTo>
                    <a:pt x="11417" y="337858"/>
                  </a:lnTo>
                  <a:lnTo>
                    <a:pt x="11417" y="338251"/>
                  </a:lnTo>
                  <a:lnTo>
                    <a:pt x="11023" y="338251"/>
                  </a:lnTo>
                  <a:lnTo>
                    <a:pt x="11023" y="337858"/>
                  </a:lnTo>
                  <a:lnTo>
                    <a:pt x="10820" y="337858"/>
                  </a:lnTo>
                  <a:lnTo>
                    <a:pt x="10033" y="337858"/>
                  </a:lnTo>
                  <a:lnTo>
                    <a:pt x="10033" y="334721"/>
                  </a:lnTo>
                  <a:lnTo>
                    <a:pt x="10020" y="332803"/>
                  </a:lnTo>
                  <a:lnTo>
                    <a:pt x="10223" y="332803"/>
                  </a:lnTo>
                  <a:lnTo>
                    <a:pt x="10223" y="331533"/>
                  </a:lnTo>
                  <a:lnTo>
                    <a:pt x="10820" y="331533"/>
                  </a:lnTo>
                  <a:lnTo>
                    <a:pt x="10820" y="332155"/>
                  </a:lnTo>
                  <a:lnTo>
                    <a:pt x="11226" y="332155"/>
                  </a:lnTo>
                  <a:lnTo>
                    <a:pt x="11226" y="332803"/>
                  </a:lnTo>
                  <a:lnTo>
                    <a:pt x="11607" y="332803"/>
                  </a:lnTo>
                  <a:lnTo>
                    <a:pt x="12001" y="9410"/>
                  </a:lnTo>
                  <a:lnTo>
                    <a:pt x="11607" y="12547"/>
                  </a:lnTo>
                  <a:lnTo>
                    <a:pt x="11607" y="12128"/>
                  </a:lnTo>
                  <a:lnTo>
                    <a:pt x="11328" y="12128"/>
                  </a:lnTo>
                  <a:lnTo>
                    <a:pt x="11328" y="15938"/>
                  </a:lnTo>
                  <a:lnTo>
                    <a:pt x="11226" y="179031"/>
                  </a:lnTo>
                  <a:lnTo>
                    <a:pt x="11023" y="15684"/>
                  </a:lnTo>
                  <a:lnTo>
                    <a:pt x="10820" y="19024"/>
                  </a:lnTo>
                  <a:lnTo>
                    <a:pt x="10820" y="18465"/>
                  </a:lnTo>
                  <a:lnTo>
                    <a:pt x="10477" y="18465"/>
                  </a:lnTo>
                  <a:lnTo>
                    <a:pt x="10477" y="22275"/>
                  </a:lnTo>
                  <a:lnTo>
                    <a:pt x="10223" y="22275"/>
                  </a:lnTo>
                  <a:lnTo>
                    <a:pt x="10223" y="24803"/>
                  </a:lnTo>
                  <a:lnTo>
                    <a:pt x="10033" y="24803"/>
                  </a:lnTo>
                  <a:lnTo>
                    <a:pt x="10033" y="22275"/>
                  </a:lnTo>
                  <a:lnTo>
                    <a:pt x="9944" y="24803"/>
                  </a:lnTo>
                  <a:lnTo>
                    <a:pt x="9931" y="169697"/>
                  </a:lnTo>
                  <a:lnTo>
                    <a:pt x="9842" y="25298"/>
                  </a:lnTo>
                  <a:lnTo>
                    <a:pt x="9448" y="28435"/>
                  </a:lnTo>
                  <a:lnTo>
                    <a:pt x="8851" y="31572"/>
                  </a:lnTo>
                  <a:lnTo>
                    <a:pt x="8458" y="35102"/>
                  </a:lnTo>
                  <a:lnTo>
                    <a:pt x="7874" y="41376"/>
                  </a:lnTo>
                  <a:lnTo>
                    <a:pt x="7670" y="44907"/>
                  </a:lnTo>
                  <a:lnTo>
                    <a:pt x="7277" y="48044"/>
                  </a:lnTo>
                  <a:lnTo>
                    <a:pt x="6692" y="51384"/>
                  </a:lnTo>
                  <a:lnTo>
                    <a:pt x="6299" y="54521"/>
                  </a:lnTo>
                  <a:lnTo>
                    <a:pt x="6299" y="93154"/>
                  </a:lnTo>
                  <a:lnTo>
                    <a:pt x="6299" y="94335"/>
                  </a:lnTo>
                  <a:lnTo>
                    <a:pt x="6299" y="95897"/>
                  </a:lnTo>
                  <a:lnTo>
                    <a:pt x="6096" y="95897"/>
                  </a:lnTo>
                  <a:lnTo>
                    <a:pt x="6096" y="96862"/>
                  </a:lnTo>
                  <a:lnTo>
                    <a:pt x="5702" y="96862"/>
                  </a:lnTo>
                  <a:lnTo>
                    <a:pt x="5308" y="96862"/>
                  </a:lnTo>
                  <a:lnTo>
                    <a:pt x="5308" y="97053"/>
                  </a:lnTo>
                  <a:lnTo>
                    <a:pt x="5118" y="97053"/>
                  </a:lnTo>
                  <a:lnTo>
                    <a:pt x="5118" y="96685"/>
                  </a:lnTo>
                  <a:lnTo>
                    <a:pt x="4521" y="96685"/>
                  </a:lnTo>
                  <a:lnTo>
                    <a:pt x="4521" y="93548"/>
                  </a:lnTo>
                  <a:lnTo>
                    <a:pt x="4521" y="91986"/>
                  </a:lnTo>
                  <a:lnTo>
                    <a:pt x="4724" y="91592"/>
                  </a:lnTo>
                  <a:lnTo>
                    <a:pt x="4724" y="91198"/>
                  </a:lnTo>
                  <a:lnTo>
                    <a:pt x="5118" y="91198"/>
                  </a:lnTo>
                  <a:lnTo>
                    <a:pt x="5118" y="90982"/>
                  </a:lnTo>
                  <a:lnTo>
                    <a:pt x="5308" y="90982"/>
                  </a:lnTo>
                  <a:lnTo>
                    <a:pt x="5308" y="91198"/>
                  </a:lnTo>
                  <a:lnTo>
                    <a:pt x="5702" y="91198"/>
                  </a:lnTo>
                  <a:lnTo>
                    <a:pt x="5702" y="91592"/>
                  </a:lnTo>
                  <a:lnTo>
                    <a:pt x="6096" y="91592"/>
                  </a:lnTo>
                  <a:lnTo>
                    <a:pt x="6096" y="92557"/>
                  </a:lnTo>
                  <a:lnTo>
                    <a:pt x="6096" y="92760"/>
                  </a:lnTo>
                  <a:lnTo>
                    <a:pt x="6299" y="93154"/>
                  </a:lnTo>
                  <a:lnTo>
                    <a:pt x="6299" y="54521"/>
                  </a:lnTo>
                  <a:lnTo>
                    <a:pt x="6096" y="58051"/>
                  </a:lnTo>
                  <a:lnTo>
                    <a:pt x="5702" y="61379"/>
                  </a:lnTo>
                  <a:lnTo>
                    <a:pt x="5308" y="64516"/>
                  </a:lnTo>
                  <a:lnTo>
                    <a:pt x="5118" y="68033"/>
                  </a:lnTo>
                  <a:lnTo>
                    <a:pt x="4724" y="71564"/>
                  </a:lnTo>
                  <a:lnTo>
                    <a:pt x="4521" y="74701"/>
                  </a:lnTo>
                  <a:lnTo>
                    <a:pt x="4127" y="78054"/>
                  </a:lnTo>
                  <a:lnTo>
                    <a:pt x="3733" y="81572"/>
                  </a:lnTo>
                  <a:lnTo>
                    <a:pt x="3733" y="84899"/>
                  </a:lnTo>
                  <a:lnTo>
                    <a:pt x="3543" y="88455"/>
                  </a:lnTo>
                  <a:lnTo>
                    <a:pt x="3149" y="91592"/>
                  </a:lnTo>
                  <a:lnTo>
                    <a:pt x="2946" y="95123"/>
                  </a:lnTo>
                  <a:lnTo>
                    <a:pt x="2946" y="98437"/>
                  </a:lnTo>
                  <a:lnTo>
                    <a:pt x="2552" y="101968"/>
                  </a:lnTo>
                  <a:lnTo>
                    <a:pt x="2159" y="105308"/>
                  </a:lnTo>
                  <a:lnTo>
                    <a:pt x="2159" y="112369"/>
                  </a:lnTo>
                  <a:lnTo>
                    <a:pt x="1968" y="112369"/>
                  </a:lnTo>
                  <a:lnTo>
                    <a:pt x="1574" y="116078"/>
                  </a:lnTo>
                  <a:lnTo>
                    <a:pt x="1574" y="122948"/>
                  </a:lnTo>
                  <a:lnTo>
                    <a:pt x="1371" y="122948"/>
                  </a:lnTo>
                  <a:lnTo>
                    <a:pt x="1371" y="126199"/>
                  </a:lnTo>
                  <a:lnTo>
                    <a:pt x="1181" y="126199"/>
                  </a:lnTo>
                  <a:lnTo>
                    <a:pt x="1181" y="130009"/>
                  </a:lnTo>
                  <a:lnTo>
                    <a:pt x="482" y="130009"/>
                  </a:lnTo>
                  <a:lnTo>
                    <a:pt x="482" y="175641"/>
                  </a:lnTo>
                  <a:lnTo>
                    <a:pt x="0" y="175641"/>
                  </a:lnTo>
                  <a:lnTo>
                    <a:pt x="0" y="179438"/>
                  </a:lnTo>
                  <a:lnTo>
                    <a:pt x="0" y="185775"/>
                  </a:lnTo>
                  <a:lnTo>
                    <a:pt x="482" y="185775"/>
                  </a:lnTo>
                  <a:lnTo>
                    <a:pt x="482" y="232664"/>
                  </a:lnTo>
                  <a:lnTo>
                    <a:pt x="1143" y="232664"/>
                  </a:lnTo>
                  <a:lnTo>
                    <a:pt x="1143" y="236474"/>
                  </a:lnTo>
                  <a:lnTo>
                    <a:pt x="1371" y="236474"/>
                  </a:lnTo>
                  <a:lnTo>
                    <a:pt x="1371" y="232664"/>
                  </a:lnTo>
                  <a:lnTo>
                    <a:pt x="1371" y="185775"/>
                  </a:lnTo>
                  <a:lnTo>
                    <a:pt x="1371" y="179438"/>
                  </a:lnTo>
                  <a:lnTo>
                    <a:pt x="1371" y="175641"/>
                  </a:lnTo>
                  <a:lnTo>
                    <a:pt x="1371" y="171183"/>
                  </a:lnTo>
                  <a:lnTo>
                    <a:pt x="1574" y="171183"/>
                  </a:lnTo>
                  <a:lnTo>
                    <a:pt x="1574" y="170599"/>
                  </a:lnTo>
                  <a:lnTo>
                    <a:pt x="1968" y="170395"/>
                  </a:lnTo>
                  <a:lnTo>
                    <a:pt x="2159" y="170395"/>
                  </a:lnTo>
                  <a:lnTo>
                    <a:pt x="2552" y="170395"/>
                  </a:lnTo>
                  <a:lnTo>
                    <a:pt x="2552" y="170599"/>
                  </a:lnTo>
                  <a:lnTo>
                    <a:pt x="2946" y="170599"/>
                  </a:lnTo>
                  <a:lnTo>
                    <a:pt x="2946" y="171183"/>
                  </a:lnTo>
                  <a:lnTo>
                    <a:pt x="3149" y="171564"/>
                  </a:lnTo>
                  <a:lnTo>
                    <a:pt x="3149" y="172173"/>
                  </a:lnTo>
                  <a:lnTo>
                    <a:pt x="3149" y="172745"/>
                  </a:lnTo>
                  <a:lnTo>
                    <a:pt x="3543" y="172745"/>
                  </a:lnTo>
                  <a:lnTo>
                    <a:pt x="3543" y="174320"/>
                  </a:lnTo>
                  <a:lnTo>
                    <a:pt x="3149" y="174320"/>
                  </a:lnTo>
                  <a:lnTo>
                    <a:pt x="3149" y="252755"/>
                  </a:lnTo>
                  <a:lnTo>
                    <a:pt x="3543" y="252755"/>
                  </a:lnTo>
                  <a:lnTo>
                    <a:pt x="3543" y="251968"/>
                  </a:lnTo>
                  <a:lnTo>
                    <a:pt x="3543" y="251574"/>
                  </a:lnTo>
                  <a:lnTo>
                    <a:pt x="3733" y="251574"/>
                  </a:lnTo>
                  <a:lnTo>
                    <a:pt x="4127" y="251574"/>
                  </a:lnTo>
                  <a:lnTo>
                    <a:pt x="4127" y="251180"/>
                  </a:lnTo>
                  <a:lnTo>
                    <a:pt x="4521" y="251574"/>
                  </a:lnTo>
                  <a:lnTo>
                    <a:pt x="5118" y="251574"/>
                  </a:lnTo>
                  <a:lnTo>
                    <a:pt x="5118" y="254215"/>
                  </a:lnTo>
                  <a:lnTo>
                    <a:pt x="5308" y="254215"/>
                  </a:lnTo>
                  <a:lnTo>
                    <a:pt x="5308" y="255676"/>
                  </a:lnTo>
                  <a:lnTo>
                    <a:pt x="5118" y="255676"/>
                  </a:lnTo>
                  <a:lnTo>
                    <a:pt x="5118" y="256857"/>
                  </a:lnTo>
                  <a:lnTo>
                    <a:pt x="4724" y="256857"/>
                  </a:lnTo>
                  <a:lnTo>
                    <a:pt x="4724" y="257251"/>
                  </a:lnTo>
                  <a:lnTo>
                    <a:pt x="4521" y="257251"/>
                  </a:lnTo>
                  <a:lnTo>
                    <a:pt x="4127" y="257251"/>
                  </a:lnTo>
                  <a:lnTo>
                    <a:pt x="3733" y="257251"/>
                  </a:lnTo>
                  <a:lnTo>
                    <a:pt x="3733" y="256679"/>
                  </a:lnTo>
                  <a:lnTo>
                    <a:pt x="3543" y="256679"/>
                  </a:lnTo>
                  <a:lnTo>
                    <a:pt x="3543" y="255282"/>
                  </a:lnTo>
                  <a:lnTo>
                    <a:pt x="3162" y="255117"/>
                  </a:lnTo>
                  <a:lnTo>
                    <a:pt x="3149" y="272351"/>
                  </a:lnTo>
                  <a:lnTo>
                    <a:pt x="3479" y="272351"/>
                  </a:lnTo>
                  <a:lnTo>
                    <a:pt x="3543" y="275704"/>
                  </a:lnTo>
                  <a:lnTo>
                    <a:pt x="3543" y="279412"/>
                  </a:lnTo>
                  <a:lnTo>
                    <a:pt x="3733" y="282943"/>
                  </a:lnTo>
                  <a:lnTo>
                    <a:pt x="4127" y="286473"/>
                  </a:lnTo>
                  <a:lnTo>
                    <a:pt x="4521" y="290207"/>
                  </a:lnTo>
                  <a:lnTo>
                    <a:pt x="4724" y="290207"/>
                  </a:lnTo>
                  <a:lnTo>
                    <a:pt x="4724" y="293522"/>
                  </a:lnTo>
                  <a:lnTo>
                    <a:pt x="5118" y="293522"/>
                  </a:lnTo>
                  <a:lnTo>
                    <a:pt x="5118" y="297053"/>
                  </a:lnTo>
                  <a:lnTo>
                    <a:pt x="5308" y="297053"/>
                  </a:lnTo>
                  <a:lnTo>
                    <a:pt x="5308" y="300799"/>
                  </a:lnTo>
                  <a:lnTo>
                    <a:pt x="5702" y="304317"/>
                  </a:lnTo>
                  <a:lnTo>
                    <a:pt x="6096" y="304317"/>
                  </a:lnTo>
                  <a:lnTo>
                    <a:pt x="6096" y="307644"/>
                  </a:lnTo>
                  <a:lnTo>
                    <a:pt x="6299" y="307644"/>
                  </a:lnTo>
                  <a:lnTo>
                    <a:pt x="6299" y="311569"/>
                  </a:lnTo>
                  <a:lnTo>
                    <a:pt x="6883" y="319798"/>
                  </a:lnTo>
                  <a:lnTo>
                    <a:pt x="8064" y="327634"/>
                  </a:lnTo>
                  <a:lnTo>
                    <a:pt x="8851" y="335902"/>
                  </a:lnTo>
                  <a:lnTo>
                    <a:pt x="9245" y="339420"/>
                  </a:lnTo>
                  <a:lnTo>
                    <a:pt x="9842" y="343141"/>
                  </a:lnTo>
                  <a:lnTo>
                    <a:pt x="10033" y="346671"/>
                  </a:lnTo>
                  <a:lnTo>
                    <a:pt x="10820" y="350012"/>
                  </a:lnTo>
                  <a:lnTo>
                    <a:pt x="11023" y="353542"/>
                  </a:lnTo>
                  <a:lnTo>
                    <a:pt x="11607" y="357073"/>
                  </a:lnTo>
                  <a:lnTo>
                    <a:pt x="12001" y="357073"/>
                  </a:lnTo>
                  <a:lnTo>
                    <a:pt x="12001" y="360387"/>
                  </a:lnTo>
                  <a:lnTo>
                    <a:pt x="12192" y="362102"/>
                  </a:lnTo>
                  <a:lnTo>
                    <a:pt x="12192" y="364490"/>
                  </a:lnTo>
                  <a:lnTo>
                    <a:pt x="12496" y="364490"/>
                  </a:lnTo>
                  <a:lnTo>
                    <a:pt x="12725" y="364490"/>
                  </a:lnTo>
                  <a:lnTo>
                    <a:pt x="12725" y="367017"/>
                  </a:lnTo>
                  <a:lnTo>
                    <a:pt x="12992" y="367017"/>
                  </a:lnTo>
                  <a:lnTo>
                    <a:pt x="12992" y="367258"/>
                  </a:lnTo>
                  <a:lnTo>
                    <a:pt x="13182" y="370789"/>
                  </a:lnTo>
                  <a:lnTo>
                    <a:pt x="13970" y="374319"/>
                  </a:lnTo>
                  <a:lnTo>
                    <a:pt x="14173" y="374319"/>
                  </a:lnTo>
                  <a:lnTo>
                    <a:pt x="14173" y="21386"/>
                  </a:lnTo>
                  <a:close/>
                </a:path>
              </a:pathLst>
            </a:custGeom>
            <a:solidFill>
              <a:srgbClr val="0080FF"/>
            </a:solidFill>
          </p:spPr>
          <p:txBody>
            <a:bodyPr wrap="square" lIns="0" tIns="0" rIns="0" bIns="0" rtlCol="0"/>
            <a:lstStyle/>
            <a:p>
              <a:endParaRPr/>
            </a:p>
          </p:txBody>
        </p:sp>
        <p:sp>
          <p:nvSpPr>
            <p:cNvPr id="16" name="object 13">
              <a:extLst>
                <a:ext uri="{FF2B5EF4-FFF2-40B4-BE49-F238E27FC236}">
                  <a16:creationId xmlns:a16="http://schemas.microsoft.com/office/drawing/2014/main" id="{ABAA736B-F1D9-4E07-47CD-9DDD93871234}"/>
                </a:ext>
              </a:extLst>
            </p:cNvPr>
            <p:cNvSpPr/>
            <p:nvPr/>
          </p:nvSpPr>
          <p:spPr>
            <a:xfrm>
              <a:off x="1473365" y="3252698"/>
              <a:ext cx="93980" cy="485775"/>
            </a:xfrm>
            <a:custGeom>
              <a:avLst/>
              <a:gdLst/>
              <a:ahLst/>
              <a:cxnLst/>
              <a:rect l="l" t="t" r="r" b="b"/>
              <a:pathLst>
                <a:path w="93980" h="485775">
                  <a:moveTo>
                    <a:pt x="1778" y="385686"/>
                  </a:moveTo>
                  <a:lnTo>
                    <a:pt x="1574" y="385686"/>
                  </a:lnTo>
                  <a:lnTo>
                    <a:pt x="1562" y="385864"/>
                  </a:lnTo>
                  <a:lnTo>
                    <a:pt x="1181" y="385864"/>
                  </a:lnTo>
                  <a:lnTo>
                    <a:pt x="1181" y="386257"/>
                  </a:lnTo>
                  <a:lnTo>
                    <a:pt x="787" y="386257"/>
                  </a:lnTo>
                  <a:lnTo>
                    <a:pt x="787" y="385864"/>
                  </a:lnTo>
                  <a:lnTo>
                    <a:pt x="596" y="385686"/>
                  </a:lnTo>
                  <a:lnTo>
                    <a:pt x="203" y="385292"/>
                  </a:lnTo>
                  <a:lnTo>
                    <a:pt x="203" y="384302"/>
                  </a:lnTo>
                  <a:lnTo>
                    <a:pt x="0" y="384111"/>
                  </a:lnTo>
                  <a:lnTo>
                    <a:pt x="0" y="449973"/>
                  </a:lnTo>
                  <a:lnTo>
                    <a:pt x="203" y="453720"/>
                  </a:lnTo>
                  <a:lnTo>
                    <a:pt x="203" y="457250"/>
                  </a:lnTo>
                  <a:lnTo>
                    <a:pt x="596" y="460565"/>
                  </a:lnTo>
                  <a:lnTo>
                    <a:pt x="787" y="464299"/>
                  </a:lnTo>
                  <a:lnTo>
                    <a:pt x="787" y="467829"/>
                  </a:lnTo>
                  <a:lnTo>
                    <a:pt x="1181" y="471538"/>
                  </a:lnTo>
                  <a:lnTo>
                    <a:pt x="1181" y="475068"/>
                  </a:lnTo>
                  <a:lnTo>
                    <a:pt x="1574" y="475068"/>
                  </a:lnTo>
                  <a:lnTo>
                    <a:pt x="1574" y="478421"/>
                  </a:lnTo>
                  <a:lnTo>
                    <a:pt x="1778" y="478421"/>
                  </a:lnTo>
                  <a:lnTo>
                    <a:pt x="1778" y="465086"/>
                  </a:lnTo>
                  <a:lnTo>
                    <a:pt x="1778" y="464299"/>
                  </a:lnTo>
                  <a:lnTo>
                    <a:pt x="1778" y="385686"/>
                  </a:lnTo>
                  <a:close/>
                </a:path>
                <a:path w="93980" h="485775">
                  <a:moveTo>
                    <a:pt x="2171" y="465264"/>
                  </a:moveTo>
                  <a:lnTo>
                    <a:pt x="1790" y="465099"/>
                  </a:lnTo>
                  <a:lnTo>
                    <a:pt x="2171" y="485686"/>
                  </a:lnTo>
                  <a:lnTo>
                    <a:pt x="2171" y="465264"/>
                  </a:lnTo>
                  <a:close/>
                </a:path>
                <a:path w="93980" h="485775">
                  <a:moveTo>
                    <a:pt x="42138" y="88811"/>
                  </a:moveTo>
                  <a:lnTo>
                    <a:pt x="41541" y="90766"/>
                  </a:lnTo>
                  <a:lnTo>
                    <a:pt x="40957" y="92938"/>
                  </a:lnTo>
                  <a:lnTo>
                    <a:pt x="39966" y="94894"/>
                  </a:lnTo>
                  <a:lnTo>
                    <a:pt x="39662" y="95999"/>
                  </a:lnTo>
                  <a:lnTo>
                    <a:pt x="39662" y="99174"/>
                  </a:lnTo>
                  <a:lnTo>
                    <a:pt x="39497" y="99174"/>
                  </a:lnTo>
                  <a:lnTo>
                    <a:pt x="39497" y="97917"/>
                  </a:lnTo>
                  <a:lnTo>
                    <a:pt x="39662" y="99174"/>
                  </a:lnTo>
                  <a:lnTo>
                    <a:pt x="39662" y="95999"/>
                  </a:lnTo>
                  <a:lnTo>
                    <a:pt x="39484" y="96634"/>
                  </a:lnTo>
                  <a:lnTo>
                    <a:pt x="39001" y="96634"/>
                  </a:lnTo>
                  <a:lnTo>
                    <a:pt x="39001" y="99174"/>
                  </a:lnTo>
                  <a:lnTo>
                    <a:pt x="38608" y="99174"/>
                  </a:lnTo>
                  <a:lnTo>
                    <a:pt x="38608" y="101701"/>
                  </a:lnTo>
                  <a:lnTo>
                    <a:pt x="38798" y="101701"/>
                  </a:lnTo>
                  <a:lnTo>
                    <a:pt x="38798" y="168148"/>
                  </a:lnTo>
                  <a:lnTo>
                    <a:pt x="38595" y="98818"/>
                  </a:lnTo>
                  <a:lnTo>
                    <a:pt x="37998" y="101168"/>
                  </a:lnTo>
                  <a:lnTo>
                    <a:pt x="37020" y="103314"/>
                  </a:lnTo>
                  <a:lnTo>
                    <a:pt x="36423" y="105092"/>
                  </a:lnTo>
                  <a:lnTo>
                    <a:pt x="36410" y="105511"/>
                  </a:lnTo>
                  <a:lnTo>
                    <a:pt x="36410" y="110578"/>
                  </a:lnTo>
                  <a:lnTo>
                    <a:pt x="36322" y="182486"/>
                  </a:lnTo>
                  <a:lnTo>
                    <a:pt x="36322" y="110578"/>
                  </a:lnTo>
                  <a:lnTo>
                    <a:pt x="36410" y="105511"/>
                  </a:lnTo>
                  <a:lnTo>
                    <a:pt x="36182" y="105511"/>
                  </a:lnTo>
                  <a:lnTo>
                    <a:pt x="36182" y="108038"/>
                  </a:lnTo>
                  <a:lnTo>
                    <a:pt x="35255" y="108038"/>
                  </a:lnTo>
                  <a:lnTo>
                    <a:pt x="35255" y="110578"/>
                  </a:lnTo>
                  <a:lnTo>
                    <a:pt x="35229" y="249999"/>
                  </a:lnTo>
                  <a:lnTo>
                    <a:pt x="35229" y="251371"/>
                  </a:lnTo>
                  <a:lnTo>
                    <a:pt x="35217" y="249999"/>
                  </a:lnTo>
                  <a:lnTo>
                    <a:pt x="35229" y="110578"/>
                  </a:lnTo>
                  <a:lnTo>
                    <a:pt x="35039" y="110578"/>
                  </a:lnTo>
                  <a:lnTo>
                    <a:pt x="35039" y="180784"/>
                  </a:lnTo>
                  <a:lnTo>
                    <a:pt x="34848" y="110185"/>
                  </a:lnTo>
                  <a:lnTo>
                    <a:pt x="33667" y="114503"/>
                  </a:lnTo>
                  <a:lnTo>
                    <a:pt x="33655" y="116916"/>
                  </a:lnTo>
                  <a:lnTo>
                    <a:pt x="33655" y="114376"/>
                  </a:lnTo>
                  <a:lnTo>
                    <a:pt x="33642" y="119456"/>
                  </a:lnTo>
                  <a:lnTo>
                    <a:pt x="33362" y="195935"/>
                  </a:lnTo>
                  <a:lnTo>
                    <a:pt x="33362" y="119456"/>
                  </a:lnTo>
                  <a:lnTo>
                    <a:pt x="33642" y="119456"/>
                  </a:lnTo>
                  <a:lnTo>
                    <a:pt x="33642" y="114376"/>
                  </a:lnTo>
                  <a:lnTo>
                    <a:pt x="33388" y="114376"/>
                  </a:lnTo>
                  <a:lnTo>
                    <a:pt x="33388" y="116916"/>
                  </a:lnTo>
                  <a:lnTo>
                    <a:pt x="32600" y="116916"/>
                  </a:lnTo>
                  <a:lnTo>
                    <a:pt x="32600" y="119456"/>
                  </a:lnTo>
                  <a:lnTo>
                    <a:pt x="32296" y="119456"/>
                  </a:lnTo>
                  <a:lnTo>
                    <a:pt x="32296" y="119024"/>
                  </a:lnTo>
                  <a:lnTo>
                    <a:pt x="31699" y="121564"/>
                  </a:lnTo>
                  <a:lnTo>
                    <a:pt x="31686" y="121983"/>
                  </a:lnTo>
                  <a:lnTo>
                    <a:pt x="31673" y="127050"/>
                  </a:lnTo>
                  <a:lnTo>
                    <a:pt x="31394" y="208622"/>
                  </a:lnTo>
                  <a:lnTo>
                    <a:pt x="31394" y="127050"/>
                  </a:lnTo>
                  <a:lnTo>
                    <a:pt x="31673" y="127050"/>
                  </a:lnTo>
                  <a:lnTo>
                    <a:pt x="31673" y="121983"/>
                  </a:lnTo>
                  <a:lnTo>
                    <a:pt x="31000" y="121983"/>
                  </a:lnTo>
                  <a:lnTo>
                    <a:pt x="31000" y="124523"/>
                  </a:lnTo>
                  <a:lnTo>
                    <a:pt x="30340" y="124523"/>
                  </a:lnTo>
                  <a:lnTo>
                    <a:pt x="30340" y="127050"/>
                  </a:lnTo>
                  <a:lnTo>
                    <a:pt x="30314" y="129590"/>
                  </a:lnTo>
                  <a:lnTo>
                    <a:pt x="29337" y="129590"/>
                  </a:lnTo>
                  <a:lnTo>
                    <a:pt x="29337" y="294360"/>
                  </a:lnTo>
                  <a:lnTo>
                    <a:pt x="29527" y="294360"/>
                  </a:lnTo>
                  <a:lnTo>
                    <a:pt x="29527" y="298157"/>
                  </a:lnTo>
                  <a:lnTo>
                    <a:pt x="29540" y="300697"/>
                  </a:lnTo>
                  <a:lnTo>
                    <a:pt x="29540" y="303237"/>
                  </a:lnTo>
                  <a:lnTo>
                    <a:pt x="29768" y="303237"/>
                  </a:lnTo>
                  <a:lnTo>
                    <a:pt x="29768" y="300697"/>
                  </a:lnTo>
                  <a:lnTo>
                    <a:pt x="30010" y="300697"/>
                  </a:lnTo>
                  <a:lnTo>
                    <a:pt x="30010" y="298157"/>
                  </a:lnTo>
                  <a:lnTo>
                    <a:pt x="30314" y="298157"/>
                  </a:lnTo>
                  <a:lnTo>
                    <a:pt x="30314" y="294360"/>
                  </a:lnTo>
                  <a:lnTo>
                    <a:pt x="30327" y="288023"/>
                  </a:lnTo>
                  <a:lnTo>
                    <a:pt x="30505" y="288023"/>
                  </a:lnTo>
                  <a:lnTo>
                    <a:pt x="30505" y="291820"/>
                  </a:lnTo>
                  <a:lnTo>
                    <a:pt x="30518" y="294360"/>
                  </a:lnTo>
                  <a:lnTo>
                    <a:pt x="30619" y="291820"/>
                  </a:lnTo>
                  <a:lnTo>
                    <a:pt x="30937" y="291820"/>
                  </a:lnTo>
                  <a:lnTo>
                    <a:pt x="30937" y="288023"/>
                  </a:lnTo>
                  <a:lnTo>
                    <a:pt x="31115" y="288023"/>
                  </a:lnTo>
                  <a:lnTo>
                    <a:pt x="31115" y="288417"/>
                  </a:lnTo>
                  <a:lnTo>
                    <a:pt x="31165" y="288023"/>
                  </a:lnTo>
                  <a:lnTo>
                    <a:pt x="31394" y="288023"/>
                  </a:lnTo>
                  <a:lnTo>
                    <a:pt x="31394" y="286334"/>
                  </a:lnTo>
                  <a:lnTo>
                    <a:pt x="31508" y="285470"/>
                  </a:lnTo>
                  <a:lnTo>
                    <a:pt x="31699" y="282333"/>
                  </a:lnTo>
                  <a:lnTo>
                    <a:pt x="32092" y="279590"/>
                  </a:lnTo>
                  <a:lnTo>
                    <a:pt x="32296" y="276453"/>
                  </a:lnTo>
                  <a:lnTo>
                    <a:pt x="32296" y="276618"/>
                  </a:lnTo>
                  <a:lnTo>
                    <a:pt x="32702" y="276618"/>
                  </a:lnTo>
                  <a:lnTo>
                    <a:pt x="32702" y="270281"/>
                  </a:lnTo>
                  <a:lnTo>
                    <a:pt x="33083" y="270281"/>
                  </a:lnTo>
                  <a:lnTo>
                    <a:pt x="33083" y="270573"/>
                  </a:lnTo>
                  <a:lnTo>
                    <a:pt x="33134" y="270281"/>
                  </a:lnTo>
                  <a:lnTo>
                    <a:pt x="33362" y="270281"/>
                  </a:lnTo>
                  <a:lnTo>
                    <a:pt x="33362" y="269176"/>
                  </a:lnTo>
                  <a:lnTo>
                    <a:pt x="33667" y="267639"/>
                  </a:lnTo>
                  <a:lnTo>
                    <a:pt x="33870" y="264502"/>
                  </a:lnTo>
                  <a:lnTo>
                    <a:pt x="34658" y="261759"/>
                  </a:lnTo>
                  <a:lnTo>
                    <a:pt x="34848" y="258813"/>
                  </a:lnTo>
                  <a:lnTo>
                    <a:pt x="35229" y="256159"/>
                  </a:lnTo>
                  <a:lnTo>
                    <a:pt x="35229" y="256336"/>
                  </a:lnTo>
                  <a:lnTo>
                    <a:pt x="35547" y="256336"/>
                  </a:lnTo>
                  <a:lnTo>
                    <a:pt x="35547" y="252539"/>
                  </a:lnTo>
                  <a:lnTo>
                    <a:pt x="36080" y="252539"/>
                  </a:lnTo>
                  <a:lnTo>
                    <a:pt x="36080" y="249999"/>
                  </a:lnTo>
                  <a:lnTo>
                    <a:pt x="36233" y="249999"/>
                  </a:lnTo>
                  <a:lnTo>
                    <a:pt x="36322" y="248831"/>
                  </a:lnTo>
                  <a:lnTo>
                    <a:pt x="36423" y="247256"/>
                  </a:lnTo>
                  <a:lnTo>
                    <a:pt x="37020" y="244513"/>
                  </a:lnTo>
                  <a:lnTo>
                    <a:pt x="37414" y="241554"/>
                  </a:lnTo>
                  <a:lnTo>
                    <a:pt x="38595" y="236067"/>
                  </a:lnTo>
                  <a:lnTo>
                    <a:pt x="38989" y="233121"/>
                  </a:lnTo>
                  <a:lnTo>
                    <a:pt x="38976" y="230987"/>
                  </a:lnTo>
                  <a:lnTo>
                    <a:pt x="38989" y="233121"/>
                  </a:lnTo>
                  <a:lnTo>
                    <a:pt x="38989" y="233527"/>
                  </a:lnTo>
                  <a:lnTo>
                    <a:pt x="39179" y="233527"/>
                  </a:lnTo>
                  <a:lnTo>
                    <a:pt x="39179" y="230987"/>
                  </a:lnTo>
                  <a:lnTo>
                    <a:pt x="39763" y="230987"/>
                  </a:lnTo>
                  <a:lnTo>
                    <a:pt x="39763" y="101701"/>
                  </a:lnTo>
                  <a:lnTo>
                    <a:pt x="39839" y="100431"/>
                  </a:lnTo>
                  <a:lnTo>
                    <a:pt x="39966" y="101358"/>
                  </a:lnTo>
                  <a:lnTo>
                    <a:pt x="39966" y="99783"/>
                  </a:lnTo>
                  <a:lnTo>
                    <a:pt x="40563" y="99212"/>
                  </a:lnTo>
                  <a:lnTo>
                    <a:pt x="40957" y="99212"/>
                  </a:lnTo>
                  <a:lnTo>
                    <a:pt x="40957" y="99606"/>
                  </a:lnTo>
                  <a:lnTo>
                    <a:pt x="41148" y="99606"/>
                  </a:lnTo>
                  <a:lnTo>
                    <a:pt x="41148" y="99783"/>
                  </a:lnTo>
                  <a:lnTo>
                    <a:pt x="41541" y="100177"/>
                  </a:lnTo>
                  <a:lnTo>
                    <a:pt x="41541" y="100393"/>
                  </a:lnTo>
                  <a:lnTo>
                    <a:pt x="41541" y="101168"/>
                  </a:lnTo>
                  <a:lnTo>
                    <a:pt x="41744" y="101168"/>
                  </a:lnTo>
                  <a:lnTo>
                    <a:pt x="41744" y="102743"/>
                  </a:lnTo>
                  <a:lnTo>
                    <a:pt x="42138" y="88811"/>
                  </a:lnTo>
                  <a:close/>
                </a:path>
                <a:path w="93980" h="485775">
                  <a:moveTo>
                    <a:pt x="62941" y="56083"/>
                  </a:moveTo>
                  <a:lnTo>
                    <a:pt x="62687" y="56083"/>
                  </a:lnTo>
                  <a:lnTo>
                    <a:pt x="62687" y="54813"/>
                  </a:lnTo>
                  <a:lnTo>
                    <a:pt x="62649" y="43408"/>
                  </a:lnTo>
                  <a:lnTo>
                    <a:pt x="62293" y="43408"/>
                  </a:lnTo>
                  <a:lnTo>
                    <a:pt x="62293" y="54813"/>
                  </a:lnTo>
                  <a:lnTo>
                    <a:pt x="62001" y="54813"/>
                  </a:lnTo>
                  <a:lnTo>
                    <a:pt x="62001" y="56083"/>
                  </a:lnTo>
                  <a:lnTo>
                    <a:pt x="61607" y="56083"/>
                  </a:lnTo>
                  <a:lnTo>
                    <a:pt x="60845" y="56083"/>
                  </a:lnTo>
                  <a:lnTo>
                    <a:pt x="60845" y="56476"/>
                  </a:lnTo>
                  <a:lnTo>
                    <a:pt x="60845" y="101168"/>
                  </a:lnTo>
                  <a:lnTo>
                    <a:pt x="60845" y="147332"/>
                  </a:lnTo>
                  <a:lnTo>
                    <a:pt x="60642" y="147332"/>
                  </a:lnTo>
                  <a:lnTo>
                    <a:pt x="60845" y="101168"/>
                  </a:lnTo>
                  <a:lnTo>
                    <a:pt x="60845" y="56476"/>
                  </a:lnTo>
                  <a:lnTo>
                    <a:pt x="60032" y="56476"/>
                  </a:lnTo>
                  <a:lnTo>
                    <a:pt x="60032" y="53733"/>
                  </a:lnTo>
                  <a:lnTo>
                    <a:pt x="60032" y="52743"/>
                  </a:lnTo>
                  <a:lnTo>
                    <a:pt x="59944" y="50584"/>
                  </a:lnTo>
                  <a:lnTo>
                    <a:pt x="59944" y="49745"/>
                  </a:lnTo>
                  <a:lnTo>
                    <a:pt x="59855" y="48475"/>
                  </a:lnTo>
                  <a:lnTo>
                    <a:pt x="59474" y="48475"/>
                  </a:lnTo>
                  <a:lnTo>
                    <a:pt x="59474" y="49745"/>
                  </a:lnTo>
                  <a:lnTo>
                    <a:pt x="58407" y="49745"/>
                  </a:lnTo>
                  <a:lnTo>
                    <a:pt x="58407" y="51054"/>
                  </a:lnTo>
                  <a:lnTo>
                    <a:pt x="58407" y="99758"/>
                  </a:lnTo>
                  <a:lnTo>
                    <a:pt x="58407" y="151142"/>
                  </a:lnTo>
                  <a:lnTo>
                    <a:pt x="57937" y="151142"/>
                  </a:lnTo>
                  <a:lnTo>
                    <a:pt x="57937" y="152171"/>
                  </a:lnTo>
                  <a:lnTo>
                    <a:pt x="57937" y="153670"/>
                  </a:lnTo>
                  <a:lnTo>
                    <a:pt x="57924" y="154940"/>
                  </a:lnTo>
                  <a:lnTo>
                    <a:pt x="57937" y="152171"/>
                  </a:lnTo>
                  <a:lnTo>
                    <a:pt x="57937" y="151142"/>
                  </a:lnTo>
                  <a:lnTo>
                    <a:pt x="58407" y="99758"/>
                  </a:lnTo>
                  <a:lnTo>
                    <a:pt x="58407" y="51054"/>
                  </a:lnTo>
                  <a:lnTo>
                    <a:pt x="55918" y="55880"/>
                  </a:lnTo>
                  <a:lnTo>
                    <a:pt x="55130" y="58051"/>
                  </a:lnTo>
                  <a:lnTo>
                    <a:pt x="53162" y="61963"/>
                  </a:lnTo>
                  <a:lnTo>
                    <a:pt x="52171" y="64109"/>
                  </a:lnTo>
                  <a:lnTo>
                    <a:pt x="52158" y="65608"/>
                  </a:lnTo>
                  <a:lnTo>
                    <a:pt x="52158" y="63677"/>
                  </a:lnTo>
                  <a:lnTo>
                    <a:pt x="52146" y="66217"/>
                  </a:lnTo>
                  <a:lnTo>
                    <a:pt x="52133" y="68580"/>
                  </a:lnTo>
                  <a:lnTo>
                    <a:pt x="52133" y="66217"/>
                  </a:lnTo>
                  <a:lnTo>
                    <a:pt x="52146" y="63677"/>
                  </a:lnTo>
                  <a:lnTo>
                    <a:pt x="52120" y="68757"/>
                  </a:lnTo>
                  <a:lnTo>
                    <a:pt x="51663" y="123596"/>
                  </a:lnTo>
                  <a:lnTo>
                    <a:pt x="51663" y="68757"/>
                  </a:lnTo>
                  <a:lnTo>
                    <a:pt x="52120" y="68757"/>
                  </a:lnTo>
                  <a:lnTo>
                    <a:pt x="52120" y="63677"/>
                  </a:lnTo>
                  <a:lnTo>
                    <a:pt x="51701" y="63677"/>
                  </a:lnTo>
                  <a:lnTo>
                    <a:pt x="51701" y="66217"/>
                  </a:lnTo>
                  <a:lnTo>
                    <a:pt x="50787" y="66217"/>
                  </a:lnTo>
                  <a:lnTo>
                    <a:pt x="50787" y="68757"/>
                  </a:lnTo>
                  <a:lnTo>
                    <a:pt x="50012" y="68757"/>
                  </a:lnTo>
                  <a:lnTo>
                    <a:pt x="50012" y="69024"/>
                  </a:lnTo>
                  <a:lnTo>
                    <a:pt x="49415" y="70383"/>
                  </a:lnTo>
                  <a:lnTo>
                    <a:pt x="49022" y="71564"/>
                  </a:lnTo>
                  <a:lnTo>
                    <a:pt x="47447" y="74701"/>
                  </a:lnTo>
                  <a:lnTo>
                    <a:pt x="46863" y="76860"/>
                  </a:lnTo>
                  <a:lnTo>
                    <a:pt x="46266" y="78828"/>
                  </a:lnTo>
                  <a:lnTo>
                    <a:pt x="45288" y="80784"/>
                  </a:lnTo>
                  <a:lnTo>
                    <a:pt x="44691" y="82537"/>
                  </a:lnTo>
                  <a:lnTo>
                    <a:pt x="44678" y="82689"/>
                  </a:lnTo>
                  <a:lnTo>
                    <a:pt x="44665" y="86499"/>
                  </a:lnTo>
                  <a:lnTo>
                    <a:pt x="44386" y="148526"/>
                  </a:lnTo>
                  <a:lnTo>
                    <a:pt x="44386" y="86499"/>
                  </a:lnTo>
                  <a:lnTo>
                    <a:pt x="44665" y="86499"/>
                  </a:lnTo>
                  <a:lnTo>
                    <a:pt x="44665" y="82689"/>
                  </a:lnTo>
                  <a:lnTo>
                    <a:pt x="44043" y="82689"/>
                  </a:lnTo>
                  <a:lnTo>
                    <a:pt x="44043" y="85229"/>
                  </a:lnTo>
                  <a:lnTo>
                    <a:pt x="43357" y="85229"/>
                  </a:lnTo>
                  <a:lnTo>
                    <a:pt x="43357" y="86499"/>
                  </a:lnTo>
                  <a:lnTo>
                    <a:pt x="43218" y="86499"/>
                  </a:lnTo>
                  <a:lnTo>
                    <a:pt x="43218" y="89027"/>
                  </a:lnTo>
                  <a:lnTo>
                    <a:pt x="43116" y="86499"/>
                  </a:lnTo>
                  <a:lnTo>
                    <a:pt x="42722" y="86499"/>
                  </a:lnTo>
                  <a:lnTo>
                    <a:pt x="42722" y="89027"/>
                  </a:lnTo>
                  <a:lnTo>
                    <a:pt x="42430" y="89027"/>
                  </a:lnTo>
                  <a:lnTo>
                    <a:pt x="42430" y="211975"/>
                  </a:lnTo>
                  <a:lnTo>
                    <a:pt x="42710" y="211975"/>
                  </a:lnTo>
                  <a:lnTo>
                    <a:pt x="42710" y="214515"/>
                  </a:lnTo>
                  <a:lnTo>
                    <a:pt x="42951" y="214515"/>
                  </a:lnTo>
                  <a:lnTo>
                    <a:pt x="42951" y="211975"/>
                  </a:lnTo>
                  <a:lnTo>
                    <a:pt x="43218" y="211975"/>
                  </a:lnTo>
                  <a:lnTo>
                    <a:pt x="43218" y="209435"/>
                  </a:lnTo>
                  <a:lnTo>
                    <a:pt x="43319" y="211975"/>
                  </a:lnTo>
                  <a:lnTo>
                    <a:pt x="43586" y="211975"/>
                  </a:lnTo>
                  <a:lnTo>
                    <a:pt x="43586" y="209435"/>
                  </a:lnTo>
                  <a:lnTo>
                    <a:pt x="44386" y="209435"/>
                  </a:lnTo>
                  <a:lnTo>
                    <a:pt x="44386" y="205930"/>
                  </a:lnTo>
                  <a:lnTo>
                    <a:pt x="46266" y="198615"/>
                  </a:lnTo>
                  <a:lnTo>
                    <a:pt x="46863" y="195872"/>
                  </a:lnTo>
                  <a:lnTo>
                    <a:pt x="48044" y="190766"/>
                  </a:lnTo>
                  <a:lnTo>
                    <a:pt x="48831" y="188633"/>
                  </a:lnTo>
                  <a:lnTo>
                    <a:pt x="50012" y="183527"/>
                  </a:lnTo>
                  <a:lnTo>
                    <a:pt x="50012" y="184086"/>
                  </a:lnTo>
                  <a:lnTo>
                    <a:pt x="50495" y="184086"/>
                  </a:lnTo>
                  <a:lnTo>
                    <a:pt x="50495" y="179019"/>
                  </a:lnTo>
                  <a:lnTo>
                    <a:pt x="51663" y="179019"/>
                  </a:lnTo>
                  <a:lnTo>
                    <a:pt x="51663" y="177596"/>
                  </a:lnTo>
                  <a:lnTo>
                    <a:pt x="52171" y="176479"/>
                  </a:lnTo>
                  <a:lnTo>
                    <a:pt x="54140" y="169214"/>
                  </a:lnTo>
                  <a:lnTo>
                    <a:pt x="54737" y="166649"/>
                  </a:lnTo>
                  <a:lnTo>
                    <a:pt x="55714" y="164503"/>
                  </a:lnTo>
                  <a:lnTo>
                    <a:pt x="56896" y="159981"/>
                  </a:lnTo>
                  <a:lnTo>
                    <a:pt x="57886" y="157835"/>
                  </a:lnTo>
                  <a:lnTo>
                    <a:pt x="57899" y="156425"/>
                  </a:lnTo>
                  <a:lnTo>
                    <a:pt x="57899" y="157480"/>
                  </a:lnTo>
                  <a:lnTo>
                    <a:pt x="58254" y="157480"/>
                  </a:lnTo>
                  <a:lnTo>
                    <a:pt x="58254" y="154940"/>
                  </a:lnTo>
                  <a:lnTo>
                    <a:pt x="58915" y="154940"/>
                  </a:lnTo>
                  <a:lnTo>
                    <a:pt x="58915" y="153670"/>
                  </a:lnTo>
                  <a:lnTo>
                    <a:pt x="59651" y="153670"/>
                  </a:lnTo>
                  <a:lnTo>
                    <a:pt x="59651" y="151142"/>
                  </a:lnTo>
                  <a:lnTo>
                    <a:pt x="59944" y="151142"/>
                  </a:lnTo>
                  <a:lnTo>
                    <a:pt x="59944" y="99695"/>
                  </a:lnTo>
                  <a:lnTo>
                    <a:pt x="60032" y="150964"/>
                  </a:lnTo>
                  <a:lnTo>
                    <a:pt x="60642" y="148818"/>
                  </a:lnTo>
                  <a:lnTo>
                    <a:pt x="60642" y="148602"/>
                  </a:lnTo>
                  <a:lnTo>
                    <a:pt x="61061" y="148602"/>
                  </a:lnTo>
                  <a:lnTo>
                    <a:pt x="61061" y="147332"/>
                  </a:lnTo>
                  <a:lnTo>
                    <a:pt x="61607" y="147332"/>
                  </a:lnTo>
                  <a:lnTo>
                    <a:pt x="61836" y="147332"/>
                  </a:lnTo>
                  <a:lnTo>
                    <a:pt x="61836" y="144805"/>
                  </a:lnTo>
                  <a:lnTo>
                    <a:pt x="62738" y="144805"/>
                  </a:lnTo>
                  <a:lnTo>
                    <a:pt x="62738" y="142265"/>
                  </a:lnTo>
                  <a:lnTo>
                    <a:pt x="62941" y="142265"/>
                  </a:lnTo>
                  <a:lnTo>
                    <a:pt x="62941" y="56083"/>
                  </a:lnTo>
                  <a:close/>
                </a:path>
                <a:path w="93980" h="485775">
                  <a:moveTo>
                    <a:pt x="93713" y="0"/>
                  </a:moveTo>
                  <a:lnTo>
                    <a:pt x="92925" y="990"/>
                  </a:lnTo>
                  <a:lnTo>
                    <a:pt x="91554" y="1955"/>
                  </a:lnTo>
                  <a:lnTo>
                    <a:pt x="89776" y="4521"/>
                  </a:lnTo>
                  <a:lnTo>
                    <a:pt x="86233" y="7835"/>
                  </a:lnTo>
                  <a:lnTo>
                    <a:pt x="85623" y="17640"/>
                  </a:lnTo>
                  <a:lnTo>
                    <a:pt x="85623" y="18630"/>
                  </a:lnTo>
                  <a:lnTo>
                    <a:pt x="85229" y="18808"/>
                  </a:lnTo>
                  <a:lnTo>
                    <a:pt x="85217" y="19608"/>
                  </a:lnTo>
                  <a:lnTo>
                    <a:pt x="85051" y="19812"/>
                  </a:lnTo>
                  <a:lnTo>
                    <a:pt x="85051" y="20193"/>
                  </a:lnTo>
                  <a:lnTo>
                    <a:pt x="84264" y="20193"/>
                  </a:lnTo>
                  <a:lnTo>
                    <a:pt x="84264" y="19812"/>
                  </a:lnTo>
                  <a:lnTo>
                    <a:pt x="84048" y="19596"/>
                  </a:lnTo>
                  <a:lnTo>
                    <a:pt x="84048" y="19202"/>
                  </a:lnTo>
                  <a:lnTo>
                    <a:pt x="83654" y="19202"/>
                  </a:lnTo>
                  <a:lnTo>
                    <a:pt x="83654" y="18237"/>
                  </a:lnTo>
                  <a:lnTo>
                    <a:pt x="83477" y="18034"/>
                  </a:lnTo>
                  <a:lnTo>
                    <a:pt x="83477" y="16675"/>
                  </a:lnTo>
                  <a:lnTo>
                    <a:pt x="83083" y="100393"/>
                  </a:lnTo>
                  <a:lnTo>
                    <a:pt x="84048" y="98818"/>
                  </a:lnTo>
                  <a:lnTo>
                    <a:pt x="85051" y="97256"/>
                  </a:lnTo>
                  <a:lnTo>
                    <a:pt x="85839" y="95681"/>
                  </a:lnTo>
                  <a:lnTo>
                    <a:pt x="87198" y="94513"/>
                  </a:lnTo>
                  <a:lnTo>
                    <a:pt x="90957" y="88811"/>
                  </a:lnTo>
                  <a:lnTo>
                    <a:pt x="92925" y="86067"/>
                  </a:lnTo>
                  <a:lnTo>
                    <a:pt x="93713" y="84709"/>
                  </a:lnTo>
                  <a:lnTo>
                    <a:pt x="93713" y="0"/>
                  </a:lnTo>
                  <a:close/>
                </a:path>
              </a:pathLst>
            </a:custGeom>
            <a:solidFill>
              <a:srgbClr val="0080FF"/>
            </a:solidFill>
          </p:spPr>
          <p:txBody>
            <a:bodyPr wrap="square" lIns="0" tIns="0" rIns="0" bIns="0" rtlCol="0"/>
            <a:lstStyle/>
            <a:p>
              <a:endParaRPr/>
            </a:p>
          </p:txBody>
        </p:sp>
        <p:sp>
          <p:nvSpPr>
            <p:cNvPr id="17" name="object 14">
              <a:extLst>
                <a:ext uri="{FF2B5EF4-FFF2-40B4-BE49-F238E27FC236}">
                  <a16:creationId xmlns:a16="http://schemas.microsoft.com/office/drawing/2014/main" id="{F383F103-AD72-7795-9AC9-A9E4464164A6}"/>
                </a:ext>
              </a:extLst>
            </p:cNvPr>
            <p:cNvSpPr/>
            <p:nvPr/>
          </p:nvSpPr>
          <p:spPr>
            <a:xfrm>
              <a:off x="1493443" y="3230524"/>
              <a:ext cx="118745" cy="667385"/>
            </a:xfrm>
            <a:custGeom>
              <a:avLst/>
              <a:gdLst/>
              <a:ahLst/>
              <a:cxnLst/>
              <a:rect l="l" t="t" r="r" b="b"/>
              <a:pathLst>
                <a:path w="118744" h="667385">
                  <a:moveTo>
                    <a:pt x="10248" y="151765"/>
                  </a:moveTo>
                  <a:lnTo>
                    <a:pt x="10045" y="151765"/>
                  </a:lnTo>
                  <a:lnTo>
                    <a:pt x="10045" y="149225"/>
                  </a:lnTo>
                  <a:lnTo>
                    <a:pt x="9486" y="149225"/>
                  </a:lnTo>
                  <a:lnTo>
                    <a:pt x="9486" y="151765"/>
                  </a:lnTo>
                  <a:lnTo>
                    <a:pt x="9258" y="151765"/>
                  </a:lnTo>
                  <a:lnTo>
                    <a:pt x="9258" y="154305"/>
                  </a:lnTo>
                  <a:lnTo>
                    <a:pt x="9080" y="154305"/>
                  </a:lnTo>
                  <a:lnTo>
                    <a:pt x="9080" y="151765"/>
                  </a:lnTo>
                  <a:lnTo>
                    <a:pt x="8750" y="151765"/>
                  </a:lnTo>
                  <a:lnTo>
                    <a:pt x="8750" y="154305"/>
                  </a:lnTo>
                  <a:lnTo>
                    <a:pt x="8470" y="154305"/>
                  </a:lnTo>
                  <a:lnTo>
                    <a:pt x="8191" y="154305"/>
                  </a:lnTo>
                  <a:lnTo>
                    <a:pt x="8191" y="156832"/>
                  </a:lnTo>
                  <a:lnTo>
                    <a:pt x="7708" y="156832"/>
                  </a:lnTo>
                  <a:lnTo>
                    <a:pt x="7708" y="157708"/>
                  </a:lnTo>
                  <a:lnTo>
                    <a:pt x="7289" y="159626"/>
                  </a:lnTo>
                  <a:lnTo>
                    <a:pt x="7289" y="159372"/>
                  </a:lnTo>
                  <a:lnTo>
                    <a:pt x="7277" y="161899"/>
                  </a:lnTo>
                  <a:lnTo>
                    <a:pt x="6997" y="260007"/>
                  </a:lnTo>
                  <a:lnTo>
                    <a:pt x="6997" y="161899"/>
                  </a:lnTo>
                  <a:lnTo>
                    <a:pt x="7277" y="161899"/>
                  </a:lnTo>
                  <a:lnTo>
                    <a:pt x="7277" y="159372"/>
                  </a:lnTo>
                  <a:lnTo>
                    <a:pt x="6896" y="159372"/>
                  </a:lnTo>
                  <a:lnTo>
                    <a:pt x="6896" y="161899"/>
                  </a:lnTo>
                  <a:lnTo>
                    <a:pt x="6311" y="161899"/>
                  </a:lnTo>
                  <a:lnTo>
                    <a:pt x="6096" y="161899"/>
                  </a:lnTo>
                  <a:lnTo>
                    <a:pt x="6096" y="164439"/>
                  </a:lnTo>
                  <a:lnTo>
                    <a:pt x="5816" y="164439"/>
                  </a:lnTo>
                  <a:lnTo>
                    <a:pt x="5816" y="168236"/>
                  </a:lnTo>
                  <a:lnTo>
                    <a:pt x="5715" y="164439"/>
                  </a:lnTo>
                  <a:lnTo>
                    <a:pt x="5435" y="164439"/>
                  </a:lnTo>
                  <a:lnTo>
                    <a:pt x="5435" y="168236"/>
                  </a:lnTo>
                  <a:lnTo>
                    <a:pt x="5130" y="168236"/>
                  </a:lnTo>
                  <a:lnTo>
                    <a:pt x="5130" y="167855"/>
                  </a:lnTo>
                  <a:lnTo>
                    <a:pt x="4318" y="170599"/>
                  </a:lnTo>
                  <a:lnTo>
                    <a:pt x="3746" y="173139"/>
                  </a:lnTo>
                  <a:lnTo>
                    <a:pt x="3136" y="175882"/>
                  </a:lnTo>
                  <a:lnTo>
                    <a:pt x="2565" y="178841"/>
                  </a:lnTo>
                  <a:lnTo>
                    <a:pt x="2565" y="178384"/>
                  </a:lnTo>
                  <a:lnTo>
                    <a:pt x="2247" y="178384"/>
                  </a:lnTo>
                  <a:lnTo>
                    <a:pt x="2247" y="182181"/>
                  </a:lnTo>
                  <a:lnTo>
                    <a:pt x="1955" y="182181"/>
                  </a:lnTo>
                  <a:lnTo>
                    <a:pt x="1460" y="182181"/>
                  </a:lnTo>
                  <a:lnTo>
                    <a:pt x="1460" y="184721"/>
                  </a:lnTo>
                  <a:lnTo>
                    <a:pt x="1168" y="184721"/>
                  </a:lnTo>
                  <a:lnTo>
                    <a:pt x="1168" y="184505"/>
                  </a:lnTo>
                  <a:lnTo>
                    <a:pt x="596" y="187248"/>
                  </a:lnTo>
                  <a:lnTo>
                    <a:pt x="0" y="642543"/>
                  </a:lnTo>
                  <a:lnTo>
                    <a:pt x="596" y="642543"/>
                  </a:lnTo>
                  <a:lnTo>
                    <a:pt x="596" y="642150"/>
                  </a:lnTo>
                  <a:lnTo>
                    <a:pt x="1168" y="642150"/>
                  </a:lnTo>
                  <a:lnTo>
                    <a:pt x="1562" y="642264"/>
                  </a:lnTo>
                  <a:lnTo>
                    <a:pt x="1562" y="643534"/>
                  </a:lnTo>
                  <a:lnTo>
                    <a:pt x="1955" y="643534"/>
                  </a:lnTo>
                  <a:lnTo>
                    <a:pt x="1955" y="644804"/>
                  </a:lnTo>
                  <a:lnTo>
                    <a:pt x="2362" y="644804"/>
                  </a:lnTo>
                  <a:lnTo>
                    <a:pt x="2362" y="182181"/>
                  </a:lnTo>
                  <a:lnTo>
                    <a:pt x="2565" y="182181"/>
                  </a:lnTo>
                  <a:lnTo>
                    <a:pt x="2743" y="666851"/>
                  </a:lnTo>
                  <a:lnTo>
                    <a:pt x="3136" y="183146"/>
                  </a:lnTo>
                  <a:lnTo>
                    <a:pt x="3136" y="180594"/>
                  </a:lnTo>
                  <a:lnTo>
                    <a:pt x="3746" y="180594"/>
                  </a:lnTo>
                  <a:lnTo>
                    <a:pt x="4318" y="180594"/>
                  </a:lnTo>
                  <a:lnTo>
                    <a:pt x="4318" y="180975"/>
                  </a:lnTo>
                  <a:lnTo>
                    <a:pt x="4318" y="181368"/>
                  </a:lnTo>
                  <a:lnTo>
                    <a:pt x="4737" y="181368"/>
                  </a:lnTo>
                  <a:lnTo>
                    <a:pt x="4737" y="181978"/>
                  </a:lnTo>
                  <a:lnTo>
                    <a:pt x="5130" y="182156"/>
                  </a:lnTo>
                  <a:lnTo>
                    <a:pt x="5130" y="183540"/>
                  </a:lnTo>
                  <a:lnTo>
                    <a:pt x="5130" y="379907"/>
                  </a:lnTo>
                  <a:lnTo>
                    <a:pt x="5130" y="387070"/>
                  </a:lnTo>
                  <a:lnTo>
                    <a:pt x="5130" y="387515"/>
                  </a:lnTo>
                  <a:lnTo>
                    <a:pt x="5130" y="402158"/>
                  </a:lnTo>
                  <a:lnTo>
                    <a:pt x="5715" y="394919"/>
                  </a:lnTo>
                  <a:lnTo>
                    <a:pt x="5156" y="387515"/>
                  </a:lnTo>
                  <a:lnTo>
                    <a:pt x="5486" y="387515"/>
                  </a:lnTo>
                  <a:lnTo>
                    <a:pt x="5486" y="379907"/>
                  </a:lnTo>
                  <a:lnTo>
                    <a:pt x="5816" y="379907"/>
                  </a:lnTo>
                  <a:lnTo>
                    <a:pt x="5816" y="369773"/>
                  </a:lnTo>
                  <a:lnTo>
                    <a:pt x="5918" y="373570"/>
                  </a:lnTo>
                  <a:lnTo>
                    <a:pt x="6108" y="373570"/>
                  </a:lnTo>
                  <a:lnTo>
                    <a:pt x="6108" y="369773"/>
                  </a:lnTo>
                  <a:lnTo>
                    <a:pt x="6311" y="369773"/>
                  </a:lnTo>
                  <a:lnTo>
                    <a:pt x="6311" y="367233"/>
                  </a:lnTo>
                  <a:lnTo>
                    <a:pt x="6489" y="367233"/>
                  </a:lnTo>
                  <a:lnTo>
                    <a:pt x="6489" y="363435"/>
                  </a:lnTo>
                  <a:lnTo>
                    <a:pt x="6997" y="363435"/>
                  </a:lnTo>
                  <a:lnTo>
                    <a:pt x="6997" y="356450"/>
                  </a:lnTo>
                  <a:lnTo>
                    <a:pt x="7289" y="354114"/>
                  </a:lnTo>
                  <a:lnTo>
                    <a:pt x="7289" y="350799"/>
                  </a:lnTo>
                  <a:lnTo>
                    <a:pt x="7493" y="347840"/>
                  </a:lnTo>
                  <a:lnTo>
                    <a:pt x="7708" y="243128"/>
                  </a:lnTo>
                  <a:lnTo>
                    <a:pt x="7708" y="338086"/>
                  </a:lnTo>
                  <a:lnTo>
                    <a:pt x="7518" y="338086"/>
                  </a:lnTo>
                  <a:lnTo>
                    <a:pt x="7518" y="341884"/>
                  </a:lnTo>
                  <a:lnTo>
                    <a:pt x="7505" y="344424"/>
                  </a:lnTo>
                  <a:lnTo>
                    <a:pt x="7505" y="348221"/>
                  </a:lnTo>
                  <a:lnTo>
                    <a:pt x="7683" y="348221"/>
                  </a:lnTo>
                  <a:lnTo>
                    <a:pt x="7683" y="344424"/>
                  </a:lnTo>
                  <a:lnTo>
                    <a:pt x="7886" y="344424"/>
                  </a:lnTo>
                  <a:lnTo>
                    <a:pt x="7886" y="341884"/>
                  </a:lnTo>
                  <a:lnTo>
                    <a:pt x="8077" y="341884"/>
                  </a:lnTo>
                  <a:lnTo>
                    <a:pt x="8077" y="338086"/>
                  </a:lnTo>
                  <a:lnTo>
                    <a:pt x="8293" y="338086"/>
                  </a:lnTo>
                  <a:lnTo>
                    <a:pt x="8610" y="338086"/>
                  </a:lnTo>
                  <a:lnTo>
                    <a:pt x="8610" y="331749"/>
                  </a:lnTo>
                  <a:lnTo>
                    <a:pt x="8978" y="331749"/>
                  </a:lnTo>
                  <a:lnTo>
                    <a:pt x="8978" y="329209"/>
                  </a:lnTo>
                  <a:lnTo>
                    <a:pt x="9283" y="329209"/>
                  </a:lnTo>
                  <a:lnTo>
                    <a:pt x="9283" y="325412"/>
                  </a:lnTo>
                  <a:lnTo>
                    <a:pt x="9271" y="316534"/>
                  </a:lnTo>
                  <a:lnTo>
                    <a:pt x="10248" y="316534"/>
                  </a:lnTo>
                  <a:lnTo>
                    <a:pt x="10248" y="151765"/>
                  </a:lnTo>
                  <a:close/>
                </a:path>
                <a:path w="118744" h="667385">
                  <a:moveTo>
                    <a:pt x="42532" y="65290"/>
                  </a:moveTo>
                  <a:lnTo>
                    <a:pt x="41529" y="66865"/>
                  </a:lnTo>
                  <a:lnTo>
                    <a:pt x="40563" y="68643"/>
                  </a:lnTo>
                  <a:lnTo>
                    <a:pt x="39776" y="70599"/>
                  </a:lnTo>
                  <a:lnTo>
                    <a:pt x="39954" y="74917"/>
                  </a:lnTo>
                  <a:lnTo>
                    <a:pt x="39954" y="73926"/>
                  </a:lnTo>
                  <a:lnTo>
                    <a:pt x="40347" y="73736"/>
                  </a:lnTo>
                  <a:lnTo>
                    <a:pt x="40347" y="73342"/>
                  </a:lnTo>
                  <a:lnTo>
                    <a:pt x="40563" y="73139"/>
                  </a:lnTo>
                  <a:lnTo>
                    <a:pt x="40563" y="72745"/>
                  </a:lnTo>
                  <a:lnTo>
                    <a:pt x="41529" y="72745"/>
                  </a:lnTo>
                  <a:lnTo>
                    <a:pt x="41529" y="73926"/>
                  </a:lnTo>
                  <a:lnTo>
                    <a:pt x="41922" y="73926"/>
                  </a:lnTo>
                  <a:lnTo>
                    <a:pt x="41922" y="76301"/>
                  </a:lnTo>
                  <a:lnTo>
                    <a:pt x="42532" y="65290"/>
                  </a:lnTo>
                  <a:close/>
                </a:path>
                <a:path w="118744" h="667385">
                  <a:moveTo>
                    <a:pt x="66154" y="30010"/>
                  </a:moveTo>
                  <a:lnTo>
                    <a:pt x="65151" y="31394"/>
                  </a:lnTo>
                  <a:lnTo>
                    <a:pt x="63969" y="32969"/>
                  </a:lnTo>
                  <a:lnTo>
                    <a:pt x="63093" y="34048"/>
                  </a:lnTo>
                  <a:lnTo>
                    <a:pt x="63093" y="35153"/>
                  </a:lnTo>
                  <a:lnTo>
                    <a:pt x="63042" y="34582"/>
                  </a:lnTo>
                  <a:lnTo>
                    <a:pt x="63093" y="35153"/>
                  </a:lnTo>
                  <a:lnTo>
                    <a:pt x="63093" y="34048"/>
                  </a:lnTo>
                  <a:lnTo>
                    <a:pt x="63042" y="33896"/>
                  </a:lnTo>
                  <a:lnTo>
                    <a:pt x="62661" y="33896"/>
                  </a:lnTo>
                  <a:lnTo>
                    <a:pt x="62661" y="35153"/>
                  </a:lnTo>
                  <a:lnTo>
                    <a:pt x="61912" y="35153"/>
                  </a:lnTo>
                  <a:lnTo>
                    <a:pt x="61912" y="37693"/>
                  </a:lnTo>
                  <a:lnTo>
                    <a:pt x="61912" y="79819"/>
                  </a:lnTo>
                  <a:lnTo>
                    <a:pt x="61823" y="37693"/>
                  </a:lnTo>
                  <a:lnTo>
                    <a:pt x="61912" y="35153"/>
                  </a:lnTo>
                  <a:lnTo>
                    <a:pt x="61823" y="35496"/>
                  </a:lnTo>
                  <a:lnTo>
                    <a:pt x="60820" y="36677"/>
                  </a:lnTo>
                  <a:lnTo>
                    <a:pt x="59855" y="38239"/>
                  </a:lnTo>
                  <a:lnTo>
                    <a:pt x="58674" y="39420"/>
                  </a:lnTo>
                  <a:lnTo>
                    <a:pt x="57670" y="40982"/>
                  </a:lnTo>
                  <a:lnTo>
                    <a:pt x="56311" y="42367"/>
                  </a:lnTo>
                  <a:lnTo>
                    <a:pt x="53555" y="47078"/>
                  </a:lnTo>
                  <a:lnTo>
                    <a:pt x="52374" y="48247"/>
                  </a:lnTo>
                  <a:lnTo>
                    <a:pt x="49618" y="53530"/>
                  </a:lnTo>
                  <a:lnTo>
                    <a:pt x="47650" y="54914"/>
                  </a:lnTo>
                  <a:lnTo>
                    <a:pt x="46253" y="58242"/>
                  </a:lnTo>
                  <a:lnTo>
                    <a:pt x="44500" y="61379"/>
                  </a:lnTo>
                  <a:lnTo>
                    <a:pt x="42532" y="65290"/>
                  </a:lnTo>
                  <a:lnTo>
                    <a:pt x="43103" y="164719"/>
                  </a:lnTo>
                  <a:lnTo>
                    <a:pt x="44107" y="162547"/>
                  </a:lnTo>
                  <a:lnTo>
                    <a:pt x="45288" y="158445"/>
                  </a:lnTo>
                  <a:lnTo>
                    <a:pt x="48044" y="152755"/>
                  </a:lnTo>
                  <a:lnTo>
                    <a:pt x="49796" y="148831"/>
                  </a:lnTo>
                  <a:lnTo>
                    <a:pt x="51371" y="144907"/>
                  </a:lnTo>
                  <a:lnTo>
                    <a:pt x="53733" y="140208"/>
                  </a:lnTo>
                  <a:lnTo>
                    <a:pt x="54914" y="137071"/>
                  </a:lnTo>
                  <a:lnTo>
                    <a:pt x="56705" y="134327"/>
                  </a:lnTo>
                  <a:lnTo>
                    <a:pt x="59067" y="129616"/>
                  </a:lnTo>
                  <a:lnTo>
                    <a:pt x="60642" y="126873"/>
                  </a:lnTo>
                  <a:lnTo>
                    <a:pt x="62001" y="124129"/>
                  </a:lnTo>
                  <a:lnTo>
                    <a:pt x="61988" y="122618"/>
                  </a:lnTo>
                  <a:lnTo>
                    <a:pt x="62001" y="123875"/>
                  </a:lnTo>
                  <a:lnTo>
                    <a:pt x="62560" y="123875"/>
                  </a:lnTo>
                  <a:lnTo>
                    <a:pt x="62560" y="122618"/>
                  </a:lnTo>
                  <a:lnTo>
                    <a:pt x="63195" y="122618"/>
                  </a:lnTo>
                  <a:lnTo>
                    <a:pt x="63195" y="37693"/>
                  </a:lnTo>
                  <a:lnTo>
                    <a:pt x="63220" y="36398"/>
                  </a:lnTo>
                  <a:lnTo>
                    <a:pt x="63398" y="38239"/>
                  </a:lnTo>
                  <a:lnTo>
                    <a:pt x="63398" y="37846"/>
                  </a:lnTo>
                  <a:lnTo>
                    <a:pt x="63576" y="37668"/>
                  </a:lnTo>
                  <a:lnTo>
                    <a:pt x="63576" y="37071"/>
                  </a:lnTo>
                  <a:lnTo>
                    <a:pt x="63969" y="36677"/>
                  </a:lnTo>
                  <a:lnTo>
                    <a:pt x="63969" y="36283"/>
                  </a:lnTo>
                  <a:lnTo>
                    <a:pt x="64579" y="36283"/>
                  </a:lnTo>
                  <a:lnTo>
                    <a:pt x="64579" y="36677"/>
                  </a:lnTo>
                  <a:lnTo>
                    <a:pt x="64973" y="36677"/>
                  </a:lnTo>
                  <a:lnTo>
                    <a:pt x="64973" y="37071"/>
                  </a:lnTo>
                  <a:lnTo>
                    <a:pt x="65151" y="37274"/>
                  </a:lnTo>
                  <a:lnTo>
                    <a:pt x="65151" y="37846"/>
                  </a:lnTo>
                  <a:lnTo>
                    <a:pt x="65544" y="38239"/>
                  </a:lnTo>
                  <a:lnTo>
                    <a:pt x="65544" y="39814"/>
                  </a:lnTo>
                  <a:lnTo>
                    <a:pt x="66154" y="30010"/>
                  </a:lnTo>
                  <a:close/>
                </a:path>
                <a:path w="118744" h="667385">
                  <a:moveTo>
                    <a:pt x="88188" y="91592"/>
                  </a:moveTo>
                  <a:lnTo>
                    <a:pt x="87617" y="10985"/>
                  </a:lnTo>
                  <a:lnTo>
                    <a:pt x="84074" y="13538"/>
                  </a:lnTo>
                  <a:lnTo>
                    <a:pt x="83070" y="14325"/>
                  </a:lnTo>
                  <a:lnTo>
                    <a:pt x="81889" y="15316"/>
                  </a:lnTo>
                  <a:lnTo>
                    <a:pt x="78955" y="16497"/>
                  </a:lnTo>
                  <a:lnTo>
                    <a:pt x="77571" y="19418"/>
                  </a:lnTo>
                  <a:lnTo>
                    <a:pt x="75018" y="20993"/>
                  </a:lnTo>
                  <a:lnTo>
                    <a:pt x="73634" y="22174"/>
                  </a:lnTo>
                  <a:lnTo>
                    <a:pt x="73634" y="106883"/>
                  </a:lnTo>
                  <a:lnTo>
                    <a:pt x="74625" y="105702"/>
                  </a:lnTo>
                  <a:lnTo>
                    <a:pt x="75996" y="104533"/>
                  </a:lnTo>
                  <a:lnTo>
                    <a:pt x="79146" y="100012"/>
                  </a:lnTo>
                  <a:lnTo>
                    <a:pt x="81889" y="97472"/>
                  </a:lnTo>
                  <a:lnTo>
                    <a:pt x="82892" y="96685"/>
                  </a:lnTo>
                  <a:lnTo>
                    <a:pt x="84645" y="94513"/>
                  </a:lnTo>
                  <a:lnTo>
                    <a:pt x="86220" y="93345"/>
                  </a:lnTo>
                  <a:lnTo>
                    <a:pt x="88188" y="91592"/>
                  </a:lnTo>
                  <a:close/>
                </a:path>
                <a:path w="118744" h="667385">
                  <a:moveTo>
                    <a:pt x="91338" y="18846"/>
                  </a:moveTo>
                  <a:lnTo>
                    <a:pt x="90373" y="18846"/>
                  </a:lnTo>
                  <a:lnTo>
                    <a:pt x="89192" y="18846"/>
                  </a:lnTo>
                  <a:lnTo>
                    <a:pt x="89192" y="89623"/>
                  </a:lnTo>
                  <a:lnTo>
                    <a:pt x="90373" y="89623"/>
                  </a:lnTo>
                  <a:lnTo>
                    <a:pt x="90373" y="88849"/>
                  </a:lnTo>
                  <a:lnTo>
                    <a:pt x="91338" y="88849"/>
                  </a:lnTo>
                  <a:lnTo>
                    <a:pt x="91338" y="18846"/>
                  </a:lnTo>
                  <a:close/>
                </a:path>
                <a:path w="118744" h="667385">
                  <a:moveTo>
                    <a:pt x="118719" y="0"/>
                  </a:moveTo>
                  <a:lnTo>
                    <a:pt x="117538" y="215"/>
                  </a:lnTo>
                  <a:lnTo>
                    <a:pt x="116141" y="215"/>
                  </a:lnTo>
                  <a:lnTo>
                    <a:pt x="116535" y="6273"/>
                  </a:lnTo>
                  <a:lnTo>
                    <a:pt x="116535" y="4914"/>
                  </a:lnTo>
                  <a:lnTo>
                    <a:pt x="116928" y="4711"/>
                  </a:lnTo>
                  <a:lnTo>
                    <a:pt x="116928" y="3746"/>
                  </a:lnTo>
                  <a:lnTo>
                    <a:pt x="117144" y="3746"/>
                  </a:lnTo>
                  <a:lnTo>
                    <a:pt x="117538" y="3352"/>
                  </a:lnTo>
                  <a:lnTo>
                    <a:pt x="117538" y="3746"/>
                  </a:lnTo>
                  <a:lnTo>
                    <a:pt x="117716" y="3746"/>
                  </a:lnTo>
                  <a:lnTo>
                    <a:pt x="118110" y="4127"/>
                  </a:lnTo>
                  <a:lnTo>
                    <a:pt x="118110" y="4711"/>
                  </a:lnTo>
                  <a:lnTo>
                    <a:pt x="118503" y="4711"/>
                  </a:lnTo>
                  <a:lnTo>
                    <a:pt x="118503" y="6273"/>
                  </a:lnTo>
                  <a:lnTo>
                    <a:pt x="118719" y="6489"/>
                  </a:lnTo>
                  <a:lnTo>
                    <a:pt x="118719" y="0"/>
                  </a:lnTo>
                  <a:close/>
                </a:path>
              </a:pathLst>
            </a:custGeom>
            <a:solidFill>
              <a:srgbClr val="0080FF"/>
            </a:solidFill>
          </p:spPr>
          <p:txBody>
            <a:bodyPr wrap="square" lIns="0" tIns="0" rIns="0" bIns="0" rtlCol="0"/>
            <a:lstStyle/>
            <a:p>
              <a:endParaRPr/>
            </a:p>
          </p:txBody>
        </p:sp>
        <p:pic>
          <p:nvPicPr>
            <p:cNvPr id="18" name="object 15">
              <a:extLst>
                <a:ext uri="{FF2B5EF4-FFF2-40B4-BE49-F238E27FC236}">
                  <a16:creationId xmlns:a16="http://schemas.microsoft.com/office/drawing/2014/main" id="{65B69578-1E9D-0B3C-67BD-FC61649D0424}"/>
                </a:ext>
              </a:extLst>
            </p:cNvPr>
            <p:cNvPicPr/>
            <p:nvPr/>
          </p:nvPicPr>
          <p:blipFill>
            <a:blip r:embed="rId6" cstate="print"/>
            <a:stretch>
              <a:fillRect/>
            </a:stretch>
          </p:blipFill>
          <p:spPr>
            <a:xfrm>
              <a:off x="1579581" y="3767589"/>
              <a:ext cx="127660" cy="387813"/>
            </a:xfrm>
            <a:prstGeom prst="rect">
              <a:avLst/>
            </a:prstGeom>
          </p:spPr>
        </p:pic>
        <p:sp>
          <p:nvSpPr>
            <p:cNvPr id="19" name="object 16">
              <a:extLst>
                <a:ext uri="{FF2B5EF4-FFF2-40B4-BE49-F238E27FC236}">
                  <a16:creationId xmlns:a16="http://schemas.microsoft.com/office/drawing/2014/main" id="{636F1CB3-E789-64C0-D07B-62D8498C629B}"/>
                </a:ext>
              </a:extLst>
            </p:cNvPr>
            <p:cNvSpPr/>
            <p:nvPr/>
          </p:nvSpPr>
          <p:spPr>
            <a:xfrm>
              <a:off x="1502905" y="3309962"/>
              <a:ext cx="137160" cy="721995"/>
            </a:xfrm>
            <a:custGeom>
              <a:avLst/>
              <a:gdLst/>
              <a:ahLst/>
              <a:cxnLst/>
              <a:rect l="l" t="t" r="r" b="b"/>
              <a:pathLst>
                <a:path w="137160" h="721995">
                  <a:moveTo>
                    <a:pt x="71462" y="26263"/>
                  </a:moveTo>
                  <a:lnTo>
                    <a:pt x="46659" y="67030"/>
                  </a:lnTo>
                  <a:lnTo>
                    <a:pt x="41338" y="79006"/>
                  </a:lnTo>
                  <a:lnTo>
                    <a:pt x="40335" y="81153"/>
                  </a:lnTo>
                  <a:lnTo>
                    <a:pt x="39763" y="83108"/>
                  </a:lnTo>
                  <a:lnTo>
                    <a:pt x="33743" y="98996"/>
                  </a:lnTo>
                  <a:lnTo>
                    <a:pt x="28562" y="115138"/>
                  </a:lnTo>
                  <a:lnTo>
                    <a:pt x="24003" y="131483"/>
                  </a:lnTo>
                  <a:lnTo>
                    <a:pt x="19875" y="148018"/>
                  </a:lnTo>
                  <a:lnTo>
                    <a:pt x="19291" y="150571"/>
                  </a:lnTo>
                  <a:lnTo>
                    <a:pt x="18503" y="153327"/>
                  </a:lnTo>
                  <a:lnTo>
                    <a:pt x="18300" y="155854"/>
                  </a:lnTo>
                  <a:lnTo>
                    <a:pt x="10071" y="200672"/>
                  </a:lnTo>
                  <a:lnTo>
                    <a:pt x="4572" y="245910"/>
                  </a:lnTo>
                  <a:lnTo>
                    <a:pt x="1371" y="291350"/>
                  </a:lnTo>
                  <a:lnTo>
                    <a:pt x="0" y="336829"/>
                  </a:lnTo>
                  <a:lnTo>
                    <a:pt x="0" y="349770"/>
                  </a:lnTo>
                  <a:lnTo>
                    <a:pt x="1409" y="398551"/>
                  </a:lnTo>
                  <a:lnTo>
                    <a:pt x="4826" y="447205"/>
                  </a:lnTo>
                  <a:lnTo>
                    <a:pt x="10299" y="495668"/>
                  </a:lnTo>
                  <a:lnTo>
                    <a:pt x="17907" y="543890"/>
                  </a:lnTo>
                  <a:lnTo>
                    <a:pt x="19291" y="549783"/>
                  </a:lnTo>
                  <a:lnTo>
                    <a:pt x="27813" y="589330"/>
                  </a:lnTo>
                  <a:lnTo>
                    <a:pt x="38354" y="628738"/>
                  </a:lnTo>
                  <a:lnTo>
                    <a:pt x="51371" y="667346"/>
                  </a:lnTo>
                  <a:lnTo>
                    <a:pt x="67322" y="704481"/>
                  </a:lnTo>
                  <a:lnTo>
                    <a:pt x="70281" y="710552"/>
                  </a:lnTo>
                  <a:lnTo>
                    <a:pt x="70472" y="330174"/>
                  </a:lnTo>
                  <a:lnTo>
                    <a:pt x="71462" y="26263"/>
                  </a:lnTo>
                  <a:close/>
                </a:path>
                <a:path w="137160" h="721995">
                  <a:moveTo>
                    <a:pt x="76758" y="458216"/>
                  </a:moveTo>
                  <a:lnTo>
                    <a:pt x="76581" y="455079"/>
                  </a:lnTo>
                  <a:lnTo>
                    <a:pt x="76187" y="451739"/>
                  </a:lnTo>
                  <a:lnTo>
                    <a:pt x="75971" y="448602"/>
                  </a:lnTo>
                  <a:lnTo>
                    <a:pt x="75577" y="445071"/>
                  </a:lnTo>
                  <a:lnTo>
                    <a:pt x="75387" y="576884"/>
                  </a:lnTo>
                  <a:lnTo>
                    <a:pt x="75387" y="444957"/>
                  </a:lnTo>
                  <a:lnTo>
                    <a:pt x="75412" y="442417"/>
                  </a:lnTo>
                  <a:lnTo>
                    <a:pt x="75107" y="442417"/>
                  </a:lnTo>
                  <a:lnTo>
                    <a:pt x="75107" y="438619"/>
                  </a:lnTo>
                  <a:lnTo>
                    <a:pt x="74777" y="438619"/>
                  </a:lnTo>
                  <a:lnTo>
                    <a:pt x="74777" y="434822"/>
                  </a:lnTo>
                  <a:lnTo>
                    <a:pt x="74612" y="434822"/>
                  </a:lnTo>
                  <a:lnTo>
                    <a:pt x="74612" y="438619"/>
                  </a:lnTo>
                  <a:lnTo>
                    <a:pt x="74612" y="442417"/>
                  </a:lnTo>
                  <a:lnTo>
                    <a:pt x="74612" y="444957"/>
                  </a:lnTo>
                  <a:lnTo>
                    <a:pt x="74510" y="434822"/>
                  </a:lnTo>
                  <a:lnTo>
                    <a:pt x="74498" y="432282"/>
                  </a:lnTo>
                  <a:lnTo>
                    <a:pt x="74041" y="432282"/>
                  </a:lnTo>
                  <a:lnTo>
                    <a:pt x="74041" y="425945"/>
                  </a:lnTo>
                  <a:lnTo>
                    <a:pt x="73609" y="425945"/>
                  </a:lnTo>
                  <a:lnTo>
                    <a:pt x="73609" y="432282"/>
                  </a:lnTo>
                  <a:lnTo>
                    <a:pt x="73609" y="434822"/>
                  </a:lnTo>
                  <a:lnTo>
                    <a:pt x="73609" y="422122"/>
                  </a:lnTo>
                  <a:lnTo>
                    <a:pt x="73431" y="418985"/>
                  </a:lnTo>
                  <a:lnTo>
                    <a:pt x="73037" y="415658"/>
                  </a:lnTo>
                  <a:lnTo>
                    <a:pt x="72821" y="412534"/>
                  </a:lnTo>
                  <a:lnTo>
                    <a:pt x="72821" y="409003"/>
                  </a:lnTo>
                  <a:lnTo>
                    <a:pt x="72428" y="405866"/>
                  </a:lnTo>
                  <a:lnTo>
                    <a:pt x="72428" y="405663"/>
                  </a:lnTo>
                  <a:lnTo>
                    <a:pt x="72237" y="405663"/>
                  </a:lnTo>
                  <a:lnTo>
                    <a:pt x="72237" y="392988"/>
                  </a:lnTo>
                  <a:lnTo>
                    <a:pt x="71805" y="392988"/>
                  </a:lnTo>
                  <a:lnTo>
                    <a:pt x="71805" y="386651"/>
                  </a:lnTo>
                  <a:lnTo>
                    <a:pt x="71462" y="386651"/>
                  </a:lnTo>
                  <a:lnTo>
                    <a:pt x="71462" y="382727"/>
                  </a:lnTo>
                  <a:lnTo>
                    <a:pt x="71056" y="373646"/>
                  </a:lnTo>
                  <a:lnTo>
                    <a:pt x="70764" y="355612"/>
                  </a:lnTo>
                  <a:lnTo>
                    <a:pt x="70472" y="346633"/>
                  </a:lnTo>
                  <a:lnTo>
                    <a:pt x="70472" y="343103"/>
                  </a:lnTo>
                  <a:lnTo>
                    <a:pt x="70281" y="710552"/>
                  </a:lnTo>
                  <a:lnTo>
                    <a:pt x="71462" y="712330"/>
                  </a:lnTo>
                  <a:lnTo>
                    <a:pt x="71805" y="712393"/>
                  </a:lnTo>
                  <a:lnTo>
                    <a:pt x="71805" y="713663"/>
                  </a:lnTo>
                  <a:lnTo>
                    <a:pt x="72428" y="713663"/>
                  </a:lnTo>
                  <a:lnTo>
                    <a:pt x="72428" y="714286"/>
                  </a:lnTo>
                  <a:lnTo>
                    <a:pt x="73431" y="716432"/>
                  </a:lnTo>
                  <a:lnTo>
                    <a:pt x="73520" y="569277"/>
                  </a:lnTo>
                  <a:lnTo>
                    <a:pt x="73520" y="716191"/>
                  </a:lnTo>
                  <a:lnTo>
                    <a:pt x="73672" y="716191"/>
                  </a:lnTo>
                  <a:lnTo>
                    <a:pt x="73672" y="717461"/>
                  </a:lnTo>
                  <a:lnTo>
                    <a:pt x="74409" y="717461"/>
                  </a:lnTo>
                  <a:lnTo>
                    <a:pt x="74409" y="716191"/>
                  </a:lnTo>
                  <a:lnTo>
                    <a:pt x="74498" y="717461"/>
                  </a:lnTo>
                  <a:lnTo>
                    <a:pt x="74701" y="717461"/>
                  </a:lnTo>
                  <a:lnTo>
                    <a:pt x="74701" y="720001"/>
                  </a:lnTo>
                  <a:lnTo>
                    <a:pt x="75196" y="720001"/>
                  </a:lnTo>
                  <a:lnTo>
                    <a:pt x="76581" y="721741"/>
                  </a:lnTo>
                  <a:lnTo>
                    <a:pt x="76758" y="458216"/>
                  </a:lnTo>
                  <a:close/>
                </a:path>
                <a:path w="137160" h="721995">
                  <a:moveTo>
                    <a:pt x="90665" y="142036"/>
                  </a:moveTo>
                  <a:lnTo>
                    <a:pt x="89357" y="142036"/>
                  </a:lnTo>
                  <a:lnTo>
                    <a:pt x="89357" y="144576"/>
                  </a:lnTo>
                  <a:lnTo>
                    <a:pt x="89357" y="147104"/>
                  </a:lnTo>
                  <a:lnTo>
                    <a:pt x="89357" y="149644"/>
                  </a:lnTo>
                  <a:lnTo>
                    <a:pt x="89598" y="149644"/>
                  </a:lnTo>
                  <a:lnTo>
                    <a:pt x="89598" y="147104"/>
                  </a:lnTo>
                  <a:lnTo>
                    <a:pt x="90131" y="147104"/>
                  </a:lnTo>
                  <a:lnTo>
                    <a:pt x="90131" y="144576"/>
                  </a:lnTo>
                  <a:lnTo>
                    <a:pt x="90665" y="144576"/>
                  </a:lnTo>
                  <a:lnTo>
                    <a:pt x="90665" y="142036"/>
                  </a:lnTo>
                  <a:close/>
                </a:path>
                <a:path w="137160" h="721995">
                  <a:moveTo>
                    <a:pt x="137020" y="29006"/>
                  </a:moveTo>
                  <a:lnTo>
                    <a:pt x="136626" y="28232"/>
                  </a:lnTo>
                  <a:lnTo>
                    <a:pt x="136017" y="27228"/>
                  </a:lnTo>
                  <a:lnTo>
                    <a:pt x="135839" y="26263"/>
                  </a:lnTo>
                  <a:lnTo>
                    <a:pt x="135051" y="25095"/>
                  </a:lnTo>
                  <a:lnTo>
                    <a:pt x="134442" y="24307"/>
                  </a:lnTo>
                  <a:lnTo>
                    <a:pt x="134264" y="23520"/>
                  </a:lnTo>
                  <a:lnTo>
                    <a:pt x="133870" y="22529"/>
                  </a:lnTo>
                  <a:lnTo>
                    <a:pt x="133261" y="21564"/>
                  </a:lnTo>
                  <a:lnTo>
                    <a:pt x="132689" y="19596"/>
                  </a:lnTo>
                  <a:lnTo>
                    <a:pt x="131902" y="18034"/>
                  </a:lnTo>
                  <a:lnTo>
                    <a:pt x="131686" y="17246"/>
                  </a:lnTo>
                  <a:lnTo>
                    <a:pt x="131292" y="16459"/>
                  </a:lnTo>
                  <a:lnTo>
                    <a:pt x="131114" y="15684"/>
                  </a:lnTo>
                  <a:lnTo>
                    <a:pt x="130327" y="14109"/>
                  </a:lnTo>
                  <a:lnTo>
                    <a:pt x="130327" y="12941"/>
                  </a:lnTo>
                  <a:lnTo>
                    <a:pt x="129933" y="11760"/>
                  </a:lnTo>
                  <a:lnTo>
                    <a:pt x="129717" y="10579"/>
                  </a:lnTo>
                  <a:lnTo>
                    <a:pt x="129540" y="9982"/>
                  </a:lnTo>
                  <a:lnTo>
                    <a:pt x="129540" y="7442"/>
                  </a:lnTo>
                  <a:lnTo>
                    <a:pt x="128930" y="9410"/>
                  </a:lnTo>
                  <a:lnTo>
                    <a:pt x="129146" y="6451"/>
                  </a:lnTo>
                  <a:lnTo>
                    <a:pt x="128752" y="787"/>
                  </a:lnTo>
                  <a:lnTo>
                    <a:pt x="127571" y="571"/>
                  </a:lnTo>
                  <a:lnTo>
                    <a:pt x="126568" y="177"/>
                  </a:lnTo>
                  <a:lnTo>
                    <a:pt x="125603" y="177"/>
                  </a:lnTo>
                  <a:lnTo>
                    <a:pt x="124396" y="0"/>
                  </a:lnTo>
                  <a:lnTo>
                    <a:pt x="121246" y="0"/>
                  </a:lnTo>
                  <a:lnTo>
                    <a:pt x="117119" y="0"/>
                  </a:lnTo>
                  <a:lnTo>
                    <a:pt x="114554" y="0"/>
                  </a:lnTo>
                  <a:lnTo>
                    <a:pt x="113766" y="177"/>
                  </a:lnTo>
                  <a:lnTo>
                    <a:pt x="112407" y="177"/>
                  </a:lnTo>
                  <a:lnTo>
                    <a:pt x="111404" y="571"/>
                  </a:lnTo>
                  <a:lnTo>
                    <a:pt x="110223" y="787"/>
                  </a:lnTo>
                  <a:lnTo>
                    <a:pt x="109258" y="787"/>
                  </a:lnTo>
                  <a:lnTo>
                    <a:pt x="108077" y="1168"/>
                  </a:lnTo>
                  <a:lnTo>
                    <a:pt x="107873" y="44894"/>
                  </a:lnTo>
                  <a:lnTo>
                    <a:pt x="107873" y="1346"/>
                  </a:lnTo>
                  <a:lnTo>
                    <a:pt x="105892" y="1346"/>
                  </a:lnTo>
                  <a:lnTo>
                    <a:pt x="105714" y="1346"/>
                  </a:lnTo>
                  <a:lnTo>
                    <a:pt x="105714" y="2616"/>
                  </a:lnTo>
                  <a:lnTo>
                    <a:pt x="105714" y="86271"/>
                  </a:lnTo>
                  <a:lnTo>
                    <a:pt x="105689" y="2616"/>
                  </a:lnTo>
                  <a:lnTo>
                    <a:pt x="105714" y="1346"/>
                  </a:lnTo>
                  <a:lnTo>
                    <a:pt x="105079" y="1346"/>
                  </a:lnTo>
                  <a:lnTo>
                    <a:pt x="105079" y="2616"/>
                  </a:lnTo>
                  <a:lnTo>
                    <a:pt x="103530" y="2616"/>
                  </a:lnTo>
                  <a:lnTo>
                    <a:pt x="101739" y="2616"/>
                  </a:lnTo>
                  <a:lnTo>
                    <a:pt x="101739" y="3886"/>
                  </a:lnTo>
                  <a:lnTo>
                    <a:pt x="101282" y="3886"/>
                  </a:lnTo>
                  <a:lnTo>
                    <a:pt x="101282" y="98945"/>
                  </a:lnTo>
                  <a:lnTo>
                    <a:pt x="101269" y="3886"/>
                  </a:lnTo>
                  <a:lnTo>
                    <a:pt x="99199" y="3886"/>
                  </a:lnTo>
                  <a:lnTo>
                    <a:pt x="99021" y="3886"/>
                  </a:lnTo>
                  <a:lnTo>
                    <a:pt x="99021" y="5156"/>
                  </a:lnTo>
                  <a:lnTo>
                    <a:pt x="99021" y="105283"/>
                  </a:lnTo>
                  <a:lnTo>
                    <a:pt x="98996" y="5156"/>
                  </a:lnTo>
                  <a:lnTo>
                    <a:pt x="99021" y="3886"/>
                  </a:lnTo>
                  <a:lnTo>
                    <a:pt x="98780" y="3886"/>
                  </a:lnTo>
                  <a:lnTo>
                    <a:pt x="98780" y="5156"/>
                  </a:lnTo>
                  <a:lnTo>
                    <a:pt x="97053" y="5156"/>
                  </a:lnTo>
                  <a:lnTo>
                    <a:pt x="96862" y="5156"/>
                  </a:lnTo>
                  <a:lnTo>
                    <a:pt x="96862" y="6413"/>
                  </a:lnTo>
                  <a:lnTo>
                    <a:pt x="96862" y="112890"/>
                  </a:lnTo>
                  <a:lnTo>
                    <a:pt x="96850" y="6413"/>
                  </a:lnTo>
                  <a:lnTo>
                    <a:pt x="96862" y="5156"/>
                  </a:lnTo>
                  <a:lnTo>
                    <a:pt x="95872" y="5156"/>
                  </a:lnTo>
                  <a:lnTo>
                    <a:pt x="95872" y="6413"/>
                  </a:lnTo>
                  <a:lnTo>
                    <a:pt x="95656" y="6413"/>
                  </a:lnTo>
                  <a:lnTo>
                    <a:pt x="93510" y="6413"/>
                  </a:lnTo>
                  <a:lnTo>
                    <a:pt x="93510" y="7683"/>
                  </a:lnTo>
                  <a:lnTo>
                    <a:pt x="92506" y="7683"/>
                  </a:lnTo>
                  <a:lnTo>
                    <a:pt x="91516" y="7683"/>
                  </a:lnTo>
                  <a:lnTo>
                    <a:pt x="91516" y="8953"/>
                  </a:lnTo>
                  <a:lnTo>
                    <a:pt x="91135" y="8953"/>
                  </a:lnTo>
                  <a:lnTo>
                    <a:pt x="91135" y="136969"/>
                  </a:lnTo>
                  <a:lnTo>
                    <a:pt x="90944" y="136969"/>
                  </a:lnTo>
                  <a:lnTo>
                    <a:pt x="90944" y="139496"/>
                  </a:lnTo>
                  <a:lnTo>
                    <a:pt x="90944" y="142036"/>
                  </a:lnTo>
                  <a:lnTo>
                    <a:pt x="91325" y="142036"/>
                  </a:lnTo>
                  <a:lnTo>
                    <a:pt x="91325" y="139496"/>
                  </a:lnTo>
                  <a:lnTo>
                    <a:pt x="92049" y="139496"/>
                  </a:lnTo>
                  <a:lnTo>
                    <a:pt x="92049" y="136969"/>
                  </a:lnTo>
                  <a:lnTo>
                    <a:pt x="92329" y="136969"/>
                  </a:lnTo>
                  <a:lnTo>
                    <a:pt x="92633" y="136969"/>
                  </a:lnTo>
                  <a:lnTo>
                    <a:pt x="92633" y="134429"/>
                  </a:lnTo>
                  <a:lnTo>
                    <a:pt x="93218" y="134429"/>
                  </a:lnTo>
                  <a:lnTo>
                    <a:pt x="93218" y="131902"/>
                  </a:lnTo>
                  <a:lnTo>
                    <a:pt x="93510" y="131902"/>
                  </a:lnTo>
                  <a:lnTo>
                    <a:pt x="94221" y="131902"/>
                  </a:lnTo>
                  <a:lnTo>
                    <a:pt x="94221" y="126822"/>
                  </a:lnTo>
                  <a:lnTo>
                    <a:pt x="95250" y="126822"/>
                  </a:lnTo>
                  <a:lnTo>
                    <a:pt x="95250" y="124294"/>
                  </a:lnTo>
                  <a:lnTo>
                    <a:pt x="95478" y="124294"/>
                  </a:lnTo>
                  <a:lnTo>
                    <a:pt x="95885" y="124294"/>
                  </a:lnTo>
                  <a:lnTo>
                    <a:pt x="95885" y="121754"/>
                  </a:lnTo>
                  <a:lnTo>
                    <a:pt x="96494" y="121754"/>
                  </a:lnTo>
                  <a:lnTo>
                    <a:pt x="96494" y="119227"/>
                  </a:lnTo>
                  <a:lnTo>
                    <a:pt x="96659" y="119227"/>
                  </a:lnTo>
                  <a:lnTo>
                    <a:pt x="96850" y="119227"/>
                  </a:lnTo>
                  <a:lnTo>
                    <a:pt x="97345" y="119227"/>
                  </a:lnTo>
                  <a:lnTo>
                    <a:pt x="97345" y="116687"/>
                  </a:lnTo>
                  <a:lnTo>
                    <a:pt x="97955" y="116687"/>
                  </a:lnTo>
                  <a:lnTo>
                    <a:pt x="97955" y="115417"/>
                  </a:lnTo>
                  <a:lnTo>
                    <a:pt x="98437" y="115417"/>
                  </a:lnTo>
                  <a:lnTo>
                    <a:pt x="98437" y="112890"/>
                  </a:lnTo>
                  <a:lnTo>
                    <a:pt x="98818" y="112890"/>
                  </a:lnTo>
                  <a:lnTo>
                    <a:pt x="98996" y="112890"/>
                  </a:lnTo>
                  <a:lnTo>
                    <a:pt x="99606" y="112890"/>
                  </a:lnTo>
                  <a:lnTo>
                    <a:pt x="99606" y="107810"/>
                  </a:lnTo>
                  <a:lnTo>
                    <a:pt x="100901" y="107810"/>
                  </a:lnTo>
                  <a:lnTo>
                    <a:pt x="100901" y="105283"/>
                  </a:lnTo>
                  <a:lnTo>
                    <a:pt x="101180" y="105283"/>
                  </a:lnTo>
                  <a:lnTo>
                    <a:pt x="101765" y="105283"/>
                  </a:lnTo>
                  <a:lnTo>
                    <a:pt x="101765" y="101473"/>
                  </a:lnTo>
                  <a:lnTo>
                    <a:pt x="102793" y="101473"/>
                  </a:lnTo>
                  <a:lnTo>
                    <a:pt x="102793" y="98945"/>
                  </a:lnTo>
                  <a:lnTo>
                    <a:pt x="103352" y="98945"/>
                  </a:lnTo>
                  <a:lnTo>
                    <a:pt x="103644" y="98945"/>
                  </a:lnTo>
                  <a:lnTo>
                    <a:pt x="103644" y="96405"/>
                  </a:lnTo>
                  <a:lnTo>
                    <a:pt x="104305" y="96405"/>
                  </a:lnTo>
                  <a:lnTo>
                    <a:pt x="104305" y="95135"/>
                  </a:lnTo>
                  <a:lnTo>
                    <a:pt x="105143" y="95135"/>
                  </a:lnTo>
                  <a:lnTo>
                    <a:pt x="105143" y="92608"/>
                  </a:lnTo>
                  <a:lnTo>
                    <a:pt x="105498" y="92608"/>
                  </a:lnTo>
                  <a:lnTo>
                    <a:pt x="105689" y="92608"/>
                  </a:lnTo>
                  <a:lnTo>
                    <a:pt x="105803" y="90068"/>
                  </a:lnTo>
                  <a:lnTo>
                    <a:pt x="106718" y="90068"/>
                  </a:lnTo>
                  <a:lnTo>
                    <a:pt x="106718" y="87541"/>
                  </a:lnTo>
                  <a:lnTo>
                    <a:pt x="107391" y="87541"/>
                  </a:lnTo>
                  <a:lnTo>
                    <a:pt x="107391" y="86271"/>
                  </a:lnTo>
                  <a:lnTo>
                    <a:pt x="107873" y="86271"/>
                  </a:lnTo>
                  <a:lnTo>
                    <a:pt x="107873" y="85483"/>
                  </a:lnTo>
                  <a:lnTo>
                    <a:pt x="108648" y="83896"/>
                  </a:lnTo>
                  <a:lnTo>
                    <a:pt x="109258" y="81749"/>
                  </a:lnTo>
                  <a:lnTo>
                    <a:pt x="110223" y="79984"/>
                  </a:lnTo>
                  <a:lnTo>
                    <a:pt x="110832" y="77622"/>
                  </a:lnTo>
                  <a:lnTo>
                    <a:pt x="111798" y="75869"/>
                  </a:lnTo>
                  <a:lnTo>
                    <a:pt x="112801" y="73710"/>
                  </a:lnTo>
                  <a:lnTo>
                    <a:pt x="113372" y="71742"/>
                  </a:lnTo>
                  <a:lnTo>
                    <a:pt x="115341" y="68033"/>
                  </a:lnTo>
                  <a:lnTo>
                    <a:pt x="115938" y="66078"/>
                  </a:lnTo>
                  <a:lnTo>
                    <a:pt x="116916" y="64300"/>
                  </a:lnTo>
                  <a:lnTo>
                    <a:pt x="118491" y="60375"/>
                  </a:lnTo>
                  <a:lnTo>
                    <a:pt x="121246" y="55067"/>
                  </a:lnTo>
                  <a:lnTo>
                    <a:pt x="122237" y="53505"/>
                  </a:lnTo>
                  <a:lnTo>
                    <a:pt x="123418" y="51142"/>
                  </a:lnTo>
                  <a:lnTo>
                    <a:pt x="124993" y="47434"/>
                  </a:lnTo>
                  <a:lnTo>
                    <a:pt x="126568" y="45478"/>
                  </a:lnTo>
                  <a:lnTo>
                    <a:pt x="127571" y="43522"/>
                  </a:lnTo>
                  <a:lnTo>
                    <a:pt x="128536" y="41948"/>
                  </a:lnTo>
                  <a:lnTo>
                    <a:pt x="129540" y="40767"/>
                  </a:lnTo>
                  <a:lnTo>
                    <a:pt x="130327" y="39204"/>
                  </a:lnTo>
                  <a:lnTo>
                    <a:pt x="131292" y="37630"/>
                  </a:lnTo>
                  <a:lnTo>
                    <a:pt x="132295" y="36068"/>
                  </a:lnTo>
                  <a:lnTo>
                    <a:pt x="133261" y="34683"/>
                  </a:lnTo>
                  <a:lnTo>
                    <a:pt x="134264" y="33108"/>
                  </a:lnTo>
                  <a:lnTo>
                    <a:pt x="135051" y="31940"/>
                  </a:lnTo>
                  <a:lnTo>
                    <a:pt x="136017" y="30581"/>
                  </a:lnTo>
                  <a:lnTo>
                    <a:pt x="137020" y="29006"/>
                  </a:lnTo>
                  <a:close/>
                </a:path>
              </a:pathLst>
            </a:custGeom>
            <a:solidFill>
              <a:srgbClr val="0080FF"/>
            </a:solidFill>
          </p:spPr>
          <p:txBody>
            <a:bodyPr wrap="square" lIns="0" tIns="0" rIns="0" bIns="0" rtlCol="0"/>
            <a:lstStyle/>
            <a:p>
              <a:endParaRPr/>
            </a:p>
          </p:txBody>
        </p:sp>
        <p:sp>
          <p:nvSpPr>
            <p:cNvPr id="20" name="object 17">
              <a:extLst>
                <a:ext uri="{FF2B5EF4-FFF2-40B4-BE49-F238E27FC236}">
                  <a16:creationId xmlns:a16="http://schemas.microsoft.com/office/drawing/2014/main" id="{8BDF43ED-FFD8-DA6D-044C-DDB6101ADE38}"/>
                </a:ext>
              </a:extLst>
            </p:cNvPr>
            <p:cNvSpPr/>
            <p:nvPr/>
          </p:nvSpPr>
          <p:spPr>
            <a:xfrm>
              <a:off x="1573377" y="3310750"/>
              <a:ext cx="142240" cy="775335"/>
            </a:xfrm>
            <a:custGeom>
              <a:avLst/>
              <a:gdLst/>
              <a:ahLst/>
              <a:cxnLst/>
              <a:rect l="l" t="t" r="r" b="b"/>
              <a:pathLst>
                <a:path w="142239" h="775335">
                  <a:moveTo>
                    <a:pt x="20853" y="8166"/>
                  </a:moveTo>
                  <a:lnTo>
                    <a:pt x="19291" y="8166"/>
                  </a:lnTo>
                  <a:lnTo>
                    <a:pt x="19291" y="9436"/>
                  </a:lnTo>
                  <a:lnTo>
                    <a:pt x="18884" y="9436"/>
                  </a:lnTo>
                  <a:lnTo>
                    <a:pt x="17703" y="9436"/>
                  </a:lnTo>
                  <a:lnTo>
                    <a:pt x="17437" y="9436"/>
                  </a:lnTo>
                  <a:lnTo>
                    <a:pt x="17437" y="10706"/>
                  </a:lnTo>
                  <a:lnTo>
                    <a:pt x="16738" y="10706"/>
                  </a:lnTo>
                  <a:lnTo>
                    <a:pt x="15608" y="10706"/>
                  </a:lnTo>
                  <a:lnTo>
                    <a:pt x="15608" y="11963"/>
                  </a:lnTo>
                  <a:lnTo>
                    <a:pt x="14554" y="11963"/>
                  </a:lnTo>
                  <a:lnTo>
                    <a:pt x="14287" y="11963"/>
                  </a:lnTo>
                  <a:lnTo>
                    <a:pt x="14287" y="13233"/>
                  </a:lnTo>
                  <a:lnTo>
                    <a:pt x="13589" y="13233"/>
                  </a:lnTo>
                  <a:lnTo>
                    <a:pt x="12471" y="13233"/>
                  </a:lnTo>
                  <a:lnTo>
                    <a:pt x="12471" y="14503"/>
                  </a:lnTo>
                  <a:lnTo>
                    <a:pt x="11938" y="14503"/>
                  </a:lnTo>
                  <a:lnTo>
                    <a:pt x="11938" y="15773"/>
                  </a:lnTo>
                  <a:lnTo>
                    <a:pt x="11938" y="175475"/>
                  </a:lnTo>
                  <a:lnTo>
                    <a:pt x="11899" y="15773"/>
                  </a:lnTo>
                  <a:lnTo>
                    <a:pt x="11938" y="14503"/>
                  </a:lnTo>
                  <a:lnTo>
                    <a:pt x="11112" y="14503"/>
                  </a:lnTo>
                  <a:lnTo>
                    <a:pt x="11112" y="15773"/>
                  </a:lnTo>
                  <a:lnTo>
                    <a:pt x="10629" y="15773"/>
                  </a:lnTo>
                  <a:lnTo>
                    <a:pt x="10629" y="17043"/>
                  </a:lnTo>
                  <a:lnTo>
                    <a:pt x="10439" y="17043"/>
                  </a:lnTo>
                  <a:lnTo>
                    <a:pt x="10439" y="15773"/>
                  </a:lnTo>
                  <a:lnTo>
                    <a:pt x="9550" y="15773"/>
                  </a:lnTo>
                  <a:lnTo>
                    <a:pt x="9550" y="17043"/>
                  </a:lnTo>
                  <a:lnTo>
                    <a:pt x="9347" y="17043"/>
                  </a:lnTo>
                  <a:lnTo>
                    <a:pt x="9347" y="109207"/>
                  </a:lnTo>
                  <a:lnTo>
                    <a:pt x="9258" y="16649"/>
                  </a:lnTo>
                  <a:lnTo>
                    <a:pt x="8255" y="18034"/>
                  </a:lnTo>
                  <a:lnTo>
                    <a:pt x="7975" y="113512"/>
                  </a:lnTo>
                  <a:lnTo>
                    <a:pt x="7975" y="18300"/>
                  </a:lnTo>
                  <a:lnTo>
                    <a:pt x="7289" y="18300"/>
                  </a:lnTo>
                  <a:lnTo>
                    <a:pt x="7137" y="18300"/>
                  </a:lnTo>
                  <a:lnTo>
                    <a:pt x="7137" y="19570"/>
                  </a:lnTo>
                  <a:lnTo>
                    <a:pt x="6108" y="19570"/>
                  </a:lnTo>
                  <a:lnTo>
                    <a:pt x="5918" y="19570"/>
                  </a:lnTo>
                  <a:lnTo>
                    <a:pt x="5918" y="20840"/>
                  </a:lnTo>
                  <a:lnTo>
                    <a:pt x="5918" y="219837"/>
                  </a:lnTo>
                  <a:lnTo>
                    <a:pt x="5905" y="20840"/>
                  </a:lnTo>
                  <a:lnTo>
                    <a:pt x="5918" y="19570"/>
                  </a:lnTo>
                  <a:lnTo>
                    <a:pt x="5803" y="20840"/>
                  </a:lnTo>
                  <a:lnTo>
                    <a:pt x="5105" y="20840"/>
                  </a:lnTo>
                  <a:lnTo>
                    <a:pt x="4724" y="20840"/>
                  </a:lnTo>
                  <a:lnTo>
                    <a:pt x="4724" y="22110"/>
                  </a:lnTo>
                  <a:lnTo>
                    <a:pt x="4140" y="22110"/>
                  </a:lnTo>
                  <a:lnTo>
                    <a:pt x="3556" y="22110"/>
                  </a:lnTo>
                  <a:lnTo>
                    <a:pt x="3556" y="23380"/>
                  </a:lnTo>
                  <a:lnTo>
                    <a:pt x="3136" y="23380"/>
                  </a:lnTo>
                  <a:lnTo>
                    <a:pt x="2336" y="23380"/>
                  </a:lnTo>
                  <a:lnTo>
                    <a:pt x="2336" y="259118"/>
                  </a:lnTo>
                  <a:lnTo>
                    <a:pt x="2336" y="263398"/>
                  </a:lnTo>
                  <a:lnTo>
                    <a:pt x="2324" y="259118"/>
                  </a:lnTo>
                  <a:lnTo>
                    <a:pt x="2336" y="23380"/>
                  </a:lnTo>
                  <a:lnTo>
                    <a:pt x="2311" y="24638"/>
                  </a:lnTo>
                  <a:lnTo>
                    <a:pt x="2146" y="24638"/>
                  </a:lnTo>
                  <a:lnTo>
                    <a:pt x="2146" y="143852"/>
                  </a:lnTo>
                  <a:lnTo>
                    <a:pt x="1955" y="24307"/>
                  </a:lnTo>
                  <a:lnTo>
                    <a:pt x="990" y="25476"/>
                  </a:lnTo>
                  <a:lnTo>
                    <a:pt x="0" y="329387"/>
                  </a:lnTo>
                  <a:lnTo>
                    <a:pt x="393" y="326059"/>
                  </a:lnTo>
                  <a:lnTo>
                    <a:pt x="431" y="317207"/>
                  </a:lnTo>
                  <a:lnTo>
                    <a:pt x="596" y="308317"/>
                  </a:lnTo>
                  <a:lnTo>
                    <a:pt x="901" y="299415"/>
                  </a:lnTo>
                  <a:lnTo>
                    <a:pt x="1384" y="290563"/>
                  </a:lnTo>
                  <a:lnTo>
                    <a:pt x="1384" y="287426"/>
                  </a:lnTo>
                  <a:lnTo>
                    <a:pt x="1955" y="282117"/>
                  </a:lnTo>
                  <a:lnTo>
                    <a:pt x="1778" y="276847"/>
                  </a:lnTo>
                  <a:lnTo>
                    <a:pt x="2349" y="271360"/>
                  </a:lnTo>
                  <a:lnTo>
                    <a:pt x="2336" y="265455"/>
                  </a:lnTo>
                  <a:lnTo>
                    <a:pt x="2349" y="267995"/>
                  </a:lnTo>
                  <a:lnTo>
                    <a:pt x="2349" y="271360"/>
                  </a:lnTo>
                  <a:lnTo>
                    <a:pt x="2349" y="271792"/>
                  </a:lnTo>
                  <a:lnTo>
                    <a:pt x="2451" y="267995"/>
                  </a:lnTo>
                  <a:lnTo>
                    <a:pt x="2565" y="265455"/>
                  </a:lnTo>
                  <a:lnTo>
                    <a:pt x="2819" y="265455"/>
                  </a:lnTo>
                  <a:lnTo>
                    <a:pt x="2819" y="259118"/>
                  </a:lnTo>
                  <a:lnTo>
                    <a:pt x="3136" y="259118"/>
                  </a:lnTo>
                  <a:lnTo>
                    <a:pt x="3136" y="255320"/>
                  </a:lnTo>
                  <a:lnTo>
                    <a:pt x="3530" y="255320"/>
                  </a:lnTo>
                  <a:lnTo>
                    <a:pt x="3530" y="250253"/>
                  </a:lnTo>
                  <a:lnTo>
                    <a:pt x="4025" y="250253"/>
                  </a:lnTo>
                  <a:lnTo>
                    <a:pt x="4025" y="246443"/>
                  </a:lnTo>
                  <a:lnTo>
                    <a:pt x="4330" y="246443"/>
                  </a:lnTo>
                  <a:lnTo>
                    <a:pt x="4330" y="243916"/>
                  </a:lnTo>
                  <a:lnTo>
                    <a:pt x="4622" y="243916"/>
                  </a:lnTo>
                  <a:lnTo>
                    <a:pt x="4622" y="240106"/>
                  </a:lnTo>
                  <a:lnTo>
                    <a:pt x="4914" y="240106"/>
                  </a:lnTo>
                  <a:lnTo>
                    <a:pt x="4914" y="237578"/>
                  </a:lnTo>
                  <a:lnTo>
                    <a:pt x="5105" y="237578"/>
                  </a:lnTo>
                  <a:lnTo>
                    <a:pt x="5245" y="237578"/>
                  </a:lnTo>
                  <a:lnTo>
                    <a:pt x="5245" y="235038"/>
                  </a:lnTo>
                  <a:lnTo>
                    <a:pt x="5588" y="235038"/>
                  </a:lnTo>
                  <a:lnTo>
                    <a:pt x="5588" y="231241"/>
                  </a:lnTo>
                  <a:lnTo>
                    <a:pt x="5715" y="231241"/>
                  </a:lnTo>
                  <a:lnTo>
                    <a:pt x="5892" y="231241"/>
                  </a:lnTo>
                  <a:lnTo>
                    <a:pt x="5905" y="228701"/>
                  </a:lnTo>
                  <a:lnTo>
                    <a:pt x="6197" y="228701"/>
                  </a:lnTo>
                  <a:lnTo>
                    <a:pt x="6197" y="224904"/>
                  </a:lnTo>
                  <a:lnTo>
                    <a:pt x="6680" y="224904"/>
                  </a:lnTo>
                  <a:lnTo>
                    <a:pt x="6680" y="219837"/>
                  </a:lnTo>
                  <a:lnTo>
                    <a:pt x="7086" y="219837"/>
                  </a:lnTo>
                  <a:lnTo>
                    <a:pt x="7188" y="216027"/>
                  </a:lnTo>
                  <a:lnTo>
                    <a:pt x="7493" y="216027"/>
                  </a:lnTo>
                  <a:lnTo>
                    <a:pt x="7493" y="213499"/>
                  </a:lnTo>
                  <a:lnTo>
                    <a:pt x="7975" y="213499"/>
                  </a:lnTo>
                  <a:lnTo>
                    <a:pt x="7975" y="211709"/>
                  </a:lnTo>
                  <a:lnTo>
                    <a:pt x="8255" y="210172"/>
                  </a:lnTo>
                  <a:lnTo>
                    <a:pt x="8648" y="207416"/>
                  </a:lnTo>
                  <a:lnTo>
                    <a:pt x="8864" y="204673"/>
                  </a:lnTo>
                  <a:lnTo>
                    <a:pt x="9436" y="201752"/>
                  </a:lnTo>
                  <a:lnTo>
                    <a:pt x="9423" y="193217"/>
                  </a:lnTo>
                  <a:lnTo>
                    <a:pt x="9436" y="195745"/>
                  </a:lnTo>
                  <a:lnTo>
                    <a:pt x="9436" y="201752"/>
                  </a:lnTo>
                  <a:lnTo>
                    <a:pt x="9436" y="202082"/>
                  </a:lnTo>
                  <a:lnTo>
                    <a:pt x="9817" y="202082"/>
                  </a:lnTo>
                  <a:lnTo>
                    <a:pt x="9817" y="195745"/>
                  </a:lnTo>
                  <a:lnTo>
                    <a:pt x="10515" y="195745"/>
                  </a:lnTo>
                  <a:lnTo>
                    <a:pt x="10515" y="193217"/>
                  </a:lnTo>
                  <a:lnTo>
                    <a:pt x="10642" y="193217"/>
                  </a:lnTo>
                  <a:lnTo>
                    <a:pt x="10642" y="186880"/>
                  </a:lnTo>
                  <a:lnTo>
                    <a:pt x="10820" y="186880"/>
                  </a:lnTo>
                  <a:lnTo>
                    <a:pt x="10820" y="193217"/>
                  </a:lnTo>
                  <a:lnTo>
                    <a:pt x="11137" y="193217"/>
                  </a:lnTo>
                  <a:lnTo>
                    <a:pt x="11137" y="186880"/>
                  </a:lnTo>
                  <a:lnTo>
                    <a:pt x="11430" y="186880"/>
                  </a:lnTo>
                  <a:lnTo>
                    <a:pt x="11899" y="186880"/>
                  </a:lnTo>
                  <a:lnTo>
                    <a:pt x="12052" y="186880"/>
                  </a:lnTo>
                  <a:lnTo>
                    <a:pt x="12052" y="181813"/>
                  </a:lnTo>
                  <a:lnTo>
                    <a:pt x="12750" y="181813"/>
                  </a:lnTo>
                  <a:lnTo>
                    <a:pt x="12750" y="179273"/>
                  </a:lnTo>
                  <a:lnTo>
                    <a:pt x="13296" y="179273"/>
                  </a:lnTo>
                  <a:lnTo>
                    <a:pt x="13296" y="175475"/>
                  </a:lnTo>
                  <a:lnTo>
                    <a:pt x="13589" y="175475"/>
                  </a:lnTo>
                  <a:lnTo>
                    <a:pt x="13855" y="175475"/>
                  </a:lnTo>
                  <a:lnTo>
                    <a:pt x="13855" y="172935"/>
                  </a:lnTo>
                  <a:lnTo>
                    <a:pt x="14300" y="172935"/>
                  </a:lnTo>
                  <a:lnTo>
                    <a:pt x="14300" y="170395"/>
                  </a:lnTo>
                  <a:lnTo>
                    <a:pt x="14554" y="170395"/>
                  </a:lnTo>
                  <a:lnTo>
                    <a:pt x="14744" y="170395"/>
                  </a:lnTo>
                  <a:lnTo>
                    <a:pt x="14744" y="167868"/>
                  </a:lnTo>
                  <a:lnTo>
                    <a:pt x="15227" y="167868"/>
                  </a:lnTo>
                  <a:lnTo>
                    <a:pt x="15227" y="165328"/>
                  </a:lnTo>
                  <a:lnTo>
                    <a:pt x="15557" y="165328"/>
                  </a:lnTo>
                  <a:lnTo>
                    <a:pt x="15773" y="165328"/>
                  </a:lnTo>
                  <a:lnTo>
                    <a:pt x="15773" y="162801"/>
                  </a:lnTo>
                  <a:lnTo>
                    <a:pt x="16319" y="162801"/>
                  </a:lnTo>
                  <a:lnTo>
                    <a:pt x="16319" y="160261"/>
                  </a:lnTo>
                  <a:lnTo>
                    <a:pt x="16738" y="160261"/>
                  </a:lnTo>
                  <a:lnTo>
                    <a:pt x="16929" y="160261"/>
                  </a:lnTo>
                  <a:lnTo>
                    <a:pt x="16929" y="156464"/>
                  </a:lnTo>
                  <a:lnTo>
                    <a:pt x="17538" y="156464"/>
                  </a:lnTo>
                  <a:lnTo>
                    <a:pt x="17538" y="153924"/>
                  </a:lnTo>
                  <a:lnTo>
                    <a:pt x="17703" y="153924"/>
                  </a:lnTo>
                  <a:lnTo>
                    <a:pt x="18084" y="153924"/>
                  </a:lnTo>
                  <a:lnTo>
                    <a:pt x="18084" y="151384"/>
                  </a:lnTo>
                  <a:lnTo>
                    <a:pt x="18630" y="151384"/>
                  </a:lnTo>
                  <a:lnTo>
                    <a:pt x="18630" y="148856"/>
                  </a:lnTo>
                  <a:lnTo>
                    <a:pt x="18884" y="148856"/>
                  </a:lnTo>
                  <a:lnTo>
                    <a:pt x="18884" y="143789"/>
                  </a:lnTo>
                  <a:lnTo>
                    <a:pt x="20193" y="143789"/>
                  </a:lnTo>
                  <a:lnTo>
                    <a:pt x="20193" y="141249"/>
                  </a:lnTo>
                  <a:lnTo>
                    <a:pt x="20662" y="141249"/>
                  </a:lnTo>
                  <a:lnTo>
                    <a:pt x="20662" y="9436"/>
                  </a:lnTo>
                  <a:lnTo>
                    <a:pt x="20853" y="9436"/>
                  </a:lnTo>
                  <a:lnTo>
                    <a:pt x="20853" y="8166"/>
                  </a:lnTo>
                  <a:close/>
                </a:path>
                <a:path w="142239" h="775335">
                  <a:moveTo>
                    <a:pt x="139268" y="449237"/>
                  </a:moveTo>
                  <a:lnTo>
                    <a:pt x="136956" y="449237"/>
                  </a:lnTo>
                  <a:lnTo>
                    <a:pt x="136956" y="447967"/>
                  </a:lnTo>
                  <a:lnTo>
                    <a:pt x="136423" y="447967"/>
                  </a:lnTo>
                  <a:lnTo>
                    <a:pt x="136423" y="449237"/>
                  </a:lnTo>
                  <a:lnTo>
                    <a:pt x="136423" y="450507"/>
                  </a:lnTo>
                  <a:lnTo>
                    <a:pt x="136321" y="447967"/>
                  </a:lnTo>
                  <a:lnTo>
                    <a:pt x="135750" y="447967"/>
                  </a:lnTo>
                  <a:lnTo>
                    <a:pt x="135750" y="446709"/>
                  </a:lnTo>
                  <a:lnTo>
                    <a:pt x="134645" y="446709"/>
                  </a:lnTo>
                  <a:lnTo>
                    <a:pt x="134645" y="447967"/>
                  </a:lnTo>
                  <a:lnTo>
                    <a:pt x="134950" y="447967"/>
                  </a:lnTo>
                  <a:lnTo>
                    <a:pt x="134950" y="773709"/>
                  </a:lnTo>
                  <a:lnTo>
                    <a:pt x="136321" y="773709"/>
                  </a:lnTo>
                  <a:lnTo>
                    <a:pt x="136740" y="773709"/>
                  </a:lnTo>
                  <a:lnTo>
                    <a:pt x="136740" y="774979"/>
                  </a:lnTo>
                  <a:lnTo>
                    <a:pt x="137401" y="774979"/>
                  </a:lnTo>
                  <a:lnTo>
                    <a:pt x="137401" y="773709"/>
                  </a:lnTo>
                  <a:lnTo>
                    <a:pt x="138379" y="773709"/>
                  </a:lnTo>
                  <a:lnTo>
                    <a:pt x="138379" y="450507"/>
                  </a:lnTo>
                  <a:lnTo>
                    <a:pt x="139268" y="450507"/>
                  </a:lnTo>
                  <a:lnTo>
                    <a:pt x="139268" y="449237"/>
                  </a:lnTo>
                  <a:close/>
                </a:path>
                <a:path w="142239" h="775335">
                  <a:moveTo>
                    <a:pt x="142125" y="61937"/>
                  </a:moveTo>
                  <a:lnTo>
                    <a:pt x="83261" y="2527"/>
                  </a:lnTo>
                  <a:lnTo>
                    <a:pt x="68694" y="3136"/>
                  </a:lnTo>
                  <a:lnTo>
                    <a:pt x="67513" y="2921"/>
                  </a:lnTo>
                  <a:lnTo>
                    <a:pt x="66548" y="2349"/>
                  </a:lnTo>
                  <a:lnTo>
                    <a:pt x="65544" y="1955"/>
                  </a:lnTo>
                  <a:lnTo>
                    <a:pt x="64363" y="1562"/>
                  </a:lnTo>
                  <a:lnTo>
                    <a:pt x="61429" y="774"/>
                  </a:lnTo>
                  <a:lnTo>
                    <a:pt x="60248" y="381"/>
                  </a:lnTo>
                  <a:lnTo>
                    <a:pt x="59245" y="0"/>
                  </a:lnTo>
                  <a:lnTo>
                    <a:pt x="58280" y="0"/>
                  </a:lnTo>
                  <a:lnTo>
                    <a:pt x="58648" y="5384"/>
                  </a:lnTo>
                  <a:lnTo>
                    <a:pt x="58458" y="8229"/>
                  </a:lnTo>
                  <a:lnTo>
                    <a:pt x="59067" y="6845"/>
                  </a:lnTo>
                  <a:lnTo>
                    <a:pt x="59067" y="9194"/>
                  </a:lnTo>
                  <a:lnTo>
                    <a:pt x="59245" y="9791"/>
                  </a:lnTo>
                  <a:lnTo>
                    <a:pt x="59245" y="10375"/>
                  </a:lnTo>
                  <a:lnTo>
                    <a:pt x="59639" y="10972"/>
                  </a:lnTo>
                  <a:lnTo>
                    <a:pt x="59639" y="11938"/>
                  </a:lnTo>
                  <a:lnTo>
                    <a:pt x="59855" y="12534"/>
                  </a:lnTo>
                  <a:lnTo>
                    <a:pt x="59855" y="13322"/>
                  </a:lnTo>
                  <a:lnTo>
                    <a:pt x="60642" y="14897"/>
                  </a:lnTo>
                  <a:lnTo>
                    <a:pt x="60820" y="15671"/>
                  </a:lnTo>
                  <a:lnTo>
                    <a:pt x="61214" y="16459"/>
                  </a:lnTo>
                  <a:lnTo>
                    <a:pt x="61429" y="17246"/>
                  </a:lnTo>
                  <a:lnTo>
                    <a:pt x="62217" y="18808"/>
                  </a:lnTo>
                  <a:lnTo>
                    <a:pt x="63004" y="21551"/>
                  </a:lnTo>
                  <a:lnTo>
                    <a:pt x="64579" y="23914"/>
                  </a:lnTo>
                  <a:lnTo>
                    <a:pt x="65544" y="26441"/>
                  </a:lnTo>
                  <a:lnTo>
                    <a:pt x="66154" y="27444"/>
                  </a:lnTo>
                  <a:lnTo>
                    <a:pt x="66548" y="28219"/>
                  </a:lnTo>
                  <a:lnTo>
                    <a:pt x="70269" y="31750"/>
                  </a:lnTo>
                  <a:lnTo>
                    <a:pt x="142125" y="61937"/>
                  </a:lnTo>
                  <a:close/>
                </a:path>
              </a:pathLst>
            </a:custGeom>
            <a:solidFill>
              <a:srgbClr val="0080FF"/>
            </a:solidFill>
          </p:spPr>
          <p:txBody>
            <a:bodyPr wrap="square" lIns="0" tIns="0" rIns="0" bIns="0" rtlCol="0"/>
            <a:lstStyle/>
            <a:p>
              <a:endParaRPr/>
            </a:p>
          </p:txBody>
        </p:sp>
        <p:sp>
          <p:nvSpPr>
            <p:cNvPr id="21" name="object 18">
              <a:extLst>
                <a:ext uri="{FF2B5EF4-FFF2-40B4-BE49-F238E27FC236}">
                  <a16:creationId xmlns:a16="http://schemas.microsoft.com/office/drawing/2014/main" id="{FE7A1C3D-0CC7-702C-ADD7-F3F2CA3D237E}"/>
                </a:ext>
              </a:extLst>
            </p:cNvPr>
            <p:cNvSpPr/>
            <p:nvPr/>
          </p:nvSpPr>
          <p:spPr>
            <a:xfrm>
              <a:off x="1577911" y="3342500"/>
              <a:ext cx="137795" cy="746760"/>
            </a:xfrm>
            <a:custGeom>
              <a:avLst/>
              <a:gdLst/>
              <a:ahLst/>
              <a:cxnLst/>
              <a:rect l="l" t="t" r="r" b="b"/>
              <a:pathLst>
                <a:path w="137794" h="746760">
                  <a:moveTo>
                    <a:pt x="113969" y="347776"/>
                  </a:moveTo>
                  <a:lnTo>
                    <a:pt x="113957" y="349046"/>
                  </a:lnTo>
                  <a:lnTo>
                    <a:pt x="113969" y="347776"/>
                  </a:lnTo>
                  <a:close/>
                </a:path>
                <a:path w="137794" h="746760">
                  <a:moveTo>
                    <a:pt x="137591" y="30187"/>
                  </a:moveTo>
                  <a:lnTo>
                    <a:pt x="112572" y="19685"/>
                  </a:lnTo>
                  <a:lnTo>
                    <a:pt x="112572" y="729284"/>
                  </a:lnTo>
                  <a:lnTo>
                    <a:pt x="112572" y="729996"/>
                  </a:lnTo>
                  <a:lnTo>
                    <a:pt x="111798" y="729284"/>
                  </a:lnTo>
                  <a:lnTo>
                    <a:pt x="112572" y="729284"/>
                  </a:lnTo>
                  <a:lnTo>
                    <a:pt x="112572" y="19685"/>
                  </a:lnTo>
                  <a:lnTo>
                    <a:pt x="112090" y="19481"/>
                  </a:lnTo>
                  <a:lnTo>
                    <a:pt x="112090" y="379730"/>
                  </a:lnTo>
                  <a:lnTo>
                    <a:pt x="112090" y="379857"/>
                  </a:lnTo>
                  <a:lnTo>
                    <a:pt x="112090" y="537603"/>
                  </a:lnTo>
                  <a:lnTo>
                    <a:pt x="112090" y="728014"/>
                  </a:lnTo>
                  <a:lnTo>
                    <a:pt x="111061" y="728014"/>
                  </a:lnTo>
                  <a:lnTo>
                    <a:pt x="111061" y="728611"/>
                  </a:lnTo>
                  <a:lnTo>
                    <a:pt x="110223" y="727837"/>
                  </a:lnTo>
                  <a:lnTo>
                    <a:pt x="112090" y="537603"/>
                  </a:lnTo>
                  <a:lnTo>
                    <a:pt x="112090" y="379857"/>
                  </a:lnTo>
                  <a:lnTo>
                    <a:pt x="108851" y="437286"/>
                  </a:lnTo>
                  <a:lnTo>
                    <a:pt x="108851" y="726833"/>
                  </a:lnTo>
                  <a:lnTo>
                    <a:pt x="107492" y="725284"/>
                  </a:lnTo>
                  <a:lnTo>
                    <a:pt x="108064" y="725665"/>
                  </a:lnTo>
                  <a:lnTo>
                    <a:pt x="108851" y="726833"/>
                  </a:lnTo>
                  <a:lnTo>
                    <a:pt x="108851" y="437286"/>
                  </a:lnTo>
                  <a:lnTo>
                    <a:pt x="93522" y="709104"/>
                  </a:lnTo>
                  <a:lnTo>
                    <a:pt x="112090" y="379730"/>
                  </a:lnTo>
                  <a:lnTo>
                    <a:pt x="112090" y="19481"/>
                  </a:lnTo>
                  <a:lnTo>
                    <a:pt x="90690" y="10490"/>
                  </a:lnTo>
                  <a:lnTo>
                    <a:pt x="90690" y="705827"/>
                  </a:lnTo>
                  <a:lnTo>
                    <a:pt x="90398" y="705485"/>
                  </a:lnTo>
                  <a:lnTo>
                    <a:pt x="90004" y="704888"/>
                  </a:lnTo>
                  <a:lnTo>
                    <a:pt x="90347" y="705269"/>
                  </a:lnTo>
                  <a:lnTo>
                    <a:pt x="90690" y="705827"/>
                  </a:lnTo>
                  <a:lnTo>
                    <a:pt x="90690" y="10490"/>
                  </a:lnTo>
                  <a:lnTo>
                    <a:pt x="77482" y="4940"/>
                  </a:lnTo>
                  <a:lnTo>
                    <a:pt x="77482" y="685368"/>
                  </a:lnTo>
                  <a:lnTo>
                    <a:pt x="75107" y="681647"/>
                  </a:lnTo>
                  <a:lnTo>
                    <a:pt x="72961" y="677367"/>
                  </a:lnTo>
                  <a:lnTo>
                    <a:pt x="75323" y="681647"/>
                  </a:lnTo>
                  <a:lnTo>
                    <a:pt x="77482" y="685368"/>
                  </a:lnTo>
                  <a:lnTo>
                    <a:pt x="77482" y="4940"/>
                  </a:lnTo>
                  <a:lnTo>
                    <a:pt x="65735" y="0"/>
                  </a:lnTo>
                  <a:lnTo>
                    <a:pt x="64770" y="1574"/>
                  </a:lnTo>
                  <a:lnTo>
                    <a:pt x="63982" y="2743"/>
                  </a:lnTo>
                  <a:lnTo>
                    <a:pt x="63563" y="3467"/>
                  </a:lnTo>
                  <a:lnTo>
                    <a:pt x="63563" y="658609"/>
                  </a:lnTo>
                  <a:lnTo>
                    <a:pt x="62369" y="656196"/>
                  </a:lnTo>
                  <a:lnTo>
                    <a:pt x="51562" y="629970"/>
                  </a:lnTo>
                  <a:lnTo>
                    <a:pt x="50596" y="627824"/>
                  </a:lnTo>
                  <a:lnTo>
                    <a:pt x="45364" y="613092"/>
                  </a:lnTo>
                  <a:lnTo>
                    <a:pt x="40551" y="598271"/>
                  </a:lnTo>
                  <a:lnTo>
                    <a:pt x="38150" y="590423"/>
                  </a:lnTo>
                  <a:lnTo>
                    <a:pt x="49479" y="624535"/>
                  </a:lnTo>
                  <a:lnTo>
                    <a:pt x="63563" y="658609"/>
                  </a:lnTo>
                  <a:lnTo>
                    <a:pt x="63563" y="3467"/>
                  </a:lnTo>
                  <a:lnTo>
                    <a:pt x="48031" y="30010"/>
                  </a:lnTo>
                  <a:lnTo>
                    <a:pt x="35521" y="59740"/>
                  </a:lnTo>
                  <a:lnTo>
                    <a:pt x="25819" y="90589"/>
                  </a:lnTo>
                  <a:lnTo>
                    <a:pt x="18288" y="121170"/>
                  </a:lnTo>
                  <a:lnTo>
                    <a:pt x="17500" y="123532"/>
                  </a:lnTo>
                  <a:lnTo>
                    <a:pt x="17322" y="126060"/>
                  </a:lnTo>
                  <a:lnTo>
                    <a:pt x="9512" y="169418"/>
                  </a:lnTo>
                  <a:lnTo>
                    <a:pt x="4368" y="213169"/>
                  </a:lnTo>
                  <a:lnTo>
                    <a:pt x="1371" y="257149"/>
                  </a:lnTo>
                  <a:lnTo>
                    <a:pt x="0" y="301155"/>
                  </a:lnTo>
                  <a:lnTo>
                    <a:pt x="0" y="310959"/>
                  </a:lnTo>
                  <a:lnTo>
                    <a:pt x="0" y="317449"/>
                  </a:lnTo>
                  <a:lnTo>
                    <a:pt x="1536" y="364451"/>
                  </a:lnTo>
                  <a:lnTo>
                    <a:pt x="4838" y="411327"/>
                  </a:lnTo>
                  <a:lnTo>
                    <a:pt x="10083" y="458025"/>
                  </a:lnTo>
                  <a:lnTo>
                    <a:pt x="17500" y="504482"/>
                  </a:lnTo>
                  <a:lnTo>
                    <a:pt x="18288" y="507619"/>
                  </a:lnTo>
                  <a:lnTo>
                    <a:pt x="26987" y="549008"/>
                  </a:lnTo>
                  <a:lnTo>
                    <a:pt x="36461" y="584885"/>
                  </a:lnTo>
                  <a:lnTo>
                    <a:pt x="36017" y="583374"/>
                  </a:lnTo>
                  <a:lnTo>
                    <a:pt x="31673" y="568413"/>
                  </a:lnTo>
                  <a:lnTo>
                    <a:pt x="31102" y="565670"/>
                  </a:lnTo>
                  <a:lnTo>
                    <a:pt x="28587" y="555675"/>
                  </a:lnTo>
                  <a:lnTo>
                    <a:pt x="26149" y="545655"/>
                  </a:lnTo>
                  <a:lnTo>
                    <a:pt x="23812" y="535597"/>
                  </a:lnTo>
                  <a:lnTo>
                    <a:pt x="21043" y="522732"/>
                  </a:lnTo>
                  <a:lnTo>
                    <a:pt x="21653" y="546455"/>
                  </a:lnTo>
                  <a:lnTo>
                    <a:pt x="23812" y="555637"/>
                  </a:lnTo>
                  <a:lnTo>
                    <a:pt x="26149" y="564870"/>
                  </a:lnTo>
                  <a:lnTo>
                    <a:pt x="28587" y="574065"/>
                  </a:lnTo>
                  <a:lnTo>
                    <a:pt x="31102" y="583133"/>
                  </a:lnTo>
                  <a:lnTo>
                    <a:pt x="31673" y="585673"/>
                  </a:lnTo>
                  <a:lnTo>
                    <a:pt x="45339" y="627138"/>
                  </a:lnTo>
                  <a:lnTo>
                    <a:pt x="51562" y="642721"/>
                  </a:lnTo>
                  <a:lnTo>
                    <a:pt x="56502" y="654494"/>
                  </a:lnTo>
                  <a:lnTo>
                    <a:pt x="59829" y="661543"/>
                  </a:lnTo>
                  <a:lnTo>
                    <a:pt x="64770" y="672528"/>
                  </a:lnTo>
                  <a:lnTo>
                    <a:pt x="68707" y="679399"/>
                  </a:lnTo>
                  <a:lnTo>
                    <a:pt x="72250" y="686244"/>
                  </a:lnTo>
                  <a:lnTo>
                    <a:pt x="76187" y="692912"/>
                  </a:lnTo>
                  <a:lnTo>
                    <a:pt x="77152" y="694474"/>
                  </a:lnTo>
                  <a:lnTo>
                    <a:pt x="78333" y="696048"/>
                  </a:lnTo>
                  <a:lnTo>
                    <a:pt x="79336" y="698030"/>
                  </a:lnTo>
                  <a:lnTo>
                    <a:pt x="85750" y="707364"/>
                  </a:lnTo>
                  <a:lnTo>
                    <a:pt x="92506" y="716229"/>
                  </a:lnTo>
                  <a:lnTo>
                    <a:pt x="99860" y="724636"/>
                  </a:lnTo>
                  <a:lnTo>
                    <a:pt x="108064" y="732536"/>
                  </a:lnTo>
                  <a:lnTo>
                    <a:pt x="108851" y="733501"/>
                  </a:lnTo>
                  <a:lnTo>
                    <a:pt x="110223" y="734491"/>
                  </a:lnTo>
                  <a:lnTo>
                    <a:pt x="115544" y="739203"/>
                  </a:lnTo>
                  <a:lnTo>
                    <a:pt x="121056" y="741946"/>
                  </a:lnTo>
                  <a:lnTo>
                    <a:pt x="127177" y="745477"/>
                  </a:lnTo>
                  <a:lnTo>
                    <a:pt x="128536" y="746048"/>
                  </a:lnTo>
                  <a:lnTo>
                    <a:pt x="129324" y="746252"/>
                  </a:lnTo>
                  <a:lnTo>
                    <a:pt x="132867" y="742911"/>
                  </a:lnTo>
                  <a:lnTo>
                    <a:pt x="131686" y="742340"/>
                  </a:lnTo>
                  <a:lnTo>
                    <a:pt x="130708" y="741553"/>
                  </a:lnTo>
                  <a:lnTo>
                    <a:pt x="130416" y="741514"/>
                  </a:lnTo>
                  <a:lnTo>
                    <a:pt x="130416" y="416217"/>
                  </a:lnTo>
                  <a:lnTo>
                    <a:pt x="131216" y="416217"/>
                  </a:lnTo>
                  <a:lnTo>
                    <a:pt x="131216" y="414959"/>
                  </a:lnTo>
                  <a:lnTo>
                    <a:pt x="130416" y="414959"/>
                  </a:lnTo>
                  <a:lnTo>
                    <a:pt x="130111" y="414959"/>
                  </a:lnTo>
                  <a:lnTo>
                    <a:pt x="129933" y="414959"/>
                  </a:lnTo>
                  <a:lnTo>
                    <a:pt x="129933" y="413689"/>
                  </a:lnTo>
                  <a:lnTo>
                    <a:pt x="129032" y="413689"/>
                  </a:lnTo>
                  <a:lnTo>
                    <a:pt x="129032" y="740689"/>
                  </a:lnTo>
                  <a:lnTo>
                    <a:pt x="129032" y="741210"/>
                  </a:lnTo>
                  <a:lnTo>
                    <a:pt x="128143" y="740765"/>
                  </a:lnTo>
                  <a:lnTo>
                    <a:pt x="127990" y="740689"/>
                  </a:lnTo>
                  <a:lnTo>
                    <a:pt x="128143" y="740689"/>
                  </a:lnTo>
                  <a:lnTo>
                    <a:pt x="129032" y="740689"/>
                  </a:lnTo>
                  <a:lnTo>
                    <a:pt x="129032" y="413689"/>
                  </a:lnTo>
                  <a:lnTo>
                    <a:pt x="129032" y="412419"/>
                  </a:lnTo>
                  <a:lnTo>
                    <a:pt x="128828" y="412419"/>
                  </a:lnTo>
                  <a:lnTo>
                    <a:pt x="127965" y="412419"/>
                  </a:lnTo>
                  <a:lnTo>
                    <a:pt x="127965" y="411149"/>
                  </a:lnTo>
                  <a:lnTo>
                    <a:pt x="127571" y="411149"/>
                  </a:lnTo>
                  <a:lnTo>
                    <a:pt x="127266" y="411149"/>
                  </a:lnTo>
                  <a:lnTo>
                    <a:pt x="127266" y="739419"/>
                  </a:lnTo>
                  <a:lnTo>
                    <a:pt x="127266" y="740295"/>
                  </a:lnTo>
                  <a:lnTo>
                    <a:pt x="125666" y="739419"/>
                  </a:lnTo>
                  <a:lnTo>
                    <a:pt x="126085" y="739419"/>
                  </a:lnTo>
                  <a:lnTo>
                    <a:pt x="127266" y="739419"/>
                  </a:lnTo>
                  <a:lnTo>
                    <a:pt x="127266" y="411149"/>
                  </a:lnTo>
                  <a:lnTo>
                    <a:pt x="127101" y="411149"/>
                  </a:lnTo>
                  <a:lnTo>
                    <a:pt x="127101" y="409879"/>
                  </a:lnTo>
                  <a:lnTo>
                    <a:pt x="126314" y="409879"/>
                  </a:lnTo>
                  <a:lnTo>
                    <a:pt x="126314" y="408622"/>
                  </a:lnTo>
                  <a:lnTo>
                    <a:pt x="126174" y="408622"/>
                  </a:lnTo>
                  <a:lnTo>
                    <a:pt x="126174" y="409879"/>
                  </a:lnTo>
                  <a:lnTo>
                    <a:pt x="126174" y="411149"/>
                  </a:lnTo>
                  <a:lnTo>
                    <a:pt x="126085" y="408622"/>
                  </a:lnTo>
                  <a:lnTo>
                    <a:pt x="125501" y="408622"/>
                  </a:lnTo>
                  <a:lnTo>
                    <a:pt x="125501" y="407352"/>
                  </a:lnTo>
                  <a:lnTo>
                    <a:pt x="124993" y="407352"/>
                  </a:lnTo>
                  <a:lnTo>
                    <a:pt x="124993" y="408622"/>
                  </a:lnTo>
                  <a:lnTo>
                    <a:pt x="124802" y="408622"/>
                  </a:lnTo>
                  <a:lnTo>
                    <a:pt x="124802" y="407352"/>
                  </a:lnTo>
                  <a:lnTo>
                    <a:pt x="124942" y="407352"/>
                  </a:lnTo>
                  <a:lnTo>
                    <a:pt x="124942" y="406082"/>
                  </a:lnTo>
                  <a:lnTo>
                    <a:pt x="124790" y="406082"/>
                  </a:lnTo>
                  <a:lnTo>
                    <a:pt x="124790" y="738162"/>
                  </a:lnTo>
                  <a:lnTo>
                    <a:pt x="124790" y="738949"/>
                  </a:lnTo>
                  <a:lnTo>
                    <a:pt x="124599" y="738835"/>
                  </a:lnTo>
                  <a:lnTo>
                    <a:pt x="124599" y="738162"/>
                  </a:lnTo>
                  <a:lnTo>
                    <a:pt x="124790" y="738162"/>
                  </a:lnTo>
                  <a:lnTo>
                    <a:pt x="124790" y="406082"/>
                  </a:lnTo>
                  <a:lnTo>
                    <a:pt x="124574" y="406082"/>
                  </a:lnTo>
                  <a:lnTo>
                    <a:pt x="124574" y="738162"/>
                  </a:lnTo>
                  <a:lnTo>
                    <a:pt x="124574" y="738822"/>
                  </a:lnTo>
                  <a:lnTo>
                    <a:pt x="123355" y="738162"/>
                  </a:lnTo>
                  <a:lnTo>
                    <a:pt x="123812" y="738162"/>
                  </a:lnTo>
                  <a:lnTo>
                    <a:pt x="124574" y="738162"/>
                  </a:lnTo>
                  <a:lnTo>
                    <a:pt x="124574" y="406082"/>
                  </a:lnTo>
                  <a:lnTo>
                    <a:pt x="124180" y="406082"/>
                  </a:lnTo>
                  <a:lnTo>
                    <a:pt x="124180" y="404812"/>
                  </a:lnTo>
                  <a:lnTo>
                    <a:pt x="123812" y="404812"/>
                  </a:lnTo>
                  <a:lnTo>
                    <a:pt x="123736" y="403542"/>
                  </a:lnTo>
                  <a:lnTo>
                    <a:pt x="123151" y="403542"/>
                  </a:lnTo>
                  <a:lnTo>
                    <a:pt x="123151" y="402285"/>
                  </a:lnTo>
                  <a:lnTo>
                    <a:pt x="122847" y="402285"/>
                  </a:lnTo>
                  <a:lnTo>
                    <a:pt x="122847" y="736892"/>
                  </a:lnTo>
                  <a:lnTo>
                    <a:pt x="122847" y="737882"/>
                  </a:lnTo>
                  <a:lnTo>
                    <a:pt x="121666" y="737235"/>
                  </a:lnTo>
                  <a:lnTo>
                    <a:pt x="121196" y="736892"/>
                  </a:lnTo>
                  <a:lnTo>
                    <a:pt x="121450" y="736892"/>
                  </a:lnTo>
                  <a:lnTo>
                    <a:pt x="122643" y="736892"/>
                  </a:lnTo>
                  <a:lnTo>
                    <a:pt x="122847" y="736892"/>
                  </a:lnTo>
                  <a:lnTo>
                    <a:pt x="122847" y="402285"/>
                  </a:lnTo>
                  <a:lnTo>
                    <a:pt x="122834" y="403542"/>
                  </a:lnTo>
                  <a:lnTo>
                    <a:pt x="122834" y="404812"/>
                  </a:lnTo>
                  <a:lnTo>
                    <a:pt x="122643" y="404812"/>
                  </a:lnTo>
                  <a:lnTo>
                    <a:pt x="122643" y="402285"/>
                  </a:lnTo>
                  <a:lnTo>
                    <a:pt x="122720" y="401015"/>
                  </a:lnTo>
                  <a:lnTo>
                    <a:pt x="122085" y="401015"/>
                  </a:lnTo>
                  <a:lnTo>
                    <a:pt x="122085" y="399745"/>
                  </a:lnTo>
                  <a:lnTo>
                    <a:pt x="121488" y="399745"/>
                  </a:lnTo>
                  <a:lnTo>
                    <a:pt x="121488" y="398475"/>
                  </a:lnTo>
                  <a:lnTo>
                    <a:pt x="120980" y="398475"/>
                  </a:lnTo>
                  <a:lnTo>
                    <a:pt x="120980" y="395947"/>
                  </a:lnTo>
                  <a:lnTo>
                    <a:pt x="120662" y="395947"/>
                  </a:lnTo>
                  <a:lnTo>
                    <a:pt x="120662" y="735622"/>
                  </a:lnTo>
                  <a:lnTo>
                    <a:pt x="120662" y="736498"/>
                  </a:lnTo>
                  <a:lnTo>
                    <a:pt x="119481" y="735622"/>
                  </a:lnTo>
                  <a:lnTo>
                    <a:pt x="120269" y="735622"/>
                  </a:lnTo>
                  <a:lnTo>
                    <a:pt x="120662" y="735622"/>
                  </a:lnTo>
                  <a:lnTo>
                    <a:pt x="120662" y="395947"/>
                  </a:lnTo>
                  <a:lnTo>
                    <a:pt x="120383" y="395947"/>
                  </a:lnTo>
                  <a:lnTo>
                    <a:pt x="120383" y="394677"/>
                  </a:lnTo>
                  <a:lnTo>
                    <a:pt x="119989" y="394677"/>
                  </a:lnTo>
                  <a:lnTo>
                    <a:pt x="119989" y="393407"/>
                  </a:lnTo>
                  <a:lnTo>
                    <a:pt x="119583" y="393407"/>
                  </a:lnTo>
                  <a:lnTo>
                    <a:pt x="119583" y="392137"/>
                  </a:lnTo>
                  <a:lnTo>
                    <a:pt x="119303" y="392137"/>
                  </a:lnTo>
                  <a:lnTo>
                    <a:pt x="119303" y="393407"/>
                  </a:lnTo>
                  <a:lnTo>
                    <a:pt x="119291" y="394677"/>
                  </a:lnTo>
                  <a:lnTo>
                    <a:pt x="119189" y="734352"/>
                  </a:lnTo>
                  <a:lnTo>
                    <a:pt x="119189" y="735406"/>
                  </a:lnTo>
                  <a:lnTo>
                    <a:pt x="119087" y="734352"/>
                  </a:lnTo>
                  <a:lnTo>
                    <a:pt x="119189" y="394677"/>
                  </a:lnTo>
                  <a:lnTo>
                    <a:pt x="119189" y="392137"/>
                  </a:lnTo>
                  <a:lnTo>
                    <a:pt x="119049" y="392137"/>
                  </a:lnTo>
                  <a:lnTo>
                    <a:pt x="119049" y="389610"/>
                  </a:lnTo>
                  <a:lnTo>
                    <a:pt x="119011" y="734352"/>
                  </a:lnTo>
                  <a:lnTo>
                    <a:pt x="119011" y="735279"/>
                  </a:lnTo>
                  <a:lnTo>
                    <a:pt x="117754" y="734352"/>
                  </a:lnTo>
                  <a:lnTo>
                    <a:pt x="118122" y="734352"/>
                  </a:lnTo>
                  <a:lnTo>
                    <a:pt x="119011" y="734352"/>
                  </a:lnTo>
                  <a:lnTo>
                    <a:pt x="119011" y="389610"/>
                  </a:lnTo>
                  <a:lnTo>
                    <a:pt x="118452" y="389610"/>
                  </a:lnTo>
                  <a:lnTo>
                    <a:pt x="118452" y="388340"/>
                  </a:lnTo>
                  <a:lnTo>
                    <a:pt x="118160" y="388340"/>
                  </a:lnTo>
                  <a:lnTo>
                    <a:pt x="118160" y="387070"/>
                  </a:lnTo>
                  <a:lnTo>
                    <a:pt x="117970" y="387070"/>
                  </a:lnTo>
                  <a:lnTo>
                    <a:pt x="117970" y="384530"/>
                  </a:lnTo>
                  <a:lnTo>
                    <a:pt x="117513" y="384530"/>
                  </a:lnTo>
                  <a:lnTo>
                    <a:pt x="117513" y="383273"/>
                  </a:lnTo>
                  <a:lnTo>
                    <a:pt x="117233" y="383273"/>
                  </a:lnTo>
                  <a:lnTo>
                    <a:pt x="117233" y="733082"/>
                  </a:lnTo>
                  <a:lnTo>
                    <a:pt x="117233" y="733971"/>
                  </a:lnTo>
                  <a:lnTo>
                    <a:pt x="116039" y="733082"/>
                  </a:lnTo>
                  <a:lnTo>
                    <a:pt x="116725" y="733082"/>
                  </a:lnTo>
                  <a:lnTo>
                    <a:pt x="117233" y="733082"/>
                  </a:lnTo>
                  <a:lnTo>
                    <a:pt x="117233" y="383273"/>
                  </a:lnTo>
                  <a:lnTo>
                    <a:pt x="117081" y="383273"/>
                  </a:lnTo>
                  <a:lnTo>
                    <a:pt x="117081" y="382003"/>
                  </a:lnTo>
                  <a:lnTo>
                    <a:pt x="116725" y="382003"/>
                  </a:lnTo>
                  <a:lnTo>
                    <a:pt x="116725" y="380733"/>
                  </a:lnTo>
                  <a:lnTo>
                    <a:pt x="116471" y="380733"/>
                  </a:lnTo>
                  <a:lnTo>
                    <a:pt x="116471" y="378193"/>
                  </a:lnTo>
                  <a:lnTo>
                    <a:pt x="116154" y="378193"/>
                  </a:lnTo>
                  <a:lnTo>
                    <a:pt x="116154" y="376936"/>
                  </a:lnTo>
                  <a:lnTo>
                    <a:pt x="116065" y="375666"/>
                  </a:lnTo>
                  <a:lnTo>
                    <a:pt x="115938" y="375666"/>
                  </a:lnTo>
                  <a:lnTo>
                    <a:pt x="115938" y="731824"/>
                  </a:lnTo>
                  <a:lnTo>
                    <a:pt x="115938" y="733005"/>
                  </a:lnTo>
                  <a:lnTo>
                    <a:pt x="115544" y="732713"/>
                  </a:lnTo>
                  <a:lnTo>
                    <a:pt x="114566" y="731824"/>
                  </a:lnTo>
                  <a:lnTo>
                    <a:pt x="115938" y="731824"/>
                  </a:lnTo>
                  <a:lnTo>
                    <a:pt x="115938" y="375666"/>
                  </a:lnTo>
                  <a:lnTo>
                    <a:pt x="115773" y="375666"/>
                  </a:lnTo>
                  <a:lnTo>
                    <a:pt x="115773" y="373126"/>
                  </a:lnTo>
                  <a:lnTo>
                    <a:pt x="115252" y="373126"/>
                  </a:lnTo>
                  <a:lnTo>
                    <a:pt x="115252" y="369328"/>
                  </a:lnTo>
                  <a:lnTo>
                    <a:pt x="114744" y="369328"/>
                  </a:lnTo>
                  <a:lnTo>
                    <a:pt x="114744" y="366788"/>
                  </a:lnTo>
                  <a:lnTo>
                    <a:pt x="114554" y="366788"/>
                  </a:lnTo>
                  <a:lnTo>
                    <a:pt x="114554" y="730580"/>
                  </a:lnTo>
                  <a:lnTo>
                    <a:pt x="114554" y="731812"/>
                  </a:lnTo>
                  <a:lnTo>
                    <a:pt x="113182" y="730554"/>
                  </a:lnTo>
                  <a:lnTo>
                    <a:pt x="113372" y="730554"/>
                  </a:lnTo>
                  <a:lnTo>
                    <a:pt x="114554" y="730580"/>
                  </a:lnTo>
                  <a:lnTo>
                    <a:pt x="114554" y="366788"/>
                  </a:lnTo>
                  <a:lnTo>
                    <a:pt x="114554" y="360387"/>
                  </a:lnTo>
                  <a:lnTo>
                    <a:pt x="113957" y="357454"/>
                  </a:lnTo>
                  <a:lnTo>
                    <a:pt x="113677" y="534682"/>
                  </a:lnTo>
                  <a:lnTo>
                    <a:pt x="113677" y="375831"/>
                  </a:lnTo>
                  <a:lnTo>
                    <a:pt x="113855" y="356463"/>
                  </a:lnTo>
                  <a:lnTo>
                    <a:pt x="113969" y="351028"/>
                  </a:lnTo>
                  <a:lnTo>
                    <a:pt x="113893" y="352806"/>
                  </a:lnTo>
                  <a:lnTo>
                    <a:pt x="113944" y="346621"/>
                  </a:lnTo>
                  <a:lnTo>
                    <a:pt x="114007" y="345655"/>
                  </a:lnTo>
                  <a:lnTo>
                    <a:pt x="114223" y="341960"/>
                  </a:lnTo>
                  <a:lnTo>
                    <a:pt x="114261" y="341083"/>
                  </a:lnTo>
                  <a:lnTo>
                    <a:pt x="114363" y="339394"/>
                  </a:lnTo>
                  <a:lnTo>
                    <a:pt x="114363" y="338226"/>
                  </a:lnTo>
                  <a:lnTo>
                    <a:pt x="114363" y="336867"/>
                  </a:lnTo>
                  <a:lnTo>
                    <a:pt x="114554" y="335686"/>
                  </a:lnTo>
                  <a:lnTo>
                    <a:pt x="122237" y="304292"/>
                  </a:lnTo>
                  <a:lnTo>
                    <a:pt x="122453" y="303326"/>
                  </a:lnTo>
                  <a:lnTo>
                    <a:pt x="123024" y="302158"/>
                  </a:lnTo>
                  <a:lnTo>
                    <a:pt x="124815" y="300583"/>
                  </a:lnTo>
                  <a:lnTo>
                    <a:pt x="124028" y="300583"/>
                  </a:lnTo>
                  <a:lnTo>
                    <a:pt x="125996" y="298627"/>
                  </a:lnTo>
                  <a:lnTo>
                    <a:pt x="126174" y="298018"/>
                  </a:lnTo>
                  <a:lnTo>
                    <a:pt x="126568" y="297637"/>
                  </a:lnTo>
                  <a:lnTo>
                    <a:pt x="127177" y="297446"/>
                  </a:lnTo>
                  <a:lnTo>
                    <a:pt x="127749" y="296849"/>
                  </a:lnTo>
                  <a:lnTo>
                    <a:pt x="128536" y="296456"/>
                  </a:lnTo>
                  <a:lnTo>
                    <a:pt x="128739" y="296062"/>
                  </a:lnTo>
                  <a:lnTo>
                    <a:pt x="129133" y="296062"/>
                  </a:lnTo>
                  <a:lnTo>
                    <a:pt x="129717" y="295884"/>
                  </a:lnTo>
                  <a:lnTo>
                    <a:pt x="130111" y="295490"/>
                  </a:lnTo>
                  <a:lnTo>
                    <a:pt x="130708" y="295490"/>
                  </a:lnTo>
                  <a:lnTo>
                    <a:pt x="130898" y="295275"/>
                  </a:lnTo>
                  <a:lnTo>
                    <a:pt x="134048" y="295275"/>
                  </a:lnTo>
                  <a:lnTo>
                    <a:pt x="134442" y="295490"/>
                  </a:lnTo>
                  <a:lnTo>
                    <a:pt x="135432" y="295490"/>
                  </a:lnTo>
                  <a:lnTo>
                    <a:pt x="135623" y="295884"/>
                  </a:lnTo>
                  <a:lnTo>
                    <a:pt x="137591" y="30187"/>
                  </a:lnTo>
                  <a:close/>
                </a:path>
              </a:pathLst>
            </a:custGeom>
            <a:solidFill>
              <a:srgbClr val="0080FF"/>
            </a:solidFill>
          </p:spPr>
          <p:txBody>
            <a:bodyPr wrap="square" lIns="0" tIns="0" rIns="0" bIns="0" rtlCol="0"/>
            <a:lstStyle/>
            <a:p>
              <a:endParaRPr/>
            </a:p>
          </p:txBody>
        </p:sp>
        <p:sp>
          <p:nvSpPr>
            <p:cNvPr id="22" name="object 19">
              <a:extLst>
                <a:ext uri="{FF2B5EF4-FFF2-40B4-BE49-F238E27FC236}">
                  <a16:creationId xmlns:a16="http://schemas.microsoft.com/office/drawing/2014/main" id="{8027BDB7-C6A9-BC20-B3C3-392C1A2CB319}"/>
                </a:ext>
              </a:extLst>
            </p:cNvPr>
            <p:cNvSpPr/>
            <p:nvPr/>
          </p:nvSpPr>
          <p:spPr>
            <a:xfrm>
              <a:off x="1498955" y="3310140"/>
              <a:ext cx="144780" cy="786130"/>
            </a:xfrm>
            <a:custGeom>
              <a:avLst/>
              <a:gdLst/>
              <a:ahLst/>
              <a:cxnLst/>
              <a:rect l="l" t="t" r="r" b="b"/>
              <a:pathLst>
                <a:path w="144780" h="786129">
                  <a:moveTo>
                    <a:pt x="110629" y="618032"/>
                  </a:moveTo>
                  <a:lnTo>
                    <a:pt x="110058" y="598030"/>
                  </a:lnTo>
                  <a:lnTo>
                    <a:pt x="107543" y="588035"/>
                  </a:lnTo>
                  <a:lnTo>
                    <a:pt x="105105" y="578015"/>
                  </a:lnTo>
                  <a:lnTo>
                    <a:pt x="102768" y="567956"/>
                  </a:lnTo>
                  <a:lnTo>
                    <a:pt x="99999" y="555091"/>
                  </a:lnTo>
                  <a:lnTo>
                    <a:pt x="98755" y="548259"/>
                  </a:lnTo>
                  <a:lnTo>
                    <a:pt x="96126" y="534466"/>
                  </a:lnTo>
                  <a:lnTo>
                    <a:pt x="94310" y="524510"/>
                  </a:lnTo>
                  <a:lnTo>
                    <a:pt x="93306" y="517448"/>
                  </a:lnTo>
                  <a:lnTo>
                    <a:pt x="91948" y="509790"/>
                  </a:lnTo>
                  <a:lnTo>
                    <a:pt x="90944" y="502551"/>
                  </a:lnTo>
                  <a:lnTo>
                    <a:pt x="90157" y="499414"/>
                  </a:lnTo>
                  <a:lnTo>
                    <a:pt x="89979" y="493928"/>
                  </a:lnTo>
                  <a:lnTo>
                    <a:pt x="88798" y="489407"/>
                  </a:lnTo>
                  <a:lnTo>
                    <a:pt x="88404" y="483704"/>
                  </a:lnTo>
                  <a:lnTo>
                    <a:pt x="87795" y="480390"/>
                  </a:lnTo>
                  <a:lnTo>
                    <a:pt x="87007" y="474116"/>
                  </a:lnTo>
                  <a:lnTo>
                    <a:pt x="86829" y="470979"/>
                  </a:lnTo>
                  <a:lnTo>
                    <a:pt x="86220" y="467448"/>
                  </a:lnTo>
                  <a:lnTo>
                    <a:pt x="85826" y="464312"/>
                  </a:lnTo>
                  <a:lnTo>
                    <a:pt x="85255" y="458038"/>
                  </a:lnTo>
                  <a:lnTo>
                    <a:pt x="84861" y="454698"/>
                  </a:lnTo>
                  <a:lnTo>
                    <a:pt x="84645" y="451561"/>
                  </a:lnTo>
                  <a:lnTo>
                    <a:pt x="84251" y="448030"/>
                  </a:lnTo>
                  <a:lnTo>
                    <a:pt x="83680" y="441756"/>
                  </a:lnTo>
                  <a:lnTo>
                    <a:pt x="83286" y="438226"/>
                  </a:lnTo>
                  <a:lnTo>
                    <a:pt x="83070" y="435089"/>
                  </a:lnTo>
                  <a:lnTo>
                    <a:pt x="82677" y="431774"/>
                  </a:lnTo>
                  <a:lnTo>
                    <a:pt x="82677" y="428637"/>
                  </a:lnTo>
                  <a:lnTo>
                    <a:pt x="82283" y="425500"/>
                  </a:lnTo>
                  <a:lnTo>
                    <a:pt x="82105" y="421944"/>
                  </a:lnTo>
                  <a:lnTo>
                    <a:pt x="81711" y="418807"/>
                  </a:lnTo>
                  <a:lnTo>
                    <a:pt x="81711" y="415480"/>
                  </a:lnTo>
                  <a:lnTo>
                    <a:pt x="81495" y="412356"/>
                  </a:lnTo>
                  <a:lnTo>
                    <a:pt x="81102" y="408825"/>
                  </a:lnTo>
                  <a:lnTo>
                    <a:pt x="80708" y="405688"/>
                  </a:lnTo>
                  <a:lnTo>
                    <a:pt x="80708" y="402158"/>
                  </a:lnTo>
                  <a:lnTo>
                    <a:pt x="80530" y="399021"/>
                  </a:lnTo>
                  <a:lnTo>
                    <a:pt x="80530" y="395668"/>
                  </a:lnTo>
                  <a:lnTo>
                    <a:pt x="80162" y="392709"/>
                  </a:lnTo>
                  <a:lnTo>
                    <a:pt x="80530" y="454901"/>
                  </a:lnTo>
                  <a:lnTo>
                    <a:pt x="80708" y="458038"/>
                  </a:lnTo>
                  <a:lnTo>
                    <a:pt x="81102" y="461175"/>
                  </a:lnTo>
                  <a:lnTo>
                    <a:pt x="81495" y="464705"/>
                  </a:lnTo>
                  <a:lnTo>
                    <a:pt x="81711" y="467842"/>
                  </a:lnTo>
                  <a:lnTo>
                    <a:pt x="82105" y="470979"/>
                  </a:lnTo>
                  <a:lnTo>
                    <a:pt x="82677" y="474294"/>
                  </a:lnTo>
                  <a:lnTo>
                    <a:pt x="83070" y="477431"/>
                  </a:lnTo>
                  <a:lnTo>
                    <a:pt x="83680" y="483704"/>
                  </a:lnTo>
                  <a:lnTo>
                    <a:pt x="84251" y="487260"/>
                  </a:lnTo>
                  <a:lnTo>
                    <a:pt x="84645" y="490397"/>
                  </a:lnTo>
                  <a:lnTo>
                    <a:pt x="84861" y="493534"/>
                  </a:lnTo>
                  <a:lnTo>
                    <a:pt x="85432" y="496671"/>
                  </a:lnTo>
                  <a:lnTo>
                    <a:pt x="85826" y="499808"/>
                  </a:lnTo>
                  <a:lnTo>
                    <a:pt x="86436" y="502945"/>
                  </a:lnTo>
                  <a:lnTo>
                    <a:pt x="86829" y="506082"/>
                  </a:lnTo>
                  <a:lnTo>
                    <a:pt x="87401" y="509219"/>
                  </a:lnTo>
                  <a:lnTo>
                    <a:pt x="87795" y="512356"/>
                  </a:lnTo>
                  <a:lnTo>
                    <a:pt x="88404" y="515493"/>
                  </a:lnTo>
                  <a:lnTo>
                    <a:pt x="88582" y="518629"/>
                  </a:lnTo>
                  <a:lnTo>
                    <a:pt x="89979" y="524903"/>
                  </a:lnTo>
                  <a:lnTo>
                    <a:pt x="90157" y="528040"/>
                  </a:lnTo>
                  <a:lnTo>
                    <a:pt x="90944" y="531177"/>
                  </a:lnTo>
                  <a:lnTo>
                    <a:pt x="92341" y="537235"/>
                  </a:lnTo>
                  <a:lnTo>
                    <a:pt x="92735" y="543331"/>
                  </a:lnTo>
                  <a:lnTo>
                    <a:pt x="94310" y="549414"/>
                  </a:lnTo>
                  <a:lnTo>
                    <a:pt x="94881" y="552551"/>
                  </a:lnTo>
                  <a:lnTo>
                    <a:pt x="96672" y="560400"/>
                  </a:lnTo>
                  <a:lnTo>
                    <a:pt x="98247" y="568236"/>
                  </a:lnTo>
                  <a:lnTo>
                    <a:pt x="107543" y="606425"/>
                  </a:lnTo>
                  <a:lnTo>
                    <a:pt x="110058" y="615492"/>
                  </a:lnTo>
                  <a:lnTo>
                    <a:pt x="110629" y="618032"/>
                  </a:lnTo>
                  <a:close/>
                </a:path>
                <a:path w="144780" h="786129">
                  <a:moveTo>
                    <a:pt x="137820" y="782142"/>
                  </a:moveTo>
                  <a:lnTo>
                    <a:pt x="136817" y="781748"/>
                  </a:lnTo>
                  <a:lnTo>
                    <a:pt x="134277" y="780580"/>
                  </a:lnTo>
                  <a:lnTo>
                    <a:pt x="133489" y="779970"/>
                  </a:lnTo>
                  <a:lnTo>
                    <a:pt x="126580" y="776846"/>
                  </a:lnTo>
                  <a:lnTo>
                    <a:pt x="121856" y="772731"/>
                  </a:lnTo>
                  <a:lnTo>
                    <a:pt x="116141" y="768426"/>
                  </a:lnTo>
                  <a:lnTo>
                    <a:pt x="115176" y="767041"/>
                  </a:lnTo>
                  <a:lnTo>
                    <a:pt x="81673" y="723912"/>
                  </a:lnTo>
                  <a:lnTo>
                    <a:pt x="58064" y="674306"/>
                  </a:lnTo>
                  <a:lnTo>
                    <a:pt x="41567" y="625906"/>
                  </a:lnTo>
                  <a:lnTo>
                    <a:pt x="37414" y="610577"/>
                  </a:lnTo>
                  <a:lnTo>
                    <a:pt x="36410" y="607618"/>
                  </a:lnTo>
                  <a:lnTo>
                    <a:pt x="33718" y="597712"/>
                  </a:lnTo>
                  <a:lnTo>
                    <a:pt x="31343" y="587730"/>
                  </a:lnTo>
                  <a:lnTo>
                    <a:pt x="29057" y="577748"/>
                  </a:lnTo>
                  <a:lnTo>
                    <a:pt x="26581" y="567842"/>
                  </a:lnTo>
                  <a:lnTo>
                    <a:pt x="26390" y="564705"/>
                  </a:lnTo>
                  <a:lnTo>
                    <a:pt x="23190" y="549770"/>
                  </a:lnTo>
                  <a:lnTo>
                    <a:pt x="21678" y="542277"/>
                  </a:lnTo>
                  <a:lnTo>
                    <a:pt x="19697" y="531558"/>
                  </a:lnTo>
                  <a:lnTo>
                    <a:pt x="18707" y="524294"/>
                  </a:lnTo>
                  <a:lnTo>
                    <a:pt x="17335" y="516661"/>
                  </a:lnTo>
                  <a:lnTo>
                    <a:pt x="16154" y="509612"/>
                  </a:lnTo>
                  <a:lnTo>
                    <a:pt x="15557" y="506476"/>
                  </a:lnTo>
                  <a:lnTo>
                    <a:pt x="15163" y="501167"/>
                  </a:lnTo>
                  <a:lnTo>
                    <a:pt x="14185" y="495681"/>
                  </a:lnTo>
                  <a:lnTo>
                    <a:pt x="13398" y="490397"/>
                  </a:lnTo>
                  <a:lnTo>
                    <a:pt x="13004" y="487260"/>
                  </a:lnTo>
                  <a:lnTo>
                    <a:pt x="12801" y="481558"/>
                  </a:lnTo>
                  <a:lnTo>
                    <a:pt x="11620" y="477037"/>
                  </a:lnTo>
                  <a:lnTo>
                    <a:pt x="11226" y="471157"/>
                  </a:lnTo>
                  <a:lnTo>
                    <a:pt x="10833" y="468020"/>
                  </a:lnTo>
                  <a:lnTo>
                    <a:pt x="10642" y="464705"/>
                  </a:lnTo>
                  <a:lnTo>
                    <a:pt x="9855" y="458038"/>
                  </a:lnTo>
                  <a:lnTo>
                    <a:pt x="9258" y="454901"/>
                  </a:lnTo>
                  <a:lnTo>
                    <a:pt x="9067" y="451764"/>
                  </a:lnTo>
                  <a:lnTo>
                    <a:pt x="9067" y="448424"/>
                  </a:lnTo>
                  <a:lnTo>
                    <a:pt x="8280" y="442150"/>
                  </a:lnTo>
                  <a:lnTo>
                    <a:pt x="7683" y="435089"/>
                  </a:lnTo>
                  <a:lnTo>
                    <a:pt x="7493" y="431952"/>
                  </a:lnTo>
                  <a:lnTo>
                    <a:pt x="7099" y="428815"/>
                  </a:lnTo>
                  <a:lnTo>
                    <a:pt x="7099" y="425500"/>
                  </a:lnTo>
                  <a:lnTo>
                    <a:pt x="6705" y="422338"/>
                  </a:lnTo>
                  <a:lnTo>
                    <a:pt x="6502" y="418807"/>
                  </a:lnTo>
                  <a:lnTo>
                    <a:pt x="6108" y="415671"/>
                  </a:lnTo>
                  <a:lnTo>
                    <a:pt x="6108" y="412356"/>
                  </a:lnTo>
                  <a:lnTo>
                    <a:pt x="5918" y="412356"/>
                  </a:lnTo>
                  <a:lnTo>
                    <a:pt x="5918" y="405688"/>
                  </a:lnTo>
                  <a:lnTo>
                    <a:pt x="5130" y="399021"/>
                  </a:lnTo>
                  <a:lnTo>
                    <a:pt x="5130" y="395884"/>
                  </a:lnTo>
                  <a:lnTo>
                    <a:pt x="4927" y="395884"/>
                  </a:lnTo>
                  <a:lnTo>
                    <a:pt x="4927" y="385876"/>
                  </a:lnTo>
                  <a:lnTo>
                    <a:pt x="4533" y="385876"/>
                  </a:lnTo>
                  <a:lnTo>
                    <a:pt x="4533" y="376275"/>
                  </a:lnTo>
                  <a:lnTo>
                    <a:pt x="4343" y="376275"/>
                  </a:lnTo>
                  <a:lnTo>
                    <a:pt x="4343" y="362737"/>
                  </a:lnTo>
                  <a:lnTo>
                    <a:pt x="3949" y="362737"/>
                  </a:lnTo>
                  <a:lnTo>
                    <a:pt x="3949" y="249593"/>
                  </a:lnTo>
                  <a:lnTo>
                    <a:pt x="3949" y="246265"/>
                  </a:lnTo>
                  <a:lnTo>
                    <a:pt x="3949" y="245795"/>
                  </a:lnTo>
                  <a:lnTo>
                    <a:pt x="3937" y="249593"/>
                  </a:lnTo>
                  <a:lnTo>
                    <a:pt x="3898" y="271449"/>
                  </a:lnTo>
                  <a:lnTo>
                    <a:pt x="3898" y="249593"/>
                  </a:lnTo>
                  <a:lnTo>
                    <a:pt x="3937" y="245795"/>
                  </a:lnTo>
                  <a:lnTo>
                    <a:pt x="3848" y="296494"/>
                  </a:lnTo>
                  <a:lnTo>
                    <a:pt x="3810" y="315506"/>
                  </a:lnTo>
                  <a:lnTo>
                    <a:pt x="3810" y="296494"/>
                  </a:lnTo>
                  <a:lnTo>
                    <a:pt x="3848" y="245795"/>
                  </a:lnTo>
                  <a:lnTo>
                    <a:pt x="3771" y="249593"/>
                  </a:lnTo>
                  <a:lnTo>
                    <a:pt x="3746" y="343382"/>
                  </a:lnTo>
                  <a:lnTo>
                    <a:pt x="3708" y="365848"/>
                  </a:lnTo>
                  <a:lnTo>
                    <a:pt x="3708" y="343382"/>
                  </a:lnTo>
                  <a:lnTo>
                    <a:pt x="3746" y="249593"/>
                  </a:lnTo>
                  <a:lnTo>
                    <a:pt x="3644" y="391541"/>
                  </a:lnTo>
                  <a:lnTo>
                    <a:pt x="3606" y="416191"/>
                  </a:lnTo>
                  <a:lnTo>
                    <a:pt x="3606" y="391541"/>
                  </a:lnTo>
                  <a:lnTo>
                    <a:pt x="3644" y="249593"/>
                  </a:lnTo>
                  <a:lnTo>
                    <a:pt x="2006" y="249593"/>
                  </a:lnTo>
                  <a:lnTo>
                    <a:pt x="2006" y="296494"/>
                  </a:lnTo>
                  <a:lnTo>
                    <a:pt x="0" y="296494"/>
                  </a:lnTo>
                  <a:lnTo>
                    <a:pt x="0" y="343382"/>
                  </a:lnTo>
                  <a:lnTo>
                    <a:pt x="63" y="391541"/>
                  </a:lnTo>
                  <a:lnTo>
                    <a:pt x="2070" y="391541"/>
                  </a:lnTo>
                  <a:lnTo>
                    <a:pt x="2070" y="440982"/>
                  </a:lnTo>
                  <a:lnTo>
                    <a:pt x="3556" y="440982"/>
                  </a:lnTo>
                  <a:lnTo>
                    <a:pt x="3556" y="441363"/>
                  </a:lnTo>
                  <a:lnTo>
                    <a:pt x="3949" y="444893"/>
                  </a:lnTo>
                  <a:lnTo>
                    <a:pt x="4343" y="444893"/>
                  </a:lnTo>
                  <a:lnTo>
                    <a:pt x="4343" y="448030"/>
                  </a:lnTo>
                  <a:lnTo>
                    <a:pt x="4533" y="448030"/>
                  </a:lnTo>
                  <a:lnTo>
                    <a:pt x="4533" y="451561"/>
                  </a:lnTo>
                  <a:lnTo>
                    <a:pt x="4927" y="451561"/>
                  </a:lnTo>
                  <a:lnTo>
                    <a:pt x="4927" y="454698"/>
                  </a:lnTo>
                  <a:lnTo>
                    <a:pt x="5130" y="454698"/>
                  </a:lnTo>
                  <a:lnTo>
                    <a:pt x="5130" y="458038"/>
                  </a:lnTo>
                  <a:lnTo>
                    <a:pt x="5524" y="461175"/>
                  </a:lnTo>
                  <a:lnTo>
                    <a:pt x="5918" y="464705"/>
                  </a:lnTo>
                  <a:lnTo>
                    <a:pt x="6108" y="464705"/>
                  </a:lnTo>
                  <a:lnTo>
                    <a:pt x="6108" y="467842"/>
                  </a:lnTo>
                  <a:lnTo>
                    <a:pt x="6502" y="470979"/>
                  </a:lnTo>
                  <a:lnTo>
                    <a:pt x="7099" y="474294"/>
                  </a:lnTo>
                  <a:lnTo>
                    <a:pt x="7493" y="477431"/>
                  </a:lnTo>
                  <a:lnTo>
                    <a:pt x="7683" y="480568"/>
                  </a:lnTo>
                  <a:lnTo>
                    <a:pt x="8077" y="483704"/>
                  </a:lnTo>
                  <a:lnTo>
                    <a:pt x="8674" y="487260"/>
                  </a:lnTo>
                  <a:lnTo>
                    <a:pt x="9258" y="493534"/>
                  </a:lnTo>
                  <a:lnTo>
                    <a:pt x="9855" y="497065"/>
                  </a:lnTo>
                  <a:lnTo>
                    <a:pt x="10248" y="500202"/>
                  </a:lnTo>
                  <a:lnTo>
                    <a:pt x="10833" y="503339"/>
                  </a:lnTo>
                  <a:lnTo>
                    <a:pt x="11226" y="506476"/>
                  </a:lnTo>
                  <a:lnTo>
                    <a:pt x="11430" y="509612"/>
                  </a:lnTo>
                  <a:lnTo>
                    <a:pt x="12801" y="515886"/>
                  </a:lnTo>
                  <a:lnTo>
                    <a:pt x="13004" y="519023"/>
                  </a:lnTo>
                  <a:lnTo>
                    <a:pt x="13792" y="522160"/>
                  </a:lnTo>
                  <a:lnTo>
                    <a:pt x="13982" y="525297"/>
                  </a:lnTo>
                  <a:lnTo>
                    <a:pt x="15367" y="531558"/>
                  </a:lnTo>
                  <a:lnTo>
                    <a:pt x="15557" y="534695"/>
                  </a:lnTo>
                  <a:lnTo>
                    <a:pt x="16154" y="537832"/>
                  </a:lnTo>
                  <a:lnTo>
                    <a:pt x="17729" y="544106"/>
                  </a:lnTo>
                  <a:lnTo>
                    <a:pt x="18313" y="549808"/>
                  </a:lnTo>
                  <a:lnTo>
                    <a:pt x="19697" y="555866"/>
                  </a:lnTo>
                  <a:lnTo>
                    <a:pt x="20281" y="559003"/>
                  </a:lnTo>
                  <a:lnTo>
                    <a:pt x="21704" y="565658"/>
                  </a:lnTo>
                  <a:lnTo>
                    <a:pt x="23114" y="572490"/>
                  </a:lnTo>
                  <a:lnTo>
                    <a:pt x="24625" y="579247"/>
                  </a:lnTo>
                  <a:lnTo>
                    <a:pt x="26390" y="585673"/>
                  </a:lnTo>
                  <a:lnTo>
                    <a:pt x="26974" y="588619"/>
                  </a:lnTo>
                  <a:lnTo>
                    <a:pt x="37414" y="627430"/>
                  </a:lnTo>
                  <a:lnTo>
                    <a:pt x="41592" y="641718"/>
                  </a:lnTo>
                  <a:lnTo>
                    <a:pt x="46367" y="656158"/>
                  </a:lnTo>
                  <a:lnTo>
                    <a:pt x="51587" y="670458"/>
                  </a:lnTo>
                  <a:lnTo>
                    <a:pt x="57099" y="684314"/>
                  </a:lnTo>
                  <a:lnTo>
                    <a:pt x="58064" y="686854"/>
                  </a:lnTo>
                  <a:lnTo>
                    <a:pt x="81762" y="733653"/>
                  </a:lnTo>
                  <a:lnTo>
                    <a:pt x="115176" y="773709"/>
                  </a:lnTo>
                  <a:lnTo>
                    <a:pt x="133489" y="785279"/>
                  </a:lnTo>
                  <a:lnTo>
                    <a:pt x="134670" y="785863"/>
                  </a:lnTo>
                  <a:lnTo>
                    <a:pt x="137820" y="782142"/>
                  </a:lnTo>
                  <a:close/>
                </a:path>
                <a:path w="144780" h="786129">
                  <a:moveTo>
                    <a:pt x="143116" y="3746"/>
                  </a:moveTo>
                  <a:lnTo>
                    <a:pt x="139788" y="393"/>
                  </a:lnTo>
                  <a:lnTo>
                    <a:pt x="138391" y="0"/>
                  </a:lnTo>
                  <a:lnTo>
                    <a:pt x="138785" y="2171"/>
                  </a:lnTo>
                  <a:lnTo>
                    <a:pt x="139966" y="2565"/>
                  </a:lnTo>
                  <a:lnTo>
                    <a:pt x="140970" y="2959"/>
                  </a:lnTo>
                  <a:lnTo>
                    <a:pt x="141935" y="3530"/>
                  </a:lnTo>
                  <a:lnTo>
                    <a:pt x="143116" y="3746"/>
                  </a:lnTo>
                  <a:close/>
                </a:path>
                <a:path w="144780" h="786129">
                  <a:moveTo>
                    <a:pt x="144691" y="32359"/>
                  </a:moveTo>
                  <a:lnTo>
                    <a:pt x="140970" y="28829"/>
                  </a:lnTo>
                  <a:lnTo>
                    <a:pt x="139966" y="30403"/>
                  </a:lnTo>
                  <a:lnTo>
                    <a:pt x="136245" y="35496"/>
                  </a:lnTo>
                  <a:lnTo>
                    <a:pt x="134061" y="39420"/>
                  </a:lnTo>
                  <a:lnTo>
                    <a:pt x="131521" y="43345"/>
                  </a:lnTo>
                  <a:lnTo>
                    <a:pt x="130517" y="45300"/>
                  </a:lnTo>
                  <a:lnTo>
                    <a:pt x="111633" y="85686"/>
                  </a:lnTo>
                  <a:lnTo>
                    <a:pt x="111023" y="87845"/>
                  </a:lnTo>
                  <a:lnTo>
                    <a:pt x="108445" y="95084"/>
                  </a:lnTo>
                  <a:lnTo>
                    <a:pt x="106006" y="102374"/>
                  </a:lnTo>
                  <a:lnTo>
                    <a:pt x="103720" y="109702"/>
                  </a:lnTo>
                  <a:lnTo>
                    <a:pt x="101574" y="117043"/>
                  </a:lnTo>
                  <a:lnTo>
                    <a:pt x="100609" y="119608"/>
                  </a:lnTo>
                  <a:lnTo>
                    <a:pt x="98818" y="127063"/>
                  </a:lnTo>
                  <a:lnTo>
                    <a:pt x="94881" y="141770"/>
                  </a:lnTo>
                  <a:lnTo>
                    <a:pt x="94310" y="144703"/>
                  </a:lnTo>
                  <a:lnTo>
                    <a:pt x="93522" y="149796"/>
                  </a:lnTo>
                  <a:lnTo>
                    <a:pt x="91732" y="155498"/>
                  </a:lnTo>
                  <a:lnTo>
                    <a:pt x="91160" y="160388"/>
                  </a:lnTo>
                  <a:lnTo>
                    <a:pt x="90551" y="162941"/>
                  </a:lnTo>
                  <a:lnTo>
                    <a:pt x="89369" y="168427"/>
                  </a:lnTo>
                  <a:lnTo>
                    <a:pt x="88976" y="170967"/>
                  </a:lnTo>
                  <a:lnTo>
                    <a:pt x="88404" y="173926"/>
                  </a:lnTo>
                  <a:lnTo>
                    <a:pt x="88011" y="176669"/>
                  </a:lnTo>
                  <a:lnTo>
                    <a:pt x="87401" y="179412"/>
                  </a:lnTo>
                  <a:lnTo>
                    <a:pt x="87007" y="182359"/>
                  </a:lnTo>
                  <a:lnTo>
                    <a:pt x="86436" y="185115"/>
                  </a:lnTo>
                  <a:lnTo>
                    <a:pt x="85826" y="188036"/>
                  </a:lnTo>
                  <a:lnTo>
                    <a:pt x="85255" y="193522"/>
                  </a:lnTo>
                  <a:lnTo>
                    <a:pt x="84645" y="196481"/>
                  </a:lnTo>
                  <a:lnTo>
                    <a:pt x="83858" y="202361"/>
                  </a:lnTo>
                  <a:lnTo>
                    <a:pt x="83286" y="205282"/>
                  </a:lnTo>
                  <a:lnTo>
                    <a:pt x="83070" y="208026"/>
                  </a:lnTo>
                  <a:lnTo>
                    <a:pt x="82677" y="210781"/>
                  </a:lnTo>
                  <a:lnTo>
                    <a:pt x="82105" y="213918"/>
                  </a:lnTo>
                  <a:lnTo>
                    <a:pt x="81711" y="216865"/>
                  </a:lnTo>
                  <a:lnTo>
                    <a:pt x="81495" y="220002"/>
                  </a:lnTo>
                  <a:lnTo>
                    <a:pt x="81102" y="222745"/>
                  </a:lnTo>
                  <a:lnTo>
                    <a:pt x="80708" y="225882"/>
                  </a:lnTo>
                  <a:lnTo>
                    <a:pt x="80530" y="228815"/>
                  </a:lnTo>
                  <a:lnTo>
                    <a:pt x="80137" y="231952"/>
                  </a:lnTo>
                  <a:lnTo>
                    <a:pt x="79921" y="235089"/>
                  </a:lnTo>
                  <a:lnTo>
                    <a:pt x="79527" y="237832"/>
                  </a:lnTo>
                  <a:lnTo>
                    <a:pt x="79502" y="240995"/>
                  </a:lnTo>
                  <a:lnTo>
                    <a:pt x="79133" y="240995"/>
                  </a:lnTo>
                  <a:lnTo>
                    <a:pt x="79133" y="244132"/>
                  </a:lnTo>
                  <a:lnTo>
                    <a:pt x="78955" y="244132"/>
                  </a:lnTo>
                  <a:lnTo>
                    <a:pt x="78955" y="244525"/>
                  </a:lnTo>
                  <a:lnTo>
                    <a:pt x="78752" y="244525"/>
                  </a:lnTo>
                  <a:lnTo>
                    <a:pt x="78752" y="247053"/>
                  </a:lnTo>
                  <a:lnTo>
                    <a:pt x="77050" y="247053"/>
                  </a:lnTo>
                  <a:lnTo>
                    <a:pt x="77050" y="293954"/>
                  </a:lnTo>
                  <a:lnTo>
                    <a:pt x="75057" y="293954"/>
                  </a:lnTo>
                  <a:lnTo>
                    <a:pt x="75057" y="340855"/>
                  </a:lnTo>
                  <a:lnTo>
                    <a:pt x="75095" y="387743"/>
                  </a:lnTo>
                  <a:lnTo>
                    <a:pt x="77063" y="387743"/>
                  </a:lnTo>
                  <a:lnTo>
                    <a:pt x="77063" y="434644"/>
                  </a:lnTo>
                  <a:lnTo>
                    <a:pt x="78727" y="434644"/>
                  </a:lnTo>
                  <a:lnTo>
                    <a:pt x="78727" y="438442"/>
                  </a:lnTo>
                  <a:lnTo>
                    <a:pt x="78955" y="438442"/>
                  </a:lnTo>
                  <a:lnTo>
                    <a:pt x="78955" y="438619"/>
                  </a:lnTo>
                  <a:lnTo>
                    <a:pt x="79133" y="438619"/>
                  </a:lnTo>
                  <a:lnTo>
                    <a:pt x="79133" y="441756"/>
                  </a:lnTo>
                  <a:lnTo>
                    <a:pt x="79527" y="441756"/>
                  </a:lnTo>
                  <a:lnTo>
                    <a:pt x="79527" y="444893"/>
                  </a:lnTo>
                  <a:lnTo>
                    <a:pt x="79921" y="444893"/>
                  </a:lnTo>
                  <a:lnTo>
                    <a:pt x="79921" y="448424"/>
                  </a:lnTo>
                  <a:lnTo>
                    <a:pt x="80137" y="451561"/>
                  </a:lnTo>
                  <a:lnTo>
                    <a:pt x="80530" y="454901"/>
                  </a:lnTo>
                  <a:lnTo>
                    <a:pt x="80137" y="389013"/>
                  </a:lnTo>
                  <a:lnTo>
                    <a:pt x="79921" y="385876"/>
                  </a:lnTo>
                  <a:lnTo>
                    <a:pt x="79921" y="379412"/>
                  </a:lnTo>
                  <a:lnTo>
                    <a:pt x="79527" y="379412"/>
                  </a:lnTo>
                  <a:lnTo>
                    <a:pt x="79527" y="369227"/>
                  </a:lnTo>
                  <a:lnTo>
                    <a:pt x="79133" y="369227"/>
                  </a:lnTo>
                  <a:lnTo>
                    <a:pt x="79133" y="350774"/>
                  </a:lnTo>
                  <a:lnTo>
                    <a:pt x="78955" y="350774"/>
                  </a:lnTo>
                  <a:lnTo>
                    <a:pt x="78955" y="345668"/>
                  </a:lnTo>
                  <a:lnTo>
                    <a:pt x="78955" y="340855"/>
                  </a:lnTo>
                  <a:lnTo>
                    <a:pt x="78955" y="339788"/>
                  </a:lnTo>
                  <a:lnTo>
                    <a:pt x="78955" y="329996"/>
                  </a:lnTo>
                  <a:lnTo>
                    <a:pt x="79133" y="329996"/>
                  </a:lnTo>
                  <a:lnTo>
                    <a:pt x="79133" y="314121"/>
                  </a:lnTo>
                  <a:lnTo>
                    <a:pt x="79527" y="310591"/>
                  </a:lnTo>
                  <a:lnTo>
                    <a:pt x="79527" y="304317"/>
                  </a:lnTo>
                  <a:lnTo>
                    <a:pt x="79921" y="301155"/>
                  </a:lnTo>
                  <a:lnTo>
                    <a:pt x="79921" y="298018"/>
                  </a:lnTo>
                  <a:lnTo>
                    <a:pt x="80137" y="294703"/>
                  </a:lnTo>
                  <a:lnTo>
                    <a:pt x="80137" y="291566"/>
                  </a:lnTo>
                  <a:lnTo>
                    <a:pt x="80530" y="288429"/>
                  </a:lnTo>
                  <a:lnTo>
                    <a:pt x="80530" y="282155"/>
                  </a:lnTo>
                  <a:lnTo>
                    <a:pt x="80708" y="279019"/>
                  </a:lnTo>
                  <a:lnTo>
                    <a:pt x="81102" y="275882"/>
                  </a:lnTo>
                  <a:lnTo>
                    <a:pt x="81102" y="272745"/>
                  </a:lnTo>
                  <a:lnTo>
                    <a:pt x="81495" y="269608"/>
                  </a:lnTo>
                  <a:lnTo>
                    <a:pt x="81711" y="266471"/>
                  </a:lnTo>
                  <a:lnTo>
                    <a:pt x="81711" y="263334"/>
                  </a:lnTo>
                  <a:lnTo>
                    <a:pt x="82105" y="260197"/>
                  </a:lnTo>
                  <a:lnTo>
                    <a:pt x="82283" y="257060"/>
                  </a:lnTo>
                  <a:lnTo>
                    <a:pt x="82677" y="253923"/>
                  </a:lnTo>
                  <a:lnTo>
                    <a:pt x="83070" y="250799"/>
                  </a:lnTo>
                  <a:lnTo>
                    <a:pt x="83070" y="247662"/>
                  </a:lnTo>
                  <a:lnTo>
                    <a:pt x="83286" y="244703"/>
                  </a:lnTo>
                  <a:lnTo>
                    <a:pt x="83680" y="241566"/>
                  </a:lnTo>
                  <a:lnTo>
                    <a:pt x="83858" y="238429"/>
                  </a:lnTo>
                  <a:lnTo>
                    <a:pt x="84645" y="232549"/>
                  </a:lnTo>
                  <a:lnTo>
                    <a:pt x="84861" y="229412"/>
                  </a:lnTo>
                  <a:lnTo>
                    <a:pt x="85255" y="226453"/>
                  </a:lnTo>
                  <a:lnTo>
                    <a:pt x="85432" y="223316"/>
                  </a:lnTo>
                  <a:lnTo>
                    <a:pt x="85826" y="220573"/>
                  </a:lnTo>
                  <a:lnTo>
                    <a:pt x="86436" y="217436"/>
                  </a:lnTo>
                  <a:lnTo>
                    <a:pt x="86829" y="214693"/>
                  </a:lnTo>
                  <a:lnTo>
                    <a:pt x="87007" y="211772"/>
                  </a:lnTo>
                  <a:lnTo>
                    <a:pt x="87401" y="208635"/>
                  </a:lnTo>
                  <a:lnTo>
                    <a:pt x="88011" y="205892"/>
                  </a:lnTo>
                  <a:lnTo>
                    <a:pt x="88404" y="202933"/>
                  </a:lnTo>
                  <a:lnTo>
                    <a:pt x="88582" y="200190"/>
                  </a:lnTo>
                  <a:lnTo>
                    <a:pt x="89585" y="195491"/>
                  </a:lnTo>
                  <a:lnTo>
                    <a:pt x="90157" y="190601"/>
                  </a:lnTo>
                  <a:lnTo>
                    <a:pt x="90944" y="185686"/>
                  </a:lnTo>
                  <a:lnTo>
                    <a:pt x="91554" y="182943"/>
                  </a:lnTo>
                  <a:lnTo>
                    <a:pt x="92341" y="176453"/>
                  </a:lnTo>
                  <a:lnTo>
                    <a:pt x="93916" y="170180"/>
                  </a:lnTo>
                  <a:lnTo>
                    <a:pt x="94881" y="163728"/>
                  </a:lnTo>
                  <a:lnTo>
                    <a:pt x="95669" y="161378"/>
                  </a:lnTo>
                  <a:lnTo>
                    <a:pt x="96926" y="154673"/>
                  </a:lnTo>
                  <a:lnTo>
                    <a:pt x="99936" y="141871"/>
                  </a:lnTo>
                  <a:lnTo>
                    <a:pt x="101180" y="135293"/>
                  </a:lnTo>
                  <a:lnTo>
                    <a:pt x="101968" y="132753"/>
                  </a:lnTo>
                  <a:lnTo>
                    <a:pt x="104368" y="124599"/>
                  </a:lnTo>
                  <a:lnTo>
                    <a:pt x="106654" y="116395"/>
                  </a:lnTo>
                  <a:lnTo>
                    <a:pt x="109004" y="108229"/>
                  </a:lnTo>
                  <a:lnTo>
                    <a:pt x="111633" y="100190"/>
                  </a:lnTo>
                  <a:lnTo>
                    <a:pt x="112598" y="97840"/>
                  </a:lnTo>
                  <a:lnTo>
                    <a:pt x="116522" y="86512"/>
                  </a:lnTo>
                  <a:lnTo>
                    <a:pt x="121094" y="75222"/>
                  </a:lnTo>
                  <a:lnTo>
                    <a:pt x="126149" y="64122"/>
                  </a:lnTo>
                  <a:lnTo>
                    <a:pt x="131521" y="53327"/>
                  </a:lnTo>
                  <a:lnTo>
                    <a:pt x="132486" y="51752"/>
                  </a:lnTo>
                  <a:lnTo>
                    <a:pt x="135242" y="47053"/>
                  </a:lnTo>
                  <a:lnTo>
                    <a:pt x="137820" y="42341"/>
                  </a:lnTo>
                  <a:lnTo>
                    <a:pt x="140970" y="38036"/>
                  </a:lnTo>
                  <a:lnTo>
                    <a:pt x="141935" y="36461"/>
                  </a:lnTo>
                  <a:lnTo>
                    <a:pt x="143725" y="33934"/>
                  </a:lnTo>
                  <a:lnTo>
                    <a:pt x="144691" y="32359"/>
                  </a:lnTo>
                  <a:close/>
                </a:path>
              </a:pathLst>
            </a:custGeom>
            <a:solidFill>
              <a:srgbClr val="0080FF"/>
            </a:solidFill>
          </p:spPr>
          <p:txBody>
            <a:bodyPr wrap="square" lIns="0" tIns="0" rIns="0" bIns="0" rtlCol="0"/>
            <a:lstStyle/>
            <a:p>
              <a:endParaRPr/>
            </a:p>
          </p:txBody>
        </p:sp>
        <p:sp>
          <p:nvSpPr>
            <p:cNvPr id="23" name="object 20">
              <a:extLst>
                <a:ext uri="{FF2B5EF4-FFF2-40B4-BE49-F238E27FC236}">
                  <a16:creationId xmlns:a16="http://schemas.microsoft.com/office/drawing/2014/main" id="{643B6696-7E7B-B55F-1A43-CBFE65CE86C0}"/>
                </a:ext>
              </a:extLst>
            </p:cNvPr>
            <p:cNvSpPr/>
            <p:nvPr/>
          </p:nvSpPr>
          <p:spPr>
            <a:xfrm>
              <a:off x="1502905" y="3237013"/>
              <a:ext cx="895350" cy="400050"/>
            </a:xfrm>
            <a:custGeom>
              <a:avLst/>
              <a:gdLst/>
              <a:ahLst/>
              <a:cxnLst/>
              <a:rect l="l" t="t" r="r" b="b"/>
              <a:pathLst>
                <a:path w="895350" h="400050">
                  <a:moveTo>
                    <a:pt x="139166" y="76873"/>
                  </a:moveTo>
                  <a:lnTo>
                    <a:pt x="135839" y="73520"/>
                  </a:lnTo>
                  <a:lnTo>
                    <a:pt x="134442" y="73126"/>
                  </a:lnTo>
                  <a:lnTo>
                    <a:pt x="133477" y="72555"/>
                  </a:lnTo>
                  <a:lnTo>
                    <a:pt x="132295" y="72161"/>
                  </a:lnTo>
                  <a:lnTo>
                    <a:pt x="131292" y="71958"/>
                  </a:lnTo>
                  <a:lnTo>
                    <a:pt x="128752" y="71374"/>
                  </a:lnTo>
                  <a:lnTo>
                    <a:pt x="127965" y="70980"/>
                  </a:lnTo>
                  <a:lnTo>
                    <a:pt x="126568" y="70599"/>
                  </a:lnTo>
                  <a:lnTo>
                    <a:pt x="125387" y="70383"/>
                  </a:lnTo>
                  <a:lnTo>
                    <a:pt x="114566" y="69430"/>
                  </a:lnTo>
                  <a:lnTo>
                    <a:pt x="104241" y="70853"/>
                  </a:lnTo>
                  <a:lnTo>
                    <a:pt x="94411" y="74447"/>
                  </a:lnTo>
                  <a:lnTo>
                    <a:pt x="85026" y="79997"/>
                  </a:lnTo>
                  <a:lnTo>
                    <a:pt x="84061" y="80784"/>
                  </a:lnTo>
                  <a:lnTo>
                    <a:pt x="82880" y="81572"/>
                  </a:lnTo>
                  <a:lnTo>
                    <a:pt x="52806" y="117462"/>
                  </a:lnTo>
                  <a:lnTo>
                    <a:pt x="44488" y="133146"/>
                  </a:lnTo>
                  <a:lnTo>
                    <a:pt x="40513" y="141973"/>
                  </a:lnTo>
                  <a:lnTo>
                    <a:pt x="36677" y="150837"/>
                  </a:lnTo>
                  <a:lnTo>
                    <a:pt x="33108" y="159766"/>
                  </a:lnTo>
                  <a:lnTo>
                    <a:pt x="29921" y="168821"/>
                  </a:lnTo>
                  <a:lnTo>
                    <a:pt x="28917" y="170967"/>
                  </a:lnTo>
                  <a:lnTo>
                    <a:pt x="24549" y="185153"/>
                  </a:lnTo>
                  <a:lnTo>
                    <a:pt x="22453" y="192176"/>
                  </a:lnTo>
                  <a:lnTo>
                    <a:pt x="20472" y="199212"/>
                  </a:lnTo>
                  <a:lnTo>
                    <a:pt x="19875" y="201752"/>
                  </a:lnTo>
                  <a:lnTo>
                    <a:pt x="17907" y="208419"/>
                  </a:lnTo>
                  <a:lnTo>
                    <a:pt x="16535" y="215087"/>
                  </a:lnTo>
                  <a:lnTo>
                    <a:pt x="14757" y="221957"/>
                  </a:lnTo>
                  <a:lnTo>
                    <a:pt x="14566" y="224701"/>
                  </a:lnTo>
                  <a:lnTo>
                    <a:pt x="13576" y="228803"/>
                  </a:lnTo>
                  <a:lnTo>
                    <a:pt x="12001" y="233718"/>
                  </a:lnTo>
                  <a:lnTo>
                    <a:pt x="11607" y="237820"/>
                  </a:lnTo>
                  <a:lnTo>
                    <a:pt x="10426" y="243522"/>
                  </a:lnTo>
                  <a:lnTo>
                    <a:pt x="10033" y="246049"/>
                  </a:lnTo>
                  <a:lnTo>
                    <a:pt x="9448" y="248805"/>
                  </a:lnTo>
                  <a:lnTo>
                    <a:pt x="9055" y="251752"/>
                  </a:lnTo>
                  <a:lnTo>
                    <a:pt x="7874" y="257238"/>
                  </a:lnTo>
                  <a:lnTo>
                    <a:pt x="7480" y="260197"/>
                  </a:lnTo>
                  <a:lnTo>
                    <a:pt x="6883" y="262940"/>
                  </a:lnTo>
                  <a:lnTo>
                    <a:pt x="6692" y="265874"/>
                  </a:lnTo>
                  <a:lnTo>
                    <a:pt x="6299" y="268617"/>
                  </a:lnTo>
                  <a:lnTo>
                    <a:pt x="5702" y="271754"/>
                  </a:lnTo>
                  <a:lnTo>
                    <a:pt x="5308" y="274497"/>
                  </a:lnTo>
                  <a:lnTo>
                    <a:pt x="5118" y="277444"/>
                  </a:lnTo>
                  <a:lnTo>
                    <a:pt x="4330" y="280187"/>
                  </a:lnTo>
                  <a:lnTo>
                    <a:pt x="4127" y="283324"/>
                  </a:lnTo>
                  <a:lnTo>
                    <a:pt x="3543" y="286258"/>
                  </a:lnTo>
                  <a:lnTo>
                    <a:pt x="2755" y="292138"/>
                  </a:lnTo>
                  <a:lnTo>
                    <a:pt x="2552" y="295275"/>
                  </a:lnTo>
                  <a:lnTo>
                    <a:pt x="2159" y="298018"/>
                  </a:lnTo>
                  <a:lnTo>
                    <a:pt x="1968" y="301155"/>
                  </a:lnTo>
                  <a:lnTo>
                    <a:pt x="1574" y="304101"/>
                  </a:lnTo>
                  <a:lnTo>
                    <a:pt x="1181" y="307238"/>
                  </a:lnTo>
                  <a:lnTo>
                    <a:pt x="977" y="310375"/>
                  </a:lnTo>
                  <a:lnTo>
                    <a:pt x="584" y="313512"/>
                  </a:lnTo>
                  <a:lnTo>
                    <a:pt x="393" y="316255"/>
                  </a:lnTo>
                  <a:lnTo>
                    <a:pt x="368" y="319392"/>
                  </a:lnTo>
                  <a:lnTo>
                    <a:pt x="0" y="319392"/>
                  </a:lnTo>
                  <a:lnTo>
                    <a:pt x="0" y="399986"/>
                  </a:lnTo>
                  <a:lnTo>
                    <a:pt x="393" y="396659"/>
                  </a:lnTo>
                  <a:lnTo>
                    <a:pt x="393" y="386854"/>
                  </a:lnTo>
                  <a:lnTo>
                    <a:pt x="584" y="383717"/>
                  </a:lnTo>
                  <a:lnTo>
                    <a:pt x="609" y="376910"/>
                  </a:lnTo>
                  <a:lnTo>
                    <a:pt x="977" y="374103"/>
                  </a:lnTo>
                  <a:lnTo>
                    <a:pt x="977" y="367830"/>
                  </a:lnTo>
                  <a:lnTo>
                    <a:pt x="1181" y="364693"/>
                  </a:lnTo>
                  <a:lnTo>
                    <a:pt x="1574" y="361162"/>
                  </a:lnTo>
                  <a:lnTo>
                    <a:pt x="1574" y="358025"/>
                  </a:lnTo>
                  <a:lnTo>
                    <a:pt x="1968" y="354888"/>
                  </a:lnTo>
                  <a:lnTo>
                    <a:pt x="1968" y="351751"/>
                  </a:lnTo>
                  <a:lnTo>
                    <a:pt x="2159" y="348615"/>
                  </a:lnTo>
                  <a:lnTo>
                    <a:pt x="2171" y="345287"/>
                  </a:lnTo>
                  <a:lnTo>
                    <a:pt x="2552" y="342341"/>
                  </a:lnTo>
                  <a:lnTo>
                    <a:pt x="2755" y="339204"/>
                  </a:lnTo>
                  <a:lnTo>
                    <a:pt x="3543" y="332943"/>
                  </a:lnTo>
                  <a:lnTo>
                    <a:pt x="3543" y="329806"/>
                  </a:lnTo>
                  <a:lnTo>
                    <a:pt x="3733" y="326669"/>
                  </a:lnTo>
                  <a:lnTo>
                    <a:pt x="4127" y="323926"/>
                  </a:lnTo>
                  <a:lnTo>
                    <a:pt x="4330" y="320789"/>
                  </a:lnTo>
                  <a:lnTo>
                    <a:pt x="5118" y="314515"/>
                  </a:lnTo>
                  <a:lnTo>
                    <a:pt x="5308" y="311556"/>
                  </a:lnTo>
                  <a:lnTo>
                    <a:pt x="5702" y="308419"/>
                  </a:lnTo>
                  <a:lnTo>
                    <a:pt x="5905" y="305282"/>
                  </a:lnTo>
                  <a:lnTo>
                    <a:pt x="6692" y="299402"/>
                  </a:lnTo>
                  <a:lnTo>
                    <a:pt x="6883" y="296443"/>
                  </a:lnTo>
                  <a:lnTo>
                    <a:pt x="7277" y="293306"/>
                  </a:lnTo>
                  <a:lnTo>
                    <a:pt x="7480" y="290563"/>
                  </a:lnTo>
                  <a:lnTo>
                    <a:pt x="8267" y="287426"/>
                  </a:lnTo>
                  <a:lnTo>
                    <a:pt x="8458" y="284683"/>
                  </a:lnTo>
                  <a:lnTo>
                    <a:pt x="8851" y="281762"/>
                  </a:lnTo>
                  <a:lnTo>
                    <a:pt x="9055" y="278625"/>
                  </a:lnTo>
                  <a:lnTo>
                    <a:pt x="10033" y="274307"/>
                  </a:lnTo>
                  <a:lnTo>
                    <a:pt x="10629" y="269214"/>
                  </a:lnTo>
                  <a:lnTo>
                    <a:pt x="11417" y="264502"/>
                  </a:lnTo>
                  <a:lnTo>
                    <a:pt x="12001" y="261759"/>
                  </a:lnTo>
                  <a:lnTo>
                    <a:pt x="12395" y="256273"/>
                  </a:lnTo>
                  <a:lnTo>
                    <a:pt x="14173" y="250190"/>
                  </a:lnTo>
                  <a:lnTo>
                    <a:pt x="14757" y="244690"/>
                  </a:lnTo>
                  <a:lnTo>
                    <a:pt x="15354" y="242341"/>
                  </a:lnTo>
                  <a:lnTo>
                    <a:pt x="17119" y="234505"/>
                  </a:lnTo>
                  <a:lnTo>
                    <a:pt x="18503" y="226060"/>
                  </a:lnTo>
                  <a:lnTo>
                    <a:pt x="20472" y="218427"/>
                  </a:lnTo>
                  <a:lnTo>
                    <a:pt x="30492" y="181940"/>
                  </a:lnTo>
                  <a:lnTo>
                    <a:pt x="33693" y="171907"/>
                  </a:lnTo>
                  <a:lnTo>
                    <a:pt x="53517" y="126161"/>
                  </a:lnTo>
                  <a:lnTo>
                    <a:pt x="82880" y="87630"/>
                  </a:lnTo>
                  <a:lnTo>
                    <a:pt x="84061" y="87058"/>
                  </a:lnTo>
                  <a:lnTo>
                    <a:pt x="85026" y="86067"/>
                  </a:lnTo>
                  <a:lnTo>
                    <a:pt x="94081" y="79794"/>
                  </a:lnTo>
                  <a:lnTo>
                    <a:pt x="103974" y="75336"/>
                  </a:lnTo>
                  <a:lnTo>
                    <a:pt x="114541" y="72999"/>
                  </a:lnTo>
                  <a:lnTo>
                    <a:pt x="126568" y="73126"/>
                  </a:lnTo>
                  <a:lnTo>
                    <a:pt x="127571" y="73520"/>
                  </a:lnTo>
                  <a:lnTo>
                    <a:pt x="131902" y="74307"/>
                  </a:lnTo>
                  <a:lnTo>
                    <a:pt x="133870" y="75095"/>
                  </a:lnTo>
                  <a:lnTo>
                    <a:pt x="134835" y="75298"/>
                  </a:lnTo>
                  <a:lnTo>
                    <a:pt x="136017" y="75692"/>
                  </a:lnTo>
                  <a:lnTo>
                    <a:pt x="137020" y="76085"/>
                  </a:lnTo>
                  <a:lnTo>
                    <a:pt x="137985" y="76657"/>
                  </a:lnTo>
                  <a:lnTo>
                    <a:pt x="139166" y="76873"/>
                  </a:lnTo>
                  <a:close/>
                </a:path>
                <a:path w="895350" h="400050">
                  <a:moveTo>
                    <a:pt x="247840" y="53136"/>
                  </a:moveTo>
                  <a:lnTo>
                    <a:pt x="247624" y="52527"/>
                  </a:lnTo>
                  <a:lnTo>
                    <a:pt x="247624" y="52146"/>
                  </a:lnTo>
                  <a:lnTo>
                    <a:pt x="247230" y="51562"/>
                  </a:lnTo>
                  <a:lnTo>
                    <a:pt x="247230" y="50965"/>
                  </a:lnTo>
                  <a:lnTo>
                    <a:pt x="246837" y="50177"/>
                  </a:lnTo>
                  <a:lnTo>
                    <a:pt x="246837" y="49009"/>
                  </a:lnTo>
                  <a:lnTo>
                    <a:pt x="246659" y="48425"/>
                  </a:lnTo>
                  <a:lnTo>
                    <a:pt x="246659" y="46253"/>
                  </a:lnTo>
                  <a:lnTo>
                    <a:pt x="245656" y="54102"/>
                  </a:lnTo>
                  <a:lnTo>
                    <a:pt x="246659" y="53314"/>
                  </a:lnTo>
                  <a:lnTo>
                    <a:pt x="247840" y="53136"/>
                  </a:lnTo>
                  <a:close/>
                </a:path>
                <a:path w="895350" h="400050">
                  <a:moveTo>
                    <a:pt x="895108" y="0"/>
                  </a:moveTo>
                  <a:lnTo>
                    <a:pt x="265760" y="31178"/>
                  </a:lnTo>
                  <a:lnTo>
                    <a:pt x="265760" y="32931"/>
                  </a:lnTo>
                  <a:lnTo>
                    <a:pt x="265557" y="33324"/>
                  </a:lnTo>
                  <a:lnTo>
                    <a:pt x="265557" y="33718"/>
                  </a:lnTo>
                  <a:lnTo>
                    <a:pt x="265163" y="33921"/>
                  </a:lnTo>
                  <a:lnTo>
                    <a:pt x="264972" y="34315"/>
                  </a:lnTo>
                  <a:lnTo>
                    <a:pt x="264579" y="34493"/>
                  </a:lnTo>
                  <a:lnTo>
                    <a:pt x="264185" y="34493"/>
                  </a:lnTo>
                  <a:lnTo>
                    <a:pt x="263982" y="34493"/>
                  </a:lnTo>
                  <a:lnTo>
                    <a:pt x="250774" y="35280"/>
                  </a:lnTo>
                  <a:lnTo>
                    <a:pt x="250380" y="35280"/>
                  </a:lnTo>
                  <a:lnTo>
                    <a:pt x="249986" y="34886"/>
                  </a:lnTo>
                  <a:lnTo>
                    <a:pt x="249809" y="34886"/>
                  </a:lnTo>
                  <a:lnTo>
                    <a:pt x="249415" y="34886"/>
                  </a:lnTo>
                  <a:lnTo>
                    <a:pt x="249415" y="34493"/>
                  </a:lnTo>
                  <a:lnTo>
                    <a:pt x="249199" y="34315"/>
                  </a:lnTo>
                  <a:lnTo>
                    <a:pt x="249199" y="33921"/>
                  </a:lnTo>
                  <a:lnTo>
                    <a:pt x="248805" y="33921"/>
                  </a:lnTo>
                  <a:lnTo>
                    <a:pt x="248412" y="33718"/>
                  </a:lnTo>
                  <a:lnTo>
                    <a:pt x="248412" y="33324"/>
                  </a:lnTo>
                  <a:lnTo>
                    <a:pt x="248234" y="32931"/>
                  </a:lnTo>
                  <a:lnTo>
                    <a:pt x="248234" y="32740"/>
                  </a:lnTo>
                  <a:lnTo>
                    <a:pt x="247840" y="32143"/>
                  </a:lnTo>
                  <a:lnTo>
                    <a:pt x="246837" y="32143"/>
                  </a:lnTo>
                  <a:lnTo>
                    <a:pt x="246837" y="40589"/>
                  </a:lnTo>
                  <a:lnTo>
                    <a:pt x="247840" y="40589"/>
                  </a:lnTo>
                  <a:lnTo>
                    <a:pt x="247840" y="40195"/>
                  </a:lnTo>
                  <a:lnTo>
                    <a:pt x="249199" y="39014"/>
                  </a:lnTo>
                  <a:lnTo>
                    <a:pt x="249415" y="39014"/>
                  </a:lnTo>
                  <a:lnTo>
                    <a:pt x="249415" y="38633"/>
                  </a:lnTo>
                  <a:lnTo>
                    <a:pt x="249986" y="38633"/>
                  </a:lnTo>
                  <a:lnTo>
                    <a:pt x="250380" y="38633"/>
                  </a:lnTo>
                  <a:lnTo>
                    <a:pt x="263588" y="38023"/>
                  </a:lnTo>
                  <a:lnTo>
                    <a:pt x="263982" y="38023"/>
                  </a:lnTo>
                  <a:lnTo>
                    <a:pt x="264185" y="38023"/>
                  </a:lnTo>
                  <a:lnTo>
                    <a:pt x="264579" y="38023"/>
                  </a:lnTo>
                  <a:lnTo>
                    <a:pt x="264972" y="38023"/>
                  </a:lnTo>
                  <a:lnTo>
                    <a:pt x="264972" y="38417"/>
                  </a:lnTo>
                  <a:lnTo>
                    <a:pt x="265163" y="38417"/>
                  </a:lnTo>
                  <a:lnTo>
                    <a:pt x="265163" y="38633"/>
                  </a:lnTo>
                  <a:lnTo>
                    <a:pt x="265557" y="38633"/>
                  </a:lnTo>
                  <a:lnTo>
                    <a:pt x="265557" y="39598"/>
                  </a:lnTo>
                  <a:lnTo>
                    <a:pt x="884669" y="10972"/>
                  </a:lnTo>
                  <a:lnTo>
                    <a:pt x="885456" y="10795"/>
                  </a:lnTo>
                  <a:lnTo>
                    <a:pt x="885659" y="10401"/>
                  </a:lnTo>
                  <a:lnTo>
                    <a:pt x="886637" y="10185"/>
                  </a:lnTo>
                  <a:lnTo>
                    <a:pt x="887031" y="9791"/>
                  </a:lnTo>
                  <a:lnTo>
                    <a:pt x="887818" y="9410"/>
                  </a:lnTo>
                  <a:lnTo>
                    <a:pt x="889203" y="8826"/>
                  </a:lnTo>
                  <a:lnTo>
                    <a:pt x="889393" y="8623"/>
                  </a:lnTo>
                  <a:lnTo>
                    <a:pt x="890778" y="7835"/>
                  </a:lnTo>
                  <a:lnTo>
                    <a:pt x="892746" y="7048"/>
                  </a:lnTo>
                  <a:lnTo>
                    <a:pt x="894118" y="6654"/>
                  </a:lnTo>
                  <a:lnTo>
                    <a:pt x="894905" y="6057"/>
                  </a:lnTo>
                  <a:lnTo>
                    <a:pt x="895108" y="0"/>
                  </a:lnTo>
                  <a:close/>
                </a:path>
              </a:pathLst>
            </a:custGeom>
            <a:solidFill>
              <a:srgbClr val="0080FF"/>
            </a:solidFill>
          </p:spPr>
          <p:txBody>
            <a:bodyPr wrap="square" lIns="0" tIns="0" rIns="0" bIns="0" rtlCol="0"/>
            <a:lstStyle/>
            <a:p>
              <a:endParaRPr/>
            </a:p>
          </p:txBody>
        </p:sp>
        <p:pic>
          <p:nvPicPr>
            <p:cNvPr id="24" name="object 21">
              <a:extLst>
                <a:ext uri="{FF2B5EF4-FFF2-40B4-BE49-F238E27FC236}">
                  <a16:creationId xmlns:a16="http://schemas.microsoft.com/office/drawing/2014/main" id="{D5FB498D-DD19-AAE6-CCB5-F76A71C12688}"/>
                </a:ext>
              </a:extLst>
            </p:cNvPr>
            <p:cNvPicPr/>
            <p:nvPr/>
          </p:nvPicPr>
          <p:blipFill>
            <a:blip r:embed="rId7" cstate="print"/>
            <a:stretch>
              <a:fillRect/>
            </a:stretch>
          </p:blipFill>
          <p:spPr>
            <a:xfrm>
              <a:off x="2415738" y="3202502"/>
              <a:ext cx="76575" cy="87822"/>
            </a:xfrm>
            <a:prstGeom prst="rect">
              <a:avLst/>
            </a:prstGeom>
          </p:spPr>
        </p:pic>
        <p:sp>
          <p:nvSpPr>
            <p:cNvPr id="25" name="object 22">
              <a:extLst>
                <a:ext uri="{FF2B5EF4-FFF2-40B4-BE49-F238E27FC236}">
                  <a16:creationId xmlns:a16="http://schemas.microsoft.com/office/drawing/2014/main" id="{725AB4A4-D3B8-079B-71A6-B7D6A5AE8777}"/>
                </a:ext>
              </a:extLst>
            </p:cNvPr>
            <p:cNvSpPr/>
            <p:nvPr/>
          </p:nvSpPr>
          <p:spPr>
            <a:xfrm>
              <a:off x="1650339" y="3202508"/>
              <a:ext cx="842010" cy="146685"/>
            </a:xfrm>
            <a:custGeom>
              <a:avLst/>
              <a:gdLst/>
              <a:ahLst/>
              <a:cxnLst/>
              <a:rect l="l" t="t" r="r" b="b"/>
              <a:pathLst>
                <a:path w="842010" h="146685">
                  <a:moveTo>
                    <a:pt x="737235" y="45478"/>
                  </a:moveTo>
                  <a:lnTo>
                    <a:pt x="118325" y="74104"/>
                  </a:lnTo>
                  <a:lnTo>
                    <a:pt x="118122" y="76060"/>
                  </a:lnTo>
                  <a:lnTo>
                    <a:pt x="737235" y="45478"/>
                  </a:lnTo>
                  <a:close/>
                </a:path>
                <a:path w="842010" h="146685">
                  <a:moveTo>
                    <a:pt x="766572" y="54711"/>
                  </a:moveTo>
                  <a:lnTo>
                    <a:pt x="765390" y="41173"/>
                  </a:lnTo>
                  <a:lnTo>
                    <a:pt x="764425" y="42138"/>
                  </a:lnTo>
                  <a:lnTo>
                    <a:pt x="760882" y="45085"/>
                  </a:lnTo>
                  <a:lnTo>
                    <a:pt x="756920" y="47256"/>
                  </a:lnTo>
                  <a:lnTo>
                    <a:pt x="752983" y="49606"/>
                  </a:lnTo>
                  <a:lnTo>
                    <a:pt x="751801" y="50190"/>
                  </a:lnTo>
                  <a:lnTo>
                    <a:pt x="751801" y="51752"/>
                  </a:lnTo>
                  <a:lnTo>
                    <a:pt x="752983" y="51752"/>
                  </a:lnTo>
                  <a:lnTo>
                    <a:pt x="757910" y="52146"/>
                  </a:lnTo>
                  <a:lnTo>
                    <a:pt x="765390" y="54317"/>
                  </a:lnTo>
                  <a:lnTo>
                    <a:pt x="766572" y="54711"/>
                  </a:lnTo>
                  <a:close/>
                </a:path>
                <a:path w="842010" h="146685">
                  <a:moveTo>
                    <a:pt x="770724" y="87820"/>
                  </a:moveTo>
                  <a:lnTo>
                    <a:pt x="769721" y="55880"/>
                  </a:lnTo>
                  <a:lnTo>
                    <a:pt x="769721" y="89204"/>
                  </a:lnTo>
                  <a:lnTo>
                    <a:pt x="770724" y="87820"/>
                  </a:lnTo>
                  <a:close/>
                </a:path>
                <a:path w="842010" h="146685">
                  <a:moveTo>
                    <a:pt x="841971" y="0"/>
                  </a:moveTo>
                  <a:lnTo>
                    <a:pt x="20675" y="40170"/>
                  </a:lnTo>
                  <a:lnTo>
                    <a:pt x="20675" y="40779"/>
                  </a:lnTo>
                  <a:lnTo>
                    <a:pt x="21069" y="41160"/>
                  </a:lnTo>
                  <a:lnTo>
                    <a:pt x="21069" y="42735"/>
                  </a:lnTo>
                  <a:lnTo>
                    <a:pt x="21463" y="43129"/>
                  </a:lnTo>
                  <a:lnTo>
                    <a:pt x="21463" y="43726"/>
                  </a:lnTo>
                  <a:lnTo>
                    <a:pt x="21653" y="43916"/>
                  </a:lnTo>
                  <a:lnTo>
                    <a:pt x="21653" y="44907"/>
                  </a:lnTo>
                  <a:lnTo>
                    <a:pt x="22047" y="45300"/>
                  </a:lnTo>
                  <a:lnTo>
                    <a:pt x="22047" y="45872"/>
                  </a:lnTo>
                  <a:lnTo>
                    <a:pt x="23037" y="47828"/>
                  </a:lnTo>
                  <a:lnTo>
                    <a:pt x="23228" y="48044"/>
                  </a:lnTo>
                  <a:lnTo>
                    <a:pt x="23228" y="48437"/>
                  </a:lnTo>
                  <a:lnTo>
                    <a:pt x="23622" y="48615"/>
                  </a:lnTo>
                  <a:lnTo>
                    <a:pt x="23622" y="49403"/>
                  </a:lnTo>
                  <a:lnTo>
                    <a:pt x="24612" y="50190"/>
                  </a:lnTo>
                  <a:lnTo>
                    <a:pt x="24612" y="50571"/>
                  </a:lnTo>
                  <a:lnTo>
                    <a:pt x="25400" y="51574"/>
                  </a:lnTo>
                  <a:lnTo>
                    <a:pt x="25400" y="51752"/>
                  </a:lnTo>
                  <a:lnTo>
                    <a:pt x="26377" y="52743"/>
                  </a:lnTo>
                  <a:lnTo>
                    <a:pt x="26771" y="53327"/>
                  </a:lnTo>
                  <a:lnTo>
                    <a:pt x="27368" y="53708"/>
                  </a:lnTo>
                  <a:lnTo>
                    <a:pt x="29337" y="55676"/>
                  </a:lnTo>
                  <a:lnTo>
                    <a:pt x="29921" y="55880"/>
                  </a:lnTo>
                  <a:lnTo>
                    <a:pt x="30124" y="55880"/>
                  </a:lnTo>
                  <a:lnTo>
                    <a:pt x="30911" y="56451"/>
                  </a:lnTo>
                  <a:lnTo>
                    <a:pt x="31102" y="56451"/>
                  </a:lnTo>
                  <a:lnTo>
                    <a:pt x="31496" y="56845"/>
                  </a:lnTo>
                  <a:lnTo>
                    <a:pt x="53568" y="69392"/>
                  </a:lnTo>
                  <a:lnTo>
                    <a:pt x="54140" y="69392"/>
                  </a:lnTo>
                  <a:lnTo>
                    <a:pt x="54140" y="69786"/>
                  </a:lnTo>
                  <a:lnTo>
                    <a:pt x="54533" y="70002"/>
                  </a:lnTo>
                  <a:lnTo>
                    <a:pt x="54533" y="70573"/>
                  </a:lnTo>
                  <a:lnTo>
                    <a:pt x="54749" y="70967"/>
                  </a:lnTo>
                  <a:lnTo>
                    <a:pt x="54749" y="71958"/>
                  </a:lnTo>
                  <a:lnTo>
                    <a:pt x="54749" y="72136"/>
                  </a:lnTo>
                  <a:lnTo>
                    <a:pt x="54749" y="74104"/>
                  </a:lnTo>
                  <a:lnTo>
                    <a:pt x="54533" y="74498"/>
                  </a:lnTo>
                  <a:lnTo>
                    <a:pt x="54533" y="75272"/>
                  </a:lnTo>
                  <a:lnTo>
                    <a:pt x="54140" y="76060"/>
                  </a:lnTo>
                  <a:lnTo>
                    <a:pt x="54140" y="76847"/>
                  </a:lnTo>
                  <a:lnTo>
                    <a:pt x="53746" y="77635"/>
                  </a:lnTo>
                  <a:lnTo>
                    <a:pt x="53568" y="77838"/>
                  </a:lnTo>
                  <a:lnTo>
                    <a:pt x="53568" y="78409"/>
                  </a:lnTo>
                  <a:lnTo>
                    <a:pt x="53174" y="78803"/>
                  </a:lnTo>
                  <a:lnTo>
                    <a:pt x="53174" y="79400"/>
                  </a:lnTo>
                  <a:lnTo>
                    <a:pt x="52959" y="79984"/>
                  </a:lnTo>
                  <a:lnTo>
                    <a:pt x="52565" y="80378"/>
                  </a:lnTo>
                  <a:lnTo>
                    <a:pt x="52171" y="80975"/>
                  </a:lnTo>
                  <a:lnTo>
                    <a:pt x="51993" y="81368"/>
                  </a:lnTo>
                  <a:lnTo>
                    <a:pt x="51600" y="81940"/>
                  </a:lnTo>
                  <a:lnTo>
                    <a:pt x="51600" y="82537"/>
                  </a:lnTo>
                  <a:lnTo>
                    <a:pt x="51384" y="82931"/>
                  </a:lnTo>
                  <a:lnTo>
                    <a:pt x="50990" y="83515"/>
                  </a:lnTo>
                  <a:lnTo>
                    <a:pt x="50596" y="83896"/>
                  </a:lnTo>
                  <a:lnTo>
                    <a:pt x="50419" y="84505"/>
                  </a:lnTo>
                  <a:lnTo>
                    <a:pt x="50025" y="84683"/>
                  </a:lnTo>
                  <a:lnTo>
                    <a:pt x="49809" y="85471"/>
                  </a:lnTo>
                  <a:lnTo>
                    <a:pt x="49415" y="85674"/>
                  </a:lnTo>
                  <a:lnTo>
                    <a:pt x="49022" y="86067"/>
                  </a:lnTo>
                  <a:lnTo>
                    <a:pt x="48844" y="86652"/>
                  </a:lnTo>
                  <a:lnTo>
                    <a:pt x="47840" y="87249"/>
                  </a:lnTo>
                  <a:lnTo>
                    <a:pt x="45300" y="89789"/>
                  </a:lnTo>
                  <a:lnTo>
                    <a:pt x="45085" y="89789"/>
                  </a:lnTo>
                  <a:lnTo>
                    <a:pt x="44297" y="90385"/>
                  </a:lnTo>
                  <a:lnTo>
                    <a:pt x="43726" y="90385"/>
                  </a:lnTo>
                  <a:lnTo>
                    <a:pt x="43510" y="90779"/>
                  </a:lnTo>
                  <a:lnTo>
                    <a:pt x="41935" y="90779"/>
                  </a:lnTo>
                  <a:lnTo>
                    <a:pt x="33274" y="87033"/>
                  </a:lnTo>
                  <a:lnTo>
                    <a:pt x="33070" y="87033"/>
                  </a:lnTo>
                  <a:lnTo>
                    <a:pt x="11023" y="74701"/>
                  </a:lnTo>
                  <a:lnTo>
                    <a:pt x="8483" y="73139"/>
                  </a:lnTo>
                  <a:lnTo>
                    <a:pt x="7874" y="72529"/>
                  </a:lnTo>
                  <a:lnTo>
                    <a:pt x="7302" y="72136"/>
                  </a:lnTo>
                  <a:lnTo>
                    <a:pt x="6299" y="71564"/>
                  </a:lnTo>
                  <a:lnTo>
                    <a:pt x="5727" y="70967"/>
                  </a:lnTo>
                  <a:lnTo>
                    <a:pt x="4724" y="70383"/>
                  </a:lnTo>
                  <a:lnTo>
                    <a:pt x="4330" y="70002"/>
                  </a:lnTo>
                  <a:lnTo>
                    <a:pt x="3759" y="69786"/>
                  </a:lnTo>
                  <a:lnTo>
                    <a:pt x="3365" y="69392"/>
                  </a:lnTo>
                  <a:lnTo>
                    <a:pt x="2578" y="68427"/>
                  </a:lnTo>
                  <a:lnTo>
                    <a:pt x="215" y="66255"/>
                  </a:lnTo>
                  <a:lnTo>
                    <a:pt x="0" y="102323"/>
                  </a:lnTo>
                  <a:lnTo>
                    <a:pt x="609" y="102717"/>
                  </a:lnTo>
                  <a:lnTo>
                    <a:pt x="1574" y="102933"/>
                  </a:lnTo>
                  <a:lnTo>
                    <a:pt x="2184" y="102933"/>
                  </a:lnTo>
                  <a:lnTo>
                    <a:pt x="3149" y="103327"/>
                  </a:lnTo>
                  <a:lnTo>
                    <a:pt x="4152" y="103530"/>
                  </a:lnTo>
                  <a:lnTo>
                    <a:pt x="4724" y="103924"/>
                  </a:lnTo>
                  <a:lnTo>
                    <a:pt x="5727" y="104317"/>
                  </a:lnTo>
                  <a:lnTo>
                    <a:pt x="6515" y="104495"/>
                  </a:lnTo>
                  <a:lnTo>
                    <a:pt x="7302" y="105105"/>
                  </a:lnTo>
                  <a:lnTo>
                    <a:pt x="8483" y="105486"/>
                  </a:lnTo>
                  <a:lnTo>
                    <a:pt x="49022" y="146659"/>
                  </a:lnTo>
                  <a:lnTo>
                    <a:pt x="50025" y="144703"/>
                  </a:lnTo>
                  <a:lnTo>
                    <a:pt x="50990" y="143129"/>
                  </a:lnTo>
                  <a:lnTo>
                    <a:pt x="51600" y="141173"/>
                  </a:lnTo>
                  <a:lnTo>
                    <a:pt x="52565" y="139598"/>
                  </a:lnTo>
                  <a:lnTo>
                    <a:pt x="53568" y="138036"/>
                  </a:lnTo>
                  <a:lnTo>
                    <a:pt x="54533" y="136258"/>
                  </a:lnTo>
                  <a:lnTo>
                    <a:pt x="55321" y="134683"/>
                  </a:lnTo>
                  <a:lnTo>
                    <a:pt x="56311" y="133121"/>
                  </a:lnTo>
                  <a:lnTo>
                    <a:pt x="64376" y="119608"/>
                  </a:lnTo>
                  <a:lnTo>
                    <a:pt x="69888" y="113334"/>
                  </a:lnTo>
                  <a:lnTo>
                    <a:pt x="70878" y="112153"/>
                  </a:lnTo>
                  <a:lnTo>
                    <a:pt x="72453" y="109804"/>
                  </a:lnTo>
                  <a:lnTo>
                    <a:pt x="74815" y="107061"/>
                  </a:lnTo>
                  <a:lnTo>
                    <a:pt x="76784" y="105105"/>
                  </a:lnTo>
                  <a:lnTo>
                    <a:pt x="78943" y="102933"/>
                  </a:lnTo>
                  <a:lnTo>
                    <a:pt x="79933" y="101752"/>
                  </a:lnTo>
                  <a:lnTo>
                    <a:pt x="81305" y="100761"/>
                  </a:lnTo>
                  <a:lnTo>
                    <a:pt x="82092" y="99796"/>
                  </a:lnTo>
                  <a:lnTo>
                    <a:pt x="83083" y="98806"/>
                  </a:lnTo>
                  <a:lnTo>
                    <a:pt x="84061" y="98018"/>
                  </a:lnTo>
                  <a:lnTo>
                    <a:pt x="85242" y="97231"/>
                  </a:lnTo>
                  <a:lnTo>
                    <a:pt x="87210" y="95478"/>
                  </a:lnTo>
                  <a:lnTo>
                    <a:pt x="88392" y="94881"/>
                  </a:lnTo>
                  <a:lnTo>
                    <a:pt x="89382" y="93916"/>
                  </a:lnTo>
                  <a:lnTo>
                    <a:pt x="90754" y="93306"/>
                  </a:lnTo>
                  <a:lnTo>
                    <a:pt x="91541" y="92341"/>
                  </a:lnTo>
                  <a:lnTo>
                    <a:pt x="92925" y="91744"/>
                  </a:lnTo>
                  <a:lnTo>
                    <a:pt x="94678" y="90385"/>
                  </a:lnTo>
                  <a:lnTo>
                    <a:pt x="96075" y="89789"/>
                  </a:lnTo>
                  <a:lnTo>
                    <a:pt x="97040" y="89204"/>
                  </a:lnTo>
                  <a:lnTo>
                    <a:pt x="98221" y="88607"/>
                  </a:lnTo>
                  <a:lnTo>
                    <a:pt x="99225" y="80759"/>
                  </a:lnTo>
                  <a:lnTo>
                    <a:pt x="99225" y="79400"/>
                  </a:lnTo>
                  <a:lnTo>
                    <a:pt x="99402" y="78803"/>
                  </a:lnTo>
                  <a:lnTo>
                    <a:pt x="99402" y="59982"/>
                  </a:lnTo>
                  <a:lnTo>
                    <a:pt x="99402" y="59410"/>
                  </a:lnTo>
                  <a:lnTo>
                    <a:pt x="99402" y="58851"/>
                  </a:lnTo>
                  <a:lnTo>
                    <a:pt x="99758" y="56972"/>
                  </a:lnTo>
                  <a:lnTo>
                    <a:pt x="99847" y="56718"/>
                  </a:lnTo>
                  <a:lnTo>
                    <a:pt x="100126" y="55880"/>
                  </a:lnTo>
                  <a:lnTo>
                    <a:pt x="100190" y="55676"/>
                  </a:lnTo>
                  <a:lnTo>
                    <a:pt x="100190" y="55283"/>
                  </a:lnTo>
                  <a:lnTo>
                    <a:pt x="100406" y="54711"/>
                  </a:lnTo>
                  <a:lnTo>
                    <a:pt x="100406" y="54317"/>
                  </a:lnTo>
                  <a:lnTo>
                    <a:pt x="100799" y="54102"/>
                  </a:lnTo>
                  <a:lnTo>
                    <a:pt x="100799" y="53708"/>
                  </a:lnTo>
                  <a:lnTo>
                    <a:pt x="100977" y="53327"/>
                  </a:lnTo>
                  <a:lnTo>
                    <a:pt x="100101" y="53657"/>
                  </a:lnTo>
                  <a:lnTo>
                    <a:pt x="101231" y="53213"/>
                  </a:lnTo>
                  <a:lnTo>
                    <a:pt x="100977" y="53327"/>
                  </a:lnTo>
                  <a:lnTo>
                    <a:pt x="101371" y="53327"/>
                  </a:lnTo>
                  <a:lnTo>
                    <a:pt x="101371" y="53149"/>
                  </a:lnTo>
                  <a:lnTo>
                    <a:pt x="101765" y="53136"/>
                  </a:lnTo>
                  <a:lnTo>
                    <a:pt x="101765" y="52997"/>
                  </a:lnTo>
                  <a:lnTo>
                    <a:pt x="102374" y="52743"/>
                  </a:lnTo>
                  <a:lnTo>
                    <a:pt x="102374" y="52590"/>
                  </a:lnTo>
                  <a:lnTo>
                    <a:pt x="116154" y="51752"/>
                  </a:lnTo>
                  <a:lnTo>
                    <a:pt x="117538" y="51752"/>
                  </a:lnTo>
                  <a:lnTo>
                    <a:pt x="118122" y="52539"/>
                  </a:lnTo>
                  <a:lnTo>
                    <a:pt x="118122" y="52743"/>
                  </a:lnTo>
                  <a:lnTo>
                    <a:pt x="118325" y="53136"/>
                  </a:lnTo>
                  <a:lnTo>
                    <a:pt x="118325" y="53327"/>
                  </a:lnTo>
                  <a:lnTo>
                    <a:pt x="118325" y="55283"/>
                  </a:lnTo>
                  <a:lnTo>
                    <a:pt x="768540" y="23317"/>
                  </a:lnTo>
                  <a:lnTo>
                    <a:pt x="768540" y="22923"/>
                  </a:lnTo>
                  <a:lnTo>
                    <a:pt x="769150" y="22352"/>
                  </a:lnTo>
                  <a:lnTo>
                    <a:pt x="769721" y="21958"/>
                  </a:lnTo>
                  <a:lnTo>
                    <a:pt x="770115" y="21348"/>
                  </a:lnTo>
                  <a:lnTo>
                    <a:pt x="770331" y="21170"/>
                  </a:lnTo>
                  <a:lnTo>
                    <a:pt x="770724" y="21170"/>
                  </a:lnTo>
                  <a:lnTo>
                    <a:pt x="771118" y="20777"/>
                  </a:lnTo>
                  <a:lnTo>
                    <a:pt x="771690" y="20383"/>
                  </a:lnTo>
                  <a:lnTo>
                    <a:pt x="771906" y="20180"/>
                  </a:lnTo>
                  <a:lnTo>
                    <a:pt x="772299" y="20180"/>
                  </a:lnTo>
                  <a:lnTo>
                    <a:pt x="772871" y="19608"/>
                  </a:lnTo>
                  <a:lnTo>
                    <a:pt x="773480" y="19608"/>
                  </a:lnTo>
                  <a:lnTo>
                    <a:pt x="774242" y="19227"/>
                  </a:lnTo>
                  <a:lnTo>
                    <a:pt x="774446" y="19215"/>
                  </a:lnTo>
                  <a:lnTo>
                    <a:pt x="774839" y="18821"/>
                  </a:lnTo>
                  <a:lnTo>
                    <a:pt x="778992" y="18821"/>
                  </a:lnTo>
                  <a:lnTo>
                    <a:pt x="779170" y="19215"/>
                  </a:lnTo>
                  <a:lnTo>
                    <a:pt x="780161" y="19215"/>
                  </a:lnTo>
                  <a:lnTo>
                    <a:pt x="780554" y="19608"/>
                  </a:lnTo>
                  <a:lnTo>
                    <a:pt x="780745" y="19608"/>
                  </a:lnTo>
                  <a:lnTo>
                    <a:pt x="781342" y="19786"/>
                  </a:lnTo>
                  <a:lnTo>
                    <a:pt x="782320" y="20180"/>
                  </a:lnTo>
                  <a:lnTo>
                    <a:pt x="782713" y="20383"/>
                  </a:lnTo>
                  <a:lnTo>
                    <a:pt x="782916" y="20383"/>
                  </a:lnTo>
                  <a:lnTo>
                    <a:pt x="783704" y="20777"/>
                  </a:lnTo>
                  <a:lnTo>
                    <a:pt x="783894" y="21170"/>
                  </a:lnTo>
                  <a:lnTo>
                    <a:pt x="784288" y="21170"/>
                  </a:lnTo>
                  <a:lnTo>
                    <a:pt x="784885" y="21742"/>
                  </a:lnTo>
                  <a:lnTo>
                    <a:pt x="784885" y="21958"/>
                  </a:lnTo>
                  <a:lnTo>
                    <a:pt x="785279" y="21958"/>
                  </a:lnTo>
                  <a:lnTo>
                    <a:pt x="785469" y="22352"/>
                  </a:lnTo>
                  <a:lnTo>
                    <a:pt x="785469" y="22745"/>
                  </a:lnTo>
                  <a:lnTo>
                    <a:pt x="786066" y="23317"/>
                  </a:lnTo>
                  <a:lnTo>
                    <a:pt x="786066" y="23520"/>
                  </a:lnTo>
                  <a:lnTo>
                    <a:pt x="786460" y="23914"/>
                  </a:lnTo>
                  <a:lnTo>
                    <a:pt x="786460" y="24485"/>
                  </a:lnTo>
                  <a:lnTo>
                    <a:pt x="786853" y="24879"/>
                  </a:lnTo>
                  <a:lnTo>
                    <a:pt x="786853" y="25882"/>
                  </a:lnTo>
                  <a:lnTo>
                    <a:pt x="841971" y="0"/>
                  </a:lnTo>
                  <a:close/>
                </a:path>
              </a:pathLst>
            </a:custGeom>
            <a:solidFill>
              <a:srgbClr val="0080FF"/>
            </a:solidFill>
          </p:spPr>
          <p:txBody>
            <a:bodyPr wrap="square" lIns="0" tIns="0" rIns="0" bIns="0" rtlCol="0"/>
            <a:lstStyle/>
            <a:p>
              <a:endParaRPr/>
            </a:p>
          </p:txBody>
        </p:sp>
        <p:pic>
          <p:nvPicPr>
            <p:cNvPr id="26" name="object 23">
              <a:extLst>
                <a:ext uri="{FF2B5EF4-FFF2-40B4-BE49-F238E27FC236}">
                  <a16:creationId xmlns:a16="http://schemas.microsoft.com/office/drawing/2014/main" id="{81D4C654-FDBB-12D3-009F-F8228A37A39A}"/>
                </a:ext>
              </a:extLst>
            </p:cNvPr>
            <p:cNvPicPr/>
            <p:nvPr/>
          </p:nvPicPr>
          <p:blipFill>
            <a:blip r:embed="rId8" cstate="print"/>
            <a:stretch>
              <a:fillRect/>
            </a:stretch>
          </p:blipFill>
          <p:spPr>
            <a:xfrm>
              <a:off x="2441141" y="3200332"/>
              <a:ext cx="122237" cy="99793"/>
            </a:xfrm>
            <a:prstGeom prst="rect">
              <a:avLst/>
            </a:prstGeom>
          </p:spPr>
        </p:pic>
        <p:sp>
          <p:nvSpPr>
            <p:cNvPr id="27" name="object 24">
              <a:extLst>
                <a:ext uri="{FF2B5EF4-FFF2-40B4-BE49-F238E27FC236}">
                  <a16:creationId xmlns:a16="http://schemas.microsoft.com/office/drawing/2014/main" id="{740B204F-D82B-259D-963B-1A6587CD5667}"/>
                </a:ext>
              </a:extLst>
            </p:cNvPr>
            <p:cNvSpPr/>
            <p:nvPr/>
          </p:nvSpPr>
          <p:spPr>
            <a:xfrm>
              <a:off x="2459825" y="3266947"/>
              <a:ext cx="25400" cy="786130"/>
            </a:xfrm>
            <a:custGeom>
              <a:avLst/>
              <a:gdLst/>
              <a:ahLst/>
              <a:cxnLst/>
              <a:rect l="l" t="t" r="r" b="b"/>
              <a:pathLst>
                <a:path w="25400" h="786129">
                  <a:moveTo>
                    <a:pt x="203" y="388112"/>
                  </a:moveTo>
                  <a:lnTo>
                    <a:pt x="0" y="394741"/>
                  </a:lnTo>
                  <a:lnTo>
                    <a:pt x="203" y="396278"/>
                  </a:lnTo>
                  <a:lnTo>
                    <a:pt x="203" y="388112"/>
                  </a:lnTo>
                  <a:close/>
                </a:path>
                <a:path w="25400" h="786129">
                  <a:moveTo>
                    <a:pt x="11684" y="332079"/>
                  </a:moveTo>
                  <a:lnTo>
                    <a:pt x="11010" y="332079"/>
                  </a:lnTo>
                  <a:lnTo>
                    <a:pt x="11010" y="333349"/>
                  </a:lnTo>
                  <a:lnTo>
                    <a:pt x="11684" y="333349"/>
                  </a:lnTo>
                  <a:lnTo>
                    <a:pt x="11684" y="332079"/>
                  </a:lnTo>
                  <a:close/>
                </a:path>
                <a:path w="25400" h="786129">
                  <a:moveTo>
                    <a:pt x="23037" y="462394"/>
                  </a:moveTo>
                  <a:lnTo>
                    <a:pt x="22250" y="462000"/>
                  </a:lnTo>
                  <a:lnTo>
                    <a:pt x="22059" y="461810"/>
                  </a:lnTo>
                  <a:lnTo>
                    <a:pt x="21463" y="461429"/>
                  </a:lnTo>
                  <a:lnTo>
                    <a:pt x="21069" y="461035"/>
                  </a:lnTo>
                  <a:lnTo>
                    <a:pt x="20485" y="460819"/>
                  </a:lnTo>
                  <a:lnTo>
                    <a:pt x="20091" y="460425"/>
                  </a:lnTo>
                  <a:lnTo>
                    <a:pt x="19989" y="622782"/>
                  </a:lnTo>
                  <a:lnTo>
                    <a:pt x="19989" y="460082"/>
                  </a:lnTo>
                  <a:lnTo>
                    <a:pt x="19075" y="460082"/>
                  </a:lnTo>
                  <a:lnTo>
                    <a:pt x="19075" y="458825"/>
                  </a:lnTo>
                  <a:lnTo>
                    <a:pt x="18516" y="458825"/>
                  </a:lnTo>
                  <a:lnTo>
                    <a:pt x="17475" y="458825"/>
                  </a:lnTo>
                  <a:lnTo>
                    <a:pt x="17475" y="457555"/>
                  </a:lnTo>
                  <a:lnTo>
                    <a:pt x="17233" y="457555"/>
                  </a:lnTo>
                  <a:lnTo>
                    <a:pt x="16954" y="457555"/>
                  </a:lnTo>
                  <a:lnTo>
                    <a:pt x="16802" y="457555"/>
                  </a:lnTo>
                  <a:lnTo>
                    <a:pt x="16802" y="456285"/>
                  </a:lnTo>
                  <a:lnTo>
                    <a:pt x="15875" y="456285"/>
                  </a:lnTo>
                  <a:lnTo>
                    <a:pt x="15875" y="455015"/>
                  </a:lnTo>
                  <a:lnTo>
                    <a:pt x="15367" y="455015"/>
                  </a:lnTo>
                  <a:lnTo>
                    <a:pt x="14592" y="455015"/>
                  </a:lnTo>
                  <a:lnTo>
                    <a:pt x="14592" y="452488"/>
                  </a:lnTo>
                  <a:lnTo>
                    <a:pt x="13982" y="452488"/>
                  </a:lnTo>
                  <a:lnTo>
                    <a:pt x="13779" y="452488"/>
                  </a:lnTo>
                  <a:lnTo>
                    <a:pt x="13309" y="452488"/>
                  </a:lnTo>
                  <a:lnTo>
                    <a:pt x="13309" y="451218"/>
                  </a:lnTo>
                  <a:lnTo>
                    <a:pt x="12890" y="451218"/>
                  </a:lnTo>
                  <a:lnTo>
                    <a:pt x="12890" y="449948"/>
                  </a:lnTo>
                  <a:lnTo>
                    <a:pt x="12700" y="449948"/>
                  </a:lnTo>
                  <a:lnTo>
                    <a:pt x="12052" y="449948"/>
                  </a:lnTo>
                  <a:lnTo>
                    <a:pt x="12052" y="448678"/>
                  </a:lnTo>
                  <a:lnTo>
                    <a:pt x="11404" y="448678"/>
                  </a:lnTo>
                  <a:lnTo>
                    <a:pt x="11404" y="447408"/>
                  </a:lnTo>
                  <a:lnTo>
                    <a:pt x="11226" y="447408"/>
                  </a:lnTo>
                  <a:lnTo>
                    <a:pt x="11226" y="448678"/>
                  </a:lnTo>
                  <a:lnTo>
                    <a:pt x="11226" y="449948"/>
                  </a:lnTo>
                  <a:lnTo>
                    <a:pt x="11125" y="447408"/>
                  </a:lnTo>
                  <a:lnTo>
                    <a:pt x="11036" y="446151"/>
                  </a:lnTo>
                  <a:lnTo>
                    <a:pt x="10350" y="446151"/>
                  </a:lnTo>
                  <a:lnTo>
                    <a:pt x="10350" y="444881"/>
                  </a:lnTo>
                  <a:lnTo>
                    <a:pt x="10045" y="444881"/>
                  </a:lnTo>
                  <a:lnTo>
                    <a:pt x="10045" y="446151"/>
                  </a:lnTo>
                  <a:lnTo>
                    <a:pt x="10045" y="447408"/>
                  </a:lnTo>
                  <a:lnTo>
                    <a:pt x="9855" y="447408"/>
                  </a:lnTo>
                  <a:lnTo>
                    <a:pt x="9855" y="444881"/>
                  </a:lnTo>
                  <a:lnTo>
                    <a:pt x="9867" y="443611"/>
                  </a:lnTo>
                  <a:lnTo>
                    <a:pt x="9436" y="443611"/>
                  </a:lnTo>
                  <a:lnTo>
                    <a:pt x="9436" y="442341"/>
                  </a:lnTo>
                  <a:lnTo>
                    <a:pt x="8864" y="442341"/>
                  </a:lnTo>
                  <a:lnTo>
                    <a:pt x="8496" y="442341"/>
                  </a:lnTo>
                  <a:lnTo>
                    <a:pt x="8496" y="439813"/>
                  </a:lnTo>
                  <a:lnTo>
                    <a:pt x="7924" y="439813"/>
                  </a:lnTo>
                  <a:lnTo>
                    <a:pt x="7924" y="438543"/>
                  </a:lnTo>
                  <a:lnTo>
                    <a:pt x="7581" y="438543"/>
                  </a:lnTo>
                  <a:lnTo>
                    <a:pt x="7581" y="437273"/>
                  </a:lnTo>
                  <a:lnTo>
                    <a:pt x="7200" y="437273"/>
                  </a:lnTo>
                  <a:lnTo>
                    <a:pt x="7200" y="436003"/>
                  </a:lnTo>
                  <a:lnTo>
                    <a:pt x="6896" y="436003"/>
                  </a:lnTo>
                  <a:lnTo>
                    <a:pt x="6896" y="437273"/>
                  </a:lnTo>
                  <a:lnTo>
                    <a:pt x="6896" y="438543"/>
                  </a:lnTo>
                  <a:lnTo>
                    <a:pt x="6705" y="438543"/>
                  </a:lnTo>
                  <a:lnTo>
                    <a:pt x="6705" y="436003"/>
                  </a:lnTo>
                  <a:lnTo>
                    <a:pt x="6756" y="434733"/>
                  </a:lnTo>
                  <a:lnTo>
                    <a:pt x="6197" y="434733"/>
                  </a:lnTo>
                  <a:lnTo>
                    <a:pt x="6197" y="432206"/>
                  </a:lnTo>
                  <a:lnTo>
                    <a:pt x="5778" y="432206"/>
                  </a:lnTo>
                  <a:lnTo>
                    <a:pt x="5778" y="430936"/>
                  </a:lnTo>
                  <a:lnTo>
                    <a:pt x="5715" y="431241"/>
                  </a:lnTo>
                  <a:lnTo>
                    <a:pt x="4724" y="427494"/>
                  </a:lnTo>
                  <a:lnTo>
                    <a:pt x="4521" y="607237"/>
                  </a:lnTo>
                  <a:lnTo>
                    <a:pt x="4521" y="427139"/>
                  </a:lnTo>
                  <a:lnTo>
                    <a:pt x="4381" y="427139"/>
                  </a:lnTo>
                  <a:lnTo>
                    <a:pt x="4381" y="425869"/>
                  </a:lnTo>
                  <a:lnTo>
                    <a:pt x="4102" y="425869"/>
                  </a:lnTo>
                  <a:lnTo>
                    <a:pt x="4102" y="424599"/>
                  </a:lnTo>
                  <a:lnTo>
                    <a:pt x="3746" y="424599"/>
                  </a:lnTo>
                  <a:lnTo>
                    <a:pt x="3746" y="423329"/>
                  </a:lnTo>
                  <a:lnTo>
                    <a:pt x="3721" y="422071"/>
                  </a:lnTo>
                  <a:lnTo>
                    <a:pt x="3352" y="422071"/>
                  </a:lnTo>
                  <a:lnTo>
                    <a:pt x="3162" y="422071"/>
                  </a:lnTo>
                  <a:lnTo>
                    <a:pt x="3162" y="419531"/>
                  </a:lnTo>
                  <a:lnTo>
                    <a:pt x="2755" y="419531"/>
                  </a:lnTo>
                  <a:lnTo>
                    <a:pt x="2755" y="416991"/>
                  </a:lnTo>
                  <a:lnTo>
                    <a:pt x="2565" y="416991"/>
                  </a:lnTo>
                  <a:lnTo>
                    <a:pt x="2565" y="419531"/>
                  </a:lnTo>
                  <a:lnTo>
                    <a:pt x="2565" y="422071"/>
                  </a:lnTo>
                  <a:lnTo>
                    <a:pt x="2565" y="416331"/>
                  </a:lnTo>
                  <a:lnTo>
                    <a:pt x="1968" y="413981"/>
                  </a:lnTo>
                  <a:lnTo>
                    <a:pt x="1778" y="410845"/>
                  </a:lnTo>
                  <a:lnTo>
                    <a:pt x="1574" y="408495"/>
                  </a:lnTo>
                  <a:lnTo>
                    <a:pt x="1181" y="407111"/>
                  </a:lnTo>
                  <a:lnTo>
                    <a:pt x="1181" y="406857"/>
                  </a:lnTo>
                  <a:lnTo>
                    <a:pt x="965" y="406857"/>
                  </a:lnTo>
                  <a:lnTo>
                    <a:pt x="965" y="400519"/>
                  </a:lnTo>
                  <a:lnTo>
                    <a:pt x="508" y="400519"/>
                  </a:lnTo>
                  <a:lnTo>
                    <a:pt x="508" y="396722"/>
                  </a:lnTo>
                  <a:lnTo>
                    <a:pt x="203" y="396722"/>
                  </a:lnTo>
                  <a:lnTo>
                    <a:pt x="203" y="400519"/>
                  </a:lnTo>
                  <a:lnTo>
                    <a:pt x="190" y="406857"/>
                  </a:lnTo>
                  <a:lnTo>
                    <a:pt x="88" y="771880"/>
                  </a:lnTo>
                  <a:lnTo>
                    <a:pt x="1181" y="771880"/>
                  </a:lnTo>
                  <a:lnTo>
                    <a:pt x="1181" y="773163"/>
                  </a:lnTo>
                  <a:lnTo>
                    <a:pt x="2171" y="774166"/>
                  </a:lnTo>
                  <a:lnTo>
                    <a:pt x="2362" y="601027"/>
                  </a:lnTo>
                  <a:lnTo>
                    <a:pt x="2362" y="774420"/>
                  </a:lnTo>
                  <a:lnTo>
                    <a:pt x="3238" y="774420"/>
                  </a:lnTo>
                  <a:lnTo>
                    <a:pt x="3238" y="775690"/>
                  </a:lnTo>
                  <a:lnTo>
                    <a:pt x="4330" y="775690"/>
                  </a:lnTo>
                  <a:lnTo>
                    <a:pt x="5715" y="776719"/>
                  </a:lnTo>
                  <a:lnTo>
                    <a:pt x="5715" y="776947"/>
                  </a:lnTo>
                  <a:lnTo>
                    <a:pt x="6413" y="776947"/>
                  </a:lnTo>
                  <a:lnTo>
                    <a:pt x="6413" y="778217"/>
                  </a:lnTo>
                  <a:lnTo>
                    <a:pt x="6502" y="776947"/>
                  </a:lnTo>
                  <a:lnTo>
                    <a:pt x="6692" y="776947"/>
                  </a:lnTo>
                  <a:lnTo>
                    <a:pt x="6692" y="778217"/>
                  </a:lnTo>
                  <a:lnTo>
                    <a:pt x="7874" y="778217"/>
                  </a:lnTo>
                  <a:lnTo>
                    <a:pt x="8445" y="778217"/>
                  </a:lnTo>
                  <a:lnTo>
                    <a:pt x="8445" y="779487"/>
                  </a:lnTo>
                  <a:lnTo>
                    <a:pt x="8864" y="779487"/>
                  </a:lnTo>
                  <a:lnTo>
                    <a:pt x="9842" y="779487"/>
                  </a:lnTo>
                  <a:lnTo>
                    <a:pt x="10274" y="779487"/>
                  </a:lnTo>
                  <a:lnTo>
                    <a:pt x="10274" y="780757"/>
                  </a:lnTo>
                  <a:lnTo>
                    <a:pt x="11010" y="780757"/>
                  </a:lnTo>
                  <a:lnTo>
                    <a:pt x="11010" y="779487"/>
                  </a:lnTo>
                  <a:lnTo>
                    <a:pt x="11125" y="780757"/>
                  </a:lnTo>
                  <a:lnTo>
                    <a:pt x="12547" y="780757"/>
                  </a:lnTo>
                  <a:lnTo>
                    <a:pt x="12547" y="782027"/>
                  </a:lnTo>
                  <a:lnTo>
                    <a:pt x="12890" y="782027"/>
                  </a:lnTo>
                  <a:lnTo>
                    <a:pt x="13195" y="782027"/>
                  </a:lnTo>
                  <a:lnTo>
                    <a:pt x="13982" y="782027"/>
                  </a:lnTo>
                  <a:lnTo>
                    <a:pt x="14706" y="782027"/>
                  </a:lnTo>
                  <a:lnTo>
                    <a:pt x="14706" y="783285"/>
                  </a:lnTo>
                  <a:lnTo>
                    <a:pt x="15367" y="783285"/>
                  </a:lnTo>
                  <a:lnTo>
                    <a:pt x="17043" y="783285"/>
                  </a:lnTo>
                  <a:lnTo>
                    <a:pt x="17043" y="784555"/>
                  </a:lnTo>
                  <a:lnTo>
                    <a:pt x="17233" y="784555"/>
                  </a:lnTo>
                  <a:lnTo>
                    <a:pt x="17526" y="784555"/>
                  </a:lnTo>
                  <a:lnTo>
                    <a:pt x="18516" y="784555"/>
                  </a:lnTo>
                  <a:lnTo>
                    <a:pt x="19888" y="784555"/>
                  </a:lnTo>
                  <a:lnTo>
                    <a:pt x="19888" y="785139"/>
                  </a:lnTo>
                  <a:lnTo>
                    <a:pt x="20675" y="785736"/>
                  </a:lnTo>
                  <a:lnTo>
                    <a:pt x="23037" y="462394"/>
                  </a:lnTo>
                  <a:close/>
                </a:path>
                <a:path w="25400" h="786129">
                  <a:moveTo>
                    <a:pt x="24803" y="3810"/>
                  </a:moveTo>
                  <a:lnTo>
                    <a:pt x="24168" y="3810"/>
                  </a:lnTo>
                  <a:lnTo>
                    <a:pt x="24168" y="2540"/>
                  </a:lnTo>
                  <a:lnTo>
                    <a:pt x="23634" y="2540"/>
                  </a:lnTo>
                  <a:lnTo>
                    <a:pt x="23634" y="2997"/>
                  </a:lnTo>
                  <a:lnTo>
                    <a:pt x="23634" y="3810"/>
                  </a:lnTo>
                  <a:lnTo>
                    <a:pt x="23634" y="2997"/>
                  </a:lnTo>
                  <a:lnTo>
                    <a:pt x="22644" y="2425"/>
                  </a:lnTo>
                  <a:lnTo>
                    <a:pt x="21463" y="2209"/>
                  </a:lnTo>
                  <a:lnTo>
                    <a:pt x="20485" y="1816"/>
                  </a:lnTo>
                  <a:lnTo>
                    <a:pt x="19100" y="1422"/>
                  </a:lnTo>
                  <a:lnTo>
                    <a:pt x="18110" y="1282"/>
                  </a:lnTo>
                  <a:lnTo>
                    <a:pt x="17919" y="1244"/>
                  </a:lnTo>
                  <a:lnTo>
                    <a:pt x="16929" y="1270"/>
                  </a:lnTo>
                  <a:lnTo>
                    <a:pt x="16941" y="850"/>
                  </a:lnTo>
                  <a:lnTo>
                    <a:pt x="16649" y="850"/>
                  </a:lnTo>
                  <a:lnTo>
                    <a:pt x="16649" y="160997"/>
                  </a:lnTo>
                  <a:lnTo>
                    <a:pt x="16649" y="327012"/>
                  </a:lnTo>
                  <a:lnTo>
                    <a:pt x="16344" y="327012"/>
                  </a:lnTo>
                  <a:lnTo>
                    <a:pt x="16649" y="160997"/>
                  </a:lnTo>
                  <a:lnTo>
                    <a:pt x="16649" y="850"/>
                  </a:lnTo>
                  <a:lnTo>
                    <a:pt x="15760" y="850"/>
                  </a:lnTo>
                  <a:lnTo>
                    <a:pt x="15570" y="159486"/>
                  </a:lnTo>
                  <a:lnTo>
                    <a:pt x="15570" y="1270"/>
                  </a:lnTo>
                  <a:lnTo>
                    <a:pt x="14376" y="1270"/>
                  </a:lnTo>
                  <a:lnTo>
                    <a:pt x="14363" y="0"/>
                  </a:lnTo>
                  <a:lnTo>
                    <a:pt x="13589" y="0"/>
                  </a:lnTo>
                  <a:lnTo>
                    <a:pt x="13589" y="1270"/>
                  </a:lnTo>
                  <a:lnTo>
                    <a:pt x="13195" y="1270"/>
                  </a:lnTo>
                  <a:lnTo>
                    <a:pt x="13195" y="0"/>
                  </a:lnTo>
                  <a:lnTo>
                    <a:pt x="12103" y="0"/>
                  </a:lnTo>
                  <a:lnTo>
                    <a:pt x="12103" y="330809"/>
                  </a:lnTo>
                  <a:lnTo>
                    <a:pt x="12014" y="332079"/>
                  </a:lnTo>
                  <a:lnTo>
                    <a:pt x="12484" y="332079"/>
                  </a:lnTo>
                  <a:lnTo>
                    <a:pt x="12484" y="330809"/>
                  </a:lnTo>
                  <a:lnTo>
                    <a:pt x="12801" y="330809"/>
                  </a:lnTo>
                  <a:lnTo>
                    <a:pt x="13195" y="330809"/>
                  </a:lnTo>
                  <a:lnTo>
                    <a:pt x="13589" y="330809"/>
                  </a:lnTo>
                  <a:lnTo>
                    <a:pt x="13589" y="329539"/>
                  </a:lnTo>
                  <a:lnTo>
                    <a:pt x="14376" y="329539"/>
                  </a:lnTo>
                  <a:lnTo>
                    <a:pt x="15252" y="329539"/>
                  </a:lnTo>
                  <a:lnTo>
                    <a:pt x="15252" y="328269"/>
                  </a:lnTo>
                  <a:lnTo>
                    <a:pt x="15367" y="328676"/>
                  </a:lnTo>
                  <a:lnTo>
                    <a:pt x="15951" y="328485"/>
                  </a:lnTo>
                  <a:lnTo>
                    <a:pt x="16344" y="328091"/>
                  </a:lnTo>
                  <a:lnTo>
                    <a:pt x="16344" y="328269"/>
                  </a:lnTo>
                  <a:lnTo>
                    <a:pt x="16916" y="328269"/>
                  </a:lnTo>
                  <a:lnTo>
                    <a:pt x="16916" y="327012"/>
                  </a:lnTo>
                  <a:lnTo>
                    <a:pt x="18110" y="327012"/>
                  </a:lnTo>
                  <a:lnTo>
                    <a:pt x="18110" y="158927"/>
                  </a:lnTo>
                  <a:lnTo>
                    <a:pt x="18313" y="327101"/>
                  </a:lnTo>
                  <a:lnTo>
                    <a:pt x="18516" y="327101"/>
                  </a:lnTo>
                  <a:lnTo>
                    <a:pt x="19100" y="326923"/>
                  </a:lnTo>
                  <a:lnTo>
                    <a:pt x="19494" y="326923"/>
                  </a:lnTo>
                  <a:lnTo>
                    <a:pt x="21069" y="326923"/>
                  </a:lnTo>
                  <a:lnTo>
                    <a:pt x="21463" y="326923"/>
                  </a:lnTo>
                  <a:lnTo>
                    <a:pt x="21666" y="326923"/>
                  </a:lnTo>
                  <a:lnTo>
                    <a:pt x="22644" y="326923"/>
                  </a:lnTo>
                  <a:lnTo>
                    <a:pt x="23037" y="327101"/>
                  </a:lnTo>
                  <a:lnTo>
                    <a:pt x="23241" y="327101"/>
                  </a:lnTo>
                  <a:lnTo>
                    <a:pt x="23444" y="159829"/>
                  </a:lnTo>
                  <a:lnTo>
                    <a:pt x="23444" y="327012"/>
                  </a:lnTo>
                  <a:lnTo>
                    <a:pt x="24803" y="327012"/>
                  </a:lnTo>
                  <a:lnTo>
                    <a:pt x="24803" y="3810"/>
                  </a:lnTo>
                  <a:close/>
                </a:path>
              </a:pathLst>
            </a:custGeom>
            <a:solidFill>
              <a:srgbClr val="0080FF"/>
            </a:solidFill>
          </p:spPr>
          <p:txBody>
            <a:bodyPr wrap="square" lIns="0" tIns="0" rIns="0" bIns="0" rtlCol="0"/>
            <a:lstStyle/>
            <a:p>
              <a:endParaRPr/>
            </a:p>
          </p:txBody>
        </p:sp>
        <p:sp>
          <p:nvSpPr>
            <p:cNvPr id="28" name="object 25">
              <a:extLst>
                <a:ext uri="{FF2B5EF4-FFF2-40B4-BE49-F238E27FC236}">
                  <a16:creationId xmlns:a16="http://schemas.microsoft.com/office/drawing/2014/main" id="{84E98A41-0DA2-2F75-8DFB-96BD883DA368}"/>
                </a:ext>
              </a:extLst>
            </p:cNvPr>
            <p:cNvSpPr/>
            <p:nvPr/>
          </p:nvSpPr>
          <p:spPr>
            <a:xfrm>
              <a:off x="1686763" y="3188791"/>
              <a:ext cx="860425" cy="850900"/>
            </a:xfrm>
            <a:custGeom>
              <a:avLst/>
              <a:gdLst/>
              <a:ahLst/>
              <a:cxnLst/>
              <a:rect l="l" t="t" r="r" b="b"/>
              <a:pathLst>
                <a:path w="860425" h="850900">
                  <a:moveTo>
                    <a:pt x="785164" y="78155"/>
                  </a:moveTo>
                  <a:lnTo>
                    <a:pt x="785164" y="78155"/>
                  </a:lnTo>
                  <a:lnTo>
                    <a:pt x="779272" y="78155"/>
                  </a:lnTo>
                  <a:lnTo>
                    <a:pt x="779272" y="417842"/>
                  </a:lnTo>
                  <a:lnTo>
                    <a:pt x="779259" y="78155"/>
                  </a:lnTo>
                  <a:lnTo>
                    <a:pt x="778776" y="78155"/>
                  </a:lnTo>
                  <a:lnTo>
                    <a:pt x="778776" y="78016"/>
                  </a:lnTo>
                  <a:lnTo>
                    <a:pt x="777392" y="78016"/>
                  </a:lnTo>
                  <a:lnTo>
                    <a:pt x="777392" y="78155"/>
                  </a:lnTo>
                  <a:lnTo>
                    <a:pt x="776312" y="78155"/>
                  </a:lnTo>
                  <a:lnTo>
                    <a:pt x="776312" y="254977"/>
                  </a:lnTo>
                  <a:lnTo>
                    <a:pt x="776211" y="78016"/>
                  </a:lnTo>
                  <a:lnTo>
                    <a:pt x="775233" y="78016"/>
                  </a:lnTo>
                  <a:lnTo>
                    <a:pt x="775233" y="78155"/>
                  </a:lnTo>
                  <a:lnTo>
                    <a:pt x="774141" y="78155"/>
                  </a:lnTo>
                  <a:lnTo>
                    <a:pt x="773150" y="78155"/>
                  </a:lnTo>
                  <a:lnTo>
                    <a:pt x="773150" y="247408"/>
                  </a:lnTo>
                  <a:lnTo>
                    <a:pt x="773061" y="78409"/>
                  </a:lnTo>
                  <a:lnTo>
                    <a:pt x="771690" y="78803"/>
                  </a:lnTo>
                  <a:lnTo>
                    <a:pt x="744715" y="91948"/>
                  </a:lnTo>
                  <a:lnTo>
                    <a:pt x="740600" y="95262"/>
                  </a:lnTo>
                  <a:lnTo>
                    <a:pt x="736841" y="98793"/>
                  </a:lnTo>
                  <a:lnTo>
                    <a:pt x="733298" y="102920"/>
                  </a:lnTo>
                  <a:lnTo>
                    <a:pt x="731151" y="441744"/>
                  </a:lnTo>
                  <a:lnTo>
                    <a:pt x="729183" y="441744"/>
                  </a:lnTo>
                  <a:lnTo>
                    <a:pt x="728573" y="441744"/>
                  </a:lnTo>
                  <a:lnTo>
                    <a:pt x="728573" y="441350"/>
                  </a:lnTo>
                  <a:lnTo>
                    <a:pt x="728395" y="441350"/>
                  </a:lnTo>
                  <a:lnTo>
                    <a:pt x="728002" y="441744"/>
                  </a:lnTo>
                  <a:lnTo>
                    <a:pt x="727392" y="441744"/>
                  </a:lnTo>
                  <a:lnTo>
                    <a:pt x="726821" y="442315"/>
                  </a:lnTo>
                  <a:lnTo>
                    <a:pt x="726427" y="442315"/>
                  </a:lnTo>
                  <a:lnTo>
                    <a:pt x="724852" y="443890"/>
                  </a:lnTo>
                  <a:lnTo>
                    <a:pt x="724458" y="444487"/>
                  </a:lnTo>
                  <a:lnTo>
                    <a:pt x="723849" y="445071"/>
                  </a:lnTo>
                  <a:lnTo>
                    <a:pt x="723671" y="445846"/>
                  </a:lnTo>
                  <a:lnTo>
                    <a:pt x="723277" y="446062"/>
                  </a:lnTo>
                  <a:lnTo>
                    <a:pt x="723277" y="446633"/>
                  </a:lnTo>
                  <a:lnTo>
                    <a:pt x="722884" y="447421"/>
                  </a:lnTo>
                  <a:lnTo>
                    <a:pt x="722668" y="447624"/>
                  </a:lnTo>
                  <a:lnTo>
                    <a:pt x="722071" y="448983"/>
                  </a:lnTo>
                  <a:lnTo>
                    <a:pt x="722071" y="449592"/>
                  </a:lnTo>
                  <a:lnTo>
                    <a:pt x="721283" y="450761"/>
                  </a:lnTo>
                  <a:lnTo>
                    <a:pt x="721283" y="451345"/>
                  </a:lnTo>
                  <a:lnTo>
                    <a:pt x="719518" y="457225"/>
                  </a:lnTo>
                  <a:lnTo>
                    <a:pt x="718731" y="464096"/>
                  </a:lnTo>
                  <a:lnTo>
                    <a:pt x="718921" y="471157"/>
                  </a:lnTo>
                  <a:lnTo>
                    <a:pt x="718527" y="472122"/>
                  </a:lnTo>
                  <a:lnTo>
                    <a:pt x="718921" y="473113"/>
                  </a:lnTo>
                  <a:lnTo>
                    <a:pt x="718731" y="479958"/>
                  </a:lnTo>
                  <a:lnTo>
                    <a:pt x="719709" y="488607"/>
                  </a:lnTo>
                  <a:lnTo>
                    <a:pt x="721283" y="494106"/>
                  </a:lnTo>
                  <a:lnTo>
                    <a:pt x="721283" y="495071"/>
                  </a:lnTo>
                  <a:lnTo>
                    <a:pt x="721677" y="495668"/>
                  </a:lnTo>
                  <a:lnTo>
                    <a:pt x="722884" y="500367"/>
                  </a:lnTo>
                  <a:lnTo>
                    <a:pt x="724636" y="504863"/>
                  </a:lnTo>
                  <a:lnTo>
                    <a:pt x="728002" y="508609"/>
                  </a:lnTo>
                  <a:lnTo>
                    <a:pt x="728573" y="509397"/>
                  </a:lnTo>
                  <a:lnTo>
                    <a:pt x="728967" y="509397"/>
                  </a:lnTo>
                  <a:lnTo>
                    <a:pt x="729576" y="510171"/>
                  </a:lnTo>
                  <a:lnTo>
                    <a:pt x="729970" y="510362"/>
                  </a:lnTo>
                  <a:lnTo>
                    <a:pt x="730148" y="510362"/>
                  </a:lnTo>
                  <a:lnTo>
                    <a:pt x="730542" y="510755"/>
                  </a:lnTo>
                  <a:lnTo>
                    <a:pt x="728573" y="788390"/>
                  </a:lnTo>
                  <a:lnTo>
                    <a:pt x="729576" y="790155"/>
                  </a:lnTo>
                  <a:lnTo>
                    <a:pt x="730542" y="792124"/>
                  </a:lnTo>
                  <a:lnTo>
                    <a:pt x="731545" y="794080"/>
                  </a:lnTo>
                  <a:lnTo>
                    <a:pt x="732726" y="795858"/>
                  </a:lnTo>
                  <a:lnTo>
                    <a:pt x="736053" y="802919"/>
                  </a:lnTo>
                  <a:lnTo>
                    <a:pt x="739990" y="808405"/>
                  </a:lnTo>
                  <a:lnTo>
                    <a:pt x="743343" y="815073"/>
                  </a:lnTo>
                  <a:lnTo>
                    <a:pt x="744715" y="816241"/>
                  </a:lnTo>
                  <a:lnTo>
                    <a:pt x="750354" y="824979"/>
                  </a:lnTo>
                  <a:lnTo>
                    <a:pt x="757148" y="833932"/>
                  </a:lnTo>
                  <a:lnTo>
                    <a:pt x="764578" y="842378"/>
                  </a:lnTo>
                  <a:lnTo>
                    <a:pt x="773061" y="850544"/>
                  </a:lnTo>
                  <a:lnTo>
                    <a:pt x="773264" y="464667"/>
                  </a:lnTo>
                  <a:lnTo>
                    <a:pt x="773252" y="450786"/>
                  </a:lnTo>
                  <a:lnTo>
                    <a:pt x="773264" y="458393"/>
                  </a:lnTo>
                  <a:lnTo>
                    <a:pt x="773353" y="450786"/>
                  </a:lnTo>
                  <a:lnTo>
                    <a:pt x="773899" y="450786"/>
                  </a:lnTo>
                  <a:lnTo>
                    <a:pt x="773899" y="445719"/>
                  </a:lnTo>
                  <a:lnTo>
                    <a:pt x="774141" y="445719"/>
                  </a:lnTo>
                  <a:lnTo>
                    <a:pt x="774141" y="438111"/>
                  </a:lnTo>
                  <a:lnTo>
                    <a:pt x="774230" y="439381"/>
                  </a:lnTo>
                  <a:lnTo>
                    <a:pt x="774230" y="444449"/>
                  </a:lnTo>
                  <a:lnTo>
                    <a:pt x="774712" y="444449"/>
                  </a:lnTo>
                  <a:lnTo>
                    <a:pt x="774712" y="439381"/>
                  </a:lnTo>
                  <a:lnTo>
                    <a:pt x="775131" y="439381"/>
                  </a:lnTo>
                  <a:lnTo>
                    <a:pt x="775131" y="438111"/>
                  </a:lnTo>
                  <a:lnTo>
                    <a:pt x="775233" y="437616"/>
                  </a:lnTo>
                  <a:lnTo>
                    <a:pt x="775627" y="436435"/>
                  </a:lnTo>
                  <a:lnTo>
                    <a:pt x="775817" y="435470"/>
                  </a:lnTo>
                  <a:lnTo>
                    <a:pt x="775817" y="434086"/>
                  </a:lnTo>
                  <a:lnTo>
                    <a:pt x="776211" y="432917"/>
                  </a:lnTo>
                  <a:lnTo>
                    <a:pt x="776414" y="431939"/>
                  </a:lnTo>
                  <a:lnTo>
                    <a:pt x="776401" y="426707"/>
                  </a:lnTo>
                  <a:lnTo>
                    <a:pt x="776414" y="427977"/>
                  </a:lnTo>
                  <a:lnTo>
                    <a:pt x="776414" y="429247"/>
                  </a:lnTo>
                  <a:lnTo>
                    <a:pt x="776414" y="430517"/>
                  </a:lnTo>
                  <a:lnTo>
                    <a:pt x="776770" y="430517"/>
                  </a:lnTo>
                  <a:lnTo>
                    <a:pt x="776770" y="429247"/>
                  </a:lnTo>
                  <a:lnTo>
                    <a:pt x="777240" y="429247"/>
                  </a:lnTo>
                  <a:lnTo>
                    <a:pt x="777240" y="427977"/>
                  </a:lnTo>
                  <a:lnTo>
                    <a:pt x="777506" y="427977"/>
                  </a:lnTo>
                  <a:lnTo>
                    <a:pt x="777506" y="426707"/>
                  </a:lnTo>
                  <a:lnTo>
                    <a:pt x="777582" y="246710"/>
                  </a:lnTo>
                  <a:lnTo>
                    <a:pt x="777786" y="426643"/>
                  </a:lnTo>
                  <a:lnTo>
                    <a:pt x="778776" y="423900"/>
                  </a:lnTo>
                  <a:lnTo>
                    <a:pt x="778776" y="422910"/>
                  </a:lnTo>
                  <a:lnTo>
                    <a:pt x="778891" y="421640"/>
                  </a:lnTo>
                  <a:lnTo>
                    <a:pt x="779259" y="421640"/>
                  </a:lnTo>
                  <a:lnTo>
                    <a:pt x="779526" y="421640"/>
                  </a:lnTo>
                  <a:lnTo>
                    <a:pt x="779526" y="420370"/>
                  </a:lnTo>
                  <a:lnTo>
                    <a:pt x="780110" y="420370"/>
                  </a:lnTo>
                  <a:lnTo>
                    <a:pt x="780110" y="419100"/>
                  </a:lnTo>
                  <a:lnTo>
                    <a:pt x="780529" y="419100"/>
                  </a:lnTo>
                  <a:lnTo>
                    <a:pt x="780529" y="417842"/>
                  </a:lnTo>
                  <a:lnTo>
                    <a:pt x="780732" y="417842"/>
                  </a:lnTo>
                  <a:lnTo>
                    <a:pt x="781037" y="417842"/>
                  </a:lnTo>
                  <a:lnTo>
                    <a:pt x="781037" y="416572"/>
                  </a:lnTo>
                  <a:lnTo>
                    <a:pt x="781596" y="416572"/>
                  </a:lnTo>
                  <a:lnTo>
                    <a:pt x="781596" y="415302"/>
                  </a:lnTo>
                  <a:lnTo>
                    <a:pt x="781926" y="415302"/>
                  </a:lnTo>
                  <a:lnTo>
                    <a:pt x="782104" y="415302"/>
                  </a:lnTo>
                  <a:lnTo>
                    <a:pt x="782104" y="414032"/>
                  </a:lnTo>
                  <a:lnTo>
                    <a:pt x="782510" y="414032"/>
                  </a:lnTo>
                  <a:lnTo>
                    <a:pt x="782802" y="414032"/>
                  </a:lnTo>
                  <a:lnTo>
                    <a:pt x="782942" y="414032"/>
                  </a:lnTo>
                  <a:lnTo>
                    <a:pt x="782942" y="412762"/>
                  </a:lnTo>
                  <a:lnTo>
                    <a:pt x="783691" y="412762"/>
                  </a:lnTo>
                  <a:lnTo>
                    <a:pt x="783691" y="411505"/>
                  </a:lnTo>
                  <a:lnTo>
                    <a:pt x="784072" y="411505"/>
                  </a:lnTo>
                  <a:lnTo>
                    <a:pt x="784745" y="411505"/>
                  </a:lnTo>
                  <a:lnTo>
                    <a:pt x="784745" y="410235"/>
                  </a:lnTo>
                  <a:lnTo>
                    <a:pt x="785164" y="410235"/>
                  </a:lnTo>
                  <a:lnTo>
                    <a:pt x="785164" y="78155"/>
                  </a:lnTo>
                  <a:close/>
                </a:path>
                <a:path w="860425" h="850900">
                  <a:moveTo>
                    <a:pt x="860285" y="5092"/>
                  </a:moveTo>
                  <a:lnTo>
                    <a:pt x="859104" y="4305"/>
                  </a:lnTo>
                  <a:lnTo>
                    <a:pt x="857719" y="4102"/>
                  </a:lnTo>
                  <a:lnTo>
                    <a:pt x="854176" y="2527"/>
                  </a:lnTo>
                  <a:lnTo>
                    <a:pt x="848448" y="1168"/>
                  </a:lnTo>
                  <a:lnTo>
                    <a:pt x="844511" y="571"/>
                  </a:lnTo>
                  <a:lnTo>
                    <a:pt x="843546" y="381"/>
                  </a:lnTo>
                  <a:lnTo>
                    <a:pt x="840968" y="381"/>
                  </a:lnTo>
                  <a:lnTo>
                    <a:pt x="839787" y="0"/>
                  </a:lnTo>
                  <a:lnTo>
                    <a:pt x="833882" y="0"/>
                  </a:lnTo>
                  <a:lnTo>
                    <a:pt x="819924" y="965"/>
                  </a:lnTo>
                  <a:lnTo>
                    <a:pt x="815784" y="965"/>
                  </a:lnTo>
                  <a:lnTo>
                    <a:pt x="773658" y="3124"/>
                  </a:lnTo>
                  <a:lnTo>
                    <a:pt x="770509" y="3124"/>
                  </a:lnTo>
                  <a:lnTo>
                    <a:pt x="764209" y="3517"/>
                  </a:lnTo>
                  <a:lnTo>
                    <a:pt x="0" y="41160"/>
                  </a:lnTo>
                  <a:lnTo>
                    <a:pt x="0" y="41338"/>
                  </a:lnTo>
                  <a:lnTo>
                    <a:pt x="393" y="41732"/>
                  </a:lnTo>
                  <a:lnTo>
                    <a:pt x="393" y="42913"/>
                  </a:lnTo>
                  <a:lnTo>
                    <a:pt x="977" y="43510"/>
                  </a:lnTo>
                  <a:lnTo>
                    <a:pt x="977" y="43903"/>
                  </a:lnTo>
                  <a:lnTo>
                    <a:pt x="1574" y="44475"/>
                  </a:lnTo>
                  <a:lnTo>
                    <a:pt x="1574" y="44869"/>
                  </a:lnTo>
                  <a:lnTo>
                    <a:pt x="1968" y="45085"/>
                  </a:lnTo>
                  <a:lnTo>
                    <a:pt x="6692" y="46647"/>
                  </a:lnTo>
                  <a:lnTo>
                    <a:pt x="860285" y="5092"/>
                  </a:lnTo>
                  <a:close/>
                </a:path>
              </a:pathLst>
            </a:custGeom>
            <a:solidFill>
              <a:srgbClr val="0080FF"/>
            </a:solidFill>
          </p:spPr>
          <p:txBody>
            <a:bodyPr wrap="square" lIns="0" tIns="0" rIns="0" bIns="0" rtlCol="0"/>
            <a:lstStyle/>
            <a:p>
              <a:endParaRPr/>
            </a:p>
          </p:txBody>
        </p:sp>
        <p:pic>
          <p:nvPicPr>
            <p:cNvPr id="29" name="object 26">
              <a:extLst>
                <a:ext uri="{FF2B5EF4-FFF2-40B4-BE49-F238E27FC236}">
                  <a16:creationId xmlns:a16="http://schemas.microsoft.com/office/drawing/2014/main" id="{6F6F01C1-ED87-29AD-5ABB-64DF11BA7FDF}"/>
                </a:ext>
              </a:extLst>
            </p:cNvPr>
            <p:cNvPicPr/>
            <p:nvPr/>
          </p:nvPicPr>
          <p:blipFill>
            <a:blip r:embed="rId9" cstate="print"/>
            <a:stretch>
              <a:fillRect/>
            </a:stretch>
          </p:blipFill>
          <p:spPr>
            <a:xfrm>
              <a:off x="2433058" y="3184075"/>
              <a:ext cx="141342" cy="94095"/>
            </a:xfrm>
            <a:prstGeom prst="rect">
              <a:avLst/>
            </a:prstGeom>
          </p:spPr>
        </p:pic>
        <p:sp>
          <p:nvSpPr>
            <p:cNvPr id="30" name="object 27">
              <a:extLst>
                <a:ext uri="{FF2B5EF4-FFF2-40B4-BE49-F238E27FC236}">
                  <a16:creationId xmlns:a16="http://schemas.microsoft.com/office/drawing/2014/main" id="{16937494-6FDA-DC0C-FF37-10FB47C3EBE9}"/>
                </a:ext>
              </a:extLst>
            </p:cNvPr>
            <p:cNvSpPr/>
            <p:nvPr/>
          </p:nvSpPr>
          <p:spPr>
            <a:xfrm>
              <a:off x="2461387" y="3597782"/>
              <a:ext cx="22860" cy="127635"/>
            </a:xfrm>
            <a:custGeom>
              <a:avLst/>
              <a:gdLst/>
              <a:ahLst/>
              <a:cxnLst/>
              <a:rect l="l" t="t" r="r" b="b"/>
              <a:pathLst>
                <a:path w="22860" h="127635">
                  <a:moveTo>
                    <a:pt x="2768" y="47840"/>
                  </a:moveTo>
                  <a:lnTo>
                    <a:pt x="2578" y="47840"/>
                  </a:lnTo>
                  <a:lnTo>
                    <a:pt x="2578" y="64693"/>
                  </a:lnTo>
                  <a:lnTo>
                    <a:pt x="2768" y="65087"/>
                  </a:lnTo>
                  <a:lnTo>
                    <a:pt x="2768" y="58420"/>
                  </a:lnTo>
                  <a:lnTo>
                    <a:pt x="2768" y="47840"/>
                  </a:lnTo>
                  <a:close/>
                </a:path>
                <a:path w="22860" h="127635">
                  <a:moveTo>
                    <a:pt x="4940" y="82943"/>
                  </a:moveTo>
                  <a:lnTo>
                    <a:pt x="4737" y="81584"/>
                  </a:lnTo>
                  <a:lnTo>
                    <a:pt x="4737" y="84505"/>
                  </a:lnTo>
                  <a:lnTo>
                    <a:pt x="4940" y="84505"/>
                  </a:lnTo>
                  <a:lnTo>
                    <a:pt x="4940" y="82943"/>
                  </a:lnTo>
                  <a:close/>
                </a:path>
                <a:path w="22860" h="127635">
                  <a:moveTo>
                    <a:pt x="6299" y="89814"/>
                  </a:moveTo>
                  <a:lnTo>
                    <a:pt x="5334" y="88633"/>
                  </a:lnTo>
                  <a:lnTo>
                    <a:pt x="5334" y="87071"/>
                  </a:lnTo>
                  <a:lnTo>
                    <a:pt x="4940" y="87249"/>
                  </a:lnTo>
                  <a:lnTo>
                    <a:pt x="4940" y="87642"/>
                  </a:lnTo>
                  <a:lnTo>
                    <a:pt x="4940" y="88252"/>
                  </a:lnTo>
                  <a:lnTo>
                    <a:pt x="4737" y="88252"/>
                  </a:lnTo>
                  <a:lnTo>
                    <a:pt x="4737" y="88633"/>
                  </a:lnTo>
                  <a:lnTo>
                    <a:pt x="4343" y="88633"/>
                  </a:lnTo>
                  <a:lnTo>
                    <a:pt x="4152" y="88633"/>
                  </a:lnTo>
                  <a:lnTo>
                    <a:pt x="4152" y="88252"/>
                  </a:lnTo>
                  <a:lnTo>
                    <a:pt x="3759" y="88252"/>
                  </a:lnTo>
                  <a:lnTo>
                    <a:pt x="3759" y="87071"/>
                  </a:lnTo>
                  <a:lnTo>
                    <a:pt x="3416" y="87071"/>
                  </a:lnTo>
                  <a:lnTo>
                    <a:pt x="3365" y="86283"/>
                  </a:lnTo>
                  <a:lnTo>
                    <a:pt x="3365" y="84721"/>
                  </a:lnTo>
                  <a:lnTo>
                    <a:pt x="3759" y="84721"/>
                  </a:lnTo>
                  <a:lnTo>
                    <a:pt x="3759" y="84112"/>
                  </a:lnTo>
                  <a:lnTo>
                    <a:pt x="4152" y="83934"/>
                  </a:lnTo>
                  <a:lnTo>
                    <a:pt x="4343" y="83934"/>
                  </a:lnTo>
                  <a:lnTo>
                    <a:pt x="4343" y="79413"/>
                  </a:lnTo>
                  <a:lnTo>
                    <a:pt x="4152" y="78232"/>
                  </a:lnTo>
                  <a:lnTo>
                    <a:pt x="4152" y="76873"/>
                  </a:lnTo>
                  <a:lnTo>
                    <a:pt x="3759" y="75679"/>
                  </a:lnTo>
                  <a:lnTo>
                    <a:pt x="3759" y="73533"/>
                  </a:lnTo>
                  <a:lnTo>
                    <a:pt x="3365" y="73533"/>
                  </a:lnTo>
                  <a:lnTo>
                    <a:pt x="3365" y="70967"/>
                  </a:lnTo>
                  <a:lnTo>
                    <a:pt x="3162" y="70967"/>
                  </a:lnTo>
                  <a:lnTo>
                    <a:pt x="3162" y="65874"/>
                  </a:lnTo>
                  <a:lnTo>
                    <a:pt x="2768" y="65874"/>
                  </a:lnTo>
                  <a:lnTo>
                    <a:pt x="2768" y="67437"/>
                  </a:lnTo>
                  <a:lnTo>
                    <a:pt x="2578" y="67830"/>
                  </a:lnTo>
                  <a:lnTo>
                    <a:pt x="2578" y="68427"/>
                  </a:lnTo>
                  <a:lnTo>
                    <a:pt x="1790" y="68427"/>
                  </a:lnTo>
                  <a:lnTo>
                    <a:pt x="1790" y="68224"/>
                  </a:lnTo>
                  <a:lnTo>
                    <a:pt x="1587" y="68224"/>
                  </a:lnTo>
                  <a:lnTo>
                    <a:pt x="1587" y="67437"/>
                  </a:lnTo>
                  <a:lnTo>
                    <a:pt x="1193" y="67437"/>
                  </a:lnTo>
                  <a:lnTo>
                    <a:pt x="1193" y="44310"/>
                  </a:lnTo>
                  <a:lnTo>
                    <a:pt x="1206" y="43738"/>
                  </a:lnTo>
                  <a:lnTo>
                    <a:pt x="1587" y="43738"/>
                  </a:lnTo>
                  <a:lnTo>
                    <a:pt x="1587" y="43345"/>
                  </a:lnTo>
                  <a:lnTo>
                    <a:pt x="1790" y="43345"/>
                  </a:lnTo>
                  <a:lnTo>
                    <a:pt x="2184" y="43345"/>
                  </a:lnTo>
                  <a:lnTo>
                    <a:pt x="2578" y="43345"/>
                  </a:lnTo>
                  <a:lnTo>
                    <a:pt x="2578" y="43916"/>
                  </a:lnTo>
                  <a:lnTo>
                    <a:pt x="2768" y="43916"/>
                  </a:lnTo>
                  <a:lnTo>
                    <a:pt x="2768" y="45872"/>
                  </a:lnTo>
                  <a:lnTo>
                    <a:pt x="3162" y="48615"/>
                  </a:lnTo>
                  <a:lnTo>
                    <a:pt x="3162" y="24523"/>
                  </a:lnTo>
                  <a:lnTo>
                    <a:pt x="2768" y="25882"/>
                  </a:lnTo>
                  <a:lnTo>
                    <a:pt x="2768" y="28054"/>
                  </a:lnTo>
                  <a:lnTo>
                    <a:pt x="2578" y="28054"/>
                  </a:lnTo>
                  <a:lnTo>
                    <a:pt x="2578" y="29019"/>
                  </a:lnTo>
                  <a:lnTo>
                    <a:pt x="2184" y="30200"/>
                  </a:lnTo>
                  <a:lnTo>
                    <a:pt x="1790" y="31191"/>
                  </a:lnTo>
                  <a:lnTo>
                    <a:pt x="1790" y="32359"/>
                  </a:lnTo>
                  <a:lnTo>
                    <a:pt x="1587" y="33324"/>
                  </a:lnTo>
                  <a:lnTo>
                    <a:pt x="1587" y="34505"/>
                  </a:lnTo>
                  <a:lnTo>
                    <a:pt x="1524" y="35890"/>
                  </a:lnTo>
                  <a:lnTo>
                    <a:pt x="1193" y="35890"/>
                  </a:lnTo>
                  <a:lnTo>
                    <a:pt x="1193" y="37071"/>
                  </a:lnTo>
                  <a:lnTo>
                    <a:pt x="254" y="46329"/>
                  </a:lnTo>
                  <a:lnTo>
                    <a:pt x="0" y="55778"/>
                  </a:lnTo>
                  <a:lnTo>
                    <a:pt x="292" y="65303"/>
                  </a:lnTo>
                  <a:lnTo>
                    <a:pt x="1003" y="74498"/>
                  </a:lnTo>
                  <a:lnTo>
                    <a:pt x="1193" y="74498"/>
                  </a:lnTo>
                  <a:lnTo>
                    <a:pt x="1193" y="78447"/>
                  </a:lnTo>
                  <a:lnTo>
                    <a:pt x="1587" y="78447"/>
                  </a:lnTo>
                  <a:lnTo>
                    <a:pt x="1587" y="79806"/>
                  </a:lnTo>
                  <a:lnTo>
                    <a:pt x="1790" y="80975"/>
                  </a:lnTo>
                  <a:lnTo>
                    <a:pt x="1790" y="82359"/>
                  </a:lnTo>
                  <a:lnTo>
                    <a:pt x="2184" y="83540"/>
                  </a:lnTo>
                  <a:lnTo>
                    <a:pt x="2578" y="84721"/>
                  </a:lnTo>
                  <a:lnTo>
                    <a:pt x="2578" y="86080"/>
                  </a:lnTo>
                  <a:lnTo>
                    <a:pt x="2768" y="87249"/>
                  </a:lnTo>
                  <a:lnTo>
                    <a:pt x="2768" y="88633"/>
                  </a:lnTo>
                  <a:lnTo>
                    <a:pt x="3162" y="88633"/>
                  </a:lnTo>
                  <a:lnTo>
                    <a:pt x="3162" y="89814"/>
                  </a:lnTo>
                  <a:lnTo>
                    <a:pt x="3365" y="89814"/>
                  </a:lnTo>
                  <a:lnTo>
                    <a:pt x="3365" y="90995"/>
                  </a:lnTo>
                  <a:lnTo>
                    <a:pt x="3670" y="90995"/>
                  </a:lnTo>
                  <a:lnTo>
                    <a:pt x="3759" y="92354"/>
                  </a:lnTo>
                  <a:lnTo>
                    <a:pt x="4152" y="92354"/>
                  </a:lnTo>
                  <a:lnTo>
                    <a:pt x="4152" y="94513"/>
                  </a:lnTo>
                  <a:lnTo>
                    <a:pt x="4343" y="95694"/>
                  </a:lnTo>
                  <a:lnTo>
                    <a:pt x="4737" y="96659"/>
                  </a:lnTo>
                  <a:lnTo>
                    <a:pt x="4940" y="98044"/>
                  </a:lnTo>
                  <a:lnTo>
                    <a:pt x="5334" y="99225"/>
                  </a:lnTo>
                  <a:lnTo>
                    <a:pt x="6299" y="99225"/>
                  </a:lnTo>
                  <a:lnTo>
                    <a:pt x="6299" y="89814"/>
                  </a:lnTo>
                  <a:close/>
                </a:path>
                <a:path w="22860" h="127635">
                  <a:moveTo>
                    <a:pt x="8877" y="9207"/>
                  </a:moveTo>
                  <a:lnTo>
                    <a:pt x="8089" y="9804"/>
                  </a:lnTo>
                  <a:lnTo>
                    <a:pt x="7874" y="10375"/>
                  </a:lnTo>
                  <a:lnTo>
                    <a:pt x="7874" y="21170"/>
                  </a:lnTo>
                  <a:lnTo>
                    <a:pt x="8089" y="20205"/>
                  </a:lnTo>
                  <a:lnTo>
                    <a:pt x="8483" y="19608"/>
                  </a:lnTo>
                  <a:lnTo>
                    <a:pt x="8483" y="13335"/>
                  </a:lnTo>
                  <a:lnTo>
                    <a:pt x="8483" y="12344"/>
                  </a:lnTo>
                  <a:lnTo>
                    <a:pt x="8877" y="12344"/>
                  </a:lnTo>
                  <a:lnTo>
                    <a:pt x="8877" y="9207"/>
                  </a:lnTo>
                  <a:close/>
                </a:path>
                <a:path w="22860" h="127635">
                  <a:moveTo>
                    <a:pt x="9055" y="100190"/>
                  </a:moveTo>
                  <a:lnTo>
                    <a:pt x="8877" y="99225"/>
                  </a:lnTo>
                  <a:lnTo>
                    <a:pt x="8877" y="101180"/>
                  </a:lnTo>
                  <a:lnTo>
                    <a:pt x="9055" y="101371"/>
                  </a:lnTo>
                  <a:lnTo>
                    <a:pt x="9055" y="100190"/>
                  </a:lnTo>
                  <a:close/>
                </a:path>
                <a:path w="22860" h="127635">
                  <a:moveTo>
                    <a:pt x="15176" y="1358"/>
                  </a:moveTo>
                  <a:lnTo>
                    <a:pt x="14782" y="1574"/>
                  </a:lnTo>
                  <a:lnTo>
                    <a:pt x="14198" y="1968"/>
                  </a:lnTo>
                  <a:lnTo>
                    <a:pt x="13804" y="2362"/>
                  </a:lnTo>
                  <a:lnTo>
                    <a:pt x="12623" y="3721"/>
                  </a:lnTo>
                  <a:lnTo>
                    <a:pt x="11417" y="4318"/>
                  </a:lnTo>
                  <a:lnTo>
                    <a:pt x="10629" y="6070"/>
                  </a:lnTo>
                  <a:lnTo>
                    <a:pt x="10058" y="6273"/>
                  </a:lnTo>
                  <a:lnTo>
                    <a:pt x="10058" y="7061"/>
                  </a:lnTo>
                  <a:lnTo>
                    <a:pt x="9664" y="7061"/>
                  </a:lnTo>
                  <a:lnTo>
                    <a:pt x="9664" y="12344"/>
                  </a:lnTo>
                  <a:lnTo>
                    <a:pt x="10058" y="12344"/>
                  </a:lnTo>
                  <a:lnTo>
                    <a:pt x="10058" y="14122"/>
                  </a:lnTo>
                  <a:lnTo>
                    <a:pt x="10058" y="15684"/>
                  </a:lnTo>
                  <a:lnTo>
                    <a:pt x="9664" y="16675"/>
                  </a:lnTo>
                  <a:lnTo>
                    <a:pt x="10058" y="16078"/>
                  </a:lnTo>
                  <a:lnTo>
                    <a:pt x="10629" y="15506"/>
                  </a:lnTo>
                  <a:lnTo>
                    <a:pt x="11811" y="13131"/>
                  </a:lnTo>
                  <a:lnTo>
                    <a:pt x="12420" y="12153"/>
                  </a:lnTo>
                  <a:lnTo>
                    <a:pt x="14198" y="10375"/>
                  </a:lnTo>
                  <a:lnTo>
                    <a:pt x="14782" y="10198"/>
                  </a:lnTo>
                  <a:lnTo>
                    <a:pt x="14782" y="5499"/>
                  </a:lnTo>
                  <a:lnTo>
                    <a:pt x="15176" y="1358"/>
                  </a:lnTo>
                  <a:close/>
                </a:path>
                <a:path w="22860" h="127635">
                  <a:moveTo>
                    <a:pt x="21082" y="119214"/>
                  </a:moveTo>
                  <a:lnTo>
                    <a:pt x="20497" y="119011"/>
                  </a:lnTo>
                  <a:lnTo>
                    <a:pt x="19900" y="118440"/>
                  </a:lnTo>
                  <a:lnTo>
                    <a:pt x="19113" y="118046"/>
                  </a:lnTo>
                  <a:lnTo>
                    <a:pt x="18529" y="117436"/>
                  </a:lnTo>
                  <a:lnTo>
                    <a:pt x="17932" y="117055"/>
                  </a:lnTo>
                  <a:lnTo>
                    <a:pt x="17538" y="116471"/>
                  </a:lnTo>
                  <a:lnTo>
                    <a:pt x="16751" y="115481"/>
                  </a:lnTo>
                  <a:lnTo>
                    <a:pt x="16357" y="115303"/>
                  </a:lnTo>
                  <a:lnTo>
                    <a:pt x="15963" y="114515"/>
                  </a:lnTo>
                  <a:lnTo>
                    <a:pt x="15379" y="113919"/>
                  </a:lnTo>
                  <a:lnTo>
                    <a:pt x="15176" y="113334"/>
                  </a:lnTo>
                  <a:lnTo>
                    <a:pt x="14782" y="112737"/>
                  </a:lnTo>
                  <a:lnTo>
                    <a:pt x="14782" y="113919"/>
                  </a:lnTo>
                  <a:lnTo>
                    <a:pt x="15176" y="113919"/>
                  </a:lnTo>
                  <a:lnTo>
                    <a:pt x="15379" y="114300"/>
                  </a:lnTo>
                  <a:lnTo>
                    <a:pt x="15379" y="114515"/>
                  </a:lnTo>
                  <a:lnTo>
                    <a:pt x="15773" y="114909"/>
                  </a:lnTo>
                  <a:lnTo>
                    <a:pt x="15773" y="116078"/>
                  </a:lnTo>
                  <a:lnTo>
                    <a:pt x="15773" y="116471"/>
                  </a:lnTo>
                  <a:lnTo>
                    <a:pt x="15773" y="118046"/>
                  </a:lnTo>
                  <a:lnTo>
                    <a:pt x="15379" y="118440"/>
                  </a:lnTo>
                  <a:lnTo>
                    <a:pt x="15379" y="118618"/>
                  </a:lnTo>
                  <a:lnTo>
                    <a:pt x="15176" y="118618"/>
                  </a:lnTo>
                  <a:lnTo>
                    <a:pt x="14782" y="118618"/>
                  </a:lnTo>
                  <a:lnTo>
                    <a:pt x="14782" y="118440"/>
                  </a:lnTo>
                  <a:lnTo>
                    <a:pt x="14389" y="118440"/>
                  </a:lnTo>
                  <a:lnTo>
                    <a:pt x="14389" y="117652"/>
                  </a:lnTo>
                  <a:lnTo>
                    <a:pt x="14198" y="117436"/>
                  </a:lnTo>
                  <a:lnTo>
                    <a:pt x="14198" y="116078"/>
                  </a:lnTo>
                  <a:lnTo>
                    <a:pt x="14198" y="115874"/>
                  </a:lnTo>
                  <a:lnTo>
                    <a:pt x="14198" y="115481"/>
                  </a:lnTo>
                  <a:lnTo>
                    <a:pt x="14198" y="114909"/>
                  </a:lnTo>
                  <a:lnTo>
                    <a:pt x="14389" y="114515"/>
                  </a:lnTo>
                  <a:lnTo>
                    <a:pt x="14389" y="112166"/>
                  </a:lnTo>
                  <a:lnTo>
                    <a:pt x="13804" y="111379"/>
                  </a:lnTo>
                  <a:lnTo>
                    <a:pt x="13601" y="110782"/>
                  </a:lnTo>
                  <a:lnTo>
                    <a:pt x="12814" y="109601"/>
                  </a:lnTo>
                  <a:lnTo>
                    <a:pt x="12204" y="108635"/>
                  </a:lnTo>
                  <a:lnTo>
                    <a:pt x="12026" y="108026"/>
                  </a:lnTo>
                  <a:lnTo>
                    <a:pt x="11417" y="106667"/>
                  </a:lnTo>
                  <a:lnTo>
                    <a:pt x="10845" y="105105"/>
                  </a:lnTo>
                  <a:lnTo>
                    <a:pt x="10452" y="103924"/>
                  </a:lnTo>
                  <a:lnTo>
                    <a:pt x="10058" y="102933"/>
                  </a:lnTo>
                  <a:lnTo>
                    <a:pt x="9664" y="101968"/>
                  </a:lnTo>
                  <a:lnTo>
                    <a:pt x="9448" y="101180"/>
                  </a:lnTo>
                  <a:lnTo>
                    <a:pt x="9448" y="102933"/>
                  </a:lnTo>
                  <a:lnTo>
                    <a:pt x="9664" y="102933"/>
                  </a:lnTo>
                  <a:lnTo>
                    <a:pt x="9664" y="103924"/>
                  </a:lnTo>
                  <a:lnTo>
                    <a:pt x="9664" y="104317"/>
                  </a:lnTo>
                  <a:lnTo>
                    <a:pt x="9664" y="104902"/>
                  </a:lnTo>
                  <a:lnTo>
                    <a:pt x="9448" y="104902"/>
                  </a:lnTo>
                  <a:lnTo>
                    <a:pt x="9448" y="105498"/>
                  </a:lnTo>
                  <a:lnTo>
                    <a:pt x="9448" y="105892"/>
                  </a:lnTo>
                  <a:lnTo>
                    <a:pt x="9055" y="106070"/>
                  </a:lnTo>
                  <a:lnTo>
                    <a:pt x="8877" y="106070"/>
                  </a:lnTo>
                  <a:lnTo>
                    <a:pt x="8483" y="105892"/>
                  </a:lnTo>
                  <a:lnTo>
                    <a:pt x="8483" y="105498"/>
                  </a:lnTo>
                  <a:lnTo>
                    <a:pt x="8089" y="105105"/>
                  </a:lnTo>
                  <a:lnTo>
                    <a:pt x="8089" y="104317"/>
                  </a:lnTo>
                  <a:lnTo>
                    <a:pt x="7874" y="103924"/>
                  </a:lnTo>
                  <a:lnTo>
                    <a:pt x="7874" y="103327"/>
                  </a:lnTo>
                  <a:lnTo>
                    <a:pt x="7886" y="102717"/>
                  </a:lnTo>
                  <a:lnTo>
                    <a:pt x="8089" y="102362"/>
                  </a:lnTo>
                  <a:lnTo>
                    <a:pt x="8089" y="97053"/>
                  </a:lnTo>
                  <a:lnTo>
                    <a:pt x="7874" y="96088"/>
                  </a:lnTo>
                  <a:lnTo>
                    <a:pt x="7302" y="94132"/>
                  </a:lnTo>
                  <a:lnTo>
                    <a:pt x="6908" y="92951"/>
                  </a:lnTo>
                  <a:lnTo>
                    <a:pt x="6515" y="91960"/>
                  </a:lnTo>
                  <a:lnTo>
                    <a:pt x="6515" y="90779"/>
                  </a:lnTo>
                  <a:lnTo>
                    <a:pt x="6311" y="102362"/>
                  </a:lnTo>
                  <a:lnTo>
                    <a:pt x="6515" y="103327"/>
                  </a:lnTo>
                  <a:lnTo>
                    <a:pt x="6908" y="104508"/>
                  </a:lnTo>
                  <a:lnTo>
                    <a:pt x="7302" y="105498"/>
                  </a:lnTo>
                  <a:lnTo>
                    <a:pt x="7480" y="106464"/>
                  </a:lnTo>
                  <a:lnTo>
                    <a:pt x="7874" y="107454"/>
                  </a:lnTo>
                  <a:lnTo>
                    <a:pt x="8089" y="108242"/>
                  </a:lnTo>
                  <a:lnTo>
                    <a:pt x="8483" y="109207"/>
                  </a:lnTo>
                  <a:lnTo>
                    <a:pt x="9055" y="110197"/>
                  </a:lnTo>
                  <a:lnTo>
                    <a:pt x="9448" y="111163"/>
                  </a:lnTo>
                  <a:lnTo>
                    <a:pt x="9664" y="112166"/>
                  </a:lnTo>
                  <a:lnTo>
                    <a:pt x="10058" y="112941"/>
                  </a:lnTo>
                  <a:lnTo>
                    <a:pt x="10629" y="113919"/>
                  </a:lnTo>
                  <a:lnTo>
                    <a:pt x="11023" y="114515"/>
                  </a:lnTo>
                  <a:lnTo>
                    <a:pt x="11239" y="115481"/>
                  </a:lnTo>
                  <a:lnTo>
                    <a:pt x="11633" y="116078"/>
                  </a:lnTo>
                  <a:lnTo>
                    <a:pt x="12026" y="116865"/>
                  </a:lnTo>
                  <a:lnTo>
                    <a:pt x="12623" y="117652"/>
                  </a:lnTo>
                  <a:lnTo>
                    <a:pt x="12814" y="118440"/>
                  </a:lnTo>
                  <a:lnTo>
                    <a:pt x="13601" y="119011"/>
                  </a:lnTo>
                  <a:lnTo>
                    <a:pt x="13804" y="119608"/>
                  </a:lnTo>
                  <a:lnTo>
                    <a:pt x="14198" y="120573"/>
                  </a:lnTo>
                  <a:lnTo>
                    <a:pt x="14782" y="120789"/>
                  </a:lnTo>
                  <a:lnTo>
                    <a:pt x="15176" y="121577"/>
                  </a:lnTo>
                  <a:lnTo>
                    <a:pt x="15379" y="122148"/>
                  </a:lnTo>
                  <a:lnTo>
                    <a:pt x="15963" y="122745"/>
                  </a:lnTo>
                  <a:lnTo>
                    <a:pt x="16357" y="123317"/>
                  </a:lnTo>
                  <a:lnTo>
                    <a:pt x="16954" y="123710"/>
                  </a:lnTo>
                  <a:lnTo>
                    <a:pt x="17348" y="124320"/>
                  </a:lnTo>
                  <a:lnTo>
                    <a:pt x="17538" y="124714"/>
                  </a:lnTo>
                  <a:lnTo>
                    <a:pt x="18326" y="124891"/>
                  </a:lnTo>
                  <a:lnTo>
                    <a:pt x="18529" y="125488"/>
                  </a:lnTo>
                  <a:lnTo>
                    <a:pt x="19113" y="125882"/>
                  </a:lnTo>
                  <a:lnTo>
                    <a:pt x="19507" y="126276"/>
                  </a:lnTo>
                  <a:lnTo>
                    <a:pt x="20104" y="126453"/>
                  </a:lnTo>
                  <a:lnTo>
                    <a:pt x="20497" y="126847"/>
                  </a:lnTo>
                  <a:lnTo>
                    <a:pt x="21082" y="127063"/>
                  </a:lnTo>
                  <a:lnTo>
                    <a:pt x="21082" y="122351"/>
                  </a:lnTo>
                  <a:lnTo>
                    <a:pt x="21082" y="119214"/>
                  </a:lnTo>
                  <a:close/>
                </a:path>
                <a:path w="22860" h="127635">
                  <a:moveTo>
                    <a:pt x="22263" y="787"/>
                  </a:moveTo>
                  <a:lnTo>
                    <a:pt x="21678" y="393"/>
                  </a:lnTo>
                  <a:lnTo>
                    <a:pt x="21475" y="393"/>
                  </a:lnTo>
                  <a:lnTo>
                    <a:pt x="21082" y="393"/>
                  </a:lnTo>
                  <a:lnTo>
                    <a:pt x="20688" y="0"/>
                  </a:lnTo>
                  <a:lnTo>
                    <a:pt x="18326" y="0"/>
                  </a:lnTo>
                  <a:lnTo>
                    <a:pt x="17538" y="393"/>
                  </a:lnTo>
                  <a:lnTo>
                    <a:pt x="17348" y="393"/>
                  </a:lnTo>
                  <a:lnTo>
                    <a:pt x="16954" y="787"/>
                  </a:lnTo>
                  <a:lnTo>
                    <a:pt x="16357" y="787"/>
                  </a:lnTo>
                  <a:lnTo>
                    <a:pt x="16357" y="6273"/>
                  </a:lnTo>
                  <a:lnTo>
                    <a:pt x="16357" y="7632"/>
                  </a:lnTo>
                  <a:lnTo>
                    <a:pt x="16357" y="7848"/>
                  </a:lnTo>
                  <a:lnTo>
                    <a:pt x="15963" y="8242"/>
                  </a:lnTo>
                  <a:lnTo>
                    <a:pt x="15963" y="8636"/>
                  </a:lnTo>
                  <a:lnTo>
                    <a:pt x="15379" y="8636"/>
                  </a:lnTo>
                  <a:lnTo>
                    <a:pt x="15379" y="9410"/>
                  </a:lnTo>
                  <a:lnTo>
                    <a:pt x="15773" y="9207"/>
                  </a:lnTo>
                  <a:lnTo>
                    <a:pt x="16357" y="8813"/>
                  </a:lnTo>
                  <a:lnTo>
                    <a:pt x="16751" y="8813"/>
                  </a:lnTo>
                  <a:lnTo>
                    <a:pt x="17932" y="7848"/>
                  </a:lnTo>
                  <a:lnTo>
                    <a:pt x="21475" y="7848"/>
                  </a:lnTo>
                  <a:lnTo>
                    <a:pt x="21678" y="8242"/>
                  </a:lnTo>
                  <a:lnTo>
                    <a:pt x="22072" y="8242"/>
                  </a:lnTo>
                  <a:lnTo>
                    <a:pt x="22072" y="6273"/>
                  </a:lnTo>
                  <a:lnTo>
                    <a:pt x="21678" y="6273"/>
                  </a:lnTo>
                  <a:lnTo>
                    <a:pt x="21678" y="5105"/>
                  </a:lnTo>
                  <a:lnTo>
                    <a:pt x="21678" y="4114"/>
                  </a:lnTo>
                  <a:lnTo>
                    <a:pt x="22072" y="3924"/>
                  </a:lnTo>
                  <a:lnTo>
                    <a:pt x="22072" y="3530"/>
                  </a:lnTo>
                  <a:lnTo>
                    <a:pt x="22263" y="3136"/>
                  </a:lnTo>
                  <a:lnTo>
                    <a:pt x="22263" y="787"/>
                  </a:lnTo>
                  <a:close/>
                </a:path>
              </a:pathLst>
            </a:custGeom>
            <a:solidFill>
              <a:srgbClr val="0080FF"/>
            </a:solidFill>
          </p:spPr>
          <p:txBody>
            <a:bodyPr wrap="square" lIns="0" tIns="0" rIns="0" bIns="0" rtlCol="0"/>
            <a:lstStyle/>
            <a:p>
              <a:endParaRPr/>
            </a:p>
          </p:txBody>
        </p:sp>
        <p:sp>
          <p:nvSpPr>
            <p:cNvPr id="31" name="object 28">
              <a:extLst>
                <a:ext uri="{FF2B5EF4-FFF2-40B4-BE49-F238E27FC236}">
                  <a16:creationId xmlns:a16="http://schemas.microsoft.com/office/drawing/2014/main" id="{C9BC600F-10F9-7E9F-3360-C5EC10689B57}"/>
                </a:ext>
              </a:extLst>
            </p:cNvPr>
            <p:cNvSpPr/>
            <p:nvPr/>
          </p:nvSpPr>
          <p:spPr>
            <a:xfrm>
              <a:off x="2462580" y="3598760"/>
              <a:ext cx="103505" cy="515620"/>
            </a:xfrm>
            <a:custGeom>
              <a:avLst/>
              <a:gdLst/>
              <a:ahLst/>
              <a:cxnLst/>
              <a:rect l="l" t="t" r="r" b="b"/>
              <a:pathLst>
                <a:path w="103505" h="515620">
                  <a:moveTo>
                    <a:pt x="1384" y="47066"/>
                  </a:moveTo>
                  <a:lnTo>
                    <a:pt x="990" y="47066"/>
                  </a:lnTo>
                  <a:lnTo>
                    <a:pt x="393" y="47066"/>
                  </a:lnTo>
                  <a:lnTo>
                    <a:pt x="393" y="45897"/>
                  </a:lnTo>
                  <a:lnTo>
                    <a:pt x="0" y="45897"/>
                  </a:lnTo>
                  <a:lnTo>
                    <a:pt x="0" y="63144"/>
                  </a:lnTo>
                  <a:lnTo>
                    <a:pt x="393" y="63144"/>
                  </a:lnTo>
                  <a:lnTo>
                    <a:pt x="393" y="62750"/>
                  </a:lnTo>
                  <a:lnTo>
                    <a:pt x="990" y="62750"/>
                  </a:lnTo>
                  <a:lnTo>
                    <a:pt x="1384" y="63144"/>
                  </a:lnTo>
                  <a:lnTo>
                    <a:pt x="1384" y="47066"/>
                  </a:lnTo>
                  <a:close/>
                </a:path>
                <a:path w="103505" h="515620">
                  <a:moveTo>
                    <a:pt x="1968" y="47637"/>
                  </a:moveTo>
                  <a:lnTo>
                    <a:pt x="1574" y="44894"/>
                  </a:lnTo>
                  <a:lnTo>
                    <a:pt x="1574" y="45897"/>
                  </a:lnTo>
                  <a:lnTo>
                    <a:pt x="1574" y="49034"/>
                  </a:lnTo>
                  <a:lnTo>
                    <a:pt x="1968" y="47637"/>
                  </a:lnTo>
                  <a:close/>
                </a:path>
                <a:path w="103505" h="515620">
                  <a:moveTo>
                    <a:pt x="3543" y="17665"/>
                  </a:moveTo>
                  <a:lnTo>
                    <a:pt x="3149" y="18630"/>
                  </a:lnTo>
                  <a:lnTo>
                    <a:pt x="2959" y="19418"/>
                  </a:lnTo>
                  <a:lnTo>
                    <a:pt x="2959" y="24511"/>
                  </a:lnTo>
                  <a:lnTo>
                    <a:pt x="3149" y="24117"/>
                  </a:lnTo>
                  <a:lnTo>
                    <a:pt x="3543" y="24117"/>
                  </a:lnTo>
                  <a:lnTo>
                    <a:pt x="3543" y="17665"/>
                  </a:lnTo>
                  <a:close/>
                </a:path>
                <a:path w="103505" h="515620">
                  <a:moveTo>
                    <a:pt x="5321" y="89801"/>
                  </a:moveTo>
                  <a:lnTo>
                    <a:pt x="5118" y="88836"/>
                  </a:lnTo>
                  <a:lnTo>
                    <a:pt x="5118" y="101384"/>
                  </a:lnTo>
                  <a:lnTo>
                    <a:pt x="5321" y="89801"/>
                  </a:lnTo>
                  <a:close/>
                </a:path>
                <a:path w="103505" h="515620">
                  <a:moveTo>
                    <a:pt x="6680" y="9398"/>
                  </a:moveTo>
                  <a:lnTo>
                    <a:pt x="6286" y="10007"/>
                  </a:lnTo>
                  <a:lnTo>
                    <a:pt x="6108" y="10972"/>
                  </a:lnTo>
                  <a:lnTo>
                    <a:pt x="5715" y="11569"/>
                  </a:lnTo>
                  <a:lnTo>
                    <a:pt x="5321" y="12534"/>
                  </a:lnTo>
                  <a:lnTo>
                    <a:pt x="5118" y="13144"/>
                  </a:lnTo>
                  <a:lnTo>
                    <a:pt x="4724" y="14135"/>
                  </a:lnTo>
                  <a:lnTo>
                    <a:pt x="4533" y="15100"/>
                  </a:lnTo>
                  <a:lnTo>
                    <a:pt x="4140" y="16090"/>
                  </a:lnTo>
                  <a:lnTo>
                    <a:pt x="4140" y="16675"/>
                  </a:lnTo>
                  <a:lnTo>
                    <a:pt x="3746" y="16675"/>
                  </a:lnTo>
                  <a:lnTo>
                    <a:pt x="3746" y="24511"/>
                  </a:lnTo>
                  <a:lnTo>
                    <a:pt x="4140" y="24511"/>
                  </a:lnTo>
                  <a:lnTo>
                    <a:pt x="4140" y="26682"/>
                  </a:lnTo>
                  <a:lnTo>
                    <a:pt x="4533" y="26682"/>
                  </a:lnTo>
                  <a:lnTo>
                    <a:pt x="4140" y="27076"/>
                  </a:lnTo>
                  <a:lnTo>
                    <a:pt x="4140" y="28638"/>
                  </a:lnTo>
                  <a:lnTo>
                    <a:pt x="3746" y="28829"/>
                  </a:lnTo>
                  <a:lnTo>
                    <a:pt x="3543" y="28829"/>
                  </a:lnTo>
                  <a:lnTo>
                    <a:pt x="3149" y="28829"/>
                  </a:lnTo>
                  <a:lnTo>
                    <a:pt x="3149" y="28638"/>
                  </a:lnTo>
                  <a:lnTo>
                    <a:pt x="2959" y="28257"/>
                  </a:lnTo>
                  <a:lnTo>
                    <a:pt x="2959" y="27254"/>
                  </a:lnTo>
                  <a:lnTo>
                    <a:pt x="2565" y="27254"/>
                  </a:lnTo>
                  <a:lnTo>
                    <a:pt x="2565" y="21767"/>
                  </a:lnTo>
                  <a:lnTo>
                    <a:pt x="2171" y="22555"/>
                  </a:lnTo>
                  <a:lnTo>
                    <a:pt x="1968" y="23545"/>
                  </a:lnTo>
                  <a:lnTo>
                    <a:pt x="1968" y="44323"/>
                  </a:lnTo>
                  <a:lnTo>
                    <a:pt x="2171" y="42938"/>
                  </a:lnTo>
                  <a:lnTo>
                    <a:pt x="2171" y="40792"/>
                  </a:lnTo>
                  <a:lnTo>
                    <a:pt x="2565" y="39624"/>
                  </a:lnTo>
                  <a:lnTo>
                    <a:pt x="2565" y="37452"/>
                  </a:lnTo>
                  <a:lnTo>
                    <a:pt x="2959" y="37452"/>
                  </a:lnTo>
                  <a:lnTo>
                    <a:pt x="2959" y="36487"/>
                  </a:lnTo>
                  <a:lnTo>
                    <a:pt x="3149" y="35102"/>
                  </a:lnTo>
                  <a:lnTo>
                    <a:pt x="3149" y="34315"/>
                  </a:lnTo>
                  <a:lnTo>
                    <a:pt x="3543" y="32956"/>
                  </a:lnTo>
                  <a:lnTo>
                    <a:pt x="3543" y="31965"/>
                  </a:lnTo>
                  <a:lnTo>
                    <a:pt x="3746" y="31178"/>
                  </a:lnTo>
                  <a:lnTo>
                    <a:pt x="4140" y="29819"/>
                  </a:lnTo>
                  <a:lnTo>
                    <a:pt x="4140" y="28829"/>
                  </a:lnTo>
                  <a:lnTo>
                    <a:pt x="4533" y="28041"/>
                  </a:lnTo>
                  <a:lnTo>
                    <a:pt x="4724" y="27076"/>
                  </a:lnTo>
                  <a:lnTo>
                    <a:pt x="5118" y="26085"/>
                  </a:lnTo>
                  <a:lnTo>
                    <a:pt x="5118" y="25107"/>
                  </a:lnTo>
                  <a:lnTo>
                    <a:pt x="5715" y="23329"/>
                  </a:lnTo>
                  <a:lnTo>
                    <a:pt x="6108" y="22555"/>
                  </a:lnTo>
                  <a:lnTo>
                    <a:pt x="6680" y="20802"/>
                  </a:lnTo>
                  <a:lnTo>
                    <a:pt x="6680" y="9398"/>
                  </a:lnTo>
                  <a:close/>
                </a:path>
                <a:path w="103505" h="515620">
                  <a:moveTo>
                    <a:pt x="8864" y="14706"/>
                  </a:moveTo>
                  <a:lnTo>
                    <a:pt x="8255" y="15494"/>
                  </a:lnTo>
                  <a:lnTo>
                    <a:pt x="8255" y="15100"/>
                  </a:lnTo>
                  <a:lnTo>
                    <a:pt x="7861" y="15100"/>
                  </a:lnTo>
                  <a:lnTo>
                    <a:pt x="7861" y="14706"/>
                  </a:lnTo>
                  <a:lnTo>
                    <a:pt x="7683" y="14706"/>
                  </a:lnTo>
                  <a:lnTo>
                    <a:pt x="7683" y="14135"/>
                  </a:lnTo>
                  <a:lnTo>
                    <a:pt x="7289" y="13931"/>
                  </a:lnTo>
                  <a:lnTo>
                    <a:pt x="7289" y="18630"/>
                  </a:lnTo>
                  <a:lnTo>
                    <a:pt x="7683" y="17665"/>
                  </a:lnTo>
                  <a:lnTo>
                    <a:pt x="7861" y="17056"/>
                  </a:lnTo>
                  <a:lnTo>
                    <a:pt x="8255" y="16281"/>
                  </a:lnTo>
                  <a:lnTo>
                    <a:pt x="8470" y="15697"/>
                  </a:lnTo>
                  <a:lnTo>
                    <a:pt x="8864" y="14706"/>
                  </a:lnTo>
                  <a:close/>
                </a:path>
                <a:path w="103505" h="515620">
                  <a:moveTo>
                    <a:pt x="13004" y="114503"/>
                  </a:moveTo>
                  <a:lnTo>
                    <a:pt x="12611" y="110401"/>
                  </a:lnTo>
                  <a:lnTo>
                    <a:pt x="13004" y="115100"/>
                  </a:lnTo>
                  <a:lnTo>
                    <a:pt x="13004" y="114896"/>
                  </a:lnTo>
                  <a:lnTo>
                    <a:pt x="13004" y="114503"/>
                  </a:lnTo>
                  <a:close/>
                </a:path>
                <a:path w="103505" h="515620">
                  <a:moveTo>
                    <a:pt x="14770" y="0"/>
                  </a:moveTo>
                  <a:lnTo>
                    <a:pt x="14185" y="0"/>
                  </a:lnTo>
                  <a:lnTo>
                    <a:pt x="13982" y="381"/>
                  </a:lnTo>
                  <a:lnTo>
                    <a:pt x="13690" y="3416"/>
                  </a:lnTo>
                  <a:lnTo>
                    <a:pt x="13982" y="3136"/>
                  </a:lnTo>
                  <a:lnTo>
                    <a:pt x="13982" y="2946"/>
                  </a:lnTo>
                  <a:lnTo>
                    <a:pt x="14579" y="2946"/>
                  </a:lnTo>
                  <a:lnTo>
                    <a:pt x="14770" y="3136"/>
                  </a:lnTo>
                  <a:lnTo>
                    <a:pt x="14770" y="0"/>
                  </a:lnTo>
                  <a:close/>
                </a:path>
                <a:path w="103505" h="515620">
                  <a:moveTo>
                    <a:pt x="16738" y="23329"/>
                  </a:moveTo>
                  <a:lnTo>
                    <a:pt x="16344" y="8229"/>
                  </a:lnTo>
                  <a:lnTo>
                    <a:pt x="16192" y="23329"/>
                  </a:lnTo>
                  <a:lnTo>
                    <a:pt x="16167" y="25107"/>
                  </a:lnTo>
                  <a:lnTo>
                    <a:pt x="16738" y="23329"/>
                  </a:lnTo>
                  <a:close/>
                </a:path>
                <a:path w="103505" h="515620">
                  <a:moveTo>
                    <a:pt x="26784" y="7658"/>
                  </a:moveTo>
                  <a:lnTo>
                    <a:pt x="21463" y="7835"/>
                  </a:lnTo>
                  <a:lnTo>
                    <a:pt x="21069" y="7835"/>
                  </a:lnTo>
                  <a:lnTo>
                    <a:pt x="20878" y="7658"/>
                  </a:lnTo>
                  <a:lnTo>
                    <a:pt x="18910" y="7658"/>
                  </a:lnTo>
                  <a:lnTo>
                    <a:pt x="17919" y="7658"/>
                  </a:lnTo>
                  <a:lnTo>
                    <a:pt x="17729" y="7658"/>
                  </a:lnTo>
                  <a:lnTo>
                    <a:pt x="17132" y="7835"/>
                  </a:lnTo>
                  <a:lnTo>
                    <a:pt x="17119" y="8229"/>
                  </a:lnTo>
                  <a:lnTo>
                    <a:pt x="16738" y="23329"/>
                  </a:lnTo>
                  <a:lnTo>
                    <a:pt x="17132" y="22555"/>
                  </a:lnTo>
                  <a:lnTo>
                    <a:pt x="17729" y="20802"/>
                  </a:lnTo>
                  <a:lnTo>
                    <a:pt x="17919" y="20193"/>
                  </a:lnTo>
                  <a:lnTo>
                    <a:pt x="18313" y="19227"/>
                  </a:lnTo>
                  <a:lnTo>
                    <a:pt x="18707" y="18630"/>
                  </a:lnTo>
                  <a:lnTo>
                    <a:pt x="18910" y="17665"/>
                  </a:lnTo>
                  <a:lnTo>
                    <a:pt x="18910" y="17056"/>
                  </a:lnTo>
                  <a:lnTo>
                    <a:pt x="19697" y="15697"/>
                  </a:lnTo>
                  <a:lnTo>
                    <a:pt x="20091" y="15887"/>
                  </a:lnTo>
                  <a:lnTo>
                    <a:pt x="20878" y="13931"/>
                  </a:lnTo>
                  <a:lnTo>
                    <a:pt x="21069" y="13144"/>
                  </a:lnTo>
                  <a:lnTo>
                    <a:pt x="21856" y="11963"/>
                  </a:lnTo>
                  <a:lnTo>
                    <a:pt x="23825" y="10007"/>
                  </a:lnTo>
                  <a:lnTo>
                    <a:pt x="21666" y="11569"/>
                  </a:lnTo>
                  <a:lnTo>
                    <a:pt x="23431" y="10007"/>
                  </a:lnTo>
                  <a:lnTo>
                    <a:pt x="24028" y="9791"/>
                  </a:lnTo>
                  <a:lnTo>
                    <a:pt x="24218" y="9398"/>
                  </a:lnTo>
                  <a:lnTo>
                    <a:pt x="24815" y="9017"/>
                  </a:lnTo>
                  <a:lnTo>
                    <a:pt x="25400" y="8432"/>
                  </a:lnTo>
                  <a:lnTo>
                    <a:pt x="25793" y="7835"/>
                  </a:lnTo>
                  <a:lnTo>
                    <a:pt x="26581" y="7835"/>
                  </a:lnTo>
                  <a:lnTo>
                    <a:pt x="26784" y="7658"/>
                  </a:lnTo>
                  <a:close/>
                </a:path>
                <a:path w="103505" h="515620">
                  <a:moveTo>
                    <a:pt x="31305" y="117462"/>
                  </a:moveTo>
                  <a:lnTo>
                    <a:pt x="30911" y="117462"/>
                  </a:lnTo>
                  <a:lnTo>
                    <a:pt x="30518" y="117068"/>
                  </a:lnTo>
                  <a:lnTo>
                    <a:pt x="29933" y="116674"/>
                  </a:lnTo>
                  <a:lnTo>
                    <a:pt x="29730" y="116674"/>
                  </a:lnTo>
                  <a:lnTo>
                    <a:pt x="28155" y="115100"/>
                  </a:lnTo>
                  <a:lnTo>
                    <a:pt x="27762" y="114896"/>
                  </a:lnTo>
                  <a:lnTo>
                    <a:pt x="27178" y="114503"/>
                  </a:lnTo>
                  <a:lnTo>
                    <a:pt x="26581" y="113322"/>
                  </a:lnTo>
                  <a:lnTo>
                    <a:pt x="25793" y="112941"/>
                  </a:lnTo>
                  <a:lnTo>
                    <a:pt x="25603" y="112356"/>
                  </a:lnTo>
                  <a:lnTo>
                    <a:pt x="24028" y="109613"/>
                  </a:lnTo>
                  <a:lnTo>
                    <a:pt x="22059" y="107048"/>
                  </a:lnTo>
                  <a:lnTo>
                    <a:pt x="20878" y="103339"/>
                  </a:lnTo>
                  <a:lnTo>
                    <a:pt x="20281" y="102349"/>
                  </a:lnTo>
                  <a:lnTo>
                    <a:pt x="20281" y="101384"/>
                  </a:lnTo>
                  <a:lnTo>
                    <a:pt x="19494" y="100393"/>
                  </a:lnTo>
                  <a:lnTo>
                    <a:pt x="19304" y="99428"/>
                  </a:lnTo>
                  <a:lnTo>
                    <a:pt x="17919" y="95681"/>
                  </a:lnTo>
                  <a:lnTo>
                    <a:pt x="17729" y="94716"/>
                  </a:lnTo>
                  <a:lnTo>
                    <a:pt x="17729" y="93929"/>
                  </a:lnTo>
                  <a:lnTo>
                    <a:pt x="17335" y="92938"/>
                  </a:lnTo>
                  <a:lnTo>
                    <a:pt x="17132" y="91579"/>
                  </a:lnTo>
                  <a:lnTo>
                    <a:pt x="16738" y="90792"/>
                  </a:lnTo>
                  <a:lnTo>
                    <a:pt x="16344" y="89408"/>
                  </a:lnTo>
                  <a:lnTo>
                    <a:pt x="16154" y="88442"/>
                  </a:lnTo>
                  <a:lnTo>
                    <a:pt x="16154" y="87274"/>
                  </a:lnTo>
                  <a:lnTo>
                    <a:pt x="15760" y="86271"/>
                  </a:lnTo>
                  <a:lnTo>
                    <a:pt x="15557" y="85102"/>
                  </a:lnTo>
                  <a:lnTo>
                    <a:pt x="15163" y="84137"/>
                  </a:lnTo>
                  <a:lnTo>
                    <a:pt x="15163" y="82956"/>
                  </a:lnTo>
                  <a:lnTo>
                    <a:pt x="14770" y="81572"/>
                  </a:lnTo>
                  <a:lnTo>
                    <a:pt x="14770" y="80606"/>
                  </a:lnTo>
                  <a:lnTo>
                    <a:pt x="14579" y="79425"/>
                  </a:lnTo>
                  <a:lnTo>
                    <a:pt x="14198" y="78295"/>
                  </a:lnTo>
                  <a:lnTo>
                    <a:pt x="14185" y="76860"/>
                  </a:lnTo>
                  <a:lnTo>
                    <a:pt x="13982" y="75692"/>
                  </a:lnTo>
                  <a:lnTo>
                    <a:pt x="13589" y="75692"/>
                  </a:lnTo>
                  <a:lnTo>
                    <a:pt x="13589" y="70980"/>
                  </a:lnTo>
                  <a:lnTo>
                    <a:pt x="13195" y="69596"/>
                  </a:lnTo>
                  <a:lnTo>
                    <a:pt x="13195" y="65887"/>
                  </a:lnTo>
                  <a:lnTo>
                    <a:pt x="13004" y="65887"/>
                  </a:lnTo>
                  <a:lnTo>
                    <a:pt x="13004" y="60007"/>
                  </a:lnTo>
                  <a:lnTo>
                    <a:pt x="12611" y="60007"/>
                  </a:lnTo>
                  <a:lnTo>
                    <a:pt x="12611" y="53733"/>
                  </a:lnTo>
                  <a:lnTo>
                    <a:pt x="13195" y="50393"/>
                  </a:lnTo>
                  <a:lnTo>
                    <a:pt x="12611" y="50393"/>
                  </a:lnTo>
                  <a:lnTo>
                    <a:pt x="12611" y="45288"/>
                  </a:lnTo>
                  <a:lnTo>
                    <a:pt x="13195" y="45288"/>
                  </a:lnTo>
                  <a:lnTo>
                    <a:pt x="13195" y="41757"/>
                  </a:lnTo>
                  <a:lnTo>
                    <a:pt x="13589" y="41757"/>
                  </a:lnTo>
                  <a:lnTo>
                    <a:pt x="13589" y="37452"/>
                  </a:lnTo>
                  <a:lnTo>
                    <a:pt x="13982" y="37452"/>
                  </a:lnTo>
                  <a:lnTo>
                    <a:pt x="13982" y="33921"/>
                  </a:lnTo>
                  <a:lnTo>
                    <a:pt x="14579" y="33921"/>
                  </a:lnTo>
                  <a:lnTo>
                    <a:pt x="14579" y="32956"/>
                  </a:lnTo>
                  <a:lnTo>
                    <a:pt x="14770" y="31965"/>
                  </a:lnTo>
                  <a:lnTo>
                    <a:pt x="14820" y="28829"/>
                  </a:lnTo>
                  <a:lnTo>
                    <a:pt x="15557" y="28829"/>
                  </a:lnTo>
                  <a:lnTo>
                    <a:pt x="15557" y="28041"/>
                  </a:lnTo>
                  <a:lnTo>
                    <a:pt x="16154" y="26085"/>
                  </a:lnTo>
                  <a:lnTo>
                    <a:pt x="16344" y="8229"/>
                  </a:lnTo>
                  <a:lnTo>
                    <a:pt x="15760" y="8229"/>
                  </a:lnTo>
                  <a:lnTo>
                    <a:pt x="15557" y="8432"/>
                  </a:lnTo>
                  <a:lnTo>
                    <a:pt x="15557" y="8826"/>
                  </a:lnTo>
                  <a:lnTo>
                    <a:pt x="15163" y="8826"/>
                  </a:lnTo>
                  <a:lnTo>
                    <a:pt x="14770" y="9220"/>
                  </a:lnTo>
                  <a:lnTo>
                    <a:pt x="14185" y="9398"/>
                  </a:lnTo>
                  <a:lnTo>
                    <a:pt x="14185" y="9791"/>
                  </a:lnTo>
                  <a:lnTo>
                    <a:pt x="13982" y="9791"/>
                  </a:lnTo>
                  <a:lnTo>
                    <a:pt x="13982" y="10007"/>
                  </a:lnTo>
                  <a:lnTo>
                    <a:pt x="13589" y="10007"/>
                  </a:lnTo>
                  <a:lnTo>
                    <a:pt x="13589" y="10401"/>
                  </a:lnTo>
                  <a:lnTo>
                    <a:pt x="13195" y="10401"/>
                  </a:lnTo>
                  <a:lnTo>
                    <a:pt x="13195" y="10795"/>
                  </a:lnTo>
                  <a:lnTo>
                    <a:pt x="12611" y="10795"/>
                  </a:lnTo>
                  <a:lnTo>
                    <a:pt x="12407" y="11366"/>
                  </a:lnTo>
                  <a:lnTo>
                    <a:pt x="12014" y="11569"/>
                  </a:lnTo>
                  <a:lnTo>
                    <a:pt x="11620" y="12357"/>
                  </a:lnTo>
                  <a:lnTo>
                    <a:pt x="11010" y="12534"/>
                  </a:lnTo>
                  <a:lnTo>
                    <a:pt x="8470" y="17665"/>
                  </a:lnTo>
                  <a:lnTo>
                    <a:pt x="8255" y="18630"/>
                  </a:lnTo>
                  <a:lnTo>
                    <a:pt x="7861" y="19227"/>
                  </a:lnTo>
                  <a:lnTo>
                    <a:pt x="6502" y="22555"/>
                  </a:lnTo>
                  <a:lnTo>
                    <a:pt x="6502" y="23723"/>
                  </a:lnTo>
                  <a:lnTo>
                    <a:pt x="5321" y="27076"/>
                  </a:lnTo>
                  <a:lnTo>
                    <a:pt x="5321" y="27647"/>
                  </a:lnTo>
                  <a:lnTo>
                    <a:pt x="5118" y="28638"/>
                  </a:lnTo>
                  <a:lnTo>
                    <a:pt x="4724" y="29819"/>
                  </a:lnTo>
                  <a:lnTo>
                    <a:pt x="3149" y="37846"/>
                  </a:lnTo>
                  <a:lnTo>
                    <a:pt x="2565" y="45288"/>
                  </a:lnTo>
                  <a:lnTo>
                    <a:pt x="2171" y="53340"/>
                  </a:lnTo>
                  <a:lnTo>
                    <a:pt x="2171" y="55880"/>
                  </a:lnTo>
                  <a:lnTo>
                    <a:pt x="2171" y="58432"/>
                  </a:lnTo>
                  <a:lnTo>
                    <a:pt x="5321" y="87274"/>
                  </a:lnTo>
                  <a:lnTo>
                    <a:pt x="6502" y="94322"/>
                  </a:lnTo>
                  <a:lnTo>
                    <a:pt x="11620" y="107264"/>
                  </a:lnTo>
                  <a:lnTo>
                    <a:pt x="12407" y="108051"/>
                  </a:lnTo>
                  <a:lnTo>
                    <a:pt x="12611" y="108623"/>
                  </a:lnTo>
                  <a:lnTo>
                    <a:pt x="13004" y="108623"/>
                  </a:lnTo>
                  <a:lnTo>
                    <a:pt x="13004" y="109220"/>
                  </a:lnTo>
                  <a:lnTo>
                    <a:pt x="13195" y="109220"/>
                  </a:lnTo>
                  <a:lnTo>
                    <a:pt x="13195" y="110185"/>
                  </a:lnTo>
                  <a:lnTo>
                    <a:pt x="13589" y="110794"/>
                  </a:lnTo>
                  <a:lnTo>
                    <a:pt x="14173" y="110794"/>
                  </a:lnTo>
                  <a:lnTo>
                    <a:pt x="14185" y="111366"/>
                  </a:lnTo>
                  <a:lnTo>
                    <a:pt x="14579" y="111963"/>
                  </a:lnTo>
                  <a:lnTo>
                    <a:pt x="14770" y="112750"/>
                  </a:lnTo>
                  <a:lnTo>
                    <a:pt x="15163" y="112941"/>
                  </a:lnTo>
                  <a:lnTo>
                    <a:pt x="15760" y="113538"/>
                  </a:lnTo>
                  <a:lnTo>
                    <a:pt x="16154" y="114325"/>
                  </a:lnTo>
                  <a:lnTo>
                    <a:pt x="16344" y="114503"/>
                  </a:lnTo>
                  <a:lnTo>
                    <a:pt x="17335" y="115493"/>
                  </a:lnTo>
                  <a:lnTo>
                    <a:pt x="18313" y="116459"/>
                  </a:lnTo>
                  <a:lnTo>
                    <a:pt x="18910" y="117068"/>
                  </a:lnTo>
                  <a:lnTo>
                    <a:pt x="19494" y="117462"/>
                  </a:lnTo>
                  <a:lnTo>
                    <a:pt x="19888" y="117640"/>
                  </a:lnTo>
                  <a:lnTo>
                    <a:pt x="20281" y="117640"/>
                  </a:lnTo>
                  <a:lnTo>
                    <a:pt x="20878" y="118033"/>
                  </a:lnTo>
                  <a:lnTo>
                    <a:pt x="31305" y="117462"/>
                  </a:lnTo>
                  <a:close/>
                </a:path>
                <a:path w="103505" h="515620">
                  <a:moveTo>
                    <a:pt x="95097" y="457060"/>
                  </a:moveTo>
                  <a:lnTo>
                    <a:pt x="94310" y="456463"/>
                  </a:lnTo>
                  <a:lnTo>
                    <a:pt x="92913" y="456285"/>
                  </a:lnTo>
                  <a:lnTo>
                    <a:pt x="91948" y="455498"/>
                  </a:lnTo>
                  <a:lnTo>
                    <a:pt x="91948" y="503326"/>
                  </a:lnTo>
                  <a:lnTo>
                    <a:pt x="87388" y="500849"/>
                  </a:lnTo>
                  <a:lnTo>
                    <a:pt x="88595" y="501370"/>
                  </a:lnTo>
                  <a:lnTo>
                    <a:pt x="91948" y="503326"/>
                  </a:lnTo>
                  <a:lnTo>
                    <a:pt x="91948" y="455498"/>
                  </a:lnTo>
                  <a:lnTo>
                    <a:pt x="90766" y="454888"/>
                  </a:lnTo>
                  <a:lnTo>
                    <a:pt x="89776" y="454710"/>
                  </a:lnTo>
                  <a:lnTo>
                    <a:pt x="88798" y="453923"/>
                  </a:lnTo>
                  <a:lnTo>
                    <a:pt x="87033" y="454012"/>
                  </a:lnTo>
                  <a:lnTo>
                    <a:pt x="87033" y="500646"/>
                  </a:lnTo>
                  <a:lnTo>
                    <a:pt x="84074" y="499021"/>
                  </a:lnTo>
                  <a:lnTo>
                    <a:pt x="80137" y="496658"/>
                  </a:lnTo>
                  <a:lnTo>
                    <a:pt x="79146" y="495668"/>
                  </a:lnTo>
                  <a:lnTo>
                    <a:pt x="77774" y="495096"/>
                  </a:lnTo>
                  <a:lnTo>
                    <a:pt x="74371" y="492531"/>
                  </a:lnTo>
                  <a:lnTo>
                    <a:pt x="87033" y="500646"/>
                  </a:lnTo>
                  <a:lnTo>
                    <a:pt x="87033" y="454012"/>
                  </a:lnTo>
                  <a:lnTo>
                    <a:pt x="41541" y="456285"/>
                  </a:lnTo>
                  <a:lnTo>
                    <a:pt x="42532" y="457847"/>
                  </a:lnTo>
                  <a:lnTo>
                    <a:pt x="52057" y="470319"/>
                  </a:lnTo>
                  <a:lnTo>
                    <a:pt x="61214" y="480593"/>
                  </a:lnTo>
                  <a:lnTo>
                    <a:pt x="62509" y="482028"/>
                  </a:lnTo>
                  <a:lnTo>
                    <a:pt x="73939" y="492213"/>
                  </a:lnTo>
                  <a:lnTo>
                    <a:pt x="72059" y="490778"/>
                  </a:lnTo>
                  <a:lnTo>
                    <a:pt x="66548" y="486079"/>
                  </a:lnTo>
                  <a:lnTo>
                    <a:pt x="62509" y="482053"/>
                  </a:lnTo>
                  <a:lnTo>
                    <a:pt x="62509" y="497078"/>
                  </a:lnTo>
                  <a:lnTo>
                    <a:pt x="62064" y="496811"/>
                  </a:lnTo>
                  <a:lnTo>
                    <a:pt x="58013" y="493382"/>
                  </a:lnTo>
                  <a:lnTo>
                    <a:pt x="62509" y="497078"/>
                  </a:lnTo>
                  <a:lnTo>
                    <a:pt x="62509" y="482053"/>
                  </a:lnTo>
                  <a:lnTo>
                    <a:pt x="61429" y="480974"/>
                  </a:lnTo>
                  <a:lnTo>
                    <a:pt x="61214" y="480593"/>
                  </a:lnTo>
                  <a:lnTo>
                    <a:pt x="58280" y="477837"/>
                  </a:lnTo>
                  <a:lnTo>
                    <a:pt x="55410" y="474256"/>
                  </a:lnTo>
                  <a:lnTo>
                    <a:pt x="55410" y="487959"/>
                  </a:lnTo>
                  <a:lnTo>
                    <a:pt x="54127" y="486892"/>
                  </a:lnTo>
                  <a:lnTo>
                    <a:pt x="54914" y="487438"/>
                  </a:lnTo>
                  <a:lnTo>
                    <a:pt x="55410" y="487959"/>
                  </a:lnTo>
                  <a:lnTo>
                    <a:pt x="55410" y="474256"/>
                  </a:lnTo>
                  <a:lnTo>
                    <a:pt x="54521" y="473138"/>
                  </a:lnTo>
                  <a:lnTo>
                    <a:pt x="50190" y="468820"/>
                  </a:lnTo>
                  <a:lnTo>
                    <a:pt x="49136" y="467309"/>
                  </a:lnTo>
                  <a:lnTo>
                    <a:pt x="49136" y="485863"/>
                  </a:lnTo>
                  <a:lnTo>
                    <a:pt x="48729" y="485508"/>
                  </a:lnTo>
                  <a:lnTo>
                    <a:pt x="46215" y="482765"/>
                  </a:lnTo>
                  <a:lnTo>
                    <a:pt x="49136" y="485863"/>
                  </a:lnTo>
                  <a:lnTo>
                    <a:pt x="49136" y="467309"/>
                  </a:lnTo>
                  <a:lnTo>
                    <a:pt x="46659" y="463727"/>
                  </a:lnTo>
                  <a:lnTo>
                    <a:pt x="45478" y="462165"/>
                  </a:lnTo>
                  <a:lnTo>
                    <a:pt x="44500" y="460590"/>
                  </a:lnTo>
                  <a:lnTo>
                    <a:pt x="43116" y="459422"/>
                  </a:lnTo>
                  <a:lnTo>
                    <a:pt x="41351" y="456285"/>
                  </a:lnTo>
                  <a:lnTo>
                    <a:pt x="37325" y="456463"/>
                  </a:lnTo>
                  <a:lnTo>
                    <a:pt x="37325" y="472998"/>
                  </a:lnTo>
                  <a:lnTo>
                    <a:pt x="36868" y="472478"/>
                  </a:lnTo>
                  <a:lnTo>
                    <a:pt x="27559" y="460425"/>
                  </a:lnTo>
                  <a:lnTo>
                    <a:pt x="28752" y="461772"/>
                  </a:lnTo>
                  <a:lnTo>
                    <a:pt x="37325" y="472998"/>
                  </a:lnTo>
                  <a:lnTo>
                    <a:pt x="37325" y="456463"/>
                  </a:lnTo>
                  <a:lnTo>
                    <a:pt x="28155" y="456857"/>
                  </a:lnTo>
                  <a:lnTo>
                    <a:pt x="29337" y="458419"/>
                  </a:lnTo>
                  <a:lnTo>
                    <a:pt x="28155" y="456857"/>
                  </a:lnTo>
                  <a:lnTo>
                    <a:pt x="25209" y="457060"/>
                  </a:lnTo>
                  <a:lnTo>
                    <a:pt x="21069" y="457060"/>
                  </a:lnTo>
                  <a:lnTo>
                    <a:pt x="20281" y="456857"/>
                  </a:lnTo>
                  <a:lnTo>
                    <a:pt x="19494" y="456285"/>
                  </a:lnTo>
                  <a:lnTo>
                    <a:pt x="17729" y="455498"/>
                  </a:lnTo>
                  <a:lnTo>
                    <a:pt x="18910" y="457454"/>
                  </a:lnTo>
                  <a:lnTo>
                    <a:pt x="19888" y="459028"/>
                  </a:lnTo>
                  <a:lnTo>
                    <a:pt x="21069" y="460984"/>
                  </a:lnTo>
                  <a:lnTo>
                    <a:pt x="22059" y="462546"/>
                  </a:lnTo>
                  <a:lnTo>
                    <a:pt x="23431" y="464299"/>
                  </a:lnTo>
                  <a:lnTo>
                    <a:pt x="24218" y="465874"/>
                  </a:lnTo>
                  <a:lnTo>
                    <a:pt x="35344" y="480504"/>
                  </a:lnTo>
                  <a:lnTo>
                    <a:pt x="47523" y="493991"/>
                  </a:lnTo>
                  <a:lnTo>
                    <a:pt x="61290" y="505663"/>
                  </a:lnTo>
                  <a:lnTo>
                    <a:pt x="78168" y="515480"/>
                  </a:lnTo>
                  <a:lnTo>
                    <a:pt x="78562" y="506069"/>
                  </a:lnTo>
                  <a:lnTo>
                    <a:pt x="80137" y="504113"/>
                  </a:lnTo>
                  <a:lnTo>
                    <a:pt x="93306" y="503542"/>
                  </a:lnTo>
                  <a:lnTo>
                    <a:pt x="94881" y="505104"/>
                  </a:lnTo>
                  <a:lnTo>
                    <a:pt x="95097" y="457060"/>
                  </a:lnTo>
                  <a:close/>
                </a:path>
                <a:path w="103505" h="515620">
                  <a:moveTo>
                    <a:pt x="103365" y="448043"/>
                  </a:moveTo>
                  <a:lnTo>
                    <a:pt x="102362" y="447446"/>
                  </a:lnTo>
                  <a:lnTo>
                    <a:pt x="101180" y="447052"/>
                  </a:lnTo>
                  <a:lnTo>
                    <a:pt x="91401" y="441325"/>
                  </a:lnTo>
                  <a:lnTo>
                    <a:pt x="82410" y="434352"/>
                  </a:lnTo>
                  <a:lnTo>
                    <a:pt x="74193" y="426427"/>
                  </a:lnTo>
                  <a:lnTo>
                    <a:pt x="66725" y="417830"/>
                  </a:lnTo>
                  <a:lnTo>
                    <a:pt x="65544" y="416267"/>
                  </a:lnTo>
                  <a:lnTo>
                    <a:pt x="64579" y="415086"/>
                  </a:lnTo>
                  <a:lnTo>
                    <a:pt x="55181" y="402082"/>
                  </a:lnTo>
                  <a:lnTo>
                    <a:pt x="46710" y="388251"/>
                  </a:lnTo>
                  <a:lnTo>
                    <a:pt x="39052" y="373862"/>
                  </a:lnTo>
                  <a:lnTo>
                    <a:pt x="32092" y="359206"/>
                  </a:lnTo>
                  <a:lnTo>
                    <a:pt x="30911" y="357060"/>
                  </a:lnTo>
                  <a:lnTo>
                    <a:pt x="30327" y="354888"/>
                  </a:lnTo>
                  <a:lnTo>
                    <a:pt x="29730" y="448043"/>
                  </a:lnTo>
                  <a:lnTo>
                    <a:pt x="32880" y="451573"/>
                  </a:lnTo>
                  <a:lnTo>
                    <a:pt x="103365" y="448043"/>
                  </a:lnTo>
                  <a:close/>
                </a:path>
              </a:pathLst>
            </a:custGeom>
            <a:solidFill>
              <a:srgbClr val="0080FF"/>
            </a:solidFill>
          </p:spPr>
          <p:txBody>
            <a:bodyPr wrap="square" lIns="0" tIns="0" rIns="0" bIns="0" rtlCol="0"/>
            <a:lstStyle/>
            <a:p>
              <a:endParaRPr/>
            </a:p>
          </p:txBody>
        </p:sp>
        <p:sp>
          <p:nvSpPr>
            <p:cNvPr id="32" name="object 29">
              <a:extLst>
                <a:ext uri="{FF2B5EF4-FFF2-40B4-BE49-F238E27FC236}">
                  <a16:creationId xmlns:a16="http://schemas.microsoft.com/office/drawing/2014/main" id="{DEA2D329-765A-9228-812E-F8C1F4A8917A}"/>
                </a:ext>
              </a:extLst>
            </p:cNvPr>
            <p:cNvSpPr/>
            <p:nvPr/>
          </p:nvSpPr>
          <p:spPr>
            <a:xfrm>
              <a:off x="1644650" y="3637991"/>
              <a:ext cx="896619" cy="523240"/>
            </a:xfrm>
            <a:custGeom>
              <a:avLst/>
              <a:gdLst/>
              <a:ahLst/>
              <a:cxnLst/>
              <a:rect l="l" t="t" r="r" b="b"/>
              <a:pathLst>
                <a:path w="896619" h="523239">
                  <a:moveTo>
                    <a:pt x="55486" y="11366"/>
                  </a:moveTo>
                  <a:lnTo>
                    <a:pt x="54711" y="11366"/>
                  </a:lnTo>
                  <a:lnTo>
                    <a:pt x="54711" y="12928"/>
                  </a:lnTo>
                  <a:lnTo>
                    <a:pt x="54140" y="12928"/>
                  </a:lnTo>
                  <a:lnTo>
                    <a:pt x="53924" y="13906"/>
                  </a:lnTo>
                  <a:lnTo>
                    <a:pt x="53530" y="14503"/>
                  </a:lnTo>
                  <a:lnTo>
                    <a:pt x="53136" y="15468"/>
                  </a:lnTo>
                  <a:lnTo>
                    <a:pt x="53136" y="17246"/>
                  </a:lnTo>
                  <a:lnTo>
                    <a:pt x="52959" y="17246"/>
                  </a:lnTo>
                  <a:lnTo>
                    <a:pt x="52959" y="17818"/>
                  </a:lnTo>
                  <a:lnTo>
                    <a:pt x="52565" y="17818"/>
                  </a:lnTo>
                  <a:lnTo>
                    <a:pt x="52565" y="18821"/>
                  </a:lnTo>
                  <a:lnTo>
                    <a:pt x="52349" y="18821"/>
                  </a:lnTo>
                  <a:lnTo>
                    <a:pt x="51955" y="19786"/>
                  </a:lnTo>
                  <a:lnTo>
                    <a:pt x="51384" y="21742"/>
                  </a:lnTo>
                  <a:lnTo>
                    <a:pt x="51384" y="22529"/>
                  </a:lnTo>
                  <a:lnTo>
                    <a:pt x="50990" y="23914"/>
                  </a:lnTo>
                  <a:lnTo>
                    <a:pt x="50774" y="24879"/>
                  </a:lnTo>
                  <a:lnTo>
                    <a:pt x="50774" y="25666"/>
                  </a:lnTo>
                  <a:lnTo>
                    <a:pt x="50380" y="27051"/>
                  </a:lnTo>
                  <a:lnTo>
                    <a:pt x="50380" y="28016"/>
                  </a:lnTo>
                  <a:lnTo>
                    <a:pt x="49987" y="28016"/>
                  </a:lnTo>
                  <a:lnTo>
                    <a:pt x="49987" y="29197"/>
                  </a:lnTo>
                  <a:lnTo>
                    <a:pt x="49809" y="30187"/>
                  </a:lnTo>
                  <a:lnTo>
                    <a:pt x="49415" y="31356"/>
                  </a:lnTo>
                  <a:lnTo>
                    <a:pt x="48323" y="43180"/>
                  </a:lnTo>
                  <a:lnTo>
                    <a:pt x="48044" y="55079"/>
                  </a:lnTo>
                  <a:lnTo>
                    <a:pt x="48539" y="66979"/>
                  </a:lnTo>
                  <a:lnTo>
                    <a:pt x="49809" y="78803"/>
                  </a:lnTo>
                  <a:lnTo>
                    <a:pt x="49987" y="79971"/>
                  </a:lnTo>
                  <a:lnTo>
                    <a:pt x="49809" y="53924"/>
                  </a:lnTo>
                  <a:lnTo>
                    <a:pt x="49809" y="52743"/>
                  </a:lnTo>
                  <a:lnTo>
                    <a:pt x="49987" y="52743"/>
                  </a:lnTo>
                  <a:lnTo>
                    <a:pt x="49987" y="51752"/>
                  </a:lnTo>
                  <a:lnTo>
                    <a:pt x="50380" y="51752"/>
                  </a:lnTo>
                  <a:lnTo>
                    <a:pt x="50774" y="51752"/>
                  </a:lnTo>
                  <a:lnTo>
                    <a:pt x="50774" y="52146"/>
                  </a:lnTo>
                  <a:lnTo>
                    <a:pt x="50990" y="52146"/>
                  </a:lnTo>
                  <a:lnTo>
                    <a:pt x="50990" y="52349"/>
                  </a:lnTo>
                  <a:lnTo>
                    <a:pt x="50990" y="52743"/>
                  </a:lnTo>
                  <a:lnTo>
                    <a:pt x="51384" y="53136"/>
                  </a:lnTo>
                  <a:lnTo>
                    <a:pt x="51384" y="87249"/>
                  </a:lnTo>
                  <a:lnTo>
                    <a:pt x="51562" y="88417"/>
                  </a:lnTo>
                  <a:lnTo>
                    <a:pt x="51562" y="89776"/>
                  </a:lnTo>
                  <a:lnTo>
                    <a:pt x="51955" y="90766"/>
                  </a:lnTo>
                  <a:lnTo>
                    <a:pt x="52349" y="81368"/>
                  </a:lnTo>
                  <a:lnTo>
                    <a:pt x="52349" y="79794"/>
                  </a:lnTo>
                  <a:lnTo>
                    <a:pt x="52565" y="79794"/>
                  </a:lnTo>
                  <a:lnTo>
                    <a:pt x="52565" y="26454"/>
                  </a:lnTo>
                  <a:lnTo>
                    <a:pt x="52959" y="26454"/>
                  </a:lnTo>
                  <a:lnTo>
                    <a:pt x="52959" y="26060"/>
                  </a:lnTo>
                  <a:lnTo>
                    <a:pt x="53136" y="26060"/>
                  </a:lnTo>
                  <a:lnTo>
                    <a:pt x="53530" y="26454"/>
                  </a:lnTo>
                  <a:lnTo>
                    <a:pt x="53530" y="26657"/>
                  </a:lnTo>
                  <a:lnTo>
                    <a:pt x="53924" y="26657"/>
                  </a:lnTo>
                  <a:lnTo>
                    <a:pt x="53924" y="28219"/>
                  </a:lnTo>
                  <a:lnTo>
                    <a:pt x="53924" y="43726"/>
                  </a:lnTo>
                  <a:lnTo>
                    <a:pt x="54140" y="42341"/>
                  </a:lnTo>
                  <a:lnTo>
                    <a:pt x="54140" y="41376"/>
                  </a:lnTo>
                  <a:lnTo>
                    <a:pt x="54140" y="37630"/>
                  </a:lnTo>
                  <a:lnTo>
                    <a:pt x="54711" y="37630"/>
                  </a:lnTo>
                  <a:lnTo>
                    <a:pt x="54711" y="35877"/>
                  </a:lnTo>
                  <a:lnTo>
                    <a:pt x="55105" y="35877"/>
                  </a:lnTo>
                  <a:lnTo>
                    <a:pt x="55486" y="11366"/>
                  </a:lnTo>
                  <a:close/>
                </a:path>
                <a:path w="896619" h="523239">
                  <a:moveTo>
                    <a:pt x="56108" y="31153"/>
                  </a:moveTo>
                  <a:lnTo>
                    <a:pt x="55714" y="9982"/>
                  </a:lnTo>
                  <a:lnTo>
                    <a:pt x="55714" y="10769"/>
                  </a:lnTo>
                  <a:lnTo>
                    <a:pt x="55499" y="10769"/>
                  </a:lnTo>
                  <a:lnTo>
                    <a:pt x="55486" y="11366"/>
                  </a:lnTo>
                  <a:lnTo>
                    <a:pt x="55156" y="32931"/>
                  </a:lnTo>
                  <a:lnTo>
                    <a:pt x="55714" y="32931"/>
                  </a:lnTo>
                  <a:lnTo>
                    <a:pt x="55714" y="31153"/>
                  </a:lnTo>
                  <a:lnTo>
                    <a:pt x="56108" y="31153"/>
                  </a:lnTo>
                  <a:close/>
                </a:path>
                <a:path w="896619" h="523239">
                  <a:moveTo>
                    <a:pt x="69672" y="965"/>
                  </a:moveTo>
                  <a:lnTo>
                    <a:pt x="69278" y="571"/>
                  </a:lnTo>
                  <a:lnTo>
                    <a:pt x="68694" y="571"/>
                  </a:lnTo>
                  <a:lnTo>
                    <a:pt x="68300" y="393"/>
                  </a:lnTo>
                  <a:lnTo>
                    <a:pt x="67310" y="393"/>
                  </a:lnTo>
                  <a:lnTo>
                    <a:pt x="67119" y="0"/>
                  </a:lnTo>
                  <a:lnTo>
                    <a:pt x="66522" y="0"/>
                  </a:lnTo>
                  <a:lnTo>
                    <a:pt x="66128" y="393"/>
                  </a:lnTo>
                  <a:lnTo>
                    <a:pt x="64947" y="393"/>
                  </a:lnTo>
                  <a:lnTo>
                    <a:pt x="64160" y="571"/>
                  </a:lnTo>
                  <a:lnTo>
                    <a:pt x="63969" y="571"/>
                  </a:lnTo>
                  <a:lnTo>
                    <a:pt x="63576" y="965"/>
                  </a:lnTo>
                  <a:lnTo>
                    <a:pt x="62979" y="965"/>
                  </a:lnTo>
                  <a:lnTo>
                    <a:pt x="62395" y="1562"/>
                  </a:lnTo>
                  <a:lnTo>
                    <a:pt x="61798" y="1955"/>
                  </a:lnTo>
                  <a:lnTo>
                    <a:pt x="61404" y="2146"/>
                  </a:lnTo>
                  <a:lnTo>
                    <a:pt x="61010" y="2527"/>
                  </a:lnTo>
                  <a:lnTo>
                    <a:pt x="60439" y="2921"/>
                  </a:lnTo>
                  <a:lnTo>
                    <a:pt x="60223" y="3136"/>
                  </a:lnTo>
                  <a:lnTo>
                    <a:pt x="60223" y="3708"/>
                  </a:lnTo>
                  <a:lnTo>
                    <a:pt x="59829" y="3708"/>
                  </a:lnTo>
                  <a:lnTo>
                    <a:pt x="59258" y="4102"/>
                  </a:lnTo>
                  <a:lnTo>
                    <a:pt x="58864" y="4699"/>
                  </a:lnTo>
                  <a:lnTo>
                    <a:pt x="58648" y="5092"/>
                  </a:lnTo>
                  <a:lnTo>
                    <a:pt x="58254" y="5664"/>
                  </a:lnTo>
                  <a:lnTo>
                    <a:pt x="57683" y="6273"/>
                  </a:lnTo>
                  <a:lnTo>
                    <a:pt x="57289" y="6667"/>
                  </a:lnTo>
                  <a:lnTo>
                    <a:pt x="57073" y="7239"/>
                  </a:lnTo>
                  <a:lnTo>
                    <a:pt x="56286" y="8407"/>
                  </a:lnTo>
                  <a:lnTo>
                    <a:pt x="56273" y="9944"/>
                  </a:lnTo>
                  <a:lnTo>
                    <a:pt x="56108" y="31153"/>
                  </a:lnTo>
                  <a:lnTo>
                    <a:pt x="56286" y="30365"/>
                  </a:lnTo>
                  <a:lnTo>
                    <a:pt x="56286" y="29578"/>
                  </a:lnTo>
                  <a:lnTo>
                    <a:pt x="56680" y="28803"/>
                  </a:lnTo>
                  <a:lnTo>
                    <a:pt x="57073" y="28016"/>
                  </a:lnTo>
                  <a:lnTo>
                    <a:pt x="57289" y="27228"/>
                  </a:lnTo>
                  <a:lnTo>
                    <a:pt x="57289" y="26657"/>
                  </a:lnTo>
                  <a:lnTo>
                    <a:pt x="57683" y="25666"/>
                  </a:lnTo>
                  <a:lnTo>
                    <a:pt x="58254" y="24701"/>
                  </a:lnTo>
                  <a:lnTo>
                    <a:pt x="58648" y="23698"/>
                  </a:lnTo>
                  <a:lnTo>
                    <a:pt x="59258" y="22529"/>
                  </a:lnTo>
                  <a:lnTo>
                    <a:pt x="59436" y="21958"/>
                  </a:lnTo>
                  <a:lnTo>
                    <a:pt x="59436" y="10972"/>
                  </a:lnTo>
                  <a:lnTo>
                    <a:pt x="59436" y="9982"/>
                  </a:lnTo>
                  <a:lnTo>
                    <a:pt x="59829" y="9982"/>
                  </a:lnTo>
                  <a:lnTo>
                    <a:pt x="59829" y="9410"/>
                  </a:lnTo>
                  <a:lnTo>
                    <a:pt x="60223" y="9410"/>
                  </a:lnTo>
                  <a:lnTo>
                    <a:pt x="60439" y="9410"/>
                  </a:lnTo>
                  <a:lnTo>
                    <a:pt x="60439" y="9804"/>
                  </a:lnTo>
                  <a:lnTo>
                    <a:pt x="60833" y="9982"/>
                  </a:lnTo>
                  <a:lnTo>
                    <a:pt x="60833" y="11544"/>
                  </a:lnTo>
                  <a:lnTo>
                    <a:pt x="60833" y="12928"/>
                  </a:lnTo>
                  <a:lnTo>
                    <a:pt x="60439" y="13119"/>
                  </a:lnTo>
                  <a:lnTo>
                    <a:pt x="60439" y="20383"/>
                  </a:lnTo>
                  <a:lnTo>
                    <a:pt x="60833" y="19786"/>
                  </a:lnTo>
                  <a:lnTo>
                    <a:pt x="61010" y="19392"/>
                  </a:lnTo>
                  <a:lnTo>
                    <a:pt x="61404" y="18821"/>
                  </a:lnTo>
                  <a:lnTo>
                    <a:pt x="62395" y="17818"/>
                  </a:lnTo>
                  <a:lnTo>
                    <a:pt x="62585" y="17246"/>
                  </a:lnTo>
                  <a:lnTo>
                    <a:pt x="62979" y="17246"/>
                  </a:lnTo>
                  <a:lnTo>
                    <a:pt x="63576" y="17043"/>
                  </a:lnTo>
                  <a:lnTo>
                    <a:pt x="64554" y="16065"/>
                  </a:lnTo>
                  <a:lnTo>
                    <a:pt x="65544" y="16065"/>
                  </a:lnTo>
                  <a:lnTo>
                    <a:pt x="65735" y="15684"/>
                  </a:lnTo>
                  <a:lnTo>
                    <a:pt x="66522" y="15684"/>
                  </a:lnTo>
                  <a:lnTo>
                    <a:pt x="66725" y="15468"/>
                  </a:lnTo>
                  <a:lnTo>
                    <a:pt x="67703" y="15468"/>
                  </a:lnTo>
                  <a:lnTo>
                    <a:pt x="68097" y="15684"/>
                  </a:lnTo>
                  <a:lnTo>
                    <a:pt x="68694" y="15684"/>
                  </a:lnTo>
                  <a:lnTo>
                    <a:pt x="69278" y="15684"/>
                  </a:lnTo>
                  <a:lnTo>
                    <a:pt x="68884" y="8407"/>
                  </a:lnTo>
                  <a:lnTo>
                    <a:pt x="68884" y="7632"/>
                  </a:lnTo>
                  <a:lnTo>
                    <a:pt x="68884" y="6667"/>
                  </a:lnTo>
                  <a:lnTo>
                    <a:pt x="69278" y="6667"/>
                  </a:lnTo>
                  <a:lnTo>
                    <a:pt x="69278" y="6273"/>
                  </a:lnTo>
                  <a:lnTo>
                    <a:pt x="69672" y="6057"/>
                  </a:lnTo>
                  <a:lnTo>
                    <a:pt x="69672" y="965"/>
                  </a:lnTo>
                  <a:close/>
                </a:path>
                <a:path w="896619" h="523239">
                  <a:moveTo>
                    <a:pt x="217919" y="462140"/>
                  </a:moveTo>
                  <a:lnTo>
                    <a:pt x="217309" y="461530"/>
                  </a:lnTo>
                  <a:lnTo>
                    <a:pt x="216344" y="461149"/>
                  </a:lnTo>
                  <a:lnTo>
                    <a:pt x="215341" y="460565"/>
                  </a:lnTo>
                  <a:lnTo>
                    <a:pt x="144881" y="464096"/>
                  </a:lnTo>
                  <a:lnTo>
                    <a:pt x="162598" y="464883"/>
                  </a:lnTo>
                  <a:lnTo>
                    <a:pt x="217919" y="462140"/>
                  </a:lnTo>
                  <a:close/>
                </a:path>
                <a:path w="896619" h="523239">
                  <a:moveTo>
                    <a:pt x="896099" y="476250"/>
                  </a:moveTo>
                  <a:lnTo>
                    <a:pt x="895108" y="475678"/>
                  </a:lnTo>
                  <a:lnTo>
                    <a:pt x="892530" y="474294"/>
                  </a:lnTo>
                  <a:lnTo>
                    <a:pt x="890168" y="473113"/>
                  </a:lnTo>
                  <a:lnTo>
                    <a:pt x="889711" y="472859"/>
                  </a:lnTo>
                  <a:lnTo>
                    <a:pt x="889711" y="478409"/>
                  </a:lnTo>
                  <a:lnTo>
                    <a:pt x="883246" y="474865"/>
                  </a:lnTo>
                  <a:lnTo>
                    <a:pt x="877087" y="470789"/>
                  </a:lnTo>
                  <a:lnTo>
                    <a:pt x="875398" y="469519"/>
                  </a:lnTo>
                  <a:lnTo>
                    <a:pt x="889711" y="478409"/>
                  </a:lnTo>
                  <a:lnTo>
                    <a:pt x="889711" y="472859"/>
                  </a:lnTo>
                  <a:lnTo>
                    <a:pt x="882891" y="468884"/>
                  </a:lnTo>
                  <a:lnTo>
                    <a:pt x="876058" y="463956"/>
                  </a:lnTo>
                  <a:lnTo>
                    <a:pt x="871626" y="460235"/>
                  </a:lnTo>
                  <a:lnTo>
                    <a:pt x="871626" y="466623"/>
                  </a:lnTo>
                  <a:lnTo>
                    <a:pt x="871220" y="466305"/>
                  </a:lnTo>
                  <a:lnTo>
                    <a:pt x="864984" y="461149"/>
                  </a:lnTo>
                  <a:lnTo>
                    <a:pt x="864006" y="459968"/>
                  </a:lnTo>
                  <a:lnTo>
                    <a:pt x="862622" y="458609"/>
                  </a:lnTo>
                  <a:lnTo>
                    <a:pt x="861441" y="457822"/>
                  </a:lnTo>
                  <a:lnTo>
                    <a:pt x="858951" y="455218"/>
                  </a:lnTo>
                  <a:lnTo>
                    <a:pt x="871626" y="466623"/>
                  </a:lnTo>
                  <a:lnTo>
                    <a:pt x="871626" y="460235"/>
                  </a:lnTo>
                  <a:lnTo>
                    <a:pt x="869581" y="458508"/>
                  </a:lnTo>
                  <a:lnTo>
                    <a:pt x="863409" y="452729"/>
                  </a:lnTo>
                  <a:lnTo>
                    <a:pt x="862431" y="451548"/>
                  </a:lnTo>
                  <a:lnTo>
                    <a:pt x="861047" y="450164"/>
                  </a:lnTo>
                  <a:lnTo>
                    <a:pt x="858862" y="447675"/>
                  </a:lnTo>
                  <a:lnTo>
                    <a:pt x="858862" y="455129"/>
                  </a:lnTo>
                  <a:lnTo>
                    <a:pt x="853960" y="449986"/>
                  </a:lnTo>
                  <a:lnTo>
                    <a:pt x="850811" y="445858"/>
                  </a:lnTo>
                  <a:lnTo>
                    <a:pt x="848664" y="443306"/>
                  </a:lnTo>
                  <a:lnTo>
                    <a:pt x="848448" y="442925"/>
                  </a:lnTo>
                  <a:lnTo>
                    <a:pt x="858862" y="455129"/>
                  </a:lnTo>
                  <a:lnTo>
                    <a:pt x="858862" y="447675"/>
                  </a:lnTo>
                  <a:lnTo>
                    <a:pt x="854062" y="442201"/>
                  </a:lnTo>
                  <a:lnTo>
                    <a:pt x="847547" y="433882"/>
                  </a:lnTo>
                  <a:lnTo>
                    <a:pt x="841425" y="425234"/>
                  </a:lnTo>
                  <a:lnTo>
                    <a:pt x="841121" y="424764"/>
                  </a:lnTo>
                  <a:lnTo>
                    <a:pt x="841362" y="425069"/>
                  </a:lnTo>
                  <a:lnTo>
                    <a:pt x="843140" y="417830"/>
                  </a:lnTo>
                  <a:lnTo>
                    <a:pt x="839000" y="417830"/>
                  </a:lnTo>
                  <a:lnTo>
                    <a:pt x="838212" y="417626"/>
                  </a:lnTo>
                  <a:lnTo>
                    <a:pt x="837755" y="417296"/>
                  </a:lnTo>
                  <a:lnTo>
                    <a:pt x="837755" y="428294"/>
                  </a:lnTo>
                  <a:lnTo>
                    <a:pt x="836841" y="427240"/>
                  </a:lnTo>
                  <a:lnTo>
                    <a:pt x="835660" y="425462"/>
                  </a:lnTo>
                  <a:lnTo>
                    <a:pt x="834771" y="424053"/>
                  </a:lnTo>
                  <a:lnTo>
                    <a:pt x="837755" y="428294"/>
                  </a:lnTo>
                  <a:lnTo>
                    <a:pt x="837755" y="417296"/>
                  </a:lnTo>
                  <a:lnTo>
                    <a:pt x="837425" y="417055"/>
                  </a:lnTo>
                  <a:lnTo>
                    <a:pt x="835660" y="416267"/>
                  </a:lnTo>
                  <a:lnTo>
                    <a:pt x="834669" y="415658"/>
                  </a:lnTo>
                  <a:lnTo>
                    <a:pt x="834402" y="415620"/>
                  </a:lnTo>
                  <a:lnTo>
                    <a:pt x="834402" y="423468"/>
                  </a:lnTo>
                  <a:lnTo>
                    <a:pt x="832904" y="421068"/>
                  </a:lnTo>
                  <a:lnTo>
                    <a:pt x="833488" y="421932"/>
                  </a:lnTo>
                  <a:lnTo>
                    <a:pt x="834402" y="423468"/>
                  </a:lnTo>
                  <a:lnTo>
                    <a:pt x="834402" y="415620"/>
                  </a:lnTo>
                  <a:lnTo>
                    <a:pt x="833691" y="415480"/>
                  </a:lnTo>
                  <a:lnTo>
                    <a:pt x="831519" y="414096"/>
                  </a:lnTo>
                  <a:lnTo>
                    <a:pt x="831126" y="413854"/>
                  </a:lnTo>
                  <a:lnTo>
                    <a:pt x="831126" y="418236"/>
                  </a:lnTo>
                  <a:lnTo>
                    <a:pt x="829157" y="415086"/>
                  </a:lnTo>
                  <a:lnTo>
                    <a:pt x="828446" y="413854"/>
                  </a:lnTo>
                  <a:lnTo>
                    <a:pt x="829945" y="415874"/>
                  </a:lnTo>
                  <a:lnTo>
                    <a:pt x="831126" y="418236"/>
                  </a:lnTo>
                  <a:lnTo>
                    <a:pt x="831126" y="413854"/>
                  </a:lnTo>
                  <a:lnTo>
                    <a:pt x="829945" y="413131"/>
                  </a:lnTo>
                  <a:lnTo>
                    <a:pt x="827760" y="411556"/>
                  </a:lnTo>
                  <a:lnTo>
                    <a:pt x="826795" y="410959"/>
                  </a:lnTo>
                  <a:lnTo>
                    <a:pt x="825792" y="410387"/>
                  </a:lnTo>
                  <a:lnTo>
                    <a:pt x="824611" y="409397"/>
                  </a:lnTo>
                  <a:lnTo>
                    <a:pt x="823645" y="408813"/>
                  </a:lnTo>
                  <a:lnTo>
                    <a:pt x="839000" y="430377"/>
                  </a:lnTo>
                  <a:lnTo>
                    <a:pt x="838428" y="429260"/>
                  </a:lnTo>
                  <a:lnTo>
                    <a:pt x="844473" y="437845"/>
                  </a:lnTo>
                  <a:lnTo>
                    <a:pt x="843343" y="436473"/>
                  </a:lnTo>
                  <a:lnTo>
                    <a:pt x="842810" y="435813"/>
                  </a:lnTo>
                  <a:lnTo>
                    <a:pt x="842479" y="435394"/>
                  </a:lnTo>
                  <a:lnTo>
                    <a:pt x="841565" y="433908"/>
                  </a:lnTo>
                  <a:lnTo>
                    <a:pt x="840384" y="432346"/>
                  </a:lnTo>
                  <a:lnTo>
                    <a:pt x="823645" y="408813"/>
                  </a:lnTo>
                  <a:lnTo>
                    <a:pt x="822464" y="407822"/>
                  </a:lnTo>
                  <a:lnTo>
                    <a:pt x="821474" y="407250"/>
                  </a:lnTo>
                  <a:lnTo>
                    <a:pt x="820496" y="406260"/>
                  </a:lnTo>
                  <a:lnTo>
                    <a:pt x="818324" y="404507"/>
                  </a:lnTo>
                  <a:lnTo>
                    <a:pt x="816952" y="403504"/>
                  </a:lnTo>
                  <a:lnTo>
                    <a:pt x="834821" y="425843"/>
                  </a:lnTo>
                  <a:lnTo>
                    <a:pt x="816165" y="402539"/>
                  </a:lnTo>
                  <a:lnTo>
                    <a:pt x="815174" y="401548"/>
                  </a:lnTo>
                  <a:lnTo>
                    <a:pt x="814209" y="400875"/>
                  </a:lnTo>
                  <a:lnTo>
                    <a:pt x="813015" y="399376"/>
                  </a:lnTo>
                  <a:lnTo>
                    <a:pt x="812025" y="398411"/>
                  </a:lnTo>
                  <a:lnTo>
                    <a:pt x="810285" y="397167"/>
                  </a:lnTo>
                  <a:lnTo>
                    <a:pt x="807897" y="394284"/>
                  </a:lnTo>
                  <a:lnTo>
                    <a:pt x="806119" y="392328"/>
                  </a:lnTo>
                  <a:lnTo>
                    <a:pt x="804557" y="391198"/>
                  </a:lnTo>
                  <a:lnTo>
                    <a:pt x="803427" y="389864"/>
                  </a:lnTo>
                  <a:lnTo>
                    <a:pt x="802576" y="388404"/>
                  </a:lnTo>
                  <a:lnTo>
                    <a:pt x="801204" y="387223"/>
                  </a:lnTo>
                  <a:lnTo>
                    <a:pt x="800417" y="385864"/>
                  </a:lnTo>
                  <a:lnTo>
                    <a:pt x="797458" y="382524"/>
                  </a:lnTo>
                  <a:lnTo>
                    <a:pt x="793127" y="377037"/>
                  </a:lnTo>
                  <a:lnTo>
                    <a:pt x="790968" y="373316"/>
                  </a:lnTo>
                  <a:lnTo>
                    <a:pt x="789584" y="371754"/>
                  </a:lnTo>
                  <a:lnTo>
                    <a:pt x="788606" y="370573"/>
                  </a:lnTo>
                  <a:lnTo>
                    <a:pt x="787819" y="369011"/>
                  </a:lnTo>
                  <a:lnTo>
                    <a:pt x="786828" y="367042"/>
                  </a:lnTo>
                  <a:lnTo>
                    <a:pt x="785456" y="365874"/>
                  </a:lnTo>
                  <a:lnTo>
                    <a:pt x="784682" y="363905"/>
                  </a:lnTo>
                  <a:lnTo>
                    <a:pt x="783678" y="362343"/>
                  </a:lnTo>
                  <a:lnTo>
                    <a:pt x="782713" y="360768"/>
                  </a:lnTo>
                  <a:lnTo>
                    <a:pt x="781710" y="359003"/>
                  </a:lnTo>
                  <a:lnTo>
                    <a:pt x="780529" y="357428"/>
                  </a:lnTo>
                  <a:lnTo>
                    <a:pt x="779564" y="355866"/>
                  </a:lnTo>
                  <a:lnTo>
                    <a:pt x="778560" y="353898"/>
                  </a:lnTo>
                  <a:lnTo>
                    <a:pt x="776414" y="349592"/>
                  </a:lnTo>
                  <a:lnTo>
                    <a:pt x="773836" y="345274"/>
                  </a:lnTo>
                  <a:lnTo>
                    <a:pt x="771690" y="340956"/>
                  </a:lnTo>
                  <a:lnTo>
                    <a:pt x="770686" y="339191"/>
                  </a:lnTo>
                  <a:lnTo>
                    <a:pt x="770115" y="424103"/>
                  </a:lnTo>
                  <a:lnTo>
                    <a:pt x="771296" y="424891"/>
                  </a:lnTo>
                  <a:lnTo>
                    <a:pt x="773836" y="427037"/>
                  </a:lnTo>
                  <a:lnTo>
                    <a:pt x="775804" y="428421"/>
                  </a:lnTo>
                  <a:lnTo>
                    <a:pt x="778560" y="430174"/>
                  </a:lnTo>
                  <a:lnTo>
                    <a:pt x="778954" y="430377"/>
                  </a:lnTo>
                  <a:lnTo>
                    <a:pt x="779170" y="430771"/>
                  </a:lnTo>
                  <a:lnTo>
                    <a:pt x="779564" y="430771"/>
                  </a:lnTo>
                  <a:lnTo>
                    <a:pt x="779957" y="431165"/>
                  </a:lnTo>
                  <a:lnTo>
                    <a:pt x="780135" y="431165"/>
                  </a:lnTo>
                  <a:lnTo>
                    <a:pt x="781532" y="431736"/>
                  </a:lnTo>
                  <a:lnTo>
                    <a:pt x="782713" y="431736"/>
                  </a:lnTo>
                  <a:lnTo>
                    <a:pt x="782713" y="432346"/>
                  </a:lnTo>
                  <a:lnTo>
                    <a:pt x="783107" y="432346"/>
                  </a:lnTo>
                  <a:lnTo>
                    <a:pt x="783894" y="432917"/>
                  </a:lnTo>
                  <a:lnTo>
                    <a:pt x="784288" y="432917"/>
                  </a:lnTo>
                  <a:lnTo>
                    <a:pt x="784860" y="433514"/>
                  </a:lnTo>
                  <a:lnTo>
                    <a:pt x="785456" y="434301"/>
                  </a:lnTo>
                  <a:lnTo>
                    <a:pt x="785456" y="434479"/>
                  </a:lnTo>
                  <a:lnTo>
                    <a:pt x="786244" y="435089"/>
                  </a:lnTo>
                  <a:lnTo>
                    <a:pt x="786244" y="435470"/>
                  </a:lnTo>
                  <a:lnTo>
                    <a:pt x="786434" y="435864"/>
                  </a:lnTo>
                  <a:lnTo>
                    <a:pt x="786434" y="436054"/>
                  </a:lnTo>
                  <a:lnTo>
                    <a:pt x="786828" y="436448"/>
                  </a:lnTo>
                  <a:lnTo>
                    <a:pt x="786828" y="437616"/>
                  </a:lnTo>
                  <a:lnTo>
                    <a:pt x="786828" y="438226"/>
                  </a:lnTo>
                  <a:lnTo>
                    <a:pt x="786828" y="439000"/>
                  </a:lnTo>
                  <a:lnTo>
                    <a:pt x="786434" y="439585"/>
                  </a:lnTo>
                  <a:lnTo>
                    <a:pt x="786434" y="440182"/>
                  </a:lnTo>
                  <a:lnTo>
                    <a:pt x="786244" y="440575"/>
                  </a:lnTo>
                  <a:lnTo>
                    <a:pt x="786244" y="440753"/>
                  </a:lnTo>
                  <a:lnTo>
                    <a:pt x="785850" y="440753"/>
                  </a:lnTo>
                  <a:lnTo>
                    <a:pt x="785850" y="441147"/>
                  </a:lnTo>
                  <a:lnTo>
                    <a:pt x="785456" y="441147"/>
                  </a:lnTo>
                  <a:lnTo>
                    <a:pt x="785456" y="441363"/>
                  </a:lnTo>
                  <a:lnTo>
                    <a:pt x="785253" y="441744"/>
                  </a:lnTo>
                  <a:lnTo>
                    <a:pt x="785253" y="442137"/>
                  </a:lnTo>
                  <a:lnTo>
                    <a:pt x="784860" y="442137"/>
                  </a:lnTo>
                  <a:lnTo>
                    <a:pt x="784860" y="442328"/>
                  </a:lnTo>
                  <a:lnTo>
                    <a:pt x="784682" y="442328"/>
                  </a:lnTo>
                  <a:lnTo>
                    <a:pt x="784288" y="442722"/>
                  </a:lnTo>
                  <a:lnTo>
                    <a:pt x="783285" y="443496"/>
                  </a:lnTo>
                  <a:lnTo>
                    <a:pt x="782104" y="443712"/>
                  </a:lnTo>
                  <a:lnTo>
                    <a:pt x="780745" y="444284"/>
                  </a:lnTo>
                  <a:lnTo>
                    <a:pt x="780135" y="444284"/>
                  </a:lnTo>
                  <a:lnTo>
                    <a:pt x="779564" y="444500"/>
                  </a:lnTo>
                  <a:lnTo>
                    <a:pt x="776986" y="444881"/>
                  </a:lnTo>
                  <a:lnTo>
                    <a:pt x="774623" y="445465"/>
                  </a:lnTo>
                  <a:lnTo>
                    <a:pt x="772083" y="445274"/>
                  </a:lnTo>
                  <a:lnTo>
                    <a:pt x="770115" y="445465"/>
                  </a:lnTo>
                  <a:lnTo>
                    <a:pt x="162598" y="475284"/>
                  </a:lnTo>
                  <a:lnTo>
                    <a:pt x="162204" y="475284"/>
                  </a:lnTo>
                  <a:lnTo>
                    <a:pt x="161810" y="475068"/>
                  </a:lnTo>
                  <a:lnTo>
                    <a:pt x="161594" y="475018"/>
                  </a:lnTo>
                  <a:lnTo>
                    <a:pt x="161594" y="474687"/>
                  </a:lnTo>
                  <a:lnTo>
                    <a:pt x="161201" y="474687"/>
                  </a:lnTo>
                  <a:lnTo>
                    <a:pt x="161201" y="474294"/>
                  </a:lnTo>
                  <a:lnTo>
                    <a:pt x="161023" y="474294"/>
                  </a:lnTo>
                  <a:lnTo>
                    <a:pt x="161023" y="474103"/>
                  </a:lnTo>
                  <a:lnTo>
                    <a:pt x="160629" y="473710"/>
                  </a:lnTo>
                  <a:lnTo>
                    <a:pt x="160629" y="473506"/>
                  </a:lnTo>
                  <a:lnTo>
                    <a:pt x="160235" y="473506"/>
                  </a:lnTo>
                  <a:lnTo>
                    <a:pt x="160235" y="472719"/>
                  </a:lnTo>
                  <a:lnTo>
                    <a:pt x="160020" y="472541"/>
                  </a:lnTo>
                  <a:lnTo>
                    <a:pt x="160020" y="470966"/>
                  </a:lnTo>
                  <a:lnTo>
                    <a:pt x="159626" y="470369"/>
                  </a:lnTo>
                  <a:lnTo>
                    <a:pt x="159626" y="469011"/>
                  </a:lnTo>
                  <a:lnTo>
                    <a:pt x="160020" y="468807"/>
                  </a:lnTo>
                  <a:lnTo>
                    <a:pt x="160020" y="467233"/>
                  </a:lnTo>
                  <a:lnTo>
                    <a:pt x="160235" y="466839"/>
                  </a:lnTo>
                  <a:lnTo>
                    <a:pt x="160235" y="466267"/>
                  </a:lnTo>
                  <a:lnTo>
                    <a:pt x="160629" y="466267"/>
                  </a:lnTo>
                  <a:lnTo>
                    <a:pt x="160629" y="465874"/>
                  </a:lnTo>
                  <a:lnTo>
                    <a:pt x="161201" y="465277"/>
                  </a:lnTo>
                  <a:lnTo>
                    <a:pt x="161594" y="465277"/>
                  </a:lnTo>
                  <a:lnTo>
                    <a:pt x="161594" y="464883"/>
                  </a:lnTo>
                  <a:lnTo>
                    <a:pt x="162204" y="464883"/>
                  </a:lnTo>
                  <a:lnTo>
                    <a:pt x="144881" y="464096"/>
                  </a:lnTo>
                  <a:lnTo>
                    <a:pt x="142913" y="464096"/>
                  </a:lnTo>
                  <a:lnTo>
                    <a:pt x="140157" y="463105"/>
                  </a:lnTo>
                  <a:lnTo>
                    <a:pt x="138772" y="462318"/>
                  </a:lnTo>
                  <a:lnTo>
                    <a:pt x="136017" y="460959"/>
                  </a:lnTo>
                  <a:lnTo>
                    <a:pt x="135039" y="460171"/>
                  </a:lnTo>
                  <a:lnTo>
                    <a:pt x="117779" y="447052"/>
                  </a:lnTo>
                  <a:lnTo>
                    <a:pt x="102793" y="430657"/>
                  </a:lnTo>
                  <a:lnTo>
                    <a:pt x="89966" y="412356"/>
                  </a:lnTo>
                  <a:lnTo>
                    <a:pt x="79121" y="393496"/>
                  </a:lnTo>
                  <a:lnTo>
                    <a:pt x="77749" y="391541"/>
                  </a:lnTo>
                  <a:lnTo>
                    <a:pt x="77546" y="451739"/>
                  </a:lnTo>
                  <a:lnTo>
                    <a:pt x="74396" y="455472"/>
                  </a:lnTo>
                  <a:lnTo>
                    <a:pt x="5143" y="458927"/>
                  </a:lnTo>
                  <a:lnTo>
                    <a:pt x="5143" y="503364"/>
                  </a:lnTo>
                  <a:lnTo>
                    <a:pt x="2146" y="501738"/>
                  </a:lnTo>
                  <a:lnTo>
                    <a:pt x="4724" y="502907"/>
                  </a:lnTo>
                  <a:lnTo>
                    <a:pt x="5143" y="503364"/>
                  </a:lnTo>
                  <a:lnTo>
                    <a:pt x="5143" y="458927"/>
                  </a:lnTo>
                  <a:lnTo>
                    <a:pt x="3543" y="459003"/>
                  </a:lnTo>
                  <a:lnTo>
                    <a:pt x="393" y="462534"/>
                  </a:lnTo>
                  <a:lnTo>
                    <a:pt x="0" y="500164"/>
                  </a:lnTo>
                  <a:lnTo>
                    <a:pt x="0" y="508215"/>
                  </a:lnTo>
                  <a:lnTo>
                    <a:pt x="965" y="508609"/>
                  </a:lnTo>
                  <a:lnTo>
                    <a:pt x="1574" y="508787"/>
                  </a:lnTo>
                  <a:lnTo>
                    <a:pt x="14744" y="508215"/>
                  </a:lnTo>
                  <a:lnTo>
                    <a:pt x="13563" y="508012"/>
                  </a:lnTo>
                  <a:lnTo>
                    <a:pt x="9931" y="506349"/>
                  </a:lnTo>
                  <a:lnTo>
                    <a:pt x="14566" y="507225"/>
                  </a:lnTo>
                  <a:lnTo>
                    <a:pt x="16319" y="509790"/>
                  </a:lnTo>
                  <a:lnTo>
                    <a:pt x="16319" y="519201"/>
                  </a:lnTo>
                  <a:lnTo>
                    <a:pt x="19469" y="522719"/>
                  </a:lnTo>
                  <a:lnTo>
                    <a:pt x="892924" y="479780"/>
                  </a:lnTo>
                  <a:lnTo>
                    <a:pt x="896099" y="476250"/>
                  </a:lnTo>
                  <a:close/>
                </a:path>
              </a:pathLst>
            </a:custGeom>
            <a:solidFill>
              <a:srgbClr val="0080FF"/>
            </a:solidFill>
          </p:spPr>
          <p:txBody>
            <a:bodyPr wrap="square" lIns="0" tIns="0" rIns="0" bIns="0" rtlCol="0"/>
            <a:lstStyle/>
            <a:p>
              <a:endParaRPr/>
            </a:p>
          </p:txBody>
        </p:sp>
        <p:sp>
          <p:nvSpPr>
            <p:cNvPr id="33" name="object 30">
              <a:extLst>
                <a:ext uri="{FF2B5EF4-FFF2-40B4-BE49-F238E27FC236}">
                  <a16:creationId xmlns:a16="http://schemas.microsoft.com/office/drawing/2014/main" id="{90016CA8-D0FB-9A54-F4BA-896830CE1F77}"/>
                </a:ext>
              </a:extLst>
            </p:cNvPr>
            <p:cNvSpPr/>
            <p:nvPr/>
          </p:nvSpPr>
          <p:spPr>
            <a:xfrm>
              <a:off x="1694459" y="3647185"/>
              <a:ext cx="29845" cy="113030"/>
            </a:xfrm>
            <a:custGeom>
              <a:avLst/>
              <a:gdLst/>
              <a:ahLst/>
              <a:cxnLst/>
              <a:rect l="l" t="t" r="r" b="b"/>
              <a:pathLst>
                <a:path w="29844" h="113029">
                  <a:moveTo>
                    <a:pt x="1574" y="45694"/>
                  </a:moveTo>
                  <a:lnTo>
                    <a:pt x="1181" y="45694"/>
                  </a:lnTo>
                  <a:lnTo>
                    <a:pt x="1181" y="46291"/>
                  </a:lnTo>
                  <a:lnTo>
                    <a:pt x="965" y="46291"/>
                  </a:lnTo>
                  <a:lnTo>
                    <a:pt x="571" y="46291"/>
                  </a:lnTo>
                  <a:lnTo>
                    <a:pt x="571" y="46088"/>
                  </a:lnTo>
                  <a:lnTo>
                    <a:pt x="177" y="45694"/>
                  </a:lnTo>
                  <a:lnTo>
                    <a:pt x="177" y="44729"/>
                  </a:lnTo>
                  <a:lnTo>
                    <a:pt x="0" y="44729"/>
                  </a:lnTo>
                  <a:lnTo>
                    <a:pt x="177" y="70777"/>
                  </a:lnTo>
                  <a:lnTo>
                    <a:pt x="177" y="72174"/>
                  </a:lnTo>
                  <a:lnTo>
                    <a:pt x="571" y="73342"/>
                  </a:lnTo>
                  <a:lnTo>
                    <a:pt x="965" y="74523"/>
                  </a:lnTo>
                  <a:lnTo>
                    <a:pt x="965" y="75488"/>
                  </a:lnTo>
                  <a:lnTo>
                    <a:pt x="1181" y="75488"/>
                  </a:lnTo>
                  <a:lnTo>
                    <a:pt x="1181" y="76873"/>
                  </a:lnTo>
                  <a:lnTo>
                    <a:pt x="1574" y="76873"/>
                  </a:lnTo>
                  <a:lnTo>
                    <a:pt x="1574" y="45694"/>
                  </a:lnTo>
                  <a:close/>
                </a:path>
                <a:path w="29844" h="113029">
                  <a:moveTo>
                    <a:pt x="11023" y="3733"/>
                  </a:moveTo>
                  <a:lnTo>
                    <a:pt x="10629" y="3924"/>
                  </a:lnTo>
                  <a:lnTo>
                    <a:pt x="10414" y="3924"/>
                  </a:lnTo>
                  <a:lnTo>
                    <a:pt x="10020" y="3733"/>
                  </a:lnTo>
                  <a:lnTo>
                    <a:pt x="10020" y="3136"/>
                  </a:lnTo>
                  <a:lnTo>
                    <a:pt x="9626" y="3136"/>
                  </a:lnTo>
                  <a:lnTo>
                    <a:pt x="9626" y="12153"/>
                  </a:lnTo>
                  <a:lnTo>
                    <a:pt x="10020" y="12153"/>
                  </a:lnTo>
                  <a:lnTo>
                    <a:pt x="10414" y="11582"/>
                  </a:lnTo>
                  <a:lnTo>
                    <a:pt x="10629" y="11188"/>
                  </a:lnTo>
                  <a:lnTo>
                    <a:pt x="11023" y="10591"/>
                  </a:lnTo>
                  <a:lnTo>
                    <a:pt x="11023" y="3733"/>
                  </a:lnTo>
                  <a:close/>
                </a:path>
                <a:path w="29844" h="113029">
                  <a:moveTo>
                    <a:pt x="19075" y="107454"/>
                  </a:moveTo>
                  <a:lnTo>
                    <a:pt x="18884" y="107454"/>
                  </a:lnTo>
                  <a:lnTo>
                    <a:pt x="18884" y="107276"/>
                  </a:lnTo>
                  <a:lnTo>
                    <a:pt x="18491" y="106883"/>
                  </a:lnTo>
                  <a:lnTo>
                    <a:pt x="18491" y="105702"/>
                  </a:lnTo>
                  <a:lnTo>
                    <a:pt x="18491" y="105308"/>
                  </a:lnTo>
                  <a:lnTo>
                    <a:pt x="18288" y="97256"/>
                  </a:lnTo>
                  <a:lnTo>
                    <a:pt x="17894" y="97256"/>
                  </a:lnTo>
                  <a:lnTo>
                    <a:pt x="17310" y="96481"/>
                  </a:lnTo>
                  <a:lnTo>
                    <a:pt x="16002" y="95605"/>
                  </a:lnTo>
                  <a:lnTo>
                    <a:pt x="15786" y="95300"/>
                  </a:lnTo>
                  <a:lnTo>
                    <a:pt x="15138" y="94335"/>
                  </a:lnTo>
                  <a:lnTo>
                    <a:pt x="14351" y="94335"/>
                  </a:lnTo>
                  <a:lnTo>
                    <a:pt x="14351" y="94119"/>
                  </a:lnTo>
                  <a:lnTo>
                    <a:pt x="13766" y="92557"/>
                  </a:lnTo>
                  <a:lnTo>
                    <a:pt x="13373" y="92557"/>
                  </a:lnTo>
                  <a:lnTo>
                    <a:pt x="12776" y="91198"/>
                  </a:lnTo>
                  <a:lnTo>
                    <a:pt x="12585" y="90601"/>
                  </a:lnTo>
                  <a:lnTo>
                    <a:pt x="11988" y="90017"/>
                  </a:lnTo>
                  <a:lnTo>
                    <a:pt x="11201" y="88633"/>
                  </a:lnTo>
                  <a:lnTo>
                    <a:pt x="11023" y="88061"/>
                  </a:lnTo>
                  <a:lnTo>
                    <a:pt x="10629" y="87071"/>
                  </a:lnTo>
                  <a:lnTo>
                    <a:pt x="10414" y="86461"/>
                  </a:lnTo>
                  <a:lnTo>
                    <a:pt x="10414" y="96481"/>
                  </a:lnTo>
                  <a:lnTo>
                    <a:pt x="10020" y="96481"/>
                  </a:lnTo>
                  <a:lnTo>
                    <a:pt x="9626" y="96481"/>
                  </a:lnTo>
                  <a:lnTo>
                    <a:pt x="9448" y="96291"/>
                  </a:lnTo>
                  <a:lnTo>
                    <a:pt x="9448" y="95694"/>
                  </a:lnTo>
                  <a:lnTo>
                    <a:pt x="9055" y="95694"/>
                  </a:lnTo>
                  <a:lnTo>
                    <a:pt x="9055" y="93345"/>
                  </a:lnTo>
                  <a:lnTo>
                    <a:pt x="9448" y="93154"/>
                  </a:lnTo>
                  <a:lnTo>
                    <a:pt x="9448" y="92760"/>
                  </a:lnTo>
                  <a:lnTo>
                    <a:pt x="9626" y="92760"/>
                  </a:lnTo>
                  <a:lnTo>
                    <a:pt x="10020" y="92760"/>
                  </a:lnTo>
                  <a:lnTo>
                    <a:pt x="10020" y="93154"/>
                  </a:lnTo>
                  <a:lnTo>
                    <a:pt x="10414" y="93154"/>
                  </a:lnTo>
                  <a:lnTo>
                    <a:pt x="10414" y="86461"/>
                  </a:lnTo>
                  <a:lnTo>
                    <a:pt x="10020" y="85890"/>
                  </a:lnTo>
                  <a:lnTo>
                    <a:pt x="9626" y="84899"/>
                  </a:lnTo>
                  <a:lnTo>
                    <a:pt x="9448" y="84328"/>
                  </a:lnTo>
                  <a:lnTo>
                    <a:pt x="9055" y="83324"/>
                  </a:lnTo>
                  <a:lnTo>
                    <a:pt x="9055" y="82359"/>
                  </a:lnTo>
                  <a:lnTo>
                    <a:pt x="8839" y="81762"/>
                  </a:lnTo>
                  <a:lnTo>
                    <a:pt x="8445" y="80797"/>
                  </a:lnTo>
                  <a:lnTo>
                    <a:pt x="7480" y="78054"/>
                  </a:lnTo>
                  <a:lnTo>
                    <a:pt x="7264" y="77050"/>
                  </a:lnTo>
                  <a:lnTo>
                    <a:pt x="6870" y="76085"/>
                  </a:lnTo>
                  <a:lnTo>
                    <a:pt x="6870" y="75311"/>
                  </a:lnTo>
                  <a:lnTo>
                    <a:pt x="6477" y="74307"/>
                  </a:lnTo>
                  <a:lnTo>
                    <a:pt x="6299" y="73342"/>
                  </a:lnTo>
                  <a:lnTo>
                    <a:pt x="6299" y="72351"/>
                  </a:lnTo>
                  <a:lnTo>
                    <a:pt x="5905" y="71386"/>
                  </a:lnTo>
                  <a:lnTo>
                    <a:pt x="5689" y="70205"/>
                  </a:lnTo>
                  <a:lnTo>
                    <a:pt x="5689" y="69215"/>
                  </a:lnTo>
                  <a:lnTo>
                    <a:pt x="5295" y="68249"/>
                  </a:lnTo>
                  <a:lnTo>
                    <a:pt x="4902" y="67068"/>
                  </a:lnTo>
                  <a:lnTo>
                    <a:pt x="4902" y="64897"/>
                  </a:lnTo>
                  <a:lnTo>
                    <a:pt x="4724" y="63931"/>
                  </a:lnTo>
                  <a:lnTo>
                    <a:pt x="4724" y="62941"/>
                  </a:lnTo>
                  <a:lnTo>
                    <a:pt x="4152" y="62941"/>
                  </a:lnTo>
                  <a:lnTo>
                    <a:pt x="4114" y="57264"/>
                  </a:lnTo>
                  <a:lnTo>
                    <a:pt x="3721" y="56095"/>
                  </a:lnTo>
                  <a:lnTo>
                    <a:pt x="3721" y="51777"/>
                  </a:lnTo>
                  <a:lnTo>
                    <a:pt x="3327" y="50787"/>
                  </a:lnTo>
                  <a:lnTo>
                    <a:pt x="3327" y="42951"/>
                  </a:lnTo>
                  <a:lnTo>
                    <a:pt x="3721" y="41592"/>
                  </a:lnTo>
                  <a:lnTo>
                    <a:pt x="3721" y="37668"/>
                  </a:lnTo>
                  <a:lnTo>
                    <a:pt x="4114" y="36283"/>
                  </a:lnTo>
                  <a:lnTo>
                    <a:pt x="4114" y="20383"/>
                  </a:lnTo>
                  <a:lnTo>
                    <a:pt x="3721" y="20383"/>
                  </a:lnTo>
                  <a:lnTo>
                    <a:pt x="3708" y="20599"/>
                  </a:lnTo>
                  <a:lnTo>
                    <a:pt x="3327" y="20599"/>
                  </a:lnTo>
                  <a:lnTo>
                    <a:pt x="2755" y="20599"/>
                  </a:lnTo>
                  <a:lnTo>
                    <a:pt x="2755" y="70205"/>
                  </a:lnTo>
                  <a:lnTo>
                    <a:pt x="3327" y="70205"/>
                  </a:lnTo>
                  <a:lnTo>
                    <a:pt x="3327" y="71170"/>
                  </a:lnTo>
                  <a:lnTo>
                    <a:pt x="3721" y="71170"/>
                  </a:lnTo>
                  <a:lnTo>
                    <a:pt x="3721" y="73736"/>
                  </a:lnTo>
                  <a:lnTo>
                    <a:pt x="3327" y="73736"/>
                  </a:lnTo>
                  <a:lnTo>
                    <a:pt x="3327" y="74307"/>
                  </a:lnTo>
                  <a:lnTo>
                    <a:pt x="3149" y="74307"/>
                  </a:lnTo>
                  <a:lnTo>
                    <a:pt x="3149" y="73914"/>
                  </a:lnTo>
                  <a:lnTo>
                    <a:pt x="2755" y="73914"/>
                  </a:lnTo>
                  <a:lnTo>
                    <a:pt x="2755" y="73736"/>
                  </a:lnTo>
                  <a:lnTo>
                    <a:pt x="2540" y="73736"/>
                  </a:lnTo>
                  <a:lnTo>
                    <a:pt x="2540" y="72174"/>
                  </a:lnTo>
                  <a:lnTo>
                    <a:pt x="2146" y="81572"/>
                  </a:lnTo>
                  <a:lnTo>
                    <a:pt x="2540" y="82753"/>
                  </a:lnTo>
                  <a:lnTo>
                    <a:pt x="2755" y="82753"/>
                  </a:lnTo>
                  <a:lnTo>
                    <a:pt x="2755" y="83718"/>
                  </a:lnTo>
                  <a:lnTo>
                    <a:pt x="3149" y="84899"/>
                  </a:lnTo>
                  <a:lnTo>
                    <a:pt x="3327" y="84899"/>
                  </a:lnTo>
                  <a:lnTo>
                    <a:pt x="3327" y="85890"/>
                  </a:lnTo>
                  <a:lnTo>
                    <a:pt x="3721" y="85890"/>
                  </a:lnTo>
                  <a:lnTo>
                    <a:pt x="3721" y="87071"/>
                  </a:lnTo>
                  <a:lnTo>
                    <a:pt x="4102" y="87071"/>
                  </a:lnTo>
                  <a:lnTo>
                    <a:pt x="4114" y="88061"/>
                  </a:lnTo>
                  <a:lnTo>
                    <a:pt x="4330" y="89027"/>
                  </a:lnTo>
                  <a:lnTo>
                    <a:pt x="4724" y="89027"/>
                  </a:lnTo>
                  <a:lnTo>
                    <a:pt x="4724" y="90208"/>
                  </a:lnTo>
                  <a:lnTo>
                    <a:pt x="4902" y="91198"/>
                  </a:lnTo>
                  <a:lnTo>
                    <a:pt x="5270" y="91198"/>
                  </a:lnTo>
                  <a:lnTo>
                    <a:pt x="5295" y="92163"/>
                  </a:lnTo>
                  <a:lnTo>
                    <a:pt x="5689" y="93154"/>
                  </a:lnTo>
                  <a:lnTo>
                    <a:pt x="6299" y="94907"/>
                  </a:lnTo>
                  <a:lnTo>
                    <a:pt x="6477" y="95897"/>
                  </a:lnTo>
                  <a:lnTo>
                    <a:pt x="7264" y="97866"/>
                  </a:lnTo>
                  <a:lnTo>
                    <a:pt x="7480" y="98437"/>
                  </a:lnTo>
                  <a:lnTo>
                    <a:pt x="8051" y="99428"/>
                  </a:lnTo>
                  <a:lnTo>
                    <a:pt x="8445" y="100393"/>
                  </a:lnTo>
                  <a:lnTo>
                    <a:pt x="8839" y="101003"/>
                  </a:lnTo>
                  <a:lnTo>
                    <a:pt x="9055" y="101968"/>
                  </a:lnTo>
                  <a:lnTo>
                    <a:pt x="9626" y="102565"/>
                  </a:lnTo>
                  <a:lnTo>
                    <a:pt x="10020" y="103136"/>
                  </a:lnTo>
                  <a:lnTo>
                    <a:pt x="10414" y="103136"/>
                  </a:lnTo>
                  <a:lnTo>
                    <a:pt x="10414" y="103746"/>
                  </a:lnTo>
                  <a:lnTo>
                    <a:pt x="10629" y="104711"/>
                  </a:lnTo>
                  <a:lnTo>
                    <a:pt x="11201" y="105308"/>
                  </a:lnTo>
                  <a:lnTo>
                    <a:pt x="11988" y="106667"/>
                  </a:lnTo>
                  <a:lnTo>
                    <a:pt x="12585" y="107276"/>
                  </a:lnTo>
                  <a:lnTo>
                    <a:pt x="12776" y="107454"/>
                  </a:lnTo>
                  <a:lnTo>
                    <a:pt x="13169" y="108242"/>
                  </a:lnTo>
                  <a:lnTo>
                    <a:pt x="14744" y="109804"/>
                  </a:lnTo>
                  <a:lnTo>
                    <a:pt x="14376" y="95567"/>
                  </a:lnTo>
                  <a:lnTo>
                    <a:pt x="15836" y="95605"/>
                  </a:lnTo>
                  <a:lnTo>
                    <a:pt x="16319" y="96088"/>
                  </a:lnTo>
                  <a:lnTo>
                    <a:pt x="14401" y="96088"/>
                  </a:lnTo>
                  <a:lnTo>
                    <a:pt x="14744" y="109804"/>
                  </a:lnTo>
                  <a:lnTo>
                    <a:pt x="16319" y="111379"/>
                  </a:lnTo>
                  <a:lnTo>
                    <a:pt x="17310" y="111379"/>
                  </a:lnTo>
                  <a:lnTo>
                    <a:pt x="17310" y="111975"/>
                  </a:lnTo>
                  <a:lnTo>
                    <a:pt x="17500" y="112153"/>
                  </a:lnTo>
                  <a:lnTo>
                    <a:pt x="18288" y="112547"/>
                  </a:lnTo>
                  <a:lnTo>
                    <a:pt x="18491" y="112547"/>
                  </a:lnTo>
                  <a:lnTo>
                    <a:pt x="19075" y="112941"/>
                  </a:lnTo>
                  <a:lnTo>
                    <a:pt x="19075" y="107454"/>
                  </a:lnTo>
                  <a:close/>
                </a:path>
                <a:path w="29844" h="113029">
                  <a:moveTo>
                    <a:pt x="19075" y="97866"/>
                  </a:moveTo>
                  <a:lnTo>
                    <a:pt x="18884" y="97472"/>
                  </a:lnTo>
                  <a:lnTo>
                    <a:pt x="18288" y="97256"/>
                  </a:lnTo>
                  <a:lnTo>
                    <a:pt x="18491" y="105105"/>
                  </a:lnTo>
                  <a:lnTo>
                    <a:pt x="18491" y="103746"/>
                  </a:lnTo>
                  <a:lnTo>
                    <a:pt x="18884" y="103746"/>
                  </a:lnTo>
                  <a:lnTo>
                    <a:pt x="19075" y="103746"/>
                  </a:lnTo>
                  <a:lnTo>
                    <a:pt x="19075" y="97866"/>
                  </a:lnTo>
                  <a:close/>
                </a:path>
                <a:path w="29844" h="113029">
                  <a:moveTo>
                    <a:pt x="19862" y="609"/>
                  </a:moveTo>
                  <a:lnTo>
                    <a:pt x="19469" y="609"/>
                  </a:lnTo>
                  <a:lnTo>
                    <a:pt x="19469" y="0"/>
                  </a:lnTo>
                  <a:lnTo>
                    <a:pt x="19113" y="0"/>
                  </a:lnTo>
                  <a:lnTo>
                    <a:pt x="19469" y="6489"/>
                  </a:lnTo>
                  <a:lnTo>
                    <a:pt x="19862" y="6489"/>
                  </a:lnTo>
                  <a:lnTo>
                    <a:pt x="19862" y="609"/>
                  </a:lnTo>
                  <a:close/>
                </a:path>
                <a:path w="29844" h="113029">
                  <a:moveTo>
                    <a:pt x="22034" y="9626"/>
                  </a:moveTo>
                  <a:lnTo>
                    <a:pt x="19951" y="9626"/>
                  </a:lnTo>
                  <a:lnTo>
                    <a:pt x="19862" y="7061"/>
                  </a:lnTo>
                  <a:lnTo>
                    <a:pt x="19469" y="6870"/>
                  </a:lnTo>
                  <a:lnTo>
                    <a:pt x="18884" y="6870"/>
                  </a:lnTo>
                  <a:lnTo>
                    <a:pt x="17500" y="6870"/>
                  </a:lnTo>
                  <a:lnTo>
                    <a:pt x="16916" y="6870"/>
                  </a:lnTo>
                  <a:lnTo>
                    <a:pt x="16713" y="6870"/>
                  </a:lnTo>
                  <a:lnTo>
                    <a:pt x="16319" y="7061"/>
                  </a:lnTo>
                  <a:lnTo>
                    <a:pt x="15735" y="7061"/>
                  </a:lnTo>
                  <a:lnTo>
                    <a:pt x="15341" y="7454"/>
                  </a:lnTo>
                  <a:lnTo>
                    <a:pt x="15341" y="28257"/>
                  </a:lnTo>
                  <a:lnTo>
                    <a:pt x="15735" y="27266"/>
                  </a:lnTo>
                  <a:lnTo>
                    <a:pt x="15735" y="26276"/>
                  </a:lnTo>
                  <a:lnTo>
                    <a:pt x="15925" y="25298"/>
                  </a:lnTo>
                  <a:lnTo>
                    <a:pt x="15925" y="24307"/>
                  </a:lnTo>
                  <a:lnTo>
                    <a:pt x="16319" y="23736"/>
                  </a:lnTo>
                  <a:lnTo>
                    <a:pt x="16713" y="22745"/>
                  </a:lnTo>
                  <a:lnTo>
                    <a:pt x="16713" y="21958"/>
                  </a:lnTo>
                  <a:lnTo>
                    <a:pt x="16916" y="20993"/>
                  </a:lnTo>
                  <a:lnTo>
                    <a:pt x="17310" y="20383"/>
                  </a:lnTo>
                  <a:lnTo>
                    <a:pt x="17310" y="19418"/>
                  </a:lnTo>
                  <a:lnTo>
                    <a:pt x="17500" y="18821"/>
                  </a:lnTo>
                  <a:lnTo>
                    <a:pt x="17894" y="17856"/>
                  </a:lnTo>
                  <a:lnTo>
                    <a:pt x="18288" y="17259"/>
                  </a:lnTo>
                  <a:lnTo>
                    <a:pt x="18288" y="16471"/>
                  </a:lnTo>
                  <a:lnTo>
                    <a:pt x="18884" y="14897"/>
                  </a:lnTo>
                  <a:lnTo>
                    <a:pt x="19075" y="14719"/>
                  </a:lnTo>
                  <a:lnTo>
                    <a:pt x="19469" y="13728"/>
                  </a:lnTo>
                  <a:lnTo>
                    <a:pt x="19862" y="13335"/>
                  </a:lnTo>
                  <a:lnTo>
                    <a:pt x="20066" y="12763"/>
                  </a:lnTo>
                  <a:lnTo>
                    <a:pt x="20459" y="12153"/>
                  </a:lnTo>
                  <a:lnTo>
                    <a:pt x="20650" y="11582"/>
                  </a:lnTo>
                  <a:lnTo>
                    <a:pt x="21043" y="11188"/>
                  </a:lnTo>
                  <a:lnTo>
                    <a:pt x="21437" y="10591"/>
                  </a:lnTo>
                  <a:lnTo>
                    <a:pt x="21640" y="10198"/>
                  </a:lnTo>
                  <a:lnTo>
                    <a:pt x="22034" y="9626"/>
                  </a:lnTo>
                  <a:close/>
                </a:path>
                <a:path w="29844" h="113029">
                  <a:moveTo>
                    <a:pt x="24790" y="7061"/>
                  </a:moveTo>
                  <a:lnTo>
                    <a:pt x="19862" y="7061"/>
                  </a:lnTo>
                  <a:lnTo>
                    <a:pt x="19951" y="9410"/>
                  </a:lnTo>
                  <a:lnTo>
                    <a:pt x="22225" y="9410"/>
                  </a:lnTo>
                  <a:lnTo>
                    <a:pt x="23799" y="7658"/>
                  </a:lnTo>
                  <a:lnTo>
                    <a:pt x="23609" y="8445"/>
                  </a:lnTo>
                  <a:lnTo>
                    <a:pt x="24282" y="7658"/>
                  </a:lnTo>
                  <a:lnTo>
                    <a:pt x="24790" y="7061"/>
                  </a:lnTo>
                  <a:close/>
                </a:path>
                <a:path w="29844" h="113029">
                  <a:moveTo>
                    <a:pt x="29514" y="96862"/>
                  </a:moveTo>
                  <a:lnTo>
                    <a:pt x="29311" y="96481"/>
                  </a:lnTo>
                  <a:lnTo>
                    <a:pt x="28333" y="95897"/>
                  </a:lnTo>
                  <a:lnTo>
                    <a:pt x="27343" y="95897"/>
                  </a:lnTo>
                  <a:lnTo>
                    <a:pt x="26365" y="94729"/>
                  </a:lnTo>
                  <a:lnTo>
                    <a:pt x="26365" y="94335"/>
                  </a:lnTo>
                  <a:lnTo>
                    <a:pt x="25768" y="94119"/>
                  </a:lnTo>
                  <a:lnTo>
                    <a:pt x="25374" y="93345"/>
                  </a:lnTo>
                  <a:lnTo>
                    <a:pt x="25184" y="93154"/>
                  </a:lnTo>
                  <a:lnTo>
                    <a:pt x="24790" y="92557"/>
                  </a:lnTo>
                  <a:lnTo>
                    <a:pt x="23799" y="91592"/>
                  </a:lnTo>
                  <a:lnTo>
                    <a:pt x="23215" y="90208"/>
                  </a:lnTo>
                  <a:lnTo>
                    <a:pt x="23012" y="90017"/>
                  </a:lnTo>
                  <a:lnTo>
                    <a:pt x="22225" y="88633"/>
                  </a:lnTo>
                  <a:lnTo>
                    <a:pt x="21640" y="86855"/>
                  </a:lnTo>
                  <a:lnTo>
                    <a:pt x="20650" y="85293"/>
                  </a:lnTo>
                  <a:lnTo>
                    <a:pt x="20066" y="83324"/>
                  </a:lnTo>
                  <a:lnTo>
                    <a:pt x="19469" y="81762"/>
                  </a:lnTo>
                  <a:lnTo>
                    <a:pt x="19075" y="81191"/>
                  </a:lnTo>
                  <a:lnTo>
                    <a:pt x="18491" y="79222"/>
                  </a:lnTo>
                  <a:lnTo>
                    <a:pt x="18288" y="78435"/>
                  </a:lnTo>
                  <a:lnTo>
                    <a:pt x="18288" y="77444"/>
                  </a:lnTo>
                  <a:lnTo>
                    <a:pt x="17894" y="76873"/>
                  </a:lnTo>
                  <a:lnTo>
                    <a:pt x="17500" y="75488"/>
                  </a:lnTo>
                  <a:lnTo>
                    <a:pt x="17310" y="74523"/>
                  </a:lnTo>
                  <a:lnTo>
                    <a:pt x="16929" y="73774"/>
                  </a:lnTo>
                  <a:lnTo>
                    <a:pt x="16916" y="72745"/>
                  </a:lnTo>
                  <a:lnTo>
                    <a:pt x="16713" y="71780"/>
                  </a:lnTo>
                  <a:lnTo>
                    <a:pt x="16319" y="70777"/>
                  </a:lnTo>
                  <a:lnTo>
                    <a:pt x="16319" y="69811"/>
                  </a:lnTo>
                  <a:lnTo>
                    <a:pt x="15925" y="68643"/>
                  </a:lnTo>
                  <a:lnTo>
                    <a:pt x="15735" y="67652"/>
                  </a:lnTo>
                  <a:lnTo>
                    <a:pt x="15735" y="65506"/>
                  </a:lnTo>
                  <a:lnTo>
                    <a:pt x="15138" y="65506"/>
                  </a:lnTo>
                  <a:lnTo>
                    <a:pt x="15138" y="61379"/>
                  </a:lnTo>
                  <a:lnTo>
                    <a:pt x="14744" y="60198"/>
                  </a:lnTo>
                  <a:lnTo>
                    <a:pt x="14744" y="59232"/>
                  </a:lnTo>
                  <a:lnTo>
                    <a:pt x="14351" y="58051"/>
                  </a:lnTo>
                  <a:lnTo>
                    <a:pt x="14351" y="53530"/>
                  </a:lnTo>
                  <a:lnTo>
                    <a:pt x="14160" y="53530"/>
                  </a:lnTo>
                  <a:lnTo>
                    <a:pt x="14160" y="8445"/>
                  </a:lnTo>
                  <a:lnTo>
                    <a:pt x="13563" y="8623"/>
                  </a:lnTo>
                  <a:lnTo>
                    <a:pt x="10414" y="11976"/>
                  </a:lnTo>
                  <a:lnTo>
                    <a:pt x="7874" y="17856"/>
                  </a:lnTo>
                  <a:lnTo>
                    <a:pt x="7264" y="21564"/>
                  </a:lnTo>
                  <a:lnTo>
                    <a:pt x="6870" y="22555"/>
                  </a:lnTo>
                  <a:lnTo>
                    <a:pt x="6477" y="23139"/>
                  </a:lnTo>
                  <a:lnTo>
                    <a:pt x="6477" y="24130"/>
                  </a:lnTo>
                  <a:lnTo>
                    <a:pt x="5905" y="26682"/>
                  </a:lnTo>
                  <a:lnTo>
                    <a:pt x="5511" y="29044"/>
                  </a:lnTo>
                  <a:lnTo>
                    <a:pt x="4902" y="31572"/>
                  </a:lnTo>
                  <a:lnTo>
                    <a:pt x="4902" y="33743"/>
                  </a:lnTo>
                  <a:lnTo>
                    <a:pt x="4508" y="36093"/>
                  </a:lnTo>
                  <a:lnTo>
                    <a:pt x="4330" y="40805"/>
                  </a:lnTo>
                  <a:lnTo>
                    <a:pt x="4330" y="46685"/>
                  </a:lnTo>
                  <a:lnTo>
                    <a:pt x="4330" y="47650"/>
                  </a:lnTo>
                  <a:lnTo>
                    <a:pt x="13563" y="91198"/>
                  </a:lnTo>
                  <a:lnTo>
                    <a:pt x="14160" y="91770"/>
                  </a:lnTo>
                  <a:lnTo>
                    <a:pt x="14351" y="91770"/>
                  </a:lnTo>
                  <a:lnTo>
                    <a:pt x="14351" y="92557"/>
                  </a:lnTo>
                  <a:lnTo>
                    <a:pt x="14732" y="92557"/>
                  </a:lnTo>
                  <a:lnTo>
                    <a:pt x="14744" y="92760"/>
                  </a:lnTo>
                  <a:lnTo>
                    <a:pt x="15138" y="93345"/>
                  </a:lnTo>
                  <a:lnTo>
                    <a:pt x="15341" y="93345"/>
                  </a:lnTo>
                  <a:lnTo>
                    <a:pt x="15341" y="93726"/>
                  </a:lnTo>
                  <a:lnTo>
                    <a:pt x="15735" y="94335"/>
                  </a:lnTo>
                  <a:lnTo>
                    <a:pt x="16319" y="94729"/>
                  </a:lnTo>
                  <a:lnTo>
                    <a:pt x="16713" y="94907"/>
                  </a:lnTo>
                  <a:lnTo>
                    <a:pt x="16916" y="95300"/>
                  </a:lnTo>
                  <a:lnTo>
                    <a:pt x="17310" y="95694"/>
                  </a:lnTo>
                  <a:lnTo>
                    <a:pt x="17500" y="95897"/>
                  </a:lnTo>
                  <a:lnTo>
                    <a:pt x="18288" y="96291"/>
                  </a:lnTo>
                  <a:lnTo>
                    <a:pt x="18884" y="96862"/>
                  </a:lnTo>
                  <a:lnTo>
                    <a:pt x="19075" y="96862"/>
                  </a:lnTo>
                  <a:lnTo>
                    <a:pt x="19862" y="97256"/>
                  </a:lnTo>
                  <a:lnTo>
                    <a:pt x="29514" y="96862"/>
                  </a:lnTo>
                  <a:close/>
                </a:path>
              </a:pathLst>
            </a:custGeom>
            <a:solidFill>
              <a:srgbClr val="0080FF"/>
            </a:solidFill>
          </p:spPr>
          <p:txBody>
            <a:bodyPr wrap="square" lIns="0" tIns="0" rIns="0" bIns="0" rtlCol="0"/>
            <a:lstStyle/>
            <a:p>
              <a:endParaRPr/>
            </a:p>
          </p:txBody>
        </p:sp>
        <p:sp>
          <p:nvSpPr>
            <p:cNvPr id="34" name="object 31">
              <a:extLst>
                <a:ext uri="{FF2B5EF4-FFF2-40B4-BE49-F238E27FC236}">
                  <a16:creationId xmlns:a16="http://schemas.microsoft.com/office/drawing/2014/main" id="{659A5856-2BB0-E7D6-B35B-CB8F6AD2AF88}"/>
                </a:ext>
              </a:extLst>
            </p:cNvPr>
            <p:cNvSpPr/>
            <p:nvPr/>
          </p:nvSpPr>
          <p:spPr>
            <a:xfrm>
              <a:off x="1708619" y="3654247"/>
              <a:ext cx="1905" cy="30480"/>
            </a:xfrm>
            <a:custGeom>
              <a:avLst/>
              <a:gdLst/>
              <a:ahLst/>
              <a:cxnLst/>
              <a:rect l="l" t="t" r="r" b="b"/>
              <a:pathLst>
                <a:path w="1905" h="30479">
                  <a:moveTo>
                    <a:pt x="1574" y="0"/>
                  </a:moveTo>
                  <a:lnTo>
                    <a:pt x="1181" y="393"/>
                  </a:lnTo>
                  <a:lnTo>
                    <a:pt x="977" y="787"/>
                  </a:lnTo>
                  <a:lnTo>
                    <a:pt x="584" y="787"/>
                  </a:lnTo>
                  <a:lnTo>
                    <a:pt x="584" y="990"/>
                  </a:lnTo>
                  <a:lnTo>
                    <a:pt x="190" y="990"/>
                  </a:lnTo>
                  <a:lnTo>
                    <a:pt x="190" y="1384"/>
                  </a:lnTo>
                  <a:lnTo>
                    <a:pt x="0" y="1384"/>
                  </a:lnTo>
                  <a:lnTo>
                    <a:pt x="0" y="30213"/>
                  </a:lnTo>
                  <a:lnTo>
                    <a:pt x="190" y="30213"/>
                  </a:lnTo>
                  <a:lnTo>
                    <a:pt x="190" y="27076"/>
                  </a:lnTo>
                  <a:lnTo>
                    <a:pt x="584" y="27076"/>
                  </a:lnTo>
                  <a:lnTo>
                    <a:pt x="584" y="25120"/>
                  </a:lnTo>
                  <a:lnTo>
                    <a:pt x="977" y="23939"/>
                  </a:lnTo>
                  <a:lnTo>
                    <a:pt x="977" y="22948"/>
                  </a:lnTo>
                  <a:lnTo>
                    <a:pt x="1181" y="21983"/>
                  </a:lnTo>
                  <a:lnTo>
                    <a:pt x="1181" y="21196"/>
                  </a:lnTo>
                  <a:lnTo>
                    <a:pt x="1574" y="20205"/>
                  </a:lnTo>
                  <a:lnTo>
                    <a:pt x="1574" y="0"/>
                  </a:lnTo>
                  <a:close/>
                </a:path>
              </a:pathLst>
            </a:custGeom>
            <a:solidFill>
              <a:srgbClr val="0080FF"/>
            </a:solidFill>
          </p:spPr>
          <p:txBody>
            <a:bodyPr wrap="square" lIns="0" tIns="0" rIns="0" bIns="0" rtlCol="0"/>
            <a:lstStyle/>
            <a:p>
              <a:endParaRPr/>
            </a:p>
          </p:txBody>
        </p:sp>
        <p:pic>
          <p:nvPicPr>
            <p:cNvPr id="35" name="object 32">
              <a:extLst>
                <a:ext uri="{FF2B5EF4-FFF2-40B4-BE49-F238E27FC236}">
                  <a16:creationId xmlns:a16="http://schemas.microsoft.com/office/drawing/2014/main" id="{24900756-4308-081C-864B-462540B7F938}"/>
                </a:ext>
              </a:extLst>
            </p:cNvPr>
            <p:cNvPicPr/>
            <p:nvPr/>
          </p:nvPicPr>
          <p:blipFill>
            <a:blip r:embed="rId10" cstate="print"/>
            <a:stretch>
              <a:fillRect/>
            </a:stretch>
          </p:blipFill>
          <p:spPr>
            <a:xfrm>
              <a:off x="1582247" y="2861902"/>
              <a:ext cx="90746" cy="90018"/>
            </a:xfrm>
            <a:prstGeom prst="rect">
              <a:avLst/>
            </a:prstGeom>
          </p:spPr>
        </p:pic>
        <p:sp>
          <p:nvSpPr>
            <p:cNvPr id="36" name="object 33">
              <a:extLst>
                <a:ext uri="{FF2B5EF4-FFF2-40B4-BE49-F238E27FC236}">
                  <a16:creationId xmlns:a16="http://schemas.microsoft.com/office/drawing/2014/main" id="{D3E342A8-7271-0A32-3C46-DD9C5EEDF8EE}"/>
                </a:ext>
              </a:extLst>
            </p:cNvPr>
            <p:cNvSpPr/>
            <p:nvPr/>
          </p:nvSpPr>
          <p:spPr>
            <a:xfrm>
              <a:off x="1650555" y="3226422"/>
              <a:ext cx="770255" cy="131445"/>
            </a:xfrm>
            <a:custGeom>
              <a:avLst/>
              <a:gdLst/>
              <a:ahLst/>
              <a:cxnLst/>
              <a:rect l="l" t="t" r="r" b="b"/>
              <a:pathLst>
                <a:path w="770255" h="131445">
                  <a:moveTo>
                    <a:pt x="54533" y="48221"/>
                  </a:moveTo>
                  <a:lnTo>
                    <a:pt x="53352" y="47053"/>
                  </a:lnTo>
                  <a:lnTo>
                    <a:pt x="53352" y="45478"/>
                  </a:lnTo>
                  <a:lnTo>
                    <a:pt x="31280" y="32931"/>
                  </a:lnTo>
                  <a:lnTo>
                    <a:pt x="30886" y="32537"/>
                  </a:lnTo>
                  <a:lnTo>
                    <a:pt x="30695" y="32537"/>
                  </a:lnTo>
                  <a:lnTo>
                    <a:pt x="29908" y="31965"/>
                  </a:lnTo>
                  <a:lnTo>
                    <a:pt x="29705" y="31965"/>
                  </a:lnTo>
                  <a:lnTo>
                    <a:pt x="29121" y="31762"/>
                  </a:lnTo>
                  <a:lnTo>
                    <a:pt x="27152" y="29794"/>
                  </a:lnTo>
                  <a:lnTo>
                    <a:pt x="26555" y="29413"/>
                  </a:lnTo>
                  <a:lnTo>
                    <a:pt x="26162" y="28829"/>
                  </a:lnTo>
                  <a:lnTo>
                    <a:pt x="25184" y="27838"/>
                  </a:lnTo>
                  <a:lnTo>
                    <a:pt x="25184" y="27660"/>
                  </a:lnTo>
                  <a:lnTo>
                    <a:pt x="24396" y="26657"/>
                  </a:lnTo>
                  <a:lnTo>
                    <a:pt x="24396" y="26276"/>
                  </a:lnTo>
                  <a:lnTo>
                    <a:pt x="23406" y="25488"/>
                  </a:lnTo>
                  <a:lnTo>
                    <a:pt x="23406" y="24701"/>
                  </a:lnTo>
                  <a:lnTo>
                    <a:pt x="23012" y="24523"/>
                  </a:lnTo>
                  <a:lnTo>
                    <a:pt x="23012" y="24130"/>
                  </a:lnTo>
                  <a:lnTo>
                    <a:pt x="22821" y="23914"/>
                  </a:lnTo>
                  <a:lnTo>
                    <a:pt x="22428" y="23139"/>
                  </a:lnTo>
                  <a:lnTo>
                    <a:pt x="22034" y="22555"/>
                  </a:lnTo>
                  <a:lnTo>
                    <a:pt x="21831" y="21958"/>
                  </a:lnTo>
                  <a:lnTo>
                    <a:pt x="21831" y="21386"/>
                  </a:lnTo>
                  <a:lnTo>
                    <a:pt x="21437" y="20993"/>
                  </a:lnTo>
                  <a:lnTo>
                    <a:pt x="21437" y="20002"/>
                  </a:lnTo>
                  <a:lnTo>
                    <a:pt x="21247" y="19812"/>
                  </a:lnTo>
                  <a:lnTo>
                    <a:pt x="21247" y="19215"/>
                  </a:lnTo>
                  <a:lnTo>
                    <a:pt x="20853" y="18821"/>
                  </a:lnTo>
                  <a:lnTo>
                    <a:pt x="20853" y="17246"/>
                  </a:lnTo>
                  <a:lnTo>
                    <a:pt x="20459" y="16865"/>
                  </a:lnTo>
                  <a:lnTo>
                    <a:pt x="20459" y="16256"/>
                  </a:lnTo>
                  <a:lnTo>
                    <a:pt x="19862" y="16649"/>
                  </a:lnTo>
                  <a:lnTo>
                    <a:pt x="18681" y="17843"/>
                  </a:lnTo>
                  <a:lnTo>
                    <a:pt x="18681" y="53721"/>
                  </a:lnTo>
                  <a:lnTo>
                    <a:pt x="17106" y="53327"/>
                  </a:lnTo>
                  <a:lnTo>
                    <a:pt x="15760" y="52171"/>
                  </a:lnTo>
                  <a:lnTo>
                    <a:pt x="16713" y="52743"/>
                  </a:lnTo>
                  <a:lnTo>
                    <a:pt x="17703" y="53327"/>
                  </a:lnTo>
                  <a:lnTo>
                    <a:pt x="18681" y="53721"/>
                  </a:lnTo>
                  <a:lnTo>
                    <a:pt x="18681" y="17843"/>
                  </a:lnTo>
                  <a:lnTo>
                    <a:pt x="16522" y="20002"/>
                  </a:lnTo>
                  <a:lnTo>
                    <a:pt x="16522" y="29413"/>
                  </a:lnTo>
                  <a:lnTo>
                    <a:pt x="15709" y="30226"/>
                  </a:lnTo>
                  <a:lnTo>
                    <a:pt x="15709" y="52120"/>
                  </a:lnTo>
                  <a:lnTo>
                    <a:pt x="14211" y="50825"/>
                  </a:lnTo>
                  <a:lnTo>
                    <a:pt x="15138" y="51358"/>
                  </a:lnTo>
                  <a:lnTo>
                    <a:pt x="15709" y="52120"/>
                  </a:lnTo>
                  <a:lnTo>
                    <a:pt x="15709" y="30226"/>
                  </a:lnTo>
                  <a:lnTo>
                    <a:pt x="14947" y="30975"/>
                  </a:lnTo>
                  <a:lnTo>
                    <a:pt x="3619" y="31826"/>
                  </a:lnTo>
                  <a:lnTo>
                    <a:pt x="3619" y="38989"/>
                  </a:lnTo>
                  <a:lnTo>
                    <a:pt x="3149" y="38633"/>
                  </a:lnTo>
                  <a:lnTo>
                    <a:pt x="2997" y="37985"/>
                  </a:lnTo>
                  <a:lnTo>
                    <a:pt x="3619" y="38989"/>
                  </a:lnTo>
                  <a:lnTo>
                    <a:pt x="3619" y="31826"/>
                  </a:lnTo>
                  <a:lnTo>
                    <a:pt x="1574" y="31965"/>
                  </a:lnTo>
                  <a:lnTo>
                    <a:pt x="787" y="31762"/>
                  </a:lnTo>
                  <a:lnTo>
                    <a:pt x="0" y="30975"/>
                  </a:lnTo>
                  <a:lnTo>
                    <a:pt x="0" y="31762"/>
                  </a:lnTo>
                  <a:lnTo>
                    <a:pt x="0" y="41948"/>
                  </a:lnTo>
                  <a:lnTo>
                    <a:pt x="787" y="42735"/>
                  </a:lnTo>
                  <a:lnTo>
                    <a:pt x="1358" y="43522"/>
                  </a:lnTo>
                  <a:lnTo>
                    <a:pt x="1968" y="44310"/>
                  </a:lnTo>
                  <a:lnTo>
                    <a:pt x="2933" y="44907"/>
                  </a:lnTo>
                  <a:lnTo>
                    <a:pt x="4114" y="46088"/>
                  </a:lnTo>
                  <a:lnTo>
                    <a:pt x="5118" y="46659"/>
                  </a:lnTo>
                  <a:lnTo>
                    <a:pt x="5689" y="47447"/>
                  </a:lnTo>
                  <a:lnTo>
                    <a:pt x="7658" y="48615"/>
                  </a:lnTo>
                  <a:lnTo>
                    <a:pt x="8267" y="49225"/>
                  </a:lnTo>
                  <a:lnTo>
                    <a:pt x="9232" y="49796"/>
                  </a:lnTo>
                  <a:lnTo>
                    <a:pt x="10236" y="50190"/>
                  </a:lnTo>
                  <a:lnTo>
                    <a:pt x="11023" y="50787"/>
                  </a:lnTo>
                  <a:lnTo>
                    <a:pt x="19278" y="54317"/>
                  </a:lnTo>
                  <a:lnTo>
                    <a:pt x="41719" y="66865"/>
                  </a:lnTo>
                  <a:lnTo>
                    <a:pt x="43294" y="66865"/>
                  </a:lnTo>
                  <a:lnTo>
                    <a:pt x="43510" y="66471"/>
                  </a:lnTo>
                  <a:lnTo>
                    <a:pt x="44081" y="66471"/>
                  </a:lnTo>
                  <a:lnTo>
                    <a:pt x="44869" y="65874"/>
                  </a:lnTo>
                  <a:lnTo>
                    <a:pt x="45085" y="65874"/>
                  </a:lnTo>
                  <a:lnTo>
                    <a:pt x="47625" y="63334"/>
                  </a:lnTo>
                  <a:lnTo>
                    <a:pt x="48628" y="62738"/>
                  </a:lnTo>
                  <a:lnTo>
                    <a:pt x="48806" y="62153"/>
                  </a:lnTo>
                  <a:lnTo>
                    <a:pt x="49809" y="61556"/>
                  </a:lnTo>
                  <a:lnTo>
                    <a:pt x="50203" y="60198"/>
                  </a:lnTo>
                  <a:lnTo>
                    <a:pt x="50774" y="59601"/>
                  </a:lnTo>
                  <a:lnTo>
                    <a:pt x="51168" y="59016"/>
                  </a:lnTo>
                  <a:lnTo>
                    <a:pt x="51384" y="58623"/>
                  </a:lnTo>
                  <a:lnTo>
                    <a:pt x="51384" y="58026"/>
                  </a:lnTo>
                  <a:lnTo>
                    <a:pt x="51777" y="57454"/>
                  </a:lnTo>
                  <a:lnTo>
                    <a:pt x="51955" y="57061"/>
                  </a:lnTo>
                  <a:lnTo>
                    <a:pt x="52349" y="56464"/>
                  </a:lnTo>
                  <a:lnTo>
                    <a:pt x="52743" y="56070"/>
                  </a:lnTo>
                  <a:lnTo>
                    <a:pt x="52959" y="55486"/>
                  </a:lnTo>
                  <a:lnTo>
                    <a:pt x="52959" y="54889"/>
                  </a:lnTo>
                  <a:lnTo>
                    <a:pt x="53352" y="54495"/>
                  </a:lnTo>
                  <a:lnTo>
                    <a:pt x="53352" y="50190"/>
                  </a:lnTo>
                  <a:lnTo>
                    <a:pt x="54533" y="50190"/>
                  </a:lnTo>
                  <a:lnTo>
                    <a:pt x="54533" y="48221"/>
                  </a:lnTo>
                  <a:close/>
                </a:path>
                <a:path w="770255" h="131445">
                  <a:moveTo>
                    <a:pt x="454558" y="43535"/>
                  </a:moveTo>
                  <a:lnTo>
                    <a:pt x="454329" y="43332"/>
                  </a:lnTo>
                  <a:lnTo>
                    <a:pt x="453542" y="43332"/>
                  </a:lnTo>
                  <a:lnTo>
                    <a:pt x="452755" y="42341"/>
                  </a:lnTo>
                  <a:lnTo>
                    <a:pt x="452755" y="41948"/>
                  </a:lnTo>
                  <a:lnTo>
                    <a:pt x="452361" y="41948"/>
                  </a:lnTo>
                  <a:lnTo>
                    <a:pt x="452361" y="40195"/>
                  </a:lnTo>
                  <a:lnTo>
                    <a:pt x="452755" y="39814"/>
                  </a:lnTo>
                  <a:lnTo>
                    <a:pt x="452755" y="39598"/>
                  </a:lnTo>
                  <a:lnTo>
                    <a:pt x="452970" y="39598"/>
                  </a:lnTo>
                  <a:lnTo>
                    <a:pt x="452970" y="39204"/>
                  </a:lnTo>
                  <a:lnTo>
                    <a:pt x="453364" y="39204"/>
                  </a:lnTo>
                  <a:lnTo>
                    <a:pt x="453364" y="38811"/>
                  </a:lnTo>
                  <a:lnTo>
                    <a:pt x="453542" y="38811"/>
                  </a:lnTo>
                  <a:lnTo>
                    <a:pt x="453542" y="38633"/>
                  </a:lnTo>
                  <a:lnTo>
                    <a:pt x="454329" y="38633"/>
                  </a:lnTo>
                  <a:lnTo>
                    <a:pt x="454533" y="38277"/>
                  </a:lnTo>
                  <a:lnTo>
                    <a:pt x="342519" y="46659"/>
                  </a:lnTo>
                  <a:lnTo>
                    <a:pt x="342519" y="47053"/>
                  </a:lnTo>
                  <a:lnTo>
                    <a:pt x="454558" y="43535"/>
                  </a:lnTo>
                  <a:close/>
                </a:path>
                <a:path w="770255" h="131445">
                  <a:moveTo>
                    <a:pt x="568337" y="106730"/>
                  </a:moveTo>
                  <a:lnTo>
                    <a:pt x="456692" y="110375"/>
                  </a:lnTo>
                  <a:lnTo>
                    <a:pt x="456692" y="110985"/>
                  </a:lnTo>
                  <a:lnTo>
                    <a:pt x="568337" y="106730"/>
                  </a:lnTo>
                  <a:close/>
                </a:path>
                <a:path w="770255" h="131445">
                  <a:moveTo>
                    <a:pt x="700011" y="92951"/>
                  </a:moveTo>
                  <a:lnTo>
                    <a:pt x="102730" y="122351"/>
                  </a:lnTo>
                  <a:lnTo>
                    <a:pt x="102158" y="122351"/>
                  </a:lnTo>
                  <a:lnTo>
                    <a:pt x="102158" y="122745"/>
                  </a:lnTo>
                  <a:lnTo>
                    <a:pt x="101765" y="122745"/>
                  </a:lnTo>
                  <a:lnTo>
                    <a:pt x="101765" y="122923"/>
                  </a:lnTo>
                  <a:lnTo>
                    <a:pt x="101549" y="123317"/>
                  </a:lnTo>
                  <a:lnTo>
                    <a:pt x="101549" y="124307"/>
                  </a:lnTo>
                  <a:lnTo>
                    <a:pt x="101155" y="124498"/>
                  </a:lnTo>
                  <a:lnTo>
                    <a:pt x="101155" y="126060"/>
                  </a:lnTo>
                  <a:lnTo>
                    <a:pt x="101155" y="127635"/>
                  </a:lnTo>
                  <a:lnTo>
                    <a:pt x="101549" y="128028"/>
                  </a:lnTo>
                  <a:lnTo>
                    <a:pt x="101549" y="129590"/>
                  </a:lnTo>
                  <a:lnTo>
                    <a:pt x="101765" y="129806"/>
                  </a:lnTo>
                  <a:lnTo>
                    <a:pt x="101765" y="130187"/>
                  </a:lnTo>
                  <a:lnTo>
                    <a:pt x="102158" y="130581"/>
                  </a:lnTo>
                  <a:lnTo>
                    <a:pt x="102158" y="130771"/>
                  </a:lnTo>
                  <a:lnTo>
                    <a:pt x="102336" y="131165"/>
                  </a:lnTo>
                  <a:lnTo>
                    <a:pt x="102730" y="131165"/>
                  </a:lnTo>
                  <a:lnTo>
                    <a:pt x="223659" y="123583"/>
                  </a:lnTo>
                  <a:lnTo>
                    <a:pt x="223431" y="123317"/>
                  </a:lnTo>
                  <a:lnTo>
                    <a:pt x="223037" y="123317"/>
                  </a:lnTo>
                  <a:lnTo>
                    <a:pt x="223037" y="122923"/>
                  </a:lnTo>
                  <a:lnTo>
                    <a:pt x="222821" y="122923"/>
                  </a:lnTo>
                  <a:lnTo>
                    <a:pt x="222821" y="122745"/>
                  </a:lnTo>
                  <a:lnTo>
                    <a:pt x="222427" y="122745"/>
                  </a:lnTo>
                  <a:lnTo>
                    <a:pt x="222427" y="122351"/>
                  </a:lnTo>
                  <a:lnTo>
                    <a:pt x="222034" y="121958"/>
                  </a:lnTo>
                  <a:lnTo>
                    <a:pt x="222034" y="120180"/>
                  </a:lnTo>
                  <a:lnTo>
                    <a:pt x="222427" y="120180"/>
                  </a:lnTo>
                  <a:lnTo>
                    <a:pt x="222427" y="119608"/>
                  </a:lnTo>
                  <a:lnTo>
                    <a:pt x="222821" y="119608"/>
                  </a:lnTo>
                  <a:lnTo>
                    <a:pt x="222821" y="119214"/>
                  </a:lnTo>
                  <a:lnTo>
                    <a:pt x="223037" y="119214"/>
                  </a:lnTo>
                  <a:lnTo>
                    <a:pt x="223621" y="118618"/>
                  </a:lnTo>
                  <a:lnTo>
                    <a:pt x="223431" y="118618"/>
                  </a:lnTo>
                  <a:lnTo>
                    <a:pt x="224002" y="118224"/>
                  </a:lnTo>
                  <a:lnTo>
                    <a:pt x="223621" y="118618"/>
                  </a:lnTo>
                  <a:lnTo>
                    <a:pt x="224599" y="118618"/>
                  </a:lnTo>
                  <a:lnTo>
                    <a:pt x="231863" y="118224"/>
                  </a:lnTo>
                  <a:lnTo>
                    <a:pt x="700011" y="92951"/>
                  </a:lnTo>
                  <a:close/>
                </a:path>
                <a:path w="770255" h="131445">
                  <a:moveTo>
                    <a:pt x="700227" y="101968"/>
                  </a:moveTo>
                  <a:lnTo>
                    <a:pt x="700011" y="101930"/>
                  </a:lnTo>
                  <a:lnTo>
                    <a:pt x="700011" y="101574"/>
                  </a:lnTo>
                  <a:lnTo>
                    <a:pt x="699617" y="101358"/>
                  </a:lnTo>
                  <a:lnTo>
                    <a:pt x="699617" y="100977"/>
                  </a:lnTo>
                  <a:lnTo>
                    <a:pt x="699223" y="100787"/>
                  </a:lnTo>
                  <a:lnTo>
                    <a:pt x="699223" y="100393"/>
                  </a:lnTo>
                  <a:lnTo>
                    <a:pt x="699046" y="99999"/>
                  </a:lnTo>
                  <a:lnTo>
                    <a:pt x="699046" y="99225"/>
                  </a:lnTo>
                  <a:lnTo>
                    <a:pt x="698652" y="98831"/>
                  </a:lnTo>
                  <a:lnTo>
                    <a:pt x="698652" y="95300"/>
                  </a:lnTo>
                  <a:lnTo>
                    <a:pt x="699046" y="95084"/>
                  </a:lnTo>
                  <a:lnTo>
                    <a:pt x="699046" y="94119"/>
                  </a:lnTo>
                  <a:lnTo>
                    <a:pt x="699223" y="93726"/>
                  </a:lnTo>
                  <a:lnTo>
                    <a:pt x="699223" y="93522"/>
                  </a:lnTo>
                  <a:lnTo>
                    <a:pt x="700011" y="92951"/>
                  </a:lnTo>
                  <a:lnTo>
                    <a:pt x="686638" y="93675"/>
                  </a:lnTo>
                  <a:lnTo>
                    <a:pt x="686638" y="98221"/>
                  </a:lnTo>
                  <a:lnTo>
                    <a:pt x="686638" y="98437"/>
                  </a:lnTo>
                  <a:lnTo>
                    <a:pt x="686638" y="99225"/>
                  </a:lnTo>
                  <a:lnTo>
                    <a:pt x="686638" y="99402"/>
                  </a:lnTo>
                  <a:lnTo>
                    <a:pt x="686422" y="99796"/>
                  </a:lnTo>
                  <a:lnTo>
                    <a:pt x="686422" y="99999"/>
                  </a:lnTo>
                  <a:lnTo>
                    <a:pt x="685850" y="100787"/>
                  </a:lnTo>
                  <a:lnTo>
                    <a:pt x="685457" y="100787"/>
                  </a:lnTo>
                  <a:lnTo>
                    <a:pt x="685457" y="100977"/>
                  </a:lnTo>
                  <a:lnTo>
                    <a:pt x="684453" y="100977"/>
                  </a:lnTo>
                  <a:lnTo>
                    <a:pt x="683488" y="100977"/>
                  </a:lnTo>
                  <a:lnTo>
                    <a:pt x="683272" y="100787"/>
                  </a:lnTo>
                  <a:lnTo>
                    <a:pt x="682879" y="100787"/>
                  </a:lnTo>
                  <a:lnTo>
                    <a:pt x="681913" y="99796"/>
                  </a:lnTo>
                  <a:lnTo>
                    <a:pt x="681913" y="99402"/>
                  </a:lnTo>
                  <a:lnTo>
                    <a:pt x="681697" y="99402"/>
                  </a:lnTo>
                  <a:lnTo>
                    <a:pt x="681697" y="97840"/>
                  </a:lnTo>
                  <a:lnTo>
                    <a:pt x="681913" y="97650"/>
                  </a:lnTo>
                  <a:lnTo>
                    <a:pt x="681913" y="97256"/>
                  </a:lnTo>
                  <a:lnTo>
                    <a:pt x="682879" y="96266"/>
                  </a:lnTo>
                  <a:lnTo>
                    <a:pt x="683272" y="96266"/>
                  </a:lnTo>
                  <a:lnTo>
                    <a:pt x="683488" y="96088"/>
                  </a:lnTo>
                  <a:lnTo>
                    <a:pt x="683882" y="96088"/>
                  </a:lnTo>
                  <a:lnTo>
                    <a:pt x="685063" y="96088"/>
                  </a:lnTo>
                  <a:lnTo>
                    <a:pt x="685063" y="96266"/>
                  </a:lnTo>
                  <a:lnTo>
                    <a:pt x="685457" y="96266"/>
                  </a:lnTo>
                  <a:lnTo>
                    <a:pt x="686028" y="96862"/>
                  </a:lnTo>
                  <a:lnTo>
                    <a:pt x="686028" y="97256"/>
                  </a:lnTo>
                  <a:lnTo>
                    <a:pt x="686422" y="97650"/>
                  </a:lnTo>
                  <a:lnTo>
                    <a:pt x="686422" y="97840"/>
                  </a:lnTo>
                  <a:lnTo>
                    <a:pt x="686638" y="98221"/>
                  </a:lnTo>
                  <a:lnTo>
                    <a:pt x="686638" y="93675"/>
                  </a:lnTo>
                  <a:lnTo>
                    <a:pt x="571665" y="99885"/>
                  </a:lnTo>
                  <a:lnTo>
                    <a:pt x="571665" y="103530"/>
                  </a:lnTo>
                  <a:lnTo>
                    <a:pt x="571665" y="104114"/>
                  </a:lnTo>
                  <a:lnTo>
                    <a:pt x="571665" y="104495"/>
                  </a:lnTo>
                  <a:lnTo>
                    <a:pt x="571665" y="105498"/>
                  </a:lnTo>
                  <a:lnTo>
                    <a:pt x="571474" y="105498"/>
                  </a:lnTo>
                  <a:lnTo>
                    <a:pt x="571474" y="106070"/>
                  </a:lnTo>
                  <a:lnTo>
                    <a:pt x="571080" y="106070"/>
                  </a:lnTo>
                  <a:lnTo>
                    <a:pt x="571080" y="106273"/>
                  </a:lnTo>
                  <a:lnTo>
                    <a:pt x="570877" y="106273"/>
                  </a:lnTo>
                  <a:lnTo>
                    <a:pt x="570484" y="106667"/>
                  </a:lnTo>
                  <a:lnTo>
                    <a:pt x="569226" y="106718"/>
                  </a:lnTo>
                  <a:lnTo>
                    <a:pt x="568553" y="106718"/>
                  </a:lnTo>
                  <a:lnTo>
                    <a:pt x="568337" y="106718"/>
                  </a:lnTo>
                  <a:lnTo>
                    <a:pt x="456692" y="110985"/>
                  </a:lnTo>
                  <a:lnTo>
                    <a:pt x="456514" y="110985"/>
                  </a:lnTo>
                  <a:lnTo>
                    <a:pt x="456514" y="111772"/>
                  </a:lnTo>
                  <a:lnTo>
                    <a:pt x="456120" y="111772"/>
                  </a:lnTo>
                  <a:lnTo>
                    <a:pt x="456120" y="111950"/>
                  </a:lnTo>
                  <a:lnTo>
                    <a:pt x="455904" y="111950"/>
                  </a:lnTo>
                  <a:lnTo>
                    <a:pt x="455904" y="112344"/>
                  </a:lnTo>
                  <a:lnTo>
                    <a:pt x="454939" y="112344"/>
                  </a:lnTo>
                  <a:lnTo>
                    <a:pt x="341731" y="116078"/>
                  </a:lnTo>
                  <a:lnTo>
                    <a:pt x="341731" y="116649"/>
                  </a:lnTo>
                  <a:lnTo>
                    <a:pt x="341541" y="116649"/>
                  </a:lnTo>
                  <a:lnTo>
                    <a:pt x="341541" y="117259"/>
                  </a:lnTo>
                  <a:lnTo>
                    <a:pt x="340944" y="118033"/>
                  </a:lnTo>
                  <a:lnTo>
                    <a:pt x="339966" y="118033"/>
                  </a:lnTo>
                  <a:lnTo>
                    <a:pt x="338594" y="118084"/>
                  </a:lnTo>
                  <a:lnTo>
                    <a:pt x="338391" y="117652"/>
                  </a:lnTo>
                  <a:lnTo>
                    <a:pt x="337997" y="117652"/>
                  </a:lnTo>
                  <a:lnTo>
                    <a:pt x="337997" y="117259"/>
                  </a:lnTo>
                  <a:lnTo>
                    <a:pt x="337794" y="117259"/>
                  </a:lnTo>
                  <a:lnTo>
                    <a:pt x="337400" y="117043"/>
                  </a:lnTo>
                  <a:lnTo>
                    <a:pt x="337400" y="116649"/>
                  </a:lnTo>
                  <a:lnTo>
                    <a:pt x="337007" y="116471"/>
                  </a:lnTo>
                  <a:lnTo>
                    <a:pt x="337007" y="115684"/>
                  </a:lnTo>
                  <a:lnTo>
                    <a:pt x="336816" y="115481"/>
                  </a:lnTo>
                  <a:lnTo>
                    <a:pt x="337007" y="115481"/>
                  </a:lnTo>
                  <a:lnTo>
                    <a:pt x="337007" y="114515"/>
                  </a:lnTo>
                  <a:lnTo>
                    <a:pt x="337400" y="114122"/>
                  </a:lnTo>
                  <a:lnTo>
                    <a:pt x="337400" y="113906"/>
                  </a:lnTo>
                  <a:lnTo>
                    <a:pt x="337794" y="113906"/>
                  </a:lnTo>
                  <a:lnTo>
                    <a:pt x="337794" y="113512"/>
                  </a:lnTo>
                  <a:lnTo>
                    <a:pt x="337997" y="113512"/>
                  </a:lnTo>
                  <a:lnTo>
                    <a:pt x="337997" y="113334"/>
                  </a:lnTo>
                  <a:lnTo>
                    <a:pt x="338391" y="113334"/>
                  </a:lnTo>
                  <a:lnTo>
                    <a:pt x="338543" y="113017"/>
                  </a:lnTo>
                  <a:lnTo>
                    <a:pt x="339572" y="112941"/>
                  </a:lnTo>
                  <a:lnTo>
                    <a:pt x="340550" y="112941"/>
                  </a:lnTo>
                  <a:lnTo>
                    <a:pt x="340550" y="113334"/>
                  </a:lnTo>
                  <a:lnTo>
                    <a:pt x="340944" y="113334"/>
                  </a:lnTo>
                  <a:lnTo>
                    <a:pt x="340944" y="113512"/>
                  </a:lnTo>
                  <a:lnTo>
                    <a:pt x="341147" y="113512"/>
                  </a:lnTo>
                  <a:lnTo>
                    <a:pt x="341147" y="113906"/>
                  </a:lnTo>
                  <a:lnTo>
                    <a:pt x="341541" y="113906"/>
                  </a:lnTo>
                  <a:lnTo>
                    <a:pt x="341541" y="114515"/>
                  </a:lnTo>
                  <a:lnTo>
                    <a:pt x="341731" y="114515"/>
                  </a:lnTo>
                  <a:lnTo>
                    <a:pt x="341731" y="115481"/>
                  </a:lnTo>
                  <a:lnTo>
                    <a:pt x="341731" y="116078"/>
                  </a:lnTo>
                  <a:lnTo>
                    <a:pt x="453364" y="112395"/>
                  </a:lnTo>
                  <a:lnTo>
                    <a:pt x="453364" y="111950"/>
                  </a:lnTo>
                  <a:lnTo>
                    <a:pt x="452970" y="111950"/>
                  </a:lnTo>
                  <a:lnTo>
                    <a:pt x="451967" y="110985"/>
                  </a:lnTo>
                  <a:lnTo>
                    <a:pt x="451967" y="110375"/>
                  </a:lnTo>
                  <a:lnTo>
                    <a:pt x="451789" y="110197"/>
                  </a:lnTo>
                  <a:lnTo>
                    <a:pt x="451789" y="109804"/>
                  </a:lnTo>
                  <a:lnTo>
                    <a:pt x="451967" y="109410"/>
                  </a:lnTo>
                  <a:lnTo>
                    <a:pt x="451967" y="108813"/>
                  </a:lnTo>
                  <a:lnTo>
                    <a:pt x="452361" y="108635"/>
                  </a:lnTo>
                  <a:lnTo>
                    <a:pt x="452361" y="108242"/>
                  </a:lnTo>
                  <a:lnTo>
                    <a:pt x="452755" y="108242"/>
                  </a:lnTo>
                  <a:lnTo>
                    <a:pt x="452755" y="107848"/>
                  </a:lnTo>
                  <a:lnTo>
                    <a:pt x="452970" y="107848"/>
                  </a:lnTo>
                  <a:lnTo>
                    <a:pt x="452970" y="107632"/>
                  </a:lnTo>
                  <a:lnTo>
                    <a:pt x="453364" y="107632"/>
                  </a:lnTo>
                  <a:lnTo>
                    <a:pt x="453517" y="107302"/>
                  </a:lnTo>
                  <a:lnTo>
                    <a:pt x="454329" y="107238"/>
                  </a:lnTo>
                  <a:lnTo>
                    <a:pt x="455510" y="107238"/>
                  </a:lnTo>
                  <a:lnTo>
                    <a:pt x="455510" y="107632"/>
                  </a:lnTo>
                  <a:lnTo>
                    <a:pt x="455904" y="107632"/>
                  </a:lnTo>
                  <a:lnTo>
                    <a:pt x="455904" y="107848"/>
                  </a:lnTo>
                  <a:lnTo>
                    <a:pt x="456120" y="107848"/>
                  </a:lnTo>
                  <a:lnTo>
                    <a:pt x="456120" y="108242"/>
                  </a:lnTo>
                  <a:lnTo>
                    <a:pt x="456514" y="108635"/>
                  </a:lnTo>
                  <a:lnTo>
                    <a:pt x="456514" y="108813"/>
                  </a:lnTo>
                  <a:lnTo>
                    <a:pt x="456692" y="109207"/>
                  </a:lnTo>
                  <a:lnTo>
                    <a:pt x="456692" y="109804"/>
                  </a:lnTo>
                  <a:lnTo>
                    <a:pt x="456692" y="110375"/>
                  </a:lnTo>
                  <a:lnTo>
                    <a:pt x="568337" y="106718"/>
                  </a:lnTo>
                  <a:lnTo>
                    <a:pt x="567728" y="106273"/>
                  </a:lnTo>
                  <a:lnTo>
                    <a:pt x="566940" y="105498"/>
                  </a:lnTo>
                  <a:lnTo>
                    <a:pt x="566940" y="105105"/>
                  </a:lnTo>
                  <a:lnTo>
                    <a:pt x="566750" y="105105"/>
                  </a:lnTo>
                  <a:lnTo>
                    <a:pt x="566750" y="103530"/>
                  </a:lnTo>
                  <a:lnTo>
                    <a:pt x="566940" y="103136"/>
                  </a:lnTo>
                  <a:lnTo>
                    <a:pt x="566940" y="102933"/>
                  </a:lnTo>
                  <a:lnTo>
                    <a:pt x="567334" y="102539"/>
                  </a:lnTo>
                  <a:lnTo>
                    <a:pt x="567728" y="102362"/>
                  </a:lnTo>
                  <a:lnTo>
                    <a:pt x="567931" y="102362"/>
                  </a:lnTo>
                  <a:lnTo>
                    <a:pt x="567931" y="101968"/>
                  </a:lnTo>
                  <a:lnTo>
                    <a:pt x="568325" y="101968"/>
                  </a:lnTo>
                  <a:lnTo>
                    <a:pt x="568490" y="101638"/>
                  </a:lnTo>
                  <a:lnTo>
                    <a:pt x="569302" y="101574"/>
                  </a:lnTo>
                  <a:lnTo>
                    <a:pt x="570090" y="101574"/>
                  </a:lnTo>
                  <a:lnTo>
                    <a:pt x="570484" y="101968"/>
                  </a:lnTo>
                  <a:lnTo>
                    <a:pt x="570877" y="101968"/>
                  </a:lnTo>
                  <a:lnTo>
                    <a:pt x="570877" y="102362"/>
                  </a:lnTo>
                  <a:lnTo>
                    <a:pt x="571080" y="102362"/>
                  </a:lnTo>
                  <a:lnTo>
                    <a:pt x="571080" y="102539"/>
                  </a:lnTo>
                  <a:lnTo>
                    <a:pt x="571474" y="102933"/>
                  </a:lnTo>
                  <a:lnTo>
                    <a:pt x="571474" y="103136"/>
                  </a:lnTo>
                  <a:lnTo>
                    <a:pt x="571665" y="103530"/>
                  </a:lnTo>
                  <a:lnTo>
                    <a:pt x="571665" y="99885"/>
                  </a:lnTo>
                  <a:lnTo>
                    <a:pt x="224599" y="118618"/>
                  </a:lnTo>
                  <a:lnTo>
                    <a:pt x="225577" y="118618"/>
                  </a:lnTo>
                  <a:lnTo>
                    <a:pt x="226174" y="119214"/>
                  </a:lnTo>
                  <a:lnTo>
                    <a:pt x="226174" y="119608"/>
                  </a:lnTo>
                  <a:lnTo>
                    <a:pt x="226568" y="119608"/>
                  </a:lnTo>
                  <a:lnTo>
                    <a:pt x="226568" y="119786"/>
                  </a:lnTo>
                  <a:lnTo>
                    <a:pt x="226758" y="120180"/>
                  </a:lnTo>
                  <a:lnTo>
                    <a:pt x="226758" y="121170"/>
                  </a:lnTo>
                  <a:lnTo>
                    <a:pt x="226758" y="121754"/>
                  </a:lnTo>
                  <a:lnTo>
                    <a:pt x="226758" y="122745"/>
                  </a:lnTo>
                  <a:lnTo>
                    <a:pt x="226174" y="123317"/>
                  </a:lnTo>
                  <a:lnTo>
                    <a:pt x="225971" y="123532"/>
                  </a:lnTo>
                  <a:lnTo>
                    <a:pt x="224993" y="123532"/>
                  </a:lnTo>
                  <a:lnTo>
                    <a:pt x="102730" y="131165"/>
                  </a:lnTo>
                  <a:lnTo>
                    <a:pt x="700227" y="101968"/>
                  </a:lnTo>
                  <a:close/>
                </a:path>
                <a:path w="770255" h="131445">
                  <a:moveTo>
                    <a:pt x="720090" y="80403"/>
                  </a:moveTo>
                  <a:lnTo>
                    <a:pt x="719696" y="80403"/>
                  </a:lnTo>
                  <a:lnTo>
                    <a:pt x="719696" y="80010"/>
                  </a:lnTo>
                  <a:lnTo>
                    <a:pt x="719124" y="79413"/>
                  </a:lnTo>
                  <a:lnTo>
                    <a:pt x="719124" y="78409"/>
                  </a:lnTo>
                  <a:lnTo>
                    <a:pt x="718908" y="78028"/>
                  </a:lnTo>
                  <a:lnTo>
                    <a:pt x="718908" y="76847"/>
                  </a:lnTo>
                  <a:lnTo>
                    <a:pt x="718515" y="76454"/>
                  </a:lnTo>
                  <a:lnTo>
                    <a:pt x="718515" y="74104"/>
                  </a:lnTo>
                  <a:lnTo>
                    <a:pt x="718908" y="73710"/>
                  </a:lnTo>
                  <a:lnTo>
                    <a:pt x="718908" y="72529"/>
                  </a:lnTo>
                  <a:lnTo>
                    <a:pt x="719124" y="72529"/>
                  </a:lnTo>
                  <a:lnTo>
                    <a:pt x="719124" y="71755"/>
                  </a:lnTo>
                  <a:lnTo>
                    <a:pt x="719518" y="71564"/>
                  </a:lnTo>
                  <a:lnTo>
                    <a:pt x="719696" y="71170"/>
                  </a:lnTo>
                  <a:lnTo>
                    <a:pt x="102730" y="101561"/>
                  </a:lnTo>
                  <a:lnTo>
                    <a:pt x="103124" y="99225"/>
                  </a:lnTo>
                  <a:lnTo>
                    <a:pt x="102730" y="99225"/>
                  </a:lnTo>
                  <a:lnTo>
                    <a:pt x="102336" y="99225"/>
                  </a:lnTo>
                  <a:lnTo>
                    <a:pt x="102158" y="99225"/>
                  </a:lnTo>
                  <a:lnTo>
                    <a:pt x="101765" y="99402"/>
                  </a:lnTo>
                  <a:lnTo>
                    <a:pt x="101549" y="99796"/>
                  </a:lnTo>
                  <a:lnTo>
                    <a:pt x="101549" y="103136"/>
                  </a:lnTo>
                  <a:lnTo>
                    <a:pt x="101549" y="108635"/>
                  </a:lnTo>
                  <a:lnTo>
                    <a:pt x="101765" y="108635"/>
                  </a:lnTo>
                  <a:lnTo>
                    <a:pt x="101765" y="108813"/>
                  </a:lnTo>
                  <a:lnTo>
                    <a:pt x="101765" y="109207"/>
                  </a:lnTo>
                  <a:lnTo>
                    <a:pt x="101765" y="111950"/>
                  </a:lnTo>
                  <a:lnTo>
                    <a:pt x="102158" y="112344"/>
                  </a:lnTo>
                  <a:lnTo>
                    <a:pt x="102158" y="112547"/>
                  </a:lnTo>
                  <a:lnTo>
                    <a:pt x="102336" y="112547"/>
                  </a:lnTo>
                  <a:lnTo>
                    <a:pt x="102730" y="112941"/>
                  </a:lnTo>
                  <a:lnTo>
                    <a:pt x="102730" y="110375"/>
                  </a:lnTo>
                  <a:lnTo>
                    <a:pt x="720090" y="80403"/>
                  </a:lnTo>
                  <a:close/>
                </a:path>
                <a:path w="770255" h="131445">
                  <a:moveTo>
                    <a:pt x="750011" y="30797"/>
                  </a:moveTo>
                  <a:lnTo>
                    <a:pt x="749427" y="30187"/>
                  </a:lnTo>
                  <a:lnTo>
                    <a:pt x="749427" y="29794"/>
                  </a:lnTo>
                  <a:lnTo>
                    <a:pt x="749033" y="29794"/>
                  </a:lnTo>
                  <a:lnTo>
                    <a:pt x="749033" y="29222"/>
                  </a:lnTo>
                  <a:lnTo>
                    <a:pt x="748830" y="28829"/>
                  </a:lnTo>
                  <a:lnTo>
                    <a:pt x="748830" y="27266"/>
                  </a:lnTo>
                  <a:lnTo>
                    <a:pt x="748436" y="27051"/>
                  </a:lnTo>
                  <a:lnTo>
                    <a:pt x="748436" y="24130"/>
                  </a:lnTo>
                  <a:lnTo>
                    <a:pt x="748830" y="23914"/>
                  </a:lnTo>
                  <a:lnTo>
                    <a:pt x="748830" y="22555"/>
                  </a:lnTo>
                  <a:lnTo>
                    <a:pt x="749033" y="22352"/>
                  </a:lnTo>
                  <a:lnTo>
                    <a:pt x="749033" y="21958"/>
                  </a:lnTo>
                  <a:lnTo>
                    <a:pt x="749427" y="21958"/>
                  </a:lnTo>
                  <a:lnTo>
                    <a:pt x="749427" y="21590"/>
                  </a:lnTo>
                  <a:lnTo>
                    <a:pt x="749617" y="21564"/>
                  </a:lnTo>
                  <a:lnTo>
                    <a:pt x="687031" y="24676"/>
                  </a:lnTo>
                  <a:lnTo>
                    <a:pt x="687031" y="29222"/>
                  </a:lnTo>
                  <a:lnTo>
                    <a:pt x="687031" y="29794"/>
                  </a:lnTo>
                  <a:lnTo>
                    <a:pt x="687031" y="30403"/>
                  </a:lnTo>
                  <a:lnTo>
                    <a:pt x="687031" y="30797"/>
                  </a:lnTo>
                  <a:lnTo>
                    <a:pt x="686638" y="30975"/>
                  </a:lnTo>
                  <a:lnTo>
                    <a:pt x="686638" y="31762"/>
                  </a:lnTo>
                  <a:lnTo>
                    <a:pt x="686422" y="31762"/>
                  </a:lnTo>
                  <a:lnTo>
                    <a:pt x="686422" y="31965"/>
                  </a:lnTo>
                  <a:lnTo>
                    <a:pt x="685850" y="31965"/>
                  </a:lnTo>
                  <a:lnTo>
                    <a:pt x="685457" y="32359"/>
                  </a:lnTo>
                  <a:lnTo>
                    <a:pt x="572058" y="35674"/>
                  </a:lnTo>
                  <a:lnTo>
                    <a:pt x="572058" y="36677"/>
                  </a:lnTo>
                  <a:lnTo>
                    <a:pt x="571665" y="37071"/>
                  </a:lnTo>
                  <a:lnTo>
                    <a:pt x="571665" y="37249"/>
                  </a:lnTo>
                  <a:lnTo>
                    <a:pt x="571474" y="37249"/>
                  </a:lnTo>
                  <a:lnTo>
                    <a:pt x="571474" y="37642"/>
                  </a:lnTo>
                  <a:lnTo>
                    <a:pt x="570877" y="37642"/>
                  </a:lnTo>
                  <a:lnTo>
                    <a:pt x="570877" y="38036"/>
                  </a:lnTo>
                  <a:lnTo>
                    <a:pt x="570090" y="38036"/>
                  </a:lnTo>
                  <a:lnTo>
                    <a:pt x="539838" y="38938"/>
                  </a:lnTo>
                  <a:lnTo>
                    <a:pt x="569518" y="38049"/>
                  </a:lnTo>
                  <a:lnTo>
                    <a:pt x="569302" y="37642"/>
                  </a:lnTo>
                  <a:lnTo>
                    <a:pt x="568909" y="37642"/>
                  </a:lnTo>
                  <a:lnTo>
                    <a:pt x="568515" y="37249"/>
                  </a:lnTo>
                  <a:lnTo>
                    <a:pt x="568325" y="37249"/>
                  </a:lnTo>
                  <a:lnTo>
                    <a:pt x="567931" y="37071"/>
                  </a:lnTo>
                  <a:lnTo>
                    <a:pt x="567728" y="36677"/>
                  </a:lnTo>
                  <a:lnTo>
                    <a:pt x="567728" y="36461"/>
                  </a:lnTo>
                  <a:lnTo>
                    <a:pt x="567334" y="36461"/>
                  </a:lnTo>
                  <a:lnTo>
                    <a:pt x="567334" y="34505"/>
                  </a:lnTo>
                  <a:lnTo>
                    <a:pt x="567728" y="34112"/>
                  </a:lnTo>
                  <a:lnTo>
                    <a:pt x="567728" y="33934"/>
                  </a:lnTo>
                  <a:lnTo>
                    <a:pt x="568325" y="33324"/>
                  </a:lnTo>
                  <a:lnTo>
                    <a:pt x="568515" y="33324"/>
                  </a:lnTo>
                  <a:lnTo>
                    <a:pt x="568515" y="32931"/>
                  </a:lnTo>
                  <a:lnTo>
                    <a:pt x="569302" y="32931"/>
                  </a:lnTo>
                  <a:lnTo>
                    <a:pt x="569493" y="32575"/>
                  </a:lnTo>
                  <a:lnTo>
                    <a:pt x="570090" y="32537"/>
                  </a:lnTo>
                  <a:lnTo>
                    <a:pt x="570484" y="32931"/>
                  </a:lnTo>
                  <a:lnTo>
                    <a:pt x="570877" y="32931"/>
                  </a:lnTo>
                  <a:lnTo>
                    <a:pt x="571080" y="33324"/>
                  </a:lnTo>
                  <a:lnTo>
                    <a:pt x="571474" y="33324"/>
                  </a:lnTo>
                  <a:lnTo>
                    <a:pt x="571474" y="33540"/>
                  </a:lnTo>
                  <a:lnTo>
                    <a:pt x="571665" y="33540"/>
                  </a:lnTo>
                  <a:lnTo>
                    <a:pt x="571665" y="34112"/>
                  </a:lnTo>
                  <a:lnTo>
                    <a:pt x="572058" y="34505"/>
                  </a:lnTo>
                  <a:lnTo>
                    <a:pt x="572058" y="35496"/>
                  </a:lnTo>
                  <a:lnTo>
                    <a:pt x="572058" y="35674"/>
                  </a:lnTo>
                  <a:lnTo>
                    <a:pt x="685063" y="32359"/>
                  </a:lnTo>
                  <a:lnTo>
                    <a:pt x="684453" y="32359"/>
                  </a:lnTo>
                  <a:lnTo>
                    <a:pt x="684276" y="31965"/>
                  </a:lnTo>
                  <a:lnTo>
                    <a:pt x="683488" y="31965"/>
                  </a:lnTo>
                  <a:lnTo>
                    <a:pt x="682879" y="31369"/>
                  </a:lnTo>
                  <a:lnTo>
                    <a:pt x="682701" y="31369"/>
                  </a:lnTo>
                  <a:lnTo>
                    <a:pt x="682701" y="30797"/>
                  </a:lnTo>
                  <a:lnTo>
                    <a:pt x="682307" y="30797"/>
                  </a:lnTo>
                  <a:lnTo>
                    <a:pt x="682307" y="30187"/>
                  </a:lnTo>
                  <a:lnTo>
                    <a:pt x="681913" y="29794"/>
                  </a:lnTo>
                  <a:lnTo>
                    <a:pt x="681913" y="29413"/>
                  </a:lnTo>
                  <a:lnTo>
                    <a:pt x="682307" y="29222"/>
                  </a:lnTo>
                  <a:lnTo>
                    <a:pt x="682307" y="28625"/>
                  </a:lnTo>
                  <a:lnTo>
                    <a:pt x="683488" y="27266"/>
                  </a:lnTo>
                  <a:lnTo>
                    <a:pt x="684276" y="27266"/>
                  </a:lnTo>
                  <a:lnTo>
                    <a:pt x="684276" y="27051"/>
                  </a:lnTo>
                  <a:lnTo>
                    <a:pt x="684847" y="27051"/>
                  </a:lnTo>
                  <a:lnTo>
                    <a:pt x="685063" y="27051"/>
                  </a:lnTo>
                  <a:lnTo>
                    <a:pt x="685457" y="27266"/>
                  </a:lnTo>
                  <a:lnTo>
                    <a:pt x="685850" y="27266"/>
                  </a:lnTo>
                  <a:lnTo>
                    <a:pt x="686638" y="28232"/>
                  </a:lnTo>
                  <a:lnTo>
                    <a:pt x="686638" y="28829"/>
                  </a:lnTo>
                  <a:lnTo>
                    <a:pt x="687031" y="29222"/>
                  </a:lnTo>
                  <a:lnTo>
                    <a:pt x="687031" y="24676"/>
                  </a:lnTo>
                  <a:lnTo>
                    <a:pt x="101549" y="53721"/>
                  </a:lnTo>
                  <a:lnTo>
                    <a:pt x="101549" y="53327"/>
                  </a:lnTo>
                  <a:lnTo>
                    <a:pt x="101549" y="50787"/>
                  </a:lnTo>
                  <a:lnTo>
                    <a:pt x="101155" y="50787"/>
                  </a:lnTo>
                  <a:lnTo>
                    <a:pt x="101155" y="51181"/>
                  </a:lnTo>
                  <a:lnTo>
                    <a:pt x="100761" y="53721"/>
                  </a:lnTo>
                  <a:lnTo>
                    <a:pt x="100584" y="53924"/>
                  </a:lnTo>
                  <a:lnTo>
                    <a:pt x="100584" y="54495"/>
                  </a:lnTo>
                  <a:lnTo>
                    <a:pt x="100190" y="54889"/>
                  </a:lnTo>
                  <a:lnTo>
                    <a:pt x="100190" y="55486"/>
                  </a:lnTo>
                  <a:lnTo>
                    <a:pt x="99974" y="55880"/>
                  </a:lnTo>
                  <a:lnTo>
                    <a:pt x="99974" y="52743"/>
                  </a:lnTo>
                  <a:lnTo>
                    <a:pt x="99580" y="52933"/>
                  </a:lnTo>
                  <a:lnTo>
                    <a:pt x="99580" y="53721"/>
                  </a:lnTo>
                  <a:lnTo>
                    <a:pt x="99187" y="53924"/>
                  </a:lnTo>
                  <a:lnTo>
                    <a:pt x="99187" y="60198"/>
                  </a:lnTo>
                  <a:lnTo>
                    <a:pt x="99580" y="60591"/>
                  </a:lnTo>
                  <a:lnTo>
                    <a:pt x="99580" y="61556"/>
                  </a:lnTo>
                  <a:lnTo>
                    <a:pt x="99974" y="62153"/>
                  </a:lnTo>
                  <a:lnTo>
                    <a:pt x="99974" y="59016"/>
                  </a:lnTo>
                  <a:lnTo>
                    <a:pt x="100190" y="59207"/>
                  </a:lnTo>
                  <a:lnTo>
                    <a:pt x="100190" y="60591"/>
                  </a:lnTo>
                  <a:lnTo>
                    <a:pt x="100584" y="60769"/>
                  </a:lnTo>
                  <a:lnTo>
                    <a:pt x="100584" y="61163"/>
                  </a:lnTo>
                  <a:lnTo>
                    <a:pt x="100584" y="63906"/>
                  </a:lnTo>
                  <a:lnTo>
                    <a:pt x="101155" y="64693"/>
                  </a:lnTo>
                  <a:lnTo>
                    <a:pt x="101155" y="62153"/>
                  </a:lnTo>
                  <a:lnTo>
                    <a:pt x="100761" y="61760"/>
                  </a:lnTo>
                  <a:lnTo>
                    <a:pt x="101549" y="62344"/>
                  </a:lnTo>
                  <a:lnTo>
                    <a:pt x="224599" y="54927"/>
                  </a:lnTo>
                  <a:lnTo>
                    <a:pt x="224599" y="54495"/>
                  </a:lnTo>
                  <a:lnTo>
                    <a:pt x="224002" y="54495"/>
                  </a:lnTo>
                  <a:lnTo>
                    <a:pt x="223608" y="54317"/>
                  </a:lnTo>
                  <a:lnTo>
                    <a:pt x="223431" y="54317"/>
                  </a:lnTo>
                  <a:lnTo>
                    <a:pt x="223431" y="53924"/>
                  </a:lnTo>
                  <a:lnTo>
                    <a:pt x="223037" y="53924"/>
                  </a:lnTo>
                  <a:lnTo>
                    <a:pt x="222821" y="53721"/>
                  </a:lnTo>
                  <a:lnTo>
                    <a:pt x="222821" y="52933"/>
                  </a:lnTo>
                  <a:lnTo>
                    <a:pt x="222427" y="52743"/>
                  </a:lnTo>
                  <a:lnTo>
                    <a:pt x="222427" y="51358"/>
                  </a:lnTo>
                  <a:lnTo>
                    <a:pt x="222821" y="51358"/>
                  </a:lnTo>
                  <a:lnTo>
                    <a:pt x="222821" y="50787"/>
                  </a:lnTo>
                  <a:lnTo>
                    <a:pt x="223037" y="50787"/>
                  </a:lnTo>
                  <a:lnTo>
                    <a:pt x="223037" y="50584"/>
                  </a:lnTo>
                  <a:lnTo>
                    <a:pt x="223431" y="50584"/>
                  </a:lnTo>
                  <a:lnTo>
                    <a:pt x="223431" y="50190"/>
                  </a:lnTo>
                  <a:lnTo>
                    <a:pt x="223608" y="50190"/>
                  </a:lnTo>
                  <a:lnTo>
                    <a:pt x="224002" y="49796"/>
                  </a:lnTo>
                  <a:lnTo>
                    <a:pt x="224396" y="49796"/>
                  </a:lnTo>
                  <a:lnTo>
                    <a:pt x="224599" y="49606"/>
                  </a:lnTo>
                  <a:lnTo>
                    <a:pt x="224993" y="49606"/>
                  </a:lnTo>
                  <a:lnTo>
                    <a:pt x="225577" y="49606"/>
                  </a:lnTo>
                  <a:lnTo>
                    <a:pt x="225971" y="49796"/>
                  </a:lnTo>
                  <a:lnTo>
                    <a:pt x="226174" y="49796"/>
                  </a:lnTo>
                  <a:lnTo>
                    <a:pt x="226568" y="50190"/>
                  </a:lnTo>
                  <a:lnTo>
                    <a:pt x="226758" y="50584"/>
                  </a:lnTo>
                  <a:lnTo>
                    <a:pt x="226758" y="50787"/>
                  </a:lnTo>
                  <a:lnTo>
                    <a:pt x="227152" y="51181"/>
                  </a:lnTo>
                  <a:lnTo>
                    <a:pt x="227152" y="51752"/>
                  </a:lnTo>
                  <a:lnTo>
                    <a:pt x="227545" y="52146"/>
                  </a:lnTo>
                  <a:lnTo>
                    <a:pt x="227545" y="52362"/>
                  </a:lnTo>
                  <a:lnTo>
                    <a:pt x="338950" y="43992"/>
                  </a:lnTo>
                  <a:lnTo>
                    <a:pt x="339178" y="43980"/>
                  </a:lnTo>
                  <a:lnTo>
                    <a:pt x="227545" y="52362"/>
                  </a:lnTo>
                  <a:lnTo>
                    <a:pt x="227545" y="52743"/>
                  </a:lnTo>
                  <a:lnTo>
                    <a:pt x="339598" y="49237"/>
                  </a:lnTo>
                  <a:lnTo>
                    <a:pt x="339369" y="49009"/>
                  </a:lnTo>
                  <a:lnTo>
                    <a:pt x="338582" y="49009"/>
                  </a:lnTo>
                  <a:lnTo>
                    <a:pt x="338582" y="48615"/>
                  </a:lnTo>
                  <a:lnTo>
                    <a:pt x="338391" y="48615"/>
                  </a:lnTo>
                  <a:lnTo>
                    <a:pt x="337794" y="48044"/>
                  </a:lnTo>
                  <a:lnTo>
                    <a:pt x="337794" y="47650"/>
                  </a:lnTo>
                  <a:lnTo>
                    <a:pt x="337400" y="47447"/>
                  </a:lnTo>
                  <a:lnTo>
                    <a:pt x="337400" y="45872"/>
                  </a:lnTo>
                  <a:lnTo>
                    <a:pt x="337794" y="45478"/>
                  </a:lnTo>
                  <a:lnTo>
                    <a:pt x="337794" y="45085"/>
                  </a:lnTo>
                  <a:lnTo>
                    <a:pt x="337997" y="45085"/>
                  </a:lnTo>
                  <a:lnTo>
                    <a:pt x="337997" y="44907"/>
                  </a:lnTo>
                  <a:lnTo>
                    <a:pt x="338391" y="44907"/>
                  </a:lnTo>
                  <a:lnTo>
                    <a:pt x="338391" y="44513"/>
                  </a:lnTo>
                  <a:lnTo>
                    <a:pt x="338582" y="44513"/>
                  </a:lnTo>
                  <a:lnTo>
                    <a:pt x="338582" y="44310"/>
                  </a:lnTo>
                  <a:lnTo>
                    <a:pt x="339369" y="44310"/>
                  </a:lnTo>
                  <a:lnTo>
                    <a:pt x="339547" y="43954"/>
                  </a:lnTo>
                  <a:lnTo>
                    <a:pt x="340156" y="43916"/>
                  </a:lnTo>
                  <a:lnTo>
                    <a:pt x="340550" y="44310"/>
                  </a:lnTo>
                  <a:lnTo>
                    <a:pt x="341147" y="44310"/>
                  </a:lnTo>
                  <a:lnTo>
                    <a:pt x="341147" y="44513"/>
                  </a:lnTo>
                  <a:lnTo>
                    <a:pt x="407174" y="40894"/>
                  </a:lnTo>
                  <a:lnTo>
                    <a:pt x="341541" y="44513"/>
                  </a:lnTo>
                  <a:lnTo>
                    <a:pt x="341541" y="44907"/>
                  </a:lnTo>
                  <a:lnTo>
                    <a:pt x="341731" y="44907"/>
                  </a:lnTo>
                  <a:lnTo>
                    <a:pt x="341731" y="45085"/>
                  </a:lnTo>
                  <a:lnTo>
                    <a:pt x="342125" y="45478"/>
                  </a:lnTo>
                  <a:lnTo>
                    <a:pt x="342125" y="46088"/>
                  </a:lnTo>
                  <a:lnTo>
                    <a:pt x="342519" y="46469"/>
                  </a:lnTo>
                  <a:lnTo>
                    <a:pt x="342519" y="46659"/>
                  </a:lnTo>
                  <a:lnTo>
                    <a:pt x="454139" y="38303"/>
                  </a:lnTo>
                  <a:lnTo>
                    <a:pt x="454533" y="38277"/>
                  </a:lnTo>
                  <a:lnTo>
                    <a:pt x="455117" y="38239"/>
                  </a:lnTo>
                  <a:lnTo>
                    <a:pt x="455510" y="38633"/>
                  </a:lnTo>
                  <a:lnTo>
                    <a:pt x="456120" y="38633"/>
                  </a:lnTo>
                  <a:lnTo>
                    <a:pt x="456120" y="38811"/>
                  </a:lnTo>
                  <a:lnTo>
                    <a:pt x="456514" y="38811"/>
                  </a:lnTo>
                  <a:lnTo>
                    <a:pt x="456514" y="39204"/>
                  </a:lnTo>
                  <a:lnTo>
                    <a:pt x="456692" y="39204"/>
                  </a:lnTo>
                  <a:lnTo>
                    <a:pt x="456692" y="39598"/>
                  </a:lnTo>
                  <a:lnTo>
                    <a:pt x="457085" y="39814"/>
                  </a:lnTo>
                  <a:lnTo>
                    <a:pt x="457085" y="40779"/>
                  </a:lnTo>
                  <a:lnTo>
                    <a:pt x="457479" y="41173"/>
                  </a:lnTo>
                  <a:lnTo>
                    <a:pt x="457479" y="41376"/>
                  </a:lnTo>
                  <a:lnTo>
                    <a:pt x="457085" y="41376"/>
                  </a:lnTo>
                  <a:lnTo>
                    <a:pt x="457085" y="42722"/>
                  </a:lnTo>
                  <a:lnTo>
                    <a:pt x="456692" y="42735"/>
                  </a:lnTo>
                  <a:lnTo>
                    <a:pt x="456692" y="42951"/>
                  </a:lnTo>
                  <a:lnTo>
                    <a:pt x="456514" y="42951"/>
                  </a:lnTo>
                  <a:lnTo>
                    <a:pt x="456514" y="43332"/>
                  </a:lnTo>
                  <a:lnTo>
                    <a:pt x="455904" y="43332"/>
                  </a:lnTo>
                  <a:lnTo>
                    <a:pt x="455904" y="43522"/>
                  </a:lnTo>
                  <a:lnTo>
                    <a:pt x="455117" y="43522"/>
                  </a:lnTo>
                  <a:lnTo>
                    <a:pt x="342519" y="47053"/>
                  </a:lnTo>
                  <a:lnTo>
                    <a:pt x="342125" y="47447"/>
                  </a:lnTo>
                  <a:lnTo>
                    <a:pt x="342125" y="48044"/>
                  </a:lnTo>
                  <a:lnTo>
                    <a:pt x="341731" y="48221"/>
                  </a:lnTo>
                  <a:lnTo>
                    <a:pt x="341731" y="48615"/>
                  </a:lnTo>
                  <a:lnTo>
                    <a:pt x="341541" y="48615"/>
                  </a:lnTo>
                  <a:lnTo>
                    <a:pt x="341541" y="49009"/>
                  </a:lnTo>
                  <a:lnTo>
                    <a:pt x="340944" y="49009"/>
                  </a:lnTo>
                  <a:lnTo>
                    <a:pt x="340944" y="49225"/>
                  </a:lnTo>
                  <a:lnTo>
                    <a:pt x="340156" y="49225"/>
                  </a:lnTo>
                  <a:lnTo>
                    <a:pt x="227545" y="52743"/>
                  </a:lnTo>
                  <a:lnTo>
                    <a:pt x="227545" y="52933"/>
                  </a:lnTo>
                  <a:lnTo>
                    <a:pt x="227152" y="53327"/>
                  </a:lnTo>
                  <a:lnTo>
                    <a:pt x="227152" y="53721"/>
                  </a:lnTo>
                  <a:lnTo>
                    <a:pt x="226758" y="53924"/>
                  </a:lnTo>
                  <a:lnTo>
                    <a:pt x="226758" y="54317"/>
                  </a:lnTo>
                  <a:lnTo>
                    <a:pt x="226580" y="54483"/>
                  </a:lnTo>
                  <a:lnTo>
                    <a:pt x="226174" y="54495"/>
                  </a:lnTo>
                  <a:lnTo>
                    <a:pt x="225971" y="54889"/>
                  </a:lnTo>
                  <a:lnTo>
                    <a:pt x="101549" y="62344"/>
                  </a:lnTo>
                  <a:lnTo>
                    <a:pt x="750011" y="30797"/>
                  </a:lnTo>
                  <a:close/>
                </a:path>
                <a:path w="770255" h="131445">
                  <a:moveTo>
                    <a:pt x="769899" y="9017"/>
                  </a:moveTo>
                  <a:lnTo>
                    <a:pt x="769327" y="8420"/>
                  </a:lnTo>
                  <a:lnTo>
                    <a:pt x="769327" y="8229"/>
                  </a:lnTo>
                  <a:lnTo>
                    <a:pt x="768934" y="8229"/>
                  </a:lnTo>
                  <a:lnTo>
                    <a:pt x="768934" y="7239"/>
                  </a:lnTo>
                  <a:lnTo>
                    <a:pt x="768540" y="6845"/>
                  </a:lnTo>
                  <a:lnTo>
                    <a:pt x="768540" y="6273"/>
                  </a:lnTo>
                  <a:lnTo>
                    <a:pt x="768324" y="5676"/>
                  </a:lnTo>
                  <a:lnTo>
                    <a:pt x="768324" y="2146"/>
                  </a:lnTo>
                  <a:lnTo>
                    <a:pt x="768540" y="1968"/>
                  </a:lnTo>
                  <a:lnTo>
                    <a:pt x="768540" y="965"/>
                  </a:lnTo>
                  <a:lnTo>
                    <a:pt x="768934" y="965"/>
                  </a:lnTo>
                  <a:lnTo>
                    <a:pt x="768934" y="393"/>
                  </a:lnTo>
                  <a:lnTo>
                    <a:pt x="769327" y="393"/>
                  </a:lnTo>
                  <a:lnTo>
                    <a:pt x="769327" y="0"/>
                  </a:lnTo>
                  <a:lnTo>
                    <a:pt x="101765" y="32931"/>
                  </a:lnTo>
                  <a:lnTo>
                    <a:pt x="101765" y="30403"/>
                  </a:lnTo>
                  <a:lnTo>
                    <a:pt x="101549" y="30403"/>
                  </a:lnTo>
                  <a:lnTo>
                    <a:pt x="101155" y="30403"/>
                  </a:lnTo>
                  <a:lnTo>
                    <a:pt x="100761" y="30403"/>
                  </a:lnTo>
                  <a:lnTo>
                    <a:pt x="100761" y="33324"/>
                  </a:lnTo>
                  <a:lnTo>
                    <a:pt x="101155" y="32931"/>
                  </a:lnTo>
                  <a:lnTo>
                    <a:pt x="100584" y="33540"/>
                  </a:lnTo>
                  <a:lnTo>
                    <a:pt x="100584" y="30797"/>
                  </a:lnTo>
                  <a:lnTo>
                    <a:pt x="100190" y="30975"/>
                  </a:lnTo>
                  <a:lnTo>
                    <a:pt x="100190" y="31762"/>
                  </a:lnTo>
                  <a:lnTo>
                    <a:pt x="99974" y="31762"/>
                  </a:lnTo>
                  <a:lnTo>
                    <a:pt x="99974" y="32359"/>
                  </a:lnTo>
                  <a:lnTo>
                    <a:pt x="99580" y="32537"/>
                  </a:lnTo>
                  <a:lnTo>
                    <a:pt x="99580" y="34112"/>
                  </a:lnTo>
                  <a:lnTo>
                    <a:pt x="99187" y="34505"/>
                  </a:lnTo>
                  <a:lnTo>
                    <a:pt x="99187" y="36068"/>
                  </a:lnTo>
                  <a:lnTo>
                    <a:pt x="99187" y="38633"/>
                  </a:lnTo>
                  <a:lnTo>
                    <a:pt x="99580" y="38811"/>
                  </a:lnTo>
                  <a:lnTo>
                    <a:pt x="99580" y="40195"/>
                  </a:lnTo>
                  <a:lnTo>
                    <a:pt x="99974" y="40779"/>
                  </a:lnTo>
                  <a:lnTo>
                    <a:pt x="99974" y="41770"/>
                  </a:lnTo>
                  <a:lnTo>
                    <a:pt x="100190" y="41948"/>
                  </a:lnTo>
                  <a:lnTo>
                    <a:pt x="100190" y="42735"/>
                  </a:lnTo>
                  <a:lnTo>
                    <a:pt x="100584" y="42951"/>
                  </a:lnTo>
                  <a:lnTo>
                    <a:pt x="100584" y="40195"/>
                  </a:lnTo>
                  <a:lnTo>
                    <a:pt x="100761" y="40386"/>
                  </a:lnTo>
                  <a:lnTo>
                    <a:pt x="100761" y="40779"/>
                  </a:lnTo>
                  <a:lnTo>
                    <a:pt x="101155" y="41173"/>
                  </a:lnTo>
                  <a:lnTo>
                    <a:pt x="101155" y="41376"/>
                  </a:lnTo>
                  <a:lnTo>
                    <a:pt x="101155" y="43916"/>
                  </a:lnTo>
                  <a:lnTo>
                    <a:pt x="101549" y="43916"/>
                  </a:lnTo>
                  <a:lnTo>
                    <a:pt x="101549" y="44310"/>
                  </a:lnTo>
                  <a:lnTo>
                    <a:pt x="101765" y="41770"/>
                  </a:lnTo>
                  <a:lnTo>
                    <a:pt x="769899" y="9017"/>
                  </a:lnTo>
                  <a:close/>
                </a:path>
              </a:pathLst>
            </a:custGeom>
            <a:solidFill>
              <a:srgbClr val="FF8000"/>
            </a:solidFill>
          </p:spPr>
          <p:txBody>
            <a:bodyPr wrap="square" lIns="0" tIns="0" rIns="0" bIns="0" rtlCol="0"/>
            <a:lstStyle/>
            <a:p>
              <a:endParaRPr/>
            </a:p>
          </p:txBody>
        </p:sp>
        <p:sp>
          <p:nvSpPr>
            <p:cNvPr id="37" name="object 34">
              <a:extLst>
                <a:ext uri="{FF2B5EF4-FFF2-40B4-BE49-F238E27FC236}">
                  <a16:creationId xmlns:a16="http://schemas.microsoft.com/office/drawing/2014/main" id="{CE435B3A-9275-2E86-51A8-8B04FDAF7302}"/>
                </a:ext>
              </a:extLst>
            </p:cNvPr>
            <p:cNvSpPr/>
            <p:nvPr/>
          </p:nvSpPr>
          <p:spPr>
            <a:xfrm>
              <a:off x="1751139" y="3221329"/>
              <a:ext cx="685800" cy="138430"/>
            </a:xfrm>
            <a:custGeom>
              <a:avLst/>
              <a:gdLst/>
              <a:ahLst/>
              <a:cxnLst/>
              <a:rect l="l" t="t" r="r" b="b"/>
              <a:pathLst>
                <a:path w="685800" h="138429">
                  <a:moveTo>
                    <a:pt x="571" y="127444"/>
                  </a:moveTo>
                  <a:lnTo>
                    <a:pt x="0" y="127444"/>
                  </a:lnTo>
                  <a:lnTo>
                    <a:pt x="0" y="129400"/>
                  </a:lnTo>
                  <a:lnTo>
                    <a:pt x="571" y="129400"/>
                  </a:lnTo>
                  <a:lnTo>
                    <a:pt x="571" y="127444"/>
                  </a:lnTo>
                  <a:close/>
                </a:path>
                <a:path w="685800" h="138429">
                  <a:moveTo>
                    <a:pt x="965" y="105486"/>
                  </a:moveTo>
                  <a:lnTo>
                    <a:pt x="177" y="106070"/>
                  </a:lnTo>
                  <a:lnTo>
                    <a:pt x="177" y="107061"/>
                  </a:lnTo>
                  <a:lnTo>
                    <a:pt x="0" y="107632"/>
                  </a:lnTo>
                  <a:lnTo>
                    <a:pt x="0" y="109804"/>
                  </a:lnTo>
                  <a:lnTo>
                    <a:pt x="0" y="112941"/>
                  </a:lnTo>
                  <a:lnTo>
                    <a:pt x="177" y="113334"/>
                  </a:lnTo>
                  <a:lnTo>
                    <a:pt x="177" y="114503"/>
                  </a:lnTo>
                  <a:lnTo>
                    <a:pt x="571" y="114896"/>
                  </a:lnTo>
                  <a:lnTo>
                    <a:pt x="571" y="115468"/>
                  </a:lnTo>
                  <a:lnTo>
                    <a:pt x="965" y="115862"/>
                  </a:lnTo>
                  <a:lnTo>
                    <a:pt x="965" y="105486"/>
                  </a:lnTo>
                  <a:close/>
                </a:path>
                <a:path w="685800" h="138429">
                  <a:moveTo>
                    <a:pt x="1574" y="114503"/>
                  </a:moveTo>
                  <a:lnTo>
                    <a:pt x="1181" y="114300"/>
                  </a:lnTo>
                  <a:lnTo>
                    <a:pt x="1181" y="117043"/>
                  </a:lnTo>
                  <a:lnTo>
                    <a:pt x="1574" y="117436"/>
                  </a:lnTo>
                  <a:lnTo>
                    <a:pt x="1574" y="114503"/>
                  </a:lnTo>
                  <a:close/>
                </a:path>
                <a:path w="685800" h="138429">
                  <a:moveTo>
                    <a:pt x="1714" y="137820"/>
                  </a:moveTo>
                  <a:lnTo>
                    <a:pt x="1574" y="135674"/>
                  </a:lnTo>
                  <a:lnTo>
                    <a:pt x="1181" y="135674"/>
                  </a:lnTo>
                  <a:lnTo>
                    <a:pt x="1181" y="137820"/>
                  </a:lnTo>
                  <a:lnTo>
                    <a:pt x="1714" y="137820"/>
                  </a:lnTo>
                  <a:close/>
                </a:path>
                <a:path w="685800" h="138429">
                  <a:moveTo>
                    <a:pt x="2146" y="124879"/>
                  </a:moveTo>
                  <a:lnTo>
                    <a:pt x="1574" y="124879"/>
                  </a:lnTo>
                  <a:lnTo>
                    <a:pt x="1181" y="124879"/>
                  </a:lnTo>
                  <a:lnTo>
                    <a:pt x="1181" y="125272"/>
                  </a:lnTo>
                  <a:lnTo>
                    <a:pt x="965" y="125272"/>
                  </a:lnTo>
                  <a:lnTo>
                    <a:pt x="965" y="128409"/>
                  </a:lnTo>
                  <a:lnTo>
                    <a:pt x="1181" y="128016"/>
                  </a:lnTo>
                  <a:lnTo>
                    <a:pt x="1181" y="127838"/>
                  </a:lnTo>
                  <a:lnTo>
                    <a:pt x="1574" y="127838"/>
                  </a:lnTo>
                  <a:lnTo>
                    <a:pt x="1574" y="127444"/>
                  </a:lnTo>
                  <a:lnTo>
                    <a:pt x="2146" y="127444"/>
                  </a:lnTo>
                  <a:lnTo>
                    <a:pt x="2146" y="124879"/>
                  </a:lnTo>
                  <a:close/>
                </a:path>
                <a:path w="685800" h="138429">
                  <a:moveTo>
                    <a:pt x="599643" y="98044"/>
                  </a:moveTo>
                  <a:lnTo>
                    <a:pt x="599427" y="98044"/>
                  </a:lnTo>
                  <a:lnTo>
                    <a:pt x="598639" y="98615"/>
                  </a:lnTo>
                  <a:lnTo>
                    <a:pt x="598639" y="98818"/>
                  </a:lnTo>
                  <a:lnTo>
                    <a:pt x="598462" y="99212"/>
                  </a:lnTo>
                  <a:lnTo>
                    <a:pt x="598462" y="100177"/>
                  </a:lnTo>
                  <a:lnTo>
                    <a:pt x="598068" y="100393"/>
                  </a:lnTo>
                  <a:lnTo>
                    <a:pt x="598068" y="103924"/>
                  </a:lnTo>
                  <a:lnTo>
                    <a:pt x="598462" y="104317"/>
                  </a:lnTo>
                  <a:lnTo>
                    <a:pt x="598462" y="105092"/>
                  </a:lnTo>
                  <a:lnTo>
                    <a:pt x="598639" y="105486"/>
                  </a:lnTo>
                  <a:lnTo>
                    <a:pt x="598639" y="105879"/>
                  </a:lnTo>
                  <a:lnTo>
                    <a:pt x="599033" y="106070"/>
                  </a:lnTo>
                  <a:lnTo>
                    <a:pt x="599033" y="106451"/>
                  </a:lnTo>
                  <a:lnTo>
                    <a:pt x="599427" y="106667"/>
                  </a:lnTo>
                  <a:lnTo>
                    <a:pt x="599427" y="107061"/>
                  </a:lnTo>
                  <a:lnTo>
                    <a:pt x="599643" y="107061"/>
                  </a:lnTo>
                  <a:lnTo>
                    <a:pt x="599643" y="98044"/>
                  </a:lnTo>
                  <a:close/>
                </a:path>
                <a:path w="685800" h="138429">
                  <a:moveTo>
                    <a:pt x="623265" y="85674"/>
                  </a:moveTo>
                  <a:lnTo>
                    <a:pt x="622084" y="86067"/>
                  </a:lnTo>
                  <a:lnTo>
                    <a:pt x="621080" y="86067"/>
                  </a:lnTo>
                  <a:lnTo>
                    <a:pt x="619506" y="86067"/>
                  </a:lnTo>
                  <a:lnTo>
                    <a:pt x="608482" y="86664"/>
                  </a:lnTo>
                  <a:lnTo>
                    <a:pt x="605942" y="89204"/>
                  </a:lnTo>
                  <a:lnTo>
                    <a:pt x="604939" y="89801"/>
                  </a:lnTo>
                  <a:lnTo>
                    <a:pt x="604151" y="90779"/>
                  </a:lnTo>
                  <a:lnTo>
                    <a:pt x="602576" y="92341"/>
                  </a:lnTo>
                  <a:lnTo>
                    <a:pt x="601611" y="92938"/>
                  </a:lnTo>
                  <a:lnTo>
                    <a:pt x="600608" y="93522"/>
                  </a:lnTo>
                  <a:lnTo>
                    <a:pt x="599643" y="94119"/>
                  </a:lnTo>
                  <a:lnTo>
                    <a:pt x="599033" y="94907"/>
                  </a:lnTo>
                  <a:lnTo>
                    <a:pt x="598068" y="95478"/>
                  </a:lnTo>
                  <a:lnTo>
                    <a:pt x="597065" y="96075"/>
                  </a:lnTo>
                  <a:lnTo>
                    <a:pt x="596277" y="96469"/>
                  </a:lnTo>
                  <a:lnTo>
                    <a:pt x="594309" y="97650"/>
                  </a:lnTo>
                  <a:lnTo>
                    <a:pt x="599427" y="97256"/>
                  </a:lnTo>
                  <a:lnTo>
                    <a:pt x="600036" y="97256"/>
                  </a:lnTo>
                  <a:lnTo>
                    <a:pt x="600214" y="97256"/>
                  </a:lnTo>
                  <a:lnTo>
                    <a:pt x="600214" y="97650"/>
                  </a:lnTo>
                  <a:lnTo>
                    <a:pt x="601002" y="97650"/>
                  </a:lnTo>
                  <a:lnTo>
                    <a:pt x="601002" y="98044"/>
                  </a:lnTo>
                  <a:lnTo>
                    <a:pt x="601218" y="98044"/>
                  </a:lnTo>
                  <a:lnTo>
                    <a:pt x="601218" y="98818"/>
                  </a:lnTo>
                  <a:lnTo>
                    <a:pt x="601218" y="104889"/>
                  </a:lnTo>
                  <a:lnTo>
                    <a:pt x="601789" y="104889"/>
                  </a:lnTo>
                  <a:lnTo>
                    <a:pt x="602576" y="104889"/>
                  </a:lnTo>
                  <a:lnTo>
                    <a:pt x="603364" y="104317"/>
                  </a:lnTo>
                  <a:lnTo>
                    <a:pt x="604151" y="103924"/>
                  </a:lnTo>
                  <a:lnTo>
                    <a:pt x="604939" y="103314"/>
                  </a:lnTo>
                  <a:lnTo>
                    <a:pt x="606120" y="101752"/>
                  </a:lnTo>
                  <a:lnTo>
                    <a:pt x="607695" y="101955"/>
                  </a:lnTo>
                  <a:lnTo>
                    <a:pt x="608876" y="100393"/>
                  </a:lnTo>
                  <a:lnTo>
                    <a:pt x="609485" y="99796"/>
                  </a:lnTo>
                  <a:lnTo>
                    <a:pt x="613029" y="97434"/>
                  </a:lnTo>
                  <a:lnTo>
                    <a:pt x="615784" y="94119"/>
                  </a:lnTo>
                  <a:lnTo>
                    <a:pt x="618934" y="90982"/>
                  </a:lnTo>
                  <a:lnTo>
                    <a:pt x="619899" y="90195"/>
                  </a:lnTo>
                  <a:lnTo>
                    <a:pt x="620687" y="88811"/>
                  </a:lnTo>
                  <a:lnTo>
                    <a:pt x="621474" y="88239"/>
                  </a:lnTo>
                  <a:lnTo>
                    <a:pt x="622084" y="87249"/>
                  </a:lnTo>
                  <a:lnTo>
                    <a:pt x="622655" y="86664"/>
                  </a:lnTo>
                  <a:lnTo>
                    <a:pt x="623265" y="85674"/>
                  </a:lnTo>
                  <a:close/>
                </a:path>
                <a:path w="685800" h="138429">
                  <a:moveTo>
                    <a:pt x="624230" y="73710"/>
                  </a:moveTo>
                  <a:lnTo>
                    <a:pt x="623836" y="71564"/>
                  </a:lnTo>
                  <a:lnTo>
                    <a:pt x="623658" y="71564"/>
                  </a:lnTo>
                  <a:lnTo>
                    <a:pt x="623265" y="71958"/>
                  </a:lnTo>
                  <a:lnTo>
                    <a:pt x="623049" y="71958"/>
                  </a:lnTo>
                  <a:lnTo>
                    <a:pt x="622655" y="72136"/>
                  </a:lnTo>
                  <a:lnTo>
                    <a:pt x="622261" y="72136"/>
                  </a:lnTo>
                  <a:lnTo>
                    <a:pt x="622084" y="72136"/>
                  </a:lnTo>
                  <a:lnTo>
                    <a:pt x="621474" y="72529"/>
                  </a:lnTo>
                  <a:lnTo>
                    <a:pt x="621080" y="72923"/>
                  </a:lnTo>
                  <a:lnTo>
                    <a:pt x="620687" y="72923"/>
                  </a:lnTo>
                  <a:lnTo>
                    <a:pt x="620509" y="73126"/>
                  </a:lnTo>
                  <a:lnTo>
                    <a:pt x="619506" y="74104"/>
                  </a:lnTo>
                  <a:lnTo>
                    <a:pt x="618934" y="74485"/>
                  </a:lnTo>
                  <a:lnTo>
                    <a:pt x="618540" y="75095"/>
                  </a:lnTo>
                  <a:lnTo>
                    <a:pt x="617931" y="75666"/>
                  </a:lnTo>
                  <a:lnTo>
                    <a:pt x="619112" y="75666"/>
                  </a:lnTo>
                  <a:lnTo>
                    <a:pt x="620687" y="75666"/>
                  </a:lnTo>
                  <a:lnTo>
                    <a:pt x="622084" y="75666"/>
                  </a:lnTo>
                  <a:lnTo>
                    <a:pt x="623265" y="75272"/>
                  </a:lnTo>
                  <a:lnTo>
                    <a:pt x="623658" y="75272"/>
                  </a:lnTo>
                  <a:lnTo>
                    <a:pt x="623658" y="75095"/>
                  </a:lnTo>
                  <a:lnTo>
                    <a:pt x="623836" y="74701"/>
                  </a:lnTo>
                  <a:lnTo>
                    <a:pt x="623836" y="73710"/>
                  </a:lnTo>
                  <a:lnTo>
                    <a:pt x="624230" y="73710"/>
                  </a:lnTo>
                  <a:close/>
                </a:path>
                <a:path w="685800" h="138429">
                  <a:moveTo>
                    <a:pt x="627989" y="71564"/>
                  </a:moveTo>
                  <a:lnTo>
                    <a:pt x="625233" y="71564"/>
                  </a:lnTo>
                  <a:lnTo>
                    <a:pt x="625233" y="71348"/>
                  </a:lnTo>
                  <a:lnTo>
                    <a:pt x="624624" y="71348"/>
                  </a:lnTo>
                  <a:lnTo>
                    <a:pt x="624586" y="71564"/>
                  </a:lnTo>
                  <a:lnTo>
                    <a:pt x="624230" y="73710"/>
                  </a:lnTo>
                  <a:lnTo>
                    <a:pt x="624840" y="73126"/>
                  </a:lnTo>
                  <a:lnTo>
                    <a:pt x="625233" y="73126"/>
                  </a:lnTo>
                  <a:lnTo>
                    <a:pt x="625233" y="72923"/>
                  </a:lnTo>
                  <a:lnTo>
                    <a:pt x="625805" y="72136"/>
                  </a:lnTo>
                  <a:lnTo>
                    <a:pt x="625233" y="72136"/>
                  </a:lnTo>
                  <a:lnTo>
                    <a:pt x="625233" y="71958"/>
                  </a:lnTo>
                  <a:lnTo>
                    <a:pt x="627380" y="71958"/>
                  </a:lnTo>
                  <a:lnTo>
                    <a:pt x="627989" y="71564"/>
                  </a:lnTo>
                  <a:close/>
                </a:path>
                <a:path w="685800" h="138429">
                  <a:moveTo>
                    <a:pt x="629564" y="71958"/>
                  </a:moveTo>
                  <a:lnTo>
                    <a:pt x="629348" y="71564"/>
                  </a:lnTo>
                  <a:lnTo>
                    <a:pt x="628954" y="71564"/>
                  </a:lnTo>
                  <a:lnTo>
                    <a:pt x="629348" y="71958"/>
                  </a:lnTo>
                  <a:lnTo>
                    <a:pt x="629564" y="71958"/>
                  </a:lnTo>
                  <a:close/>
                </a:path>
                <a:path w="685800" h="138429">
                  <a:moveTo>
                    <a:pt x="631532" y="79400"/>
                  </a:moveTo>
                  <a:lnTo>
                    <a:pt x="631139" y="79794"/>
                  </a:lnTo>
                  <a:lnTo>
                    <a:pt x="631139" y="79984"/>
                  </a:lnTo>
                  <a:lnTo>
                    <a:pt x="630923" y="79984"/>
                  </a:lnTo>
                  <a:lnTo>
                    <a:pt x="630135" y="80759"/>
                  </a:lnTo>
                  <a:lnTo>
                    <a:pt x="629958" y="80759"/>
                  </a:lnTo>
                  <a:lnTo>
                    <a:pt x="629564" y="80975"/>
                  </a:lnTo>
                  <a:lnTo>
                    <a:pt x="629348" y="80975"/>
                  </a:lnTo>
                  <a:lnTo>
                    <a:pt x="628954" y="81368"/>
                  </a:lnTo>
                  <a:lnTo>
                    <a:pt x="628561" y="81368"/>
                  </a:lnTo>
                  <a:lnTo>
                    <a:pt x="627773" y="81368"/>
                  </a:lnTo>
                  <a:lnTo>
                    <a:pt x="627380" y="80975"/>
                  </a:lnTo>
                  <a:lnTo>
                    <a:pt x="626986" y="80975"/>
                  </a:lnTo>
                  <a:lnTo>
                    <a:pt x="626986" y="80365"/>
                  </a:lnTo>
                  <a:lnTo>
                    <a:pt x="626808" y="79984"/>
                  </a:lnTo>
                  <a:lnTo>
                    <a:pt x="626414" y="79794"/>
                  </a:lnTo>
                  <a:lnTo>
                    <a:pt x="626414" y="78803"/>
                  </a:lnTo>
                  <a:lnTo>
                    <a:pt x="626414" y="77622"/>
                  </a:lnTo>
                  <a:lnTo>
                    <a:pt x="626808" y="77228"/>
                  </a:lnTo>
                  <a:lnTo>
                    <a:pt x="626808" y="76657"/>
                  </a:lnTo>
                  <a:lnTo>
                    <a:pt x="626986" y="76657"/>
                  </a:lnTo>
                  <a:lnTo>
                    <a:pt x="626986" y="76263"/>
                  </a:lnTo>
                  <a:lnTo>
                    <a:pt x="626808" y="76263"/>
                  </a:lnTo>
                  <a:lnTo>
                    <a:pt x="626198" y="76263"/>
                  </a:lnTo>
                  <a:lnTo>
                    <a:pt x="624840" y="76263"/>
                  </a:lnTo>
                  <a:lnTo>
                    <a:pt x="619506" y="76263"/>
                  </a:lnTo>
                  <a:lnTo>
                    <a:pt x="619112" y="76263"/>
                  </a:lnTo>
                  <a:lnTo>
                    <a:pt x="618934" y="76657"/>
                  </a:lnTo>
                  <a:lnTo>
                    <a:pt x="618540" y="76847"/>
                  </a:lnTo>
                  <a:lnTo>
                    <a:pt x="618540" y="77622"/>
                  </a:lnTo>
                  <a:lnTo>
                    <a:pt x="618324" y="77622"/>
                  </a:lnTo>
                  <a:lnTo>
                    <a:pt x="618324" y="78803"/>
                  </a:lnTo>
                  <a:lnTo>
                    <a:pt x="617931" y="79197"/>
                  </a:lnTo>
                  <a:lnTo>
                    <a:pt x="617931" y="80365"/>
                  </a:lnTo>
                  <a:lnTo>
                    <a:pt x="617931" y="81546"/>
                  </a:lnTo>
                  <a:lnTo>
                    <a:pt x="618324" y="81940"/>
                  </a:lnTo>
                  <a:lnTo>
                    <a:pt x="618324" y="83121"/>
                  </a:lnTo>
                  <a:lnTo>
                    <a:pt x="618540" y="83502"/>
                  </a:lnTo>
                  <a:lnTo>
                    <a:pt x="618540" y="84505"/>
                  </a:lnTo>
                  <a:lnTo>
                    <a:pt x="619112" y="85102"/>
                  </a:lnTo>
                  <a:lnTo>
                    <a:pt x="619112" y="85496"/>
                  </a:lnTo>
                  <a:lnTo>
                    <a:pt x="619506" y="85496"/>
                  </a:lnTo>
                  <a:lnTo>
                    <a:pt x="621080" y="85496"/>
                  </a:lnTo>
                  <a:lnTo>
                    <a:pt x="623265" y="85674"/>
                  </a:lnTo>
                  <a:lnTo>
                    <a:pt x="622477" y="84886"/>
                  </a:lnTo>
                  <a:lnTo>
                    <a:pt x="624840" y="85102"/>
                  </a:lnTo>
                  <a:lnTo>
                    <a:pt x="625411" y="85102"/>
                  </a:lnTo>
                  <a:lnTo>
                    <a:pt x="625805" y="84709"/>
                  </a:lnTo>
                  <a:lnTo>
                    <a:pt x="626198" y="84709"/>
                  </a:lnTo>
                  <a:lnTo>
                    <a:pt x="626808" y="84709"/>
                  </a:lnTo>
                  <a:lnTo>
                    <a:pt x="627380" y="84505"/>
                  </a:lnTo>
                  <a:lnTo>
                    <a:pt x="627773" y="84505"/>
                  </a:lnTo>
                  <a:lnTo>
                    <a:pt x="628383" y="84505"/>
                  </a:lnTo>
                  <a:lnTo>
                    <a:pt x="628561" y="84112"/>
                  </a:lnTo>
                  <a:lnTo>
                    <a:pt x="628954" y="84112"/>
                  </a:lnTo>
                  <a:lnTo>
                    <a:pt x="629348" y="84112"/>
                  </a:lnTo>
                  <a:lnTo>
                    <a:pt x="629348" y="83896"/>
                  </a:lnTo>
                  <a:lnTo>
                    <a:pt x="629564" y="83896"/>
                  </a:lnTo>
                  <a:lnTo>
                    <a:pt x="629958" y="83502"/>
                  </a:lnTo>
                  <a:lnTo>
                    <a:pt x="630135" y="83502"/>
                  </a:lnTo>
                  <a:lnTo>
                    <a:pt x="630923" y="82931"/>
                  </a:lnTo>
                  <a:lnTo>
                    <a:pt x="631532" y="82334"/>
                  </a:lnTo>
                  <a:lnTo>
                    <a:pt x="631532" y="79400"/>
                  </a:lnTo>
                  <a:close/>
                </a:path>
                <a:path w="685800" h="138429">
                  <a:moveTo>
                    <a:pt x="632104" y="79400"/>
                  </a:moveTo>
                  <a:lnTo>
                    <a:pt x="631710" y="79400"/>
                  </a:lnTo>
                  <a:lnTo>
                    <a:pt x="631710" y="81368"/>
                  </a:lnTo>
                  <a:lnTo>
                    <a:pt x="632104" y="81368"/>
                  </a:lnTo>
                  <a:lnTo>
                    <a:pt x="632104" y="79400"/>
                  </a:lnTo>
                  <a:close/>
                </a:path>
                <a:path w="685800" h="138429">
                  <a:moveTo>
                    <a:pt x="649427" y="26657"/>
                  </a:moveTo>
                  <a:lnTo>
                    <a:pt x="649033" y="26657"/>
                  </a:lnTo>
                  <a:lnTo>
                    <a:pt x="648843" y="26657"/>
                  </a:lnTo>
                  <a:lnTo>
                    <a:pt x="648843" y="27051"/>
                  </a:lnTo>
                  <a:lnTo>
                    <a:pt x="648449" y="27051"/>
                  </a:lnTo>
                  <a:lnTo>
                    <a:pt x="648449" y="27444"/>
                  </a:lnTo>
                  <a:lnTo>
                    <a:pt x="648246" y="27647"/>
                  </a:lnTo>
                  <a:lnTo>
                    <a:pt x="648246" y="29006"/>
                  </a:lnTo>
                  <a:lnTo>
                    <a:pt x="647852" y="29222"/>
                  </a:lnTo>
                  <a:lnTo>
                    <a:pt x="647852" y="32143"/>
                  </a:lnTo>
                  <a:lnTo>
                    <a:pt x="648246" y="32359"/>
                  </a:lnTo>
                  <a:lnTo>
                    <a:pt x="648246" y="33921"/>
                  </a:lnTo>
                  <a:lnTo>
                    <a:pt x="648449" y="34315"/>
                  </a:lnTo>
                  <a:lnTo>
                    <a:pt x="648449" y="34886"/>
                  </a:lnTo>
                  <a:lnTo>
                    <a:pt x="648843" y="34886"/>
                  </a:lnTo>
                  <a:lnTo>
                    <a:pt x="648843" y="35280"/>
                  </a:lnTo>
                  <a:lnTo>
                    <a:pt x="649427" y="35890"/>
                  </a:lnTo>
                  <a:lnTo>
                    <a:pt x="649427" y="26657"/>
                  </a:lnTo>
                  <a:close/>
                </a:path>
                <a:path w="685800" h="138429">
                  <a:moveTo>
                    <a:pt x="672680" y="14503"/>
                  </a:moveTo>
                  <a:lnTo>
                    <a:pt x="671499" y="14503"/>
                  </a:lnTo>
                  <a:lnTo>
                    <a:pt x="670890" y="14897"/>
                  </a:lnTo>
                  <a:lnTo>
                    <a:pt x="669315" y="14897"/>
                  </a:lnTo>
                  <a:lnTo>
                    <a:pt x="656717" y="15468"/>
                  </a:lnTo>
                  <a:lnTo>
                    <a:pt x="655726" y="16078"/>
                  </a:lnTo>
                  <a:lnTo>
                    <a:pt x="655142" y="16459"/>
                  </a:lnTo>
                  <a:lnTo>
                    <a:pt x="654545" y="17043"/>
                  </a:lnTo>
                  <a:lnTo>
                    <a:pt x="652970" y="18211"/>
                  </a:lnTo>
                  <a:lnTo>
                    <a:pt x="652183" y="18605"/>
                  </a:lnTo>
                  <a:lnTo>
                    <a:pt x="651395" y="19215"/>
                  </a:lnTo>
                  <a:lnTo>
                    <a:pt x="650417" y="19786"/>
                  </a:lnTo>
                  <a:lnTo>
                    <a:pt x="649820" y="20180"/>
                  </a:lnTo>
                  <a:lnTo>
                    <a:pt x="649033" y="20383"/>
                  </a:lnTo>
                  <a:lnTo>
                    <a:pt x="648449" y="21170"/>
                  </a:lnTo>
                  <a:lnTo>
                    <a:pt x="647458" y="21348"/>
                  </a:lnTo>
                  <a:lnTo>
                    <a:pt x="645883" y="22339"/>
                  </a:lnTo>
                  <a:lnTo>
                    <a:pt x="644309" y="23126"/>
                  </a:lnTo>
                  <a:lnTo>
                    <a:pt x="642543" y="23520"/>
                  </a:lnTo>
                  <a:lnTo>
                    <a:pt x="641159" y="24307"/>
                  </a:lnTo>
                  <a:lnTo>
                    <a:pt x="640969" y="24511"/>
                  </a:lnTo>
                  <a:lnTo>
                    <a:pt x="639787" y="24904"/>
                  </a:lnTo>
                  <a:lnTo>
                    <a:pt x="638797" y="25692"/>
                  </a:lnTo>
                  <a:lnTo>
                    <a:pt x="637425" y="26085"/>
                  </a:lnTo>
                  <a:lnTo>
                    <a:pt x="637222" y="26479"/>
                  </a:lnTo>
                  <a:lnTo>
                    <a:pt x="636435" y="26657"/>
                  </a:lnTo>
                  <a:lnTo>
                    <a:pt x="649033" y="26085"/>
                  </a:lnTo>
                  <a:lnTo>
                    <a:pt x="650024" y="26085"/>
                  </a:lnTo>
                  <a:lnTo>
                    <a:pt x="650417" y="26479"/>
                  </a:lnTo>
                  <a:lnTo>
                    <a:pt x="650608" y="26479"/>
                  </a:lnTo>
                  <a:lnTo>
                    <a:pt x="650608" y="26657"/>
                  </a:lnTo>
                  <a:lnTo>
                    <a:pt x="651002" y="27051"/>
                  </a:lnTo>
                  <a:lnTo>
                    <a:pt x="651002" y="27647"/>
                  </a:lnTo>
                  <a:lnTo>
                    <a:pt x="651002" y="31369"/>
                  </a:lnTo>
                  <a:lnTo>
                    <a:pt x="652183" y="30784"/>
                  </a:lnTo>
                  <a:lnTo>
                    <a:pt x="654151" y="29616"/>
                  </a:lnTo>
                  <a:lnTo>
                    <a:pt x="655332" y="29006"/>
                  </a:lnTo>
                  <a:lnTo>
                    <a:pt x="657301" y="27647"/>
                  </a:lnTo>
                  <a:lnTo>
                    <a:pt x="658507" y="27051"/>
                  </a:lnTo>
                  <a:lnTo>
                    <a:pt x="662228" y="24511"/>
                  </a:lnTo>
                  <a:lnTo>
                    <a:pt x="665378" y="21742"/>
                  </a:lnTo>
                  <a:lnTo>
                    <a:pt x="668743" y="18605"/>
                  </a:lnTo>
                  <a:lnTo>
                    <a:pt x="669531" y="17640"/>
                  </a:lnTo>
                  <a:lnTo>
                    <a:pt x="670496" y="16649"/>
                  </a:lnTo>
                  <a:lnTo>
                    <a:pt x="671499" y="15684"/>
                  </a:lnTo>
                  <a:lnTo>
                    <a:pt x="672680" y="14503"/>
                  </a:lnTo>
                  <a:close/>
                </a:path>
                <a:path w="685800" h="138429">
                  <a:moveTo>
                    <a:pt x="675043" y="0"/>
                  </a:moveTo>
                  <a:lnTo>
                    <a:pt x="674039" y="0"/>
                  </a:lnTo>
                  <a:lnTo>
                    <a:pt x="673646" y="393"/>
                  </a:lnTo>
                  <a:lnTo>
                    <a:pt x="673468" y="393"/>
                  </a:lnTo>
                  <a:lnTo>
                    <a:pt x="672680" y="787"/>
                  </a:lnTo>
                  <a:lnTo>
                    <a:pt x="672071" y="787"/>
                  </a:lnTo>
                  <a:lnTo>
                    <a:pt x="671893" y="965"/>
                  </a:lnTo>
                  <a:lnTo>
                    <a:pt x="671499" y="1358"/>
                  </a:lnTo>
                  <a:lnTo>
                    <a:pt x="671106" y="1358"/>
                  </a:lnTo>
                  <a:lnTo>
                    <a:pt x="670890" y="1562"/>
                  </a:lnTo>
                  <a:lnTo>
                    <a:pt x="670318" y="1955"/>
                  </a:lnTo>
                  <a:lnTo>
                    <a:pt x="669925" y="2349"/>
                  </a:lnTo>
                  <a:lnTo>
                    <a:pt x="669531" y="2349"/>
                  </a:lnTo>
                  <a:lnTo>
                    <a:pt x="669315" y="2527"/>
                  </a:lnTo>
                  <a:lnTo>
                    <a:pt x="668921" y="3136"/>
                  </a:lnTo>
                  <a:lnTo>
                    <a:pt x="668350" y="3530"/>
                  </a:lnTo>
                  <a:lnTo>
                    <a:pt x="667740" y="4102"/>
                  </a:lnTo>
                  <a:lnTo>
                    <a:pt x="667740" y="4495"/>
                  </a:lnTo>
                  <a:lnTo>
                    <a:pt x="668921" y="4495"/>
                  </a:lnTo>
                  <a:lnTo>
                    <a:pt x="670318" y="4495"/>
                  </a:lnTo>
                  <a:lnTo>
                    <a:pt x="671893" y="4102"/>
                  </a:lnTo>
                  <a:lnTo>
                    <a:pt x="672680" y="4102"/>
                  </a:lnTo>
                  <a:lnTo>
                    <a:pt x="673074" y="4102"/>
                  </a:lnTo>
                  <a:lnTo>
                    <a:pt x="673468" y="3924"/>
                  </a:lnTo>
                  <a:lnTo>
                    <a:pt x="673468" y="3530"/>
                  </a:lnTo>
                  <a:lnTo>
                    <a:pt x="673646" y="3136"/>
                  </a:lnTo>
                  <a:lnTo>
                    <a:pt x="673646" y="2921"/>
                  </a:lnTo>
                  <a:lnTo>
                    <a:pt x="674039" y="2527"/>
                  </a:lnTo>
                  <a:lnTo>
                    <a:pt x="674649" y="1955"/>
                  </a:lnTo>
                  <a:lnTo>
                    <a:pt x="675043" y="0"/>
                  </a:lnTo>
                  <a:close/>
                </a:path>
                <a:path w="685800" h="138429">
                  <a:moveTo>
                    <a:pt x="685660" y="5092"/>
                  </a:moveTo>
                  <a:lnTo>
                    <a:pt x="685266" y="5092"/>
                  </a:lnTo>
                  <a:lnTo>
                    <a:pt x="685266" y="4495"/>
                  </a:lnTo>
                  <a:lnTo>
                    <a:pt x="685063" y="4102"/>
                  </a:lnTo>
                  <a:lnTo>
                    <a:pt x="684669" y="3924"/>
                  </a:lnTo>
                  <a:lnTo>
                    <a:pt x="684669" y="3530"/>
                  </a:lnTo>
                  <a:lnTo>
                    <a:pt x="684085" y="3530"/>
                  </a:lnTo>
                  <a:lnTo>
                    <a:pt x="684085" y="2921"/>
                  </a:lnTo>
                  <a:lnTo>
                    <a:pt x="683691" y="2921"/>
                  </a:lnTo>
                  <a:lnTo>
                    <a:pt x="683539" y="9017"/>
                  </a:lnTo>
                  <a:lnTo>
                    <a:pt x="683691" y="2527"/>
                  </a:lnTo>
                  <a:lnTo>
                    <a:pt x="683488" y="2349"/>
                  </a:lnTo>
                  <a:lnTo>
                    <a:pt x="683094" y="2349"/>
                  </a:lnTo>
                  <a:lnTo>
                    <a:pt x="682904" y="1955"/>
                  </a:lnTo>
                  <a:lnTo>
                    <a:pt x="682117" y="1562"/>
                  </a:lnTo>
                  <a:lnTo>
                    <a:pt x="681913" y="1562"/>
                  </a:lnTo>
                  <a:lnTo>
                    <a:pt x="681520" y="1358"/>
                  </a:lnTo>
                  <a:lnTo>
                    <a:pt x="680542" y="965"/>
                  </a:lnTo>
                  <a:lnTo>
                    <a:pt x="679945" y="787"/>
                  </a:lnTo>
                  <a:lnTo>
                    <a:pt x="679361" y="787"/>
                  </a:lnTo>
                  <a:lnTo>
                    <a:pt x="678967" y="393"/>
                  </a:lnTo>
                  <a:lnTo>
                    <a:pt x="677189" y="393"/>
                  </a:lnTo>
                  <a:lnTo>
                    <a:pt x="676617" y="787"/>
                  </a:lnTo>
                  <a:lnTo>
                    <a:pt x="676795" y="4495"/>
                  </a:lnTo>
                  <a:lnTo>
                    <a:pt x="678192" y="4495"/>
                  </a:lnTo>
                  <a:lnTo>
                    <a:pt x="678370" y="4699"/>
                  </a:lnTo>
                  <a:lnTo>
                    <a:pt x="678764" y="4699"/>
                  </a:lnTo>
                  <a:lnTo>
                    <a:pt x="679361" y="4699"/>
                  </a:lnTo>
                  <a:lnTo>
                    <a:pt x="679754" y="5092"/>
                  </a:lnTo>
                  <a:lnTo>
                    <a:pt x="679945" y="5092"/>
                  </a:lnTo>
                  <a:lnTo>
                    <a:pt x="680339" y="5092"/>
                  </a:lnTo>
                  <a:lnTo>
                    <a:pt x="680542" y="5486"/>
                  </a:lnTo>
                  <a:lnTo>
                    <a:pt x="680935" y="5664"/>
                  </a:lnTo>
                  <a:lnTo>
                    <a:pt x="681329" y="6057"/>
                  </a:lnTo>
                  <a:lnTo>
                    <a:pt x="681520" y="6057"/>
                  </a:lnTo>
                  <a:lnTo>
                    <a:pt x="681913" y="6273"/>
                  </a:lnTo>
                  <a:lnTo>
                    <a:pt x="682117" y="6667"/>
                  </a:lnTo>
                  <a:lnTo>
                    <a:pt x="682117" y="7061"/>
                  </a:lnTo>
                  <a:lnTo>
                    <a:pt x="682904" y="7632"/>
                  </a:lnTo>
                  <a:lnTo>
                    <a:pt x="682904" y="8801"/>
                  </a:lnTo>
                  <a:lnTo>
                    <a:pt x="683094" y="12331"/>
                  </a:lnTo>
                  <a:lnTo>
                    <a:pt x="683094" y="11938"/>
                  </a:lnTo>
                  <a:lnTo>
                    <a:pt x="683488" y="11938"/>
                  </a:lnTo>
                  <a:lnTo>
                    <a:pt x="683488" y="11760"/>
                  </a:lnTo>
                  <a:lnTo>
                    <a:pt x="684085" y="11760"/>
                  </a:lnTo>
                  <a:lnTo>
                    <a:pt x="684085" y="10972"/>
                  </a:lnTo>
                  <a:lnTo>
                    <a:pt x="684479" y="10972"/>
                  </a:lnTo>
                  <a:lnTo>
                    <a:pt x="684669" y="10972"/>
                  </a:lnTo>
                  <a:lnTo>
                    <a:pt x="684669" y="10375"/>
                  </a:lnTo>
                  <a:lnTo>
                    <a:pt x="685063" y="10375"/>
                  </a:lnTo>
                  <a:lnTo>
                    <a:pt x="685063" y="10185"/>
                  </a:lnTo>
                  <a:lnTo>
                    <a:pt x="685266" y="10185"/>
                  </a:lnTo>
                  <a:lnTo>
                    <a:pt x="685266" y="9194"/>
                  </a:lnTo>
                  <a:lnTo>
                    <a:pt x="685660" y="9194"/>
                  </a:lnTo>
                  <a:lnTo>
                    <a:pt x="685660" y="5092"/>
                  </a:lnTo>
                  <a:close/>
                </a:path>
              </a:pathLst>
            </a:custGeom>
            <a:solidFill>
              <a:srgbClr val="FF8000"/>
            </a:solidFill>
          </p:spPr>
          <p:txBody>
            <a:bodyPr wrap="square" lIns="0" tIns="0" rIns="0" bIns="0" rtlCol="0"/>
            <a:lstStyle/>
            <a:p>
              <a:endParaRPr/>
            </a:p>
          </p:txBody>
        </p:sp>
        <p:sp>
          <p:nvSpPr>
            <p:cNvPr id="38" name="object 35">
              <a:extLst>
                <a:ext uri="{FF2B5EF4-FFF2-40B4-BE49-F238E27FC236}">
                  <a16:creationId xmlns:a16="http://schemas.microsoft.com/office/drawing/2014/main" id="{7BDD7546-E78E-9AF4-D648-E307C1349839}"/>
                </a:ext>
              </a:extLst>
            </p:cNvPr>
            <p:cNvSpPr/>
            <p:nvPr/>
          </p:nvSpPr>
          <p:spPr>
            <a:xfrm>
              <a:off x="2369070" y="3221723"/>
              <a:ext cx="65405" cy="793115"/>
            </a:xfrm>
            <a:custGeom>
              <a:avLst/>
              <a:gdLst/>
              <a:ahLst/>
              <a:cxnLst/>
              <a:rect l="l" t="t" r="r" b="b"/>
              <a:pathLst>
                <a:path w="65405" h="793114">
                  <a:moveTo>
                    <a:pt x="8483" y="85102"/>
                  </a:moveTo>
                  <a:lnTo>
                    <a:pt x="7302" y="85280"/>
                  </a:lnTo>
                  <a:lnTo>
                    <a:pt x="7874" y="85280"/>
                  </a:lnTo>
                  <a:lnTo>
                    <a:pt x="8483" y="85102"/>
                  </a:lnTo>
                  <a:close/>
                </a:path>
                <a:path w="65405" h="793114">
                  <a:moveTo>
                    <a:pt x="10452" y="85102"/>
                  </a:moveTo>
                  <a:lnTo>
                    <a:pt x="10058" y="84709"/>
                  </a:lnTo>
                  <a:lnTo>
                    <a:pt x="9842" y="85102"/>
                  </a:lnTo>
                  <a:lnTo>
                    <a:pt x="10452" y="85102"/>
                  </a:lnTo>
                  <a:close/>
                </a:path>
                <a:path w="65405" h="793114">
                  <a:moveTo>
                    <a:pt x="12598" y="84315"/>
                  </a:moveTo>
                  <a:lnTo>
                    <a:pt x="12026" y="84112"/>
                  </a:lnTo>
                  <a:lnTo>
                    <a:pt x="11633" y="84315"/>
                  </a:lnTo>
                  <a:lnTo>
                    <a:pt x="11417" y="84315"/>
                  </a:lnTo>
                  <a:lnTo>
                    <a:pt x="11023" y="84709"/>
                  </a:lnTo>
                  <a:lnTo>
                    <a:pt x="12026" y="84709"/>
                  </a:lnTo>
                  <a:lnTo>
                    <a:pt x="12598" y="84315"/>
                  </a:lnTo>
                  <a:close/>
                </a:path>
                <a:path w="65405" h="793114">
                  <a:moveTo>
                    <a:pt x="13601" y="786244"/>
                  </a:moveTo>
                  <a:lnTo>
                    <a:pt x="13208" y="785850"/>
                  </a:lnTo>
                  <a:lnTo>
                    <a:pt x="12992" y="785850"/>
                  </a:lnTo>
                  <a:lnTo>
                    <a:pt x="12992" y="784885"/>
                  </a:lnTo>
                  <a:lnTo>
                    <a:pt x="12598" y="784885"/>
                  </a:lnTo>
                  <a:lnTo>
                    <a:pt x="12598" y="784288"/>
                  </a:lnTo>
                  <a:lnTo>
                    <a:pt x="12204" y="783894"/>
                  </a:lnTo>
                  <a:lnTo>
                    <a:pt x="12014" y="783894"/>
                  </a:lnTo>
                  <a:lnTo>
                    <a:pt x="12026" y="783704"/>
                  </a:lnTo>
                  <a:lnTo>
                    <a:pt x="11417" y="783107"/>
                  </a:lnTo>
                  <a:lnTo>
                    <a:pt x="11023" y="783107"/>
                  </a:lnTo>
                  <a:lnTo>
                    <a:pt x="10629" y="782713"/>
                  </a:lnTo>
                  <a:lnTo>
                    <a:pt x="10452" y="782320"/>
                  </a:lnTo>
                  <a:lnTo>
                    <a:pt x="10058" y="782142"/>
                  </a:lnTo>
                  <a:lnTo>
                    <a:pt x="9448" y="782142"/>
                  </a:lnTo>
                  <a:lnTo>
                    <a:pt x="8267" y="781532"/>
                  </a:lnTo>
                  <a:lnTo>
                    <a:pt x="6908" y="780757"/>
                  </a:lnTo>
                  <a:lnTo>
                    <a:pt x="6692" y="780757"/>
                  </a:lnTo>
                  <a:lnTo>
                    <a:pt x="6692" y="785279"/>
                  </a:lnTo>
                  <a:lnTo>
                    <a:pt x="6908" y="785279"/>
                  </a:lnTo>
                  <a:lnTo>
                    <a:pt x="7302" y="785456"/>
                  </a:lnTo>
                  <a:lnTo>
                    <a:pt x="7480" y="785456"/>
                  </a:lnTo>
                  <a:lnTo>
                    <a:pt x="7874" y="785850"/>
                  </a:lnTo>
                  <a:lnTo>
                    <a:pt x="8267" y="785850"/>
                  </a:lnTo>
                  <a:lnTo>
                    <a:pt x="8483" y="786244"/>
                  </a:lnTo>
                  <a:lnTo>
                    <a:pt x="8877" y="786244"/>
                  </a:lnTo>
                  <a:lnTo>
                    <a:pt x="9055" y="786447"/>
                  </a:lnTo>
                  <a:lnTo>
                    <a:pt x="9448" y="786841"/>
                  </a:lnTo>
                  <a:lnTo>
                    <a:pt x="9842" y="787031"/>
                  </a:lnTo>
                  <a:lnTo>
                    <a:pt x="10058" y="787425"/>
                  </a:lnTo>
                  <a:lnTo>
                    <a:pt x="10058" y="787806"/>
                  </a:lnTo>
                  <a:lnTo>
                    <a:pt x="10452" y="788022"/>
                  </a:lnTo>
                  <a:lnTo>
                    <a:pt x="10452" y="789381"/>
                  </a:lnTo>
                  <a:lnTo>
                    <a:pt x="10629" y="792721"/>
                  </a:lnTo>
                  <a:lnTo>
                    <a:pt x="11023" y="792518"/>
                  </a:lnTo>
                  <a:lnTo>
                    <a:pt x="11417" y="792518"/>
                  </a:lnTo>
                  <a:lnTo>
                    <a:pt x="11417" y="792124"/>
                  </a:lnTo>
                  <a:lnTo>
                    <a:pt x="11633" y="792124"/>
                  </a:lnTo>
                  <a:lnTo>
                    <a:pt x="11658" y="791552"/>
                  </a:lnTo>
                  <a:lnTo>
                    <a:pt x="12026" y="791552"/>
                  </a:lnTo>
                  <a:lnTo>
                    <a:pt x="12204" y="791552"/>
                  </a:lnTo>
                  <a:lnTo>
                    <a:pt x="12204" y="791159"/>
                  </a:lnTo>
                  <a:lnTo>
                    <a:pt x="12598" y="791159"/>
                  </a:lnTo>
                  <a:lnTo>
                    <a:pt x="12598" y="790562"/>
                  </a:lnTo>
                  <a:lnTo>
                    <a:pt x="12992" y="790562"/>
                  </a:lnTo>
                  <a:lnTo>
                    <a:pt x="12992" y="789381"/>
                  </a:lnTo>
                  <a:lnTo>
                    <a:pt x="13601" y="789381"/>
                  </a:lnTo>
                  <a:lnTo>
                    <a:pt x="13601" y="787806"/>
                  </a:lnTo>
                  <a:lnTo>
                    <a:pt x="13601" y="786244"/>
                  </a:lnTo>
                  <a:close/>
                </a:path>
                <a:path w="65405" h="793114">
                  <a:moveTo>
                    <a:pt x="14173" y="82537"/>
                  </a:moveTo>
                  <a:lnTo>
                    <a:pt x="13779" y="82727"/>
                  </a:lnTo>
                  <a:lnTo>
                    <a:pt x="13601" y="83108"/>
                  </a:lnTo>
                  <a:lnTo>
                    <a:pt x="13208" y="83108"/>
                  </a:lnTo>
                  <a:lnTo>
                    <a:pt x="13208" y="83502"/>
                  </a:lnTo>
                  <a:lnTo>
                    <a:pt x="12992" y="83502"/>
                  </a:lnTo>
                  <a:lnTo>
                    <a:pt x="12992" y="84112"/>
                  </a:lnTo>
                  <a:lnTo>
                    <a:pt x="13601" y="84112"/>
                  </a:lnTo>
                  <a:lnTo>
                    <a:pt x="13779" y="83718"/>
                  </a:lnTo>
                  <a:lnTo>
                    <a:pt x="14173" y="83718"/>
                  </a:lnTo>
                  <a:lnTo>
                    <a:pt x="14173" y="82537"/>
                  </a:lnTo>
                  <a:close/>
                </a:path>
                <a:path w="65405" h="793114">
                  <a:moveTo>
                    <a:pt x="14173" y="79006"/>
                  </a:moveTo>
                  <a:lnTo>
                    <a:pt x="13779" y="79006"/>
                  </a:lnTo>
                  <a:lnTo>
                    <a:pt x="13779" y="78409"/>
                  </a:lnTo>
                  <a:lnTo>
                    <a:pt x="13601" y="78016"/>
                  </a:lnTo>
                  <a:lnTo>
                    <a:pt x="13208" y="77838"/>
                  </a:lnTo>
                  <a:lnTo>
                    <a:pt x="13208" y="77444"/>
                  </a:lnTo>
                  <a:lnTo>
                    <a:pt x="12992" y="77444"/>
                  </a:lnTo>
                  <a:lnTo>
                    <a:pt x="12992" y="77228"/>
                  </a:lnTo>
                  <a:lnTo>
                    <a:pt x="12598" y="77228"/>
                  </a:lnTo>
                  <a:lnTo>
                    <a:pt x="11811" y="77050"/>
                  </a:lnTo>
                  <a:lnTo>
                    <a:pt x="11239" y="76263"/>
                  </a:lnTo>
                  <a:lnTo>
                    <a:pt x="10058" y="76263"/>
                  </a:lnTo>
                  <a:lnTo>
                    <a:pt x="9842" y="76263"/>
                  </a:lnTo>
                  <a:lnTo>
                    <a:pt x="9055" y="75869"/>
                  </a:lnTo>
                  <a:lnTo>
                    <a:pt x="8267" y="75869"/>
                  </a:lnTo>
                  <a:lnTo>
                    <a:pt x="6908" y="75869"/>
                  </a:lnTo>
                  <a:lnTo>
                    <a:pt x="1574" y="75869"/>
                  </a:lnTo>
                  <a:lnTo>
                    <a:pt x="1181" y="75869"/>
                  </a:lnTo>
                  <a:lnTo>
                    <a:pt x="1003" y="76263"/>
                  </a:lnTo>
                  <a:lnTo>
                    <a:pt x="609" y="76454"/>
                  </a:lnTo>
                  <a:lnTo>
                    <a:pt x="609" y="77228"/>
                  </a:lnTo>
                  <a:lnTo>
                    <a:pt x="393" y="77228"/>
                  </a:lnTo>
                  <a:lnTo>
                    <a:pt x="393" y="78409"/>
                  </a:lnTo>
                  <a:lnTo>
                    <a:pt x="0" y="78803"/>
                  </a:lnTo>
                  <a:lnTo>
                    <a:pt x="0" y="79971"/>
                  </a:lnTo>
                  <a:lnTo>
                    <a:pt x="0" y="81153"/>
                  </a:lnTo>
                  <a:lnTo>
                    <a:pt x="393" y="81546"/>
                  </a:lnTo>
                  <a:lnTo>
                    <a:pt x="393" y="82727"/>
                  </a:lnTo>
                  <a:lnTo>
                    <a:pt x="609" y="83108"/>
                  </a:lnTo>
                  <a:lnTo>
                    <a:pt x="609" y="84112"/>
                  </a:lnTo>
                  <a:lnTo>
                    <a:pt x="1181" y="84709"/>
                  </a:lnTo>
                  <a:lnTo>
                    <a:pt x="1181" y="85102"/>
                  </a:lnTo>
                  <a:lnTo>
                    <a:pt x="1574" y="85102"/>
                  </a:lnTo>
                  <a:lnTo>
                    <a:pt x="3149" y="85102"/>
                  </a:lnTo>
                  <a:lnTo>
                    <a:pt x="5334" y="85280"/>
                  </a:lnTo>
                  <a:lnTo>
                    <a:pt x="4546" y="84493"/>
                  </a:lnTo>
                  <a:lnTo>
                    <a:pt x="6908" y="84709"/>
                  </a:lnTo>
                  <a:lnTo>
                    <a:pt x="7480" y="84709"/>
                  </a:lnTo>
                  <a:lnTo>
                    <a:pt x="7874" y="84315"/>
                  </a:lnTo>
                  <a:lnTo>
                    <a:pt x="8877" y="84315"/>
                  </a:lnTo>
                  <a:lnTo>
                    <a:pt x="9448" y="84112"/>
                  </a:lnTo>
                  <a:lnTo>
                    <a:pt x="10058" y="84112"/>
                  </a:lnTo>
                  <a:lnTo>
                    <a:pt x="10452" y="84112"/>
                  </a:lnTo>
                  <a:lnTo>
                    <a:pt x="10629" y="83718"/>
                  </a:lnTo>
                  <a:lnTo>
                    <a:pt x="11417" y="83718"/>
                  </a:lnTo>
                  <a:lnTo>
                    <a:pt x="11417" y="83502"/>
                  </a:lnTo>
                  <a:lnTo>
                    <a:pt x="11633" y="83502"/>
                  </a:lnTo>
                  <a:lnTo>
                    <a:pt x="12026" y="83108"/>
                  </a:lnTo>
                  <a:lnTo>
                    <a:pt x="12204" y="83108"/>
                  </a:lnTo>
                  <a:lnTo>
                    <a:pt x="13601" y="81940"/>
                  </a:lnTo>
                  <a:lnTo>
                    <a:pt x="13601" y="81546"/>
                  </a:lnTo>
                  <a:lnTo>
                    <a:pt x="13779" y="81153"/>
                  </a:lnTo>
                  <a:lnTo>
                    <a:pt x="13779" y="80975"/>
                  </a:lnTo>
                  <a:lnTo>
                    <a:pt x="14173" y="80975"/>
                  </a:lnTo>
                  <a:lnTo>
                    <a:pt x="14173" y="79006"/>
                  </a:lnTo>
                  <a:close/>
                </a:path>
                <a:path w="65405" h="793114">
                  <a:moveTo>
                    <a:pt x="15176" y="81153"/>
                  </a:moveTo>
                  <a:lnTo>
                    <a:pt x="14566" y="81940"/>
                  </a:lnTo>
                  <a:lnTo>
                    <a:pt x="14566" y="83718"/>
                  </a:lnTo>
                  <a:lnTo>
                    <a:pt x="15176" y="83502"/>
                  </a:lnTo>
                  <a:lnTo>
                    <a:pt x="15176" y="81153"/>
                  </a:lnTo>
                  <a:close/>
                </a:path>
                <a:path w="65405" h="793114">
                  <a:moveTo>
                    <a:pt x="16929" y="74307"/>
                  </a:moveTo>
                  <a:lnTo>
                    <a:pt x="16738" y="74307"/>
                  </a:lnTo>
                  <a:lnTo>
                    <a:pt x="16751" y="74091"/>
                  </a:lnTo>
                  <a:lnTo>
                    <a:pt x="16141" y="73317"/>
                  </a:lnTo>
                  <a:lnTo>
                    <a:pt x="15748" y="73317"/>
                  </a:lnTo>
                  <a:lnTo>
                    <a:pt x="15354" y="73126"/>
                  </a:lnTo>
                  <a:lnTo>
                    <a:pt x="15176" y="72732"/>
                  </a:lnTo>
                  <a:lnTo>
                    <a:pt x="14566" y="72732"/>
                  </a:lnTo>
                  <a:lnTo>
                    <a:pt x="14173" y="72529"/>
                  </a:lnTo>
                  <a:lnTo>
                    <a:pt x="13779" y="72529"/>
                  </a:lnTo>
                  <a:lnTo>
                    <a:pt x="12992" y="71742"/>
                  </a:lnTo>
                  <a:lnTo>
                    <a:pt x="12204" y="71564"/>
                  </a:lnTo>
                  <a:lnTo>
                    <a:pt x="11633" y="71564"/>
                  </a:lnTo>
                  <a:lnTo>
                    <a:pt x="11417" y="71170"/>
                  </a:lnTo>
                  <a:lnTo>
                    <a:pt x="9842" y="71170"/>
                  </a:lnTo>
                  <a:lnTo>
                    <a:pt x="9448" y="71564"/>
                  </a:lnTo>
                  <a:lnTo>
                    <a:pt x="9055" y="71564"/>
                  </a:lnTo>
                  <a:lnTo>
                    <a:pt x="8483" y="71564"/>
                  </a:lnTo>
                  <a:lnTo>
                    <a:pt x="8483" y="71742"/>
                  </a:lnTo>
                  <a:lnTo>
                    <a:pt x="7874" y="71742"/>
                  </a:lnTo>
                  <a:lnTo>
                    <a:pt x="7480" y="72136"/>
                  </a:lnTo>
                  <a:lnTo>
                    <a:pt x="7302" y="72529"/>
                  </a:lnTo>
                  <a:lnTo>
                    <a:pt x="7302" y="72732"/>
                  </a:lnTo>
                  <a:lnTo>
                    <a:pt x="6908" y="72732"/>
                  </a:lnTo>
                  <a:lnTo>
                    <a:pt x="6692" y="73126"/>
                  </a:lnTo>
                  <a:lnTo>
                    <a:pt x="6299" y="73317"/>
                  </a:lnTo>
                  <a:lnTo>
                    <a:pt x="5905" y="73710"/>
                  </a:lnTo>
                  <a:lnTo>
                    <a:pt x="5905" y="74307"/>
                  </a:lnTo>
                  <a:lnTo>
                    <a:pt x="5727" y="74701"/>
                  </a:lnTo>
                  <a:lnTo>
                    <a:pt x="5727" y="74879"/>
                  </a:lnTo>
                  <a:lnTo>
                    <a:pt x="1574" y="75272"/>
                  </a:lnTo>
                  <a:lnTo>
                    <a:pt x="5727" y="75272"/>
                  </a:lnTo>
                  <a:lnTo>
                    <a:pt x="6692" y="75272"/>
                  </a:lnTo>
                  <a:lnTo>
                    <a:pt x="10058" y="75272"/>
                  </a:lnTo>
                  <a:lnTo>
                    <a:pt x="10452" y="75666"/>
                  </a:lnTo>
                  <a:lnTo>
                    <a:pt x="11417" y="75666"/>
                  </a:lnTo>
                  <a:lnTo>
                    <a:pt x="11633" y="75869"/>
                  </a:lnTo>
                  <a:lnTo>
                    <a:pt x="12204" y="75869"/>
                  </a:lnTo>
                  <a:lnTo>
                    <a:pt x="12598" y="76263"/>
                  </a:lnTo>
                  <a:lnTo>
                    <a:pt x="12992" y="76263"/>
                  </a:lnTo>
                  <a:lnTo>
                    <a:pt x="13208" y="76454"/>
                  </a:lnTo>
                  <a:lnTo>
                    <a:pt x="13601" y="76454"/>
                  </a:lnTo>
                  <a:lnTo>
                    <a:pt x="13779" y="76835"/>
                  </a:lnTo>
                  <a:lnTo>
                    <a:pt x="13779" y="77228"/>
                  </a:lnTo>
                  <a:lnTo>
                    <a:pt x="14173" y="77228"/>
                  </a:lnTo>
                  <a:lnTo>
                    <a:pt x="14566" y="77444"/>
                  </a:lnTo>
                  <a:lnTo>
                    <a:pt x="14566" y="77838"/>
                  </a:lnTo>
                  <a:lnTo>
                    <a:pt x="14782" y="78016"/>
                  </a:lnTo>
                  <a:lnTo>
                    <a:pt x="14782" y="78409"/>
                  </a:lnTo>
                  <a:lnTo>
                    <a:pt x="15176" y="78409"/>
                  </a:lnTo>
                  <a:lnTo>
                    <a:pt x="15176" y="79400"/>
                  </a:lnTo>
                  <a:lnTo>
                    <a:pt x="15354" y="79590"/>
                  </a:lnTo>
                  <a:lnTo>
                    <a:pt x="15354" y="83108"/>
                  </a:lnTo>
                  <a:lnTo>
                    <a:pt x="15748" y="82727"/>
                  </a:lnTo>
                  <a:lnTo>
                    <a:pt x="16141" y="82727"/>
                  </a:lnTo>
                  <a:lnTo>
                    <a:pt x="16141" y="82537"/>
                  </a:lnTo>
                  <a:lnTo>
                    <a:pt x="16357" y="82537"/>
                  </a:lnTo>
                  <a:lnTo>
                    <a:pt x="16383" y="81940"/>
                  </a:lnTo>
                  <a:lnTo>
                    <a:pt x="16738" y="81940"/>
                  </a:lnTo>
                  <a:lnTo>
                    <a:pt x="16929" y="74307"/>
                  </a:lnTo>
                  <a:close/>
                </a:path>
                <a:path w="65405" h="793114">
                  <a:moveTo>
                    <a:pt x="17716" y="75272"/>
                  </a:moveTo>
                  <a:lnTo>
                    <a:pt x="17322" y="75272"/>
                  </a:lnTo>
                  <a:lnTo>
                    <a:pt x="17322" y="74701"/>
                  </a:lnTo>
                  <a:lnTo>
                    <a:pt x="16929" y="74307"/>
                  </a:lnTo>
                  <a:lnTo>
                    <a:pt x="16751" y="81940"/>
                  </a:lnTo>
                  <a:lnTo>
                    <a:pt x="16929" y="81940"/>
                  </a:lnTo>
                  <a:lnTo>
                    <a:pt x="16929" y="81546"/>
                  </a:lnTo>
                  <a:lnTo>
                    <a:pt x="17322" y="81546"/>
                  </a:lnTo>
                  <a:lnTo>
                    <a:pt x="17322" y="80975"/>
                  </a:lnTo>
                  <a:lnTo>
                    <a:pt x="17716" y="80975"/>
                  </a:lnTo>
                  <a:lnTo>
                    <a:pt x="17716" y="75272"/>
                  </a:lnTo>
                  <a:close/>
                </a:path>
                <a:path w="65405" h="793114">
                  <a:moveTo>
                    <a:pt x="55143" y="3708"/>
                  </a:moveTo>
                  <a:lnTo>
                    <a:pt x="51384" y="4102"/>
                  </a:lnTo>
                  <a:lnTo>
                    <a:pt x="54533" y="4102"/>
                  </a:lnTo>
                  <a:lnTo>
                    <a:pt x="55143" y="3708"/>
                  </a:lnTo>
                  <a:close/>
                </a:path>
                <a:path w="65405" h="793114">
                  <a:moveTo>
                    <a:pt x="57899" y="13716"/>
                  </a:moveTo>
                  <a:lnTo>
                    <a:pt x="57683" y="13716"/>
                  </a:lnTo>
                  <a:lnTo>
                    <a:pt x="57111" y="14109"/>
                  </a:lnTo>
                  <a:lnTo>
                    <a:pt x="57899" y="13716"/>
                  </a:lnTo>
                  <a:close/>
                </a:path>
                <a:path w="65405" h="793114">
                  <a:moveTo>
                    <a:pt x="59867" y="13512"/>
                  </a:moveTo>
                  <a:lnTo>
                    <a:pt x="59474" y="13512"/>
                  </a:lnTo>
                  <a:lnTo>
                    <a:pt x="58686" y="13716"/>
                  </a:lnTo>
                  <a:lnTo>
                    <a:pt x="59258" y="13716"/>
                  </a:lnTo>
                  <a:lnTo>
                    <a:pt x="59867" y="13512"/>
                  </a:lnTo>
                  <a:close/>
                </a:path>
                <a:path w="65405" h="793114">
                  <a:moveTo>
                    <a:pt x="61036" y="0"/>
                  </a:moveTo>
                  <a:lnTo>
                    <a:pt x="59258" y="0"/>
                  </a:lnTo>
                  <a:lnTo>
                    <a:pt x="58686" y="393"/>
                  </a:lnTo>
                  <a:lnTo>
                    <a:pt x="57899" y="393"/>
                  </a:lnTo>
                  <a:lnTo>
                    <a:pt x="57683" y="571"/>
                  </a:lnTo>
                  <a:lnTo>
                    <a:pt x="57289" y="965"/>
                  </a:lnTo>
                  <a:lnTo>
                    <a:pt x="57111" y="965"/>
                  </a:lnTo>
                  <a:lnTo>
                    <a:pt x="56718" y="1168"/>
                  </a:lnTo>
                  <a:lnTo>
                    <a:pt x="56324" y="1562"/>
                  </a:lnTo>
                  <a:lnTo>
                    <a:pt x="56324" y="1955"/>
                  </a:lnTo>
                  <a:lnTo>
                    <a:pt x="56108" y="2133"/>
                  </a:lnTo>
                  <a:lnTo>
                    <a:pt x="55714" y="2527"/>
                  </a:lnTo>
                  <a:lnTo>
                    <a:pt x="55714" y="2743"/>
                  </a:lnTo>
                  <a:lnTo>
                    <a:pt x="55537" y="3136"/>
                  </a:lnTo>
                  <a:lnTo>
                    <a:pt x="55537" y="3530"/>
                  </a:lnTo>
                  <a:lnTo>
                    <a:pt x="55143" y="3708"/>
                  </a:lnTo>
                  <a:lnTo>
                    <a:pt x="56108" y="3708"/>
                  </a:lnTo>
                  <a:lnTo>
                    <a:pt x="56718" y="3708"/>
                  </a:lnTo>
                  <a:lnTo>
                    <a:pt x="57289" y="3708"/>
                  </a:lnTo>
                  <a:lnTo>
                    <a:pt x="57683" y="3708"/>
                  </a:lnTo>
                  <a:lnTo>
                    <a:pt x="58293" y="4102"/>
                  </a:lnTo>
                  <a:lnTo>
                    <a:pt x="58864" y="4102"/>
                  </a:lnTo>
                  <a:lnTo>
                    <a:pt x="60261" y="4102"/>
                  </a:lnTo>
                  <a:lnTo>
                    <a:pt x="60439" y="4305"/>
                  </a:lnTo>
                  <a:lnTo>
                    <a:pt x="60833" y="4305"/>
                  </a:lnTo>
                  <a:lnTo>
                    <a:pt x="61036" y="0"/>
                  </a:lnTo>
                  <a:close/>
                </a:path>
                <a:path w="65405" h="793114">
                  <a:moveTo>
                    <a:pt x="63398" y="6667"/>
                  </a:moveTo>
                  <a:lnTo>
                    <a:pt x="63004" y="6667"/>
                  </a:lnTo>
                  <a:lnTo>
                    <a:pt x="63004" y="6273"/>
                  </a:lnTo>
                  <a:lnTo>
                    <a:pt x="62611" y="6273"/>
                  </a:lnTo>
                  <a:lnTo>
                    <a:pt x="62611" y="5880"/>
                  </a:lnTo>
                  <a:lnTo>
                    <a:pt x="62407" y="5880"/>
                  </a:lnTo>
                  <a:lnTo>
                    <a:pt x="62407" y="5664"/>
                  </a:lnTo>
                  <a:lnTo>
                    <a:pt x="61823" y="5664"/>
                  </a:lnTo>
                  <a:lnTo>
                    <a:pt x="61429" y="5270"/>
                  </a:lnTo>
                  <a:lnTo>
                    <a:pt x="61036" y="5270"/>
                  </a:lnTo>
                  <a:lnTo>
                    <a:pt x="60833" y="5092"/>
                  </a:lnTo>
                  <a:lnTo>
                    <a:pt x="59867" y="5092"/>
                  </a:lnTo>
                  <a:lnTo>
                    <a:pt x="59258" y="4699"/>
                  </a:lnTo>
                  <a:lnTo>
                    <a:pt x="57899" y="4699"/>
                  </a:lnTo>
                  <a:lnTo>
                    <a:pt x="56718" y="4699"/>
                  </a:lnTo>
                  <a:lnTo>
                    <a:pt x="56108" y="4305"/>
                  </a:lnTo>
                  <a:lnTo>
                    <a:pt x="55714" y="4699"/>
                  </a:lnTo>
                  <a:lnTo>
                    <a:pt x="51384" y="4699"/>
                  </a:lnTo>
                  <a:lnTo>
                    <a:pt x="50812" y="4699"/>
                  </a:lnTo>
                  <a:lnTo>
                    <a:pt x="50812" y="5092"/>
                  </a:lnTo>
                  <a:lnTo>
                    <a:pt x="50419" y="5092"/>
                  </a:lnTo>
                  <a:lnTo>
                    <a:pt x="50419" y="5664"/>
                  </a:lnTo>
                  <a:lnTo>
                    <a:pt x="50025" y="5664"/>
                  </a:lnTo>
                  <a:lnTo>
                    <a:pt x="50025" y="6667"/>
                  </a:lnTo>
                  <a:lnTo>
                    <a:pt x="49809" y="6845"/>
                  </a:lnTo>
                  <a:lnTo>
                    <a:pt x="49809" y="8801"/>
                  </a:lnTo>
                  <a:lnTo>
                    <a:pt x="49809" y="10375"/>
                  </a:lnTo>
                  <a:lnTo>
                    <a:pt x="50025" y="10972"/>
                  </a:lnTo>
                  <a:lnTo>
                    <a:pt x="50025" y="11544"/>
                  </a:lnTo>
                  <a:lnTo>
                    <a:pt x="50419" y="11938"/>
                  </a:lnTo>
                  <a:lnTo>
                    <a:pt x="50419" y="12928"/>
                  </a:lnTo>
                  <a:lnTo>
                    <a:pt x="50812" y="12928"/>
                  </a:lnTo>
                  <a:lnTo>
                    <a:pt x="50812" y="13119"/>
                  </a:lnTo>
                  <a:lnTo>
                    <a:pt x="50990" y="13512"/>
                  </a:lnTo>
                  <a:lnTo>
                    <a:pt x="51384" y="13716"/>
                  </a:lnTo>
                  <a:lnTo>
                    <a:pt x="52959" y="13716"/>
                  </a:lnTo>
                  <a:lnTo>
                    <a:pt x="54140" y="13512"/>
                  </a:lnTo>
                  <a:lnTo>
                    <a:pt x="56324" y="13512"/>
                  </a:lnTo>
                  <a:lnTo>
                    <a:pt x="57289" y="13119"/>
                  </a:lnTo>
                  <a:lnTo>
                    <a:pt x="58686" y="13119"/>
                  </a:lnTo>
                  <a:lnTo>
                    <a:pt x="59258" y="12928"/>
                  </a:lnTo>
                  <a:lnTo>
                    <a:pt x="59867" y="12928"/>
                  </a:lnTo>
                  <a:lnTo>
                    <a:pt x="59867" y="12547"/>
                  </a:lnTo>
                  <a:lnTo>
                    <a:pt x="60833" y="12547"/>
                  </a:lnTo>
                  <a:lnTo>
                    <a:pt x="61429" y="11938"/>
                  </a:lnTo>
                  <a:lnTo>
                    <a:pt x="61823" y="11938"/>
                  </a:lnTo>
                  <a:lnTo>
                    <a:pt x="62407" y="11366"/>
                  </a:lnTo>
                  <a:lnTo>
                    <a:pt x="62611" y="11366"/>
                  </a:lnTo>
                  <a:lnTo>
                    <a:pt x="62611" y="10972"/>
                  </a:lnTo>
                  <a:lnTo>
                    <a:pt x="63004" y="10579"/>
                  </a:lnTo>
                  <a:lnTo>
                    <a:pt x="63398" y="10579"/>
                  </a:lnTo>
                  <a:lnTo>
                    <a:pt x="63398" y="6667"/>
                  </a:lnTo>
                  <a:close/>
                </a:path>
                <a:path w="65405" h="793114">
                  <a:moveTo>
                    <a:pt x="63982" y="7835"/>
                  </a:moveTo>
                  <a:lnTo>
                    <a:pt x="63588" y="7442"/>
                  </a:lnTo>
                  <a:lnTo>
                    <a:pt x="63588" y="9791"/>
                  </a:lnTo>
                  <a:lnTo>
                    <a:pt x="63982" y="9410"/>
                  </a:lnTo>
                  <a:lnTo>
                    <a:pt x="63982" y="7835"/>
                  </a:lnTo>
                  <a:close/>
                </a:path>
                <a:path w="65405" h="793114">
                  <a:moveTo>
                    <a:pt x="65163" y="11938"/>
                  </a:moveTo>
                  <a:lnTo>
                    <a:pt x="64973" y="8407"/>
                  </a:lnTo>
                  <a:lnTo>
                    <a:pt x="64973" y="9791"/>
                  </a:lnTo>
                  <a:lnTo>
                    <a:pt x="64579" y="9982"/>
                  </a:lnTo>
                  <a:lnTo>
                    <a:pt x="64579" y="10375"/>
                  </a:lnTo>
                  <a:lnTo>
                    <a:pt x="64185" y="10579"/>
                  </a:lnTo>
                  <a:lnTo>
                    <a:pt x="63982" y="10972"/>
                  </a:lnTo>
                  <a:lnTo>
                    <a:pt x="63982" y="11366"/>
                  </a:lnTo>
                  <a:lnTo>
                    <a:pt x="63588" y="11366"/>
                  </a:lnTo>
                  <a:lnTo>
                    <a:pt x="63588" y="11544"/>
                  </a:lnTo>
                  <a:lnTo>
                    <a:pt x="63398" y="11938"/>
                  </a:lnTo>
                  <a:lnTo>
                    <a:pt x="63004" y="11938"/>
                  </a:lnTo>
                  <a:lnTo>
                    <a:pt x="63004" y="12153"/>
                  </a:lnTo>
                  <a:lnTo>
                    <a:pt x="62611" y="12153"/>
                  </a:lnTo>
                  <a:lnTo>
                    <a:pt x="62407" y="12547"/>
                  </a:lnTo>
                  <a:lnTo>
                    <a:pt x="62014" y="12547"/>
                  </a:lnTo>
                  <a:lnTo>
                    <a:pt x="61429" y="12928"/>
                  </a:lnTo>
                  <a:lnTo>
                    <a:pt x="61036" y="13119"/>
                  </a:lnTo>
                  <a:lnTo>
                    <a:pt x="60833" y="13512"/>
                  </a:lnTo>
                  <a:lnTo>
                    <a:pt x="61429" y="13119"/>
                  </a:lnTo>
                  <a:lnTo>
                    <a:pt x="62014" y="13119"/>
                  </a:lnTo>
                  <a:lnTo>
                    <a:pt x="62611" y="12928"/>
                  </a:lnTo>
                  <a:lnTo>
                    <a:pt x="63398" y="12928"/>
                  </a:lnTo>
                  <a:lnTo>
                    <a:pt x="63588" y="12547"/>
                  </a:lnTo>
                  <a:lnTo>
                    <a:pt x="63982" y="12547"/>
                  </a:lnTo>
                  <a:lnTo>
                    <a:pt x="64185" y="12153"/>
                  </a:lnTo>
                  <a:lnTo>
                    <a:pt x="64579" y="12153"/>
                  </a:lnTo>
                  <a:lnTo>
                    <a:pt x="65163" y="11938"/>
                  </a:lnTo>
                  <a:close/>
                </a:path>
              </a:pathLst>
            </a:custGeom>
            <a:solidFill>
              <a:srgbClr val="FF8000"/>
            </a:solidFill>
          </p:spPr>
          <p:txBody>
            <a:bodyPr wrap="square" lIns="0" tIns="0" rIns="0" bIns="0" rtlCol="0"/>
            <a:lstStyle/>
            <a:p>
              <a:endParaRPr/>
            </a:p>
          </p:txBody>
        </p:sp>
        <p:sp>
          <p:nvSpPr>
            <p:cNvPr id="39" name="object 36">
              <a:extLst>
                <a:ext uri="{FF2B5EF4-FFF2-40B4-BE49-F238E27FC236}">
                  <a16:creationId xmlns:a16="http://schemas.microsoft.com/office/drawing/2014/main" id="{C5720F17-0945-8B15-AD2C-3B4F56D7EC70}"/>
                </a:ext>
              </a:extLst>
            </p:cNvPr>
            <p:cNvSpPr/>
            <p:nvPr/>
          </p:nvSpPr>
          <p:spPr>
            <a:xfrm>
              <a:off x="1780082" y="3331527"/>
              <a:ext cx="651510" cy="749935"/>
            </a:xfrm>
            <a:custGeom>
              <a:avLst/>
              <a:gdLst/>
              <a:ahLst/>
              <a:cxnLst/>
              <a:rect l="l" t="t" r="r" b="b"/>
              <a:pathLst>
                <a:path w="651510" h="749935">
                  <a:moveTo>
                    <a:pt x="585838" y="339966"/>
                  </a:moveTo>
                  <a:lnTo>
                    <a:pt x="585444" y="339966"/>
                  </a:lnTo>
                  <a:lnTo>
                    <a:pt x="585444" y="343916"/>
                  </a:lnTo>
                  <a:lnTo>
                    <a:pt x="585838" y="343916"/>
                  </a:lnTo>
                  <a:lnTo>
                    <a:pt x="585838" y="339966"/>
                  </a:lnTo>
                  <a:close/>
                </a:path>
                <a:path w="651510" h="749935">
                  <a:moveTo>
                    <a:pt x="587806" y="344093"/>
                  </a:moveTo>
                  <a:lnTo>
                    <a:pt x="586447" y="343039"/>
                  </a:lnTo>
                  <a:lnTo>
                    <a:pt x="586447" y="344093"/>
                  </a:lnTo>
                  <a:lnTo>
                    <a:pt x="587806" y="344093"/>
                  </a:lnTo>
                  <a:close/>
                </a:path>
                <a:path w="651510" h="749935">
                  <a:moveTo>
                    <a:pt x="588594" y="0"/>
                  </a:moveTo>
                  <a:lnTo>
                    <a:pt x="584263" y="228"/>
                  </a:lnTo>
                  <a:lnTo>
                    <a:pt x="584263" y="340360"/>
                  </a:lnTo>
                  <a:lnTo>
                    <a:pt x="583679" y="340360"/>
                  </a:lnTo>
                  <a:lnTo>
                    <a:pt x="583679" y="339966"/>
                  </a:lnTo>
                  <a:lnTo>
                    <a:pt x="583869" y="339966"/>
                  </a:lnTo>
                  <a:lnTo>
                    <a:pt x="584263" y="340360"/>
                  </a:lnTo>
                  <a:lnTo>
                    <a:pt x="584263" y="228"/>
                  </a:lnTo>
                  <a:lnTo>
                    <a:pt x="583793" y="254"/>
                  </a:lnTo>
                  <a:lnTo>
                    <a:pt x="583793" y="338175"/>
                  </a:lnTo>
                  <a:lnTo>
                    <a:pt x="583679" y="338378"/>
                  </a:lnTo>
                  <a:lnTo>
                    <a:pt x="583679" y="336016"/>
                  </a:lnTo>
                  <a:lnTo>
                    <a:pt x="583679" y="335699"/>
                  </a:lnTo>
                  <a:lnTo>
                    <a:pt x="583692" y="334683"/>
                  </a:lnTo>
                  <a:lnTo>
                    <a:pt x="583692" y="335673"/>
                  </a:lnTo>
                  <a:lnTo>
                    <a:pt x="583692" y="337820"/>
                  </a:lnTo>
                  <a:lnTo>
                    <a:pt x="583793" y="338175"/>
                  </a:lnTo>
                  <a:lnTo>
                    <a:pt x="583793" y="254"/>
                  </a:lnTo>
                  <a:lnTo>
                    <a:pt x="551205" y="1955"/>
                  </a:lnTo>
                  <a:lnTo>
                    <a:pt x="549236" y="2057"/>
                  </a:lnTo>
                  <a:lnTo>
                    <a:pt x="549236" y="3136"/>
                  </a:lnTo>
                  <a:lnTo>
                    <a:pt x="549021" y="3340"/>
                  </a:lnTo>
                  <a:lnTo>
                    <a:pt x="549021" y="641159"/>
                  </a:lnTo>
                  <a:lnTo>
                    <a:pt x="547662" y="639978"/>
                  </a:lnTo>
                  <a:lnTo>
                    <a:pt x="544334" y="634428"/>
                  </a:lnTo>
                  <a:lnTo>
                    <a:pt x="549021" y="641159"/>
                  </a:lnTo>
                  <a:lnTo>
                    <a:pt x="549021" y="3340"/>
                  </a:lnTo>
                  <a:lnTo>
                    <a:pt x="537184" y="14020"/>
                  </a:lnTo>
                  <a:lnTo>
                    <a:pt x="548055" y="3708"/>
                  </a:lnTo>
                  <a:lnTo>
                    <a:pt x="549236" y="3136"/>
                  </a:lnTo>
                  <a:lnTo>
                    <a:pt x="549236" y="2057"/>
                  </a:lnTo>
                  <a:lnTo>
                    <a:pt x="529729" y="3009"/>
                  </a:lnTo>
                  <a:lnTo>
                    <a:pt x="529729" y="609917"/>
                  </a:lnTo>
                  <a:lnTo>
                    <a:pt x="528713" y="608190"/>
                  </a:lnTo>
                  <a:lnTo>
                    <a:pt x="527685" y="605866"/>
                  </a:lnTo>
                  <a:lnTo>
                    <a:pt x="529729" y="609917"/>
                  </a:lnTo>
                  <a:lnTo>
                    <a:pt x="529729" y="3009"/>
                  </a:lnTo>
                  <a:lnTo>
                    <a:pt x="528256" y="3073"/>
                  </a:lnTo>
                  <a:lnTo>
                    <a:pt x="528256" y="22479"/>
                  </a:lnTo>
                  <a:lnTo>
                    <a:pt x="518363" y="37960"/>
                  </a:lnTo>
                  <a:lnTo>
                    <a:pt x="527710" y="22999"/>
                  </a:lnTo>
                  <a:lnTo>
                    <a:pt x="528256" y="22479"/>
                  </a:lnTo>
                  <a:lnTo>
                    <a:pt x="528256" y="3073"/>
                  </a:lnTo>
                  <a:lnTo>
                    <a:pt x="514870" y="3733"/>
                  </a:lnTo>
                  <a:lnTo>
                    <a:pt x="514870" y="576808"/>
                  </a:lnTo>
                  <a:lnTo>
                    <a:pt x="513600" y="573900"/>
                  </a:lnTo>
                  <a:lnTo>
                    <a:pt x="511962" y="569048"/>
                  </a:lnTo>
                  <a:lnTo>
                    <a:pt x="514870" y="576808"/>
                  </a:lnTo>
                  <a:lnTo>
                    <a:pt x="514870" y="3733"/>
                  </a:lnTo>
                  <a:lnTo>
                    <a:pt x="512673" y="3835"/>
                  </a:lnTo>
                  <a:lnTo>
                    <a:pt x="512673" y="47066"/>
                  </a:lnTo>
                  <a:lnTo>
                    <a:pt x="505409" y="63690"/>
                  </a:lnTo>
                  <a:lnTo>
                    <a:pt x="512152" y="47904"/>
                  </a:lnTo>
                  <a:lnTo>
                    <a:pt x="512673" y="47066"/>
                  </a:lnTo>
                  <a:lnTo>
                    <a:pt x="512673" y="3835"/>
                  </a:lnTo>
                  <a:lnTo>
                    <a:pt x="502932" y="4305"/>
                  </a:lnTo>
                  <a:lnTo>
                    <a:pt x="502932" y="542264"/>
                  </a:lnTo>
                  <a:lnTo>
                    <a:pt x="501599" y="538276"/>
                  </a:lnTo>
                  <a:lnTo>
                    <a:pt x="499999" y="532396"/>
                  </a:lnTo>
                  <a:lnTo>
                    <a:pt x="502932" y="542264"/>
                  </a:lnTo>
                  <a:lnTo>
                    <a:pt x="502932" y="4305"/>
                  </a:lnTo>
                  <a:lnTo>
                    <a:pt x="500595" y="4419"/>
                  </a:lnTo>
                  <a:lnTo>
                    <a:pt x="500595" y="74917"/>
                  </a:lnTo>
                  <a:lnTo>
                    <a:pt x="496100" y="88582"/>
                  </a:lnTo>
                  <a:lnTo>
                    <a:pt x="500456" y="75272"/>
                  </a:lnTo>
                  <a:lnTo>
                    <a:pt x="500595" y="74917"/>
                  </a:lnTo>
                  <a:lnTo>
                    <a:pt x="500595" y="4419"/>
                  </a:lnTo>
                  <a:lnTo>
                    <a:pt x="491337" y="4876"/>
                  </a:lnTo>
                  <a:lnTo>
                    <a:pt x="491337" y="499986"/>
                  </a:lnTo>
                  <a:lnTo>
                    <a:pt x="490766" y="497243"/>
                  </a:lnTo>
                  <a:lnTo>
                    <a:pt x="488492" y="485482"/>
                  </a:lnTo>
                  <a:lnTo>
                    <a:pt x="491337" y="499986"/>
                  </a:lnTo>
                  <a:lnTo>
                    <a:pt x="491337" y="4876"/>
                  </a:lnTo>
                  <a:lnTo>
                    <a:pt x="490943" y="4889"/>
                  </a:lnTo>
                  <a:lnTo>
                    <a:pt x="490943" y="104495"/>
                  </a:lnTo>
                  <a:lnTo>
                    <a:pt x="486333" y="124841"/>
                  </a:lnTo>
                  <a:lnTo>
                    <a:pt x="490372" y="106667"/>
                  </a:lnTo>
                  <a:lnTo>
                    <a:pt x="490943" y="104495"/>
                  </a:lnTo>
                  <a:lnTo>
                    <a:pt x="490943" y="4889"/>
                  </a:lnTo>
                  <a:lnTo>
                    <a:pt x="481469" y="5359"/>
                  </a:lnTo>
                  <a:lnTo>
                    <a:pt x="481469" y="449084"/>
                  </a:lnTo>
                  <a:lnTo>
                    <a:pt x="481291" y="448106"/>
                  </a:lnTo>
                  <a:lnTo>
                    <a:pt x="479793" y="437121"/>
                  </a:lnTo>
                  <a:lnTo>
                    <a:pt x="481469" y="449084"/>
                  </a:lnTo>
                  <a:lnTo>
                    <a:pt x="481469" y="5359"/>
                  </a:lnTo>
                  <a:lnTo>
                    <a:pt x="480580" y="5397"/>
                  </a:lnTo>
                  <a:lnTo>
                    <a:pt x="480580" y="150774"/>
                  </a:lnTo>
                  <a:lnTo>
                    <a:pt x="477901" y="169100"/>
                  </a:lnTo>
                  <a:lnTo>
                    <a:pt x="480529" y="151028"/>
                  </a:lnTo>
                  <a:lnTo>
                    <a:pt x="480580" y="150774"/>
                  </a:lnTo>
                  <a:lnTo>
                    <a:pt x="480580" y="5397"/>
                  </a:lnTo>
                  <a:lnTo>
                    <a:pt x="474103" y="5715"/>
                  </a:lnTo>
                  <a:lnTo>
                    <a:pt x="474103" y="195300"/>
                  </a:lnTo>
                  <a:lnTo>
                    <a:pt x="470331" y="240715"/>
                  </a:lnTo>
                  <a:lnTo>
                    <a:pt x="470065" y="248323"/>
                  </a:lnTo>
                  <a:lnTo>
                    <a:pt x="470065" y="337947"/>
                  </a:lnTo>
                  <a:lnTo>
                    <a:pt x="468718" y="298615"/>
                  </a:lnTo>
                  <a:lnTo>
                    <a:pt x="468909" y="301752"/>
                  </a:lnTo>
                  <a:lnTo>
                    <a:pt x="470065" y="337947"/>
                  </a:lnTo>
                  <a:lnTo>
                    <a:pt x="470065" y="248323"/>
                  </a:lnTo>
                  <a:lnTo>
                    <a:pt x="468718" y="286651"/>
                  </a:lnTo>
                  <a:lnTo>
                    <a:pt x="470242" y="241300"/>
                  </a:lnTo>
                  <a:lnTo>
                    <a:pt x="474002" y="195999"/>
                  </a:lnTo>
                  <a:lnTo>
                    <a:pt x="474103" y="195300"/>
                  </a:lnTo>
                  <a:lnTo>
                    <a:pt x="474103" y="5715"/>
                  </a:lnTo>
                  <a:lnTo>
                    <a:pt x="63588" y="25666"/>
                  </a:lnTo>
                  <a:lnTo>
                    <a:pt x="61404" y="352933"/>
                  </a:lnTo>
                  <a:lnTo>
                    <a:pt x="60617" y="353263"/>
                  </a:lnTo>
                  <a:lnTo>
                    <a:pt x="60617" y="24142"/>
                  </a:lnTo>
                  <a:lnTo>
                    <a:pt x="60210" y="24142"/>
                  </a:lnTo>
                  <a:lnTo>
                    <a:pt x="60210" y="22872"/>
                  </a:lnTo>
                  <a:lnTo>
                    <a:pt x="59436" y="22872"/>
                  </a:lnTo>
                  <a:lnTo>
                    <a:pt x="58648" y="22872"/>
                  </a:lnTo>
                  <a:lnTo>
                    <a:pt x="19075" y="28613"/>
                  </a:lnTo>
                  <a:lnTo>
                    <a:pt x="14566" y="32537"/>
                  </a:lnTo>
                  <a:lnTo>
                    <a:pt x="13563" y="33324"/>
                  </a:lnTo>
                  <a:lnTo>
                    <a:pt x="12598" y="34112"/>
                  </a:lnTo>
                  <a:lnTo>
                    <a:pt x="11595" y="34886"/>
                  </a:lnTo>
                  <a:lnTo>
                    <a:pt x="10629" y="35674"/>
                  </a:lnTo>
                  <a:lnTo>
                    <a:pt x="9842" y="36664"/>
                  </a:lnTo>
                  <a:lnTo>
                    <a:pt x="10020" y="37236"/>
                  </a:lnTo>
                  <a:lnTo>
                    <a:pt x="10020" y="37630"/>
                  </a:lnTo>
                  <a:lnTo>
                    <a:pt x="10414" y="38239"/>
                  </a:lnTo>
                  <a:lnTo>
                    <a:pt x="10414" y="38633"/>
                  </a:lnTo>
                  <a:lnTo>
                    <a:pt x="10629" y="39204"/>
                  </a:lnTo>
                  <a:lnTo>
                    <a:pt x="11023" y="39598"/>
                  </a:lnTo>
                  <a:lnTo>
                    <a:pt x="11023" y="40195"/>
                  </a:lnTo>
                  <a:lnTo>
                    <a:pt x="11417" y="40373"/>
                  </a:lnTo>
                  <a:lnTo>
                    <a:pt x="11417" y="40767"/>
                  </a:lnTo>
                  <a:lnTo>
                    <a:pt x="11595" y="41376"/>
                  </a:lnTo>
                  <a:lnTo>
                    <a:pt x="11988" y="41376"/>
                  </a:lnTo>
                  <a:lnTo>
                    <a:pt x="11988" y="41948"/>
                  </a:lnTo>
                  <a:lnTo>
                    <a:pt x="12204" y="42341"/>
                  </a:lnTo>
                  <a:lnTo>
                    <a:pt x="13169" y="43332"/>
                  </a:lnTo>
                  <a:lnTo>
                    <a:pt x="13563" y="43332"/>
                  </a:lnTo>
                  <a:lnTo>
                    <a:pt x="13563" y="43510"/>
                  </a:lnTo>
                  <a:lnTo>
                    <a:pt x="13779" y="43510"/>
                  </a:lnTo>
                  <a:lnTo>
                    <a:pt x="14173" y="43903"/>
                  </a:lnTo>
                  <a:lnTo>
                    <a:pt x="12204" y="329780"/>
                  </a:lnTo>
                  <a:lnTo>
                    <a:pt x="10629" y="329780"/>
                  </a:lnTo>
                  <a:lnTo>
                    <a:pt x="10414" y="329780"/>
                  </a:lnTo>
                  <a:lnTo>
                    <a:pt x="10020" y="329387"/>
                  </a:lnTo>
                  <a:lnTo>
                    <a:pt x="9448" y="329387"/>
                  </a:lnTo>
                  <a:lnTo>
                    <a:pt x="9055" y="329387"/>
                  </a:lnTo>
                  <a:lnTo>
                    <a:pt x="8839" y="329780"/>
                  </a:lnTo>
                  <a:lnTo>
                    <a:pt x="8445" y="329780"/>
                  </a:lnTo>
                  <a:lnTo>
                    <a:pt x="8267" y="329984"/>
                  </a:lnTo>
                  <a:lnTo>
                    <a:pt x="7874" y="329984"/>
                  </a:lnTo>
                  <a:lnTo>
                    <a:pt x="5702" y="332130"/>
                  </a:lnTo>
                  <a:lnTo>
                    <a:pt x="5308" y="332917"/>
                  </a:lnTo>
                  <a:lnTo>
                    <a:pt x="4724" y="333514"/>
                  </a:lnTo>
                  <a:lnTo>
                    <a:pt x="4724" y="334086"/>
                  </a:lnTo>
                  <a:lnTo>
                    <a:pt x="4330" y="334683"/>
                  </a:lnTo>
                  <a:lnTo>
                    <a:pt x="3543" y="336257"/>
                  </a:lnTo>
                  <a:lnTo>
                    <a:pt x="3543" y="336829"/>
                  </a:lnTo>
                  <a:lnTo>
                    <a:pt x="3149" y="337616"/>
                  </a:lnTo>
                  <a:lnTo>
                    <a:pt x="2755" y="338213"/>
                  </a:lnTo>
                  <a:lnTo>
                    <a:pt x="2755" y="338797"/>
                  </a:lnTo>
                  <a:lnTo>
                    <a:pt x="2159" y="339966"/>
                  </a:lnTo>
                  <a:lnTo>
                    <a:pt x="584" y="345871"/>
                  </a:lnTo>
                  <a:lnTo>
                    <a:pt x="0" y="352145"/>
                  </a:lnTo>
                  <a:lnTo>
                    <a:pt x="0" y="361162"/>
                  </a:lnTo>
                  <a:lnTo>
                    <a:pt x="9842" y="397230"/>
                  </a:lnTo>
                  <a:lnTo>
                    <a:pt x="10629" y="398018"/>
                  </a:lnTo>
                  <a:lnTo>
                    <a:pt x="11023" y="398018"/>
                  </a:lnTo>
                  <a:lnTo>
                    <a:pt x="11417" y="398411"/>
                  </a:lnTo>
                  <a:lnTo>
                    <a:pt x="11595" y="398411"/>
                  </a:lnTo>
                  <a:lnTo>
                    <a:pt x="10020" y="651344"/>
                  </a:lnTo>
                  <a:lnTo>
                    <a:pt x="12992" y="656056"/>
                  </a:lnTo>
                  <a:lnTo>
                    <a:pt x="13779" y="657225"/>
                  </a:lnTo>
                  <a:lnTo>
                    <a:pt x="14744" y="658799"/>
                  </a:lnTo>
                  <a:lnTo>
                    <a:pt x="16713" y="662139"/>
                  </a:lnTo>
                  <a:lnTo>
                    <a:pt x="18681" y="664286"/>
                  </a:lnTo>
                  <a:lnTo>
                    <a:pt x="20866" y="667232"/>
                  </a:lnTo>
                  <a:lnTo>
                    <a:pt x="22618" y="669772"/>
                  </a:lnTo>
                  <a:lnTo>
                    <a:pt x="24587" y="672731"/>
                  </a:lnTo>
                  <a:lnTo>
                    <a:pt x="26771" y="674484"/>
                  </a:lnTo>
                  <a:lnTo>
                    <a:pt x="28740" y="677227"/>
                  </a:lnTo>
                  <a:lnTo>
                    <a:pt x="29527" y="678218"/>
                  </a:lnTo>
                  <a:lnTo>
                    <a:pt x="30492" y="679577"/>
                  </a:lnTo>
                  <a:lnTo>
                    <a:pt x="35902" y="684796"/>
                  </a:lnTo>
                  <a:lnTo>
                    <a:pt x="41579" y="689698"/>
                  </a:lnTo>
                  <a:lnTo>
                    <a:pt x="47625" y="694055"/>
                  </a:lnTo>
                  <a:lnTo>
                    <a:pt x="54140" y="697611"/>
                  </a:lnTo>
                  <a:lnTo>
                    <a:pt x="55499" y="698398"/>
                  </a:lnTo>
                  <a:lnTo>
                    <a:pt x="56095" y="525881"/>
                  </a:lnTo>
                  <a:lnTo>
                    <a:pt x="56095" y="698436"/>
                  </a:lnTo>
                  <a:lnTo>
                    <a:pt x="56667" y="698436"/>
                  </a:lnTo>
                  <a:lnTo>
                    <a:pt x="56667" y="699693"/>
                  </a:lnTo>
                  <a:lnTo>
                    <a:pt x="57289" y="699693"/>
                  </a:lnTo>
                  <a:lnTo>
                    <a:pt x="57289" y="699173"/>
                  </a:lnTo>
                  <a:lnTo>
                    <a:pt x="57289" y="698436"/>
                  </a:lnTo>
                  <a:lnTo>
                    <a:pt x="59436" y="370179"/>
                  </a:lnTo>
                  <a:lnTo>
                    <a:pt x="58864" y="370179"/>
                  </a:lnTo>
                  <a:lnTo>
                    <a:pt x="58864" y="369785"/>
                  </a:lnTo>
                  <a:lnTo>
                    <a:pt x="58254" y="369189"/>
                  </a:lnTo>
                  <a:lnTo>
                    <a:pt x="58254" y="368617"/>
                  </a:lnTo>
                  <a:lnTo>
                    <a:pt x="57861" y="368223"/>
                  </a:lnTo>
                  <a:lnTo>
                    <a:pt x="57683" y="367626"/>
                  </a:lnTo>
                  <a:lnTo>
                    <a:pt x="57683" y="367436"/>
                  </a:lnTo>
                  <a:lnTo>
                    <a:pt x="57289" y="367042"/>
                  </a:lnTo>
                  <a:lnTo>
                    <a:pt x="57289" y="366052"/>
                  </a:lnTo>
                  <a:lnTo>
                    <a:pt x="57277" y="698436"/>
                  </a:lnTo>
                  <a:lnTo>
                    <a:pt x="56984" y="698436"/>
                  </a:lnTo>
                  <a:lnTo>
                    <a:pt x="56984" y="530466"/>
                  </a:lnTo>
                  <a:lnTo>
                    <a:pt x="57277" y="698436"/>
                  </a:lnTo>
                  <a:lnTo>
                    <a:pt x="57277" y="366052"/>
                  </a:lnTo>
                  <a:lnTo>
                    <a:pt x="57073" y="365874"/>
                  </a:lnTo>
                  <a:lnTo>
                    <a:pt x="57073" y="364883"/>
                  </a:lnTo>
                  <a:lnTo>
                    <a:pt x="56984" y="361289"/>
                  </a:lnTo>
                  <a:lnTo>
                    <a:pt x="56654" y="361289"/>
                  </a:lnTo>
                  <a:lnTo>
                    <a:pt x="56680" y="357035"/>
                  </a:lnTo>
                  <a:lnTo>
                    <a:pt x="57073" y="356641"/>
                  </a:lnTo>
                  <a:lnTo>
                    <a:pt x="57073" y="356069"/>
                  </a:lnTo>
                  <a:lnTo>
                    <a:pt x="57289" y="355676"/>
                  </a:lnTo>
                  <a:lnTo>
                    <a:pt x="57289" y="354888"/>
                  </a:lnTo>
                  <a:lnTo>
                    <a:pt x="57683" y="354888"/>
                  </a:lnTo>
                  <a:lnTo>
                    <a:pt x="57683" y="354507"/>
                  </a:lnTo>
                  <a:lnTo>
                    <a:pt x="57861" y="354114"/>
                  </a:lnTo>
                  <a:lnTo>
                    <a:pt x="57861" y="353898"/>
                  </a:lnTo>
                  <a:lnTo>
                    <a:pt x="58254" y="353504"/>
                  </a:lnTo>
                  <a:lnTo>
                    <a:pt x="58254" y="353326"/>
                  </a:lnTo>
                  <a:lnTo>
                    <a:pt x="58648" y="353326"/>
                  </a:lnTo>
                  <a:lnTo>
                    <a:pt x="58648" y="353682"/>
                  </a:lnTo>
                  <a:lnTo>
                    <a:pt x="59143" y="353682"/>
                  </a:lnTo>
                  <a:lnTo>
                    <a:pt x="59143" y="352412"/>
                  </a:lnTo>
                  <a:lnTo>
                    <a:pt x="59309" y="352412"/>
                  </a:lnTo>
                  <a:lnTo>
                    <a:pt x="59309" y="353682"/>
                  </a:lnTo>
                  <a:lnTo>
                    <a:pt x="59436" y="353682"/>
                  </a:lnTo>
                  <a:lnTo>
                    <a:pt x="59728" y="353682"/>
                  </a:lnTo>
                  <a:lnTo>
                    <a:pt x="59436" y="353898"/>
                  </a:lnTo>
                  <a:lnTo>
                    <a:pt x="59436" y="354114"/>
                  </a:lnTo>
                  <a:lnTo>
                    <a:pt x="59258" y="354507"/>
                  </a:lnTo>
                  <a:lnTo>
                    <a:pt x="59258" y="354888"/>
                  </a:lnTo>
                  <a:lnTo>
                    <a:pt x="58864" y="355079"/>
                  </a:lnTo>
                  <a:lnTo>
                    <a:pt x="58864" y="355676"/>
                  </a:lnTo>
                  <a:lnTo>
                    <a:pt x="58648" y="356069"/>
                  </a:lnTo>
                  <a:lnTo>
                    <a:pt x="58648" y="357035"/>
                  </a:lnTo>
                  <a:lnTo>
                    <a:pt x="58254" y="357251"/>
                  </a:lnTo>
                  <a:lnTo>
                    <a:pt x="58254" y="361950"/>
                  </a:lnTo>
                  <a:lnTo>
                    <a:pt x="58077" y="364883"/>
                  </a:lnTo>
                  <a:lnTo>
                    <a:pt x="58648" y="363524"/>
                  </a:lnTo>
                  <a:lnTo>
                    <a:pt x="58648" y="365480"/>
                  </a:lnTo>
                  <a:lnTo>
                    <a:pt x="58864" y="365874"/>
                  </a:lnTo>
                  <a:lnTo>
                    <a:pt x="58864" y="366661"/>
                  </a:lnTo>
                  <a:lnTo>
                    <a:pt x="59258" y="367042"/>
                  </a:lnTo>
                  <a:lnTo>
                    <a:pt x="59258" y="367626"/>
                  </a:lnTo>
                  <a:lnTo>
                    <a:pt x="59436" y="368020"/>
                  </a:lnTo>
                  <a:lnTo>
                    <a:pt x="59436" y="368223"/>
                  </a:lnTo>
                  <a:lnTo>
                    <a:pt x="59829" y="368617"/>
                  </a:lnTo>
                  <a:lnTo>
                    <a:pt x="59829" y="369011"/>
                  </a:lnTo>
                  <a:lnTo>
                    <a:pt x="60223" y="369189"/>
                  </a:lnTo>
                  <a:lnTo>
                    <a:pt x="60223" y="369582"/>
                  </a:lnTo>
                  <a:lnTo>
                    <a:pt x="60439" y="369582"/>
                  </a:lnTo>
                  <a:lnTo>
                    <a:pt x="60439" y="369785"/>
                  </a:lnTo>
                  <a:lnTo>
                    <a:pt x="60833" y="369785"/>
                  </a:lnTo>
                  <a:lnTo>
                    <a:pt x="60833" y="370179"/>
                  </a:lnTo>
                  <a:lnTo>
                    <a:pt x="61010" y="370179"/>
                  </a:lnTo>
                  <a:lnTo>
                    <a:pt x="574979" y="666648"/>
                  </a:lnTo>
                  <a:lnTo>
                    <a:pt x="573024" y="665276"/>
                  </a:lnTo>
                  <a:lnTo>
                    <a:pt x="576999" y="667816"/>
                  </a:lnTo>
                  <a:lnTo>
                    <a:pt x="575005" y="666673"/>
                  </a:lnTo>
                  <a:lnTo>
                    <a:pt x="61010" y="370179"/>
                  </a:lnTo>
                  <a:lnTo>
                    <a:pt x="58864" y="697433"/>
                  </a:lnTo>
                  <a:lnTo>
                    <a:pt x="584263" y="671728"/>
                  </a:lnTo>
                  <a:lnTo>
                    <a:pt x="583298" y="671347"/>
                  </a:lnTo>
                  <a:lnTo>
                    <a:pt x="584263" y="671347"/>
                  </a:lnTo>
                  <a:lnTo>
                    <a:pt x="586447" y="344487"/>
                  </a:lnTo>
                  <a:lnTo>
                    <a:pt x="586232" y="344487"/>
                  </a:lnTo>
                  <a:lnTo>
                    <a:pt x="585444" y="343916"/>
                  </a:lnTo>
                  <a:lnTo>
                    <a:pt x="583679" y="343916"/>
                  </a:lnTo>
                  <a:lnTo>
                    <a:pt x="583679" y="341350"/>
                  </a:lnTo>
                  <a:lnTo>
                    <a:pt x="584263" y="341350"/>
                  </a:lnTo>
                  <a:lnTo>
                    <a:pt x="584657" y="341541"/>
                  </a:lnTo>
                  <a:lnTo>
                    <a:pt x="584657" y="341934"/>
                  </a:lnTo>
                  <a:lnTo>
                    <a:pt x="584873" y="342341"/>
                  </a:lnTo>
                  <a:lnTo>
                    <a:pt x="584873" y="342531"/>
                  </a:lnTo>
                  <a:lnTo>
                    <a:pt x="585266" y="342925"/>
                  </a:lnTo>
                  <a:lnTo>
                    <a:pt x="585266" y="327812"/>
                  </a:lnTo>
                  <a:lnTo>
                    <a:pt x="585266" y="327418"/>
                  </a:lnTo>
                  <a:lnTo>
                    <a:pt x="585444" y="327418"/>
                  </a:lnTo>
                  <a:lnTo>
                    <a:pt x="585444" y="330377"/>
                  </a:lnTo>
                  <a:lnTo>
                    <a:pt x="585838" y="329984"/>
                  </a:lnTo>
                  <a:lnTo>
                    <a:pt x="585838" y="329387"/>
                  </a:lnTo>
                  <a:lnTo>
                    <a:pt x="586232" y="328993"/>
                  </a:lnTo>
                  <a:lnTo>
                    <a:pt x="586232" y="328422"/>
                  </a:lnTo>
                  <a:lnTo>
                    <a:pt x="586447" y="328206"/>
                  </a:lnTo>
                  <a:lnTo>
                    <a:pt x="586447" y="327812"/>
                  </a:lnTo>
                  <a:lnTo>
                    <a:pt x="586841" y="327812"/>
                  </a:lnTo>
                  <a:lnTo>
                    <a:pt x="586841" y="327418"/>
                  </a:lnTo>
                  <a:lnTo>
                    <a:pt x="587019" y="327418"/>
                  </a:lnTo>
                  <a:lnTo>
                    <a:pt x="587413" y="327240"/>
                  </a:lnTo>
                  <a:lnTo>
                    <a:pt x="586841" y="327240"/>
                  </a:lnTo>
                  <a:lnTo>
                    <a:pt x="588594" y="0"/>
                  </a:lnTo>
                  <a:close/>
                </a:path>
                <a:path w="651510" h="749935">
                  <a:moveTo>
                    <a:pt x="592747" y="684885"/>
                  </a:moveTo>
                  <a:lnTo>
                    <a:pt x="592137" y="684885"/>
                  </a:lnTo>
                  <a:lnTo>
                    <a:pt x="591566" y="685063"/>
                  </a:lnTo>
                  <a:lnTo>
                    <a:pt x="592747" y="684885"/>
                  </a:lnTo>
                  <a:close/>
                </a:path>
                <a:path w="651510" h="749935">
                  <a:moveTo>
                    <a:pt x="594715" y="684491"/>
                  </a:moveTo>
                  <a:lnTo>
                    <a:pt x="594106" y="684491"/>
                  </a:lnTo>
                  <a:lnTo>
                    <a:pt x="593318" y="684885"/>
                  </a:lnTo>
                  <a:lnTo>
                    <a:pt x="593712" y="684885"/>
                  </a:lnTo>
                  <a:lnTo>
                    <a:pt x="594715" y="684491"/>
                  </a:lnTo>
                  <a:close/>
                </a:path>
                <a:path w="651510" h="749935">
                  <a:moveTo>
                    <a:pt x="595896" y="670953"/>
                  </a:moveTo>
                  <a:lnTo>
                    <a:pt x="595680" y="670953"/>
                  </a:lnTo>
                  <a:lnTo>
                    <a:pt x="595287" y="670953"/>
                  </a:lnTo>
                  <a:lnTo>
                    <a:pt x="594715" y="670369"/>
                  </a:lnTo>
                  <a:lnTo>
                    <a:pt x="594893" y="670763"/>
                  </a:lnTo>
                  <a:lnTo>
                    <a:pt x="594321" y="670166"/>
                  </a:lnTo>
                  <a:lnTo>
                    <a:pt x="594106" y="670166"/>
                  </a:lnTo>
                  <a:lnTo>
                    <a:pt x="593712" y="669772"/>
                  </a:lnTo>
                  <a:lnTo>
                    <a:pt x="593712" y="669378"/>
                  </a:lnTo>
                  <a:lnTo>
                    <a:pt x="593318" y="669378"/>
                  </a:lnTo>
                  <a:lnTo>
                    <a:pt x="593140" y="669201"/>
                  </a:lnTo>
                  <a:lnTo>
                    <a:pt x="592531" y="669201"/>
                  </a:lnTo>
                  <a:lnTo>
                    <a:pt x="592531" y="670953"/>
                  </a:lnTo>
                  <a:lnTo>
                    <a:pt x="592137" y="671347"/>
                  </a:lnTo>
                  <a:lnTo>
                    <a:pt x="591743" y="671347"/>
                  </a:lnTo>
                  <a:lnTo>
                    <a:pt x="591172" y="671728"/>
                  </a:lnTo>
                  <a:lnTo>
                    <a:pt x="590969" y="671931"/>
                  </a:lnTo>
                  <a:lnTo>
                    <a:pt x="591032" y="670953"/>
                  </a:lnTo>
                  <a:lnTo>
                    <a:pt x="592531" y="670953"/>
                  </a:lnTo>
                  <a:lnTo>
                    <a:pt x="592531" y="669201"/>
                  </a:lnTo>
                  <a:lnTo>
                    <a:pt x="591134" y="669201"/>
                  </a:lnTo>
                  <a:lnTo>
                    <a:pt x="591172" y="668591"/>
                  </a:lnTo>
                  <a:lnTo>
                    <a:pt x="590169" y="668591"/>
                  </a:lnTo>
                  <a:lnTo>
                    <a:pt x="589991" y="668591"/>
                  </a:lnTo>
                  <a:lnTo>
                    <a:pt x="589597" y="668807"/>
                  </a:lnTo>
                  <a:lnTo>
                    <a:pt x="589381" y="668807"/>
                  </a:lnTo>
                  <a:lnTo>
                    <a:pt x="588987" y="668807"/>
                  </a:lnTo>
                  <a:lnTo>
                    <a:pt x="588200" y="669378"/>
                  </a:lnTo>
                  <a:lnTo>
                    <a:pt x="587413" y="669594"/>
                  </a:lnTo>
                  <a:lnTo>
                    <a:pt x="586841" y="670369"/>
                  </a:lnTo>
                  <a:lnTo>
                    <a:pt x="586841" y="670763"/>
                  </a:lnTo>
                  <a:lnTo>
                    <a:pt x="586447" y="670763"/>
                  </a:lnTo>
                  <a:lnTo>
                    <a:pt x="586447" y="670953"/>
                  </a:lnTo>
                  <a:lnTo>
                    <a:pt x="586232" y="670953"/>
                  </a:lnTo>
                  <a:lnTo>
                    <a:pt x="586232" y="671347"/>
                  </a:lnTo>
                  <a:lnTo>
                    <a:pt x="585838" y="671347"/>
                  </a:lnTo>
                  <a:lnTo>
                    <a:pt x="585838" y="673506"/>
                  </a:lnTo>
                  <a:lnTo>
                    <a:pt x="585266" y="673506"/>
                  </a:lnTo>
                  <a:lnTo>
                    <a:pt x="585266" y="675081"/>
                  </a:lnTo>
                  <a:lnTo>
                    <a:pt x="585838" y="675081"/>
                  </a:lnTo>
                  <a:lnTo>
                    <a:pt x="588987" y="674865"/>
                  </a:lnTo>
                  <a:lnTo>
                    <a:pt x="589381" y="674865"/>
                  </a:lnTo>
                  <a:lnTo>
                    <a:pt x="589991" y="674865"/>
                  </a:lnTo>
                  <a:lnTo>
                    <a:pt x="590956" y="674865"/>
                  </a:lnTo>
                  <a:lnTo>
                    <a:pt x="591743" y="674865"/>
                  </a:lnTo>
                  <a:lnTo>
                    <a:pt x="592747" y="674865"/>
                  </a:lnTo>
                  <a:lnTo>
                    <a:pt x="593318" y="675081"/>
                  </a:lnTo>
                  <a:lnTo>
                    <a:pt x="594106" y="675081"/>
                  </a:lnTo>
                  <a:lnTo>
                    <a:pt x="594893" y="675081"/>
                  </a:lnTo>
                  <a:lnTo>
                    <a:pt x="595287" y="675474"/>
                  </a:lnTo>
                  <a:lnTo>
                    <a:pt x="595680" y="675474"/>
                  </a:lnTo>
                  <a:lnTo>
                    <a:pt x="595896" y="675474"/>
                  </a:lnTo>
                  <a:lnTo>
                    <a:pt x="595896" y="670953"/>
                  </a:lnTo>
                  <a:close/>
                </a:path>
                <a:path w="651510" h="749935">
                  <a:moveTo>
                    <a:pt x="598436" y="682320"/>
                  </a:moveTo>
                  <a:lnTo>
                    <a:pt x="598043" y="682320"/>
                  </a:lnTo>
                  <a:lnTo>
                    <a:pt x="598043" y="682713"/>
                  </a:lnTo>
                  <a:lnTo>
                    <a:pt x="597865" y="682917"/>
                  </a:lnTo>
                  <a:lnTo>
                    <a:pt x="597471" y="682917"/>
                  </a:lnTo>
                  <a:lnTo>
                    <a:pt x="597255" y="683310"/>
                  </a:lnTo>
                  <a:lnTo>
                    <a:pt x="596468" y="683882"/>
                  </a:lnTo>
                  <a:lnTo>
                    <a:pt x="596290" y="683882"/>
                  </a:lnTo>
                  <a:lnTo>
                    <a:pt x="595896" y="683882"/>
                  </a:lnTo>
                  <a:lnTo>
                    <a:pt x="595287" y="684491"/>
                  </a:lnTo>
                  <a:lnTo>
                    <a:pt x="596290" y="684276"/>
                  </a:lnTo>
                  <a:lnTo>
                    <a:pt x="596468" y="684276"/>
                  </a:lnTo>
                  <a:lnTo>
                    <a:pt x="597255" y="683882"/>
                  </a:lnTo>
                  <a:lnTo>
                    <a:pt x="597865" y="683882"/>
                  </a:lnTo>
                  <a:lnTo>
                    <a:pt x="598043" y="683501"/>
                  </a:lnTo>
                  <a:lnTo>
                    <a:pt x="598436" y="683501"/>
                  </a:lnTo>
                  <a:lnTo>
                    <a:pt x="598436" y="682320"/>
                  </a:lnTo>
                  <a:close/>
                </a:path>
                <a:path w="651510" h="749935">
                  <a:moveTo>
                    <a:pt x="599617" y="682917"/>
                  </a:moveTo>
                  <a:lnTo>
                    <a:pt x="599440" y="679577"/>
                  </a:lnTo>
                  <a:lnTo>
                    <a:pt x="599440" y="680758"/>
                  </a:lnTo>
                  <a:lnTo>
                    <a:pt x="599046" y="681139"/>
                  </a:lnTo>
                  <a:lnTo>
                    <a:pt x="599046" y="681355"/>
                  </a:lnTo>
                  <a:lnTo>
                    <a:pt x="598830" y="681748"/>
                  </a:lnTo>
                  <a:lnTo>
                    <a:pt x="598830" y="683310"/>
                  </a:lnTo>
                  <a:lnTo>
                    <a:pt x="599046" y="683310"/>
                  </a:lnTo>
                  <a:lnTo>
                    <a:pt x="599617" y="682917"/>
                  </a:lnTo>
                  <a:close/>
                </a:path>
                <a:path w="651510" h="749935">
                  <a:moveTo>
                    <a:pt x="650811" y="741553"/>
                  </a:moveTo>
                  <a:lnTo>
                    <a:pt x="650417" y="741337"/>
                  </a:lnTo>
                  <a:lnTo>
                    <a:pt x="650024" y="740943"/>
                  </a:lnTo>
                  <a:lnTo>
                    <a:pt x="650024" y="740765"/>
                  </a:lnTo>
                  <a:lnTo>
                    <a:pt x="649808" y="740765"/>
                  </a:lnTo>
                  <a:lnTo>
                    <a:pt x="649541" y="746340"/>
                  </a:lnTo>
                  <a:lnTo>
                    <a:pt x="649820" y="740371"/>
                  </a:lnTo>
                  <a:lnTo>
                    <a:pt x="649249" y="739775"/>
                  </a:lnTo>
                  <a:lnTo>
                    <a:pt x="648855" y="739381"/>
                  </a:lnTo>
                  <a:lnTo>
                    <a:pt x="648462" y="739381"/>
                  </a:lnTo>
                  <a:lnTo>
                    <a:pt x="648246" y="739190"/>
                  </a:lnTo>
                  <a:lnTo>
                    <a:pt x="647674" y="738809"/>
                  </a:lnTo>
                  <a:lnTo>
                    <a:pt x="647674" y="743902"/>
                  </a:lnTo>
                  <a:lnTo>
                    <a:pt x="647674" y="744080"/>
                  </a:lnTo>
                  <a:lnTo>
                    <a:pt x="647852" y="744080"/>
                  </a:lnTo>
                  <a:lnTo>
                    <a:pt x="647852" y="744474"/>
                  </a:lnTo>
                  <a:lnTo>
                    <a:pt x="648246" y="744689"/>
                  </a:lnTo>
                  <a:lnTo>
                    <a:pt x="648246" y="746048"/>
                  </a:lnTo>
                  <a:lnTo>
                    <a:pt x="648462" y="749388"/>
                  </a:lnTo>
                  <a:lnTo>
                    <a:pt x="648855" y="749185"/>
                  </a:lnTo>
                  <a:lnTo>
                    <a:pt x="649249" y="748792"/>
                  </a:lnTo>
                  <a:lnTo>
                    <a:pt x="649427" y="748792"/>
                  </a:lnTo>
                  <a:lnTo>
                    <a:pt x="649452" y="748207"/>
                  </a:lnTo>
                  <a:lnTo>
                    <a:pt x="649820" y="748207"/>
                  </a:lnTo>
                  <a:lnTo>
                    <a:pt x="650024" y="747826"/>
                  </a:lnTo>
                  <a:lnTo>
                    <a:pt x="650024" y="747610"/>
                  </a:lnTo>
                  <a:lnTo>
                    <a:pt x="650417" y="747610"/>
                  </a:lnTo>
                  <a:lnTo>
                    <a:pt x="650417" y="747217"/>
                  </a:lnTo>
                  <a:lnTo>
                    <a:pt x="650811" y="747217"/>
                  </a:lnTo>
                  <a:lnTo>
                    <a:pt x="650811" y="741553"/>
                  </a:lnTo>
                  <a:close/>
                </a:path>
                <a:path w="651510" h="749935">
                  <a:moveTo>
                    <a:pt x="651395" y="742911"/>
                  </a:moveTo>
                  <a:lnTo>
                    <a:pt x="651002" y="742518"/>
                  </a:lnTo>
                  <a:lnTo>
                    <a:pt x="651002" y="746048"/>
                  </a:lnTo>
                  <a:lnTo>
                    <a:pt x="651395" y="745464"/>
                  </a:lnTo>
                  <a:lnTo>
                    <a:pt x="651395" y="744474"/>
                  </a:lnTo>
                  <a:lnTo>
                    <a:pt x="651395" y="742911"/>
                  </a:lnTo>
                  <a:close/>
                </a:path>
              </a:pathLst>
            </a:custGeom>
            <a:solidFill>
              <a:srgbClr val="FF8000"/>
            </a:solidFill>
          </p:spPr>
          <p:txBody>
            <a:bodyPr wrap="square" lIns="0" tIns="0" rIns="0" bIns="0" rtlCol="0"/>
            <a:lstStyle/>
            <a:p>
              <a:endParaRPr/>
            </a:p>
          </p:txBody>
        </p:sp>
        <p:sp>
          <p:nvSpPr>
            <p:cNvPr id="40" name="object 37">
              <a:extLst>
                <a:ext uri="{FF2B5EF4-FFF2-40B4-BE49-F238E27FC236}">
                  <a16:creationId xmlns:a16="http://schemas.microsoft.com/office/drawing/2014/main" id="{3B6551B2-7DB4-10B4-5ED4-A055375FE9E7}"/>
                </a:ext>
              </a:extLst>
            </p:cNvPr>
            <p:cNvSpPr/>
            <p:nvPr/>
          </p:nvSpPr>
          <p:spPr>
            <a:xfrm>
              <a:off x="2361806" y="3994632"/>
              <a:ext cx="67310" cy="88900"/>
            </a:xfrm>
            <a:custGeom>
              <a:avLst/>
              <a:gdLst/>
              <a:ahLst/>
              <a:cxnLst/>
              <a:rect l="l" t="t" r="r" b="b"/>
              <a:pathLst>
                <a:path w="67310" h="88900">
                  <a:moveTo>
                    <a:pt x="3543" y="10401"/>
                  </a:moveTo>
                  <a:lnTo>
                    <a:pt x="2540" y="10401"/>
                  </a:lnTo>
                  <a:lnTo>
                    <a:pt x="0" y="10401"/>
                  </a:lnTo>
                  <a:lnTo>
                    <a:pt x="571" y="10985"/>
                  </a:lnTo>
                  <a:lnTo>
                    <a:pt x="1358" y="11379"/>
                  </a:lnTo>
                  <a:lnTo>
                    <a:pt x="1968" y="11976"/>
                  </a:lnTo>
                  <a:lnTo>
                    <a:pt x="3543" y="11976"/>
                  </a:lnTo>
                  <a:lnTo>
                    <a:pt x="3543" y="10401"/>
                  </a:lnTo>
                  <a:close/>
                </a:path>
                <a:path w="67310" h="88900">
                  <a:moveTo>
                    <a:pt x="11988" y="6273"/>
                  </a:moveTo>
                  <a:lnTo>
                    <a:pt x="11023" y="5702"/>
                  </a:lnTo>
                  <a:lnTo>
                    <a:pt x="10020" y="5105"/>
                  </a:lnTo>
                  <a:lnTo>
                    <a:pt x="9448" y="4521"/>
                  </a:lnTo>
                  <a:lnTo>
                    <a:pt x="8445" y="3924"/>
                  </a:lnTo>
                  <a:lnTo>
                    <a:pt x="7658" y="3136"/>
                  </a:lnTo>
                  <a:lnTo>
                    <a:pt x="6692" y="2362"/>
                  </a:lnTo>
                  <a:lnTo>
                    <a:pt x="6083" y="1574"/>
                  </a:lnTo>
                  <a:lnTo>
                    <a:pt x="5118" y="1003"/>
                  </a:lnTo>
                  <a:lnTo>
                    <a:pt x="4508" y="0"/>
                  </a:lnTo>
                  <a:lnTo>
                    <a:pt x="4114" y="8242"/>
                  </a:lnTo>
                  <a:lnTo>
                    <a:pt x="4508" y="7848"/>
                  </a:lnTo>
                  <a:lnTo>
                    <a:pt x="4724" y="7848"/>
                  </a:lnTo>
                  <a:lnTo>
                    <a:pt x="4724" y="7658"/>
                  </a:lnTo>
                  <a:lnTo>
                    <a:pt x="5689" y="6667"/>
                  </a:lnTo>
                  <a:lnTo>
                    <a:pt x="6083" y="6273"/>
                  </a:lnTo>
                  <a:lnTo>
                    <a:pt x="6299" y="6273"/>
                  </a:lnTo>
                  <a:lnTo>
                    <a:pt x="6692" y="6096"/>
                  </a:lnTo>
                  <a:lnTo>
                    <a:pt x="6870" y="6096"/>
                  </a:lnTo>
                  <a:lnTo>
                    <a:pt x="7264" y="5702"/>
                  </a:lnTo>
                  <a:lnTo>
                    <a:pt x="7874" y="5702"/>
                  </a:lnTo>
                  <a:lnTo>
                    <a:pt x="8267" y="5486"/>
                  </a:lnTo>
                  <a:lnTo>
                    <a:pt x="8839" y="5486"/>
                  </a:lnTo>
                  <a:lnTo>
                    <a:pt x="9448" y="5486"/>
                  </a:lnTo>
                  <a:lnTo>
                    <a:pt x="9842" y="5486"/>
                  </a:lnTo>
                  <a:lnTo>
                    <a:pt x="10020" y="5702"/>
                  </a:lnTo>
                  <a:lnTo>
                    <a:pt x="10414" y="5702"/>
                  </a:lnTo>
                  <a:lnTo>
                    <a:pt x="10807" y="5702"/>
                  </a:lnTo>
                  <a:lnTo>
                    <a:pt x="11023" y="6096"/>
                  </a:lnTo>
                  <a:lnTo>
                    <a:pt x="11417" y="6096"/>
                  </a:lnTo>
                  <a:lnTo>
                    <a:pt x="11595" y="6273"/>
                  </a:lnTo>
                  <a:lnTo>
                    <a:pt x="11988" y="6273"/>
                  </a:lnTo>
                  <a:close/>
                </a:path>
                <a:path w="67310" h="88900">
                  <a:moveTo>
                    <a:pt x="59651" y="88239"/>
                  </a:moveTo>
                  <a:lnTo>
                    <a:pt x="59258" y="88239"/>
                  </a:lnTo>
                  <a:lnTo>
                    <a:pt x="58648" y="88633"/>
                  </a:lnTo>
                  <a:lnTo>
                    <a:pt x="59651" y="88239"/>
                  </a:lnTo>
                  <a:close/>
                </a:path>
                <a:path w="67310" h="88900">
                  <a:moveTo>
                    <a:pt x="61798" y="87858"/>
                  </a:moveTo>
                  <a:lnTo>
                    <a:pt x="61226" y="87858"/>
                  </a:lnTo>
                  <a:lnTo>
                    <a:pt x="60439" y="88239"/>
                  </a:lnTo>
                  <a:lnTo>
                    <a:pt x="60833" y="88239"/>
                  </a:lnTo>
                  <a:lnTo>
                    <a:pt x="61798" y="87858"/>
                  </a:lnTo>
                  <a:close/>
                </a:path>
                <a:path w="67310" h="88900">
                  <a:moveTo>
                    <a:pt x="65557" y="85686"/>
                  </a:moveTo>
                  <a:lnTo>
                    <a:pt x="65163" y="85686"/>
                  </a:lnTo>
                  <a:lnTo>
                    <a:pt x="65163" y="86080"/>
                  </a:lnTo>
                  <a:lnTo>
                    <a:pt x="64947" y="86283"/>
                  </a:lnTo>
                  <a:lnTo>
                    <a:pt x="64554" y="86283"/>
                  </a:lnTo>
                  <a:lnTo>
                    <a:pt x="64376" y="86677"/>
                  </a:lnTo>
                  <a:lnTo>
                    <a:pt x="63588" y="87249"/>
                  </a:lnTo>
                  <a:lnTo>
                    <a:pt x="63373" y="87249"/>
                  </a:lnTo>
                  <a:lnTo>
                    <a:pt x="62979" y="87249"/>
                  </a:lnTo>
                  <a:lnTo>
                    <a:pt x="62407" y="87858"/>
                  </a:lnTo>
                  <a:lnTo>
                    <a:pt x="62979" y="87642"/>
                  </a:lnTo>
                  <a:lnTo>
                    <a:pt x="63588" y="87642"/>
                  </a:lnTo>
                  <a:lnTo>
                    <a:pt x="64376" y="87249"/>
                  </a:lnTo>
                  <a:lnTo>
                    <a:pt x="64947" y="87249"/>
                  </a:lnTo>
                  <a:lnTo>
                    <a:pt x="65163" y="87071"/>
                  </a:lnTo>
                  <a:lnTo>
                    <a:pt x="65557" y="87071"/>
                  </a:lnTo>
                  <a:lnTo>
                    <a:pt x="65557" y="85686"/>
                  </a:lnTo>
                  <a:close/>
                </a:path>
                <a:path w="67310" h="88900">
                  <a:moveTo>
                    <a:pt x="66522" y="76085"/>
                  </a:moveTo>
                  <a:lnTo>
                    <a:pt x="65951" y="75704"/>
                  </a:lnTo>
                  <a:lnTo>
                    <a:pt x="65557" y="75704"/>
                  </a:lnTo>
                  <a:lnTo>
                    <a:pt x="65557" y="75311"/>
                  </a:lnTo>
                  <a:lnTo>
                    <a:pt x="64376" y="75095"/>
                  </a:lnTo>
                  <a:lnTo>
                    <a:pt x="62979" y="74523"/>
                  </a:lnTo>
                  <a:lnTo>
                    <a:pt x="62801" y="74523"/>
                  </a:lnTo>
                  <a:lnTo>
                    <a:pt x="62407" y="74129"/>
                  </a:lnTo>
                  <a:lnTo>
                    <a:pt x="62014" y="74129"/>
                  </a:lnTo>
                  <a:lnTo>
                    <a:pt x="61798" y="73736"/>
                  </a:lnTo>
                  <a:lnTo>
                    <a:pt x="61404" y="73533"/>
                  </a:lnTo>
                  <a:lnTo>
                    <a:pt x="60947" y="73266"/>
                  </a:lnTo>
                  <a:lnTo>
                    <a:pt x="60833" y="73139"/>
                  </a:lnTo>
                  <a:lnTo>
                    <a:pt x="60439" y="72948"/>
                  </a:lnTo>
                  <a:lnTo>
                    <a:pt x="59829" y="72567"/>
                  </a:lnTo>
                  <a:lnTo>
                    <a:pt x="58864" y="71958"/>
                  </a:lnTo>
                  <a:lnTo>
                    <a:pt x="58864" y="72567"/>
                  </a:lnTo>
                  <a:lnTo>
                    <a:pt x="58254" y="72948"/>
                  </a:lnTo>
                  <a:lnTo>
                    <a:pt x="57683" y="72948"/>
                  </a:lnTo>
                  <a:lnTo>
                    <a:pt x="57683" y="75704"/>
                  </a:lnTo>
                  <a:lnTo>
                    <a:pt x="56680" y="76669"/>
                  </a:lnTo>
                  <a:lnTo>
                    <a:pt x="57073" y="76276"/>
                  </a:lnTo>
                  <a:lnTo>
                    <a:pt x="57683" y="75704"/>
                  </a:lnTo>
                  <a:lnTo>
                    <a:pt x="57683" y="72948"/>
                  </a:lnTo>
                  <a:lnTo>
                    <a:pt x="58077" y="71386"/>
                  </a:lnTo>
                  <a:lnTo>
                    <a:pt x="57073" y="70599"/>
                  </a:lnTo>
                  <a:lnTo>
                    <a:pt x="56108" y="69811"/>
                  </a:lnTo>
                  <a:lnTo>
                    <a:pt x="55714" y="69811"/>
                  </a:lnTo>
                  <a:lnTo>
                    <a:pt x="55714" y="73533"/>
                  </a:lnTo>
                  <a:lnTo>
                    <a:pt x="54927" y="74523"/>
                  </a:lnTo>
                  <a:lnTo>
                    <a:pt x="54927" y="74701"/>
                  </a:lnTo>
                  <a:lnTo>
                    <a:pt x="54533" y="75095"/>
                  </a:lnTo>
                  <a:lnTo>
                    <a:pt x="54140" y="75095"/>
                  </a:lnTo>
                  <a:lnTo>
                    <a:pt x="54140" y="74701"/>
                  </a:lnTo>
                  <a:lnTo>
                    <a:pt x="54927" y="74701"/>
                  </a:lnTo>
                  <a:lnTo>
                    <a:pt x="54927" y="74523"/>
                  </a:lnTo>
                  <a:lnTo>
                    <a:pt x="54952" y="73736"/>
                  </a:lnTo>
                  <a:lnTo>
                    <a:pt x="55499" y="73736"/>
                  </a:lnTo>
                  <a:lnTo>
                    <a:pt x="55714" y="73533"/>
                  </a:lnTo>
                  <a:lnTo>
                    <a:pt x="55714" y="69811"/>
                  </a:lnTo>
                  <a:lnTo>
                    <a:pt x="55079" y="69811"/>
                  </a:lnTo>
                  <a:lnTo>
                    <a:pt x="55105" y="69037"/>
                  </a:lnTo>
                  <a:lnTo>
                    <a:pt x="54140" y="68249"/>
                  </a:lnTo>
                  <a:lnTo>
                    <a:pt x="52959" y="67462"/>
                  </a:lnTo>
                  <a:lnTo>
                    <a:pt x="53352" y="78232"/>
                  </a:lnTo>
                  <a:lnTo>
                    <a:pt x="53352" y="78422"/>
                  </a:lnTo>
                  <a:lnTo>
                    <a:pt x="52959" y="67462"/>
                  </a:lnTo>
                  <a:lnTo>
                    <a:pt x="52959" y="76669"/>
                  </a:lnTo>
                  <a:lnTo>
                    <a:pt x="51384" y="76873"/>
                  </a:lnTo>
                  <a:lnTo>
                    <a:pt x="48234" y="76873"/>
                  </a:lnTo>
                  <a:lnTo>
                    <a:pt x="49199" y="77838"/>
                  </a:lnTo>
                  <a:lnTo>
                    <a:pt x="50203" y="78447"/>
                  </a:lnTo>
                  <a:lnTo>
                    <a:pt x="52959" y="78447"/>
                  </a:lnTo>
                  <a:lnTo>
                    <a:pt x="53352" y="78447"/>
                  </a:lnTo>
                  <a:lnTo>
                    <a:pt x="54927" y="78447"/>
                  </a:lnTo>
                  <a:lnTo>
                    <a:pt x="56502" y="78232"/>
                  </a:lnTo>
                  <a:lnTo>
                    <a:pt x="56680" y="78232"/>
                  </a:lnTo>
                  <a:lnTo>
                    <a:pt x="58077" y="78232"/>
                  </a:lnTo>
                  <a:lnTo>
                    <a:pt x="58864" y="78232"/>
                  </a:lnTo>
                  <a:lnTo>
                    <a:pt x="59829" y="78232"/>
                  </a:lnTo>
                  <a:lnTo>
                    <a:pt x="60439" y="78447"/>
                  </a:lnTo>
                  <a:lnTo>
                    <a:pt x="61226" y="78447"/>
                  </a:lnTo>
                  <a:lnTo>
                    <a:pt x="62014" y="78447"/>
                  </a:lnTo>
                  <a:lnTo>
                    <a:pt x="62407" y="78828"/>
                  </a:lnTo>
                  <a:lnTo>
                    <a:pt x="62801" y="78828"/>
                  </a:lnTo>
                  <a:lnTo>
                    <a:pt x="62979" y="78828"/>
                  </a:lnTo>
                  <a:lnTo>
                    <a:pt x="63373" y="79222"/>
                  </a:lnTo>
                  <a:lnTo>
                    <a:pt x="63982" y="79222"/>
                  </a:lnTo>
                  <a:lnTo>
                    <a:pt x="64376" y="79413"/>
                  </a:lnTo>
                  <a:lnTo>
                    <a:pt x="64554" y="79413"/>
                  </a:lnTo>
                  <a:lnTo>
                    <a:pt x="64947" y="79806"/>
                  </a:lnTo>
                  <a:lnTo>
                    <a:pt x="64947" y="80010"/>
                  </a:lnTo>
                  <a:lnTo>
                    <a:pt x="65163" y="80010"/>
                  </a:lnTo>
                  <a:lnTo>
                    <a:pt x="65557" y="80403"/>
                  </a:lnTo>
                  <a:lnTo>
                    <a:pt x="65951" y="80797"/>
                  </a:lnTo>
                  <a:lnTo>
                    <a:pt x="65951" y="80975"/>
                  </a:lnTo>
                  <a:lnTo>
                    <a:pt x="66128" y="80975"/>
                  </a:lnTo>
                  <a:lnTo>
                    <a:pt x="66128" y="81368"/>
                  </a:lnTo>
                  <a:lnTo>
                    <a:pt x="66522" y="81584"/>
                  </a:lnTo>
                  <a:lnTo>
                    <a:pt x="66522" y="76085"/>
                  </a:lnTo>
                  <a:close/>
                </a:path>
                <a:path w="67310" h="88900">
                  <a:moveTo>
                    <a:pt x="66738" y="86283"/>
                  </a:moveTo>
                  <a:lnTo>
                    <a:pt x="66522" y="82943"/>
                  </a:lnTo>
                  <a:lnTo>
                    <a:pt x="66522" y="84112"/>
                  </a:lnTo>
                  <a:lnTo>
                    <a:pt x="66128" y="84505"/>
                  </a:lnTo>
                  <a:lnTo>
                    <a:pt x="66128" y="84721"/>
                  </a:lnTo>
                  <a:lnTo>
                    <a:pt x="65951" y="85102"/>
                  </a:lnTo>
                  <a:lnTo>
                    <a:pt x="65951" y="86677"/>
                  </a:lnTo>
                  <a:lnTo>
                    <a:pt x="66128" y="86677"/>
                  </a:lnTo>
                  <a:lnTo>
                    <a:pt x="66738" y="86283"/>
                  </a:lnTo>
                  <a:close/>
                </a:path>
              </a:pathLst>
            </a:custGeom>
            <a:solidFill>
              <a:srgbClr val="FF8000"/>
            </a:solidFill>
          </p:spPr>
          <p:txBody>
            <a:bodyPr wrap="square" lIns="0" tIns="0" rIns="0" bIns="0" rtlCol="0"/>
            <a:lstStyle/>
            <a:p>
              <a:endParaRPr/>
            </a:p>
          </p:txBody>
        </p:sp>
        <p:sp>
          <p:nvSpPr>
            <p:cNvPr id="41" name="object 38">
              <a:extLst>
                <a:ext uri="{FF2B5EF4-FFF2-40B4-BE49-F238E27FC236}">
                  <a16:creationId xmlns:a16="http://schemas.microsoft.com/office/drawing/2014/main" id="{0C039731-FED5-6996-94DF-266D529BF793}"/>
                </a:ext>
              </a:extLst>
            </p:cNvPr>
            <p:cNvSpPr/>
            <p:nvPr/>
          </p:nvSpPr>
          <p:spPr>
            <a:xfrm>
              <a:off x="1750275" y="3333483"/>
              <a:ext cx="42545" cy="768985"/>
            </a:xfrm>
            <a:custGeom>
              <a:avLst/>
              <a:gdLst/>
              <a:ahLst/>
              <a:cxnLst/>
              <a:rect l="l" t="t" r="r" b="b"/>
              <a:pathLst>
                <a:path w="42544" h="768985">
                  <a:moveTo>
                    <a:pt x="19177" y="6845"/>
                  </a:moveTo>
                  <a:lnTo>
                    <a:pt x="18186" y="6845"/>
                  </a:lnTo>
                  <a:lnTo>
                    <a:pt x="17792" y="6845"/>
                  </a:lnTo>
                  <a:lnTo>
                    <a:pt x="4584" y="7454"/>
                  </a:lnTo>
                  <a:lnTo>
                    <a:pt x="4013" y="7454"/>
                  </a:lnTo>
                  <a:lnTo>
                    <a:pt x="3619" y="7061"/>
                  </a:lnTo>
                  <a:lnTo>
                    <a:pt x="3403" y="7061"/>
                  </a:lnTo>
                  <a:lnTo>
                    <a:pt x="3403" y="6845"/>
                  </a:lnTo>
                  <a:lnTo>
                    <a:pt x="3009" y="6845"/>
                  </a:lnTo>
                  <a:lnTo>
                    <a:pt x="2616" y="6451"/>
                  </a:lnTo>
                  <a:lnTo>
                    <a:pt x="2616" y="6273"/>
                  </a:lnTo>
                  <a:lnTo>
                    <a:pt x="2438" y="5880"/>
                  </a:lnTo>
                  <a:lnTo>
                    <a:pt x="2438" y="5486"/>
                  </a:lnTo>
                  <a:lnTo>
                    <a:pt x="1828" y="4889"/>
                  </a:lnTo>
                  <a:lnTo>
                    <a:pt x="1828" y="4318"/>
                  </a:lnTo>
                  <a:lnTo>
                    <a:pt x="863" y="4318"/>
                  </a:lnTo>
                  <a:lnTo>
                    <a:pt x="863" y="0"/>
                  </a:lnTo>
                  <a:lnTo>
                    <a:pt x="469" y="0"/>
                  </a:lnTo>
                  <a:lnTo>
                    <a:pt x="469" y="15862"/>
                  </a:lnTo>
                  <a:lnTo>
                    <a:pt x="863" y="15862"/>
                  </a:lnTo>
                  <a:lnTo>
                    <a:pt x="863" y="12725"/>
                  </a:lnTo>
                  <a:lnTo>
                    <a:pt x="1828" y="12725"/>
                  </a:lnTo>
                  <a:lnTo>
                    <a:pt x="1828" y="12547"/>
                  </a:lnTo>
                  <a:lnTo>
                    <a:pt x="3009" y="11163"/>
                  </a:lnTo>
                  <a:lnTo>
                    <a:pt x="3403" y="11163"/>
                  </a:lnTo>
                  <a:lnTo>
                    <a:pt x="3619" y="10972"/>
                  </a:lnTo>
                  <a:lnTo>
                    <a:pt x="4191" y="10972"/>
                  </a:lnTo>
                  <a:lnTo>
                    <a:pt x="17602" y="10198"/>
                  </a:lnTo>
                  <a:lnTo>
                    <a:pt x="17792" y="10198"/>
                  </a:lnTo>
                  <a:lnTo>
                    <a:pt x="18186" y="10198"/>
                  </a:lnTo>
                  <a:lnTo>
                    <a:pt x="19177" y="10198"/>
                  </a:lnTo>
                  <a:lnTo>
                    <a:pt x="19177" y="6845"/>
                  </a:lnTo>
                  <a:close/>
                </a:path>
                <a:path w="42544" h="768985">
                  <a:moveTo>
                    <a:pt x="28232" y="356857"/>
                  </a:moveTo>
                  <a:lnTo>
                    <a:pt x="24688" y="761542"/>
                  </a:lnTo>
                  <a:lnTo>
                    <a:pt x="26060" y="762520"/>
                  </a:lnTo>
                  <a:lnTo>
                    <a:pt x="27051" y="763117"/>
                  </a:lnTo>
                  <a:lnTo>
                    <a:pt x="28232" y="356857"/>
                  </a:lnTo>
                  <a:close/>
                </a:path>
                <a:path w="42544" h="768985">
                  <a:moveTo>
                    <a:pt x="28232" y="356069"/>
                  </a:moveTo>
                  <a:lnTo>
                    <a:pt x="20358" y="758405"/>
                  </a:lnTo>
                  <a:lnTo>
                    <a:pt x="21336" y="759383"/>
                  </a:lnTo>
                  <a:lnTo>
                    <a:pt x="22517" y="759980"/>
                  </a:lnTo>
                  <a:lnTo>
                    <a:pt x="23507" y="760945"/>
                  </a:lnTo>
                  <a:lnTo>
                    <a:pt x="24688" y="761542"/>
                  </a:lnTo>
                  <a:lnTo>
                    <a:pt x="28232" y="356069"/>
                  </a:lnTo>
                  <a:close/>
                </a:path>
                <a:path w="42544" h="768985">
                  <a:moveTo>
                    <a:pt x="36499" y="2349"/>
                  </a:moveTo>
                  <a:lnTo>
                    <a:pt x="19367" y="3314"/>
                  </a:lnTo>
                  <a:lnTo>
                    <a:pt x="19367" y="13728"/>
                  </a:lnTo>
                  <a:lnTo>
                    <a:pt x="36499" y="12725"/>
                  </a:lnTo>
                  <a:lnTo>
                    <a:pt x="36499" y="2349"/>
                  </a:lnTo>
                  <a:close/>
                </a:path>
                <a:path w="42544" h="768985">
                  <a:moveTo>
                    <a:pt x="39776" y="396087"/>
                  </a:moveTo>
                  <a:lnTo>
                    <a:pt x="38252" y="396087"/>
                  </a:lnTo>
                  <a:lnTo>
                    <a:pt x="38252" y="394817"/>
                  </a:lnTo>
                  <a:lnTo>
                    <a:pt x="36690" y="394817"/>
                  </a:lnTo>
                  <a:lnTo>
                    <a:pt x="36690" y="393547"/>
                  </a:lnTo>
                  <a:lnTo>
                    <a:pt x="36677" y="394817"/>
                  </a:lnTo>
                  <a:lnTo>
                    <a:pt x="36677" y="396087"/>
                  </a:lnTo>
                  <a:lnTo>
                    <a:pt x="36677" y="397357"/>
                  </a:lnTo>
                  <a:lnTo>
                    <a:pt x="36588" y="393547"/>
                  </a:lnTo>
                  <a:lnTo>
                    <a:pt x="35699" y="393547"/>
                  </a:lnTo>
                  <a:lnTo>
                    <a:pt x="35699" y="392290"/>
                  </a:lnTo>
                  <a:lnTo>
                    <a:pt x="35496" y="392290"/>
                  </a:lnTo>
                  <a:lnTo>
                    <a:pt x="35496" y="393547"/>
                  </a:lnTo>
                  <a:lnTo>
                    <a:pt x="35306" y="393547"/>
                  </a:lnTo>
                  <a:lnTo>
                    <a:pt x="35306" y="392290"/>
                  </a:lnTo>
                  <a:lnTo>
                    <a:pt x="34747" y="392290"/>
                  </a:lnTo>
                  <a:lnTo>
                    <a:pt x="34747" y="389750"/>
                  </a:lnTo>
                  <a:lnTo>
                    <a:pt x="34137" y="389750"/>
                  </a:lnTo>
                  <a:lnTo>
                    <a:pt x="34137" y="392290"/>
                  </a:lnTo>
                  <a:lnTo>
                    <a:pt x="34036" y="389750"/>
                  </a:lnTo>
                  <a:lnTo>
                    <a:pt x="33845" y="389750"/>
                  </a:lnTo>
                  <a:lnTo>
                    <a:pt x="33845" y="388480"/>
                  </a:lnTo>
                  <a:lnTo>
                    <a:pt x="33235" y="388480"/>
                  </a:lnTo>
                  <a:lnTo>
                    <a:pt x="33235" y="387210"/>
                  </a:lnTo>
                  <a:lnTo>
                    <a:pt x="32956" y="387210"/>
                  </a:lnTo>
                  <a:lnTo>
                    <a:pt x="32588" y="387210"/>
                  </a:lnTo>
                  <a:lnTo>
                    <a:pt x="32588" y="385953"/>
                  </a:lnTo>
                  <a:lnTo>
                    <a:pt x="32359" y="385953"/>
                  </a:lnTo>
                  <a:lnTo>
                    <a:pt x="32359" y="384683"/>
                  </a:lnTo>
                  <a:lnTo>
                    <a:pt x="31965" y="384683"/>
                  </a:lnTo>
                  <a:lnTo>
                    <a:pt x="31965" y="385953"/>
                  </a:lnTo>
                  <a:lnTo>
                    <a:pt x="31965" y="384479"/>
                  </a:lnTo>
                  <a:lnTo>
                    <a:pt x="31381" y="383120"/>
                  </a:lnTo>
                  <a:lnTo>
                    <a:pt x="31381" y="381736"/>
                  </a:lnTo>
                  <a:lnTo>
                    <a:pt x="30784" y="380377"/>
                  </a:lnTo>
                  <a:lnTo>
                    <a:pt x="30391" y="379780"/>
                  </a:lnTo>
                  <a:lnTo>
                    <a:pt x="30391" y="378815"/>
                  </a:lnTo>
                  <a:lnTo>
                    <a:pt x="29413" y="378815"/>
                  </a:lnTo>
                  <a:lnTo>
                    <a:pt x="29413" y="374535"/>
                  </a:lnTo>
                  <a:lnTo>
                    <a:pt x="29057" y="374535"/>
                  </a:lnTo>
                  <a:lnTo>
                    <a:pt x="29057" y="372008"/>
                  </a:lnTo>
                  <a:lnTo>
                    <a:pt x="28714" y="372008"/>
                  </a:lnTo>
                  <a:lnTo>
                    <a:pt x="28714" y="366941"/>
                  </a:lnTo>
                  <a:lnTo>
                    <a:pt x="28460" y="366941"/>
                  </a:lnTo>
                  <a:lnTo>
                    <a:pt x="28460" y="364401"/>
                  </a:lnTo>
                  <a:lnTo>
                    <a:pt x="28232" y="364401"/>
                  </a:lnTo>
                  <a:lnTo>
                    <a:pt x="28232" y="358216"/>
                  </a:lnTo>
                  <a:lnTo>
                    <a:pt x="27051" y="763117"/>
                  </a:lnTo>
                  <a:lnTo>
                    <a:pt x="28232" y="763905"/>
                  </a:lnTo>
                  <a:lnTo>
                    <a:pt x="28232" y="763651"/>
                  </a:lnTo>
                  <a:lnTo>
                    <a:pt x="29413" y="763651"/>
                  </a:lnTo>
                  <a:lnTo>
                    <a:pt x="29413" y="764679"/>
                  </a:lnTo>
                  <a:lnTo>
                    <a:pt x="30391" y="764679"/>
                  </a:lnTo>
                  <a:lnTo>
                    <a:pt x="30391" y="765467"/>
                  </a:lnTo>
                  <a:lnTo>
                    <a:pt x="31775" y="766038"/>
                  </a:lnTo>
                  <a:lnTo>
                    <a:pt x="31864" y="587984"/>
                  </a:lnTo>
                  <a:lnTo>
                    <a:pt x="31864" y="766191"/>
                  </a:lnTo>
                  <a:lnTo>
                    <a:pt x="32956" y="766191"/>
                  </a:lnTo>
                  <a:lnTo>
                    <a:pt x="33248" y="766191"/>
                  </a:lnTo>
                  <a:lnTo>
                    <a:pt x="33248" y="767448"/>
                  </a:lnTo>
                  <a:lnTo>
                    <a:pt x="33934" y="767448"/>
                  </a:lnTo>
                  <a:lnTo>
                    <a:pt x="33934" y="766191"/>
                  </a:lnTo>
                  <a:lnTo>
                    <a:pt x="34036" y="767448"/>
                  </a:lnTo>
                  <a:lnTo>
                    <a:pt x="35306" y="767448"/>
                  </a:lnTo>
                  <a:lnTo>
                    <a:pt x="36207" y="767448"/>
                  </a:lnTo>
                  <a:lnTo>
                    <a:pt x="36207" y="768718"/>
                  </a:lnTo>
                  <a:lnTo>
                    <a:pt x="36499" y="768718"/>
                  </a:lnTo>
                  <a:lnTo>
                    <a:pt x="36499" y="767448"/>
                  </a:lnTo>
                  <a:lnTo>
                    <a:pt x="36588" y="768718"/>
                  </a:lnTo>
                  <a:lnTo>
                    <a:pt x="38557" y="768718"/>
                  </a:lnTo>
                  <a:lnTo>
                    <a:pt x="38557" y="397357"/>
                  </a:lnTo>
                  <a:lnTo>
                    <a:pt x="39776" y="397357"/>
                  </a:lnTo>
                  <a:lnTo>
                    <a:pt x="39776" y="396087"/>
                  </a:lnTo>
                  <a:close/>
                </a:path>
                <a:path w="42544" h="768985">
                  <a:moveTo>
                    <a:pt x="42291" y="41198"/>
                  </a:moveTo>
                  <a:lnTo>
                    <a:pt x="40805" y="41198"/>
                  </a:lnTo>
                  <a:lnTo>
                    <a:pt x="40805" y="39928"/>
                  </a:lnTo>
                  <a:lnTo>
                    <a:pt x="40220" y="39928"/>
                  </a:lnTo>
                  <a:lnTo>
                    <a:pt x="39801" y="39928"/>
                  </a:lnTo>
                  <a:lnTo>
                    <a:pt x="39801" y="38671"/>
                  </a:lnTo>
                  <a:lnTo>
                    <a:pt x="39649" y="38671"/>
                  </a:lnTo>
                  <a:lnTo>
                    <a:pt x="39116" y="38671"/>
                  </a:lnTo>
                  <a:lnTo>
                    <a:pt x="39116" y="37401"/>
                  </a:lnTo>
                  <a:lnTo>
                    <a:pt x="38862" y="37401"/>
                  </a:lnTo>
                  <a:lnTo>
                    <a:pt x="38684" y="37401"/>
                  </a:lnTo>
                  <a:lnTo>
                    <a:pt x="38684" y="36131"/>
                  </a:lnTo>
                  <a:lnTo>
                    <a:pt x="38265" y="36131"/>
                  </a:lnTo>
                  <a:lnTo>
                    <a:pt x="38265" y="37401"/>
                  </a:lnTo>
                  <a:lnTo>
                    <a:pt x="38455" y="37401"/>
                  </a:lnTo>
                  <a:lnTo>
                    <a:pt x="38455" y="186563"/>
                  </a:lnTo>
                  <a:lnTo>
                    <a:pt x="38252" y="36283"/>
                  </a:lnTo>
                  <a:lnTo>
                    <a:pt x="38074" y="36283"/>
                  </a:lnTo>
                  <a:lnTo>
                    <a:pt x="38074" y="34861"/>
                  </a:lnTo>
                  <a:lnTo>
                    <a:pt x="37757" y="34861"/>
                  </a:lnTo>
                  <a:lnTo>
                    <a:pt x="37757" y="33591"/>
                  </a:lnTo>
                  <a:lnTo>
                    <a:pt x="37490" y="33591"/>
                  </a:lnTo>
                  <a:lnTo>
                    <a:pt x="37490" y="34861"/>
                  </a:lnTo>
                  <a:lnTo>
                    <a:pt x="37490" y="184264"/>
                  </a:lnTo>
                  <a:lnTo>
                    <a:pt x="37287" y="34861"/>
                  </a:lnTo>
                  <a:lnTo>
                    <a:pt x="37490" y="34861"/>
                  </a:lnTo>
                  <a:lnTo>
                    <a:pt x="37490" y="33591"/>
                  </a:lnTo>
                  <a:lnTo>
                    <a:pt x="37312" y="33591"/>
                  </a:lnTo>
                  <a:lnTo>
                    <a:pt x="37312" y="32334"/>
                  </a:lnTo>
                  <a:lnTo>
                    <a:pt x="37287" y="31546"/>
                  </a:lnTo>
                  <a:lnTo>
                    <a:pt x="37071" y="31369"/>
                  </a:lnTo>
                  <a:lnTo>
                    <a:pt x="37071" y="30581"/>
                  </a:lnTo>
                  <a:lnTo>
                    <a:pt x="36690" y="30581"/>
                  </a:lnTo>
                  <a:lnTo>
                    <a:pt x="36690" y="27241"/>
                  </a:lnTo>
                  <a:lnTo>
                    <a:pt x="36499" y="27241"/>
                  </a:lnTo>
                  <a:lnTo>
                    <a:pt x="36499" y="23126"/>
                  </a:lnTo>
                  <a:lnTo>
                    <a:pt x="20345" y="24053"/>
                  </a:lnTo>
                  <a:lnTo>
                    <a:pt x="20345" y="757313"/>
                  </a:lnTo>
                  <a:lnTo>
                    <a:pt x="19862" y="757313"/>
                  </a:lnTo>
                  <a:lnTo>
                    <a:pt x="19862" y="396354"/>
                  </a:lnTo>
                  <a:lnTo>
                    <a:pt x="20345" y="757313"/>
                  </a:lnTo>
                  <a:lnTo>
                    <a:pt x="20345" y="24053"/>
                  </a:lnTo>
                  <a:lnTo>
                    <a:pt x="19367" y="24104"/>
                  </a:lnTo>
                  <a:lnTo>
                    <a:pt x="19367" y="25882"/>
                  </a:lnTo>
                  <a:lnTo>
                    <a:pt x="19202" y="25996"/>
                  </a:lnTo>
                  <a:lnTo>
                    <a:pt x="19202" y="27254"/>
                  </a:lnTo>
                  <a:lnTo>
                    <a:pt x="17792" y="27254"/>
                  </a:lnTo>
                  <a:lnTo>
                    <a:pt x="17792" y="27444"/>
                  </a:lnTo>
                  <a:lnTo>
                    <a:pt x="4584" y="28232"/>
                  </a:lnTo>
                  <a:lnTo>
                    <a:pt x="4191" y="28232"/>
                  </a:lnTo>
                  <a:lnTo>
                    <a:pt x="4191" y="28524"/>
                  </a:lnTo>
                  <a:lnTo>
                    <a:pt x="3619" y="28524"/>
                  </a:lnTo>
                  <a:lnTo>
                    <a:pt x="3619" y="27254"/>
                  </a:lnTo>
                  <a:lnTo>
                    <a:pt x="3403" y="27254"/>
                  </a:lnTo>
                  <a:lnTo>
                    <a:pt x="2425" y="27254"/>
                  </a:lnTo>
                  <a:lnTo>
                    <a:pt x="2438" y="26657"/>
                  </a:lnTo>
                  <a:lnTo>
                    <a:pt x="1041" y="26657"/>
                  </a:lnTo>
                  <a:lnTo>
                    <a:pt x="1041" y="23456"/>
                  </a:lnTo>
                  <a:lnTo>
                    <a:pt x="863" y="23456"/>
                  </a:lnTo>
                  <a:lnTo>
                    <a:pt x="863" y="22186"/>
                  </a:lnTo>
                  <a:lnTo>
                    <a:pt x="419" y="22186"/>
                  </a:lnTo>
                  <a:lnTo>
                    <a:pt x="419" y="23456"/>
                  </a:lnTo>
                  <a:lnTo>
                    <a:pt x="139" y="23456"/>
                  </a:lnTo>
                  <a:lnTo>
                    <a:pt x="139" y="738301"/>
                  </a:lnTo>
                  <a:lnTo>
                    <a:pt x="0" y="738301"/>
                  </a:lnTo>
                  <a:lnTo>
                    <a:pt x="0" y="739571"/>
                  </a:lnTo>
                  <a:lnTo>
                    <a:pt x="1041" y="739571"/>
                  </a:lnTo>
                  <a:lnTo>
                    <a:pt x="1041" y="739978"/>
                  </a:lnTo>
                  <a:lnTo>
                    <a:pt x="2044" y="741159"/>
                  </a:lnTo>
                  <a:lnTo>
                    <a:pt x="2235" y="395439"/>
                  </a:lnTo>
                  <a:lnTo>
                    <a:pt x="2235" y="740841"/>
                  </a:lnTo>
                  <a:lnTo>
                    <a:pt x="2349" y="742099"/>
                  </a:lnTo>
                  <a:lnTo>
                    <a:pt x="3403" y="742099"/>
                  </a:lnTo>
                  <a:lnTo>
                    <a:pt x="3556" y="742099"/>
                  </a:lnTo>
                  <a:lnTo>
                    <a:pt x="3556" y="743369"/>
                  </a:lnTo>
                  <a:lnTo>
                    <a:pt x="4191" y="743369"/>
                  </a:lnTo>
                  <a:lnTo>
                    <a:pt x="4191" y="743699"/>
                  </a:lnTo>
                  <a:lnTo>
                    <a:pt x="5588" y="745083"/>
                  </a:lnTo>
                  <a:lnTo>
                    <a:pt x="6769" y="746252"/>
                  </a:lnTo>
                  <a:lnTo>
                    <a:pt x="9918" y="749579"/>
                  </a:lnTo>
                  <a:lnTo>
                    <a:pt x="13271" y="752919"/>
                  </a:lnTo>
                  <a:lnTo>
                    <a:pt x="16814" y="755662"/>
                  </a:lnTo>
                  <a:lnTo>
                    <a:pt x="17792" y="756627"/>
                  </a:lnTo>
                  <a:lnTo>
                    <a:pt x="17792" y="756043"/>
                  </a:lnTo>
                  <a:lnTo>
                    <a:pt x="17856" y="757313"/>
                  </a:lnTo>
                  <a:lnTo>
                    <a:pt x="19177" y="757313"/>
                  </a:lnTo>
                  <a:lnTo>
                    <a:pt x="19659" y="757313"/>
                  </a:lnTo>
                  <a:lnTo>
                    <a:pt x="19659" y="758583"/>
                  </a:lnTo>
                  <a:lnTo>
                    <a:pt x="20358" y="758583"/>
                  </a:lnTo>
                  <a:lnTo>
                    <a:pt x="20358" y="758405"/>
                  </a:lnTo>
                  <a:lnTo>
                    <a:pt x="28232" y="355079"/>
                  </a:lnTo>
                  <a:lnTo>
                    <a:pt x="28232" y="351370"/>
                  </a:lnTo>
                  <a:lnTo>
                    <a:pt x="28625" y="350380"/>
                  </a:lnTo>
                  <a:lnTo>
                    <a:pt x="28625" y="346849"/>
                  </a:lnTo>
                  <a:lnTo>
                    <a:pt x="28816" y="345884"/>
                  </a:lnTo>
                  <a:lnTo>
                    <a:pt x="28816" y="345097"/>
                  </a:lnTo>
                  <a:lnTo>
                    <a:pt x="29210" y="344309"/>
                  </a:lnTo>
                  <a:lnTo>
                    <a:pt x="29210" y="342531"/>
                  </a:lnTo>
                  <a:lnTo>
                    <a:pt x="29997" y="340575"/>
                  </a:lnTo>
                  <a:lnTo>
                    <a:pt x="30200" y="338797"/>
                  </a:lnTo>
                  <a:lnTo>
                    <a:pt x="30784" y="337439"/>
                  </a:lnTo>
                  <a:lnTo>
                    <a:pt x="30988" y="336448"/>
                  </a:lnTo>
                  <a:lnTo>
                    <a:pt x="30988" y="335864"/>
                  </a:lnTo>
                  <a:lnTo>
                    <a:pt x="31775" y="334695"/>
                  </a:lnTo>
                  <a:lnTo>
                    <a:pt x="31775" y="334086"/>
                  </a:lnTo>
                  <a:lnTo>
                    <a:pt x="32562" y="332524"/>
                  </a:lnTo>
                  <a:lnTo>
                    <a:pt x="32956" y="332130"/>
                  </a:lnTo>
                  <a:lnTo>
                    <a:pt x="33350" y="331558"/>
                  </a:lnTo>
                  <a:lnTo>
                    <a:pt x="33350" y="331165"/>
                  </a:lnTo>
                  <a:lnTo>
                    <a:pt x="33540" y="330568"/>
                  </a:lnTo>
                  <a:lnTo>
                    <a:pt x="36106" y="328028"/>
                  </a:lnTo>
                  <a:lnTo>
                    <a:pt x="36499" y="328028"/>
                  </a:lnTo>
                  <a:lnTo>
                    <a:pt x="36499" y="327825"/>
                  </a:lnTo>
                  <a:lnTo>
                    <a:pt x="36690" y="327825"/>
                  </a:lnTo>
                  <a:lnTo>
                    <a:pt x="37071" y="327825"/>
                  </a:lnTo>
                  <a:lnTo>
                    <a:pt x="37287" y="327431"/>
                  </a:lnTo>
                  <a:lnTo>
                    <a:pt x="37490" y="327431"/>
                  </a:lnTo>
                  <a:lnTo>
                    <a:pt x="37490" y="327647"/>
                  </a:lnTo>
                  <a:lnTo>
                    <a:pt x="38074" y="327647"/>
                  </a:lnTo>
                  <a:lnTo>
                    <a:pt x="38074" y="327431"/>
                  </a:lnTo>
                  <a:lnTo>
                    <a:pt x="38455" y="327431"/>
                  </a:lnTo>
                  <a:lnTo>
                    <a:pt x="38455" y="327647"/>
                  </a:lnTo>
                  <a:lnTo>
                    <a:pt x="39065" y="327647"/>
                  </a:lnTo>
                  <a:lnTo>
                    <a:pt x="39738" y="327647"/>
                  </a:lnTo>
                  <a:lnTo>
                    <a:pt x="40220" y="327647"/>
                  </a:lnTo>
                  <a:lnTo>
                    <a:pt x="41414" y="327647"/>
                  </a:lnTo>
                  <a:lnTo>
                    <a:pt x="41414" y="42468"/>
                  </a:lnTo>
                  <a:lnTo>
                    <a:pt x="42291" y="42468"/>
                  </a:lnTo>
                  <a:lnTo>
                    <a:pt x="42291" y="41198"/>
                  </a:lnTo>
                  <a:close/>
                </a:path>
              </a:pathLst>
            </a:custGeom>
            <a:solidFill>
              <a:srgbClr val="9CFBFB"/>
            </a:solidFill>
          </p:spPr>
          <p:txBody>
            <a:bodyPr wrap="square" lIns="0" tIns="0" rIns="0" bIns="0" rtlCol="0"/>
            <a:lstStyle/>
            <a:p>
              <a:endParaRPr/>
            </a:p>
          </p:txBody>
        </p:sp>
        <p:sp>
          <p:nvSpPr>
            <p:cNvPr id="42" name="object 39">
              <a:extLst>
                <a:ext uri="{FF2B5EF4-FFF2-40B4-BE49-F238E27FC236}">
                  <a16:creationId xmlns:a16="http://schemas.microsoft.com/office/drawing/2014/main" id="{CC1C9D47-D872-3018-16F9-07B7362973EA}"/>
                </a:ext>
              </a:extLst>
            </p:cNvPr>
            <p:cNvSpPr/>
            <p:nvPr/>
          </p:nvSpPr>
          <p:spPr>
            <a:xfrm>
              <a:off x="1699361" y="3262490"/>
              <a:ext cx="684530" cy="810260"/>
            </a:xfrm>
            <a:custGeom>
              <a:avLst/>
              <a:gdLst/>
              <a:ahLst/>
              <a:cxnLst/>
              <a:rect l="l" t="t" r="r" b="b"/>
              <a:pathLst>
                <a:path w="684530" h="810260">
                  <a:moveTo>
                    <a:pt x="19100" y="392353"/>
                  </a:moveTo>
                  <a:lnTo>
                    <a:pt x="18313" y="393141"/>
                  </a:lnTo>
                  <a:lnTo>
                    <a:pt x="18707" y="393141"/>
                  </a:lnTo>
                  <a:lnTo>
                    <a:pt x="19100" y="392353"/>
                  </a:lnTo>
                  <a:close/>
                </a:path>
                <a:path w="684530" h="810260">
                  <a:moveTo>
                    <a:pt x="108673" y="93129"/>
                  </a:moveTo>
                  <a:lnTo>
                    <a:pt x="88988" y="94119"/>
                  </a:lnTo>
                  <a:lnTo>
                    <a:pt x="88988" y="94703"/>
                  </a:lnTo>
                  <a:lnTo>
                    <a:pt x="88773" y="97840"/>
                  </a:lnTo>
                  <a:lnTo>
                    <a:pt x="89382" y="97053"/>
                  </a:lnTo>
                  <a:lnTo>
                    <a:pt x="89166" y="99796"/>
                  </a:lnTo>
                  <a:lnTo>
                    <a:pt x="89560" y="100393"/>
                  </a:lnTo>
                  <a:lnTo>
                    <a:pt x="89560" y="101574"/>
                  </a:lnTo>
                  <a:lnTo>
                    <a:pt x="89776" y="102362"/>
                  </a:lnTo>
                  <a:lnTo>
                    <a:pt x="102666" y="96151"/>
                  </a:lnTo>
                  <a:lnTo>
                    <a:pt x="102349" y="96354"/>
                  </a:lnTo>
                  <a:lnTo>
                    <a:pt x="89776" y="102362"/>
                  </a:lnTo>
                  <a:lnTo>
                    <a:pt x="89776" y="103530"/>
                  </a:lnTo>
                  <a:lnTo>
                    <a:pt x="90170" y="104114"/>
                  </a:lnTo>
                  <a:lnTo>
                    <a:pt x="90170" y="104711"/>
                  </a:lnTo>
                  <a:lnTo>
                    <a:pt x="90563" y="105105"/>
                  </a:lnTo>
                  <a:lnTo>
                    <a:pt x="90563" y="105702"/>
                  </a:lnTo>
                  <a:lnTo>
                    <a:pt x="91351" y="104711"/>
                  </a:lnTo>
                  <a:lnTo>
                    <a:pt x="92925" y="103327"/>
                  </a:lnTo>
                  <a:lnTo>
                    <a:pt x="94678" y="102146"/>
                  </a:lnTo>
                  <a:lnTo>
                    <a:pt x="96075" y="100787"/>
                  </a:lnTo>
                  <a:lnTo>
                    <a:pt x="97040" y="100012"/>
                  </a:lnTo>
                  <a:lnTo>
                    <a:pt x="98044" y="99402"/>
                  </a:lnTo>
                  <a:lnTo>
                    <a:pt x="98907" y="98552"/>
                  </a:lnTo>
                  <a:lnTo>
                    <a:pt x="100736" y="97383"/>
                  </a:lnTo>
                  <a:lnTo>
                    <a:pt x="101841" y="96761"/>
                  </a:lnTo>
                  <a:lnTo>
                    <a:pt x="103708" y="95707"/>
                  </a:lnTo>
                  <a:lnTo>
                    <a:pt x="102946" y="96024"/>
                  </a:lnTo>
                  <a:lnTo>
                    <a:pt x="105206" y="94932"/>
                  </a:lnTo>
                  <a:lnTo>
                    <a:pt x="104914" y="95097"/>
                  </a:lnTo>
                  <a:lnTo>
                    <a:pt x="106883" y="94119"/>
                  </a:lnTo>
                  <a:lnTo>
                    <a:pt x="107886" y="93522"/>
                  </a:lnTo>
                  <a:lnTo>
                    <a:pt x="108673" y="93129"/>
                  </a:lnTo>
                  <a:close/>
                </a:path>
                <a:path w="684530" h="810260">
                  <a:moveTo>
                    <a:pt x="631532" y="46685"/>
                  </a:moveTo>
                  <a:lnTo>
                    <a:pt x="88988" y="73342"/>
                  </a:lnTo>
                  <a:lnTo>
                    <a:pt x="88988" y="83718"/>
                  </a:lnTo>
                  <a:lnTo>
                    <a:pt x="626021" y="57454"/>
                  </a:lnTo>
                  <a:lnTo>
                    <a:pt x="626592" y="55892"/>
                  </a:lnTo>
                  <a:lnTo>
                    <a:pt x="628561" y="52959"/>
                  </a:lnTo>
                  <a:lnTo>
                    <a:pt x="628954" y="51003"/>
                  </a:lnTo>
                  <a:lnTo>
                    <a:pt x="630745" y="48260"/>
                  </a:lnTo>
                  <a:lnTo>
                    <a:pt x="631532" y="46685"/>
                  </a:lnTo>
                  <a:close/>
                </a:path>
                <a:path w="684530" h="810260">
                  <a:moveTo>
                    <a:pt x="673862" y="0"/>
                  </a:moveTo>
                  <a:lnTo>
                    <a:pt x="95465" y="28232"/>
                  </a:lnTo>
                  <a:lnTo>
                    <a:pt x="95288" y="43942"/>
                  </a:lnTo>
                  <a:lnTo>
                    <a:pt x="93713" y="43942"/>
                  </a:lnTo>
                  <a:lnTo>
                    <a:pt x="93713" y="26670"/>
                  </a:lnTo>
                  <a:lnTo>
                    <a:pt x="92710" y="26276"/>
                  </a:lnTo>
                  <a:lnTo>
                    <a:pt x="91744" y="26085"/>
                  </a:lnTo>
                  <a:lnTo>
                    <a:pt x="90741" y="25488"/>
                  </a:lnTo>
                  <a:lnTo>
                    <a:pt x="89776" y="25095"/>
                  </a:lnTo>
                  <a:lnTo>
                    <a:pt x="69100" y="26276"/>
                  </a:lnTo>
                  <a:lnTo>
                    <a:pt x="69100" y="28232"/>
                  </a:lnTo>
                  <a:lnTo>
                    <a:pt x="69100" y="29222"/>
                  </a:lnTo>
                  <a:lnTo>
                    <a:pt x="68707" y="29222"/>
                  </a:lnTo>
                  <a:lnTo>
                    <a:pt x="68516" y="29413"/>
                  </a:lnTo>
                  <a:lnTo>
                    <a:pt x="68122" y="29413"/>
                  </a:lnTo>
                  <a:lnTo>
                    <a:pt x="67729" y="29806"/>
                  </a:lnTo>
                  <a:lnTo>
                    <a:pt x="67525" y="29806"/>
                  </a:lnTo>
                  <a:lnTo>
                    <a:pt x="54317" y="30403"/>
                  </a:lnTo>
                  <a:lnTo>
                    <a:pt x="53924" y="30403"/>
                  </a:lnTo>
                  <a:lnTo>
                    <a:pt x="53530" y="30403"/>
                  </a:lnTo>
                  <a:lnTo>
                    <a:pt x="53530" y="30187"/>
                  </a:lnTo>
                  <a:lnTo>
                    <a:pt x="53352" y="30187"/>
                  </a:lnTo>
                  <a:lnTo>
                    <a:pt x="52959" y="29806"/>
                  </a:lnTo>
                  <a:lnTo>
                    <a:pt x="52743" y="29806"/>
                  </a:lnTo>
                  <a:lnTo>
                    <a:pt x="52743" y="29413"/>
                  </a:lnTo>
                  <a:lnTo>
                    <a:pt x="52349" y="29222"/>
                  </a:lnTo>
                  <a:lnTo>
                    <a:pt x="51955" y="29222"/>
                  </a:lnTo>
                  <a:lnTo>
                    <a:pt x="51955" y="28829"/>
                  </a:lnTo>
                  <a:lnTo>
                    <a:pt x="51777" y="28625"/>
                  </a:lnTo>
                  <a:lnTo>
                    <a:pt x="51777" y="28232"/>
                  </a:lnTo>
                  <a:lnTo>
                    <a:pt x="51384" y="28232"/>
                  </a:lnTo>
                  <a:lnTo>
                    <a:pt x="51384" y="27660"/>
                  </a:lnTo>
                  <a:lnTo>
                    <a:pt x="51384" y="27279"/>
                  </a:lnTo>
                  <a:lnTo>
                    <a:pt x="51358" y="27673"/>
                  </a:lnTo>
                  <a:lnTo>
                    <a:pt x="51358" y="60261"/>
                  </a:lnTo>
                  <a:lnTo>
                    <a:pt x="51358" y="91909"/>
                  </a:lnTo>
                  <a:lnTo>
                    <a:pt x="51358" y="60261"/>
                  </a:lnTo>
                  <a:lnTo>
                    <a:pt x="51358" y="27673"/>
                  </a:lnTo>
                  <a:lnTo>
                    <a:pt x="28321" y="44538"/>
                  </a:lnTo>
                  <a:lnTo>
                    <a:pt x="28321" y="772541"/>
                  </a:lnTo>
                  <a:lnTo>
                    <a:pt x="28105" y="772541"/>
                  </a:lnTo>
                  <a:lnTo>
                    <a:pt x="28105" y="585990"/>
                  </a:lnTo>
                  <a:lnTo>
                    <a:pt x="28321" y="772541"/>
                  </a:lnTo>
                  <a:lnTo>
                    <a:pt x="28321" y="44538"/>
                  </a:lnTo>
                  <a:lnTo>
                    <a:pt x="27876" y="44983"/>
                  </a:lnTo>
                  <a:lnTo>
                    <a:pt x="27876" y="391033"/>
                  </a:lnTo>
                  <a:lnTo>
                    <a:pt x="27724" y="391033"/>
                  </a:lnTo>
                  <a:lnTo>
                    <a:pt x="27724" y="258127"/>
                  </a:lnTo>
                  <a:lnTo>
                    <a:pt x="27876" y="391033"/>
                  </a:lnTo>
                  <a:lnTo>
                    <a:pt x="27876" y="44983"/>
                  </a:lnTo>
                  <a:lnTo>
                    <a:pt x="26771" y="46088"/>
                  </a:lnTo>
                  <a:lnTo>
                    <a:pt x="25984" y="47078"/>
                  </a:lnTo>
                  <a:lnTo>
                    <a:pt x="18097" y="56769"/>
                  </a:lnTo>
                  <a:lnTo>
                    <a:pt x="11811" y="65747"/>
                  </a:lnTo>
                  <a:lnTo>
                    <a:pt x="6121" y="75107"/>
                  </a:lnTo>
                  <a:lnTo>
                    <a:pt x="1003" y="84721"/>
                  </a:lnTo>
                  <a:lnTo>
                    <a:pt x="0" y="86677"/>
                  </a:lnTo>
                  <a:lnTo>
                    <a:pt x="27559" y="114122"/>
                  </a:lnTo>
                  <a:lnTo>
                    <a:pt x="27559" y="114731"/>
                  </a:lnTo>
                  <a:lnTo>
                    <a:pt x="27559" y="118529"/>
                  </a:lnTo>
                  <a:lnTo>
                    <a:pt x="26568" y="118529"/>
                  </a:lnTo>
                  <a:lnTo>
                    <a:pt x="26568" y="391033"/>
                  </a:lnTo>
                  <a:lnTo>
                    <a:pt x="25882" y="391033"/>
                  </a:lnTo>
                  <a:lnTo>
                    <a:pt x="24803" y="391033"/>
                  </a:lnTo>
                  <a:lnTo>
                    <a:pt x="24803" y="391591"/>
                  </a:lnTo>
                  <a:lnTo>
                    <a:pt x="20281" y="391756"/>
                  </a:lnTo>
                  <a:lnTo>
                    <a:pt x="19888" y="391756"/>
                  </a:lnTo>
                  <a:lnTo>
                    <a:pt x="18808" y="393141"/>
                  </a:lnTo>
                  <a:lnTo>
                    <a:pt x="18605" y="393319"/>
                  </a:lnTo>
                  <a:lnTo>
                    <a:pt x="18110" y="393319"/>
                  </a:lnTo>
                  <a:lnTo>
                    <a:pt x="17716" y="393712"/>
                  </a:lnTo>
                  <a:lnTo>
                    <a:pt x="13601" y="401510"/>
                  </a:lnTo>
                  <a:lnTo>
                    <a:pt x="11074" y="411022"/>
                  </a:lnTo>
                  <a:lnTo>
                    <a:pt x="9804" y="420916"/>
                  </a:lnTo>
                  <a:lnTo>
                    <a:pt x="9448" y="429806"/>
                  </a:lnTo>
                  <a:lnTo>
                    <a:pt x="9448" y="430987"/>
                  </a:lnTo>
                  <a:lnTo>
                    <a:pt x="9448" y="433336"/>
                  </a:lnTo>
                  <a:lnTo>
                    <a:pt x="9652" y="439407"/>
                  </a:lnTo>
                  <a:lnTo>
                    <a:pt x="10236" y="448030"/>
                  </a:lnTo>
                  <a:lnTo>
                    <a:pt x="11811" y="453910"/>
                  </a:lnTo>
                  <a:lnTo>
                    <a:pt x="11811" y="455295"/>
                  </a:lnTo>
                  <a:lnTo>
                    <a:pt x="12014" y="456082"/>
                  </a:lnTo>
                  <a:lnTo>
                    <a:pt x="12014" y="457047"/>
                  </a:lnTo>
                  <a:lnTo>
                    <a:pt x="13195" y="460006"/>
                  </a:lnTo>
                  <a:lnTo>
                    <a:pt x="12801" y="461746"/>
                  </a:lnTo>
                  <a:lnTo>
                    <a:pt x="14960" y="466458"/>
                  </a:lnTo>
                  <a:lnTo>
                    <a:pt x="14960" y="467055"/>
                  </a:lnTo>
                  <a:lnTo>
                    <a:pt x="15748" y="469595"/>
                  </a:lnTo>
                  <a:lnTo>
                    <a:pt x="16141" y="470585"/>
                  </a:lnTo>
                  <a:lnTo>
                    <a:pt x="16535" y="471157"/>
                  </a:lnTo>
                  <a:lnTo>
                    <a:pt x="16738" y="471766"/>
                  </a:lnTo>
                  <a:lnTo>
                    <a:pt x="17322" y="472541"/>
                  </a:lnTo>
                  <a:lnTo>
                    <a:pt x="17322" y="473329"/>
                  </a:lnTo>
                  <a:lnTo>
                    <a:pt x="18110" y="474116"/>
                  </a:lnTo>
                  <a:lnTo>
                    <a:pt x="18313" y="474713"/>
                  </a:lnTo>
                  <a:lnTo>
                    <a:pt x="18897" y="475894"/>
                  </a:lnTo>
                  <a:lnTo>
                    <a:pt x="20281" y="475894"/>
                  </a:lnTo>
                  <a:lnTo>
                    <a:pt x="20281" y="477850"/>
                  </a:lnTo>
                  <a:lnTo>
                    <a:pt x="21259" y="478815"/>
                  </a:lnTo>
                  <a:lnTo>
                    <a:pt x="21463" y="479425"/>
                  </a:lnTo>
                  <a:lnTo>
                    <a:pt x="22440" y="480390"/>
                  </a:lnTo>
                  <a:lnTo>
                    <a:pt x="22834" y="480390"/>
                  </a:lnTo>
                  <a:lnTo>
                    <a:pt x="23037" y="480593"/>
                  </a:lnTo>
                  <a:lnTo>
                    <a:pt x="23622" y="480987"/>
                  </a:lnTo>
                  <a:lnTo>
                    <a:pt x="24015" y="480987"/>
                  </a:lnTo>
                  <a:lnTo>
                    <a:pt x="24803" y="481761"/>
                  </a:lnTo>
                  <a:lnTo>
                    <a:pt x="24803" y="511390"/>
                  </a:lnTo>
                  <a:lnTo>
                    <a:pt x="23037" y="767041"/>
                  </a:lnTo>
                  <a:lnTo>
                    <a:pt x="24409" y="768997"/>
                  </a:lnTo>
                  <a:lnTo>
                    <a:pt x="24803" y="579678"/>
                  </a:lnTo>
                  <a:lnTo>
                    <a:pt x="24803" y="768731"/>
                  </a:lnTo>
                  <a:lnTo>
                    <a:pt x="24853" y="771271"/>
                  </a:lnTo>
                  <a:lnTo>
                    <a:pt x="25768" y="771271"/>
                  </a:lnTo>
                  <a:lnTo>
                    <a:pt x="25768" y="772541"/>
                  </a:lnTo>
                  <a:lnTo>
                    <a:pt x="26187" y="772541"/>
                  </a:lnTo>
                  <a:lnTo>
                    <a:pt x="26784" y="772541"/>
                  </a:lnTo>
                  <a:lnTo>
                    <a:pt x="26784" y="775068"/>
                  </a:lnTo>
                  <a:lnTo>
                    <a:pt x="27889" y="775068"/>
                  </a:lnTo>
                  <a:lnTo>
                    <a:pt x="27889" y="776338"/>
                  </a:lnTo>
                  <a:lnTo>
                    <a:pt x="28333" y="776338"/>
                  </a:lnTo>
                  <a:lnTo>
                    <a:pt x="49809" y="808228"/>
                  </a:lnTo>
                  <a:lnTo>
                    <a:pt x="50774" y="809802"/>
                  </a:lnTo>
                  <a:lnTo>
                    <a:pt x="51333" y="92849"/>
                  </a:lnTo>
                  <a:lnTo>
                    <a:pt x="51333" y="93179"/>
                  </a:lnTo>
                  <a:lnTo>
                    <a:pt x="51333" y="94449"/>
                  </a:lnTo>
                  <a:lnTo>
                    <a:pt x="51777" y="94449"/>
                  </a:lnTo>
                  <a:lnTo>
                    <a:pt x="51777" y="93179"/>
                  </a:lnTo>
                  <a:lnTo>
                    <a:pt x="51574" y="93179"/>
                  </a:lnTo>
                  <a:lnTo>
                    <a:pt x="51574" y="91909"/>
                  </a:lnTo>
                  <a:lnTo>
                    <a:pt x="51384" y="91909"/>
                  </a:lnTo>
                  <a:lnTo>
                    <a:pt x="51384" y="67462"/>
                  </a:lnTo>
                  <a:lnTo>
                    <a:pt x="51777" y="67462"/>
                  </a:lnTo>
                  <a:lnTo>
                    <a:pt x="51777" y="65900"/>
                  </a:lnTo>
                  <a:lnTo>
                    <a:pt x="51955" y="65290"/>
                  </a:lnTo>
                  <a:lnTo>
                    <a:pt x="51955" y="64325"/>
                  </a:lnTo>
                  <a:lnTo>
                    <a:pt x="52349" y="63931"/>
                  </a:lnTo>
                  <a:lnTo>
                    <a:pt x="52349" y="63728"/>
                  </a:lnTo>
                  <a:lnTo>
                    <a:pt x="52743" y="63334"/>
                  </a:lnTo>
                  <a:lnTo>
                    <a:pt x="52743" y="63157"/>
                  </a:lnTo>
                  <a:lnTo>
                    <a:pt x="53352" y="62369"/>
                  </a:lnTo>
                  <a:lnTo>
                    <a:pt x="53352" y="62153"/>
                  </a:lnTo>
                  <a:lnTo>
                    <a:pt x="53530" y="62153"/>
                  </a:lnTo>
                  <a:lnTo>
                    <a:pt x="53530" y="61772"/>
                  </a:lnTo>
                  <a:lnTo>
                    <a:pt x="53924" y="61772"/>
                  </a:lnTo>
                  <a:lnTo>
                    <a:pt x="54317" y="61582"/>
                  </a:lnTo>
                  <a:lnTo>
                    <a:pt x="54533" y="61582"/>
                  </a:lnTo>
                  <a:lnTo>
                    <a:pt x="54927" y="61188"/>
                  </a:lnTo>
                  <a:lnTo>
                    <a:pt x="55105" y="61188"/>
                  </a:lnTo>
                  <a:lnTo>
                    <a:pt x="68516" y="60591"/>
                  </a:lnTo>
                  <a:lnTo>
                    <a:pt x="68707" y="60591"/>
                  </a:lnTo>
                  <a:lnTo>
                    <a:pt x="69100" y="60591"/>
                  </a:lnTo>
                  <a:lnTo>
                    <a:pt x="69303" y="60591"/>
                  </a:lnTo>
                  <a:lnTo>
                    <a:pt x="69697" y="60794"/>
                  </a:lnTo>
                  <a:lnTo>
                    <a:pt x="70091" y="60794"/>
                  </a:lnTo>
                  <a:lnTo>
                    <a:pt x="70091" y="61188"/>
                  </a:lnTo>
                  <a:lnTo>
                    <a:pt x="70281" y="61582"/>
                  </a:lnTo>
                  <a:lnTo>
                    <a:pt x="70281" y="61772"/>
                  </a:lnTo>
                  <a:lnTo>
                    <a:pt x="70675" y="61772"/>
                  </a:lnTo>
                  <a:lnTo>
                    <a:pt x="70675" y="62153"/>
                  </a:lnTo>
                  <a:lnTo>
                    <a:pt x="70675" y="62369"/>
                  </a:lnTo>
                  <a:lnTo>
                    <a:pt x="70675" y="63931"/>
                  </a:lnTo>
                  <a:lnTo>
                    <a:pt x="87604" y="63157"/>
                  </a:lnTo>
                  <a:lnTo>
                    <a:pt x="87604" y="56095"/>
                  </a:lnTo>
                  <a:lnTo>
                    <a:pt x="87795" y="53352"/>
                  </a:lnTo>
                  <a:lnTo>
                    <a:pt x="87985" y="52959"/>
                  </a:lnTo>
                  <a:lnTo>
                    <a:pt x="87985" y="51777"/>
                  </a:lnTo>
                  <a:lnTo>
                    <a:pt x="88201" y="51181"/>
                  </a:lnTo>
                  <a:lnTo>
                    <a:pt x="88201" y="50609"/>
                  </a:lnTo>
                  <a:lnTo>
                    <a:pt x="88595" y="50215"/>
                  </a:lnTo>
                  <a:lnTo>
                    <a:pt x="88595" y="49034"/>
                  </a:lnTo>
                  <a:lnTo>
                    <a:pt x="88988" y="48641"/>
                  </a:lnTo>
                  <a:lnTo>
                    <a:pt x="88988" y="48044"/>
                  </a:lnTo>
                  <a:lnTo>
                    <a:pt x="89166" y="47650"/>
                  </a:lnTo>
                  <a:lnTo>
                    <a:pt x="89166" y="47472"/>
                  </a:lnTo>
                  <a:lnTo>
                    <a:pt x="89560" y="46685"/>
                  </a:lnTo>
                  <a:lnTo>
                    <a:pt x="89560" y="46482"/>
                  </a:lnTo>
                  <a:lnTo>
                    <a:pt x="89776" y="46088"/>
                  </a:lnTo>
                  <a:lnTo>
                    <a:pt x="90170" y="45897"/>
                  </a:lnTo>
                  <a:lnTo>
                    <a:pt x="90170" y="45504"/>
                  </a:lnTo>
                  <a:lnTo>
                    <a:pt x="90741" y="44907"/>
                  </a:lnTo>
                  <a:lnTo>
                    <a:pt x="91744" y="43942"/>
                  </a:lnTo>
                  <a:lnTo>
                    <a:pt x="92925" y="43942"/>
                  </a:lnTo>
                  <a:lnTo>
                    <a:pt x="93319" y="43942"/>
                  </a:lnTo>
                  <a:lnTo>
                    <a:pt x="91744" y="45504"/>
                  </a:lnTo>
                  <a:lnTo>
                    <a:pt x="91744" y="45897"/>
                  </a:lnTo>
                  <a:lnTo>
                    <a:pt x="91351" y="46088"/>
                  </a:lnTo>
                  <a:lnTo>
                    <a:pt x="91351" y="46482"/>
                  </a:lnTo>
                  <a:lnTo>
                    <a:pt x="91135" y="47078"/>
                  </a:lnTo>
                  <a:lnTo>
                    <a:pt x="90741" y="47472"/>
                  </a:lnTo>
                  <a:lnTo>
                    <a:pt x="90741" y="47650"/>
                  </a:lnTo>
                  <a:lnTo>
                    <a:pt x="90563" y="48260"/>
                  </a:lnTo>
                  <a:lnTo>
                    <a:pt x="90563" y="49225"/>
                  </a:lnTo>
                  <a:lnTo>
                    <a:pt x="90170" y="49618"/>
                  </a:lnTo>
                  <a:lnTo>
                    <a:pt x="90170" y="50215"/>
                  </a:lnTo>
                  <a:lnTo>
                    <a:pt x="89776" y="50609"/>
                  </a:lnTo>
                  <a:lnTo>
                    <a:pt x="89776" y="51777"/>
                  </a:lnTo>
                  <a:lnTo>
                    <a:pt x="89560" y="52362"/>
                  </a:lnTo>
                  <a:lnTo>
                    <a:pt x="89560" y="53746"/>
                  </a:lnTo>
                  <a:lnTo>
                    <a:pt x="89166" y="53924"/>
                  </a:lnTo>
                  <a:lnTo>
                    <a:pt x="89166" y="63157"/>
                  </a:lnTo>
                  <a:lnTo>
                    <a:pt x="637832" y="36068"/>
                  </a:lnTo>
                  <a:lnTo>
                    <a:pt x="638797" y="34899"/>
                  </a:lnTo>
                  <a:lnTo>
                    <a:pt x="645960" y="24968"/>
                  </a:lnTo>
                  <a:lnTo>
                    <a:pt x="653923" y="15697"/>
                  </a:lnTo>
                  <a:lnTo>
                    <a:pt x="662838" y="7442"/>
                  </a:lnTo>
                  <a:lnTo>
                    <a:pt x="672858" y="609"/>
                  </a:lnTo>
                  <a:lnTo>
                    <a:pt x="673862" y="0"/>
                  </a:lnTo>
                  <a:close/>
                </a:path>
                <a:path w="684530" h="810260">
                  <a:moveTo>
                    <a:pt x="684263" y="747191"/>
                  </a:moveTo>
                  <a:lnTo>
                    <a:pt x="684072" y="747191"/>
                  </a:lnTo>
                  <a:lnTo>
                    <a:pt x="684072" y="43751"/>
                  </a:lnTo>
                  <a:lnTo>
                    <a:pt x="683882" y="43751"/>
                  </a:lnTo>
                  <a:lnTo>
                    <a:pt x="683882" y="42481"/>
                  </a:lnTo>
                  <a:lnTo>
                    <a:pt x="683412" y="42481"/>
                  </a:lnTo>
                  <a:lnTo>
                    <a:pt x="683412" y="43751"/>
                  </a:lnTo>
                  <a:lnTo>
                    <a:pt x="682701" y="43751"/>
                  </a:lnTo>
                  <a:lnTo>
                    <a:pt x="682307" y="43751"/>
                  </a:lnTo>
                  <a:lnTo>
                    <a:pt x="682307" y="43548"/>
                  </a:lnTo>
                  <a:lnTo>
                    <a:pt x="681736" y="43942"/>
                  </a:lnTo>
                  <a:lnTo>
                    <a:pt x="681736" y="43751"/>
                  </a:lnTo>
                  <a:lnTo>
                    <a:pt x="680542" y="43751"/>
                  </a:lnTo>
                  <a:lnTo>
                    <a:pt x="679157" y="43751"/>
                  </a:lnTo>
                  <a:lnTo>
                    <a:pt x="677849" y="43751"/>
                  </a:lnTo>
                  <a:lnTo>
                    <a:pt x="677849" y="45021"/>
                  </a:lnTo>
                  <a:lnTo>
                    <a:pt x="675995" y="45021"/>
                  </a:lnTo>
                  <a:lnTo>
                    <a:pt x="676008" y="44513"/>
                  </a:lnTo>
                  <a:lnTo>
                    <a:pt x="675043" y="44513"/>
                  </a:lnTo>
                  <a:lnTo>
                    <a:pt x="675030" y="45021"/>
                  </a:lnTo>
                  <a:lnTo>
                    <a:pt x="675030" y="46291"/>
                  </a:lnTo>
                  <a:lnTo>
                    <a:pt x="674928" y="412089"/>
                  </a:lnTo>
                  <a:lnTo>
                    <a:pt x="674928" y="46291"/>
                  </a:lnTo>
                  <a:lnTo>
                    <a:pt x="675030" y="45021"/>
                  </a:lnTo>
                  <a:lnTo>
                    <a:pt x="674293" y="45021"/>
                  </a:lnTo>
                  <a:lnTo>
                    <a:pt x="674293" y="46291"/>
                  </a:lnTo>
                  <a:lnTo>
                    <a:pt x="673950" y="46291"/>
                  </a:lnTo>
                  <a:lnTo>
                    <a:pt x="673950" y="47548"/>
                  </a:lnTo>
                  <a:lnTo>
                    <a:pt x="673862" y="46291"/>
                  </a:lnTo>
                  <a:lnTo>
                    <a:pt x="673354" y="46291"/>
                  </a:lnTo>
                  <a:lnTo>
                    <a:pt x="673354" y="47548"/>
                  </a:lnTo>
                  <a:lnTo>
                    <a:pt x="672465" y="47548"/>
                  </a:lnTo>
                  <a:lnTo>
                    <a:pt x="672172" y="47548"/>
                  </a:lnTo>
                  <a:lnTo>
                    <a:pt x="672160" y="48818"/>
                  </a:lnTo>
                  <a:lnTo>
                    <a:pt x="671487" y="48818"/>
                  </a:lnTo>
                  <a:lnTo>
                    <a:pt x="671487" y="49225"/>
                  </a:lnTo>
                  <a:lnTo>
                    <a:pt x="671487" y="57772"/>
                  </a:lnTo>
                  <a:lnTo>
                    <a:pt x="671487" y="66560"/>
                  </a:lnTo>
                  <a:lnTo>
                    <a:pt x="671283" y="66560"/>
                  </a:lnTo>
                  <a:lnTo>
                    <a:pt x="671487" y="57772"/>
                  </a:lnTo>
                  <a:lnTo>
                    <a:pt x="671487" y="49225"/>
                  </a:lnTo>
                  <a:lnTo>
                    <a:pt x="668134" y="52362"/>
                  </a:lnTo>
                  <a:lnTo>
                    <a:pt x="668134" y="66294"/>
                  </a:lnTo>
                  <a:lnTo>
                    <a:pt x="669137" y="66471"/>
                  </a:lnTo>
                  <a:lnTo>
                    <a:pt x="670318" y="66865"/>
                  </a:lnTo>
                  <a:lnTo>
                    <a:pt x="670991" y="67017"/>
                  </a:lnTo>
                  <a:lnTo>
                    <a:pt x="670991" y="737044"/>
                  </a:lnTo>
                  <a:lnTo>
                    <a:pt x="672172" y="737044"/>
                  </a:lnTo>
                  <a:lnTo>
                    <a:pt x="672325" y="737044"/>
                  </a:lnTo>
                  <a:lnTo>
                    <a:pt x="672325" y="738314"/>
                  </a:lnTo>
                  <a:lnTo>
                    <a:pt x="673252" y="738314"/>
                  </a:lnTo>
                  <a:lnTo>
                    <a:pt x="673950" y="738314"/>
                  </a:lnTo>
                  <a:lnTo>
                    <a:pt x="674827" y="738314"/>
                  </a:lnTo>
                  <a:lnTo>
                    <a:pt x="674827" y="738809"/>
                  </a:lnTo>
                  <a:lnTo>
                    <a:pt x="675614" y="739800"/>
                  </a:lnTo>
                  <a:lnTo>
                    <a:pt x="675817" y="380949"/>
                  </a:lnTo>
                  <a:lnTo>
                    <a:pt x="675817" y="739584"/>
                  </a:lnTo>
                  <a:lnTo>
                    <a:pt x="677037" y="739584"/>
                  </a:lnTo>
                  <a:lnTo>
                    <a:pt x="677037" y="740854"/>
                  </a:lnTo>
                  <a:lnTo>
                    <a:pt x="679157" y="740854"/>
                  </a:lnTo>
                  <a:lnTo>
                    <a:pt x="679881" y="740854"/>
                  </a:lnTo>
                  <a:lnTo>
                    <a:pt x="679881" y="742124"/>
                  </a:lnTo>
                  <a:lnTo>
                    <a:pt x="680339" y="742124"/>
                  </a:lnTo>
                  <a:lnTo>
                    <a:pt x="680339" y="740854"/>
                  </a:lnTo>
                  <a:lnTo>
                    <a:pt x="680542" y="740854"/>
                  </a:lnTo>
                  <a:lnTo>
                    <a:pt x="680542" y="742124"/>
                  </a:lnTo>
                  <a:lnTo>
                    <a:pt x="681545" y="742124"/>
                  </a:lnTo>
                  <a:lnTo>
                    <a:pt x="681545" y="743381"/>
                  </a:lnTo>
                  <a:lnTo>
                    <a:pt x="681736" y="743381"/>
                  </a:lnTo>
                  <a:lnTo>
                    <a:pt x="681736" y="742937"/>
                  </a:lnTo>
                  <a:lnTo>
                    <a:pt x="682307" y="743521"/>
                  </a:lnTo>
                  <a:lnTo>
                    <a:pt x="682307" y="743381"/>
                  </a:lnTo>
                  <a:lnTo>
                    <a:pt x="682523" y="743381"/>
                  </a:lnTo>
                  <a:lnTo>
                    <a:pt x="682523" y="744651"/>
                  </a:lnTo>
                  <a:lnTo>
                    <a:pt x="682701" y="744651"/>
                  </a:lnTo>
                  <a:lnTo>
                    <a:pt x="683120" y="744651"/>
                  </a:lnTo>
                  <a:lnTo>
                    <a:pt x="683120" y="745921"/>
                  </a:lnTo>
                  <a:lnTo>
                    <a:pt x="683310" y="745921"/>
                  </a:lnTo>
                  <a:lnTo>
                    <a:pt x="683310" y="747191"/>
                  </a:lnTo>
                  <a:lnTo>
                    <a:pt x="683793" y="747191"/>
                  </a:lnTo>
                  <a:lnTo>
                    <a:pt x="683806" y="786485"/>
                  </a:lnTo>
                  <a:lnTo>
                    <a:pt x="684263" y="786485"/>
                  </a:lnTo>
                  <a:lnTo>
                    <a:pt x="684263" y="747191"/>
                  </a:lnTo>
                  <a:close/>
                </a:path>
              </a:pathLst>
            </a:custGeom>
            <a:solidFill>
              <a:srgbClr val="9CFBFB"/>
            </a:solidFill>
          </p:spPr>
          <p:txBody>
            <a:bodyPr wrap="square" lIns="0" tIns="0" rIns="0" bIns="0" rtlCol="0"/>
            <a:lstStyle/>
            <a:p>
              <a:endParaRPr/>
            </a:p>
          </p:txBody>
        </p:sp>
        <p:sp>
          <p:nvSpPr>
            <p:cNvPr id="43" name="object 40">
              <a:extLst>
                <a:ext uri="{FF2B5EF4-FFF2-40B4-BE49-F238E27FC236}">
                  <a16:creationId xmlns:a16="http://schemas.microsoft.com/office/drawing/2014/main" id="{C066515A-DCFD-4950-8947-7489EEC57844}"/>
                </a:ext>
              </a:extLst>
            </p:cNvPr>
            <p:cNvSpPr/>
            <p:nvPr/>
          </p:nvSpPr>
          <p:spPr>
            <a:xfrm>
              <a:off x="1856663" y="3260356"/>
              <a:ext cx="561975" cy="809625"/>
            </a:xfrm>
            <a:custGeom>
              <a:avLst/>
              <a:gdLst/>
              <a:ahLst/>
              <a:cxnLst/>
              <a:rect l="l" t="t" r="r" b="b"/>
              <a:pathLst>
                <a:path w="561975" h="809625">
                  <a:moveTo>
                    <a:pt x="6477" y="770737"/>
                  </a:moveTo>
                  <a:lnTo>
                    <a:pt x="5905" y="770343"/>
                  </a:lnTo>
                  <a:lnTo>
                    <a:pt x="4902" y="769772"/>
                  </a:lnTo>
                  <a:lnTo>
                    <a:pt x="4330" y="769175"/>
                  </a:lnTo>
                  <a:lnTo>
                    <a:pt x="0" y="771131"/>
                  </a:lnTo>
                  <a:lnTo>
                    <a:pt x="177" y="771131"/>
                  </a:lnTo>
                  <a:lnTo>
                    <a:pt x="6477" y="770737"/>
                  </a:lnTo>
                  <a:close/>
                </a:path>
                <a:path w="561975" h="809625">
                  <a:moveTo>
                    <a:pt x="502958" y="47637"/>
                  </a:moveTo>
                  <a:lnTo>
                    <a:pt x="474230" y="48818"/>
                  </a:lnTo>
                  <a:lnTo>
                    <a:pt x="473443" y="50393"/>
                  </a:lnTo>
                  <a:lnTo>
                    <a:pt x="471652" y="53136"/>
                  </a:lnTo>
                  <a:lnTo>
                    <a:pt x="471258" y="55092"/>
                  </a:lnTo>
                  <a:lnTo>
                    <a:pt x="469290" y="58026"/>
                  </a:lnTo>
                  <a:lnTo>
                    <a:pt x="468718" y="59588"/>
                  </a:lnTo>
                  <a:lnTo>
                    <a:pt x="488784" y="58623"/>
                  </a:lnTo>
                  <a:lnTo>
                    <a:pt x="489788" y="58026"/>
                  </a:lnTo>
                  <a:lnTo>
                    <a:pt x="490753" y="57442"/>
                  </a:lnTo>
                  <a:lnTo>
                    <a:pt x="494512" y="55664"/>
                  </a:lnTo>
                  <a:lnTo>
                    <a:pt x="501992" y="48615"/>
                  </a:lnTo>
                  <a:lnTo>
                    <a:pt x="502958" y="47637"/>
                  </a:lnTo>
                  <a:close/>
                </a:path>
                <a:path w="561975" h="809625">
                  <a:moveTo>
                    <a:pt x="514375" y="51168"/>
                  </a:moveTo>
                  <a:lnTo>
                    <a:pt x="510832" y="54495"/>
                  </a:lnTo>
                  <a:lnTo>
                    <a:pt x="509866" y="55486"/>
                  </a:lnTo>
                  <a:lnTo>
                    <a:pt x="509257" y="56451"/>
                  </a:lnTo>
                  <a:lnTo>
                    <a:pt x="508292" y="57048"/>
                  </a:lnTo>
                  <a:lnTo>
                    <a:pt x="505714" y="59588"/>
                  </a:lnTo>
                  <a:lnTo>
                    <a:pt x="505142" y="59791"/>
                  </a:lnTo>
                  <a:lnTo>
                    <a:pt x="504532" y="60579"/>
                  </a:lnTo>
                  <a:lnTo>
                    <a:pt x="503961" y="60769"/>
                  </a:lnTo>
                  <a:lnTo>
                    <a:pt x="502564" y="62153"/>
                  </a:lnTo>
                  <a:lnTo>
                    <a:pt x="501777" y="62725"/>
                  </a:lnTo>
                  <a:lnTo>
                    <a:pt x="500989" y="62928"/>
                  </a:lnTo>
                  <a:lnTo>
                    <a:pt x="500202" y="63715"/>
                  </a:lnTo>
                  <a:lnTo>
                    <a:pt x="499414" y="64287"/>
                  </a:lnTo>
                  <a:lnTo>
                    <a:pt x="498627" y="64897"/>
                  </a:lnTo>
                  <a:lnTo>
                    <a:pt x="497840" y="65290"/>
                  </a:lnTo>
                  <a:lnTo>
                    <a:pt x="497052" y="65862"/>
                  </a:lnTo>
                  <a:lnTo>
                    <a:pt x="497840" y="65862"/>
                  </a:lnTo>
                  <a:lnTo>
                    <a:pt x="499237" y="65862"/>
                  </a:lnTo>
                  <a:lnTo>
                    <a:pt x="500202" y="66065"/>
                  </a:lnTo>
                  <a:lnTo>
                    <a:pt x="501992" y="66065"/>
                  </a:lnTo>
                  <a:lnTo>
                    <a:pt x="502958" y="66459"/>
                  </a:lnTo>
                  <a:lnTo>
                    <a:pt x="503961" y="66459"/>
                  </a:lnTo>
                  <a:lnTo>
                    <a:pt x="504926" y="66852"/>
                  </a:lnTo>
                  <a:lnTo>
                    <a:pt x="506107" y="66852"/>
                  </a:lnTo>
                  <a:lnTo>
                    <a:pt x="510832" y="68427"/>
                  </a:lnTo>
                  <a:lnTo>
                    <a:pt x="511835" y="68605"/>
                  </a:lnTo>
                  <a:lnTo>
                    <a:pt x="512914" y="68973"/>
                  </a:lnTo>
                  <a:lnTo>
                    <a:pt x="512914" y="398233"/>
                  </a:lnTo>
                  <a:lnTo>
                    <a:pt x="511924" y="398233"/>
                  </a:lnTo>
                  <a:lnTo>
                    <a:pt x="511924" y="415988"/>
                  </a:lnTo>
                  <a:lnTo>
                    <a:pt x="511835" y="414718"/>
                  </a:lnTo>
                  <a:lnTo>
                    <a:pt x="511835" y="398233"/>
                  </a:lnTo>
                  <a:lnTo>
                    <a:pt x="511632" y="398233"/>
                  </a:lnTo>
                  <a:lnTo>
                    <a:pt x="511632" y="415988"/>
                  </a:lnTo>
                  <a:lnTo>
                    <a:pt x="511632" y="572782"/>
                  </a:lnTo>
                  <a:lnTo>
                    <a:pt x="511441" y="415988"/>
                  </a:lnTo>
                  <a:lnTo>
                    <a:pt x="511632" y="415988"/>
                  </a:lnTo>
                  <a:lnTo>
                    <a:pt x="511632" y="398233"/>
                  </a:lnTo>
                  <a:lnTo>
                    <a:pt x="510832" y="398233"/>
                  </a:lnTo>
                  <a:lnTo>
                    <a:pt x="510832" y="398411"/>
                  </a:lnTo>
                  <a:lnTo>
                    <a:pt x="510438" y="398589"/>
                  </a:lnTo>
                  <a:lnTo>
                    <a:pt x="510260" y="398589"/>
                  </a:lnTo>
                  <a:lnTo>
                    <a:pt x="510260" y="398983"/>
                  </a:lnTo>
                  <a:lnTo>
                    <a:pt x="509866" y="398983"/>
                  </a:lnTo>
                  <a:lnTo>
                    <a:pt x="509866" y="399376"/>
                  </a:lnTo>
                  <a:lnTo>
                    <a:pt x="509651" y="399592"/>
                  </a:lnTo>
                  <a:lnTo>
                    <a:pt x="509651" y="400164"/>
                  </a:lnTo>
                  <a:lnTo>
                    <a:pt x="509257" y="400558"/>
                  </a:lnTo>
                  <a:lnTo>
                    <a:pt x="509257" y="401154"/>
                  </a:lnTo>
                  <a:lnTo>
                    <a:pt x="508863" y="401548"/>
                  </a:lnTo>
                  <a:lnTo>
                    <a:pt x="508863" y="403110"/>
                  </a:lnTo>
                  <a:lnTo>
                    <a:pt x="508685" y="403301"/>
                  </a:lnTo>
                  <a:lnTo>
                    <a:pt x="508685" y="405650"/>
                  </a:lnTo>
                  <a:lnTo>
                    <a:pt x="508685" y="406831"/>
                  </a:lnTo>
                  <a:lnTo>
                    <a:pt x="508469" y="409575"/>
                  </a:lnTo>
                  <a:lnTo>
                    <a:pt x="509079" y="407822"/>
                  </a:lnTo>
                  <a:lnTo>
                    <a:pt x="508863" y="410959"/>
                  </a:lnTo>
                  <a:lnTo>
                    <a:pt x="509257" y="411137"/>
                  </a:lnTo>
                  <a:lnTo>
                    <a:pt x="509257" y="412127"/>
                  </a:lnTo>
                  <a:lnTo>
                    <a:pt x="509651" y="412521"/>
                  </a:lnTo>
                  <a:lnTo>
                    <a:pt x="509651" y="412711"/>
                  </a:lnTo>
                  <a:lnTo>
                    <a:pt x="509866" y="413105"/>
                  </a:lnTo>
                  <a:lnTo>
                    <a:pt x="509866" y="413702"/>
                  </a:lnTo>
                  <a:lnTo>
                    <a:pt x="510260" y="414096"/>
                  </a:lnTo>
                  <a:lnTo>
                    <a:pt x="510260" y="414299"/>
                  </a:lnTo>
                  <a:lnTo>
                    <a:pt x="510832" y="415086"/>
                  </a:lnTo>
                  <a:lnTo>
                    <a:pt x="510832" y="414718"/>
                  </a:lnTo>
                  <a:lnTo>
                    <a:pt x="511111" y="414718"/>
                  </a:lnTo>
                  <a:lnTo>
                    <a:pt x="511111" y="415988"/>
                  </a:lnTo>
                  <a:lnTo>
                    <a:pt x="511429" y="415988"/>
                  </a:lnTo>
                  <a:lnTo>
                    <a:pt x="509651" y="734275"/>
                  </a:lnTo>
                  <a:lnTo>
                    <a:pt x="509257" y="742518"/>
                  </a:lnTo>
                  <a:lnTo>
                    <a:pt x="509651" y="742124"/>
                  </a:lnTo>
                  <a:lnTo>
                    <a:pt x="509866" y="742124"/>
                  </a:lnTo>
                  <a:lnTo>
                    <a:pt x="509866" y="741934"/>
                  </a:lnTo>
                  <a:lnTo>
                    <a:pt x="511225" y="740549"/>
                  </a:lnTo>
                  <a:lnTo>
                    <a:pt x="511441" y="740549"/>
                  </a:lnTo>
                  <a:lnTo>
                    <a:pt x="511657" y="740448"/>
                  </a:lnTo>
                  <a:lnTo>
                    <a:pt x="511924" y="740448"/>
                  </a:lnTo>
                  <a:lnTo>
                    <a:pt x="511924" y="739178"/>
                  </a:lnTo>
                  <a:lnTo>
                    <a:pt x="512013" y="740448"/>
                  </a:lnTo>
                  <a:lnTo>
                    <a:pt x="513308" y="740448"/>
                  </a:lnTo>
                  <a:lnTo>
                    <a:pt x="513308" y="739178"/>
                  </a:lnTo>
                  <a:lnTo>
                    <a:pt x="513549" y="739178"/>
                  </a:lnTo>
                  <a:lnTo>
                    <a:pt x="513549" y="398233"/>
                  </a:lnTo>
                  <a:lnTo>
                    <a:pt x="513842" y="398233"/>
                  </a:lnTo>
                  <a:lnTo>
                    <a:pt x="513842" y="69176"/>
                  </a:lnTo>
                  <a:lnTo>
                    <a:pt x="513981" y="69202"/>
                  </a:lnTo>
                  <a:lnTo>
                    <a:pt x="514375" y="51168"/>
                  </a:lnTo>
                  <a:close/>
                </a:path>
                <a:path w="561975" h="809625">
                  <a:moveTo>
                    <a:pt x="526973" y="788022"/>
                  </a:moveTo>
                  <a:lnTo>
                    <a:pt x="526008" y="749173"/>
                  </a:lnTo>
                  <a:lnTo>
                    <a:pt x="526008" y="752525"/>
                  </a:lnTo>
                  <a:lnTo>
                    <a:pt x="524611" y="752525"/>
                  </a:lnTo>
                  <a:lnTo>
                    <a:pt x="524611" y="753491"/>
                  </a:lnTo>
                  <a:lnTo>
                    <a:pt x="523824" y="753491"/>
                  </a:lnTo>
                  <a:lnTo>
                    <a:pt x="523824" y="753884"/>
                  </a:lnTo>
                  <a:lnTo>
                    <a:pt x="523430" y="753884"/>
                  </a:lnTo>
                  <a:lnTo>
                    <a:pt x="523036" y="754087"/>
                  </a:lnTo>
                  <a:lnTo>
                    <a:pt x="522465" y="754481"/>
                  </a:lnTo>
                  <a:lnTo>
                    <a:pt x="522249" y="754481"/>
                  </a:lnTo>
                  <a:lnTo>
                    <a:pt x="521855" y="754672"/>
                  </a:lnTo>
                  <a:lnTo>
                    <a:pt x="521462" y="754672"/>
                  </a:lnTo>
                  <a:lnTo>
                    <a:pt x="521284" y="755053"/>
                  </a:lnTo>
                  <a:lnTo>
                    <a:pt x="520674" y="755053"/>
                  </a:lnTo>
                  <a:lnTo>
                    <a:pt x="519887" y="755446"/>
                  </a:lnTo>
                  <a:lnTo>
                    <a:pt x="519709" y="755446"/>
                  </a:lnTo>
                  <a:lnTo>
                    <a:pt x="518706" y="755662"/>
                  </a:lnTo>
                  <a:lnTo>
                    <a:pt x="518134" y="755662"/>
                  </a:lnTo>
                  <a:lnTo>
                    <a:pt x="517131" y="756056"/>
                  </a:lnTo>
                  <a:lnTo>
                    <a:pt x="516166" y="756056"/>
                  </a:lnTo>
                  <a:lnTo>
                    <a:pt x="514985" y="756234"/>
                  </a:lnTo>
                  <a:lnTo>
                    <a:pt x="513981" y="756234"/>
                  </a:lnTo>
                  <a:lnTo>
                    <a:pt x="512406" y="756234"/>
                  </a:lnTo>
                  <a:lnTo>
                    <a:pt x="511225" y="756627"/>
                  </a:lnTo>
                  <a:lnTo>
                    <a:pt x="509257" y="756627"/>
                  </a:lnTo>
                  <a:lnTo>
                    <a:pt x="502958" y="757021"/>
                  </a:lnTo>
                  <a:lnTo>
                    <a:pt x="504139" y="758583"/>
                  </a:lnTo>
                  <a:lnTo>
                    <a:pt x="505142" y="760158"/>
                  </a:lnTo>
                  <a:lnTo>
                    <a:pt x="506107" y="761936"/>
                  </a:lnTo>
                  <a:lnTo>
                    <a:pt x="507288" y="763498"/>
                  </a:lnTo>
                  <a:lnTo>
                    <a:pt x="509257" y="766635"/>
                  </a:lnTo>
                  <a:lnTo>
                    <a:pt x="511441" y="769569"/>
                  </a:lnTo>
                  <a:lnTo>
                    <a:pt x="512800" y="771131"/>
                  </a:lnTo>
                  <a:lnTo>
                    <a:pt x="513588" y="772706"/>
                  </a:lnTo>
                  <a:lnTo>
                    <a:pt x="514985" y="773874"/>
                  </a:lnTo>
                  <a:lnTo>
                    <a:pt x="515950" y="775449"/>
                  </a:lnTo>
                  <a:lnTo>
                    <a:pt x="517131" y="776617"/>
                  </a:lnTo>
                  <a:lnTo>
                    <a:pt x="523824" y="784491"/>
                  </a:lnTo>
                  <a:lnTo>
                    <a:pt x="524611" y="784491"/>
                  </a:lnTo>
                  <a:lnTo>
                    <a:pt x="524611" y="785850"/>
                  </a:lnTo>
                  <a:lnTo>
                    <a:pt x="526008" y="787031"/>
                  </a:lnTo>
                  <a:lnTo>
                    <a:pt x="526973" y="788022"/>
                  </a:lnTo>
                  <a:close/>
                </a:path>
                <a:path w="561975" h="809625">
                  <a:moveTo>
                    <a:pt x="561822" y="0"/>
                  </a:moveTo>
                  <a:lnTo>
                    <a:pt x="516559" y="2133"/>
                  </a:lnTo>
                  <a:lnTo>
                    <a:pt x="515556" y="2743"/>
                  </a:lnTo>
                  <a:lnTo>
                    <a:pt x="514375" y="3314"/>
                  </a:lnTo>
                  <a:lnTo>
                    <a:pt x="513410" y="4102"/>
                  </a:lnTo>
                  <a:lnTo>
                    <a:pt x="512406" y="4699"/>
                  </a:lnTo>
                  <a:lnTo>
                    <a:pt x="511225" y="5270"/>
                  </a:lnTo>
                  <a:lnTo>
                    <a:pt x="502653" y="12090"/>
                  </a:lnTo>
                  <a:lnTo>
                    <a:pt x="494893" y="19761"/>
                  </a:lnTo>
                  <a:lnTo>
                    <a:pt x="487870" y="28130"/>
                  </a:lnTo>
                  <a:lnTo>
                    <a:pt x="481495" y="37033"/>
                  </a:lnTo>
                  <a:lnTo>
                    <a:pt x="480529" y="38201"/>
                  </a:lnTo>
                  <a:lnTo>
                    <a:pt x="512406" y="36639"/>
                  </a:lnTo>
                  <a:lnTo>
                    <a:pt x="513016" y="36068"/>
                  </a:lnTo>
                  <a:lnTo>
                    <a:pt x="513410" y="35458"/>
                  </a:lnTo>
                  <a:lnTo>
                    <a:pt x="513981" y="35077"/>
                  </a:lnTo>
                  <a:lnTo>
                    <a:pt x="514591" y="34493"/>
                  </a:lnTo>
                  <a:lnTo>
                    <a:pt x="515162" y="33896"/>
                  </a:lnTo>
                  <a:lnTo>
                    <a:pt x="515556" y="33896"/>
                  </a:lnTo>
                  <a:lnTo>
                    <a:pt x="515950" y="33502"/>
                  </a:lnTo>
                  <a:lnTo>
                    <a:pt x="516559" y="33108"/>
                  </a:lnTo>
                  <a:lnTo>
                    <a:pt x="516737" y="33108"/>
                  </a:lnTo>
                  <a:lnTo>
                    <a:pt x="517131" y="33108"/>
                  </a:lnTo>
                  <a:lnTo>
                    <a:pt x="517525" y="32931"/>
                  </a:lnTo>
                  <a:lnTo>
                    <a:pt x="517740" y="32931"/>
                  </a:lnTo>
                  <a:lnTo>
                    <a:pt x="518134" y="32537"/>
                  </a:lnTo>
                  <a:lnTo>
                    <a:pt x="518706" y="32537"/>
                  </a:lnTo>
                  <a:lnTo>
                    <a:pt x="519099" y="32321"/>
                  </a:lnTo>
                  <a:lnTo>
                    <a:pt x="522465" y="32321"/>
                  </a:lnTo>
                  <a:lnTo>
                    <a:pt x="522859" y="32537"/>
                  </a:lnTo>
                  <a:lnTo>
                    <a:pt x="523824" y="32537"/>
                  </a:lnTo>
                  <a:lnTo>
                    <a:pt x="524040" y="32931"/>
                  </a:lnTo>
                  <a:lnTo>
                    <a:pt x="524611" y="32931"/>
                  </a:lnTo>
                  <a:lnTo>
                    <a:pt x="525399" y="33108"/>
                  </a:lnTo>
                  <a:lnTo>
                    <a:pt x="526186" y="33896"/>
                  </a:lnTo>
                  <a:lnTo>
                    <a:pt x="526580" y="33896"/>
                  </a:lnTo>
                  <a:lnTo>
                    <a:pt x="526973" y="34099"/>
                  </a:lnTo>
                  <a:lnTo>
                    <a:pt x="527583" y="34099"/>
                  </a:lnTo>
                  <a:lnTo>
                    <a:pt x="528154" y="34683"/>
                  </a:lnTo>
                  <a:lnTo>
                    <a:pt x="528548" y="34683"/>
                  </a:lnTo>
                  <a:lnTo>
                    <a:pt x="529158" y="35458"/>
                  </a:lnTo>
                  <a:lnTo>
                    <a:pt x="529158" y="35674"/>
                  </a:lnTo>
                  <a:lnTo>
                    <a:pt x="529336" y="35674"/>
                  </a:lnTo>
                  <a:lnTo>
                    <a:pt x="529729" y="36068"/>
                  </a:lnTo>
                  <a:lnTo>
                    <a:pt x="529729" y="36245"/>
                  </a:lnTo>
                  <a:lnTo>
                    <a:pt x="530123" y="36639"/>
                  </a:lnTo>
                  <a:lnTo>
                    <a:pt x="530123" y="37033"/>
                  </a:lnTo>
                  <a:lnTo>
                    <a:pt x="530326" y="37236"/>
                  </a:lnTo>
                  <a:lnTo>
                    <a:pt x="530326" y="37820"/>
                  </a:lnTo>
                  <a:lnTo>
                    <a:pt x="530720" y="38595"/>
                  </a:lnTo>
                  <a:lnTo>
                    <a:pt x="530720" y="39547"/>
                  </a:lnTo>
                  <a:lnTo>
                    <a:pt x="530720" y="40817"/>
                  </a:lnTo>
                  <a:lnTo>
                    <a:pt x="530326" y="40817"/>
                  </a:lnTo>
                  <a:lnTo>
                    <a:pt x="530326" y="42913"/>
                  </a:lnTo>
                  <a:lnTo>
                    <a:pt x="529336" y="42913"/>
                  </a:lnTo>
                  <a:lnTo>
                    <a:pt x="529323" y="43345"/>
                  </a:lnTo>
                  <a:lnTo>
                    <a:pt x="529323" y="44615"/>
                  </a:lnTo>
                  <a:lnTo>
                    <a:pt x="529247" y="416737"/>
                  </a:lnTo>
                  <a:lnTo>
                    <a:pt x="529247" y="44615"/>
                  </a:lnTo>
                  <a:lnTo>
                    <a:pt x="529323" y="43345"/>
                  </a:lnTo>
                  <a:lnTo>
                    <a:pt x="528548" y="43345"/>
                  </a:lnTo>
                  <a:lnTo>
                    <a:pt x="528548" y="44615"/>
                  </a:lnTo>
                  <a:lnTo>
                    <a:pt x="528154" y="44615"/>
                  </a:lnTo>
                  <a:lnTo>
                    <a:pt x="528154" y="44094"/>
                  </a:lnTo>
                  <a:lnTo>
                    <a:pt x="527583" y="44869"/>
                  </a:lnTo>
                  <a:lnTo>
                    <a:pt x="526973" y="45085"/>
                  </a:lnTo>
                  <a:lnTo>
                    <a:pt x="526580" y="45085"/>
                  </a:lnTo>
                  <a:lnTo>
                    <a:pt x="526973" y="788022"/>
                  </a:lnTo>
                  <a:lnTo>
                    <a:pt x="528154" y="789190"/>
                  </a:lnTo>
                  <a:lnTo>
                    <a:pt x="528154" y="788619"/>
                  </a:lnTo>
                  <a:lnTo>
                    <a:pt x="529158" y="788619"/>
                  </a:lnTo>
                  <a:lnTo>
                    <a:pt x="529158" y="790549"/>
                  </a:lnTo>
                  <a:lnTo>
                    <a:pt x="530326" y="790549"/>
                  </a:lnTo>
                  <a:lnTo>
                    <a:pt x="530326" y="791146"/>
                  </a:lnTo>
                  <a:lnTo>
                    <a:pt x="531215" y="791146"/>
                  </a:lnTo>
                  <a:lnTo>
                    <a:pt x="531215" y="420357"/>
                  </a:lnTo>
                  <a:lnTo>
                    <a:pt x="531698" y="792327"/>
                  </a:lnTo>
                  <a:lnTo>
                    <a:pt x="532485" y="793686"/>
                  </a:lnTo>
                  <a:lnTo>
                    <a:pt x="533869" y="794689"/>
                  </a:lnTo>
                  <a:lnTo>
                    <a:pt x="534847" y="795464"/>
                  </a:lnTo>
                  <a:lnTo>
                    <a:pt x="537210" y="797433"/>
                  </a:lnTo>
                  <a:lnTo>
                    <a:pt x="538200" y="798398"/>
                  </a:lnTo>
                  <a:lnTo>
                    <a:pt x="539572" y="799388"/>
                  </a:lnTo>
                  <a:lnTo>
                    <a:pt x="544893" y="513727"/>
                  </a:lnTo>
                  <a:lnTo>
                    <a:pt x="544893" y="514273"/>
                  </a:lnTo>
                  <a:lnTo>
                    <a:pt x="539572" y="799388"/>
                  </a:lnTo>
                  <a:lnTo>
                    <a:pt x="540359" y="800176"/>
                  </a:lnTo>
                  <a:lnTo>
                    <a:pt x="541743" y="800950"/>
                  </a:lnTo>
                  <a:lnTo>
                    <a:pt x="542721" y="801738"/>
                  </a:lnTo>
                  <a:lnTo>
                    <a:pt x="544893" y="599579"/>
                  </a:lnTo>
                  <a:lnTo>
                    <a:pt x="544893" y="801293"/>
                  </a:lnTo>
                  <a:lnTo>
                    <a:pt x="547243" y="801293"/>
                  </a:lnTo>
                  <a:lnTo>
                    <a:pt x="547243" y="407111"/>
                  </a:lnTo>
                  <a:lnTo>
                    <a:pt x="547255" y="805091"/>
                  </a:lnTo>
                  <a:lnTo>
                    <a:pt x="547446" y="805091"/>
                  </a:lnTo>
                  <a:lnTo>
                    <a:pt x="548627" y="805091"/>
                  </a:lnTo>
                  <a:lnTo>
                    <a:pt x="549706" y="805091"/>
                  </a:lnTo>
                  <a:lnTo>
                    <a:pt x="549706" y="806361"/>
                  </a:lnTo>
                  <a:lnTo>
                    <a:pt x="550799" y="806361"/>
                  </a:lnTo>
                  <a:lnTo>
                    <a:pt x="552170" y="806361"/>
                  </a:lnTo>
                  <a:lnTo>
                    <a:pt x="552170" y="807631"/>
                  </a:lnTo>
                  <a:lnTo>
                    <a:pt x="552983" y="807631"/>
                  </a:lnTo>
                  <a:lnTo>
                    <a:pt x="554342" y="807631"/>
                  </a:lnTo>
                  <a:lnTo>
                    <a:pt x="554342" y="808888"/>
                  </a:lnTo>
                  <a:lnTo>
                    <a:pt x="555345" y="808888"/>
                  </a:lnTo>
                  <a:lnTo>
                    <a:pt x="556526" y="809371"/>
                  </a:lnTo>
                  <a:lnTo>
                    <a:pt x="559066" y="439191"/>
                  </a:lnTo>
                  <a:lnTo>
                    <a:pt x="558673" y="438797"/>
                  </a:lnTo>
                  <a:lnTo>
                    <a:pt x="558495" y="438797"/>
                  </a:lnTo>
                  <a:lnTo>
                    <a:pt x="558101" y="438607"/>
                  </a:lnTo>
                  <a:lnTo>
                    <a:pt x="557491" y="438213"/>
                  </a:lnTo>
                  <a:lnTo>
                    <a:pt x="557491" y="437832"/>
                  </a:lnTo>
                  <a:lnTo>
                    <a:pt x="556920" y="437832"/>
                  </a:lnTo>
                  <a:lnTo>
                    <a:pt x="556526" y="437616"/>
                  </a:lnTo>
                  <a:lnTo>
                    <a:pt x="555523" y="436257"/>
                  </a:lnTo>
                  <a:lnTo>
                    <a:pt x="555434" y="622617"/>
                  </a:lnTo>
                  <a:lnTo>
                    <a:pt x="555434" y="436257"/>
                  </a:lnTo>
                  <a:lnTo>
                    <a:pt x="555066" y="436257"/>
                  </a:lnTo>
                  <a:lnTo>
                    <a:pt x="555066" y="435000"/>
                  </a:lnTo>
                  <a:lnTo>
                    <a:pt x="554342" y="435000"/>
                  </a:lnTo>
                  <a:lnTo>
                    <a:pt x="554228" y="433730"/>
                  </a:lnTo>
                  <a:lnTo>
                    <a:pt x="553402" y="433730"/>
                  </a:lnTo>
                  <a:lnTo>
                    <a:pt x="553402" y="432460"/>
                  </a:lnTo>
                  <a:lnTo>
                    <a:pt x="552983" y="432460"/>
                  </a:lnTo>
                  <a:lnTo>
                    <a:pt x="552843" y="432460"/>
                  </a:lnTo>
                  <a:lnTo>
                    <a:pt x="552843" y="431190"/>
                  </a:lnTo>
                  <a:lnTo>
                    <a:pt x="552462" y="431190"/>
                  </a:lnTo>
                  <a:lnTo>
                    <a:pt x="552462" y="429920"/>
                  </a:lnTo>
                  <a:lnTo>
                    <a:pt x="552170" y="429920"/>
                  </a:lnTo>
                  <a:lnTo>
                    <a:pt x="551891" y="429920"/>
                  </a:lnTo>
                  <a:lnTo>
                    <a:pt x="551891" y="428663"/>
                  </a:lnTo>
                  <a:lnTo>
                    <a:pt x="551281" y="428663"/>
                  </a:lnTo>
                  <a:lnTo>
                    <a:pt x="551281" y="427393"/>
                  </a:lnTo>
                  <a:lnTo>
                    <a:pt x="550799" y="427393"/>
                  </a:lnTo>
                  <a:lnTo>
                    <a:pt x="550799" y="426123"/>
                  </a:lnTo>
                  <a:lnTo>
                    <a:pt x="550633" y="426123"/>
                  </a:lnTo>
                  <a:lnTo>
                    <a:pt x="550633" y="424853"/>
                  </a:lnTo>
                  <a:lnTo>
                    <a:pt x="550011" y="424853"/>
                  </a:lnTo>
                  <a:lnTo>
                    <a:pt x="550011" y="423583"/>
                  </a:lnTo>
                  <a:lnTo>
                    <a:pt x="549808" y="423583"/>
                  </a:lnTo>
                  <a:lnTo>
                    <a:pt x="549808" y="424853"/>
                  </a:lnTo>
                  <a:lnTo>
                    <a:pt x="549808" y="426123"/>
                  </a:lnTo>
                  <a:lnTo>
                    <a:pt x="549706" y="423583"/>
                  </a:lnTo>
                  <a:lnTo>
                    <a:pt x="549452" y="423583"/>
                  </a:lnTo>
                  <a:lnTo>
                    <a:pt x="549452" y="421055"/>
                  </a:lnTo>
                  <a:lnTo>
                    <a:pt x="549122" y="421055"/>
                  </a:lnTo>
                  <a:lnTo>
                    <a:pt x="549122" y="419785"/>
                  </a:lnTo>
                  <a:lnTo>
                    <a:pt x="548855" y="419785"/>
                  </a:lnTo>
                  <a:lnTo>
                    <a:pt x="548855" y="417245"/>
                  </a:lnTo>
                  <a:lnTo>
                    <a:pt x="548627" y="417245"/>
                  </a:lnTo>
                  <a:lnTo>
                    <a:pt x="548309" y="417245"/>
                  </a:lnTo>
                  <a:lnTo>
                    <a:pt x="548309" y="414718"/>
                  </a:lnTo>
                  <a:lnTo>
                    <a:pt x="547928" y="414718"/>
                  </a:lnTo>
                  <a:lnTo>
                    <a:pt x="547928" y="410908"/>
                  </a:lnTo>
                  <a:lnTo>
                    <a:pt x="547789" y="410908"/>
                  </a:lnTo>
                  <a:lnTo>
                    <a:pt x="547789" y="408381"/>
                  </a:lnTo>
                  <a:lnTo>
                    <a:pt x="547446" y="408381"/>
                  </a:lnTo>
                  <a:lnTo>
                    <a:pt x="547446" y="407111"/>
                  </a:lnTo>
                  <a:lnTo>
                    <a:pt x="547535" y="404571"/>
                  </a:lnTo>
                  <a:lnTo>
                    <a:pt x="547243" y="404571"/>
                  </a:lnTo>
                  <a:lnTo>
                    <a:pt x="547243" y="399503"/>
                  </a:lnTo>
                  <a:lnTo>
                    <a:pt x="547039" y="399503"/>
                  </a:lnTo>
                  <a:lnTo>
                    <a:pt x="547052" y="398589"/>
                  </a:lnTo>
                  <a:lnTo>
                    <a:pt x="547027" y="399503"/>
                  </a:lnTo>
                  <a:lnTo>
                    <a:pt x="547052" y="397814"/>
                  </a:lnTo>
                  <a:lnTo>
                    <a:pt x="547052" y="396455"/>
                  </a:lnTo>
                  <a:lnTo>
                    <a:pt x="547446" y="395452"/>
                  </a:lnTo>
                  <a:lnTo>
                    <a:pt x="547446" y="394881"/>
                  </a:lnTo>
                  <a:lnTo>
                    <a:pt x="547255" y="392315"/>
                  </a:lnTo>
                  <a:lnTo>
                    <a:pt x="548043" y="389394"/>
                  </a:lnTo>
                  <a:lnTo>
                    <a:pt x="548043" y="386829"/>
                  </a:lnTo>
                  <a:lnTo>
                    <a:pt x="548233" y="385864"/>
                  </a:lnTo>
                  <a:lnTo>
                    <a:pt x="548233" y="385267"/>
                  </a:lnTo>
                  <a:lnTo>
                    <a:pt x="549414" y="382905"/>
                  </a:lnTo>
                  <a:lnTo>
                    <a:pt x="549021" y="380161"/>
                  </a:lnTo>
                  <a:lnTo>
                    <a:pt x="550595" y="378028"/>
                  </a:lnTo>
                  <a:lnTo>
                    <a:pt x="550595" y="377418"/>
                  </a:lnTo>
                  <a:lnTo>
                    <a:pt x="551776" y="374891"/>
                  </a:lnTo>
                  <a:lnTo>
                    <a:pt x="552170" y="374497"/>
                  </a:lnTo>
                  <a:lnTo>
                    <a:pt x="552170" y="373888"/>
                  </a:lnTo>
                  <a:lnTo>
                    <a:pt x="552767" y="373316"/>
                  </a:lnTo>
                  <a:lnTo>
                    <a:pt x="552983" y="372719"/>
                  </a:lnTo>
                  <a:lnTo>
                    <a:pt x="554951" y="370751"/>
                  </a:lnTo>
                  <a:lnTo>
                    <a:pt x="555345" y="370751"/>
                  </a:lnTo>
                  <a:lnTo>
                    <a:pt x="555523" y="370370"/>
                  </a:lnTo>
                  <a:lnTo>
                    <a:pt x="555917" y="370370"/>
                  </a:lnTo>
                  <a:lnTo>
                    <a:pt x="556133" y="370179"/>
                  </a:lnTo>
                  <a:lnTo>
                    <a:pt x="556526" y="370179"/>
                  </a:lnTo>
                  <a:lnTo>
                    <a:pt x="556920" y="369785"/>
                  </a:lnTo>
                  <a:lnTo>
                    <a:pt x="558673" y="369785"/>
                  </a:lnTo>
                  <a:lnTo>
                    <a:pt x="558673" y="370179"/>
                  </a:lnTo>
                  <a:lnTo>
                    <a:pt x="559282" y="370179"/>
                  </a:lnTo>
                  <a:lnTo>
                    <a:pt x="561822" y="0"/>
                  </a:lnTo>
                  <a:close/>
                </a:path>
              </a:pathLst>
            </a:custGeom>
            <a:solidFill>
              <a:srgbClr val="9CFBFB"/>
            </a:solidFill>
          </p:spPr>
          <p:txBody>
            <a:bodyPr wrap="square" lIns="0" tIns="0" rIns="0" bIns="0" rtlCol="0"/>
            <a:lstStyle/>
            <a:p>
              <a:endParaRPr/>
            </a:p>
          </p:txBody>
        </p:sp>
        <p:sp>
          <p:nvSpPr>
            <p:cNvPr id="44" name="object 41">
              <a:extLst>
                <a:ext uri="{FF2B5EF4-FFF2-40B4-BE49-F238E27FC236}">
                  <a16:creationId xmlns:a16="http://schemas.microsoft.com/office/drawing/2014/main" id="{5E3A63E3-4C93-498A-A41B-0F2F82CEFC20}"/>
                </a:ext>
              </a:extLst>
            </p:cNvPr>
            <p:cNvSpPr/>
            <p:nvPr/>
          </p:nvSpPr>
          <p:spPr>
            <a:xfrm>
              <a:off x="1837372" y="4017378"/>
              <a:ext cx="575945" cy="52705"/>
            </a:xfrm>
            <a:custGeom>
              <a:avLst/>
              <a:gdLst/>
              <a:ahLst/>
              <a:cxnLst/>
              <a:rect l="l" t="t" r="r" b="b"/>
              <a:pathLst>
                <a:path w="575944" h="52704">
                  <a:moveTo>
                    <a:pt x="18288" y="23736"/>
                  </a:moveTo>
                  <a:lnTo>
                    <a:pt x="18008" y="23736"/>
                  </a:lnTo>
                  <a:lnTo>
                    <a:pt x="18288" y="23901"/>
                  </a:lnTo>
                  <a:lnTo>
                    <a:pt x="18288" y="23736"/>
                  </a:lnTo>
                  <a:close/>
                </a:path>
                <a:path w="575944" h="52704">
                  <a:moveTo>
                    <a:pt x="18681" y="24117"/>
                  </a:moveTo>
                  <a:lnTo>
                    <a:pt x="18288" y="23901"/>
                  </a:lnTo>
                  <a:lnTo>
                    <a:pt x="18288" y="24117"/>
                  </a:lnTo>
                  <a:lnTo>
                    <a:pt x="18681" y="24117"/>
                  </a:lnTo>
                  <a:close/>
                </a:path>
                <a:path w="575944" h="52704">
                  <a:moveTo>
                    <a:pt x="25768" y="13716"/>
                  </a:moveTo>
                  <a:lnTo>
                    <a:pt x="25196" y="13322"/>
                  </a:lnTo>
                  <a:lnTo>
                    <a:pt x="24193" y="12750"/>
                  </a:lnTo>
                  <a:lnTo>
                    <a:pt x="23622" y="12153"/>
                  </a:lnTo>
                  <a:lnTo>
                    <a:pt x="1574" y="13322"/>
                  </a:lnTo>
                  <a:lnTo>
                    <a:pt x="0" y="13322"/>
                  </a:lnTo>
                  <a:lnTo>
                    <a:pt x="17716" y="23558"/>
                  </a:lnTo>
                  <a:lnTo>
                    <a:pt x="17716" y="23152"/>
                  </a:lnTo>
                  <a:lnTo>
                    <a:pt x="17322" y="22733"/>
                  </a:lnTo>
                  <a:lnTo>
                    <a:pt x="17322" y="22161"/>
                  </a:lnTo>
                  <a:lnTo>
                    <a:pt x="17106" y="21958"/>
                  </a:lnTo>
                  <a:lnTo>
                    <a:pt x="17106" y="20599"/>
                  </a:lnTo>
                  <a:lnTo>
                    <a:pt x="16713" y="19989"/>
                  </a:lnTo>
                  <a:lnTo>
                    <a:pt x="16713" y="17462"/>
                  </a:lnTo>
                  <a:lnTo>
                    <a:pt x="17106" y="17246"/>
                  </a:lnTo>
                  <a:lnTo>
                    <a:pt x="17106" y="15887"/>
                  </a:lnTo>
                  <a:lnTo>
                    <a:pt x="17322" y="15887"/>
                  </a:lnTo>
                  <a:lnTo>
                    <a:pt x="17322" y="15684"/>
                  </a:lnTo>
                  <a:lnTo>
                    <a:pt x="17716" y="15290"/>
                  </a:lnTo>
                  <a:lnTo>
                    <a:pt x="17716" y="14897"/>
                  </a:lnTo>
                  <a:lnTo>
                    <a:pt x="17894" y="14897"/>
                  </a:lnTo>
                  <a:lnTo>
                    <a:pt x="17894" y="14719"/>
                  </a:lnTo>
                  <a:lnTo>
                    <a:pt x="18288" y="14719"/>
                  </a:lnTo>
                  <a:lnTo>
                    <a:pt x="18681" y="14325"/>
                  </a:lnTo>
                  <a:lnTo>
                    <a:pt x="18897" y="14325"/>
                  </a:lnTo>
                  <a:lnTo>
                    <a:pt x="19291" y="14109"/>
                  </a:lnTo>
                  <a:lnTo>
                    <a:pt x="19469" y="14109"/>
                  </a:lnTo>
                  <a:lnTo>
                    <a:pt x="25768" y="13716"/>
                  </a:lnTo>
                  <a:close/>
                </a:path>
                <a:path w="575944" h="52704">
                  <a:moveTo>
                    <a:pt x="575818" y="52349"/>
                  </a:moveTo>
                  <a:lnTo>
                    <a:pt x="533679" y="16510"/>
                  </a:lnTo>
                  <a:lnTo>
                    <a:pt x="523430" y="1562"/>
                  </a:lnTo>
                  <a:lnTo>
                    <a:pt x="522249" y="0"/>
                  </a:lnTo>
                  <a:lnTo>
                    <a:pt x="19469" y="24333"/>
                  </a:lnTo>
                  <a:lnTo>
                    <a:pt x="575818" y="52349"/>
                  </a:lnTo>
                  <a:close/>
                </a:path>
              </a:pathLst>
            </a:custGeom>
            <a:solidFill>
              <a:srgbClr val="9CFBFB"/>
            </a:solidFill>
          </p:spPr>
          <p:txBody>
            <a:bodyPr wrap="square" lIns="0" tIns="0" rIns="0" bIns="0" rtlCol="0"/>
            <a:lstStyle/>
            <a:p>
              <a:endParaRPr/>
            </a:p>
          </p:txBody>
        </p:sp>
        <p:pic>
          <p:nvPicPr>
            <p:cNvPr id="45" name="object 42">
              <a:extLst>
                <a:ext uri="{FF2B5EF4-FFF2-40B4-BE49-F238E27FC236}">
                  <a16:creationId xmlns:a16="http://schemas.microsoft.com/office/drawing/2014/main" id="{4C953156-1421-B1BB-5571-D57F73331553}"/>
                </a:ext>
              </a:extLst>
            </p:cNvPr>
            <p:cNvPicPr/>
            <p:nvPr/>
          </p:nvPicPr>
          <p:blipFill>
            <a:blip r:embed="rId11" cstate="print"/>
            <a:stretch>
              <a:fillRect/>
            </a:stretch>
          </p:blipFill>
          <p:spPr>
            <a:xfrm>
              <a:off x="1789538" y="4027563"/>
              <a:ext cx="66734" cy="72950"/>
            </a:xfrm>
            <a:prstGeom prst="rect">
              <a:avLst/>
            </a:prstGeom>
          </p:spPr>
        </p:pic>
        <p:sp>
          <p:nvSpPr>
            <p:cNvPr id="46" name="object 43">
              <a:extLst>
                <a:ext uri="{FF2B5EF4-FFF2-40B4-BE49-F238E27FC236}">
                  <a16:creationId xmlns:a16="http://schemas.microsoft.com/office/drawing/2014/main" id="{7AD01290-3C40-C008-A35A-51BD0138D1A4}"/>
                </a:ext>
              </a:extLst>
            </p:cNvPr>
            <p:cNvSpPr/>
            <p:nvPr/>
          </p:nvSpPr>
          <p:spPr>
            <a:xfrm>
              <a:off x="1789531" y="3982872"/>
              <a:ext cx="624205" cy="118110"/>
            </a:xfrm>
            <a:custGeom>
              <a:avLst/>
              <a:gdLst/>
              <a:ahLst/>
              <a:cxnLst/>
              <a:rect l="l" t="t" r="r" b="b"/>
              <a:pathLst>
                <a:path w="624205" h="118110">
                  <a:moveTo>
                    <a:pt x="41541" y="44691"/>
                  </a:moveTo>
                  <a:lnTo>
                    <a:pt x="40551" y="44119"/>
                  </a:lnTo>
                  <a:lnTo>
                    <a:pt x="39763" y="43916"/>
                  </a:lnTo>
                  <a:lnTo>
                    <a:pt x="32677" y="39204"/>
                  </a:lnTo>
                  <a:lnTo>
                    <a:pt x="27952" y="35293"/>
                  </a:lnTo>
                  <a:lnTo>
                    <a:pt x="22047" y="29019"/>
                  </a:lnTo>
                  <a:lnTo>
                    <a:pt x="21043" y="28232"/>
                  </a:lnTo>
                  <a:lnTo>
                    <a:pt x="20078" y="26873"/>
                  </a:lnTo>
                  <a:lnTo>
                    <a:pt x="15405" y="21234"/>
                  </a:lnTo>
                  <a:lnTo>
                    <a:pt x="10871" y="15303"/>
                  </a:lnTo>
                  <a:lnTo>
                    <a:pt x="6553" y="9220"/>
                  </a:lnTo>
                  <a:lnTo>
                    <a:pt x="2540" y="3136"/>
                  </a:lnTo>
                  <a:lnTo>
                    <a:pt x="571" y="0"/>
                  </a:lnTo>
                  <a:lnTo>
                    <a:pt x="0" y="117652"/>
                  </a:lnTo>
                  <a:lnTo>
                    <a:pt x="41541" y="44691"/>
                  </a:lnTo>
                  <a:close/>
                </a:path>
                <a:path w="624205" h="118110">
                  <a:moveTo>
                    <a:pt x="623658" y="86855"/>
                  </a:moveTo>
                  <a:lnTo>
                    <a:pt x="67310" y="58839"/>
                  </a:lnTo>
                  <a:lnTo>
                    <a:pt x="66738" y="58839"/>
                  </a:lnTo>
                  <a:lnTo>
                    <a:pt x="0" y="117652"/>
                  </a:lnTo>
                  <a:lnTo>
                    <a:pt x="623658" y="86855"/>
                  </a:lnTo>
                  <a:close/>
                </a:path>
              </a:pathLst>
            </a:custGeom>
            <a:solidFill>
              <a:srgbClr val="9CFBFB"/>
            </a:solidFill>
          </p:spPr>
          <p:txBody>
            <a:bodyPr wrap="square" lIns="0" tIns="0" rIns="0" bIns="0" rtlCol="0"/>
            <a:lstStyle/>
            <a:p>
              <a:endParaRPr/>
            </a:p>
          </p:txBody>
        </p:sp>
        <p:pic>
          <p:nvPicPr>
            <p:cNvPr id="47" name="object 44">
              <a:extLst>
                <a:ext uri="{FF2B5EF4-FFF2-40B4-BE49-F238E27FC236}">
                  <a16:creationId xmlns:a16="http://schemas.microsoft.com/office/drawing/2014/main" id="{FA1350B2-3E6D-AF01-594B-E8068D1B1DFD}"/>
                </a:ext>
              </a:extLst>
            </p:cNvPr>
            <p:cNvPicPr/>
            <p:nvPr/>
          </p:nvPicPr>
          <p:blipFill>
            <a:blip r:embed="rId12" cstate="print"/>
            <a:stretch>
              <a:fillRect/>
            </a:stretch>
          </p:blipFill>
          <p:spPr>
            <a:xfrm>
              <a:off x="1700759" y="2970530"/>
              <a:ext cx="102171" cy="153191"/>
            </a:xfrm>
            <a:prstGeom prst="rect">
              <a:avLst/>
            </a:prstGeom>
          </p:spPr>
        </p:pic>
        <p:sp>
          <p:nvSpPr>
            <p:cNvPr id="48" name="object 45">
              <a:extLst>
                <a:ext uri="{FF2B5EF4-FFF2-40B4-BE49-F238E27FC236}">
                  <a16:creationId xmlns:a16="http://schemas.microsoft.com/office/drawing/2014/main" id="{260C15DF-1CBC-CE89-2182-C723969F5EC5}"/>
                </a:ext>
              </a:extLst>
            </p:cNvPr>
            <p:cNvSpPr/>
            <p:nvPr/>
          </p:nvSpPr>
          <p:spPr>
            <a:xfrm>
              <a:off x="1700149" y="3091916"/>
              <a:ext cx="751205" cy="118745"/>
            </a:xfrm>
            <a:custGeom>
              <a:avLst/>
              <a:gdLst/>
              <a:ahLst/>
              <a:cxnLst/>
              <a:rect l="l" t="t" r="r" b="b"/>
              <a:pathLst>
                <a:path w="751205" h="118744">
                  <a:moveTo>
                    <a:pt x="750824" y="0"/>
                  </a:moveTo>
                  <a:lnTo>
                    <a:pt x="102374" y="31572"/>
                  </a:lnTo>
                  <a:lnTo>
                    <a:pt x="100977" y="30975"/>
                  </a:lnTo>
                  <a:lnTo>
                    <a:pt x="99402" y="30581"/>
                  </a:lnTo>
                  <a:lnTo>
                    <a:pt x="97256" y="29197"/>
                  </a:lnTo>
                  <a:lnTo>
                    <a:pt x="93103" y="28409"/>
                  </a:lnTo>
                  <a:lnTo>
                    <a:pt x="90347" y="27444"/>
                  </a:lnTo>
                  <a:lnTo>
                    <a:pt x="88773" y="27241"/>
                  </a:lnTo>
                  <a:lnTo>
                    <a:pt x="87414" y="26847"/>
                  </a:lnTo>
                  <a:lnTo>
                    <a:pt x="85445" y="26454"/>
                  </a:lnTo>
                  <a:lnTo>
                    <a:pt x="79336" y="25882"/>
                  </a:lnTo>
                  <a:lnTo>
                    <a:pt x="77965" y="25666"/>
                  </a:lnTo>
                  <a:lnTo>
                    <a:pt x="609" y="29413"/>
                  </a:lnTo>
                  <a:lnTo>
                    <a:pt x="0" y="118224"/>
                  </a:lnTo>
                  <a:lnTo>
                    <a:pt x="681126" y="84683"/>
                  </a:lnTo>
                  <a:lnTo>
                    <a:pt x="682129" y="82334"/>
                  </a:lnTo>
                  <a:lnTo>
                    <a:pt x="694639" y="59309"/>
                  </a:lnTo>
                  <a:lnTo>
                    <a:pt x="710044" y="36461"/>
                  </a:lnTo>
                  <a:lnTo>
                    <a:pt x="728383" y="16103"/>
                  </a:lnTo>
                  <a:lnTo>
                    <a:pt x="749642" y="584"/>
                  </a:lnTo>
                  <a:lnTo>
                    <a:pt x="750824" y="0"/>
                  </a:lnTo>
                  <a:close/>
                </a:path>
              </a:pathLst>
            </a:custGeom>
            <a:solidFill>
              <a:srgbClr val="E1D3B8"/>
            </a:solidFill>
          </p:spPr>
          <p:txBody>
            <a:bodyPr wrap="square" lIns="0" tIns="0" rIns="0" bIns="0" rtlCol="0"/>
            <a:lstStyle/>
            <a:p>
              <a:endParaRPr/>
            </a:p>
          </p:txBody>
        </p:sp>
        <p:pic>
          <p:nvPicPr>
            <p:cNvPr id="49" name="object 46">
              <a:extLst>
                <a:ext uri="{FF2B5EF4-FFF2-40B4-BE49-F238E27FC236}">
                  <a16:creationId xmlns:a16="http://schemas.microsoft.com/office/drawing/2014/main" id="{C324A9E3-F7A6-0DB4-E00A-94DE5EBFBF94}"/>
                </a:ext>
              </a:extLst>
            </p:cNvPr>
            <p:cNvPicPr/>
            <p:nvPr/>
          </p:nvPicPr>
          <p:blipFill>
            <a:blip r:embed="rId13" cstate="print"/>
            <a:stretch>
              <a:fillRect/>
            </a:stretch>
          </p:blipFill>
          <p:spPr>
            <a:xfrm>
              <a:off x="2381282" y="3088777"/>
              <a:ext cx="133679" cy="87822"/>
            </a:xfrm>
            <a:prstGeom prst="rect">
              <a:avLst/>
            </a:prstGeom>
          </p:spPr>
        </p:pic>
        <p:sp>
          <p:nvSpPr>
            <p:cNvPr id="50" name="object 47">
              <a:extLst>
                <a:ext uri="{FF2B5EF4-FFF2-40B4-BE49-F238E27FC236}">
                  <a16:creationId xmlns:a16="http://schemas.microsoft.com/office/drawing/2014/main" id="{4206C185-B074-D911-893C-BFCB547AD9C6}"/>
                </a:ext>
              </a:extLst>
            </p:cNvPr>
            <p:cNvSpPr/>
            <p:nvPr/>
          </p:nvSpPr>
          <p:spPr>
            <a:xfrm>
              <a:off x="1700149" y="3171113"/>
              <a:ext cx="814705" cy="45720"/>
            </a:xfrm>
            <a:custGeom>
              <a:avLst/>
              <a:gdLst/>
              <a:ahLst/>
              <a:cxnLst/>
              <a:rect l="l" t="t" r="r" b="b"/>
              <a:pathLst>
                <a:path w="814705" h="45719">
                  <a:moveTo>
                    <a:pt x="814197" y="5105"/>
                  </a:moveTo>
                  <a:lnTo>
                    <a:pt x="812838" y="4711"/>
                  </a:lnTo>
                  <a:lnTo>
                    <a:pt x="811657" y="4127"/>
                  </a:lnTo>
                  <a:lnTo>
                    <a:pt x="807910" y="3352"/>
                  </a:lnTo>
                  <a:lnTo>
                    <a:pt x="804176" y="1384"/>
                  </a:lnTo>
                  <a:lnTo>
                    <a:pt x="800239" y="1384"/>
                  </a:lnTo>
                  <a:lnTo>
                    <a:pt x="797674" y="787"/>
                  </a:lnTo>
                  <a:lnTo>
                    <a:pt x="793343" y="215"/>
                  </a:lnTo>
                  <a:lnTo>
                    <a:pt x="791184" y="0"/>
                  </a:lnTo>
                  <a:lnTo>
                    <a:pt x="786650" y="0"/>
                  </a:lnTo>
                  <a:lnTo>
                    <a:pt x="681126" y="5486"/>
                  </a:lnTo>
                  <a:lnTo>
                    <a:pt x="0" y="39027"/>
                  </a:lnTo>
                  <a:lnTo>
                    <a:pt x="0" y="45300"/>
                  </a:lnTo>
                  <a:lnTo>
                    <a:pt x="814197" y="5105"/>
                  </a:lnTo>
                  <a:close/>
                </a:path>
              </a:pathLst>
            </a:custGeom>
            <a:solidFill>
              <a:srgbClr val="E1D3B8"/>
            </a:solidFill>
          </p:spPr>
          <p:txBody>
            <a:bodyPr wrap="square" lIns="0" tIns="0" rIns="0" bIns="0" rtlCol="0"/>
            <a:lstStyle/>
            <a:p>
              <a:endParaRPr/>
            </a:p>
          </p:txBody>
        </p:sp>
        <p:pic>
          <p:nvPicPr>
            <p:cNvPr id="51" name="object 48">
              <a:extLst>
                <a:ext uri="{FF2B5EF4-FFF2-40B4-BE49-F238E27FC236}">
                  <a16:creationId xmlns:a16="http://schemas.microsoft.com/office/drawing/2014/main" id="{0C277D84-A45E-BCD2-73F5-D951EBACDDA5}"/>
                </a:ext>
              </a:extLst>
            </p:cNvPr>
            <p:cNvPicPr/>
            <p:nvPr/>
          </p:nvPicPr>
          <p:blipFill>
            <a:blip r:embed="rId14" cstate="print"/>
            <a:stretch>
              <a:fillRect/>
            </a:stretch>
          </p:blipFill>
          <p:spPr>
            <a:xfrm>
              <a:off x="1521417" y="3127523"/>
              <a:ext cx="103736" cy="193407"/>
            </a:xfrm>
            <a:prstGeom prst="rect">
              <a:avLst/>
            </a:prstGeom>
          </p:spPr>
        </p:pic>
        <p:sp>
          <p:nvSpPr>
            <p:cNvPr id="52" name="object 49">
              <a:extLst>
                <a:ext uri="{FF2B5EF4-FFF2-40B4-BE49-F238E27FC236}">
                  <a16:creationId xmlns:a16="http://schemas.microsoft.com/office/drawing/2014/main" id="{90CE2F1E-C713-3E14-4279-A66E440AA3EE}"/>
                </a:ext>
              </a:extLst>
            </p:cNvPr>
            <p:cNvSpPr/>
            <p:nvPr/>
          </p:nvSpPr>
          <p:spPr>
            <a:xfrm>
              <a:off x="1693062" y="4148353"/>
              <a:ext cx="814705" cy="123825"/>
            </a:xfrm>
            <a:custGeom>
              <a:avLst/>
              <a:gdLst/>
              <a:ahLst/>
              <a:cxnLst/>
              <a:rect l="l" t="t" r="r" b="b"/>
              <a:pathLst>
                <a:path w="814705" h="123825">
                  <a:moveTo>
                    <a:pt x="814209" y="83934"/>
                  </a:moveTo>
                  <a:lnTo>
                    <a:pt x="767511" y="48577"/>
                  </a:lnTo>
                  <a:lnTo>
                    <a:pt x="733907" y="1955"/>
                  </a:lnTo>
                  <a:lnTo>
                    <a:pt x="732726" y="0"/>
                  </a:lnTo>
                  <a:lnTo>
                    <a:pt x="787" y="35890"/>
                  </a:lnTo>
                  <a:lnTo>
                    <a:pt x="0" y="123736"/>
                  </a:lnTo>
                  <a:lnTo>
                    <a:pt x="814209" y="83934"/>
                  </a:lnTo>
                  <a:close/>
                </a:path>
              </a:pathLst>
            </a:custGeom>
            <a:solidFill>
              <a:srgbClr val="E1D3B8"/>
            </a:solidFill>
          </p:spPr>
          <p:txBody>
            <a:bodyPr wrap="square" lIns="0" tIns="0" rIns="0" bIns="0" rtlCol="0"/>
            <a:lstStyle/>
            <a:p>
              <a:endParaRPr/>
            </a:p>
          </p:txBody>
        </p:sp>
        <p:pic>
          <p:nvPicPr>
            <p:cNvPr id="53" name="object 50">
              <a:extLst>
                <a:ext uri="{FF2B5EF4-FFF2-40B4-BE49-F238E27FC236}">
                  <a16:creationId xmlns:a16="http://schemas.microsoft.com/office/drawing/2014/main" id="{26B64F77-D90D-D6BE-082D-1F7E94F7A8D1}"/>
                </a:ext>
              </a:extLst>
            </p:cNvPr>
            <p:cNvPicPr/>
            <p:nvPr/>
          </p:nvPicPr>
          <p:blipFill>
            <a:blip r:embed="rId15" cstate="print"/>
            <a:stretch>
              <a:fillRect/>
            </a:stretch>
          </p:blipFill>
          <p:spPr>
            <a:xfrm>
              <a:off x="2425789" y="4144424"/>
              <a:ext cx="82270" cy="87851"/>
            </a:xfrm>
            <a:prstGeom prst="rect">
              <a:avLst/>
            </a:prstGeom>
          </p:spPr>
        </p:pic>
        <p:sp>
          <p:nvSpPr>
            <p:cNvPr id="54" name="object 51">
              <a:extLst>
                <a:ext uri="{FF2B5EF4-FFF2-40B4-BE49-F238E27FC236}">
                  <a16:creationId xmlns:a16="http://schemas.microsoft.com/office/drawing/2014/main" id="{0CE19898-9FE2-3DBD-8494-B05BF94D30FB}"/>
                </a:ext>
              </a:extLst>
            </p:cNvPr>
            <p:cNvSpPr/>
            <p:nvPr/>
          </p:nvSpPr>
          <p:spPr>
            <a:xfrm>
              <a:off x="1674558" y="4126217"/>
              <a:ext cx="840105" cy="51435"/>
            </a:xfrm>
            <a:custGeom>
              <a:avLst/>
              <a:gdLst/>
              <a:ahLst/>
              <a:cxnLst/>
              <a:rect l="l" t="t" r="r" b="b"/>
              <a:pathLst>
                <a:path w="840105" h="51435">
                  <a:moveTo>
                    <a:pt x="839787" y="10972"/>
                  </a:moveTo>
                  <a:lnTo>
                    <a:pt x="837247" y="9588"/>
                  </a:lnTo>
                  <a:lnTo>
                    <a:pt x="835863" y="9410"/>
                  </a:lnTo>
                  <a:lnTo>
                    <a:pt x="834682" y="8801"/>
                  </a:lnTo>
                  <a:lnTo>
                    <a:pt x="833704" y="8026"/>
                  </a:lnTo>
                  <a:lnTo>
                    <a:pt x="832523" y="7442"/>
                  </a:lnTo>
                  <a:lnTo>
                    <a:pt x="831138" y="6845"/>
                  </a:lnTo>
                  <a:lnTo>
                    <a:pt x="827989" y="4889"/>
                  </a:lnTo>
                  <a:lnTo>
                    <a:pt x="824649" y="3136"/>
                  </a:lnTo>
                  <a:lnTo>
                    <a:pt x="821690" y="571"/>
                  </a:lnTo>
                  <a:lnTo>
                    <a:pt x="820508" y="0"/>
                  </a:lnTo>
                  <a:lnTo>
                    <a:pt x="814209" y="0"/>
                  </a:lnTo>
                  <a:lnTo>
                    <a:pt x="816775" y="1752"/>
                  </a:lnTo>
                  <a:lnTo>
                    <a:pt x="817753" y="2743"/>
                  </a:lnTo>
                  <a:lnTo>
                    <a:pt x="818934" y="3314"/>
                  </a:lnTo>
                  <a:lnTo>
                    <a:pt x="820115" y="4305"/>
                  </a:lnTo>
                  <a:lnTo>
                    <a:pt x="823861" y="6057"/>
                  </a:lnTo>
                  <a:lnTo>
                    <a:pt x="826808" y="8623"/>
                  </a:lnTo>
                  <a:lnTo>
                    <a:pt x="830948" y="9982"/>
                  </a:lnTo>
                  <a:lnTo>
                    <a:pt x="832129" y="10579"/>
                  </a:lnTo>
                  <a:lnTo>
                    <a:pt x="827405" y="9017"/>
                  </a:lnTo>
                  <a:lnTo>
                    <a:pt x="818146" y="3314"/>
                  </a:lnTo>
                  <a:lnTo>
                    <a:pt x="814209" y="0"/>
                  </a:lnTo>
                  <a:lnTo>
                    <a:pt x="0" y="40195"/>
                  </a:lnTo>
                  <a:lnTo>
                    <a:pt x="1181" y="40767"/>
                  </a:lnTo>
                  <a:lnTo>
                    <a:pt x="5511" y="44119"/>
                  </a:lnTo>
                  <a:lnTo>
                    <a:pt x="12788" y="48615"/>
                  </a:lnTo>
                  <a:lnTo>
                    <a:pt x="17907" y="50393"/>
                  </a:lnTo>
                  <a:lnTo>
                    <a:pt x="19291" y="51168"/>
                  </a:lnTo>
                  <a:lnTo>
                    <a:pt x="833501" y="11150"/>
                  </a:lnTo>
                  <a:lnTo>
                    <a:pt x="839787" y="10972"/>
                  </a:lnTo>
                  <a:close/>
                </a:path>
              </a:pathLst>
            </a:custGeom>
            <a:solidFill>
              <a:srgbClr val="E1D3B8"/>
            </a:solidFill>
          </p:spPr>
          <p:txBody>
            <a:bodyPr wrap="square" lIns="0" tIns="0" rIns="0" bIns="0" rtlCol="0"/>
            <a:lstStyle/>
            <a:p>
              <a:endParaRPr/>
            </a:p>
          </p:txBody>
        </p:sp>
        <p:pic>
          <p:nvPicPr>
            <p:cNvPr id="55" name="object 52">
              <a:extLst>
                <a:ext uri="{FF2B5EF4-FFF2-40B4-BE49-F238E27FC236}">
                  <a16:creationId xmlns:a16="http://schemas.microsoft.com/office/drawing/2014/main" id="{890B7FDE-75A7-3C26-A02D-1D6B032B3319}"/>
                </a:ext>
              </a:extLst>
            </p:cNvPr>
            <p:cNvPicPr/>
            <p:nvPr/>
          </p:nvPicPr>
          <p:blipFill>
            <a:blip r:embed="rId16" cstate="print"/>
            <a:stretch>
              <a:fillRect/>
            </a:stretch>
          </p:blipFill>
          <p:spPr>
            <a:xfrm>
              <a:off x="1553302" y="4078740"/>
              <a:ext cx="140555" cy="200593"/>
            </a:xfrm>
            <a:prstGeom prst="rect">
              <a:avLst/>
            </a:prstGeom>
          </p:spPr>
        </p:pic>
        <p:pic>
          <p:nvPicPr>
            <p:cNvPr id="56" name="object 53">
              <a:extLst>
                <a:ext uri="{FF2B5EF4-FFF2-40B4-BE49-F238E27FC236}">
                  <a16:creationId xmlns:a16="http://schemas.microsoft.com/office/drawing/2014/main" id="{2D0DE312-B1D2-B043-BDDC-126AF7FF37AA}"/>
                </a:ext>
              </a:extLst>
            </p:cNvPr>
            <p:cNvPicPr/>
            <p:nvPr/>
          </p:nvPicPr>
          <p:blipFill>
            <a:blip r:embed="rId17" cstate="print"/>
            <a:stretch>
              <a:fillRect/>
            </a:stretch>
          </p:blipFill>
          <p:spPr>
            <a:xfrm>
              <a:off x="1686772" y="2960728"/>
              <a:ext cx="123235" cy="260984"/>
            </a:xfrm>
            <a:prstGeom prst="rect">
              <a:avLst/>
            </a:prstGeom>
          </p:spPr>
        </p:pic>
        <p:sp>
          <p:nvSpPr>
            <p:cNvPr id="57" name="object 54">
              <a:extLst>
                <a:ext uri="{FF2B5EF4-FFF2-40B4-BE49-F238E27FC236}">
                  <a16:creationId xmlns:a16="http://schemas.microsoft.com/office/drawing/2014/main" id="{22D3D7C3-52ED-7DE2-3822-EF7CB5E12FCA}"/>
                </a:ext>
              </a:extLst>
            </p:cNvPr>
            <p:cNvSpPr/>
            <p:nvPr/>
          </p:nvSpPr>
          <p:spPr>
            <a:xfrm>
              <a:off x="1809000" y="3075850"/>
              <a:ext cx="706120" cy="40640"/>
            </a:xfrm>
            <a:custGeom>
              <a:avLst/>
              <a:gdLst/>
              <a:ahLst/>
              <a:cxnLst/>
              <a:rect l="l" t="t" r="r" b="b"/>
              <a:pathLst>
                <a:path w="706119" h="40639">
                  <a:moveTo>
                    <a:pt x="705954" y="5880"/>
                  </a:moveTo>
                  <a:lnTo>
                    <a:pt x="697877" y="2527"/>
                  </a:lnTo>
                  <a:lnTo>
                    <a:pt x="690791" y="965"/>
                  </a:lnTo>
                  <a:lnTo>
                    <a:pt x="683514" y="0"/>
                  </a:lnTo>
                  <a:lnTo>
                    <a:pt x="5118" y="33324"/>
                  </a:lnTo>
                  <a:lnTo>
                    <a:pt x="3543" y="32537"/>
                  </a:lnTo>
                  <a:lnTo>
                    <a:pt x="0" y="32931"/>
                  </a:lnTo>
                  <a:lnTo>
                    <a:pt x="0" y="38023"/>
                  </a:lnTo>
                  <a:lnTo>
                    <a:pt x="393" y="38201"/>
                  </a:lnTo>
                  <a:lnTo>
                    <a:pt x="393" y="38595"/>
                  </a:lnTo>
                  <a:lnTo>
                    <a:pt x="609" y="38595"/>
                  </a:lnTo>
                  <a:lnTo>
                    <a:pt x="609" y="39204"/>
                  </a:lnTo>
                  <a:lnTo>
                    <a:pt x="1003" y="39204"/>
                  </a:lnTo>
                  <a:lnTo>
                    <a:pt x="1574" y="39776"/>
                  </a:lnTo>
                  <a:lnTo>
                    <a:pt x="2578" y="39776"/>
                  </a:lnTo>
                  <a:lnTo>
                    <a:pt x="3149" y="40170"/>
                  </a:lnTo>
                  <a:lnTo>
                    <a:pt x="705954" y="5880"/>
                  </a:lnTo>
                  <a:close/>
                </a:path>
              </a:pathLst>
            </a:custGeom>
            <a:solidFill>
              <a:srgbClr val="E1D3B8"/>
            </a:solidFill>
          </p:spPr>
          <p:txBody>
            <a:bodyPr wrap="square" lIns="0" tIns="0" rIns="0" bIns="0" rtlCol="0"/>
            <a:lstStyle/>
            <a:p>
              <a:endParaRPr/>
            </a:p>
          </p:txBody>
        </p:sp>
        <p:sp>
          <p:nvSpPr>
            <p:cNvPr id="58" name="object 55">
              <a:extLst>
                <a:ext uri="{FF2B5EF4-FFF2-40B4-BE49-F238E27FC236}">
                  <a16:creationId xmlns:a16="http://schemas.microsoft.com/office/drawing/2014/main" id="{A4323496-E6DA-76AF-09CD-365B46208D50}"/>
                </a:ext>
              </a:extLst>
            </p:cNvPr>
            <p:cNvSpPr/>
            <p:nvPr/>
          </p:nvSpPr>
          <p:spPr>
            <a:xfrm>
              <a:off x="1532432" y="2890164"/>
              <a:ext cx="1043940" cy="81280"/>
            </a:xfrm>
            <a:custGeom>
              <a:avLst/>
              <a:gdLst/>
              <a:ahLst/>
              <a:cxnLst/>
              <a:rect l="l" t="t" r="r" b="b"/>
              <a:pathLst>
                <a:path w="1043939" h="81280">
                  <a:moveTo>
                    <a:pt x="107492" y="51358"/>
                  </a:moveTo>
                  <a:lnTo>
                    <a:pt x="107099" y="50393"/>
                  </a:lnTo>
                  <a:lnTo>
                    <a:pt x="107099" y="48221"/>
                  </a:lnTo>
                  <a:lnTo>
                    <a:pt x="106883" y="47231"/>
                  </a:lnTo>
                  <a:lnTo>
                    <a:pt x="106489" y="46050"/>
                  </a:lnTo>
                  <a:lnTo>
                    <a:pt x="106489" y="45085"/>
                  </a:lnTo>
                  <a:lnTo>
                    <a:pt x="106311" y="44094"/>
                  </a:lnTo>
                  <a:lnTo>
                    <a:pt x="106311" y="43522"/>
                  </a:lnTo>
                  <a:lnTo>
                    <a:pt x="105918" y="42913"/>
                  </a:lnTo>
                  <a:lnTo>
                    <a:pt x="105524" y="41948"/>
                  </a:lnTo>
                  <a:lnTo>
                    <a:pt x="105524" y="41351"/>
                  </a:lnTo>
                  <a:lnTo>
                    <a:pt x="105308" y="40957"/>
                  </a:lnTo>
                  <a:lnTo>
                    <a:pt x="0" y="46050"/>
                  </a:lnTo>
                  <a:lnTo>
                    <a:pt x="8839" y="49796"/>
                  </a:lnTo>
                  <a:lnTo>
                    <a:pt x="48234" y="48018"/>
                  </a:lnTo>
                  <a:lnTo>
                    <a:pt x="56502" y="51181"/>
                  </a:lnTo>
                  <a:lnTo>
                    <a:pt x="48806" y="51752"/>
                  </a:lnTo>
                  <a:lnTo>
                    <a:pt x="16713" y="53314"/>
                  </a:lnTo>
                  <a:lnTo>
                    <a:pt x="33464" y="60198"/>
                  </a:lnTo>
                  <a:lnTo>
                    <a:pt x="72821" y="58026"/>
                  </a:lnTo>
                  <a:lnTo>
                    <a:pt x="80695" y="61366"/>
                  </a:lnTo>
                  <a:lnTo>
                    <a:pt x="73215" y="61760"/>
                  </a:lnTo>
                  <a:lnTo>
                    <a:pt x="40944" y="63334"/>
                  </a:lnTo>
                  <a:lnTo>
                    <a:pt x="56680" y="69608"/>
                  </a:lnTo>
                  <a:lnTo>
                    <a:pt x="93891" y="68033"/>
                  </a:lnTo>
                  <a:lnTo>
                    <a:pt x="93891" y="62725"/>
                  </a:lnTo>
                  <a:lnTo>
                    <a:pt x="89560" y="60769"/>
                  </a:lnTo>
                  <a:lnTo>
                    <a:pt x="89560" y="53530"/>
                  </a:lnTo>
                  <a:lnTo>
                    <a:pt x="89750" y="53530"/>
                  </a:lnTo>
                  <a:lnTo>
                    <a:pt x="90144" y="53314"/>
                  </a:lnTo>
                  <a:lnTo>
                    <a:pt x="91719" y="53314"/>
                  </a:lnTo>
                  <a:lnTo>
                    <a:pt x="107492" y="52349"/>
                  </a:lnTo>
                  <a:lnTo>
                    <a:pt x="107492" y="51358"/>
                  </a:lnTo>
                  <a:close/>
                </a:path>
                <a:path w="1043939" h="81280">
                  <a:moveTo>
                    <a:pt x="1043533" y="42341"/>
                  </a:moveTo>
                  <a:lnTo>
                    <a:pt x="1029182" y="36068"/>
                  </a:lnTo>
                  <a:lnTo>
                    <a:pt x="1021499" y="36245"/>
                  </a:lnTo>
                  <a:lnTo>
                    <a:pt x="989787" y="37820"/>
                  </a:lnTo>
                  <a:lnTo>
                    <a:pt x="982129" y="34683"/>
                  </a:lnTo>
                  <a:lnTo>
                    <a:pt x="1021499" y="32931"/>
                  </a:lnTo>
                  <a:lnTo>
                    <a:pt x="1006716" y="26657"/>
                  </a:lnTo>
                  <a:lnTo>
                    <a:pt x="999236" y="26847"/>
                  </a:lnTo>
                  <a:lnTo>
                    <a:pt x="966965" y="28409"/>
                  </a:lnTo>
                  <a:lnTo>
                    <a:pt x="959485" y="25273"/>
                  </a:lnTo>
                  <a:lnTo>
                    <a:pt x="998842" y="23520"/>
                  </a:lnTo>
                  <a:lnTo>
                    <a:pt x="983488" y="17246"/>
                  </a:lnTo>
                  <a:lnTo>
                    <a:pt x="975829" y="17437"/>
                  </a:lnTo>
                  <a:lnTo>
                    <a:pt x="944232" y="18999"/>
                  </a:lnTo>
                  <a:lnTo>
                    <a:pt x="936256" y="15684"/>
                  </a:lnTo>
                  <a:lnTo>
                    <a:pt x="975626" y="13716"/>
                  </a:lnTo>
                  <a:lnTo>
                    <a:pt x="959091" y="6845"/>
                  </a:lnTo>
                  <a:lnTo>
                    <a:pt x="919721" y="9017"/>
                  </a:lnTo>
                  <a:lnTo>
                    <a:pt x="911847" y="5676"/>
                  </a:lnTo>
                  <a:lnTo>
                    <a:pt x="951217" y="3708"/>
                  </a:lnTo>
                  <a:lnTo>
                    <a:pt x="942555" y="0"/>
                  </a:lnTo>
                  <a:lnTo>
                    <a:pt x="139369" y="39382"/>
                  </a:lnTo>
                  <a:lnTo>
                    <a:pt x="139369" y="40386"/>
                  </a:lnTo>
                  <a:lnTo>
                    <a:pt x="140157" y="44094"/>
                  </a:lnTo>
                  <a:lnTo>
                    <a:pt x="140157" y="53530"/>
                  </a:lnTo>
                  <a:lnTo>
                    <a:pt x="140550" y="55092"/>
                  </a:lnTo>
                  <a:lnTo>
                    <a:pt x="159448" y="62941"/>
                  </a:lnTo>
                  <a:lnTo>
                    <a:pt x="159448" y="70065"/>
                  </a:lnTo>
                  <a:lnTo>
                    <a:pt x="156298" y="70065"/>
                  </a:lnTo>
                  <a:lnTo>
                    <a:pt x="156298" y="73863"/>
                  </a:lnTo>
                  <a:lnTo>
                    <a:pt x="204190" y="73863"/>
                  </a:lnTo>
                  <a:lnTo>
                    <a:pt x="204190" y="70065"/>
                  </a:lnTo>
                  <a:lnTo>
                    <a:pt x="205752" y="70065"/>
                  </a:lnTo>
                  <a:lnTo>
                    <a:pt x="205752" y="66268"/>
                  </a:lnTo>
                  <a:lnTo>
                    <a:pt x="252374" y="69608"/>
                  </a:lnTo>
                  <a:lnTo>
                    <a:pt x="254533" y="69608"/>
                  </a:lnTo>
                  <a:lnTo>
                    <a:pt x="282689" y="81153"/>
                  </a:lnTo>
                  <a:lnTo>
                    <a:pt x="1007922" y="45656"/>
                  </a:lnTo>
                  <a:lnTo>
                    <a:pt x="1004176" y="44094"/>
                  </a:lnTo>
                  <a:lnTo>
                    <a:pt x="1043533" y="42341"/>
                  </a:lnTo>
                  <a:close/>
                </a:path>
              </a:pathLst>
            </a:custGeom>
            <a:solidFill>
              <a:srgbClr val="C8C8C8"/>
            </a:solidFill>
          </p:spPr>
          <p:txBody>
            <a:bodyPr wrap="square" lIns="0" tIns="0" rIns="0" bIns="0" rtlCol="0"/>
            <a:lstStyle/>
            <a:p>
              <a:endParaRPr/>
            </a:p>
          </p:txBody>
        </p:sp>
        <p:pic>
          <p:nvPicPr>
            <p:cNvPr id="59" name="object 56">
              <a:extLst>
                <a:ext uri="{FF2B5EF4-FFF2-40B4-BE49-F238E27FC236}">
                  <a16:creationId xmlns:a16="http://schemas.microsoft.com/office/drawing/2014/main" id="{3F231B5E-8D10-88E0-7FC2-CB6C1D42C773}"/>
                </a:ext>
              </a:extLst>
            </p:cNvPr>
            <p:cNvPicPr/>
            <p:nvPr/>
          </p:nvPicPr>
          <p:blipFill>
            <a:blip r:embed="rId18" cstate="print"/>
            <a:stretch>
              <a:fillRect/>
            </a:stretch>
          </p:blipFill>
          <p:spPr>
            <a:xfrm>
              <a:off x="1429279" y="3094056"/>
              <a:ext cx="196058" cy="281371"/>
            </a:xfrm>
            <a:prstGeom prst="rect">
              <a:avLst/>
            </a:prstGeom>
          </p:spPr>
        </p:pic>
        <p:sp>
          <p:nvSpPr>
            <p:cNvPr id="60" name="object 57">
              <a:extLst>
                <a:ext uri="{FF2B5EF4-FFF2-40B4-BE49-F238E27FC236}">
                  <a16:creationId xmlns:a16="http://schemas.microsoft.com/office/drawing/2014/main" id="{9F533060-0B63-7875-DBE9-E9DADBC2B3C2}"/>
                </a:ext>
              </a:extLst>
            </p:cNvPr>
            <p:cNvSpPr/>
            <p:nvPr/>
          </p:nvSpPr>
          <p:spPr>
            <a:xfrm>
              <a:off x="1426121" y="3371722"/>
              <a:ext cx="1141730" cy="915669"/>
            </a:xfrm>
            <a:custGeom>
              <a:avLst/>
              <a:gdLst/>
              <a:ahLst/>
              <a:cxnLst/>
              <a:rect l="l" t="t" r="r" b="b"/>
              <a:pathLst>
                <a:path w="1141730" h="915670">
                  <a:moveTo>
                    <a:pt x="46189" y="287350"/>
                  </a:moveTo>
                  <a:lnTo>
                    <a:pt x="45974" y="274193"/>
                  </a:lnTo>
                  <a:lnTo>
                    <a:pt x="45872" y="284480"/>
                  </a:lnTo>
                  <a:lnTo>
                    <a:pt x="46189" y="287350"/>
                  </a:lnTo>
                  <a:close/>
                </a:path>
                <a:path w="1141730" h="915670">
                  <a:moveTo>
                    <a:pt x="46266" y="291934"/>
                  </a:moveTo>
                  <a:lnTo>
                    <a:pt x="46202" y="302082"/>
                  </a:lnTo>
                  <a:lnTo>
                    <a:pt x="46266" y="291934"/>
                  </a:lnTo>
                  <a:close/>
                </a:path>
                <a:path w="1141730" h="915670">
                  <a:moveTo>
                    <a:pt x="79540" y="0"/>
                  </a:moveTo>
                  <a:lnTo>
                    <a:pt x="43040" y="1778"/>
                  </a:lnTo>
                  <a:lnTo>
                    <a:pt x="43040" y="98018"/>
                  </a:lnTo>
                  <a:lnTo>
                    <a:pt x="42862" y="98018"/>
                  </a:lnTo>
                  <a:lnTo>
                    <a:pt x="42862" y="87236"/>
                  </a:lnTo>
                  <a:lnTo>
                    <a:pt x="43040" y="98018"/>
                  </a:lnTo>
                  <a:lnTo>
                    <a:pt x="43040" y="1778"/>
                  </a:lnTo>
                  <a:lnTo>
                    <a:pt x="42684" y="1790"/>
                  </a:lnTo>
                  <a:lnTo>
                    <a:pt x="42684" y="76479"/>
                  </a:lnTo>
                  <a:lnTo>
                    <a:pt x="42405" y="76479"/>
                  </a:lnTo>
                  <a:lnTo>
                    <a:pt x="42405" y="59512"/>
                  </a:lnTo>
                  <a:lnTo>
                    <a:pt x="42684" y="76479"/>
                  </a:lnTo>
                  <a:lnTo>
                    <a:pt x="42684" y="1790"/>
                  </a:lnTo>
                  <a:lnTo>
                    <a:pt x="3149" y="3708"/>
                  </a:lnTo>
                  <a:lnTo>
                    <a:pt x="3149" y="21564"/>
                  </a:lnTo>
                  <a:lnTo>
                    <a:pt x="27368" y="20574"/>
                  </a:lnTo>
                  <a:lnTo>
                    <a:pt x="42519" y="19786"/>
                  </a:lnTo>
                  <a:lnTo>
                    <a:pt x="42240" y="35560"/>
                  </a:lnTo>
                  <a:lnTo>
                    <a:pt x="42125" y="42252"/>
                  </a:lnTo>
                  <a:lnTo>
                    <a:pt x="41922" y="42252"/>
                  </a:lnTo>
                  <a:lnTo>
                    <a:pt x="41922" y="42545"/>
                  </a:lnTo>
                  <a:lnTo>
                    <a:pt x="2755" y="44488"/>
                  </a:lnTo>
                  <a:lnTo>
                    <a:pt x="2362" y="78016"/>
                  </a:lnTo>
                  <a:lnTo>
                    <a:pt x="23825" y="77050"/>
                  </a:lnTo>
                  <a:lnTo>
                    <a:pt x="41732" y="76276"/>
                  </a:lnTo>
                  <a:lnTo>
                    <a:pt x="41922" y="59956"/>
                  </a:lnTo>
                  <a:lnTo>
                    <a:pt x="41922" y="76479"/>
                  </a:lnTo>
                  <a:lnTo>
                    <a:pt x="41732" y="76479"/>
                  </a:lnTo>
                  <a:lnTo>
                    <a:pt x="41732" y="98018"/>
                  </a:lnTo>
                  <a:lnTo>
                    <a:pt x="41643" y="98425"/>
                  </a:lnTo>
                  <a:lnTo>
                    <a:pt x="41643" y="113245"/>
                  </a:lnTo>
                  <a:lnTo>
                    <a:pt x="41643" y="129705"/>
                  </a:lnTo>
                  <a:lnTo>
                    <a:pt x="41643" y="113245"/>
                  </a:lnTo>
                  <a:lnTo>
                    <a:pt x="41643" y="98425"/>
                  </a:lnTo>
                  <a:lnTo>
                    <a:pt x="2362" y="100368"/>
                  </a:lnTo>
                  <a:lnTo>
                    <a:pt x="2159" y="131940"/>
                  </a:lnTo>
                  <a:lnTo>
                    <a:pt x="19113" y="131368"/>
                  </a:lnTo>
                  <a:lnTo>
                    <a:pt x="41541" y="130187"/>
                  </a:lnTo>
                  <a:lnTo>
                    <a:pt x="41541" y="151257"/>
                  </a:lnTo>
                  <a:lnTo>
                    <a:pt x="41833" y="151257"/>
                  </a:lnTo>
                  <a:lnTo>
                    <a:pt x="41833" y="129705"/>
                  </a:lnTo>
                  <a:lnTo>
                    <a:pt x="43307" y="129705"/>
                  </a:lnTo>
                  <a:lnTo>
                    <a:pt x="43307" y="113652"/>
                  </a:lnTo>
                  <a:lnTo>
                    <a:pt x="43802" y="143459"/>
                  </a:lnTo>
                  <a:lnTo>
                    <a:pt x="43802" y="225983"/>
                  </a:lnTo>
                  <a:lnTo>
                    <a:pt x="41541" y="151752"/>
                  </a:lnTo>
                  <a:lnTo>
                    <a:pt x="2159" y="153720"/>
                  </a:lnTo>
                  <a:lnTo>
                    <a:pt x="1765" y="184111"/>
                  </a:lnTo>
                  <a:lnTo>
                    <a:pt x="11239" y="183718"/>
                  </a:lnTo>
                  <a:lnTo>
                    <a:pt x="27952" y="182943"/>
                  </a:lnTo>
                  <a:lnTo>
                    <a:pt x="41148" y="182156"/>
                  </a:lnTo>
                  <a:lnTo>
                    <a:pt x="41148" y="203898"/>
                  </a:lnTo>
                  <a:lnTo>
                    <a:pt x="43802" y="257683"/>
                  </a:lnTo>
                  <a:lnTo>
                    <a:pt x="41148" y="203898"/>
                  </a:lnTo>
                  <a:lnTo>
                    <a:pt x="1765" y="205676"/>
                  </a:lnTo>
                  <a:lnTo>
                    <a:pt x="1574" y="235470"/>
                  </a:lnTo>
                  <a:lnTo>
                    <a:pt x="40944" y="233692"/>
                  </a:lnTo>
                  <a:lnTo>
                    <a:pt x="40944" y="255079"/>
                  </a:lnTo>
                  <a:lnTo>
                    <a:pt x="1574" y="256857"/>
                  </a:lnTo>
                  <a:lnTo>
                    <a:pt x="1181" y="286651"/>
                  </a:lnTo>
                  <a:lnTo>
                    <a:pt x="40551" y="284873"/>
                  </a:lnTo>
                  <a:lnTo>
                    <a:pt x="49606" y="373900"/>
                  </a:lnTo>
                  <a:lnTo>
                    <a:pt x="49415" y="370370"/>
                  </a:lnTo>
                  <a:lnTo>
                    <a:pt x="49415" y="366661"/>
                  </a:lnTo>
                  <a:lnTo>
                    <a:pt x="49022" y="363308"/>
                  </a:lnTo>
                  <a:lnTo>
                    <a:pt x="48818" y="359397"/>
                  </a:lnTo>
                  <a:lnTo>
                    <a:pt x="48425" y="356044"/>
                  </a:lnTo>
                  <a:lnTo>
                    <a:pt x="48425" y="352513"/>
                  </a:lnTo>
                  <a:lnTo>
                    <a:pt x="48031" y="348805"/>
                  </a:lnTo>
                  <a:lnTo>
                    <a:pt x="48031" y="345274"/>
                  </a:lnTo>
                  <a:lnTo>
                    <a:pt x="47840" y="341541"/>
                  </a:lnTo>
                  <a:lnTo>
                    <a:pt x="47447" y="338226"/>
                  </a:lnTo>
                  <a:lnTo>
                    <a:pt x="47447" y="334695"/>
                  </a:lnTo>
                  <a:lnTo>
                    <a:pt x="47244" y="330949"/>
                  </a:lnTo>
                  <a:lnTo>
                    <a:pt x="47244" y="327431"/>
                  </a:lnTo>
                  <a:lnTo>
                    <a:pt x="46913" y="320725"/>
                  </a:lnTo>
                  <a:lnTo>
                    <a:pt x="46723" y="316903"/>
                  </a:lnTo>
                  <a:lnTo>
                    <a:pt x="46456" y="311442"/>
                  </a:lnTo>
                  <a:lnTo>
                    <a:pt x="46456" y="309689"/>
                  </a:lnTo>
                  <a:lnTo>
                    <a:pt x="46456" y="305879"/>
                  </a:lnTo>
                  <a:lnTo>
                    <a:pt x="46405" y="309689"/>
                  </a:lnTo>
                  <a:lnTo>
                    <a:pt x="46405" y="310413"/>
                  </a:lnTo>
                  <a:lnTo>
                    <a:pt x="46367" y="309930"/>
                  </a:lnTo>
                  <a:lnTo>
                    <a:pt x="46367" y="309689"/>
                  </a:lnTo>
                  <a:lnTo>
                    <a:pt x="46405" y="305879"/>
                  </a:lnTo>
                  <a:lnTo>
                    <a:pt x="46405" y="302082"/>
                  </a:lnTo>
                  <a:lnTo>
                    <a:pt x="46355" y="305879"/>
                  </a:lnTo>
                  <a:lnTo>
                    <a:pt x="46291" y="307721"/>
                  </a:lnTo>
                  <a:lnTo>
                    <a:pt x="44919" y="262686"/>
                  </a:lnTo>
                  <a:lnTo>
                    <a:pt x="44919" y="210743"/>
                  </a:lnTo>
                  <a:lnTo>
                    <a:pt x="45974" y="274193"/>
                  </a:lnTo>
                  <a:lnTo>
                    <a:pt x="46240" y="247256"/>
                  </a:lnTo>
                  <a:lnTo>
                    <a:pt x="47498" y="210032"/>
                  </a:lnTo>
                  <a:lnTo>
                    <a:pt x="49847" y="172872"/>
                  </a:lnTo>
                  <a:lnTo>
                    <a:pt x="53543" y="135864"/>
                  </a:lnTo>
                  <a:lnTo>
                    <a:pt x="53746" y="132334"/>
                  </a:lnTo>
                  <a:lnTo>
                    <a:pt x="63754" y="66598"/>
                  </a:lnTo>
                  <a:lnTo>
                    <a:pt x="74231" y="19786"/>
                  </a:lnTo>
                  <a:lnTo>
                    <a:pt x="78943" y="2540"/>
                  </a:lnTo>
                  <a:lnTo>
                    <a:pt x="79540" y="0"/>
                  </a:lnTo>
                  <a:close/>
                </a:path>
                <a:path w="1141730" h="915670">
                  <a:moveTo>
                    <a:pt x="163779" y="796264"/>
                  </a:moveTo>
                  <a:lnTo>
                    <a:pt x="157480" y="783691"/>
                  </a:lnTo>
                  <a:lnTo>
                    <a:pt x="156514" y="781151"/>
                  </a:lnTo>
                  <a:lnTo>
                    <a:pt x="155651" y="779564"/>
                  </a:lnTo>
                  <a:lnTo>
                    <a:pt x="163385" y="800176"/>
                  </a:lnTo>
                  <a:lnTo>
                    <a:pt x="163779" y="796442"/>
                  </a:lnTo>
                  <a:lnTo>
                    <a:pt x="163779" y="796264"/>
                  </a:lnTo>
                  <a:close/>
                </a:path>
                <a:path w="1141730" h="915670">
                  <a:moveTo>
                    <a:pt x="217919" y="876833"/>
                  </a:moveTo>
                  <a:lnTo>
                    <a:pt x="217347" y="876249"/>
                  </a:lnTo>
                  <a:lnTo>
                    <a:pt x="216560" y="875258"/>
                  </a:lnTo>
                  <a:lnTo>
                    <a:pt x="215773" y="874674"/>
                  </a:lnTo>
                  <a:lnTo>
                    <a:pt x="213804" y="874674"/>
                  </a:lnTo>
                  <a:lnTo>
                    <a:pt x="212623" y="872718"/>
                  </a:lnTo>
                  <a:lnTo>
                    <a:pt x="212623" y="871143"/>
                  </a:lnTo>
                  <a:lnTo>
                    <a:pt x="211226" y="869581"/>
                  </a:lnTo>
                  <a:lnTo>
                    <a:pt x="210045" y="868400"/>
                  </a:lnTo>
                  <a:lnTo>
                    <a:pt x="207505" y="865263"/>
                  </a:lnTo>
                  <a:lnTo>
                    <a:pt x="206324" y="863892"/>
                  </a:lnTo>
                  <a:lnTo>
                    <a:pt x="205320" y="862330"/>
                  </a:lnTo>
                  <a:lnTo>
                    <a:pt x="199021" y="854481"/>
                  </a:lnTo>
                  <a:lnTo>
                    <a:pt x="196850" y="854481"/>
                  </a:lnTo>
                  <a:lnTo>
                    <a:pt x="195872" y="852716"/>
                  </a:lnTo>
                  <a:lnTo>
                    <a:pt x="195478" y="849769"/>
                  </a:lnTo>
                  <a:lnTo>
                    <a:pt x="192913" y="845654"/>
                  </a:lnTo>
                  <a:lnTo>
                    <a:pt x="189763" y="841933"/>
                  </a:lnTo>
                  <a:lnTo>
                    <a:pt x="187401" y="837819"/>
                  </a:lnTo>
                  <a:lnTo>
                    <a:pt x="186042" y="836053"/>
                  </a:lnTo>
                  <a:lnTo>
                    <a:pt x="185039" y="834085"/>
                  </a:lnTo>
                  <a:lnTo>
                    <a:pt x="183857" y="832332"/>
                  </a:lnTo>
                  <a:lnTo>
                    <a:pt x="182892" y="830364"/>
                  </a:lnTo>
                  <a:lnTo>
                    <a:pt x="180314" y="830757"/>
                  </a:lnTo>
                  <a:lnTo>
                    <a:pt x="179133" y="828192"/>
                  </a:lnTo>
                  <a:lnTo>
                    <a:pt x="179133" y="824674"/>
                  </a:lnTo>
                  <a:lnTo>
                    <a:pt x="175590" y="818007"/>
                  </a:lnTo>
                  <a:lnTo>
                    <a:pt x="171259" y="811542"/>
                  </a:lnTo>
                  <a:lnTo>
                    <a:pt x="168109" y="804672"/>
                  </a:lnTo>
                  <a:lnTo>
                    <a:pt x="166928" y="802716"/>
                  </a:lnTo>
                  <a:lnTo>
                    <a:pt x="164566" y="802716"/>
                  </a:lnTo>
                  <a:lnTo>
                    <a:pt x="163385" y="800176"/>
                  </a:lnTo>
                  <a:lnTo>
                    <a:pt x="155625" y="779538"/>
                  </a:lnTo>
                  <a:lnTo>
                    <a:pt x="154330" y="776058"/>
                  </a:lnTo>
                  <a:lnTo>
                    <a:pt x="152971" y="773493"/>
                  </a:lnTo>
                  <a:lnTo>
                    <a:pt x="151968" y="771144"/>
                  </a:lnTo>
                  <a:lnTo>
                    <a:pt x="149225" y="771347"/>
                  </a:lnTo>
                  <a:lnTo>
                    <a:pt x="148247" y="768604"/>
                  </a:lnTo>
                  <a:lnTo>
                    <a:pt x="148640" y="764870"/>
                  </a:lnTo>
                  <a:lnTo>
                    <a:pt x="149225" y="764476"/>
                  </a:lnTo>
                  <a:lnTo>
                    <a:pt x="148043" y="761936"/>
                  </a:lnTo>
                  <a:lnTo>
                    <a:pt x="146672" y="759383"/>
                  </a:lnTo>
                  <a:lnTo>
                    <a:pt x="144894" y="754494"/>
                  </a:lnTo>
                  <a:lnTo>
                    <a:pt x="140957" y="744689"/>
                  </a:lnTo>
                  <a:lnTo>
                    <a:pt x="140169" y="742911"/>
                  </a:lnTo>
                  <a:lnTo>
                    <a:pt x="137617" y="736638"/>
                  </a:lnTo>
                  <a:lnTo>
                    <a:pt x="135051" y="736638"/>
                  </a:lnTo>
                  <a:lnTo>
                    <a:pt x="134048" y="733501"/>
                  </a:lnTo>
                  <a:lnTo>
                    <a:pt x="134442" y="729970"/>
                  </a:lnTo>
                  <a:lnTo>
                    <a:pt x="135445" y="729576"/>
                  </a:lnTo>
                  <a:lnTo>
                    <a:pt x="133477" y="724877"/>
                  </a:lnTo>
                  <a:lnTo>
                    <a:pt x="131508" y="719569"/>
                  </a:lnTo>
                  <a:lnTo>
                    <a:pt x="130111" y="714870"/>
                  </a:lnTo>
                  <a:lnTo>
                    <a:pt x="128752" y="710946"/>
                  </a:lnTo>
                  <a:lnTo>
                    <a:pt x="126784" y="706056"/>
                  </a:lnTo>
                  <a:lnTo>
                    <a:pt x="126568" y="705269"/>
                  </a:lnTo>
                  <a:lnTo>
                    <a:pt x="125996" y="703707"/>
                  </a:lnTo>
                  <a:lnTo>
                    <a:pt x="124993" y="702132"/>
                  </a:lnTo>
                  <a:lnTo>
                    <a:pt x="124421" y="700176"/>
                  </a:lnTo>
                  <a:lnTo>
                    <a:pt x="123418" y="698614"/>
                  </a:lnTo>
                  <a:lnTo>
                    <a:pt x="121843" y="698614"/>
                  </a:lnTo>
                  <a:lnTo>
                    <a:pt x="120878" y="695477"/>
                  </a:lnTo>
                  <a:lnTo>
                    <a:pt x="121272" y="693508"/>
                  </a:lnTo>
                  <a:lnTo>
                    <a:pt x="120269" y="691337"/>
                  </a:lnTo>
                  <a:lnTo>
                    <a:pt x="118910" y="688809"/>
                  </a:lnTo>
                  <a:lnTo>
                    <a:pt x="118122" y="686638"/>
                  </a:lnTo>
                  <a:lnTo>
                    <a:pt x="117119" y="684098"/>
                  </a:lnTo>
                  <a:lnTo>
                    <a:pt x="114973" y="679399"/>
                  </a:lnTo>
                  <a:lnTo>
                    <a:pt x="113969" y="677049"/>
                  </a:lnTo>
                  <a:lnTo>
                    <a:pt x="110248" y="666826"/>
                  </a:lnTo>
                  <a:lnTo>
                    <a:pt x="108851" y="664476"/>
                  </a:lnTo>
                  <a:lnTo>
                    <a:pt x="106705" y="658202"/>
                  </a:lnTo>
                  <a:lnTo>
                    <a:pt x="104343" y="652132"/>
                  </a:lnTo>
                  <a:lnTo>
                    <a:pt x="102374" y="645858"/>
                  </a:lnTo>
                  <a:lnTo>
                    <a:pt x="101384" y="643305"/>
                  </a:lnTo>
                  <a:lnTo>
                    <a:pt x="99809" y="638810"/>
                  </a:lnTo>
                  <a:lnTo>
                    <a:pt x="98044" y="634288"/>
                  </a:lnTo>
                  <a:lnTo>
                    <a:pt x="96659" y="629577"/>
                  </a:lnTo>
                  <a:lnTo>
                    <a:pt x="95681" y="626833"/>
                  </a:lnTo>
                  <a:lnTo>
                    <a:pt x="94107" y="619988"/>
                  </a:lnTo>
                  <a:lnTo>
                    <a:pt x="91541" y="613892"/>
                  </a:lnTo>
                  <a:lnTo>
                    <a:pt x="89776" y="606628"/>
                  </a:lnTo>
                  <a:lnTo>
                    <a:pt x="88785" y="603885"/>
                  </a:lnTo>
                  <a:lnTo>
                    <a:pt x="87807" y="599186"/>
                  </a:lnTo>
                  <a:lnTo>
                    <a:pt x="85839" y="593686"/>
                  </a:lnTo>
                  <a:lnTo>
                    <a:pt x="84658" y="588797"/>
                  </a:lnTo>
                  <a:lnTo>
                    <a:pt x="84061" y="586054"/>
                  </a:lnTo>
                  <a:lnTo>
                    <a:pt x="82207" y="579031"/>
                  </a:lnTo>
                  <a:lnTo>
                    <a:pt x="80467" y="572033"/>
                  </a:lnTo>
                  <a:lnTo>
                    <a:pt x="77177" y="558012"/>
                  </a:lnTo>
                  <a:lnTo>
                    <a:pt x="76390" y="554875"/>
                  </a:lnTo>
                  <a:lnTo>
                    <a:pt x="74612" y="547433"/>
                  </a:lnTo>
                  <a:lnTo>
                    <a:pt x="71462" y="532320"/>
                  </a:lnTo>
                  <a:lnTo>
                    <a:pt x="70853" y="528789"/>
                  </a:lnTo>
                  <a:lnTo>
                    <a:pt x="67005" y="508977"/>
                  </a:lnTo>
                  <a:lnTo>
                    <a:pt x="65201" y="499008"/>
                  </a:lnTo>
                  <a:lnTo>
                    <a:pt x="63588" y="489013"/>
                  </a:lnTo>
                  <a:lnTo>
                    <a:pt x="62979" y="485660"/>
                  </a:lnTo>
                  <a:lnTo>
                    <a:pt x="61620" y="478612"/>
                  </a:lnTo>
                  <a:lnTo>
                    <a:pt x="61417" y="475475"/>
                  </a:lnTo>
                  <a:lnTo>
                    <a:pt x="59791" y="466636"/>
                  </a:lnTo>
                  <a:lnTo>
                    <a:pt x="55714" y="434098"/>
                  </a:lnTo>
                  <a:lnTo>
                    <a:pt x="55118" y="430377"/>
                  </a:lnTo>
                  <a:lnTo>
                    <a:pt x="54533" y="421944"/>
                  </a:lnTo>
                  <a:lnTo>
                    <a:pt x="53149" y="414286"/>
                  </a:lnTo>
                  <a:lnTo>
                    <a:pt x="52565" y="405866"/>
                  </a:lnTo>
                  <a:lnTo>
                    <a:pt x="52171" y="402526"/>
                  </a:lnTo>
                  <a:lnTo>
                    <a:pt x="51574" y="395351"/>
                  </a:lnTo>
                  <a:lnTo>
                    <a:pt x="50317" y="381076"/>
                  </a:lnTo>
                  <a:lnTo>
                    <a:pt x="40551" y="284873"/>
                  </a:lnTo>
                  <a:lnTo>
                    <a:pt x="40551" y="306070"/>
                  </a:lnTo>
                  <a:lnTo>
                    <a:pt x="787" y="308038"/>
                  </a:lnTo>
                  <a:lnTo>
                    <a:pt x="787" y="338797"/>
                  </a:lnTo>
                  <a:lnTo>
                    <a:pt x="40157" y="336651"/>
                  </a:lnTo>
                  <a:lnTo>
                    <a:pt x="39966" y="358216"/>
                  </a:lnTo>
                  <a:lnTo>
                    <a:pt x="787" y="360362"/>
                  </a:lnTo>
                  <a:lnTo>
                    <a:pt x="584" y="392137"/>
                  </a:lnTo>
                  <a:lnTo>
                    <a:pt x="39966" y="390182"/>
                  </a:lnTo>
                  <a:lnTo>
                    <a:pt x="39573" y="412140"/>
                  </a:lnTo>
                  <a:lnTo>
                    <a:pt x="190" y="414096"/>
                  </a:lnTo>
                  <a:lnTo>
                    <a:pt x="190" y="448030"/>
                  </a:lnTo>
                  <a:lnTo>
                    <a:pt x="39573" y="446062"/>
                  </a:lnTo>
                  <a:lnTo>
                    <a:pt x="39370" y="468591"/>
                  </a:lnTo>
                  <a:lnTo>
                    <a:pt x="25793" y="469201"/>
                  </a:lnTo>
                  <a:lnTo>
                    <a:pt x="22834" y="469595"/>
                  </a:lnTo>
                  <a:lnTo>
                    <a:pt x="0" y="470560"/>
                  </a:lnTo>
                  <a:lnTo>
                    <a:pt x="0" y="488797"/>
                  </a:lnTo>
                  <a:lnTo>
                    <a:pt x="4330" y="503516"/>
                  </a:lnTo>
                  <a:lnTo>
                    <a:pt x="43700" y="501561"/>
                  </a:lnTo>
                  <a:lnTo>
                    <a:pt x="49022" y="519772"/>
                  </a:lnTo>
                  <a:lnTo>
                    <a:pt x="21653" y="520954"/>
                  </a:lnTo>
                  <a:lnTo>
                    <a:pt x="9664" y="521728"/>
                  </a:lnTo>
                  <a:lnTo>
                    <a:pt x="17932" y="549198"/>
                  </a:lnTo>
                  <a:lnTo>
                    <a:pt x="57289" y="547433"/>
                  </a:lnTo>
                  <a:lnTo>
                    <a:pt x="62979" y="565277"/>
                  </a:lnTo>
                  <a:lnTo>
                    <a:pt x="41732" y="566242"/>
                  </a:lnTo>
                  <a:lnTo>
                    <a:pt x="23228" y="567245"/>
                  </a:lnTo>
                  <a:lnTo>
                    <a:pt x="31102" y="592912"/>
                  </a:lnTo>
                  <a:lnTo>
                    <a:pt x="70459" y="590943"/>
                  </a:lnTo>
                  <a:lnTo>
                    <a:pt x="75793" y="608622"/>
                  </a:lnTo>
                  <a:lnTo>
                    <a:pt x="58864" y="609193"/>
                  </a:lnTo>
                  <a:lnTo>
                    <a:pt x="36423" y="610362"/>
                  </a:lnTo>
                  <a:lnTo>
                    <a:pt x="43700" y="634885"/>
                  </a:lnTo>
                  <a:lnTo>
                    <a:pt x="83083" y="633107"/>
                  </a:lnTo>
                  <a:lnTo>
                    <a:pt x="88392" y="650570"/>
                  </a:lnTo>
                  <a:lnTo>
                    <a:pt x="74028" y="651141"/>
                  </a:lnTo>
                  <a:lnTo>
                    <a:pt x="49022" y="652526"/>
                  </a:lnTo>
                  <a:lnTo>
                    <a:pt x="56299" y="676656"/>
                  </a:lnTo>
                  <a:lnTo>
                    <a:pt x="95681" y="674687"/>
                  </a:lnTo>
                  <a:lnTo>
                    <a:pt x="100799" y="691946"/>
                  </a:lnTo>
                  <a:lnTo>
                    <a:pt x="88201" y="692721"/>
                  </a:lnTo>
                  <a:lnTo>
                    <a:pt x="61417" y="693902"/>
                  </a:lnTo>
                  <a:lnTo>
                    <a:pt x="68491" y="718007"/>
                  </a:lnTo>
                  <a:lnTo>
                    <a:pt x="107886" y="716254"/>
                  </a:lnTo>
                  <a:lnTo>
                    <a:pt x="113398" y="733501"/>
                  </a:lnTo>
                  <a:lnTo>
                    <a:pt x="101981" y="734098"/>
                  </a:lnTo>
                  <a:lnTo>
                    <a:pt x="74028" y="735672"/>
                  </a:lnTo>
                  <a:lnTo>
                    <a:pt x="81114" y="760158"/>
                  </a:lnTo>
                  <a:lnTo>
                    <a:pt x="120484" y="758202"/>
                  </a:lnTo>
                  <a:lnTo>
                    <a:pt x="125996" y="775843"/>
                  </a:lnTo>
                  <a:lnTo>
                    <a:pt x="115544" y="776439"/>
                  </a:lnTo>
                  <a:lnTo>
                    <a:pt x="86626" y="777621"/>
                  </a:lnTo>
                  <a:lnTo>
                    <a:pt x="94500" y="803313"/>
                  </a:lnTo>
                  <a:lnTo>
                    <a:pt x="133870" y="801535"/>
                  </a:lnTo>
                  <a:lnTo>
                    <a:pt x="139192" y="819391"/>
                  </a:lnTo>
                  <a:lnTo>
                    <a:pt x="129324" y="819962"/>
                  </a:lnTo>
                  <a:lnTo>
                    <a:pt x="99809" y="821347"/>
                  </a:lnTo>
                  <a:lnTo>
                    <a:pt x="107886" y="848791"/>
                  </a:lnTo>
                  <a:lnTo>
                    <a:pt x="147256" y="847026"/>
                  </a:lnTo>
                  <a:lnTo>
                    <a:pt x="152755" y="865263"/>
                  </a:lnTo>
                  <a:lnTo>
                    <a:pt x="143916" y="865847"/>
                  </a:lnTo>
                  <a:lnTo>
                    <a:pt x="113398" y="867029"/>
                  </a:lnTo>
                  <a:lnTo>
                    <a:pt x="117729" y="881735"/>
                  </a:lnTo>
                  <a:lnTo>
                    <a:pt x="217919" y="876833"/>
                  </a:lnTo>
                  <a:close/>
                </a:path>
                <a:path w="1141730" h="915670">
                  <a:moveTo>
                    <a:pt x="217919" y="876833"/>
                  </a:moveTo>
                  <a:lnTo>
                    <a:pt x="171653" y="885850"/>
                  </a:lnTo>
                  <a:lnTo>
                    <a:pt x="162991" y="886244"/>
                  </a:lnTo>
                  <a:lnTo>
                    <a:pt x="132295" y="887818"/>
                  </a:lnTo>
                  <a:lnTo>
                    <a:pt x="143916" y="892708"/>
                  </a:lnTo>
                  <a:lnTo>
                    <a:pt x="183286" y="890955"/>
                  </a:lnTo>
                  <a:lnTo>
                    <a:pt x="191160" y="894092"/>
                  </a:lnTo>
                  <a:lnTo>
                    <a:pt x="182892" y="894283"/>
                  </a:lnTo>
                  <a:lnTo>
                    <a:pt x="151790" y="895858"/>
                  </a:lnTo>
                  <a:lnTo>
                    <a:pt x="162814" y="900557"/>
                  </a:lnTo>
                  <a:lnTo>
                    <a:pt x="202171" y="898791"/>
                  </a:lnTo>
                  <a:lnTo>
                    <a:pt x="217919" y="876833"/>
                  </a:lnTo>
                  <a:close/>
                </a:path>
                <a:path w="1141730" h="915670">
                  <a:moveTo>
                    <a:pt x="256705" y="906043"/>
                  </a:moveTo>
                  <a:lnTo>
                    <a:pt x="255714" y="905268"/>
                  </a:lnTo>
                  <a:lnTo>
                    <a:pt x="254139" y="904875"/>
                  </a:lnTo>
                  <a:lnTo>
                    <a:pt x="251193" y="902716"/>
                  </a:lnTo>
                  <a:lnTo>
                    <a:pt x="249415" y="902131"/>
                  </a:lnTo>
                  <a:lnTo>
                    <a:pt x="248831" y="902131"/>
                  </a:lnTo>
                  <a:lnTo>
                    <a:pt x="246265" y="899972"/>
                  </a:lnTo>
                  <a:lnTo>
                    <a:pt x="244894" y="899375"/>
                  </a:lnTo>
                  <a:lnTo>
                    <a:pt x="243713" y="898398"/>
                  </a:lnTo>
                  <a:lnTo>
                    <a:pt x="242531" y="897813"/>
                  </a:lnTo>
                  <a:lnTo>
                    <a:pt x="242138" y="915454"/>
                  </a:lnTo>
                  <a:lnTo>
                    <a:pt x="256705" y="906043"/>
                  </a:lnTo>
                  <a:close/>
                </a:path>
                <a:path w="1141730" h="915670">
                  <a:moveTo>
                    <a:pt x="1141399" y="869581"/>
                  </a:moveTo>
                  <a:lnTo>
                    <a:pt x="1130947" y="865263"/>
                  </a:lnTo>
                  <a:lnTo>
                    <a:pt x="1123086" y="865454"/>
                  </a:lnTo>
                  <a:lnTo>
                    <a:pt x="1091590" y="867029"/>
                  </a:lnTo>
                  <a:lnTo>
                    <a:pt x="1087831" y="865454"/>
                  </a:lnTo>
                  <a:lnTo>
                    <a:pt x="1087831" y="866838"/>
                  </a:lnTo>
                  <a:lnTo>
                    <a:pt x="1087437" y="866838"/>
                  </a:lnTo>
                  <a:lnTo>
                    <a:pt x="1087437" y="867029"/>
                  </a:lnTo>
                  <a:lnTo>
                    <a:pt x="1081151" y="867422"/>
                  </a:lnTo>
                  <a:lnTo>
                    <a:pt x="266941" y="907224"/>
                  </a:lnTo>
                  <a:lnTo>
                    <a:pt x="260642" y="907618"/>
                  </a:lnTo>
                  <a:lnTo>
                    <a:pt x="242138" y="915454"/>
                  </a:lnTo>
                  <a:lnTo>
                    <a:pt x="1105763" y="873112"/>
                  </a:lnTo>
                  <a:lnTo>
                    <a:pt x="1102004" y="871537"/>
                  </a:lnTo>
                  <a:lnTo>
                    <a:pt x="1141399" y="869581"/>
                  </a:lnTo>
                  <a:close/>
                </a:path>
              </a:pathLst>
            </a:custGeom>
            <a:solidFill>
              <a:srgbClr val="C8C8C8"/>
            </a:solidFill>
          </p:spPr>
          <p:txBody>
            <a:bodyPr wrap="square" lIns="0" tIns="0" rIns="0" bIns="0" rtlCol="0"/>
            <a:lstStyle/>
            <a:p>
              <a:endParaRPr/>
            </a:p>
          </p:txBody>
        </p:sp>
        <p:sp>
          <p:nvSpPr>
            <p:cNvPr id="61" name="object 58">
              <a:extLst>
                <a:ext uri="{FF2B5EF4-FFF2-40B4-BE49-F238E27FC236}">
                  <a16:creationId xmlns:a16="http://schemas.microsoft.com/office/drawing/2014/main" id="{DA38A323-7913-E4A2-C263-E9913792E2F8}"/>
                </a:ext>
              </a:extLst>
            </p:cNvPr>
            <p:cNvSpPr/>
            <p:nvPr/>
          </p:nvSpPr>
          <p:spPr>
            <a:xfrm>
              <a:off x="1543850" y="4248556"/>
              <a:ext cx="143510" cy="39370"/>
            </a:xfrm>
            <a:custGeom>
              <a:avLst/>
              <a:gdLst/>
              <a:ahLst/>
              <a:cxnLst/>
              <a:rect l="l" t="t" r="r" b="b"/>
              <a:pathLst>
                <a:path w="143510" h="39370">
                  <a:moveTo>
                    <a:pt x="100190" y="0"/>
                  </a:moveTo>
                  <a:lnTo>
                    <a:pt x="0" y="4902"/>
                  </a:lnTo>
                  <a:lnTo>
                    <a:pt x="6299" y="7454"/>
                  </a:lnTo>
                  <a:lnTo>
                    <a:pt x="45656" y="5689"/>
                  </a:lnTo>
                  <a:lnTo>
                    <a:pt x="53924" y="9017"/>
                  </a:lnTo>
                  <a:lnTo>
                    <a:pt x="100190" y="0"/>
                  </a:lnTo>
                  <a:close/>
                </a:path>
                <a:path w="143510" h="39370">
                  <a:moveTo>
                    <a:pt x="112217" y="11176"/>
                  </a:moveTo>
                  <a:lnTo>
                    <a:pt x="110820" y="10388"/>
                  </a:lnTo>
                  <a:lnTo>
                    <a:pt x="112217" y="12153"/>
                  </a:lnTo>
                  <a:lnTo>
                    <a:pt x="112217" y="11176"/>
                  </a:lnTo>
                  <a:close/>
                </a:path>
                <a:path w="143510" h="39370">
                  <a:moveTo>
                    <a:pt x="142913" y="30784"/>
                  </a:moveTo>
                  <a:lnTo>
                    <a:pt x="142709" y="30784"/>
                  </a:lnTo>
                  <a:lnTo>
                    <a:pt x="141732" y="30391"/>
                  </a:lnTo>
                  <a:lnTo>
                    <a:pt x="140741" y="29806"/>
                  </a:lnTo>
                  <a:lnTo>
                    <a:pt x="138976" y="29210"/>
                  </a:lnTo>
                  <a:lnTo>
                    <a:pt x="137985" y="28435"/>
                  </a:lnTo>
                  <a:lnTo>
                    <a:pt x="136410" y="28041"/>
                  </a:lnTo>
                  <a:lnTo>
                    <a:pt x="133464" y="25882"/>
                  </a:lnTo>
                  <a:lnTo>
                    <a:pt x="131686" y="25298"/>
                  </a:lnTo>
                  <a:lnTo>
                    <a:pt x="131102" y="25298"/>
                  </a:lnTo>
                  <a:lnTo>
                    <a:pt x="128536" y="23139"/>
                  </a:lnTo>
                  <a:lnTo>
                    <a:pt x="127165" y="22542"/>
                  </a:lnTo>
                  <a:lnTo>
                    <a:pt x="125984" y="21564"/>
                  </a:lnTo>
                  <a:lnTo>
                    <a:pt x="124802" y="20980"/>
                  </a:lnTo>
                  <a:lnTo>
                    <a:pt x="122237" y="19024"/>
                  </a:lnTo>
                  <a:lnTo>
                    <a:pt x="120865" y="18427"/>
                  </a:lnTo>
                  <a:lnTo>
                    <a:pt x="120078" y="17449"/>
                  </a:lnTo>
                  <a:lnTo>
                    <a:pt x="116154" y="14706"/>
                  </a:lnTo>
                  <a:lnTo>
                    <a:pt x="114973" y="13525"/>
                  </a:lnTo>
                  <a:lnTo>
                    <a:pt x="113398" y="13728"/>
                  </a:lnTo>
                  <a:lnTo>
                    <a:pt x="110820" y="10388"/>
                  </a:lnTo>
                  <a:lnTo>
                    <a:pt x="107492" y="6858"/>
                  </a:lnTo>
                  <a:lnTo>
                    <a:pt x="106095" y="5880"/>
                  </a:lnTo>
                  <a:lnTo>
                    <a:pt x="103949" y="3721"/>
                  </a:lnTo>
                  <a:lnTo>
                    <a:pt x="100190" y="0"/>
                  </a:lnTo>
                  <a:lnTo>
                    <a:pt x="84442" y="21958"/>
                  </a:lnTo>
                  <a:lnTo>
                    <a:pt x="91922" y="25095"/>
                  </a:lnTo>
                  <a:lnTo>
                    <a:pt x="84048" y="25298"/>
                  </a:lnTo>
                  <a:lnTo>
                    <a:pt x="52565" y="26860"/>
                  </a:lnTo>
                  <a:lnTo>
                    <a:pt x="63373" y="31369"/>
                  </a:lnTo>
                  <a:lnTo>
                    <a:pt x="102768" y="29413"/>
                  </a:lnTo>
                  <a:lnTo>
                    <a:pt x="110248" y="32550"/>
                  </a:lnTo>
                  <a:lnTo>
                    <a:pt x="102768" y="32943"/>
                  </a:lnTo>
                  <a:lnTo>
                    <a:pt x="70853" y="34505"/>
                  </a:lnTo>
                  <a:lnTo>
                    <a:pt x="81292" y="38823"/>
                  </a:lnTo>
                  <a:lnTo>
                    <a:pt x="120662" y="37058"/>
                  </a:lnTo>
                  <a:lnTo>
                    <a:pt x="124409" y="38620"/>
                  </a:lnTo>
                  <a:lnTo>
                    <a:pt x="142913" y="30784"/>
                  </a:lnTo>
                  <a:close/>
                </a:path>
              </a:pathLst>
            </a:custGeom>
            <a:solidFill>
              <a:srgbClr val="C8C8C8"/>
            </a:solidFill>
          </p:spPr>
          <p:txBody>
            <a:bodyPr wrap="square" lIns="0" tIns="0" rIns="0" bIns="0" rtlCol="0"/>
            <a:lstStyle/>
            <a:p>
              <a:endParaRPr/>
            </a:p>
          </p:txBody>
        </p:sp>
        <p:sp>
          <p:nvSpPr>
            <p:cNvPr id="62" name="object 59">
              <a:extLst>
                <a:ext uri="{FF2B5EF4-FFF2-40B4-BE49-F238E27FC236}">
                  <a16:creationId xmlns:a16="http://schemas.microsoft.com/office/drawing/2014/main" id="{CA6CB4F9-1032-540A-D487-AF3CBAE87E53}"/>
                </a:ext>
              </a:extLst>
            </p:cNvPr>
            <p:cNvSpPr/>
            <p:nvPr/>
          </p:nvSpPr>
          <p:spPr>
            <a:xfrm>
              <a:off x="1288131" y="3830119"/>
              <a:ext cx="50800" cy="10160"/>
            </a:xfrm>
            <a:custGeom>
              <a:avLst/>
              <a:gdLst/>
              <a:ahLst/>
              <a:cxnLst/>
              <a:rect l="l" t="t" r="r" b="b"/>
              <a:pathLst>
                <a:path w="50800" h="10160">
                  <a:moveTo>
                    <a:pt x="28347" y="0"/>
                  </a:moveTo>
                  <a:lnTo>
                    <a:pt x="25198" y="601"/>
                  </a:lnTo>
                  <a:lnTo>
                    <a:pt x="22049" y="1385"/>
                  </a:lnTo>
                  <a:lnTo>
                    <a:pt x="21062" y="1777"/>
                  </a:lnTo>
                  <a:lnTo>
                    <a:pt x="19881" y="2169"/>
                  </a:lnTo>
                  <a:lnTo>
                    <a:pt x="19094" y="2352"/>
                  </a:lnTo>
                  <a:lnTo>
                    <a:pt x="18306" y="2352"/>
                  </a:lnTo>
                  <a:lnTo>
                    <a:pt x="14764" y="3737"/>
                  </a:lnTo>
                  <a:lnTo>
                    <a:pt x="13189" y="4312"/>
                  </a:lnTo>
                  <a:lnTo>
                    <a:pt x="9646" y="5488"/>
                  </a:lnTo>
                  <a:lnTo>
                    <a:pt x="6298" y="6874"/>
                  </a:lnTo>
                  <a:lnTo>
                    <a:pt x="2755" y="8050"/>
                  </a:lnTo>
                  <a:lnTo>
                    <a:pt x="984" y="9017"/>
                  </a:lnTo>
                  <a:lnTo>
                    <a:pt x="196" y="9017"/>
                  </a:lnTo>
                  <a:lnTo>
                    <a:pt x="0" y="9226"/>
                  </a:lnTo>
                  <a:lnTo>
                    <a:pt x="8465" y="9618"/>
                  </a:lnTo>
                  <a:lnTo>
                    <a:pt x="18413" y="8293"/>
                  </a:lnTo>
                  <a:lnTo>
                    <a:pt x="39415" y="2329"/>
                  </a:lnTo>
                  <a:lnTo>
                    <a:pt x="49805" y="784"/>
                  </a:lnTo>
                  <a:lnTo>
                    <a:pt x="50396" y="784"/>
                  </a:lnTo>
                  <a:lnTo>
                    <a:pt x="38387" y="209"/>
                  </a:lnTo>
                  <a:lnTo>
                    <a:pt x="31693" y="209"/>
                  </a:lnTo>
                  <a:lnTo>
                    <a:pt x="28347" y="0"/>
                  </a:lnTo>
                  <a:close/>
                </a:path>
              </a:pathLst>
            </a:custGeom>
            <a:solidFill>
              <a:srgbClr val="84AAD5"/>
            </a:solidFill>
          </p:spPr>
          <p:txBody>
            <a:bodyPr wrap="square" lIns="0" tIns="0" rIns="0" bIns="0" rtlCol="0"/>
            <a:lstStyle/>
            <a:p>
              <a:endParaRPr/>
            </a:p>
          </p:txBody>
        </p:sp>
        <p:sp>
          <p:nvSpPr>
            <p:cNvPr id="63" name="object 60">
              <a:extLst>
                <a:ext uri="{FF2B5EF4-FFF2-40B4-BE49-F238E27FC236}">
                  <a16:creationId xmlns:a16="http://schemas.microsoft.com/office/drawing/2014/main" id="{8B874569-1D96-9A69-77B3-A20C122C4DD7}"/>
                </a:ext>
              </a:extLst>
            </p:cNvPr>
            <p:cNvSpPr/>
            <p:nvPr/>
          </p:nvSpPr>
          <p:spPr>
            <a:xfrm>
              <a:off x="1282420" y="3839349"/>
              <a:ext cx="48260" cy="21590"/>
            </a:xfrm>
            <a:custGeom>
              <a:avLst/>
              <a:gdLst/>
              <a:ahLst/>
              <a:cxnLst/>
              <a:rect l="l" t="t" r="r" b="b"/>
              <a:pathLst>
                <a:path w="48259" h="21589">
                  <a:moveTo>
                    <a:pt x="48221" y="7848"/>
                  </a:moveTo>
                  <a:lnTo>
                    <a:pt x="47637" y="0"/>
                  </a:lnTo>
                  <a:lnTo>
                    <a:pt x="47637" y="393"/>
                  </a:lnTo>
                  <a:lnTo>
                    <a:pt x="47244" y="787"/>
                  </a:lnTo>
                  <a:lnTo>
                    <a:pt x="46850" y="787"/>
                  </a:lnTo>
                  <a:lnTo>
                    <a:pt x="46647" y="965"/>
                  </a:lnTo>
                  <a:lnTo>
                    <a:pt x="46253" y="965"/>
                  </a:lnTo>
                  <a:lnTo>
                    <a:pt x="46062" y="1358"/>
                  </a:lnTo>
                  <a:lnTo>
                    <a:pt x="45669" y="1358"/>
                  </a:lnTo>
                  <a:lnTo>
                    <a:pt x="45275" y="1358"/>
                  </a:lnTo>
                  <a:lnTo>
                    <a:pt x="44678" y="1574"/>
                  </a:lnTo>
                  <a:lnTo>
                    <a:pt x="44094" y="1574"/>
                  </a:lnTo>
                  <a:lnTo>
                    <a:pt x="43497" y="1968"/>
                  </a:lnTo>
                  <a:lnTo>
                    <a:pt x="42519" y="1968"/>
                  </a:lnTo>
                  <a:lnTo>
                    <a:pt x="42125" y="2349"/>
                  </a:lnTo>
                  <a:lnTo>
                    <a:pt x="41529" y="2349"/>
                  </a:lnTo>
                  <a:lnTo>
                    <a:pt x="40944" y="2349"/>
                  </a:lnTo>
                  <a:lnTo>
                    <a:pt x="40551" y="2540"/>
                  </a:lnTo>
                  <a:lnTo>
                    <a:pt x="39370" y="2540"/>
                  </a:lnTo>
                  <a:lnTo>
                    <a:pt x="39370" y="2933"/>
                  </a:lnTo>
                  <a:lnTo>
                    <a:pt x="38976" y="2933"/>
                  </a:lnTo>
                  <a:lnTo>
                    <a:pt x="38773" y="2933"/>
                  </a:lnTo>
                  <a:lnTo>
                    <a:pt x="38773" y="3136"/>
                  </a:lnTo>
                  <a:lnTo>
                    <a:pt x="37795" y="3924"/>
                  </a:lnTo>
                  <a:lnTo>
                    <a:pt x="37198" y="4102"/>
                  </a:lnTo>
                  <a:lnTo>
                    <a:pt x="36614" y="4711"/>
                  </a:lnTo>
                  <a:lnTo>
                    <a:pt x="36220" y="4711"/>
                  </a:lnTo>
                  <a:lnTo>
                    <a:pt x="35826" y="4711"/>
                  </a:lnTo>
                  <a:lnTo>
                    <a:pt x="35826" y="5486"/>
                  </a:lnTo>
                  <a:lnTo>
                    <a:pt x="35229" y="5486"/>
                  </a:lnTo>
                  <a:lnTo>
                    <a:pt x="34251" y="5486"/>
                  </a:lnTo>
                  <a:lnTo>
                    <a:pt x="34048" y="5486"/>
                  </a:lnTo>
                  <a:lnTo>
                    <a:pt x="33655" y="5486"/>
                  </a:lnTo>
                  <a:lnTo>
                    <a:pt x="33464" y="5105"/>
                  </a:lnTo>
                  <a:lnTo>
                    <a:pt x="33070" y="5105"/>
                  </a:lnTo>
                  <a:lnTo>
                    <a:pt x="31889" y="5105"/>
                  </a:lnTo>
                  <a:lnTo>
                    <a:pt x="31889" y="4711"/>
                  </a:lnTo>
                  <a:lnTo>
                    <a:pt x="30505" y="4495"/>
                  </a:lnTo>
                  <a:lnTo>
                    <a:pt x="30314" y="4102"/>
                  </a:lnTo>
                  <a:lnTo>
                    <a:pt x="29324" y="4102"/>
                  </a:lnTo>
                  <a:lnTo>
                    <a:pt x="28740" y="4102"/>
                  </a:lnTo>
                  <a:lnTo>
                    <a:pt x="27749" y="4102"/>
                  </a:lnTo>
                  <a:lnTo>
                    <a:pt x="26771" y="4495"/>
                  </a:lnTo>
                  <a:lnTo>
                    <a:pt x="21259" y="4495"/>
                  </a:lnTo>
                  <a:lnTo>
                    <a:pt x="14960" y="5486"/>
                  </a:lnTo>
                  <a:lnTo>
                    <a:pt x="9055" y="5676"/>
                  </a:lnTo>
                  <a:lnTo>
                    <a:pt x="8267" y="5676"/>
                  </a:lnTo>
                  <a:lnTo>
                    <a:pt x="6883" y="5676"/>
                  </a:lnTo>
                  <a:lnTo>
                    <a:pt x="5905" y="5676"/>
                  </a:lnTo>
                  <a:lnTo>
                    <a:pt x="5118" y="5676"/>
                  </a:lnTo>
                  <a:lnTo>
                    <a:pt x="4127" y="6070"/>
                  </a:lnTo>
                  <a:lnTo>
                    <a:pt x="2755" y="6070"/>
                  </a:lnTo>
                  <a:lnTo>
                    <a:pt x="1968" y="6070"/>
                  </a:lnTo>
                  <a:lnTo>
                    <a:pt x="977" y="6070"/>
                  </a:lnTo>
                  <a:lnTo>
                    <a:pt x="0" y="6070"/>
                  </a:lnTo>
                  <a:lnTo>
                    <a:pt x="0" y="8813"/>
                  </a:lnTo>
                  <a:lnTo>
                    <a:pt x="1968" y="8813"/>
                  </a:lnTo>
                  <a:lnTo>
                    <a:pt x="2755" y="8813"/>
                  </a:lnTo>
                  <a:lnTo>
                    <a:pt x="2755" y="9410"/>
                  </a:lnTo>
                  <a:lnTo>
                    <a:pt x="3733" y="11950"/>
                  </a:lnTo>
                  <a:lnTo>
                    <a:pt x="5702" y="17640"/>
                  </a:lnTo>
                  <a:lnTo>
                    <a:pt x="6299" y="20396"/>
                  </a:lnTo>
                  <a:lnTo>
                    <a:pt x="6692" y="20396"/>
                  </a:lnTo>
                  <a:lnTo>
                    <a:pt x="6692" y="20777"/>
                  </a:lnTo>
                  <a:lnTo>
                    <a:pt x="6883" y="20777"/>
                  </a:lnTo>
                  <a:lnTo>
                    <a:pt x="6883" y="21170"/>
                  </a:lnTo>
                  <a:lnTo>
                    <a:pt x="7264" y="21170"/>
                  </a:lnTo>
                  <a:lnTo>
                    <a:pt x="7277" y="21386"/>
                  </a:lnTo>
                  <a:lnTo>
                    <a:pt x="7874" y="21386"/>
                  </a:lnTo>
                  <a:lnTo>
                    <a:pt x="8267" y="21386"/>
                  </a:lnTo>
                  <a:lnTo>
                    <a:pt x="14363" y="20993"/>
                  </a:lnTo>
                  <a:lnTo>
                    <a:pt x="21450" y="20777"/>
                  </a:lnTo>
                  <a:lnTo>
                    <a:pt x="27355" y="19812"/>
                  </a:lnTo>
                  <a:lnTo>
                    <a:pt x="27749" y="19812"/>
                  </a:lnTo>
                  <a:lnTo>
                    <a:pt x="28346" y="19812"/>
                  </a:lnTo>
                  <a:lnTo>
                    <a:pt x="28740" y="19608"/>
                  </a:lnTo>
                  <a:lnTo>
                    <a:pt x="28930" y="19215"/>
                  </a:lnTo>
                  <a:lnTo>
                    <a:pt x="29324" y="19215"/>
                  </a:lnTo>
                  <a:lnTo>
                    <a:pt x="30314" y="18249"/>
                  </a:lnTo>
                  <a:lnTo>
                    <a:pt x="30505" y="18249"/>
                  </a:lnTo>
                  <a:lnTo>
                    <a:pt x="30899" y="18034"/>
                  </a:lnTo>
                  <a:lnTo>
                    <a:pt x="30899" y="17640"/>
                  </a:lnTo>
                  <a:lnTo>
                    <a:pt x="31102" y="17259"/>
                  </a:lnTo>
                  <a:lnTo>
                    <a:pt x="31496" y="16649"/>
                  </a:lnTo>
                  <a:lnTo>
                    <a:pt x="31496" y="16471"/>
                  </a:lnTo>
                  <a:lnTo>
                    <a:pt x="31889" y="16078"/>
                  </a:lnTo>
                  <a:lnTo>
                    <a:pt x="31889" y="15481"/>
                  </a:lnTo>
                  <a:lnTo>
                    <a:pt x="32473" y="12941"/>
                  </a:lnTo>
                  <a:lnTo>
                    <a:pt x="33070" y="10769"/>
                  </a:lnTo>
                  <a:lnTo>
                    <a:pt x="33070" y="10198"/>
                  </a:lnTo>
                  <a:lnTo>
                    <a:pt x="33464" y="10198"/>
                  </a:lnTo>
                  <a:lnTo>
                    <a:pt x="33464" y="9804"/>
                  </a:lnTo>
                  <a:lnTo>
                    <a:pt x="33655" y="9804"/>
                  </a:lnTo>
                  <a:lnTo>
                    <a:pt x="33655" y="9410"/>
                  </a:lnTo>
                  <a:lnTo>
                    <a:pt x="34048" y="9410"/>
                  </a:lnTo>
                  <a:lnTo>
                    <a:pt x="35039" y="9410"/>
                  </a:lnTo>
                  <a:lnTo>
                    <a:pt x="35229" y="9207"/>
                  </a:lnTo>
                  <a:lnTo>
                    <a:pt x="35826" y="9207"/>
                  </a:lnTo>
                  <a:lnTo>
                    <a:pt x="36220" y="9207"/>
                  </a:lnTo>
                  <a:lnTo>
                    <a:pt x="36614" y="9207"/>
                  </a:lnTo>
                  <a:lnTo>
                    <a:pt x="36614" y="9410"/>
                  </a:lnTo>
                  <a:lnTo>
                    <a:pt x="36804" y="9410"/>
                  </a:lnTo>
                  <a:lnTo>
                    <a:pt x="36804" y="9804"/>
                  </a:lnTo>
                  <a:lnTo>
                    <a:pt x="37198" y="10198"/>
                  </a:lnTo>
                  <a:lnTo>
                    <a:pt x="38379" y="14503"/>
                  </a:lnTo>
                  <a:lnTo>
                    <a:pt x="38773" y="14897"/>
                  </a:lnTo>
                  <a:lnTo>
                    <a:pt x="38773" y="15087"/>
                  </a:lnTo>
                  <a:lnTo>
                    <a:pt x="38976" y="15481"/>
                  </a:lnTo>
                  <a:lnTo>
                    <a:pt x="38976" y="15684"/>
                  </a:lnTo>
                  <a:lnTo>
                    <a:pt x="39370" y="16078"/>
                  </a:lnTo>
                  <a:lnTo>
                    <a:pt x="39370" y="16471"/>
                  </a:lnTo>
                  <a:lnTo>
                    <a:pt x="39763" y="16649"/>
                  </a:lnTo>
                  <a:lnTo>
                    <a:pt x="39763" y="17043"/>
                  </a:lnTo>
                  <a:lnTo>
                    <a:pt x="39954" y="17043"/>
                  </a:lnTo>
                  <a:lnTo>
                    <a:pt x="40347" y="17259"/>
                  </a:lnTo>
                  <a:lnTo>
                    <a:pt x="40551" y="17640"/>
                  </a:lnTo>
                  <a:lnTo>
                    <a:pt x="40944" y="17640"/>
                  </a:lnTo>
                  <a:lnTo>
                    <a:pt x="41338" y="18034"/>
                  </a:lnTo>
                  <a:lnTo>
                    <a:pt x="41922" y="18034"/>
                  </a:lnTo>
                  <a:lnTo>
                    <a:pt x="42125" y="18034"/>
                  </a:lnTo>
                  <a:lnTo>
                    <a:pt x="42913" y="17640"/>
                  </a:lnTo>
                  <a:lnTo>
                    <a:pt x="44488" y="17640"/>
                  </a:lnTo>
                  <a:lnTo>
                    <a:pt x="44678" y="17259"/>
                  </a:lnTo>
                  <a:lnTo>
                    <a:pt x="45669" y="17259"/>
                  </a:lnTo>
                  <a:lnTo>
                    <a:pt x="46062" y="17043"/>
                  </a:lnTo>
                  <a:lnTo>
                    <a:pt x="46647" y="17043"/>
                  </a:lnTo>
                  <a:lnTo>
                    <a:pt x="46850" y="16649"/>
                  </a:lnTo>
                  <a:lnTo>
                    <a:pt x="47244" y="16649"/>
                  </a:lnTo>
                  <a:lnTo>
                    <a:pt x="47637" y="16471"/>
                  </a:lnTo>
                  <a:lnTo>
                    <a:pt x="47828" y="16471"/>
                  </a:lnTo>
                  <a:lnTo>
                    <a:pt x="48221" y="16471"/>
                  </a:lnTo>
                  <a:lnTo>
                    <a:pt x="48221" y="7848"/>
                  </a:lnTo>
                  <a:close/>
                </a:path>
              </a:pathLst>
            </a:custGeom>
            <a:solidFill>
              <a:srgbClr val="9FD0D0"/>
            </a:solidFill>
          </p:spPr>
          <p:txBody>
            <a:bodyPr wrap="square" lIns="0" tIns="0" rIns="0" bIns="0" rtlCol="0"/>
            <a:lstStyle/>
            <a:p>
              <a:endParaRPr/>
            </a:p>
          </p:txBody>
        </p:sp>
        <p:sp>
          <p:nvSpPr>
            <p:cNvPr id="64" name="object 61">
              <a:extLst>
                <a:ext uri="{FF2B5EF4-FFF2-40B4-BE49-F238E27FC236}">
                  <a16:creationId xmlns:a16="http://schemas.microsoft.com/office/drawing/2014/main" id="{D9CB4FC4-76C0-EA5C-257C-49CCBD011ACA}"/>
                </a:ext>
              </a:extLst>
            </p:cNvPr>
            <p:cNvSpPr/>
            <p:nvPr/>
          </p:nvSpPr>
          <p:spPr>
            <a:xfrm>
              <a:off x="1248359" y="3908170"/>
              <a:ext cx="96520" cy="212090"/>
            </a:xfrm>
            <a:custGeom>
              <a:avLst/>
              <a:gdLst/>
              <a:ahLst/>
              <a:cxnLst/>
              <a:rect l="l" t="t" r="r" b="b"/>
              <a:pathLst>
                <a:path w="96519" h="212089">
                  <a:moveTo>
                    <a:pt x="91338" y="195097"/>
                  </a:moveTo>
                  <a:lnTo>
                    <a:pt x="91147" y="194132"/>
                  </a:lnTo>
                  <a:lnTo>
                    <a:pt x="91147" y="193522"/>
                  </a:lnTo>
                  <a:lnTo>
                    <a:pt x="90754" y="192532"/>
                  </a:lnTo>
                  <a:lnTo>
                    <a:pt x="90754" y="199402"/>
                  </a:lnTo>
                  <a:lnTo>
                    <a:pt x="91147" y="199402"/>
                  </a:lnTo>
                  <a:lnTo>
                    <a:pt x="91338" y="199224"/>
                  </a:lnTo>
                  <a:lnTo>
                    <a:pt x="91338" y="195097"/>
                  </a:lnTo>
                  <a:close/>
                </a:path>
                <a:path w="96519" h="212089">
                  <a:moveTo>
                    <a:pt x="96456" y="37846"/>
                  </a:moveTo>
                  <a:lnTo>
                    <a:pt x="96062" y="37642"/>
                  </a:lnTo>
                  <a:lnTo>
                    <a:pt x="96062" y="37071"/>
                  </a:lnTo>
                  <a:lnTo>
                    <a:pt x="94488" y="35496"/>
                  </a:lnTo>
                  <a:lnTo>
                    <a:pt x="94297" y="35496"/>
                  </a:lnTo>
                  <a:lnTo>
                    <a:pt x="93903" y="35102"/>
                  </a:lnTo>
                  <a:lnTo>
                    <a:pt x="93306" y="35102"/>
                  </a:lnTo>
                  <a:lnTo>
                    <a:pt x="93510" y="34112"/>
                  </a:lnTo>
                  <a:lnTo>
                    <a:pt x="93510" y="31369"/>
                  </a:lnTo>
                  <a:lnTo>
                    <a:pt x="93903" y="31369"/>
                  </a:lnTo>
                  <a:lnTo>
                    <a:pt x="93903" y="26276"/>
                  </a:lnTo>
                  <a:lnTo>
                    <a:pt x="93510" y="26276"/>
                  </a:lnTo>
                  <a:lnTo>
                    <a:pt x="93510" y="23139"/>
                  </a:lnTo>
                  <a:lnTo>
                    <a:pt x="93306" y="22161"/>
                  </a:lnTo>
                  <a:lnTo>
                    <a:pt x="92519" y="16675"/>
                  </a:lnTo>
                  <a:lnTo>
                    <a:pt x="90944" y="13335"/>
                  </a:lnTo>
                  <a:lnTo>
                    <a:pt x="88188" y="8813"/>
                  </a:lnTo>
                  <a:lnTo>
                    <a:pt x="87998" y="8026"/>
                  </a:lnTo>
                  <a:lnTo>
                    <a:pt x="87210" y="7848"/>
                  </a:lnTo>
                  <a:lnTo>
                    <a:pt x="86423" y="6070"/>
                  </a:lnTo>
                  <a:lnTo>
                    <a:pt x="84645" y="4889"/>
                  </a:lnTo>
                  <a:lnTo>
                    <a:pt x="83273" y="3708"/>
                  </a:lnTo>
                  <a:lnTo>
                    <a:pt x="82880" y="3708"/>
                  </a:lnTo>
                  <a:lnTo>
                    <a:pt x="82880" y="3327"/>
                  </a:lnTo>
                  <a:lnTo>
                    <a:pt x="82486" y="3136"/>
                  </a:lnTo>
                  <a:lnTo>
                    <a:pt x="82283" y="3136"/>
                  </a:lnTo>
                  <a:lnTo>
                    <a:pt x="81699" y="2743"/>
                  </a:lnTo>
                  <a:lnTo>
                    <a:pt x="81305" y="2540"/>
                  </a:lnTo>
                  <a:lnTo>
                    <a:pt x="80708" y="2540"/>
                  </a:lnTo>
                  <a:lnTo>
                    <a:pt x="80314" y="2146"/>
                  </a:lnTo>
                  <a:lnTo>
                    <a:pt x="79730" y="1752"/>
                  </a:lnTo>
                  <a:lnTo>
                    <a:pt x="79133" y="1574"/>
                  </a:lnTo>
                  <a:lnTo>
                    <a:pt x="78740" y="1574"/>
                  </a:lnTo>
                  <a:lnTo>
                    <a:pt x="78155" y="1181"/>
                  </a:lnTo>
                  <a:lnTo>
                    <a:pt x="77558" y="1181"/>
                  </a:lnTo>
                  <a:lnTo>
                    <a:pt x="77165" y="1181"/>
                  </a:lnTo>
                  <a:lnTo>
                    <a:pt x="69684" y="190"/>
                  </a:lnTo>
                  <a:lnTo>
                    <a:pt x="65951" y="0"/>
                  </a:lnTo>
                  <a:lnTo>
                    <a:pt x="63982" y="0"/>
                  </a:lnTo>
                  <a:lnTo>
                    <a:pt x="65163" y="571"/>
                  </a:lnTo>
                  <a:lnTo>
                    <a:pt x="66052" y="571"/>
                  </a:lnTo>
                  <a:lnTo>
                    <a:pt x="66141" y="965"/>
                  </a:lnTo>
                  <a:lnTo>
                    <a:pt x="67132" y="1968"/>
                  </a:lnTo>
                  <a:lnTo>
                    <a:pt x="68313" y="1752"/>
                  </a:lnTo>
                  <a:lnTo>
                    <a:pt x="69291" y="3136"/>
                  </a:lnTo>
                  <a:lnTo>
                    <a:pt x="69684" y="3327"/>
                  </a:lnTo>
                  <a:lnTo>
                    <a:pt x="70281" y="4102"/>
                  </a:lnTo>
                  <a:lnTo>
                    <a:pt x="72047" y="5676"/>
                  </a:lnTo>
                  <a:lnTo>
                    <a:pt x="71653" y="5880"/>
                  </a:lnTo>
                  <a:lnTo>
                    <a:pt x="73037" y="7239"/>
                  </a:lnTo>
                  <a:lnTo>
                    <a:pt x="73431" y="7848"/>
                  </a:lnTo>
                  <a:lnTo>
                    <a:pt x="74015" y="8420"/>
                  </a:lnTo>
                  <a:lnTo>
                    <a:pt x="74409" y="9017"/>
                  </a:lnTo>
                  <a:lnTo>
                    <a:pt x="74409" y="9410"/>
                  </a:lnTo>
                  <a:lnTo>
                    <a:pt x="74612" y="9588"/>
                  </a:lnTo>
                  <a:lnTo>
                    <a:pt x="75006" y="10591"/>
                  </a:lnTo>
                  <a:lnTo>
                    <a:pt x="75590" y="11188"/>
                  </a:lnTo>
                  <a:lnTo>
                    <a:pt x="75984" y="12153"/>
                  </a:lnTo>
                  <a:lnTo>
                    <a:pt x="76187" y="12750"/>
                  </a:lnTo>
                  <a:lnTo>
                    <a:pt x="76581" y="13728"/>
                  </a:lnTo>
                  <a:lnTo>
                    <a:pt x="77558" y="16675"/>
                  </a:lnTo>
                  <a:lnTo>
                    <a:pt x="77558" y="17462"/>
                  </a:lnTo>
                  <a:lnTo>
                    <a:pt x="78524" y="20332"/>
                  </a:lnTo>
                  <a:lnTo>
                    <a:pt x="78549" y="21386"/>
                  </a:lnTo>
                  <a:lnTo>
                    <a:pt x="78740" y="22161"/>
                  </a:lnTo>
                  <a:lnTo>
                    <a:pt x="78740" y="23520"/>
                  </a:lnTo>
                  <a:lnTo>
                    <a:pt x="78740" y="27660"/>
                  </a:lnTo>
                  <a:lnTo>
                    <a:pt x="78740" y="31572"/>
                  </a:lnTo>
                  <a:lnTo>
                    <a:pt x="78549" y="32537"/>
                  </a:lnTo>
                  <a:lnTo>
                    <a:pt x="78549" y="33540"/>
                  </a:lnTo>
                  <a:lnTo>
                    <a:pt x="77558" y="33540"/>
                  </a:lnTo>
                  <a:lnTo>
                    <a:pt x="76974" y="33540"/>
                  </a:lnTo>
                  <a:lnTo>
                    <a:pt x="76581" y="95986"/>
                  </a:lnTo>
                  <a:lnTo>
                    <a:pt x="76581" y="33070"/>
                  </a:lnTo>
                  <a:lnTo>
                    <a:pt x="76174" y="33070"/>
                  </a:lnTo>
                  <a:lnTo>
                    <a:pt x="76174" y="159816"/>
                  </a:lnTo>
                  <a:lnTo>
                    <a:pt x="76174" y="161074"/>
                  </a:lnTo>
                  <a:lnTo>
                    <a:pt x="76174" y="161836"/>
                  </a:lnTo>
                  <a:lnTo>
                    <a:pt x="76085" y="159816"/>
                  </a:lnTo>
                  <a:lnTo>
                    <a:pt x="76174" y="33070"/>
                  </a:lnTo>
                  <a:lnTo>
                    <a:pt x="75006" y="33070"/>
                  </a:lnTo>
                  <a:lnTo>
                    <a:pt x="73723" y="33070"/>
                  </a:lnTo>
                  <a:lnTo>
                    <a:pt x="73723" y="97066"/>
                  </a:lnTo>
                  <a:lnTo>
                    <a:pt x="71297" y="33070"/>
                  </a:lnTo>
                  <a:lnTo>
                    <a:pt x="72669" y="33070"/>
                  </a:lnTo>
                  <a:lnTo>
                    <a:pt x="72669" y="31800"/>
                  </a:lnTo>
                  <a:lnTo>
                    <a:pt x="71285" y="31800"/>
                  </a:lnTo>
                  <a:lnTo>
                    <a:pt x="71285" y="32639"/>
                  </a:lnTo>
                  <a:lnTo>
                    <a:pt x="71259" y="31965"/>
                  </a:lnTo>
                  <a:lnTo>
                    <a:pt x="70675" y="31572"/>
                  </a:lnTo>
                  <a:lnTo>
                    <a:pt x="70281" y="31369"/>
                  </a:lnTo>
                  <a:lnTo>
                    <a:pt x="69684" y="31369"/>
                  </a:lnTo>
                  <a:lnTo>
                    <a:pt x="69100" y="30975"/>
                  </a:lnTo>
                  <a:lnTo>
                    <a:pt x="68110" y="30797"/>
                  </a:lnTo>
                  <a:lnTo>
                    <a:pt x="67525" y="30010"/>
                  </a:lnTo>
                  <a:lnTo>
                    <a:pt x="66535" y="29794"/>
                  </a:lnTo>
                  <a:lnTo>
                    <a:pt x="65951" y="29400"/>
                  </a:lnTo>
                  <a:lnTo>
                    <a:pt x="65557" y="29222"/>
                  </a:lnTo>
                  <a:lnTo>
                    <a:pt x="64960" y="29222"/>
                  </a:lnTo>
                  <a:lnTo>
                    <a:pt x="64566" y="28829"/>
                  </a:lnTo>
                  <a:lnTo>
                    <a:pt x="63982" y="28829"/>
                  </a:lnTo>
                  <a:lnTo>
                    <a:pt x="63779" y="122237"/>
                  </a:lnTo>
                  <a:lnTo>
                    <a:pt x="63779" y="29260"/>
                  </a:lnTo>
                  <a:lnTo>
                    <a:pt x="63487" y="29260"/>
                  </a:lnTo>
                  <a:lnTo>
                    <a:pt x="63487" y="27990"/>
                  </a:lnTo>
                  <a:lnTo>
                    <a:pt x="62611" y="27990"/>
                  </a:lnTo>
                  <a:lnTo>
                    <a:pt x="62611" y="29260"/>
                  </a:lnTo>
                  <a:lnTo>
                    <a:pt x="61810" y="29260"/>
                  </a:lnTo>
                  <a:lnTo>
                    <a:pt x="61810" y="28829"/>
                  </a:lnTo>
                  <a:lnTo>
                    <a:pt x="61417" y="28829"/>
                  </a:lnTo>
                  <a:lnTo>
                    <a:pt x="61226" y="29222"/>
                  </a:lnTo>
                  <a:lnTo>
                    <a:pt x="61214" y="30530"/>
                  </a:lnTo>
                  <a:lnTo>
                    <a:pt x="61023" y="122936"/>
                  </a:lnTo>
                  <a:lnTo>
                    <a:pt x="61023" y="30530"/>
                  </a:lnTo>
                  <a:lnTo>
                    <a:pt x="61214" y="30530"/>
                  </a:lnTo>
                  <a:lnTo>
                    <a:pt x="61214" y="29260"/>
                  </a:lnTo>
                  <a:lnTo>
                    <a:pt x="59753" y="29260"/>
                  </a:lnTo>
                  <a:lnTo>
                    <a:pt x="59753" y="30530"/>
                  </a:lnTo>
                  <a:lnTo>
                    <a:pt x="59245" y="30530"/>
                  </a:lnTo>
                  <a:lnTo>
                    <a:pt x="59258" y="30403"/>
                  </a:lnTo>
                  <a:lnTo>
                    <a:pt x="59055" y="30492"/>
                  </a:lnTo>
                  <a:lnTo>
                    <a:pt x="59055" y="123812"/>
                  </a:lnTo>
                  <a:lnTo>
                    <a:pt x="59055" y="210515"/>
                  </a:lnTo>
                  <a:lnTo>
                    <a:pt x="58864" y="210515"/>
                  </a:lnTo>
                  <a:lnTo>
                    <a:pt x="59055" y="123812"/>
                  </a:lnTo>
                  <a:lnTo>
                    <a:pt x="59055" y="30492"/>
                  </a:lnTo>
                  <a:lnTo>
                    <a:pt x="58267" y="30797"/>
                  </a:lnTo>
                  <a:lnTo>
                    <a:pt x="58077" y="30975"/>
                  </a:lnTo>
                  <a:lnTo>
                    <a:pt x="57086" y="31572"/>
                  </a:lnTo>
                  <a:lnTo>
                    <a:pt x="56502" y="32359"/>
                  </a:lnTo>
                  <a:lnTo>
                    <a:pt x="55118" y="33147"/>
                  </a:lnTo>
                  <a:lnTo>
                    <a:pt x="54533" y="33934"/>
                  </a:lnTo>
                  <a:lnTo>
                    <a:pt x="54533" y="34328"/>
                  </a:lnTo>
                  <a:lnTo>
                    <a:pt x="52311" y="34328"/>
                  </a:lnTo>
                  <a:lnTo>
                    <a:pt x="52311" y="35598"/>
                  </a:lnTo>
                  <a:lnTo>
                    <a:pt x="52666" y="35598"/>
                  </a:lnTo>
                  <a:lnTo>
                    <a:pt x="52666" y="38138"/>
                  </a:lnTo>
                  <a:lnTo>
                    <a:pt x="51993" y="38138"/>
                  </a:lnTo>
                  <a:lnTo>
                    <a:pt x="51993" y="36868"/>
                  </a:lnTo>
                  <a:lnTo>
                    <a:pt x="51981" y="35598"/>
                  </a:lnTo>
                  <a:lnTo>
                    <a:pt x="49923" y="35598"/>
                  </a:lnTo>
                  <a:lnTo>
                    <a:pt x="49923" y="36868"/>
                  </a:lnTo>
                  <a:lnTo>
                    <a:pt x="47713" y="36868"/>
                  </a:lnTo>
                  <a:lnTo>
                    <a:pt x="47713" y="38138"/>
                  </a:lnTo>
                  <a:lnTo>
                    <a:pt x="49822" y="38138"/>
                  </a:lnTo>
                  <a:lnTo>
                    <a:pt x="49822" y="124828"/>
                  </a:lnTo>
                  <a:lnTo>
                    <a:pt x="46266" y="37846"/>
                  </a:lnTo>
                  <a:lnTo>
                    <a:pt x="46062" y="37071"/>
                  </a:lnTo>
                  <a:lnTo>
                    <a:pt x="45669" y="32156"/>
                  </a:lnTo>
                  <a:lnTo>
                    <a:pt x="44094" y="27660"/>
                  </a:lnTo>
                  <a:lnTo>
                    <a:pt x="42989" y="25349"/>
                  </a:lnTo>
                  <a:lnTo>
                    <a:pt x="42989" y="157492"/>
                  </a:lnTo>
                  <a:lnTo>
                    <a:pt x="42913" y="160591"/>
                  </a:lnTo>
                  <a:lnTo>
                    <a:pt x="42913" y="157632"/>
                  </a:lnTo>
                  <a:lnTo>
                    <a:pt x="42989" y="157492"/>
                  </a:lnTo>
                  <a:lnTo>
                    <a:pt x="42989" y="25349"/>
                  </a:lnTo>
                  <a:lnTo>
                    <a:pt x="41935" y="23139"/>
                  </a:lnTo>
                  <a:lnTo>
                    <a:pt x="41541" y="22161"/>
                  </a:lnTo>
                  <a:lnTo>
                    <a:pt x="40944" y="21386"/>
                  </a:lnTo>
                  <a:lnTo>
                    <a:pt x="39370" y="17856"/>
                  </a:lnTo>
                  <a:lnTo>
                    <a:pt x="38785" y="17856"/>
                  </a:lnTo>
                  <a:lnTo>
                    <a:pt x="36817" y="15113"/>
                  </a:lnTo>
                  <a:lnTo>
                    <a:pt x="35636" y="13538"/>
                  </a:lnTo>
                  <a:lnTo>
                    <a:pt x="33464" y="11366"/>
                  </a:lnTo>
                  <a:lnTo>
                    <a:pt x="35242" y="12369"/>
                  </a:lnTo>
                  <a:lnTo>
                    <a:pt x="32486" y="10401"/>
                  </a:lnTo>
                  <a:lnTo>
                    <a:pt x="31889" y="9588"/>
                  </a:lnTo>
                  <a:lnTo>
                    <a:pt x="31305" y="9410"/>
                  </a:lnTo>
                  <a:lnTo>
                    <a:pt x="30518" y="8813"/>
                  </a:lnTo>
                  <a:lnTo>
                    <a:pt x="29921" y="8813"/>
                  </a:lnTo>
                  <a:lnTo>
                    <a:pt x="29921" y="8420"/>
                  </a:lnTo>
                  <a:lnTo>
                    <a:pt x="29337" y="7848"/>
                  </a:lnTo>
                  <a:lnTo>
                    <a:pt x="28943" y="7848"/>
                  </a:lnTo>
                  <a:lnTo>
                    <a:pt x="28740" y="7454"/>
                  </a:lnTo>
                  <a:lnTo>
                    <a:pt x="28155" y="7239"/>
                  </a:lnTo>
                  <a:lnTo>
                    <a:pt x="27368" y="6845"/>
                  </a:lnTo>
                  <a:lnTo>
                    <a:pt x="27165" y="6451"/>
                  </a:lnTo>
                  <a:lnTo>
                    <a:pt x="25793" y="5880"/>
                  </a:lnTo>
                  <a:lnTo>
                    <a:pt x="25196" y="5880"/>
                  </a:lnTo>
                  <a:lnTo>
                    <a:pt x="24015" y="5283"/>
                  </a:lnTo>
                  <a:lnTo>
                    <a:pt x="23431" y="5283"/>
                  </a:lnTo>
                  <a:lnTo>
                    <a:pt x="22644" y="4889"/>
                  </a:lnTo>
                  <a:lnTo>
                    <a:pt x="21856" y="4889"/>
                  </a:lnTo>
                  <a:lnTo>
                    <a:pt x="20866" y="4711"/>
                  </a:lnTo>
                  <a:lnTo>
                    <a:pt x="19291" y="4711"/>
                  </a:lnTo>
                  <a:lnTo>
                    <a:pt x="18313" y="4318"/>
                  </a:lnTo>
                  <a:lnTo>
                    <a:pt x="17716" y="4318"/>
                  </a:lnTo>
                  <a:lnTo>
                    <a:pt x="16344" y="4102"/>
                  </a:lnTo>
                  <a:lnTo>
                    <a:pt x="15557" y="4102"/>
                  </a:lnTo>
                  <a:lnTo>
                    <a:pt x="14770" y="3708"/>
                  </a:lnTo>
                  <a:lnTo>
                    <a:pt x="11023" y="5283"/>
                  </a:lnTo>
                  <a:lnTo>
                    <a:pt x="6096" y="7239"/>
                  </a:lnTo>
                  <a:lnTo>
                    <a:pt x="0" y="9410"/>
                  </a:lnTo>
                  <a:lnTo>
                    <a:pt x="596" y="9410"/>
                  </a:lnTo>
                  <a:lnTo>
                    <a:pt x="1384" y="9588"/>
                  </a:lnTo>
                  <a:lnTo>
                    <a:pt x="2959" y="9588"/>
                  </a:lnTo>
                  <a:lnTo>
                    <a:pt x="3543" y="10007"/>
                  </a:lnTo>
                  <a:lnTo>
                    <a:pt x="4127" y="10007"/>
                  </a:lnTo>
                  <a:lnTo>
                    <a:pt x="4724" y="10401"/>
                  </a:lnTo>
                  <a:lnTo>
                    <a:pt x="6299" y="10401"/>
                  </a:lnTo>
                  <a:lnTo>
                    <a:pt x="6883" y="10591"/>
                  </a:lnTo>
                  <a:lnTo>
                    <a:pt x="7670" y="10591"/>
                  </a:lnTo>
                  <a:lnTo>
                    <a:pt x="8267" y="10985"/>
                  </a:lnTo>
                  <a:lnTo>
                    <a:pt x="9258" y="10985"/>
                  </a:lnTo>
                  <a:lnTo>
                    <a:pt x="9448" y="11188"/>
                  </a:lnTo>
                  <a:lnTo>
                    <a:pt x="9842" y="11188"/>
                  </a:lnTo>
                  <a:lnTo>
                    <a:pt x="10045" y="11582"/>
                  </a:lnTo>
                  <a:lnTo>
                    <a:pt x="10439" y="11582"/>
                  </a:lnTo>
                  <a:lnTo>
                    <a:pt x="11417" y="11976"/>
                  </a:lnTo>
                  <a:lnTo>
                    <a:pt x="12014" y="12153"/>
                  </a:lnTo>
                  <a:lnTo>
                    <a:pt x="12598" y="12547"/>
                  </a:lnTo>
                  <a:lnTo>
                    <a:pt x="13779" y="13144"/>
                  </a:lnTo>
                  <a:lnTo>
                    <a:pt x="14770" y="14122"/>
                  </a:lnTo>
                  <a:lnTo>
                    <a:pt x="16141" y="14719"/>
                  </a:lnTo>
                  <a:lnTo>
                    <a:pt x="16738" y="15290"/>
                  </a:lnTo>
                  <a:lnTo>
                    <a:pt x="17322" y="15887"/>
                  </a:lnTo>
                  <a:lnTo>
                    <a:pt x="17919" y="16281"/>
                  </a:lnTo>
                  <a:lnTo>
                    <a:pt x="19291" y="17462"/>
                  </a:lnTo>
                  <a:lnTo>
                    <a:pt x="19888" y="18427"/>
                  </a:lnTo>
                  <a:lnTo>
                    <a:pt x="21056" y="19812"/>
                  </a:lnTo>
                  <a:lnTo>
                    <a:pt x="21856" y="20599"/>
                  </a:lnTo>
                  <a:lnTo>
                    <a:pt x="23037" y="22161"/>
                  </a:lnTo>
                  <a:lnTo>
                    <a:pt x="23431" y="22948"/>
                  </a:lnTo>
                  <a:lnTo>
                    <a:pt x="24612" y="24701"/>
                  </a:lnTo>
                  <a:lnTo>
                    <a:pt x="25196" y="26085"/>
                  </a:lnTo>
                  <a:lnTo>
                    <a:pt x="26974" y="28435"/>
                  </a:lnTo>
                  <a:lnTo>
                    <a:pt x="27368" y="30403"/>
                  </a:lnTo>
                  <a:lnTo>
                    <a:pt x="28155" y="31369"/>
                  </a:lnTo>
                  <a:lnTo>
                    <a:pt x="28346" y="32537"/>
                  </a:lnTo>
                  <a:lnTo>
                    <a:pt x="28740" y="33540"/>
                  </a:lnTo>
                  <a:lnTo>
                    <a:pt x="28943" y="34505"/>
                  </a:lnTo>
                  <a:lnTo>
                    <a:pt x="29337" y="35496"/>
                  </a:lnTo>
                  <a:lnTo>
                    <a:pt x="29730" y="36677"/>
                  </a:lnTo>
                  <a:lnTo>
                    <a:pt x="29921" y="37642"/>
                  </a:lnTo>
                  <a:lnTo>
                    <a:pt x="30518" y="37642"/>
                  </a:lnTo>
                  <a:lnTo>
                    <a:pt x="30518" y="40386"/>
                  </a:lnTo>
                  <a:lnTo>
                    <a:pt x="30911" y="41770"/>
                  </a:lnTo>
                  <a:lnTo>
                    <a:pt x="30911" y="42557"/>
                  </a:lnTo>
                  <a:lnTo>
                    <a:pt x="31305" y="43522"/>
                  </a:lnTo>
                  <a:lnTo>
                    <a:pt x="30314" y="43726"/>
                  </a:lnTo>
                  <a:lnTo>
                    <a:pt x="29730" y="44513"/>
                  </a:lnTo>
                  <a:lnTo>
                    <a:pt x="28943" y="45085"/>
                  </a:lnTo>
                  <a:lnTo>
                    <a:pt x="28943" y="45478"/>
                  </a:lnTo>
                  <a:lnTo>
                    <a:pt x="28740" y="45478"/>
                  </a:lnTo>
                  <a:lnTo>
                    <a:pt x="28740" y="45694"/>
                  </a:lnTo>
                  <a:lnTo>
                    <a:pt x="28346" y="46469"/>
                  </a:lnTo>
                  <a:lnTo>
                    <a:pt x="28155" y="46659"/>
                  </a:lnTo>
                  <a:lnTo>
                    <a:pt x="28155" y="47650"/>
                  </a:lnTo>
                  <a:lnTo>
                    <a:pt x="27762" y="48044"/>
                  </a:lnTo>
                  <a:lnTo>
                    <a:pt x="27762" y="50190"/>
                  </a:lnTo>
                  <a:lnTo>
                    <a:pt x="42329" y="153136"/>
                  </a:lnTo>
                  <a:lnTo>
                    <a:pt x="42722" y="153720"/>
                  </a:lnTo>
                  <a:lnTo>
                    <a:pt x="42951" y="156552"/>
                  </a:lnTo>
                  <a:lnTo>
                    <a:pt x="42519" y="154711"/>
                  </a:lnTo>
                  <a:lnTo>
                    <a:pt x="42519" y="153720"/>
                  </a:lnTo>
                  <a:lnTo>
                    <a:pt x="42329" y="153136"/>
                  </a:lnTo>
                  <a:lnTo>
                    <a:pt x="41541" y="153327"/>
                  </a:lnTo>
                  <a:lnTo>
                    <a:pt x="40944" y="153327"/>
                  </a:lnTo>
                  <a:lnTo>
                    <a:pt x="39966" y="153924"/>
                  </a:lnTo>
                  <a:lnTo>
                    <a:pt x="37211" y="154889"/>
                  </a:lnTo>
                  <a:lnTo>
                    <a:pt x="36614" y="154889"/>
                  </a:lnTo>
                  <a:lnTo>
                    <a:pt x="35636" y="155282"/>
                  </a:lnTo>
                  <a:lnTo>
                    <a:pt x="34455" y="155892"/>
                  </a:lnTo>
                  <a:lnTo>
                    <a:pt x="32880" y="156273"/>
                  </a:lnTo>
                  <a:lnTo>
                    <a:pt x="31496" y="156464"/>
                  </a:lnTo>
                  <a:lnTo>
                    <a:pt x="29921" y="156857"/>
                  </a:lnTo>
                  <a:lnTo>
                    <a:pt x="25793" y="157632"/>
                  </a:lnTo>
                  <a:lnTo>
                    <a:pt x="20662" y="158419"/>
                  </a:lnTo>
                  <a:lnTo>
                    <a:pt x="16344" y="158635"/>
                  </a:lnTo>
                  <a:lnTo>
                    <a:pt x="14770" y="158635"/>
                  </a:lnTo>
                  <a:lnTo>
                    <a:pt x="13195" y="159029"/>
                  </a:lnTo>
                  <a:lnTo>
                    <a:pt x="15557" y="167259"/>
                  </a:lnTo>
                  <a:lnTo>
                    <a:pt x="20281" y="168046"/>
                  </a:lnTo>
                  <a:lnTo>
                    <a:pt x="25006" y="169011"/>
                  </a:lnTo>
                  <a:lnTo>
                    <a:pt x="29730" y="169608"/>
                  </a:lnTo>
                  <a:lnTo>
                    <a:pt x="33667" y="170395"/>
                  </a:lnTo>
                  <a:lnTo>
                    <a:pt x="37604" y="170967"/>
                  </a:lnTo>
                  <a:lnTo>
                    <a:pt x="39763" y="171183"/>
                  </a:lnTo>
                  <a:lnTo>
                    <a:pt x="41859" y="171945"/>
                  </a:lnTo>
                  <a:lnTo>
                    <a:pt x="41287" y="175285"/>
                  </a:lnTo>
                  <a:lnTo>
                    <a:pt x="39814" y="182587"/>
                  </a:lnTo>
                  <a:lnTo>
                    <a:pt x="38785" y="189992"/>
                  </a:lnTo>
                  <a:lnTo>
                    <a:pt x="35636" y="208635"/>
                  </a:lnTo>
                  <a:lnTo>
                    <a:pt x="36029" y="208635"/>
                  </a:lnTo>
                  <a:lnTo>
                    <a:pt x="36614" y="209207"/>
                  </a:lnTo>
                  <a:lnTo>
                    <a:pt x="36614" y="209600"/>
                  </a:lnTo>
                  <a:lnTo>
                    <a:pt x="44488" y="210197"/>
                  </a:lnTo>
                  <a:lnTo>
                    <a:pt x="49822" y="210794"/>
                  </a:lnTo>
                  <a:lnTo>
                    <a:pt x="49822" y="211772"/>
                  </a:lnTo>
                  <a:lnTo>
                    <a:pt x="52666" y="211772"/>
                  </a:lnTo>
                  <a:lnTo>
                    <a:pt x="54825" y="211772"/>
                  </a:lnTo>
                  <a:lnTo>
                    <a:pt x="54825" y="122656"/>
                  </a:lnTo>
                  <a:lnTo>
                    <a:pt x="55118" y="211378"/>
                  </a:lnTo>
                  <a:lnTo>
                    <a:pt x="57683" y="211378"/>
                  </a:lnTo>
                  <a:lnTo>
                    <a:pt x="58077" y="211772"/>
                  </a:lnTo>
                  <a:lnTo>
                    <a:pt x="58267" y="211772"/>
                  </a:lnTo>
                  <a:lnTo>
                    <a:pt x="58661" y="211378"/>
                  </a:lnTo>
                  <a:lnTo>
                    <a:pt x="58864" y="211378"/>
                  </a:lnTo>
                  <a:lnTo>
                    <a:pt x="58864" y="211772"/>
                  </a:lnTo>
                  <a:lnTo>
                    <a:pt x="60274" y="211772"/>
                  </a:lnTo>
                  <a:lnTo>
                    <a:pt x="60274" y="210515"/>
                  </a:lnTo>
                  <a:lnTo>
                    <a:pt x="60833" y="210515"/>
                  </a:lnTo>
                  <a:lnTo>
                    <a:pt x="60833" y="210781"/>
                  </a:lnTo>
                  <a:lnTo>
                    <a:pt x="61810" y="210388"/>
                  </a:lnTo>
                  <a:lnTo>
                    <a:pt x="61810" y="210515"/>
                  </a:lnTo>
                  <a:lnTo>
                    <a:pt x="63373" y="210515"/>
                  </a:lnTo>
                  <a:lnTo>
                    <a:pt x="63373" y="209245"/>
                  </a:lnTo>
                  <a:lnTo>
                    <a:pt x="63588" y="209245"/>
                  </a:lnTo>
                  <a:lnTo>
                    <a:pt x="63588" y="209804"/>
                  </a:lnTo>
                  <a:lnTo>
                    <a:pt x="68110" y="208241"/>
                  </a:lnTo>
                  <a:lnTo>
                    <a:pt x="81889" y="202933"/>
                  </a:lnTo>
                  <a:lnTo>
                    <a:pt x="76974" y="167259"/>
                  </a:lnTo>
                  <a:lnTo>
                    <a:pt x="77762" y="166471"/>
                  </a:lnTo>
                  <a:lnTo>
                    <a:pt x="78549" y="166268"/>
                  </a:lnTo>
                  <a:lnTo>
                    <a:pt x="80314" y="165684"/>
                  </a:lnTo>
                  <a:lnTo>
                    <a:pt x="81305" y="164693"/>
                  </a:lnTo>
                  <a:lnTo>
                    <a:pt x="81699" y="164693"/>
                  </a:lnTo>
                  <a:lnTo>
                    <a:pt x="82283" y="164122"/>
                  </a:lnTo>
                  <a:lnTo>
                    <a:pt x="82486" y="164122"/>
                  </a:lnTo>
                  <a:lnTo>
                    <a:pt x="83273" y="163334"/>
                  </a:lnTo>
                  <a:lnTo>
                    <a:pt x="83858" y="163131"/>
                  </a:lnTo>
                  <a:lnTo>
                    <a:pt x="84848" y="162166"/>
                  </a:lnTo>
                  <a:lnTo>
                    <a:pt x="84848" y="161556"/>
                  </a:lnTo>
                  <a:lnTo>
                    <a:pt x="85432" y="161556"/>
                  </a:lnTo>
                  <a:lnTo>
                    <a:pt x="85432" y="160197"/>
                  </a:lnTo>
                  <a:lnTo>
                    <a:pt x="86029" y="160197"/>
                  </a:lnTo>
                  <a:lnTo>
                    <a:pt x="86029" y="157454"/>
                  </a:lnTo>
                  <a:lnTo>
                    <a:pt x="86029" y="154317"/>
                  </a:lnTo>
                  <a:lnTo>
                    <a:pt x="86029" y="151180"/>
                  </a:lnTo>
                  <a:lnTo>
                    <a:pt x="86423" y="150190"/>
                  </a:lnTo>
                  <a:lnTo>
                    <a:pt x="86423" y="149618"/>
                  </a:lnTo>
                  <a:lnTo>
                    <a:pt x="86029" y="149618"/>
                  </a:lnTo>
                  <a:lnTo>
                    <a:pt x="85636" y="149618"/>
                  </a:lnTo>
                  <a:lnTo>
                    <a:pt x="85432" y="149618"/>
                  </a:lnTo>
                  <a:lnTo>
                    <a:pt x="85432" y="149225"/>
                  </a:lnTo>
                  <a:lnTo>
                    <a:pt x="85039" y="149225"/>
                  </a:lnTo>
                  <a:lnTo>
                    <a:pt x="83858" y="149225"/>
                  </a:lnTo>
                  <a:lnTo>
                    <a:pt x="82283" y="149009"/>
                  </a:lnTo>
                  <a:lnTo>
                    <a:pt x="80124" y="148615"/>
                  </a:lnTo>
                  <a:lnTo>
                    <a:pt x="77165" y="148437"/>
                  </a:lnTo>
                  <a:lnTo>
                    <a:pt x="77165" y="149618"/>
                  </a:lnTo>
                  <a:lnTo>
                    <a:pt x="76974" y="150787"/>
                  </a:lnTo>
                  <a:lnTo>
                    <a:pt x="76581" y="151739"/>
                  </a:lnTo>
                  <a:lnTo>
                    <a:pt x="76593" y="148437"/>
                  </a:lnTo>
                  <a:lnTo>
                    <a:pt x="77165" y="148437"/>
                  </a:lnTo>
                  <a:lnTo>
                    <a:pt x="96456" y="40982"/>
                  </a:lnTo>
                  <a:lnTo>
                    <a:pt x="96456" y="37846"/>
                  </a:lnTo>
                  <a:close/>
                </a:path>
              </a:pathLst>
            </a:custGeom>
            <a:solidFill>
              <a:srgbClr val="FFFF00"/>
            </a:solidFill>
          </p:spPr>
          <p:txBody>
            <a:bodyPr wrap="square" lIns="0" tIns="0" rIns="0" bIns="0" rtlCol="0"/>
            <a:lstStyle/>
            <a:p>
              <a:endParaRPr/>
            </a:p>
          </p:txBody>
        </p:sp>
        <p:sp>
          <p:nvSpPr>
            <p:cNvPr id="65" name="object 62">
              <a:extLst>
                <a:ext uri="{FF2B5EF4-FFF2-40B4-BE49-F238E27FC236}">
                  <a16:creationId xmlns:a16="http://schemas.microsoft.com/office/drawing/2014/main" id="{AF62D8C5-2006-DFFC-1FC8-870937290157}"/>
                </a:ext>
              </a:extLst>
            </p:cNvPr>
            <p:cNvSpPr/>
            <p:nvPr/>
          </p:nvSpPr>
          <p:spPr>
            <a:xfrm>
              <a:off x="1231633" y="4066806"/>
              <a:ext cx="108585" cy="185420"/>
            </a:xfrm>
            <a:custGeom>
              <a:avLst/>
              <a:gdLst/>
              <a:ahLst/>
              <a:cxnLst/>
              <a:rect l="l" t="t" r="r" b="b"/>
              <a:pathLst>
                <a:path w="108584" h="185420">
                  <a:moveTo>
                    <a:pt x="7670" y="47040"/>
                  </a:moveTo>
                  <a:lnTo>
                    <a:pt x="7277" y="52527"/>
                  </a:lnTo>
                  <a:lnTo>
                    <a:pt x="7670" y="52146"/>
                  </a:lnTo>
                  <a:lnTo>
                    <a:pt x="7670" y="47040"/>
                  </a:lnTo>
                  <a:close/>
                </a:path>
                <a:path w="108584" h="185420">
                  <a:moveTo>
                    <a:pt x="7670" y="47028"/>
                  </a:moveTo>
                  <a:lnTo>
                    <a:pt x="6718" y="52527"/>
                  </a:lnTo>
                  <a:lnTo>
                    <a:pt x="7277" y="52527"/>
                  </a:lnTo>
                  <a:lnTo>
                    <a:pt x="7670" y="47028"/>
                  </a:lnTo>
                  <a:close/>
                </a:path>
                <a:path w="108584" h="185420">
                  <a:moveTo>
                    <a:pt x="58661" y="13322"/>
                  </a:moveTo>
                  <a:lnTo>
                    <a:pt x="56489" y="12547"/>
                  </a:lnTo>
                  <a:lnTo>
                    <a:pt x="49999" y="11544"/>
                  </a:lnTo>
                  <a:lnTo>
                    <a:pt x="43307" y="10972"/>
                  </a:lnTo>
                  <a:lnTo>
                    <a:pt x="37007" y="9410"/>
                  </a:lnTo>
                  <a:lnTo>
                    <a:pt x="32283" y="8623"/>
                  </a:lnTo>
                  <a:lnTo>
                    <a:pt x="42519" y="49009"/>
                  </a:lnTo>
                  <a:lnTo>
                    <a:pt x="43497" y="49390"/>
                  </a:lnTo>
                  <a:lnTo>
                    <a:pt x="44488" y="49390"/>
                  </a:lnTo>
                  <a:lnTo>
                    <a:pt x="48031" y="49606"/>
                  </a:lnTo>
                  <a:lnTo>
                    <a:pt x="50393" y="49999"/>
                  </a:lnTo>
                  <a:lnTo>
                    <a:pt x="52362" y="49999"/>
                  </a:lnTo>
                  <a:lnTo>
                    <a:pt x="55511" y="31356"/>
                  </a:lnTo>
                  <a:lnTo>
                    <a:pt x="58661" y="13322"/>
                  </a:lnTo>
                  <a:close/>
                </a:path>
                <a:path w="108584" h="185420">
                  <a:moveTo>
                    <a:pt x="59055" y="106667"/>
                  </a:moveTo>
                  <a:lnTo>
                    <a:pt x="58267" y="106667"/>
                  </a:lnTo>
                  <a:lnTo>
                    <a:pt x="58064" y="106451"/>
                  </a:lnTo>
                  <a:lnTo>
                    <a:pt x="57480" y="106451"/>
                  </a:lnTo>
                  <a:lnTo>
                    <a:pt x="57480" y="106057"/>
                  </a:lnTo>
                  <a:lnTo>
                    <a:pt x="57086" y="106057"/>
                  </a:lnTo>
                  <a:lnTo>
                    <a:pt x="56095" y="105092"/>
                  </a:lnTo>
                  <a:lnTo>
                    <a:pt x="55511" y="104305"/>
                  </a:lnTo>
                  <a:lnTo>
                    <a:pt x="54521" y="103530"/>
                  </a:lnTo>
                  <a:lnTo>
                    <a:pt x="53936" y="102920"/>
                  </a:lnTo>
                  <a:lnTo>
                    <a:pt x="53543" y="103314"/>
                  </a:lnTo>
                  <a:lnTo>
                    <a:pt x="53543" y="103530"/>
                  </a:lnTo>
                  <a:lnTo>
                    <a:pt x="53543" y="103924"/>
                  </a:lnTo>
                  <a:lnTo>
                    <a:pt x="53340" y="103924"/>
                  </a:lnTo>
                  <a:lnTo>
                    <a:pt x="52946" y="104305"/>
                  </a:lnTo>
                  <a:lnTo>
                    <a:pt x="52362" y="104495"/>
                  </a:lnTo>
                  <a:lnTo>
                    <a:pt x="51968" y="104495"/>
                  </a:lnTo>
                  <a:lnTo>
                    <a:pt x="51968" y="105092"/>
                  </a:lnTo>
                  <a:lnTo>
                    <a:pt x="51181" y="105092"/>
                  </a:lnTo>
                  <a:lnTo>
                    <a:pt x="50787" y="105092"/>
                  </a:lnTo>
                  <a:lnTo>
                    <a:pt x="50393" y="105092"/>
                  </a:lnTo>
                  <a:lnTo>
                    <a:pt x="50190" y="104889"/>
                  </a:lnTo>
                  <a:lnTo>
                    <a:pt x="49796" y="104889"/>
                  </a:lnTo>
                  <a:lnTo>
                    <a:pt x="49212" y="104889"/>
                  </a:lnTo>
                  <a:lnTo>
                    <a:pt x="49212" y="104495"/>
                  </a:lnTo>
                  <a:lnTo>
                    <a:pt x="48221" y="104495"/>
                  </a:lnTo>
                  <a:lnTo>
                    <a:pt x="48221" y="103924"/>
                  </a:lnTo>
                  <a:lnTo>
                    <a:pt x="48031" y="103924"/>
                  </a:lnTo>
                  <a:lnTo>
                    <a:pt x="48221" y="103797"/>
                  </a:lnTo>
                  <a:lnTo>
                    <a:pt x="48615" y="103530"/>
                  </a:lnTo>
                  <a:lnTo>
                    <a:pt x="47244" y="102349"/>
                  </a:lnTo>
                  <a:lnTo>
                    <a:pt x="46456" y="101180"/>
                  </a:lnTo>
                  <a:lnTo>
                    <a:pt x="44488" y="98615"/>
                  </a:lnTo>
                  <a:lnTo>
                    <a:pt x="43992" y="141554"/>
                  </a:lnTo>
                  <a:lnTo>
                    <a:pt x="43992" y="98767"/>
                  </a:lnTo>
                  <a:lnTo>
                    <a:pt x="44132" y="98767"/>
                  </a:lnTo>
                  <a:lnTo>
                    <a:pt x="44132" y="97497"/>
                  </a:lnTo>
                  <a:lnTo>
                    <a:pt x="42849" y="97497"/>
                  </a:lnTo>
                  <a:lnTo>
                    <a:pt x="42849" y="94970"/>
                  </a:lnTo>
                  <a:lnTo>
                    <a:pt x="41706" y="94970"/>
                  </a:lnTo>
                  <a:lnTo>
                    <a:pt x="41706" y="97497"/>
                  </a:lnTo>
                  <a:lnTo>
                    <a:pt x="41694" y="98767"/>
                  </a:lnTo>
                  <a:lnTo>
                    <a:pt x="41236" y="98767"/>
                  </a:lnTo>
                  <a:lnTo>
                    <a:pt x="41236" y="94970"/>
                  </a:lnTo>
                  <a:lnTo>
                    <a:pt x="41122" y="92430"/>
                  </a:lnTo>
                  <a:lnTo>
                    <a:pt x="39268" y="92430"/>
                  </a:lnTo>
                  <a:lnTo>
                    <a:pt x="39268" y="89903"/>
                  </a:lnTo>
                  <a:lnTo>
                    <a:pt x="37846" y="89903"/>
                  </a:lnTo>
                  <a:lnTo>
                    <a:pt x="37846" y="88633"/>
                  </a:lnTo>
                  <a:lnTo>
                    <a:pt x="37782" y="89903"/>
                  </a:lnTo>
                  <a:lnTo>
                    <a:pt x="37769" y="92430"/>
                  </a:lnTo>
                  <a:lnTo>
                    <a:pt x="37757" y="94970"/>
                  </a:lnTo>
                  <a:lnTo>
                    <a:pt x="37401" y="94970"/>
                  </a:lnTo>
                  <a:lnTo>
                    <a:pt x="37401" y="88633"/>
                  </a:lnTo>
                  <a:lnTo>
                    <a:pt x="36690" y="88633"/>
                  </a:lnTo>
                  <a:lnTo>
                    <a:pt x="36690" y="86093"/>
                  </a:lnTo>
                  <a:lnTo>
                    <a:pt x="35623" y="86093"/>
                  </a:lnTo>
                  <a:lnTo>
                    <a:pt x="35623" y="86245"/>
                  </a:lnTo>
                  <a:lnTo>
                    <a:pt x="35623" y="86639"/>
                  </a:lnTo>
                  <a:lnTo>
                    <a:pt x="35623" y="88633"/>
                  </a:lnTo>
                  <a:lnTo>
                    <a:pt x="35623" y="86639"/>
                  </a:lnTo>
                  <a:lnTo>
                    <a:pt x="35433" y="86639"/>
                  </a:lnTo>
                  <a:lnTo>
                    <a:pt x="35039" y="86245"/>
                  </a:lnTo>
                  <a:lnTo>
                    <a:pt x="34645" y="86245"/>
                  </a:lnTo>
                  <a:lnTo>
                    <a:pt x="34645" y="86067"/>
                  </a:lnTo>
                  <a:lnTo>
                    <a:pt x="34048" y="86067"/>
                  </a:lnTo>
                  <a:lnTo>
                    <a:pt x="34048" y="84823"/>
                  </a:lnTo>
                  <a:lnTo>
                    <a:pt x="33451" y="84823"/>
                  </a:lnTo>
                  <a:lnTo>
                    <a:pt x="33451" y="86093"/>
                  </a:lnTo>
                  <a:lnTo>
                    <a:pt x="33261" y="86093"/>
                  </a:lnTo>
                  <a:lnTo>
                    <a:pt x="33261" y="84823"/>
                  </a:lnTo>
                  <a:lnTo>
                    <a:pt x="29870" y="84823"/>
                  </a:lnTo>
                  <a:lnTo>
                    <a:pt x="29870" y="60744"/>
                  </a:lnTo>
                  <a:lnTo>
                    <a:pt x="26416" y="60744"/>
                  </a:lnTo>
                  <a:lnTo>
                    <a:pt x="26416" y="84823"/>
                  </a:lnTo>
                  <a:lnTo>
                    <a:pt x="26416" y="136893"/>
                  </a:lnTo>
                  <a:lnTo>
                    <a:pt x="26250" y="84823"/>
                  </a:lnTo>
                  <a:lnTo>
                    <a:pt x="26416" y="84823"/>
                  </a:lnTo>
                  <a:lnTo>
                    <a:pt x="26416" y="60744"/>
                  </a:lnTo>
                  <a:lnTo>
                    <a:pt x="26212" y="60744"/>
                  </a:lnTo>
                  <a:lnTo>
                    <a:pt x="26212" y="72631"/>
                  </a:lnTo>
                  <a:lnTo>
                    <a:pt x="26174" y="60579"/>
                  </a:lnTo>
                  <a:lnTo>
                    <a:pt x="25184" y="59588"/>
                  </a:lnTo>
                  <a:lnTo>
                    <a:pt x="24599" y="59016"/>
                  </a:lnTo>
                  <a:lnTo>
                    <a:pt x="24498" y="122047"/>
                  </a:lnTo>
                  <a:lnTo>
                    <a:pt x="24498" y="59474"/>
                  </a:lnTo>
                  <a:lnTo>
                    <a:pt x="24434" y="58216"/>
                  </a:lnTo>
                  <a:lnTo>
                    <a:pt x="23558" y="58216"/>
                  </a:lnTo>
                  <a:lnTo>
                    <a:pt x="23558" y="56946"/>
                  </a:lnTo>
                  <a:lnTo>
                    <a:pt x="23418" y="56946"/>
                  </a:lnTo>
                  <a:lnTo>
                    <a:pt x="22923" y="56946"/>
                  </a:lnTo>
                  <a:lnTo>
                    <a:pt x="22923" y="120370"/>
                  </a:lnTo>
                  <a:lnTo>
                    <a:pt x="22821" y="56946"/>
                  </a:lnTo>
                  <a:lnTo>
                    <a:pt x="22872" y="55676"/>
                  </a:lnTo>
                  <a:lnTo>
                    <a:pt x="20459" y="49999"/>
                  </a:lnTo>
                  <a:lnTo>
                    <a:pt x="18897" y="49999"/>
                  </a:lnTo>
                  <a:lnTo>
                    <a:pt x="17322" y="49999"/>
                  </a:lnTo>
                  <a:lnTo>
                    <a:pt x="13957" y="49999"/>
                  </a:lnTo>
                  <a:lnTo>
                    <a:pt x="13957" y="183692"/>
                  </a:lnTo>
                  <a:lnTo>
                    <a:pt x="13779" y="183692"/>
                  </a:lnTo>
                  <a:lnTo>
                    <a:pt x="13779" y="121310"/>
                  </a:lnTo>
                  <a:lnTo>
                    <a:pt x="13957" y="183692"/>
                  </a:lnTo>
                  <a:lnTo>
                    <a:pt x="13957" y="49999"/>
                  </a:lnTo>
                  <a:lnTo>
                    <a:pt x="13576" y="49999"/>
                  </a:lnTo>
                  <a:lnTo>
                    <a:pt x="13576" y="50609"/>
                  </a:lnTo>
                  <a:lnTo>
                    <a:pt x="12992" y="50609"/>
                  </a:lnTo>
                  <a:lnTo>
                    <a:pt x="12992" y="49999"/>
                  </a:lnTo>
                  <a:lnTo>
                    <a:pt x="12395" y="49999"/>
                  </a:lnTo>
                  <a:lnTo>
                    <a:pt x="9829" y="49999"/>
                  </a:lnTo>
                  <a:lnTo>
                    <a:pt x="9245" y="50177"/>
                  </a:lnTo>
                  <a:lnTo>
                    <a:pt x="8648" y="50965"/>
                  </a:lnTo>
                  <a:lnTo>
                    <a:pt x="8255" y="51562"/>
                  </a:lnTo>
                  <a:lnTo>
                    <a:pt x="7670" y="52146"/>
                  </a:lnTo>
                  <a:lnTo>
                    <a:pt x="7073" y="52743"/>
                  </a:lnTo>
                  <a:lnTo>
                    <a:pt x="6680" y="52743"/>
                  </a:lnTo>
                  <a:lnTo>
                    <a:pt x="7861" y="45478"/>
                  </a:lnTo>
                  <a:lnTo>
                    <a:pt x="7861" y="43116"/>
                  </a:lnTo>
                  <a:lnTo>
                    <a:pt x="9245" y="35877"/>
                  </a:lnTo>
                  <a:lnTo>
                    <a:pt x="9829" y="28613"/>
                  </a:lnTo>
                  <a:lnTo>
                    <a:pt x="10820" y="21348"/>
                  </a:lnTo>
                  <a:lnTo>
                    <a:pt x="5499" y="6057"/>
                  </a:lnTo>
                  <a:lnTo>
                    <a:pt x="2997" y="23571"/>
                  </a:lnTo>
                  <a:lnTo>
                    <a:pt x="2997" y="42341"/>
                  </a:lnTo>
                  <a:lnTo>
                    <a:pt x="2552" y="42341"/>
                  </a:lnTo>
                  <a:lnTo>
                    <a:pt x="1371" y="42151"/>
                  </a:lnTo>
                  <a:lnTo>
                    <a:pt x="2159" y="42151"/>
                  </a:lnTo>
                  <a:lnTo>
                    <a:pt x="2997" y="42341"/>
                  </a:lnTo>
                  <a:lnTo>
                    <a:pt x="2997" y="23571"/>
                  </a:lnTo>
                  <a:lnTo>
                    <a:pt x="2946" y="23914"/>
                  </a:lnTo>
                  <a:lnTo>
                    <a:pt x="0" y="42151"/>
                  </a:lnTo>
                  <a:lnTo>
                    <a:pt x="0" y="50965"/>
                  </a:lnTo>
                  <a:lnTo>
                    <a:pt x="393" y="51562"/>
                  </a:lnTo>
                  <a:lnTo>
                    <a:pt x="393" y="52527"/>
                  </a:lnTo>
                  <a:lnTo>
                    <a:pt x="977" y="54305"/>
                  </a:lnTo>
                  <a:lnTo>
                    <a:pt x="977" y="55283"/>
                  </a:lnTo>
                  <a:lnTo>
                    <a:pt x="1371" y="55880"/>
                  </a:lnTo>
                  <a:lnTo>
                    <a:pt x="1574" y="56845"/>
                  </a:lnTo>
                  <a:lnTo>
                    <a:pt x="12598" y="183908"/>
                  </a:lnTo>
                  <a:lnTo>
                    <a:pt x="12992" y="183908"/>
                  </a:lnTo>
                  <a:lnTo>
                    <a:pt x="12992" y="183692"/>
                  </a:lnTo>
                  <a:lnTo>
                    <a:pt x="13385" y="183692"/>
                  </a:lnTo>
                  <a:lnTo>
                    <a:pt x="13385" y="184962"/>
                  </a:lnTo>
                  <a:lnTo>
                    <a:pt x="13970" y="184962"/>
                  </a:lnTo>
                  <a:lnTo>
                    <a:pt x="13970" y="184492"/>
                  </a:lnTo>
                  <a:lnTo>
                    <a:pt x="14566" y="184492"/>
                  </a:lnTo>
                  <a:lnTo>
                    <a:pt x="14960" y="184886"/>
                  </a:lnTo>
                  <a:lnTo>
                    <a:pt x="16141" y="184886"/>
                  </a:lnTo>
                  <a:lnTo>
                    <a:pt x="17119" y="184886"/>
                  </a:lnTo>
                  <a:lnTo>
                    <a:pt x="18300" y="184886"/>
                  </a:lnTo>
                  <a:lnTo>
                    <a:pt x="19291" y="184886"/>
                  </a:lnTo>
                  <a:lnTo>
                    <a:pt x="19875" y="185077"/>
                  </a:lnTo>
                  <a:lnTo>
                    <a:pt x="21247" y="185077"/>
                  </a:lnTo>
                  <a:lnTo>
                    <a:pt x="23025" y="185077"/>
                  </a:lnTo>
                  <a:lnTo>
                    <a:pt x="23520" y="184962"/>
                  </a:lnTo>
                  <a:lnTo>
                    <a:pt x="24396" y="184962"/>
                  </a:lnTo>
                  <a:lnTo>
                    <a:pt x="24993" y="185077"/>
                  </a:lnTo>
                  <a:lnTo>
                    <a:pt x="25984" y="185077"/>
                  </a:lnTo>
                  <a:lnTo>
                    <a:pt x="26568" y="185077"/>
                  </a:lnTo>
                  <a:lnTo>
                    <a:pt x="33261" y="184962"/>
                  </a:lnTo>
                  <a:lnTo>
                    <a:pt x="34048" y="184962"/>
                  </a:lnTo>
                  <a:lnTo>
                    <a:pt x="34645" y="184886"/>
                  </a:lnTo>
                  <a:lnTo>
                    <a:pt x="35433" y="184886"/>
                  </a:lnTo>
                  <a:lnTo>
                    <a:pt x="35521" y="139039"/>
                  </a:lnTo>
                  <a:lnTo>
                    <a:pt x="35521" y="184962"/>
                  </a:lnTo>
                  <a:lnTo>
                    <a:pt x="37376" y="184962"/>
                  </a:lnTo>
                  <a:lnTo>
                    <a:pt x="41211" y="184962"/>
                  </a:lnTo>
                  <a:lnTo>
                    <a:pt x="43992" y="184962"/>
                  </a:lnTo>
                  <a:lnTo>
                    <a:pt x="43992" y="184492"/>
                  </a:lnTo>
                  <a:lnTo>
                    <a:pt x="50190" y="184492"/>
                  </a:lnTo>
                  <a:lnTo>
                    <a:pt x="50393" y="184302"/>
                  </a:lnTo>
                  <a:lnTo>
                    <a:pt x="53340" y="184302"/>
                  </a:lnTo>
                  <a:lnTo>
                    <a:pt x="53543" y="183908"/>
                  </a:lnTo>
                  <a:lnTo>
                    <a:pt x="53936" y="183908"/>
                  </a:lnTo>
                  <a:lnTo>
                    <a:pt x="54914" y="183908"/>
                  </a:lnTo>
                  <a:lnTo>
                    <a:pt x="55118" y="183908"/>
                  </a:lnTo>
                  <a:lnTo>
                    <a:pt x="55118" y="183515"/>
                  </a:lnTo>
                  <a:lnTo>
                    <a:pt x="57670" y="131152"/>
                  </a:lnTo>
                  <a:lnTo>
                    <a:pt x="59055" y="106667"/>
                  </a:lnTo>
                  <a:close/>
                </a:path>
                <a:path w="108584" h="185420">
                  <a:moveTo>
                    <a:pt x="108064" y="36461"/>
                  </a:moveTo>
                  <a:lnTo>
                    <a:pt x="107873" y="35496"/>
                  </a:lnTo>
                  <a:lnTo>
                    <a:pt x="107873" y="34886"/>
                  </a:lnTo>
                  <a:lnTo>
                    <a:pt x="107480" y="33896"/>
                  </a:lnTo>
                  <a:lnTo>
                    <a:pt x="107480" y="33324"/>
                  </a:lnTo>
                  <a:lnTo>
                    <a:pt x="105308" y="16649"/>
                  </a:lnTo>
                  <a:lnTo>
                    <a:pt x="102755" y="0"/>
                  </a:lnTo>
                  <a:lnTo>
                    <a:pt x="102755" y="393"/>
                  </a:lnTo>
                  <a:lnTo>
                    <a:pt x="102755" y="1562"/>
                  </a:lnTo>
                  <a:lnTo>
                    <a:pt x="102362" y="1955"/>
                  </a:lnTo>
                  <a:lnTo>
                    <a:pt x="102349" y="2362"/>
                  </a:lnTo>
                  <a:lnTo>
                    <a:pt x="102158" y="2527"/>
                  </a:lnTo>
                  <a:lnTo>
                    <a:pt x="102158" y="2921"/>
                  </a:lnTo>
                  <a:lnTo>
                    <a:pt x="101765" y="3136"/>
                  </a:lnTo>
                  <a:lnTo>
                    <a:pt x="101574" y="3136"/>
                  </a:lnTo>
                  <a:lnTo>
                    <a:pt x="101574" y="3530"/>
                  </a:lnTo>
                  <a:lnTo>
                    <a:pt x="100787" y="4102"/>
                  </a:lnTo>
                  <a:lnTo>
                    <a:pt x="100584" y="4495"/>
                  </a:lnTo>
                  <a:lnTo>
                    <a:pt x="99999" y="4699"/>
                  </a:lnTo>
                  <a:lnTo>
                    <a:pt x="99212" y="5486"/>
                  </a:lnTo>
                  <a:lnTo>
                    <a:pt x="99009" y="5486"/>
                  </a:lnTo>
                  <a:lnTo>
                    <a:pt x="98425" y="6057"/>
                  </a:lnTo>
                  <a:lnTo>
                    <a:pt x="98031" y="6057"/>
                  </a:lnTo>
                  <a:lnTo>
                    <a:pt x="97040" y="7048"/>
                  </a:lnTo>
                  <a:lnTo>
                    <a:pt x="96062" y="7239"/>
                  </a:lnTo>
                  <a:lnTo>
                    <a:pt x="95275" y="7632"/>
                  </a:lnTo>
                  <a:lnTo>
                    <a:pt x="94488" y="7835"/>
                  </a:lnTo>
                  <a:lnTo>
                    <a:pt x="93700" y="8623"/>
                  </a:lnTo>
                  <a:lnTo>
                    <a:pt x="96062" y="26441"/>
                  </a:lnTo>
                  <a:lnTo>
                    <a:pt x="98615" y="44297"/>
                  </a:lnTo>
                  <a:lnTo>
                    <a:pt x="99999" y="43726"/>
                  </a:lnTo>
                  <a:lnTo>
                    <a:pt x="100787" y="43332"/>
                  </a:lnTo>
                  <a:lnTo>
                    <a:pt x="101180" y="43332"/>
                  </a:lnTo>
                  <a:lnTo>
                    <a:pt x="101765" y="43116"/>
                  </a:lnTo>
                  <a:lnTo>
                    <a:pt x="102158" y="42735"/>
                  </a:lnTo>
                  <a:lnTo>
                    <a:pt x="103149" y="42735"/>
                  </a:lnTo>
                  <a:lnTo>
                    <a:pt x="103733" y="42341"/>
                  </a:lnTo>
                  <a:lnTo>
                    <a:pt x="104724" y="42341"/>
                  </a:lnTo>
                  <a:lnTo>
                    <a:pt x="105905" y="41757"/>
                  </a:lnTo>
                  <a:lnTo>
                    <a:pt x="106299" y="41757"/>
                  </a:lnTo>
                  <a:lnTo>
                    <a:pt x="106489" y="41554"/>
                  </a:lnTo>
                  <a:lnTo>
                    <a:pt x="106883" y="41554"/>
                  </a:lnTo>
                  <a:lnTo>
                    <a:pt x="107086" y="41160"/>
                  </a:lnTo>
                  <a:lnTo>
                    <a:pt x="107480" y="41160"/>
                  </a:lnTo>
                  <a:lnTo>
                    <a:pt x="107480" y="40767"/>
                  </a:lnTo>
                  <a:lnTo>
                    <a:pt x="107873" y="40767"/>
                  </a:lnTo>
                  <a:lnTo>
                    <a:pt x="108064" y="40589"/>
                  </a:lnTo>
                  <a:lnTo>
                    <a:pt x="108064" y="36461"/>
                  </a:lnTo>
                  <a:close/>
                </a:path>
              </a:pathLst>
            </a:custGeom>
            <a:solidFill>
              <a:srgbClr val="FFFF00"/>
            </a:solidFill>
          </p:spPr>
          <p:txBody>
            <a:bodyPr wrap="square" lIns="0" tIns="0" rIns="0" bIns="0" rtlCol="0"/>
            <a:lstStyle/>
            <a:p>
              <a:endParaRPr/>
            </a:p>
          </p:txBody>
        </p:sp>
        <p:sp>
          <p:nvSpPr>
            <p:cNvPr id="66" name="object 63">
              <a:extLst>
                <a:ext uri="{FF2B5EF4-FFF2-40B4-BE49-F238E27FC236}">
                  <a16:creationId xmlns:a16="http://schemas.microsoft.com/office/drawing/2014/main" id="{B649AE18-983B-AEC4-EBD6-6C5FD804702F}"/>
                </a:ext>
              </a:extLst>
            </p:cNvPr>
            <p:cNvSpPr/>
            <p:nvPr/>
          </p:nvSpPr>
          <p:spPr>
            <a:xfrm>
              <a:off x="1267256" y="4108957"/>
              <a:ext cx="73025" cy="136525"/>
            </a:xfrm>
            <a:custGeom>
              <a:avLst/>
              <a:gdLst/>
              <a:ahLst/>
              <a:cxnLst/>
              <a:rect l="l" t="t" r="r" b="b"/>
              <a:pathLst>
                <a:path w="73025" h="136525">
                  <a:moveTo>
                    <a:pt x="393" y="44094"/>
                  </a:moveTo>
                  <a:lnTo>
                    <a:pt x="0" y="44094"/>
                  </a:lnTo>
                  <a:lnTo>
                    <a:pt x="0" y="44488"/>
                  </a:lnTo>
                  <a:lnTo>
                    <a:pt x="393" y="44488"/>
                  </a:lnTo>
                  <a:lnTo>
                    <a:pt x="393" y="44094"/>
                  </a:lnTo>
                  <a:close/>
                </a:path>
                <a:path w="73025" h="136525">
                  <a:moveTo>
                    <a:pt x="71043" y="2120"/>
                  </a:moveTo>
                  <a:lnTo>
                    <a:pt x="69786" y="2120"/>
                  </a:lnTo>
                  <a:lnTo>
                    <a:pt x="69291" y="2146"/>
                  </a:lnTo>
                  <a:lnTo>
                    <a:pt x="69291" y="2540"/>
                  </a:lnTo>
                  <a:lnTo>
                    <a:pt x="69100" y="2540"/>
                  </a:lnTo>
                  <a:lnTo>
                    <a:pt x="68707" y="2540"/>
                  </a:lnTo>
                  <a:lnTo>
                    <a:pt x="68110" y="2743"/>
                  </a:lnTo>
                  <a:lnTo>
                    <a:pt x="68110" y="3390"/>
                  </a:lnTo>
                  <a:lnTo>
                    <a:pt x="67513" y="3390"/>
                  </a:lnTo>
                  <a:lnTo>
                    <a:pt x="67525" y="3136"/>
                  </a:lnTo>
                  <a:lnTo>
                    <a:pt x="66535" y="3327"/>
                  </a:lnTo>
                  <a:lnTo>
                    <a:pt x="65951" y="3721"/>
                  </a:lnTo>
                  <a:lnTo>
                    <a:pt x="65951" y="3390"/>
                  </a:lnTo>
                  <a:lnTo>
                    <a:pt x="65938" y="4648"/>
                  </a:lnTo>
                  <a:lnTo>
                    <a:pt x="65557" y="69011"/>
                  </a:lnTo>
                  <a:lnTo>
                    <a:pt x="65557" y="4648"/>
                  </a:lnTo>
                  <a:lnTo>
                    <a:pt x="65938" y="4648"/>
                  </a:lnTo>
                  <a:lnTo>
                    <a:pt x="65938" y="3390"/>
                  </a:lnTo>
                  <a:lnTo>
                    <a:pt x="64554" y="3390"/>
                  </a:lnTo>
                  <a:lnTo>
                    <a:pt x="64554" y="4648"/>
                  </a:lnTo>
                  <a:lnTo>
                    <a:pt x="63779" y="4648"/>
                  </a:lnTo>
                  <a:lnTo>
                    <a:pt x="63779" y="67322"/>
                  </a:lnTo>
                  <a:lnTo>
                    <a:pt x="63588" y="4318"/>
                  </a:lnTo>
                  <a:lnTo>
                    <a:pt x="62992" y="4318"/>
                  </a:lnTo>
                  <a:lnTo>
                    <a:pt x="62992" y="2146"/>
                  </a:lnTo>
                  <a:lnTo>
                    <a:pt x="62001" y="2540"/>
                  </a:lnTo>
                  <a:lnTo>
                    <a:pt x="62001" y="5638"/>
                  </a:lnTo>
                  <a:lnTo>
                    <a:pt x="61912" y="65963"/>
                  </a:lnTo>
                  <a:lnTo>
                    <a:pt x="61912" y="5918"/>
                  </a:lnTo>
                  <a:lnTo>
                    <a:pt x="61760" y="5918"/>
                  </a:lnTo>
                  <a:lnTo>
                    <a:pt x="62001" y="5638"/>
                  </a:lnTo>
                  <a:lnTo>
                    <a:pt x="62001" y="2540"/>
                  </a:lnTo>
                  <a:lnTo>
                    <a:pt x="60299" y="3187"/>
                  </a:lnTo>
                  <a:lnTo>
                    <a:pt x="60299" y="7658"/>
                  </a:lnTo>
                  <a:lnTo>
                    <a:pt x="60236" y="7848"/>
                  </a:lnTo>
                  <a:lnTo>
                    <a:pt x="58864" y="9410"/>
                  </a:lnTo>
                  <a:lnTo>
                    <a:pt x="58267" y="10375"/>
                  </a:lnTo>
                  <a:lnTo>
                    <a:pt x="57683" y="11557"/>
                  </a:lnTo>
                  <a:lnTo>
                    <a:pt x="56718" y="12700"/>
                  </a:lnTo>
                  <a:lnTo>
                    <a:pt x="58470" y="9804"/>
                  </a:lnTo>
                  <a:lnTo>
                    <a:pt x="60299" y="7658"/>
                  </a:lnTo>
                  <a:lnTo>
                    <a:pt x="60299" y="3187"/>
                  </a:lnTo>
                  <a:lnTo>
                    <a:pt x="56591" y="4622"/>
                  </a:lnTo>
                  <a:lnTo>
                    <a:pt x="56591" y="12928"/>
                  </a:lnTo>
                  <a:lnTo>
                    <a:pt x="56591" y="13525"/>
                  </a:lnTo>
                  <a:lnTo>
                    <a:pt x="56222" y="13525"/>
                  </a:lnTo>
                  <a:lnTo>
                    <a:pt x="56591" y="12928"/>
                  </a:lnTo>
                  <a:lnTo>
                    <a:pt x="56591" y="4622"/>
                  </a:lnTo>
                  <a:lnTo>
                    <a:pt x="55676" y="4965"/>
                  </a:lnTo>
                  <a:lnTo>
                    <a:pt x="55676" y="14439"/>
                  </a:lnTo>
                  <a:lnTo>
                    <a:pt x="55676" y="14795"/>
                  </a:lnTo>
                  <a:lnTo>
                    <a:pt x="55460" y="14795"/>
                  </a:lnTo>
                  <a:lnTo>
                    <a:pt x="55676" y="14439"/>
                  </a:lnTo>
                  <a:lnTo>
                    <a:pt x="55676" y="4965"/>
                  </a:lnTo>
                  <a:lnTo>
                    <a:pt x="53428" y="5842"/>
                  </a:lnTo>
                  <a:lnTo>
                    <a:pt x="53428" y="17221"/>
                  </a:lnTo>
                  <a:lnTo>
                    <a:pt x="53428" y="5842"/>
                  </a:lnTo>
                  <a:lnTo>
                    <a:pt x="52273" y="6286"/>
                  </a:lnTo>
                  <a:lnTo>
                    <a:pt x="52273" y="18592"/>
                  </a:lnTo>
                  <a:lnTo>
                    <a:pt x="52273" y="19862"/>
                  </a:lnTo>
                  <a:lnTo>
                    <a:pt x="51981" y="19862"/>
                  </a:lnTo>
                  <a:lnTo>
                    <a:pt x="51981" y="18732"/>
                  </a:lnTo>
                  <a:lnTo>
                    <a:pt x="52247" y="18453"/>
                  </a:lnTo>
                  <a:lnTo>
                    <a:pt x="52247" y="18592"/>
                  </a:lnTo>
                  <a:lnTo>
                    <a:pt x="52273" y="6286"/>
                  </a:lnTo>
                  <a:lnTo>
                    <a:pt x="51219" y="6692"/>
                  </a:lnTo>
                  <a:lnTo>
                    <a:pt x="51219" y="19519"/>
                  </a:lnTo>
                  <a:lnTo>
                    <a:pt x="51219" y="19862"/>
                  </a:lnTo>
                  <a:lnTo>
                    <a:pt x="50888" y="19862"/>
                  </a:lnTo>
                  <a:lnTo>
                    <a:pt x="50888" y="22402"/>
                  </a:lnTo>
                  <a:lnTo>
                    <a:pt x="50787" y="21132"/>
                  </a:lnTo>
                  <a:lnTo>
                    <a:pt x="50787" y="19977"/>
                  </a:lnTo>
                  <a:lnTo>
                    <a:pt x="51219" y="19519"/>
                  </a:lnTo>
                  <a:lnTo>
                    <a:pt x="51219" y="6692"/>
                  </a:lnTo>
                  <a:lnTo>
                    <a:pt x="50253" y="7061"/>
                  </a:lnTo>
                  <a:lnTo>
                    <a:pt x="50253" y="20510"/>
                  </a:lnTo>
                  <a:lnTo>
                    <a:pt x="50253" y="21132"/>
                  </a:lnTo>
                  <a:lnTo>
                    <a:pt x="49631" y="21132"/>
                  </a:lnTo>
                  <a:lnTo>
                    <a:pt x="50253" y="20510"/>
                  </a:lnTo>
                  <a:lnTo>
                    <a:pt x="50253" y="7061"/>
                  </a:lnTo>
                  <a:lnTo>
                    <a:pt x="49212" y="7454"/>
                  </a:lnTo>
                  <a:lnTo>
                    <a:pt x="49009" y="7531"/>
                  </a:lnTo>
                  <a:lnTo>
                    <a:pt x="49009" y="21894"/>
                  </a:lnTo>
                  <a:lnTo>
                    <a:pt x="49009" y="22402"/>
                  </a:lnTo>
                  <a:lnTo>
                    <a:pt x="48729" y="22402"/>
                  </a:lnTo>
                  <a:lnTo>
                    <a:pt x="48729" y="24930"/>
                  </a:lnTo>
                  <a:lnTo>
                    <a:pt x="48247" y="24930"/>
                  </a:lnTo>
                  <a:lnTo>
                    <a:pt x="48247" y="23660"/>
                  </a:lnTo>
                  <a:lnTo>
                    <a:pt x="48234" y="22885"/>
                  </a:lnTo>
                  <a:lnTo>
                    <a:pt x="49009" y="21894"/>
                  </a:lnTo>
                  <a:lnTo>
                    <a:pt x="49009" y="7531"/>
                  </a:lnTo>
                  <a:lnTo>
                    <a:pt x="47739" y="7975"/>
                  </a:lnTo>
                  <a:lnTo>
                    <a:pt x="47739" y="23241"/>
                  </a:lnTo>
                  <a:lnTo>
                    <a:pt x="47739" y="23660"/>
                  </a:lnTo>
                  <a:lnTo>
                    <a:pt x="46736" y="23660"/>
                  </a:lnTo>
                  <a:lnTo>
                    <a:pt x="46850" y="23533"/>
                  </a:lnTo>
                  <a:lnTo>
                    <a:pt x="47739" y="23241"/>
                  </a:lnTo>
                  <a:lnTo>
                    <a:pt x="47739" y="7975"/>
                  </a:lnTo>
                  <a:lnTo>
                    <a:pt x="46215" y="8496"/>
                  </a:lnTo>
                  <a:lnTo>
                    <a:pt x="46215" y="24257"/>
                  </a:lnTo>
                  <a:lnTo>
                    <a:pt x="46215" y="24930"/>
                  </a:lnTo>
                  <a:lnTo>
                    <a:pt x="46050" y="24930"/>
                  </a:lnTo>
                  <a:lnTo>
                    <a:pt x="46062" y="24498"/>
                  </a:lnTo>
                  <a:lnTo>
                    <a:pt x="45770" y="24765"/>
                  </a:lnTo>
                  <a:lnTo>
                    <a:pt x="46215" y="24257"/>
                  </a:lnTo>
                  <a:lnTo>
                    <a:pt x="46215" y="8496"/>
                  </a:lnTo>
                  <a:lnTo>
                    <a:pt x="45085" y="8890"/>
                  </a:lnTo>
                  <a:lnTo>
                    <a:pt x="45085" y="25387"/>
                  </a:lnTo>
                  <a:lnTo>
                    <a:pt x="44335" y="26060"/>
                  </a:lnTo>
                  <a:lnTo>
                    <a:pt x="44691" y="25666"/>
                  </a:lnTo>
                  <a:lnTo>
                    <a:pt x="45085" y="25387"/>
                  </a:lnTo>
                  <a:lnTo>
                    <a:pt x="45085" y="8890"/>
                  </a:lnTo>
                  <a:lnTo>
                    <a:pt x="44691" y="9017"/>
                  </a:lnTo>
                  <a:lnTo>
                    <a:pt x="43611" y="9372"/>
                  </a:lnTo>
                  <a:lnTo>
                    <a:pt x="43611" y="26873"/>
                  </a:lnTo>
                  <a:lnTo>
                    <a:pt x="43611" y="27470"/>
                  </a:lnTo>
                  <a:lnTo>
                    <a:pt x="43053" y="27470"/>
                  </a:lnTo>
                  <a:lnTo>
                    <a:pt x="43611" y="26873"/>
                  </a:lnTo>
                  <a:lnTo>
                    <a:pt x="43611" y="9372"/>
                  </a:lnTo>
                  <a:lnTo>
                    <a:pt x="42913" y="9601"/>
                  </a:lnTo>
                  <a:lnTo>
                    <a:pt x="41935" y="9994"/>
                  </a:lnTo>
                  <a:lnTo>
                    <a:pt x="41833" y="28740"/>
                  </a:lnTo>
                  <a:lnTo>
                    <a:pt x="41833" y="29997"/>
                  </a:lnTo>
                  <a:lnTo>
                    <a:pt x="41351" y="29997"/>
                  </a:lnTo>
                  <a:lnTo>
                    <a:pt x="41351" y="28740"/>
                  </a:lnTo>
                  <a:lnTo>
                    <a:pt x="41084" y="28740"/>
                  </a:lnTo>
                  <a:lnTo>
                    <a:pt x="41338" y="28409"/>
                  </a:lnTo>
                  <a:lnTo>
                    <a:pt x="41668" y="28105"/>
                  </a:lnTo>
                  <a:lnTo>
                    <a:pt x="41668" y="28740"/>
                  </a:lnTo>
                  <a:lnTo>
                    <a:pt x="41833" y="28740"/>
                  </a:lnTo>
                  <a:lnTo>
                    <a:pt x="41833" y="10071"/>
                  </a:lnTo>
                  <a:lnTo>
                    <a:pt x="41338" y="10375"/>
                  </a:lnTo>
                  <a:lnTo>
                    <a:pt x="40944" y="10375"/>
                  </a:lnTo>
                  <a:lnTo>
                    <a:pt x="40360" y="10591"/>
                  </a:lnTo>
                  <a:lnTo>
                    <a:pt x="40119" y="10591"/>
                  </a:lnTo>
                  <a:lnTo>
                    <a:pt x="40119" y="29375"/>
                  </a:lnTo>
                  <a:lnTo>
                    <a:pt x="40119" y="29997"/>
                  </a:lnTo>
                  <a:lnTo>
                    <a:pt x="39370" y="29997"/>
                  </a:lnTo>
                  <a:lnTo>
                    <a:pt x="39966" y="29413"/>
                  </a:lnTo>
                  <a:lnTo>
                    <a:pt x="40119" y="29375"/>
                  </a:lnTo>
                  <a:lnTo>
                    <a:pt x="40119" y="10591"/>
                  </a:lnTo>
                  <a:lnTo>
                    <a:pt x="39966" y="10591"/>
                  </a:lnTo>
                  <a:lnTo>
                    <a:pt x="39763" y="10591"/>
                  </a:lnTo>
                  <a:lnTo>
                    <a:pt x="39370" y="10985"/>
                  </a:lnTo>
                  <a:lnTo>
                    <a:pt x="39179" y="10985"/>
                  </a:lnTo>
                  <a:lnTo>
                    <a:pt x="38785" y="10591"/>
                  </a:lnTo>
                  <a:lnTo>
                    <a:pt x="38531" y="10591"/>
                  </a:lnTo>
                  <a:lnTo>
                    <a:pt x="38531" y="30632"/>
                  </a:lnTo>
                  <a:lnTo>
                    <a:pt x="38531" y="31267"/>
                  </a:lnTo>
                  <a:lnTo>
                    <a:pt x="37452" y="31267"/>
                  </a:lnTo>
                  <a:lnTo>
                    <a:pt x="38188" y="30975"/>
                  </a:lnTo>
                  <a:lnTo>
                    <a:pt x="38531" y="30632"/>
                  </a:lnTo>
                  <a:lnTo>
                    <a:pt x="38531" y="10591"/>
                  </a:lnTo>
                  <a:lnTo>
                    <a:pt x="37604" y="10591"/>
                  </a:lnTo>
                  <a:lnTo>
                    <a:pt x="37401" y="10591"/>
                  </a:lnTo>
                  <a:lnTo>
                    <a:pt x="37401" y="31292"/>
                  </a:lnTo>
                  <a:lnTo>
                    <a:pt x="37401" y="62953"/>
                  </a:lnTo>
                  <a:lnTo>
                    <a:pt x="37274" y="62953"/>
                  </a:lnTo>
                  <a:lnTo>
                    <a:pt x="37274" y="32537"/>
                  </a:lnTo>
                  <a:lnTo>
                    <a:pt x="37211" y="31369"/>
                  </a:lnTo>
                  <a:lnTo>
                    <a:pt x="37401" y="31292"/>
                  </a:lnTo>
                  <a:lnTo>
                    <a:pt x="37401" y="10591"/>
                  </a:lnTo>
                  <a:lnTo>
                    <a:pt x="36347" y="10591"/>
                  </a:lnTo>
                  <a:lnTo>
                    <a:pt x="36347" y="31915"/>
                  </a:lnTo>
                  <a:lnTo>
                    <a:pt x="36347" y="32537"/>
                  </a:lnTo>
                  <a:lnTo>
                    <a:pt x="36029" y="32537"/>
                  </a:lnTo>
                  <a:lnTo>
                    <a:pt x="36029" y="32334"/>
                  </a:lnTo>
                  <a:lnTo>
                    <a:pt x="36347" y="31915"/>
                  </a:lnTo>
                  <a:lnTo>
                    <a:pt x="36347" y="10591"/>
                  </a:lnTo>
                  <a:lnTo>
                    <a:pt x="36220" y="10591"/>
                  </a:lnTo>
                  <a:lnTo>
                    <a:pt x="34455" y="10375"/>
                  </a:lnTo>
                  <a:lnTo>
                    <a:pt x="34061" y="10337"/>
                  </a:lnTo>
                  <a:lnTo>
                    <a:pt x="34061" y="33121"/>
                  </a:lnTo>
                  <a:lnTo>
                    <a:pt x="33464" y="33515"/>
                  </a:lnTo>
                  <a:lnTo>
                    <a:pt x="32880" y="33909"/>
                  </a:lnTo>
                  <a:lnTo>
                    <a:pt x="32588" y="33985"/>
                  </a:lnTo>
                  <a:lnTo>
                    <a:pt x="34061" y="33121"/>
                  </a:lnTo>
                  <a:lnTo>
                    <a:pt x="34061" y="10337"/>
                  </a:lnTo>
                  <a:lnTo>
                    <a:pt x="30086" y="9906"/>
                  </a:lnTo>
                  <a:lnTo>
                    <a:pt x="30086" y="34899"/>
                  </a:lnTo>
                  <a:lnTo>
                    <a:pt x="29730" y="35077"/>
                  </a:lnTo>
                  <a:lnTo>
                    <a:pt x="28346" y="35471"/>
                  </a:lnTo>
                  <a:lnTo>
                    <a:pt x="29337" y="35077"/>
                  </a:lnTo>
                  <a:lnTo>
                    <a:pt x="30086" y="34899"/>
                  </a:lnTo>
                  <a:lnTo>
                    <a:pt x="30086" y="9906"/>
                  </a:lnTo>
                  <a:lnTo>
                    <a:pt x="25590" y="9410"/>
                  </a:lnTo>
                  <a:lnTo>
                    <a:pt x="17716" y="8813"/>
                  </a:lnTo>
                  <a:lnTo>
                    <a:pt x="18313" y="9410"/>
                  </a:lnTo>
                  <a:lnTo>
                    <a:pt x="18707" y="9994"/>
                  </a:lnTo>
                  <a:lnTo>
                    <a:pt x="19291" y="10985"/>
                  </a:lnTo>
                  <a:lnTo>
                    <a:pt x="19888" y="12153"/>
                  </a:lnTo>
                  <a:lnTo>
                    <a:pt x="20281" y="13131"/>
                  </a:lnTo>
                  <a:lnTo>
                    <a:pt x="20866" y="14300"/>
                  </a:lnTo>
                  <a:lnTo>
                    <a:pt x="21463" y="15087"/>
                  </a:lnTo>
                  <a:lnTo>
                    <a:pt x="21856" y="15875"/>
                  </a:lnTo>
                  <a:lnTo>
                    <a:pt x="22047" y="16649"/>
                  </a:lnTo>
                  <a:lnTo>
                    <a:pt x="22047" y="17259"/>
                  </a:lnTo>
                  <a:lnTo>
                    <a:pt x="23037" y="19011"/>
                  </a:lnTo>
                  <a:lnTo>
                    <a:pt x="23431" y="20002"/>
                  </a:lnTo>
                  <a:lnTo>
                    <a:pt x="23431" y="20574"/>
                  </a:lnTo>
                  <a:lnTo>
                    <a:pt x="24015" y="21958"/>
                  </a:lnTo>
                  <a:lnTo>
                    <a:pt x="24015" y="22529"/>
                  </a:lnTo>
                  <a:lnTo>
                    <a:pt x="24612" y="23710"/>
                  </a:lnTo>
                  <a:lnTo>
                    <a:pt x="24612" y="25882"/>
                  </a:lnTo>
                  <a:lnTo>
                    <a:pt x="25196" y="24701"/>
                  </a:lnTo>
                  <a:lnTo>
                    <a:pt x="25006" y="27241"/>
                  </a:lnTo>
                  <a:lnTo>
                    <a:pt x="25196" y="36258"/>
                  </a:lnTo>
                  <a:lnTo>
                    <a:pt x="25006" y="28232"/>
                  </a:lnTo>
                  <a:lnTo>
                    <a:pt x="25006" y="29197"/>
                  </a:lnTo>
                  <a:lnTo>
                    <a:pt x="24612" y="36258"/>
                  </a:lnTo>
                  <a:lnTo>
                    <a:pt x="25196" y="44094"/>
                  </a:lnTo>
                  <a:lnTo>
                    <a:pt x="26187" y="45097"/>
                  </a:lnTo>
                  <a:lnTo>
                    <a:pt x="29730" y="48615"/>
                  </a:lnTo>
                  <a:lnTo>
                    <a:pt x="30518" y="49593"/>
                  </a:lnTo>
                  <a:lnTo>
                    <a:pt x="31496" y="50190"/>
                  </a:lnTo>
                  <a:lnTo>
                    <a:pt x="32486" y="51155"/>
                  </a:lnTo>
                  <a:lnTo>
                    <a:pt x="33464" y="51752"/>
                  </a:lnTo>
                  <a:lnTo>
                    <a:pt x="33464" y="54889"/>
                  </a:lnTo>
                  <a:lnTo>
                    <a:pt x="33667" y="55105"/>
                  </a:lnTo>
                  <a:lnTo>
                    <a:pt x="33667" y="59029"/>
                  </a:lnTo>
                  <a:lnTo>
                    <a:pt x="34645" y="59601"/>
                  </a:lnTo>
                  <a:lnTo>
                    <a:pt x="35623" y="60591"/>
                  </a:lnTo>
                  <a:lnTo>
                    <a:pt x="35636" y="61163"/>
                  </a:lnTo>
                  <a:lnTo>
                    <a:pt x="36029" y="61163"/>
                  </a:lnTo>
                  <a:lnTo>
                    <a:pt x="36029" y="61772"/>
                  </a:lnTo>
                  <a:lnTo>
                    <a:pt x="36029" y="62344"/>
                  </a:lnTo>
                  <a:lnTo>
                    <a:pt x="36029" y="62953"/>
                  </a:lnTo>
                  <a:lnTo>
                    <a:pt x="36322" y="62953"/>
                  </a:lnTo>
                  <a:lnTo>
                    <a:pt x="36322" y="98920"/>
                  </a:lnTo>
                  <a:lnTo>
                    <a:pt x="36029" y="63334"/>
                  </a:lnTo>
                  <a:lnTo>
                    <a:pt x="35636" y="63728"/>
                  </a:lnTo>
                  <a:lnTo>
                    <a:pt x="35636" y="64909"/>
                  </a:lnTo>
                  <a:lnTo>
                    <a:pt x="34645" y="64909"/>
                  </a:lnTo>
                  <a:lnTo>
                    <a:pt x="34061" y="65290"/>
                  </a:lnTo>
                  <a:lnTo>
                    <a:pt x="33667" y="65481"/>
                  </a:lnTo>
                  <a:lnTo>
                    <a:pt x="33070" y="65481"/>
                  </a:lnTo>
                  <a:lnTo>
                    <a:pt x="32486" y="65481"/>
                  </a:lnTo>
                  <a:lnTo>
                    <a:pt x="32092" y="135089"/>
                  </a:lnTo>
                  <a:lnTo>
                    <a:pt x="32880" y="135089"/>
                  </a:lnTo>
                  <a:lnTo>
                    <a:pt x="33667" y="135483"/>
                  </a:lnTo>
                  <a:lnTo>
                    <a:pt x="34645" y="135483"/>
                  </a:lnTo>
                  <a:lnTo>
                    <a:pt x="35636" y="135483"/>
                  </a:lnTo>
                  <a:lnTo>
                    <a:pt x="36614" y="135483"/>
                  </a:lnTo>
                  <a:lnTo>
                    <a:pt x="36601" y="135204"/>
                  </a:lnTo>
                  <a:lnTo>
                    <a:pt x="37401" y="135204"/>
                  </a:lnTo>
                  <a:lnTo>
                    <a:pt x="37401" y="136474"/>
                  </a:lnTo>
                  <a:lnTo>
                    <a:pt x="37503" y="136474"/>
                  </a:lnTo>
                  <a:lnTo>
                    <a:pt x="44094" y="136474"/>
                  </a:lnTo>
                  <a:lnTo>
                    <a:pt x="44094" y="136067"/>
                  </a:lnTo>
                  <a:lnTo>
                    <a:pt x="45669" y="136067"/>
                  </a:lnTo>
                  <a:lnTo>
                    <a:pt x="45872" y="78486"/>
                  </a:lnTo>
                  <a:lnTo>
                    <a:pt x="45872" y="136474"/>
                  </a:lnTo>
                  <a:lnTo>
                    <a:pt x="54686" y="136474"/>
                  </a:lnTo>
                  <a:lnTo>
                    <a:pt x="54686" y="135204"/>
                  </a:lnTo>
                  <a:lnTo>
                    <a:pt x="57200" y="135204"/>
                  </a:lnTo>
                  <a:lnTo>
                    <a:pt x="57200" y="75704"/>
                  </a:lnTo>
                  <a:lnTo>
                    <a:pt x="57683" y="135483"/>
                  </a:lnTo>
                  <a:lnTo>
                    <a:pt x="59258" y="135483"/>
                  </a:lnTo>
                  <a:lnTo>
                    <a:pt x="60439" y="135089"/>
                  </a:lnTo>
                  <a:lnTo>
                    <a:pt x="60833" y="70777"/>
                  </a:lnTo>
                  <a:lnTo>
                    <a:pt x="60833" y="135204"/>
                  </a:lnTo>
                  <a:lnTo>
                    <a:pt x="61912" y="135204"/>
                  </a:lnTo>
                  <a:lnTo>
                    <a:pt x="61912" y="134899"/>
                  </a:lnTo>
                  <a:lnTo>
                    <a:pt x="62992" y="134899"/>
                  </a:lnTo>
                  <a:lnTo>
                    <a:pt x="63982" y="134505"/>
                  </a:lnTo>
                  <a:lnTo>
                    <a:pt x="63969" y="133934"/>
                  </a:lnTo>
                  <a:lnTo>
                    <a:pt x="65163" y="133934"/>
                  </a:lnTo>
                  <a:lnTo>
                    <a:pt x="65163" y="134302"/>
                  </a:lnTo>
                  <a:lnTo>
                    <a:pt x="66535" y="134302"/>
                  </a:lnTo>
                  <a:lnTo>
                    <a:pt x="66738" y="133908"/>
                  </a:lnTo>
                  <a:lnTo>
                    <a:pt x="67132" y="68529"/>
                  </a:lnTo>
                  <a:lnTo>
                    <a:pt x="67132" y="133934"/>
                  </a:lnTo>
                  <a:lnTo>
                    <a:pt x="68110" y="133934"/>
                  </a:lnTo>
                  <a:lnTo>
                    <a:pt x="68110" y="133515"/>
                  </a:lnTo>
                  <a:lnTo>
                    <a:pt x="68313" y="133324"/>
                  </a:lnTo>
                  <a:lnTo>
                    <a:pt x="69100" y="133324"/>
                  </a:lnTo>
                  <a:lnTo>
                    <a:pt x="69100" y="132930"/>
                  </a:lnTo>
                  <a:lnTo>
                    <a:pt x="69291" y="132930"/>
                  </a:lnTo>
                  <a:lnTo>
                    <a:pt x="69684" y="132740"/>
                  </a:lnTo>
                  <a:lnTo>
                    <a:pt x="69786" y="67449"/>
                  </a:lnTo>
                  <a:lnTo>
                    <a:pt x="69786" y="131394"/>
                  </a:lnTo>
                  <a:lnTo>
                    <a:pt x="71043" y="131394"/>
                  </a:lnTo>
                  <a:lnTo>
                    <a:pt x="71043" y="2120"/>
                  </a:lnTo>
                  <a:close/>
                </a:path>
                <a:path w="73025" h="136525">
                  <a:moveTo>
                    <a:pt x="72440" y="0"/>
                  </a:moveTo>
                  <a:lnTo>
                    <a:pt x="72250" y="0"/>
                  </a:lnTo>
                  <a:lnTo>
                    <a:pt x="72250" y="584"/>
                  </a:lnTo>
                  <a:lnTo>
                    <a:pt x="72428" y="584"/>
                  </a:lnTo>
                  <a:lnTo>
                    <a:pt x="72440" y="0"/>
                  </a:lnTo>
                  <a:close/>
                </a:path>
              </a:pathLst>
            </a:custGeom>
            <a:solidFill>
              <a:srgbClr val="FFFF00"/>
            </a:solidFill>
          </p:spPr>
          <p:txBody>
            <a:bodyPr wrap="square" lIns="0" tIns="0" rIns="0" bIns="0" rtlCol="0"/>
            <a:lstStyle/>
            <a:p>
              <a:endParaRPr/>
            </a:p>
          </p:txBody>
        </p:sp>
        <p:sp>
          <p:nvSpPr>
            <p:cNvPr id="67" name="object 64">
              <a:extLst>
                <a:ext uri="{FF2B5EF4-FFF2-40B4-BE49-F238E27FC236}">
                  <a16:creationId xmlns:a16="http://schemas.microsoft.com/office/drawing/2014/main" id="{C83CA33E-4F4F-807C-EDF0-CA091BF40CA6}"/>
                </a:ext>
              </a:extLst>
            </p:cNvPr>
            <p:cNvSpPr/>
            <p:nvPr/>
          </p:nvSpPr>
          <p:spPr>
            <a:xfrm>
              <a:off x="1244244" y="4145216"/>
              <a:ext cx="92710" cy="262890"/>
            </a:xfrm>
            <a:custGeom>
              <a:avLst/>
              <a:gdLst/>
              <a:ahLst/>
              <a:cxnLst/>
              <a:rect l="l" t="t" r="r" b="b"/>
              <a:pathLst>
                <a:path w="92709" h="262889">
                  <a:moveTo>
                    <a:pt x="774" y="105283"/>
                  </a:moveTo>
                  <a:lnTo>
                    <a:pt x="0" y="105283"/>
                  </a:lnTo>
                  <a:lnTo>
                    <a:pt x="0" y="106553"/>
                  </a:lnTo>
                  <a:lnTo>
                    <a:pt x="774" y="106553"/>
                  </a:lnTo>
                  <a:lnTo>
                    <a:pt x="774" y="105283"/>
                  </a:lnTo>
                  <a:close/>
                </a:path>
                <a:path w="92709" h="262889">
                  <a:moveTo>
                    <a:pt x="42481" y="105537"/>
                  </a:moveTo>
                  <a:lnTo>
                    <a:pt x="42303" y="105892"/>
                  </a:lnTo>
                  <a:lnTo>
                    <a:pt x="42303" y="105283"/>
                  </a:lnTo>
                  <a:lnTo>
                    <a:pt x="42278" y="106553"/>
                  </a:lnTo>
                  <a:lnTo>
                    <a:pt x="42252" y="107226"/>
                  </a:lnTo>
                  <a:lnTo>
                    <a:pt x="42252" y="106553"/>
                  </a:lnTo>
                  <a:lnTo>
                    <a:pt x="42278" y="105283"/>
                  </a:lnTo>
                  <a:lnTo>
                    <a:pt x="42227" y="107810"/>
                  </a:lnTo>
                  <a:lnTo>
                    <a:pt x="39408" y="181864"/>
                  </a:lnTo>
                  <a:lnTo>
                    <a:pt x="39408" y="107810"/>
                  </a:lnTo>
                  <a:lnTo>
                    <a:pt x="42227" y="107810"/>
                  </a:lnTo>
                  <a:lnTo>
                    <a:pt x="42227" y="105283"/>
                  </a:lnTo>
                  <a:lnTo>
                    <a:pt x="41910" y="105283"/>
                  </a:lnTo>
                  <a:lnTo>
                    <a:pt x="41910" y="106553"/>
                  </a:lnTo>
                  <a:lnTo>
                    <a:pt x="37401" y="106553"/>
                  </a:lnTo>
                  <a:lnTo>
                    <a:pt x="37401" y="107810"/>
                  </a:lnTo>
                  <a:lnTo>
                    <a:pt x="36106" y="107810"/>
                  </a:lnTo>
                  <a:lnTo>
                    <a:pt x="35407" y="107810"/>
                  </a:lnTo>
                  <a:lnTo>
                    <a:pt x="35420" y="107454"/>
                  </a:lnTo>
                  <a:lnTo>
                    <a:pt x="34632" y="107454"/>
                  </a:lnTo>
                  <a:lnTo>
                    <a:pt x="34036" y="107657"/>
                  </a:lnTo>
                  <a:lnTo>
                    <a:pt x="33451" y="107657"/>
                  </a:lnTo>
                  <a:lnTo>
                    <a:pt x="32854" y="107657"/>
                  </a:lnTo>
                  <a:lnTo>
                    <a:pt x="32854" y="107810"/>
                  </a:lnTo>
                  <a:lnTo>
                    <a:pt x="30886" y="107810"/>
                  </a:lnTo>
                  <a:lnTo>
                    <a:pt x="30886" y="108038"/>
                  </a:lnTo>
                  <a:lnTo>
                    <a:pt x="28727" y="108038"/>
                  </a:lnTo>
                  <a:lnTo>
                    <a:pt x="28130" y="108038"/>
                  </a:lnTo>
                  <a:lnTo>
                    <a:pt x="27546" y="108038"/>
                  </a:lnTo>
                  <a:lnTo>
                    <a:pt x="26555" y="108038"/>
                  </a:lnTo>
                  <a:lnTo>
                    <a:pt x="25171" y="108038"/>
                  </a:lnTo>
                  <a:lnTo>
                    <a:pt x="24396" y="108038"/>
                  </a:lnTo>
                  <a:lnTo>
                    <a:pt x="23609" y="108242"/>
                  </a:lnTo>
                  <a:lnTo>
                    <a:pt x="22821" y="108242"/>
                  </a:lnTo>
                  <a:lnTo>
                    <a:pt x="22034" y="108242"/>
                  </a:lnTo>
                  <a:lnTo>
                    <a:pt x="21932" y="182460"/>
                  </a:lnTo>
                  <a:lnTo>
                    <a:pt x="21932" y="107810"/>
                  </a:lnTo>
                  <a:lnTo>
                    <a:pt x="18186" y="107810"/>
                  </a:lnTo>
                  <a:lnTo>
                    <a:pt x="18186" y="108038"/>
                  </a:lnTo>
                  <a:lnTo>
                    <a:pt x="18186" y="188366"/>
                  </a:lnTo>
                  <a:lnTo>
                    <a:pt x="18186" y="256108"/>
                  </a:lnTo>
                  <a:lnTo>
                    <a:pt x="18186" y="188366"/>
                  </a:lnTo>
                  <a:lnTo>
                    <a:pt x="18186" y="108038"/>
                  </a:lnTo>
                  <a:lnTo>
                    <a:pt x="16713" y="108038"/>
                  </a:lnTo>
                  <a:lnTo>
                    <a:pt x="16713" y="107810"/>
                  </a:lnTo>
                  <a:lnTo>
                    <a:pt x="15925" y="107810"/>
                  </a:lnTo>
                  <a:lnTo>
                    <a:pt x="14554" y="107810"/>
                  </a:lnTo>
                  <a:lnTo>
                    <a:pt x="14554" y="108038"/>
                  </a:lnTo>
                  <a:lnTo>
                    <a:pt x="13957" y="108038"/>
                  </a:lnTo>
                  <a:lnTo>
                    <a:pt x="13373" y="108038"/>
                  </a:lnTo>
                  <a:lnTo>
                    <a:pt x="13373" y="107810"/>
                  </a:lnTo>
                  <a:lnTo>
                    <a:pt x="12560" y="107810"/>
                  </a:lnTo>
                  <a:lnTo>
                    <a:pt x="12573" y="107657"/>
                  </a:lnTo>
                  <a:lnTo>
                    <a:pt x="12484" y="179666"/>
                  </a:lnTo>
                  <a:lnTo>
                    <a:pt x="12484" y="261175"/>
                  </a:lnTo>
                  <a:lnTo>
                    <a:pt x="12484" y="179666"/>
                  </a:lnTo>
                  <a:lnTo>
                    <a:pt x="12484" y="107657"/>
                  </a:lnTo>
                  <a:lnTo>
                    <a:pt x="10414" y="107657"/>
                  </a:lnTo>
                  <a:lnTo>
                    <a:pt x="9817" y="107657"/>
                  </a:lnTo>
                  <a:lnTo>
                    <a:pt x="9232" y="107454"/>
                  </a:lnTo>
                  <a:lnTo>
                    <a:pt x="8636" y="107454"/>
                  </a:lnTo>
                  <a:lnTo>
                    <a:pt x="8636" y="107810"/>
                  </a:lnTo>
                  <a:lnTo>
                    <a:pt x="7264" y="107810"/>
                  </a:lnTo>
                  <a:lnTo>
                    <a:pt x="6515" y="107810"/>
                  </a:lnTo>
                  <a:lnTo>
                    <a:pt x="6515" y="106553"/>
                  </a:lnTo>
                  <a:lnTo>
                    <a:pt x="6286" y="106553"/>
                  </a:lnTo>
                  <a:lnTo>
                    <a:pt x="6286" y="107061"/>
                  </a:lnTo>
                  <a:lnTo>
                    <a:pt x="5689" y="107061"/>
                  </a:lnTo>
                  <a:lnTo>
                    <a:pt x="5105" y="107061"/>
                  </a:lnTo>
                  <a:lnTo>
                    <a:pt x="4902" y="106857"/>
                  </a:lnTo>
                  <a:lnTo>
                    <a:pt x="4902" y="106667"/>
                  </a:lnTo>
                  <a:lnTo>
                    <a:pt x="4711" y="106667"/>
                  </a:lnTo>
                  <a:lnTo>
                    <a:pt x="4508" y="106667"/>
                  </a:lnTo>
                  <a:lnTo>
                    <a:pt x="2247" y="106553"/>
                  </a:lnTo>
                  <a:lnTo>
                    <a:pt x="2247" y="259905"/>
                  </a:lnTo>
                  <a:lnTo>
                    <a:pt x="4508" y="259905"/>
                  </a:lnTo>
                  <a:lnTo>
                    <a:pt x="4508" y="260781"/>
                  </a:lnTo>
                  <a:lnTo>
                    <a:pt x="4711" y="260781"/>
                  </a:lnTo>
                  <a:lnTo>
                    <a:pt x="4711" y="261175"/>
                  </a:lnTo>
                  <a:lnTo>
                    <a:pt x="5105" y="261175"/>
                  </a:lnTo>
                  <a:lnTo>
                    <a:pt x="5499" y="261378"/>
                  </a:lnTo>
                  <a:lnTo>
                    <a:pt x="5689" y="261378"/>
                  </a:lnTo>
                  <a:lnTo>
                    <a:pt x="6083" y="261378"/>
                  </a:lnTo>
                  <a:lnTo>
                    <a:pt x="6286" y="261378"/>
                  </a:lnTo>
                  <a:lnTo>
                    <a:pt x="6286" y="261175"/>
                  </a:lnTo>
                  <a:lnTo>
                    <a:pt x="7264" y="261175"/>
                  </a:lnTo>
                  <a:lnTo>
                    <a:pt x="7353" y="262445"/>
                  </a:lnTo>
                  <a:lnTo>
                    <a:pt x="8636" y="262445"/>
                  </a:lnTo>
                  <a:lnTo>
                    <a:pt x="8636" y="261962"/>
                  </a:lnTo>
                  <a:lnTo>
                    <a:pt x="9423" y="261962"/>
                  </a:lnTo>
                  <a:lnTo>
                    <a:pt x="9817" y="262356"/>
                  </a:lnTo>
                  <a:lnTo>
                    <a:pt x="10414" y="262356"/>
                  </a:lnTo>
                  <a:lnTo>
                    <a:pt x="11988" y="262356"/>
                  </a:lnTo>
                  <a:lnTo>
                    <a:pt x="12382" y="261962"/>
                  </a:lnTo>
                  <a:lnTo>
                    <a:pt x="12382" y="262445"/>
                  </a:lnTo>
                  <a:lnTo>
                    <a:pt x="12788" y="262445"/>
                  </a:lnTo>
                  <a:lnTo>
                    <a:pt x="12788" y="261175"/>
                  </a:lnTo>
                  <a:lnTo>
                    <a:pt x="13373" y="261175"/>
                  </a:lnTo>
                  <a:lnTo>
                    <a:pt x="13373" y="261378"/>
                  </a:lnTo>
                  <a:lnTo>
                    <a:pt x="14554" y="260781"/>
                  </a:lnTo>
                  <a:lnTo>
                    <a:pt x="14554" y="261175"/>
                  </a:lnTo>
                  <a:lnTo>
                    <a:pt x="14960" y="261175"/>
                  </a:lnTo>
                  <a:lnTo>
                    <a:pt x="14960" y="259905"/>
                  </a:lnTo>
                  <a:lnTo>
                    <a:pt x="15735" y="259905"/>
                  </a:lnTo>
                  <a:lnTo>
                    <a:pt x="15925" y="259905"/>
                  </a:lnTo>
                  <a:lnTo>
                    <a:pt x="16687" y="259905"/>
                  </a:lnTo>
                  <a:lnTo>
                    <a:pt x="16687" y="258648"/>
                  </a:lnTo>
                  <a:lnTo>
                    <a:pt x="16713" y="259219"/>
                  </a:lnTo>
                  <a:lnTo>
                    <a:pt x="17106" y="258826"/>
                  </a:lnTo>
                  <a:lnTo>
                    <a:pt x="17703" y="258635"/>
                  </a:lnTo>
                  <a:lnTo>
                    <a:pt x="18097" y="258635"/>
                  </a:lnTo>
                  <a:lnTo>
                    <a:pt x="18961" y="258648"/>
                  </a:lnTo>
                  <a:lnTo>
                    <a:pt x="18961" y="257378"/>
                  </a:lnTo>
                  <a:lnTo>
                    <a:pt x="21755" y="257378"/>
                  </a:lnTo>
                  <a:lnTo>
                    <a:pt x="21755" y="256108"/>
                  </a:lnTo>
                  <a:lnTo>
                    <a:pt x="21831" y="256667"/>
                  </a:lnTo>
                  <a:lnTo>
                    <a:pt x="22034" y="256667"/>
                  </a:lnTo>
                  <a:lnTo>
                    <a:pt x="22428" y="256476"/>
                  </a:lnTo>
                  <a:lnTo>
                    <a:pt x="23012" y="256476"/>
                  </a:lnTo>
                  <a:lnTo>
                    <a:pt x="23406" y="256082"/>
                  </a:lnTo>
                  <a:lnTo>
                    <a:pt x="23609" y="256082"/>
                  </a:lnTo>
                  <a:lnTo>
                    <a:pt x="24396" y="256082"/>
                  </a:lnTo>
                  <a:lnTo>
                    <a:pt x="24587" y="255689"/>
                  </a:lnTo>
                  <a:lnTo>
                    <a:pt x="24980" y="255689"/>
                  </a:lnTo>
                  <a:lnTo>
                    <a:pt x="25971" y="255689"/>
                  </a:lnTo>
                  <a:lnTo>
                    <a:pt x="26162" y="255485"/>
                  </a:lnTo>
                  <a:lnTo>
                    <a:pt x="30886" y="255485"/>
                  </a:lnTo>
                  <a:lnTo>
                    <a:pt x="30886" y="256108"/>
                  </a:lnTo>
                  <a:lnTo>
                    <a:pt x="30911" y="254838"/>
                  </a:lnTo>
                  <a:lnTo>
                    <a:pt x="32854" y="254838"/>
                  </a:lnTo>
                  <a:lnTo>
                    <a:pt x="33058" y="254901"/>
                  </a:lnTo>
                  <a:lnTo>
                    <a:pt x="34036" y="254901"/>
                  </a:lnTo>
                  <a:lnTo>
                    <a:pt x="34429" y="254901"/>
                  </a:lnTo>
                  <a:lnTo>
                    <a:pt x="34632" y="254901"/>
                  </a:lnTo>
                  <a:lnTo>
                    <a:pt x="35026" y="254901"/>
                  </a:lnTo>
                  <a:lnTo>
                    <a:pt x="35217" y="183565"/>
                  </a:lnTo>
                  <a:lnTo>
                    <a:pt x="35217" y="254838"/>
                  </a:lnTo>
                  <a:lnTo>
                    <a:pt x="35979" y="254838"/>
                  </a:lnTo>
                  <a:lnTo>
                    <a:pt x="35979" y="255473"/>
                  </a:lnTo>
                  <a:lnTo>
                    <a:pt x="35979" y="256108"/>
                  </a:lnTo>
                  <a:lnTo>
                    <a:pt x="36004" y="255485"/>
                  </a:lnTo>
                  <a:lnTo>
                    <a:pt x="36004" y="254838"/>
                  </a:lnTo>
                  <a:lnTo>
                    <a:pt x="36106" y="256108"/>
                  </a:lnTo>
                  <a:lnTo>
                    <a:pt x="39408" y="256108"/>
                  </a:lnTo>
                  <a:lnTo>
                    <a:pt x="39408" y="183921"/>
                  </a:lnTo>
                  <a:lnTo>
                    <a:pt x="42481" y="105537"/>
                  </a:lnTo>
                  <a:close/>
                </a:path>
                <a:path w="92709" h="262889">
                  <a:moveTo>
                    <a:pt x="48209" y="7835"/>
                  </a:moveTo>
                  <a:lnTo>
                    <a:pt x="47625" y="0"/>
                  </a:lnTo>
                  <a:lnTo>
                    <a:pt x="47231" y="7061"/>
                  </a:lnTo>
                  <a:lnTo>
                    <a:pt x="48209" y="7835"/>
                  </a:lnTo>
                  <a:close/>
                </a:path>
                <a:path w="92709" h="262889">
                  <a:moveTo>
                    <a:pt x="56083" y="29222"/>
                  </a:moveTo>
                  <a:lnTo>
                    <a:pt x="55499" y="29222"/>
                  </a:lnTo>
                  <a:lnTo>
                    <a:pt x="54508" y="29222"/>
                  </a:lnTo>
                  <a:lnTo>
                    <a:pt x="54317" y="29032"/>
                  </a:lnTo>
                  <a:lnTo>
                    <a:pt x="53924" y="29032"/>
                  </a:lnTo>
                  <a:lnTo>
                    <a:pt x="53530" y="28651"/>
                  </a:lnTo>
                  <a:lnTo>
                    <a:pt x="53327" y="28651"/>
                  </a:lnTo>
                  <a:lnTo>
                    <a:pt x="52743" y="28041"/>
                  </a:lnTo>
                  <a:lnTo>
                    <a:pt x="51752" y="27076"/>
                  </a:lnTo>
                  <a:lnTo>
                    <a:pt x="50774" y="26479"/>
                  </a:lnTo>
                  <a:lnTo>
                    <a:pt x="50177" y="25895"/>
                  </a:lnTo>
                  <a:lnTo>
                    <a:pt x="50177" y="26085"/>
                  </a:lnTo>
                  <a:lnTo>
                    <a:pt x="49593" y="26682"/>
                  </a:lnTo>
                  <a:lnTo>
                    <a:pt x="49593" y="27076"/>
                  </a:lnTo>
                  <a:lnTo>
                    <a:pt x="49199" y="27076"/>
                  </a:lnTo>
                  <a:lnTo>
                    <a:pt x="49199" y="27470"/>
                  </a:lnTo>
                  <a:lnTo>
                    <a:pt x="48018" y="28041"/>
                  </a:lnTo>
                  <a:lnTo>
                    <a:pt x="50177" y="28041"/>
                  </a:lnTo>
                  <a:lnTo>
                    <a:pt x="50177" y="28257"/>
                  </a:lnTo>
                  <a:lnTo>
                    <a:pt x="46443" y="28257"/>
                  </a:lnTo>
                  <a:lnTo>
                    <a:pt x="45059" y="52743"/>
                  </a:lnTo>
                  <a:lnTo>
                    <a:pt x="50177" y="96672"/>
                  </a:lnTo>
                  <a:lnTo>
                    <a:pt x="50380" y="97066"/>
                  </a:lnTo>
                  <a:lnTo>
                    <a:pt x="50380" y="97256"/>
                  </a:lnTo>
                  <a:lnTo>
                    <a:pt x="50774" y="97256"/>
                  </a:lnTo>
                  <a:lnTo>
                    <a:pt x="51168" y="97650"/>
                  </a:lnTo>
                  <a:lnTo>
                    <a:pt x="51358" y="98044"/>
                  </a:lnTo>
                  <a:lnTo>
                    <a:pt x="51955" y="98044"/>
                  </a:lnTo>
                  <a:lnTo>
                    <a:pt x="52349" y="98044"/>
                  </a:lnTo>
                  <a:lnTo>
                    <a:pt x="52743" y="98247"/>
                  </a:lnTo>
                  <a:lnTo>
                    <a:pt x="53327" y="98247"/>
                  </a:lnTo>
                  <a:lnTo>
                    <a:pt x="53530" y="98640"/>
                  </a:lnTo>
                  <a:lnTo>
                    <a:pt x="54317" y="98640"/>
                  </a:lnTo>
                  <a:lnTo>
                    <a:pt x="54508" y="98640"/>
                  </a:lnTo>
                  <a:lnTo>
                    <a:pt x="55105" y="98831"/>
                  </a:lnTo>
                  <a:lnTo>
                    <a:pt x="55892" y="98831"/>
                  </a:lnTo>
                  <a:lnTo>
                    <a:pt x="56083" y="29222"/>
                  </a:lnTo>
                  <a:close/>
                </a:path>
                <a:path w="92709" h="262889">
                  <a:moveTo>
                    <a:pt x="56476" y="20205"/>
                  </a:moveTo>
                  <a:lnTo>
                    <a:pt x="55499" y="21196"/>
                  </a:lnTo>
                  <a:lnTo>
                    <a:pt x="55105" y="21196"/>
                  </a:lnTo>
                  <a:lnTo>
                    <a:pt x="55892" y="21983"/>
                  </a:lnTo>
                  <a:lnTo>
                    <a:pt x="56476" y="20205"/>
                  </a:lnTo>
                  <a:close/>
                </a:path>
                <a:path w="92709" h="262889">
                  <a:moveTo>
                    <a:pt x="56476" y="15494"/>
                  </a:moveTo>
                  <a:lnTo>
                    <a:pt x="56083" y="15684"/>
                  </a:lnTo>
                  <a:lnTo>
                    <a:pt x="55499" y="16471"/>
                  </a:lnTo>
                  <a:lnTo>
                    <a:pt x="55892" y="16675"/>
                  </a:lnTo>
                  <a:lnTo>
                    <a:pt x="55892" y="17272"/>
                  </a:lnTo>
                  <a:lnTo>
                    <a:pt x="56083" y="17272"/>
                  </a:lnTo>
                  <a:lnTo>
                    <a:pt x="56083" y="17665"/>
                  </a:lnTo>
                  <a:lnTo>
                    <a:pt x="56476" y="15494"/>
                  </a:lnTo>
                  <a:close/>
                </a:path>
                <a:path w="92709" h="262889">
                  <a:moveTo>
                    <a:pt x="92659" y="97256"/>
                  </a:moveTo>
                  <a:lnTo>
                    <a:pt x="91122" y="97256"/>
                  </a:lnTo>
                  <a:lnTo>
                    <a:pt x="90728" y="97256"/>
                  </a:lnTo>
                  <a:lnTo>
                    <a:pt x="90144" y="97650"/>
                  </a:lnTo>
                  <a:lnTo>
                    <a:pt x="89750" y="97650"/>
                  </a:lnTo>
                  <a:lnTo>
                    <a:pt x="89547" y="98044"/>
                  </a:lnTo>
                  <a:lnTo>
                    <a:pt x="88176" y="98044"/>
                  </a:lnTo>
                  <a:lnTo>
                    <a:pt x="87579" y="98247"/>
                  </a:lnTo>
                  <a:lnTo>
                    <a:pt x="86995" y="98247"/>
                  </a:lnTo>
                  <a:lnTo>
                    <a:pt x="86995" y="97675"/>
                  </a:lnTo>
                  <a:lnTo>
                    <a:pt x="86829" y="97675"/>
                  </a:lnTo>
                  <a:lnTo>
                    <a:pt x="86829" y="98945"/>
                  </a:lnTo>
                  <a:lnTo>
                    <a:pt x="86982" y="98945"/>
                  </a:lnTo>
                  <a:lnTo>
                    <a:pt x="86690" y="173443"/>
                  </a:lnTo>
                  <a:lnTo>
                    <a:pt x="86690" y="98945"/>
                  </a:lnTo>
                  <a:lnTo>
                    <a:pt x="84823" y="98945"/>
                  </a:lnTo>
                  <a:lnTo>
                    <a:pt x="84823" y="98640"/>
                  </a:lnTo>
                  <a:lnTo>
                    <a:pt x="83451" y="98831"/>
                  </a:lnTo>
                  <a:lnTo>
                    <a:pt x="82270" y="99225"/>
                  </a:lnTo>
                  <a:lnTo>
                    <a:pt x="80695" y="99225"/>
                  </a:lnTo>
                  <a:lnTo>
                    <a:pt x="79121" y="99225"/>
                  </a:lnTo>
                  <a:lnTo>
                    <a:pt x="79121" y="98945"/>
                  </a:lnTo>
                  <a:lnTo>
                    <a:pt x="77698" y="98945"/>
                  </a:lnTo>
                  <a:lnTo>
                    <a:pt x="77698" y="100215"/>
                  </a:lnTo>
                  <a:lnTo>
                    <a:pt x="77736" y="170776"/>
                  </a:lnTo>
                  <a:lnTo>
                    <a:pt x="77546" y="99618"/>
                  </a:lnTo>
                  <a:lnTo>
                    <a:pt x="75577" y="99618"/>
                  </a:lnTo>
                  <a:lnTo>
                    <a:pt x="76365" y="247065"/>
                  </a:lnTo>
                  <a:lnTo>
                    <a:pt x="76949" y="247065"/>
                  </a:lnTo>
                  <a:lnTo>
                    <a:pt x="77546" y="246672"/>
                  </a:lnTo>
                  <a:lnTo>
                    <a:pt x="77939" y="246672"/>
                  </a:lnTo>
                  <a:lnTo>
                    <a:pt x="77927" y="245973"/>
                  </a:lnTo>
                  <a:lnTo>
                    <a:pt x="77939" y="246672"/>
                  </a:lnTo>
                  <a:lnTo>
                    <a:pt x="77939" y="247230"/>
                  </a:lnTo>
                  <a:lnTo>
                    <a:pt x="78206" y="247230"/>
                  </a:lnTo>
                  <a:lnTo>
                    <a:pt x="78206" y="245973"/>
                  </a:lnTo>
                  <a:lnTo>
                    <a:pt x="79311" y="245973"/>
                  </a:lnTo>
                  <a:lnTo>
                    <a:pt x="79311" y="170383"/>
                  </a:lnTo>
                  <a:lnTo>
                    <a:pt x="79514" y="246278"/>
                  </a:lnTo>
                  <a:lnTo>
                    <a:pt x="80098" y="246278"/>
                  </a:lnTo>
                  <a:lnTo>
                    <a:pt x="80695" y="246278"/>
                  </a:lnTo>
                  <a:lnTo>
                    <a:pt x="81280" y="246087"/>
                  </a:lnTo>
                  <a:lnTo>
                    <a:pt x="82664" y="246087"/>
                  </a:lnTo>
                  <a:lnTo>
                    <a:pt x="83248" y="246087"/>
                  </a:lnTo>
                  <a:lnTo>
                    <a:pt x="83451" y="245694"/>
                  </a:lnTo>
                  <a:lnTo>
                    <a:pt x="83845" y="245694"/>
                  </a:lnTo>
                  <a:lnTo>
                    <a:pt x="84429" y="245694"/>
                  </a:lnTo>
                  <a:lnTo>
                    <a:pt x="84823" y="245491"/>
                  </a:lnTo>
                  <a:lnTo>
                    <a:pt x="84823" y="245973"/>
                  </a:lnTo>
                  <a:lnTo>
                    <a:pt x="86690" y="245973"/>
                  </a:lnTo>
                  <a:lnTo>
                    <a:pt x="86690" y="243522"/>
                  </a:lnTo>
                  <a:lnTo>
                    <a:pt x="92659" y="97256"/>
                  </a:lnTo>
                  <a:close/>
                </a:path>
                <a:path w="92709" h="262889">
                  <a:moveTo>
                    <a:pt x="92684" y="96672"/>
                  </a:moveTo>
                  <a:lnTo>
                    <a:pt x="92113" y="96672"/>
                  </a:lnTo>
                  <a:lnTo>
                    <a:pt x="92113" y="97066"/>
                  </a:lnTo>
                  <a:lnTo>
                    <a:pt x="92659" y="97066"/>
                  </a:lnTo>
                  <a:lnTo>
                    <a:pt x="92684" y="96672"/>
                  </a:lnTo>
                  <a:close/>
                </a:path>
              </a:pathLst>
            </a:custGeom>
            <a:solidFill>
              <a:srgbClr val="FFFF00"/>
            </a:solidFill>
          </p:spPr>
          <p:txBody>
            <a:bodyPr wrap="square" lIns="0" tIns="0" rIns="0" bIns="0" rtlCol="0"/>
            <a:lstStyle/>
            <a:p>
              <a:endParaRPr/>
            </a:p>
          </p:txBody>
        </p:sp>
        <p:sp>
          <p:nvSpPr>
            <p:cNvPr id="68" name="object 65">
              <a:extLst>
                <a:ext uri="{FF2B5EF4-FFF2-40B4-BE49-F238E27FC236}">
                  <a16:creationId xmlns:a16="http://schemas.microsoft.com/office/drawing/2014/main" id="{CE674A08-E2A8-0D1B-5E09-FF26970B6D03}"/>
                </a:ext>
              </a:extLst>
            </p:cNvPr>
            <p:cNvSpPr/>
            <p:nvPr/>
          </p:nvSpPr>
          <p:spPr>
            <a:xfrm>
              <a:off x="1294422" y="4241888"/>
              <a:ext cx="27940" cy="157480"/>
            </a:xfrm>
            <a:custGeom>
              <a:avLst/>
              <a:gdLst/>
              <a:ahLst/>
              <a:cxnLst/>
              <a:rect l="l" t="t" r="r" b="b"/>
              <a:pathLst>
                <a:path w="27940" h="157479">
                  <a:moveTo>
                    <a:pt x="27762" y="149999"/>
                  </a:moveTo>
                  <a:lnTo>
                    <a:pt x="27368" y="2946"/>
                  </a:lnTo>
                  <a:lnTo>
                    <a:pt x="25400" y="2946"/>
                  </a:lnTo>
                  <a:lnTo>
                    <a:pt x="23825" y="2946"/>
                  </a:lnTo>
                  <a:lnTo>
                    <a:pt x="23825" y="3543"/>
                  </a:lnTo>
                  <a:lnTo>
                    <a:pt x="22034" y="3543"/>
                  </a:lnTo>
                  <a:lnTo>
                    <a:pt x="22047" y="3136"/>
                  </a:lnTo>
                  <a:lnTo>
                    <a:pt x="21755" y="3136"/>
                  </a:lnTo>
                  <a:lnTo>
                    <a:pt x="21755" y="77851"/>
                  </a:lnTo>
                  <a:lnTo>
                    <a:pt x="21755" y="150558"/>
                  </a:lnTo>
                  <a:lnTo>
                    <a:pt x="21463" y="150558"/>
                  </a:lnTo>
                  <a:lnTo>
                    <a:pt x="21755" y="77851"/>
                  </a:lnTo>
                  <a:lnTo>
                    <a:pt x="21755" y="3136"/>
                  </a:lnTo>
                  <a:lnTo>
                    <a:pt x="20472" y="3136"/>
                  </a:lnTo>
                  <a:lnTo>
                    <a:pt x="19786" y="78435"/>
                  </a:lnTo>
                  <a:lnTo>
                    <a:pt x="19786" y="3543"/>
                  </a:lnTo>
                  <a:lnTo>
                    <a:pt x="17132" y="3543"/>
                  </a:lnTo>
                  <a:lnTo>
                    <a:pt x="15163" y="3543"/>
                  </a:lnTo>
                  <a:lnTo>
                    <a:pt x="15163" y="3136"/>
                  </a:lnTo>
                  <a:lnTo>
                    <a:pt x="13589" y="2946"/>
                  </a:lnTo>
                  <a:lnTo>
                    <a:pt x="12014" y="2946"/>
                  </a:lnTo>
                  <a:lnTo>
                    <a:pt x="11023" y="2946"/>
                  </a:lnTo>
                  <a:lnTo>
                    <a:pt x="10731" y="79806"/>
                  </a:lnTo>
                  <a:lnTo>
                    <a:pt x="10731" y="3543"/>
                  </a:lnTo>
                  <a:lnTo>
                    <a:pt x="10337" y="3543"/>
                  </a:lnTo>
                  <a:lnTo>
                    <a:pt x="10337" y="2273"/>
                  </a:lnTo>
                  <a:lnTo>
                    <a:pt x="9448" y="2273"/>
                  </a:lnTo>
                  <a:lnTo>
                    <a:pt x="9448" y="2552"/>
                  </a:lnTo>
                  <a:lnTo>
                    <a:pt x="8470" y="2552"/>
                  </a:lnTo>
                  <a:lnTo>
                    <a:pt x="7975" y="79095"/>
                  </a:lnTo>
                  <a:lnTo>
                    <a:pt x="7975" y="2273"/>
                  </a:lnTo>
                  <a:lnTo>
                    <a:pt x="6692" y="2273"/>
                  </a:lnTo>
                  <a:lnTo>
                    <a:pt x="6692" y="76746"/>
                  </a:lnTo>
                  <a:lnTo>
                    <a:pt x="6502" y="2552"/>
                  </a:lnTo>
                  <a:lnTo>
                    <a:pt x="5715" y="2159"/>
                  </a:lnTo>
                  <a:lnTo>
                    <a:pt x="4927" y="2159"/>
                  </a:lnTo>
                  <a:lnTo>
                    <a:pt x="4330" y="1968"/>
                  </a:lnTo>
                  <a:lnTo>
                    <a:pt x="4140" y="1968"/>
                  </a:lnTo>
                  <a:lnTo>
                    <a:pt x="3352" y="1968"/>
                  </a:lnTo>
                  <a:lnTo>
                    <a:pt x="3149" y="1574"/>
                  </a:lnTo>
                  <a:lnTo>
                    <a:pt x="2565" y="1574"/>
                  </a:lnTo>
                  <a:lnTo>
                    <a:pt x="2171" y="1371"/>
                  </a:lnTo>
                  <a:lnTo>
                    <a:pt x="1181" y="1371"/>
                  </a:lnTo>
                  <a:lnTo>
                    <a:pt x="596" y="584"/>
                  </a:lnTo>
                  <a:lnTo>
                    <a:pt x="203" y="584"/>
                  </a:lnTo>
                  <a:lnTo>
                    <a:pt x="203" y="393"/>
                  </a:lnTo>
                  <a:lnTo>
                    <a:pt x="0" y="0"/>
                  </a:lnTo>
                  <a:lnTo>
                    <a:pt x="4318" y="154686"/>
                  </a:lnTo>
                  <a:lnTo>
                    <a:pt x="4330" y="155092"/>
                  </a:lnTo>
                  <a:lnTo>
                    <a:pt x="4724" y="155295"/>
                  </a:lnTo>
                  <a:lnTo>
                    <a:pt x="4927" y="155295"/>
                  </a:lnTo>
                  <a:lnTo>
                    <a:pt x="5321" y="155689"/>
                  </a:lnTo>
                  <a:lnTo>
                    <a:pt x="5715" y="155689"/>
                  </a:lnTo>
                  <a:lnTo>
                    <a:pt x="5905" y="155879"/>
                  </a:lnTo>
                  <a:lnTo>
                    <a:pt x="6896" y="155879"/>
                  </a:lnTo>
                  <a:lnTo>
                    <a:pt x="6883" y="155638"/>
                  </a:lnTo>
                  <a:lnTo>
                    <a:pt x="7480" y="155638"/>
                  </a:lnTo>
                  <a:lnTo>
                    <a:pt x="7480" y="156273"/>
                  </a:lnTo>
                  <a:lnTo>
                    <a:pt x="8864" y="156273"/>
                  </a:lnTo>
                  <a:lnTo>
                    <a:pt x="9448" y="156667"/>
                  </a:lnTo>
                  <a:lnTo>
                    <a:pt x="9448" y="156895"/>
                  </a:lnTo>
                  <a:lnTo>
                    <a:pt x="10731" y="156895"/>
                  </a:lnTo>
                  <a:lnTo>
                    <a:pt x="10731" y="156667"/>
                  </a:lnTo>
                  <a:lnTo>
                    <a:pt x="11023" y="156667"/>
                  </a:lnTo>
                  <a:lnTo>
                    <a:pt x="11226" y="156857"/>
                  </a:lnTo>
                  <a:lnTo>
                    <a:pt x="12014" y="156857"/>
                  </a:lnTo>
                  <a:lnTo>
                    <a:pt x="13779" y="156857"/>
                  </a:lnTo>
                  <a:lnTo>
                    <a:pt x="14770" y="156857"/>
                  </a:lnTo>
                  <a:lnTo>
                    <a:pt x="15163" y="156273"/>
                  </a:lnTo>
                  <a:lnTo>
                    <a:pt x="15163" y="156895"/>
                  </a:lnTo>
                  <a:lnTo>
                    <a:pt x="15760" y="156895"/>
                  </a:lnTo>
                  <a:lnTo>
                    <a:pt x="15760" y="155638"/>
                  </a:lnTo>
                  <a:lnTo>
                    <a:pt x="17132" y="155638"/>
                  </a:lnTo>
                  <a:lnTo>
                    <a:pt x="17132" y="153098"/>
                  </a:lnTo>
                  <a:lnTo>
                    <a:pt x="17322" y="153098"/>
                  </a:lnTo>
                  <a:lnTo>
                    <a:pt x="17322" y="154368"/>
                  </a:lnTo>
                  <a:lnTo>
                    <a:pt x="17322" y="155638"/>
                  </a:lnTo>
                  <a:lnTo>
                    <a:pt x="17399" y="154368"/>
                  </a:lnTo>
                  <a:lnTo>
                    <a:pt x="19075" y="154368"/>
                  </a:lnTo>
                  <a:lnTo>
                    <a:pt x="19075" y="153098"/>
                  </a:lnTo>
                  <a:lnTo>
                    <a:pt x="19100" y="153720"/>
                  </a:lnTo>
                  <a:lnTo>
                    <a:pt x="19888" y="153530"/>
                  </a:lnTo>
                  <a:lnTo>
                    <a:pt x="20675" y="152742"/>
                  </a:lnTo>
                  <a:lnTo>
                    <a:pt x="21463" y="152552"/>
                  </a:lnTo>
                  <a:lnTo>
                    <a:pt x="21463" y="153098"/>
                  </a:lnTo>
                  <a:lnTo>
                    <a:pt x="21501" y="151828"/>
                  </a:lnTo>
                  <a:lnTo>
                    <a:pt x="24155" y="151828"/>
                  </a:lnTo>
                  <a:lnTo>
                    <a:pt x="24155" y="150558"/>
                  </a:lnTo>
                  <a:lnTo>
                    <a:pt x="24015" y="150558"/>
                  </a:lnTo>
                  <a:lnTo>
                    <a:pt x="24015" y="74676"/>
                  </a:lnTo>
                  <a:lnTo>
                    <a:pt x="24218" y="151168"/>
                  </a:lnTo>
                  <a:lnTo>
                    <a:pt x="24803" y="150977"/>
                  </a:lnTo>
                  <a:lnTo>
                    <a:pt x="25196" y="150583"/>
                  </a:lnTo>
                  <a:lnTo>
                    <a:pt x="25400" y="150583"/>
                  </a:lnTo>
                  <a:lnTo>
                    <a:pt x="26187" y="150393"/>
                  </a:lnTo>
                  <a:lnTo>
                    <a:pt x="26771" y="150393"/>
                  </a:lnTo>
                  <a:lnTo>
                    <a:pt x="27368" y="149999"/>
                  </a:lnTo>
                  <a:lnTo>
                    <a:pt x="27762" y="149999"/>
                  </a:lnTo>
                  <a:close/>
                </a:path>
              </a:pathLst>
            </a:custGeom>
            <a:solidFill>
              <a:srgbClr val="FFFF00"/>
            </a:solidFill>
          </p:spPr>
          <p:txBody>
            <a:bodyPr wrap="square" lIns="0" tIns="0" rIns="0" bIns="0" rtlCol="0"/>
            <a:lstStyle/>
            <a:p>
              <a:endParaRPr/>
            </a:p>
          </p:txBody>
        </p:sp>
        <p:sp>
          <p:nvSpPr>
            <p:cNvPr id="69" name="object 66">
              <a:extLst>
                <a:ext uri="{FF2B5EF4-FFF2-40B4-BE49-F238E27FC236}">
                  <a16:creationId xmlns:a16="http://schemas.microsoft.com/office/drawing/2014/main" id="{5B1F9393-C04A-98A1-0DB6-081043B70E54}"/>
                </a:ext>
              </a:extLst>
            </p:cNvPr>
            <p:cNvSpPr/>
            <p:nvPr/>
          </p:nvSpPr>
          <p:spPr>
            <a:xfrm>
              <a:off x="1254658" y="4391494"/>
              <a:ext cx="106045" cy="38100"/>
            </a:xfrm>
            <a:custGeom>
              <a:avLst/>
              <a:gdLst/>
              <a:ahLst/>
              <a:cxnLst/>
              <a:rect l="l" t="t" r="r" b="b"/>
              <a:pathLst>
                <a:path w="106044" h="38100">
                  <a:moveTo>
                    <a:pt x="54533" y="25095"/>
                  </a:moveTo>
                  <a:lnTo>
                    <a:pt x="54140" y="25095"/>
                  </a:lnTo>
                  <a:lnTo>
                    <a:pt x="54533" y="25882"/>
                  </a:lnTo>
                  <a:lnTo>
                    <a:pt x="54533" y="25095"/>
                  </a:lnTo>
                  <a:close/>
                </a:path>
                <a:path w="106044" h="38100">
                  <a:moveTo>
                    <a:pt x="62801" y="32943"/>
                  </a:moveTo>
                  <a:lnTo>
                    <a:pt x="62407" y="32740"/>
                  </a:lnTo>
                  <a:lnTo>
                    <a:pt x="62407" y="32346"/>
                  </a:lnTo>
                  <a:lnTo>
                    <a:pt x="62014" y="31762"/>
                  </a:lnTo>
                  <a:lnTo>
                    <a:pt x="62014" y="31369"/>
                  </a:lnTo>
                  <a:lnTo>
                    <a:pt x="61810" y="30784"/>
                  </a:lnTo>
                  <a:lnTo>
                    <a:pt x="60540" y="30784"/>
                  </a:lnTo>
                  <a:lnTo>
                    <a:pt x="60439" y="28625"/>
                  </a:lnTo>
                  <a:lnTo>
                    <a:pt x="59842" y="28041"/>
                  </a:lnTo>
                  <a:lnTo>
                    <a:pt x="59651" y="28041"/>
                  </a:lnTo>
                  <a:lnTo>
                    <a:pt x="59651" y="27647"/>
                  </a:lnTo>
                  <a:lnTo>
                    <a:pt x="59258" y="27444"/>
                  </a:lnTo>
                  <a:lnTo>
                    <a:pt x="58864" y="27444"/>
                  </a:lnTo>
                  <a:lnTo>
                    <a:pt x="58661" y="27063"/>
                  </a:lnTo>
                  <a:lnTo>
                    <a:pt x="58267" y="26670"/>
                  </a:lnTo>
                  <a:lnTo>
                    <a:pt x="57683" y="26466"/>
                  </a:lnTo>
                  <a:lnTo>
                    <a:pt x="57289" y="26073"/>
                  </a:lnTo>
                  <a:lnTo>
                    <a:pt x="56692" y="25882"/>
                  </a:lnTo>
                  <a:lnTo>
                    <a:pt x="56502" y="25488"/>
                  </a:lnTo>
                  <a:lnTo>
                    <a:pt x="55714" y="25095"/>
                  </a:lnTo>
                  <a:lnTo>
                    <a:pt x="55511" y="25095"/>
                  </a:lnTo>
                  <a:lnTo>
                    <a:pt x="54927" y="25095"/>
                  </a:lnTo>
                  <a:lnTo>
                    <a:pt x="54927" y="26670"/>
                  </a:lnTo>
                  <a:lnTo>
                    <a:pt x="54533" y="26670"/>
                  </a:lnTo>
                  <a:lnTo>
                    <a:pt x="54140" y="26670"/>
                  </a:lnTo>
                  <a:lnTo>
                    <a:pt x="54140" y="27063"/>
                  </a:lnTo>
                  <a:lnTo>
                    <a:pt x="53936" y="27063"/>
                  </a:lnTo>
                  <a:lnTo>
                    <a:pt x="53352" y="27063"/>
                  </a:lnTo>
                  <a:lnTo>
                    <a:pt x="52959" y="27063"/>
                  </a:lnTo>
                  <a:lnTo>
                    <a:pt x="52565" y="27444"/>
                  </a:lnTo>
                  <a:lnTo>
                    <a:pt x="51968" y="27444"/>
                  </a:lnTo>
                  <a:lnTo>
                    <a:pt x="51777" y="27444"/>
                  </a:lnTo>
                  <a:lnTo>
                    <a:pt x="50990" y="27063"/>
                  </a:lnTo>
                  <a:lnTo>
                    <a:pt x="49809" y="27063"/>
                  </a:lnTo>
                  <a:lnTo>
                    <a:pt x="49415" y="26670"/>
                  </a:lnTo>
                  <a:lnTo>
                    <a:pt x="48234" y="26670"/>
                  </a:lnTo>
                  <a:lnTo>
                    <a:pt x="47840" y="26466"/>
                  </a:lnTo>
                  <a:lnTo>
                    <a:pt x="47637" y="26466"/>
                  </a:lnTo>
                  <a:lnTo>
                    <a:pt x="47637" y="26073"/>
                  </a:lnTo>
                  <a:lnTo>
                    <a:pt x="47053" y="26073"/>
                  </a:lnTo>
                  <a:lnTo>
                    <a:pt x="47053" y="25882"/>
                  </a:lnTo>
                  <a:lnTo>
                    <a:pt x="46062" y="25095"/>
                  </a:lnTo>
                  <a:lnTo>
                    <a:pt x="45085" y="24511"/>
                  </a:lnTo>
                  <a:lnTo>
                    <a:pt x="44094" y="23926"/>
                  </a:lnTo>
                  <a:lnTo>
                    <a:pt x="43116" y="23329"/>
                  </a:lnTo>
                  <a:lnTo>
                    <a:pt x="43116" y="26670"/>
                  </a:lnTo>
                  <a:lnTo>
                    <a:pt x="42913" y="27063"/>
                  </a:lnTo>
                  <a:lnTo>
                    <a:pt x="42519" y="27444"/>
                  </a:lnTo>
                  <a:lnTo>
                    <a:pt x="43116" y="26670"/>
                  </a:lnTo>
                  <a:lnTo>
                    <a:pt x="43116" y="23329"/>
                  </a:lnTo>
                  <a:lnTo>
                    <a:pt x="42329" y="22745"/>
                  </a:lnTo>
                  <a:lnTo>
                    <a:pt x="41338" y="21767"/>
                  </a:lnTo>
                  <a:lnTo>
                    <a:pt x="39966" y="21374"/>
                  </a:lnTo>
                  <a:lnTo>
                    <a:pt x="39179" y="20396"/>
                  </a:lnTo>
                  <a:lnTo>
                    <a:pt x="38188" y="19799"/>
                  </a:lnTo>
                  <a:lnTo>
                    <a:pt x="36817" y="19215"/>
                  </a:lnTo>
                  <a:lnTo>
                    <a:pt x="36029" y="18630"/>
                  </a:lnTo>
                  <a:lnTo>
                    <a:pt x="34645" y="18034"/>
                  </a:lnTo>
                  <a:lnTo>
                    <a:pt x="33667" y="17259"/>
                  </a:lnTo>
                  <a:lnTo>
                    <a:pt x="32486" y="16662"/>
                  </a:lnTo>
                  <a:lnTo>
                    <a:pt x="32372" y="31483"/>
                  </a:lnTo>
                  <a:lnTo>
                    <a:pt x="29921" y="30581"/>
                  </a:lnTo>
                  <a:lnTo>
                    <a:pt x="28740" y="29019"/>
                  </a:lnTo>
                  <a:lnTo>
                    <a:pt x="30518" y="30391"/>
                  </a:lnTo>
                  <a:lnTo>
                    <a:pt x="29730" y="29997"/>
                  </a:lnTo>
                  <a:lnTo>
                    <a:pt x="32372" y="31483"/>
                  </a:lnTo>
                  <a:lnTo>
                    <a:pt x="32372" y="16598"/>
                  </a:lnTo>
                  <a:lnTo>
                    <a:pt x="31496" y="16078"/>
                  </a:lnTo>
                  <a:lnTo>
                    <a:pt x="26581" y="13525"/>
                  </a:lnTo>
                  <a:lnTo>
                    <a:pt x="24015" y="12357"/>
                  </a:lnTo>
                  <a:lnTo>
                    <a:pt x="23431" y="11760"/>
                  </a:lnTo>
                  <a:lnTo>
                    <a:pt x="21463" y="10985"/>
                  </a:lnTo>
                  <a:lnTo>
                    <a:pt x="20472" y="10388"/>
                  </a:lnTo>
                  <a:lnTo>
                    <a:pt x="19494" y="10388"/>
                  </a:lnTo>
                  <a:lnTo>
                    <a:pt x="18707" y="9804"/>
                  </a:lnTo>
                  <a:lnTo>
                    <a:pt x="16738" y="9207"/>
                  </a:lnTo>
                  <a:lnTo>
                    <a:pt x="15748" y="9207"/>
                  </a:lnTo>
                  <a:lnTo>
                    <a:pt x="15748" y="21767"/>
                  </a:lnTo>
                  <a:lnTo>
                    <a:pt x="14871" y="21323"/>
                  </a:lnTo>
                  <a:lnTo>
                    <a:pt x="15151" y="21374"/>
                  </a:lnTo>
                  <a:lnTo>
                    <a:pt x="15748" y="21767"/>
                  </a:lnTo>
                  <a:lnTo>
                    <a:pt x="15748" y="9207"/>
                  </a:lnTo>
                  <a:lnTo>
                    <a:pt x="15557" y="9410"/>
                  </a:lnTo>
                  <a:lnTo>
                    <a:pt x="14173" y="9410"/>
                  </a:lnTo>
                  <a:lnTo>
                    <a:pt x="13982" y="9804"/>
                  </a:lnTo>
                  <a:lnTo>
                    <a:pt x="13360" y="9804"/>
                  </a:lnTo>
                  <a:lnTo>
                    <a:pt x="13360" y="20535"/>
                  </a:lnTo>
                  <a:lnTo>
                    <a:pt x="12992" y="20345"/>
                  </a:lnTo>
                  <a:lnTo>
                    <a:pt x="13195" y="20396"/>
                  </a:lnTo>
                  <a:lnTo>
                    <a:pt x="13360" y="20535"/>
                  </a:lnTo>
                  <a:lnTo>
                    <a:pt x="13360" y="9804"/>
                  </a:lnTo>
                  <a:lnTo>
                    <a:pt x="13195" y="9804"/>
                  </a:lnTo>
                  <a:lnTo>
                    <a:pt x="12992" y="9804"/>
                  </a:lnTo>
                  <a:lnTo>
                    <a:pt x="12598" y="10198"/>
                  </a:lnTo>
                  <a:lnTo>
                    <a:pt x="12014" y="10198"/>
                  </a:lnTo>
                  <a:lnTo>
                    <a:pt x="11620" y="10388"/>
                  </a:lnTo>
                  <a:lnTo>
                    <a:pt x="11417" y="10388"/>
                  </a:lnTo>
                  <a:lnTo>
                    <a:pt x="11023" y="10782"/>
                  </a:lnTo>
                  <a:lnTo>
                    <a:pt x="10045" y="10985"/>
                  </a:lnTo>
                  <a:lnTo>
                    <a:pt x="9448" y="11366"/>
                  </a:lnTo>
                  <a:lnTo>
                    <a:pt x="8470" y="11760"/>
                  </a:lnTo>
                  <a:lnTo>
                    <a:pt x="8267" y="11963"/>
                  </a:lnTo>
                  <a:lnTo>
                    <a:pt x="7683" y="12357"/>
                  </a:lnTo>
                  <a:lnTo>
                    <a:pt x="7289" y="12357"/>
                  </a:lnTo>
                  <a:lnTo>
                    <a:pt x="6692" y="12547"/>
                  </a:lnTo>
                  <a:lnTo>
                    <a:pt x="6108" y="13335"/>
                  </a:lnTo>
                  <a:lnTo>
                    <a:pt x="5321" y="13525"/>
                  </a:lnTo>
                  <a:lnTo>
                    <a:pt x="5118" y="13919"/>
                  </a:lnTo>
                  <a:lnTo>
                    <a:pt x="4140" y="14503"/>
                  </a:lnTo>
                  <a:lnTo>
                    <a:pt x="2959" y="15100"/>
                  </a:lnTo>
                  <a:lnTo>
                    <a:pt x="2476" y="15455"/>
                  </a:lnTo>
                  <a:lnTo>
                    <a:pt x="2476" y="17805"/>
                  </a:lnTo>
                  <a:lnTo>
                    <a:pt x="977" y="17640"/>
                  </a:lnTo>
                  <a:lnTo>
                    <a:pt x="2159" y="17640"/>
                  </a:lnTo>
                  <a:lnTo>
                    <a:pt x="2476" y="17805"/>
                  </a:lnTo>
                  <a:lnTo>
                    <a:pt x="2476" y="15455"/>
                  </a:lnTo>
                  <a:lnTo>
                    <a:pt x="2159" y="15684"/>
                  </a:lnTo>
                  <a:lnTo>
                    <a:pt x="1968" y="15684"/>
                  </a:lnTo>
                  <a:lnTo>
                    <a:pt x="1371" y="16471"/>
                  </a:lnTo>
                  <a:lnTo>
                    <a:pt x="977" y="16471"/>
                  </a:lnTo>
                  <a:lnTo>
                    <a:pt x="977" y="16662"/>
                  </a:lnTo>
                  <a:lnTo>
                    <a:pt x="0" y="16662"/>
                  </a:lnTo>
                  <a:lnTo>
                    <a:pt x="0" y="17259"/>
                  </a:lnTo>
                  <a:lnTo>
                    <a:pt x="0" y="31178"/>
                  </a:lnTo>
                  <a:lnTo>
                    <a:pt x="3149" y="31762"/>
                  </a:lnTo>
                  <a:lnTo>
                    <a:pt x="7874" y="32156"/>
                  </a:lnTo>
                  <a:lnTo>
                    <a:pt x="15151" y="33134"/>
                  </a:lnTo>
                  <a:lnTo>
                    <a:pt x="19494" y="34315"/>
                  </a:lnTo>
                  <a:lnTo>
                    <a:pt x="20866" y="34505"/>
                  </a:lnTo>
                  <a:lnTo>
                    <a:pt x="22047" y="34505"/>
                  </a:lnTo>
                  <a:lnTo>
                    <a:pt x="26187" y="35483"/>
                  </a:lnTo>
                  <a:lnTo>
                    <a:pt x="31305" y="36271"/>
                  </a:lnTo>
                  <a:lnTo>
                    <a:pt x="35242" y="37642"/>
                  </a:lnTo>
                  <a:lnTo>
                    <a:pt x="36220" y="37642"/>
                  </a:lnTo>
                  <a:lnTo>
                    <a:pt x="37211" y="38036"/>
                  </a:lnTo>
                  <a:lnTo>
                    <a:pt x="37211" y="35293"/>
                  </a:lnTo>
                  <a:lnTo>
                    <a:pt x="37795" y="35293"/>
                  </a:lnTo>
                  <a:lnTo>
                    <a:pt x="38188" y="35483"/>
                  </a:lnTo>
                  <a:lnTo>
                    <a:pt x="38785" y="35877"/>
                  </a:lnTo>
                  <a:lnTo>
                    <a:pt x="39370" y="35877"/>
                  </a:lnTo>
                  <a:lnTo>
                    <a:pt x="39966" y="36080"/>
                  </a:lnTo>
                  <a:lnTo>
                    <a:pt x="41338" y="36080"/>
                  </a:lnTo>
                  <a:lnTo>
                    <a:pt x="41935" y="36474"/>
                  </a:lnTo>
                  <a:lnTo>
                    <a:pt x="42913" y="36474"/>
                  </a:lnTo>
                  <a:lnTo>
                    <a:pt x="43903" y="36868"/>
                  </a:lnTo>
                  <a:lnTo>
                    <a:pt x="44488" y="36868"/>
                  </a:lnTo>
                  <a:lnTo>
                    <a:pt x="45478" y="36868"/>
                  </a:lnTo>
                  <a:lnTo>
                    <a:pt x="46062" y="37058"/>
                  </a:lnTo>
                  <a:lnTo>
                    <a:pt x="46659" y="37058"/>
                  </a:lnTo>
                  <a:lnTo>
                    <a:pt x="47244" y="37058"/>
                  </a:lnTo>
                  <a:lnTo>
                    <a:pt x="48234" y="37058"/>
                  </a:lnTo>
                  <a:lnTo>
                    <a:pt x="49415" y="37452"/>
                  </a:lnTo>
                  <a:lnTo>
                    <a:pt x="54533" y="37452"/>
                  </a:lnTo>
                  <a:lnTo>
                    <a:pt x="55511" y="37058"/>
                  </a:lnTo>
                  <a:lnTo>
                    <a:pt x="56108" y="37058"/>
                  </a:lnTo>
                  <a:lnTo>
                    <a:pt x="57086" y="37058"/>
                  </a:lnTo>
                  <a:lnTo>
                    <a:pt x="58077" y="37058"/>
                  </a:lnTo>
                  <a:lnTo>
                    <a:pt x="58661" y="36868"/>
                  </a:lnTo>
                  <a:lnTo>
                    <a:pt x="58864" y="36868"/>
                  </a:lnTo>
                  <a:lnTo>
                    <a:pt x="59651" y="36868"/>
                  </a:lnTo>
                  <a:lnTo>
                    <a:pt x="60236" y="36474"/>
                  </a:lnTo>
                  <a:lnTo>
                    <a:pt x="60833" y="36474"/>
                  </a:lnTo>
                  <a:lnTo>
                    <a:pt x="60794" y="35877"/>
                  </a:lnTo>
                  <a:lnTo>
                    <a:pt x="62014" y="35877"/>
                  </a:lnTo>
                  <a:lnTo>
                    <a:pt x="62407" y="35877"/>
                  </a:lnTo>
                  <a:lnTo>
                    <a:pt x="62407" y="35483"/>
                  </a:lnTo>
                  <a:lnTo>
                    <a:pt x="62801" y="35483"/>
                  </a:lnTo>
                  <a:lnTo>
                    <a:pt x="62801" y="32943"/>
                  </a:lnTo>
                  <a:close/>
                </a:path>
                <a:path w="106044" h="38100">
                  <a:moveTo>
                    <a:pt x="105511" y="15684"/>
                  </a:moveTo>
                  <a:lnTo>
                    <a:pt x="104533" y="15100"/>
                  </a:lnTo>
                  <a:lnTo>
                    <a:pt x="103352" y="14503"/>
                  </a:lnTo>
                  <a:lnTo>
                    <a:pt x="102171" y="13919"/>
                  </a:lnTo>
                  <a:lnTo>
                    <a:pt x="100787" y="13335"/>
                  </a:lnTo>
                  <a:lnTo>
                    <a:pt x="99606" y="12547"/>
                  </a:lnTo>
                  <a:lnTo>
                    <a:pt x="98234" y="11963"/>
                  </a:lnTo>
                  <a:lnTo>
                    <a:pt x="97053" y="11366"/>
                  </a:lnTo>
                  <a:lnTo>
                    <a:pt x="95872" y="10782"/>
                  </a:lnTo>
                  <a:lnTo>
                    <a:pt x="95872" y="24904"/>
                  </a:lnTo>
                  <a:lnTo>
                    <a:pt x="92481" y="23075"/>
                  </a:lnTo>
                  <a:lnTo>
                    <a:pt x="93510" y="23533"/>
                  </a:lnTo>
                  <a:lnTo>
                    <a:pt x="94488" y="23926"/>
                  </a:lnTo>
                  <a:lnTo>
                    <a:pt x="95872" y="24904"/>
                  </a:lnTo>
                  <a:lnTo>
                    <a:pt x="95872" y="10782"/>
                  </a:lnTo>
                  <a:lnTo>
                    <a:pt x="94488" y="10198"/>
                  </a:lnTo>
                  <a:lnTo>
                    <a:pt x="90830" y="8280"/>
                  </a:lnTo>
                  <a:lnTo>
                    <a:pt x="90830" y="22186"/>
                  </a:lnTo>
                  <a:lnTo>
                    <a:pt x="88976" y="21170"/>
                  </a:lnTo>
                  <a:lnTo>
                    <a:pt x="87350" y="20269"/>
                  </a:lnTo>
                  <a:lnTo>
                    <a:pt x="87604" y="20396"/>
                  </a:lnTo>
                  <a:lnTo>
                    <a:pt x="89763" y="21374"/>
                  </a:lnTo>
                  <a:lnTo>
                    <a:pt x="90830" y="22186"/>
                  </a:lnTo>
                  <a:lnTo>
                    <a:pt x="90830" y="8280"/>
                  </a:lnTo>
                  <a:lnTo>
                    <a:pt x="89179" y="7645"/>
                  </a:lnTo>
                  <a:lnTo>
                    <a:pt x="86423" y="6273"/>
                  </a:lnTo>
                  <a:lnTo>
                    <a:pt x="81889" y="4318"/>
                  </a:lnTo>
                  <a:lnTo>
                    <a:pt x="77952" y="2743"/>
                  </a:lnTo>
                  <a:lnTo>
                    <a:pt x="76327" y="2171"/>
                  </a:lnTo>
                  <a:lnTo>
                    <a:pt x="76327" y="14973"/>
                  </a:lnTo>
                  <a:lnTo>
                    <a:pt x="76047" y="14871"/>
                  </a:lnTo>
                  <a:lnTo>
                    <a:pt x="76187" y="14897"/>
                  </a:lnTo>
                  <a:lnTo>
                    <a:pt x="76327" y="14973"/>
                  </a:lnTo>
                  <a:lnTo>
                    <a:pt x="76327" y="2171"/>
                  </a:lnTo>
                  <a:lnTo>
                    <a:pt x="74612" y="1562"/>
                  </a:lnTo>
                  <a:lnTo>
                    <a:pt x="73825" y="1371"/>
                  </a:lnTo>
                  <a:lnTo>
                    <a:pt x="72440" y="977"/>
                  </a:lnTo>
                  <a:lnTo>
                    <a:pt x="70675" y="393"/>
                  </a:lnTo>
                  <a:lnTo>
                    <a:pt x="69291" y="0"/>
                  </a:lnTo>
                  <a:lnTo>
                    <a:pt x="68110" y="0"/>
                  </a:lnTo>
                  <a:lnTo>
                    <a:pt x="67716" y="393"/>
                  </a:lnTo>
                  <a:lnTo>
                    <a:pt x="67132" y="393"/>
                  </a:lnTo>
                  <a:lnTo>
                    <a:pt x="66535" y="787"/>
                  </a:lnTo>
                  <a:lnTo>
                    <a:pt x="65951" y="787"/>
                  </a:lnTo>
                  <a:lnTo>
                    <a:pt x="65163" y="977"/>
                  </a:lnTo>
                  <a:lnTo>
                    <a:pt x="64960" y="977"/>
                  </a:lnTo>
                  <a:lnTo>
                    <a:pt x="64566" y="1371"/>
                  </a:lnTo>
                  <a:lnTo>
                    <a:pt x="63982" y="1562"/>
                  </a:lnTo>
                  <a:lnTo>
                    <a:pt x="62992" y="1955"/>
                  </a:lnTo>
                  <a:lnTo>
                    <a:pt x="62407" y="2349"/>
                  </a:lnTo>
                  <a:lnTo>
                    <a:pt x="61417" y="2552"/>
                  </a:lnTo>
                  <a:lnTo>
                    <a:pt x="61226" y="2946"/>
                  </a:lnTo>
                  <a:lnTo>
                    <a:pt x="60439" y="3136"/>
                  </a:lnTo>
                  <a:lnTo>
                    <a:pt x="59651" y="3924"/>
                  </a:lnTo>
                  <a:lnTo>
                    <a:pt x="57683" y="4699"/>
                  </a:lnTo>
                  <a:lnTo>
                    <a:pt x="57086" y="5486"/>
                  </a:lnTo>
                  <a:lnTo>
                    <a:pt x="56108" y="6083"/>
                  </a:lnTo>
                  <a:lnTo>
                    <a:pt x="56007" y="8915"/>
                  </a:lnTo>
                  <a:lnTo>
                    <a:pt x="53543" y="8826"/>
                  </a:lnTo>
                  <a:lnTo>
                    <a:pt x="54927" y="8826"/>
                  </a:lnTo>
                  <a:lnTo>
                    <a:pt x="55714" y="8826"/>
                  </a:lnTo>
                  <a:lnTo>
                    <a:pt x="56007" y="8915"/>
                  </a:lnTo>
                  <a:lnTo>
                    <a:pt x="56007" y="6184"/>
                  </a:lnTo>
                  <a:lnTo>
                    <a:pt x="55511" y="6667"/>
                  </a:lnTo>
                  <a:lnTo>
                    <a:pt x="54927" y="6667"/>
                  </a:lnTo>
                  <a:lnTo>
                    <a:pt x="54533" y="7251"/>
                  </a:lnTo>
                  <a:lnTo>
                    <a:pt x="54140" y="7251"/>
                  </a:lnTo>
                  <a:lnTo>
                    <a:pt x="53936" y="7645"/>
                  </a:lnTo>
                  <a:lnTo>
                    <a:pt x="53543" y="7645"/>
                  </a:lnTo>
                  <a:lnTo>
                    <a:pt x="53352" y="7835"/>
                  </a:lnTo>
                  <a:lnTo>
                    <a:pt x="52565" y="7835"/>
                  </a:lnTo>
                  <a:lnTo>
                    <a:pt x="52565" y="8826"/>
                  </a:lnTo>
                  <a:lnTo>
                    <a:pt x="52362" y="22352"/>
                  </a:lnTo>
                  <a:lnTo>
                    <a:pt x="54140" y="22745"/>
                  </a:lnTo>
                  <a:lnTo>
                    <a:pt x="64579" y="23660"/>
                  </a:lnTo>
                  <a:lnTo>
                    <a:pt x="74955" y="24879"/>
                  </a:lnTo>
                  <a:lnTo>
                    <a:pt x="85255" y="26352"/>
                  </a:lnTo>
                  <a:lnTo>
                    <a:pt x="96659" y="28232"/>
                  </a:lnTo>
                  <a:lnTo>
                    <a:pt x="96659" y="25095"/>
                  </a:lnTo>
                  <a:lnTo>
                    <a:pt x="96659" y="24904"/>
                  </a:lnTo>
                  <a:lnTo>
                    <a:pt x="97053" y="24307"/>
                  </a:lnTo>
                  <a:lnTo>
                    <a:pt x="97053" y="23533"/>
                  </a:lnTo>
                  <a:lnTo>
                    <a:pt x="97447" y="23329"/>
                  </a:lnTo>
                  <a:lnTo>
                    <a:pt x="97637" y="22745"/>
                  </a:lnTo>
                  <a:lnTo>
                    <a:pt x="97637" y="21958"/>
                  </a:lnTo>
                  <a:lnTo>
                    <a:pt x="98031" y="21767"/>
                  </a:lnTo>
                  <a:lnTo>
                    <a:pt x="98234" y="21170"/>
                  </a:lnTo>
                  <a:lnTo>
                    <a:pt x="98628" y="20777"/>
                  </a:lnTo>
                  <a:lnTo>
                    <a:pt x="99021" y="20193"/>
                  </a:lnTo>
                  <a:lnTo>
                    <a:pt x="99606" y="19608"/>
                  </a:lnTo>
                  <a:lnTo>
                    <a:pt x="99809" y="18821"/>
                  </a:lnTo>
                  <a:lnTo>
                    <a:pt x="100787" y="18034"/>
                  </a:lnTo>
                  <a:lnTo>
                    <a:pt x="101180" y="17640"/>
                  </a:lnTo>
                  <a:lnTo>
                    <a:pt x="101777" y="17259"/>
                  </a:lnTo>
                  <a:lnTo>
                    <a:pt x="102362" y="16662"/>
                  </a:lnTo>
                  <a:lnTo>
                    <a:pt x="102958" y="16662"/>
                  </a:lnTo>
                  <a:lnTo>
                    <a:pt x="103352" y="16471"/>
                  </a:lnTo>
                  <a:lnTo>
                    <a:pt x="103746" y="16471"/>
                  </a:lnTo>
                  <a:lnTo>
                    <a:pt x="103746" y="16078"/>
                  </a:lnTo>
                  <a:lnTo>
                    <a:pt x="104330" y="16078"/>
                  </a:lnTo>
                  <a:lnTo>
                    <a:pt x="104533" y="15684"/>
                  </a:lnTo>
                  <a:lnTo>
                    <a:pt x="105511" y="15684"/>
                  </a:lnTo>
                  <a:close/>
                </a:path>
              </a:pathLst>
            </a:custGeom>
            <a:solidFill>
              <a:srgbClr val="C47962"/>
            </a:solidFill>
          </p:spPr>
          <p:txBody>
            <a:bodyPr wrap="square" lIns="0" tIns="0" rIns="0" bIns="0" rtlCol="0"/>
            <a:lstStyle/>
            <a:p>
              <a:endParaRPr/>
            </a:p>
          </p:txBody>
        </p:sp>
        <p:sp>
          <p:nvSpPr>
            <p:cNvPr id="70" name="object 67">
              <a:extLst>
                <a:ext uri="{FF2B5EF4-FFF2-40B4-BE49-F238E27FC236}">
                  <a16:creationId xmlns:a16="http://schemas.microsoft.com/office/drawing/2014/main" id="{EC822EBE-9532-2881-8982-602236506744}"/>
                </a:ext>
              </a:extLst>
            </p:cNvPr>
            <p:cNvSpPr/>
            <p:nvPr/>
          </p:nvSpPr>
          <p:spPr>
            <a:xfrm>
              <a:off x="1248359" y="4398746"/>
              <a:ext cx="127635" cy="24130"/>
            </a:xfrm>
            <a:custGeom>
              <a:avLst/>
              <a:gdLst/>
              <a:ahLst/>
              <a:cxnLst/>
              <a:rect l="l" t="t" r="r" b="b"/>
              <a:pathLst>
                <a:path w="127634" h="24129">
                  <a:moveTo>
                    <a:pt x="6299" y="10007"/>
                  </a:moveTo>
                  <a:lnTo>
                    <a:pt x="4521" y="10007"/>
                  </a:lnTo>
                  <a:lnTo>
                    <a:pt x="4127" y="9804"/>
                  </a:lnTo>
                  <a:lnTo>
                    <a:pt x="2959" y="9804"/>
                  </a:lnTo>
                  <a:lnTo>
                    <a:pt x="2565" y="9410"/>
                  </a:lnTo>
                  <a:lnTo>
                    <a:pt x="1968" y="9410"/>
                  </a:lnTo>
                  <a:lnTo>
                    <a:pt x="1574" y="9220"/>
                  </a:lnTo>
                  <a:lnTo>
                    <a:pt x="990" y="9220"/>
                  </a:lnTo>
                  <a:lnTo>
                    <a:pt x="990" y="8826"/>
                  </a:lnTo>
                  <a:lnTo>
                    <a:pt x="596" y="8826"/>
                  </a:lnTo>
                  <a:lnTo>
                    <a:pt x="393" y="8432"/>
                  </a:lnTo>
                  <a:lnTo>
                    <a:pt x="393" y="8242"/>
                  </a:lnTo>
                  <a:lnTo>
                    <a:pt x="0" y="21958"/>
                  </a:lnTo>
                  <a:lnTo>
                    <a:pt x="393" y="21958"/>
                  </a:lnTo>
                  <a:lnTo>
                    <a:pt x="393" y="22352"/>
                  </a:lnTo>
                  <a:lnTo>
                    <a:pt x="990" y="22936"/>
                  </a:lnTo>
                  <a:lnTo>
                    <a:pt x="1384" y="22936"/>
                  </a:lnTo>
                  <a:lnTo>
                    <a:pt x="1574" y="23329"/>
                  </a:lnTo>
                  <a:lnTo>
                    <a:pt x="2565" y="23329"/>
                  </a:lnTo>
                  <a:lnTo>
                    <a:pt x="2959" y="23533"/>
                  </a:lnTo>
                  <a:lnTo>
                    <a:pt x="4521" y="23533"/>
                  </a:lnTo>
                  <a:lnTo>
                    <a:pt x="4724" y="23926"/>
                  </a:lnTo>
                  <a:lnTo>
                    <a:pt x="6299" y="23926"/>
                  </a:lnTo>
                  <a:lnTo>
                    <a:pt x="6299" y="10007"/>
                  </a:lnTo>
                  <a:close/>
                </a:path>
                <a:path w="127634" h="24129">
                  <a:moveTo>
                    <a:pt x="58864" y="1574"/>
                  </a:moveTo>
                  <a:lnTo>
                    <a:pt x="58267" y="1371"/>
                  </a:lnTo>
                  <a:lnTo>
                    <a:pt x="57683" y="1371"/>
                  </a:lnTo>
                  <a:lnTo>
                    <a:pt x="54724" y="1371"/>
                  </a:lnTo>
                  <a:lnTo>
                    <a:pt x="57289" y="787"/>
                  </a:lnTo>
                  <a:lnTo>
                    <a:pt x="54927" y="977"/>
                  </a:lnTo>
                  <a:lnTo>
                    <a:pt x="54533" y="977"/>
                  </a:lnTo>
                  <a:lnTo>
                    <a:pt x="53936" y="584"/>
                  </a:lnTo>
                  <a:lnTo>
                    <a:pt x="53352" y="584"/>
                  </a:lnTo>
                  <a:lnTo>
                    <a:pt x="52959" y="584"/>
                  </a:lnTo>
                  <a:lnTo>
                    <a:pt x="52565" y="393"/>
                  </a:lnTo>
                  <a:lnTo>
                    <a:pt x="51968" y="393"/>
                  </a:lnTo>
                  <a:lnTo>
                    <a:pt x="51777" y="393"/>
                  </a:lnTo>
                  <a:lnTo>
                    <a:pt x="51384" y="0"/>
                  </a:lnTo>
                  <a:lnTo>
                    <a:pt x="50393" y="0"/>
                  </a:lnTo>
                  <a:lnTo>
                    <a:pt x="50393" y="12357"/>
                  </a:lnTo>
                  <a:lnTo>
                    <a:pt x="51003" y="12357"/>
                  </a:lnTo>
                  <a:lnTo>
                    <a:pt x="50990" y="12941"/>
                  </a:lnTo>
                  <a:lnTo>
                    <a:pt x="51968" y="13144"/>
                  </a:lnTo>
                  <a:lnTo>
                    <a:pt x="53352" y="13919"/>
                  </a:lnTo>
                  <a:lnTo>
                    <a:pt x="54140" y="14122"/>
                  </a:lnTo>
                  <a:lnTo>
                    <a:pt x="55118" y="14706"/>
                  </a:lnTo>
                  <a:lnTo>
                    <a:pt x="55714" y="14706"/>
                  </a:lnTo>
                  <a:lnTo>
                    <a:pt x="56502" y="15100"/>
                  </a:lnTo>
                  <a:lnTo>
                    <a:pt x="57683" y="15100"/>
                  </a:lnTo>
                  <a:lnTo>
                    <a:pt x="58661" y="15100"/>
                  </a:lnTo>
                  <a:lnTo>
                    <a:pt x="58864" y="1574"/>
                  </a:lnTo>
                  <a:close/>
                </a:path>
                <a:path w="127634" h="24129">
                  <a:moveTo>
                    <a:pt x="60833" y="17843"/>
                  </a:moveTo>
                  <a:lnTo>
                    <a:pt x="60439" y="17843"/>
                  </a:lnTo>
                  <a:lnTo>
                    <a:pt x="60236" y="17843"/>
                  </a:lnTo>
                  <a:lnTo>
                    <a:pt x="59842" y="17843"/>
                  </a:lnTo>
                  <a:lnTo>
                    <a:pt x="60236" y="18237"/>
                  </a:lnTo>
                  <a:lnTo>
                    <a:pt x="60439" y="18237"/>
                  </a:lnTo>
                  <a:lnTo>
                    <a:pt x="60833" y="18630"/>
                  </a:lnTo>
                  <a:lnTo>
                    <a:pt x="60833" y="17843"/>
                  </a:lnTo>
                  <a:close/>
                </a:path>
                <a:path w="127634" h="24129">
                  <a:moveTo>
                    <a:pt x="118706" y="8242"/>
                  </a:moveTo>
                  <a:lnTo>
                    <a:pt x="118503" y="7645"/>
                  </a:lnTo>
                  <a:lnTo>
                    <a:pt x="117919" y="7645"/>
                  </a:lnTo>
                  <a:lnTo>
                    <a:pt x="117525" y="7645"/>
                  </a:lnTo>
                  <a:lnTo>
                    <a:pt x="117919" y="7848"/>
                  </a:lnTo>
                  <a:lnTo>
                    <a:pt x="118503" y="7848"/>
                  </a:lnTo>
                  <a:lnTo>
                    <a:pt x="118706" y="8242"/>
                  </a:lnTo>
                  <a:close/>
                </a:path>
                <a:path w="127634" h="24129">
                  <a:moveTo>
                    <a:pt x="127381" y="16281"/>
                  </a:moveTo>
                  <a:lnTo>
                    <a:pt x="126987" y="16078"/>
                  </a:lnTo>
                  <a:lnTo>
                    <a:pt x="126987" y="15100"/>
                  </a:lnTo>
                  <a:lnTo>
                    <a:pt x="126593" y="14706"/>
                  </a:lnTo>
                  <a:lnTo>
                    <a:pt x="126593" y="14122"/>
                  </a:lnTo>
                  <a:lnTo>
                    <a:pt x="126377" y="13919"/>
                  </a:lnTo>
                  <a:lnTo>
                    <a:pt x="126377" y="13525"/>
                  </a:lnTo>
                  <a:lnTo>
                    <a:pt x="125984" y="13144"/>
                  </a:lnTo>
                  <a:lnTo>
                    <a:pt x="125984" y="12941"/>
                  </a:lnTo>
                  <a:lnTo>
                    <a:pt x="125463" y="12941"/>
                  </a:lnTo>
                  <a:lnTo>
                    <a:pt x="125412" y="11963"/>
                  </a:lnTo>
                  <a:lnTo>
                    <a:pt x="124409" y="10985"/>
                  </a:lnTo>
                  <a:lnTo>
                    <a:pt x="124231" y="10782"/>
                  </a:lnTo>
                  <a:lnTo>
                    <a:pt x="124231" y="10388"/>
                  </a:lnTo>
                  <a:lnTo>
                    <a:pt x="123837" y="10007"/>
                  </a:lnTo>
                  <a:lnTo>
                    <a:pt x="123228" y="9804"/>
                  </a:lnTo>
                  <a:lnTo>
                    <a:pt x="122834" y="9410"/>
                  </a:lnTo>
                  <a:lnTo>
                    <a:pt x="122656" y="9410"/>
                  </a:lnTo>
                  <a:lnTo>
                    <a:pt x="121869" y="8826"/>
                  </a:lnTo>
                  <a:lnTo>
                    <a:pt x="121653" y="8826"/>
                  </a:lnTo>
                  <a:lnTo>
                    <a:pt x="121069" y="8432"/>
                  </a:lnTo>
                  <a:lnTo>
                    <a:pt x="120675" y="8242"/>
                  </a:lnTo>
                  <a:lnTo>
                    <a:pt x="120078" y="7848"/>
                  </a:lnTo>
                  <a:lnTo>
                    <a:pt x="119494" y="7645"/>
                  </a:lnTo>
                  <a:lnTo>
                    <a:pt x="119100" y="7645"/>
                  </a:lnTo>
                  <a:lnTo>
                    <a:pt x="119100" y="8432"/>
                  </a:lnTo>
                  <a:lnTo>
                    <a:pt x="119494" y="8432"/>
                  </a:lnTo>
                  <a:lnTo>
                    <a:pt x="119494" y="9220"/>
                  </a:lnTo>
                  <a:lnTo>
                    <a:pt x="119494" y="9410"/>
                  </a:lnTo>
                  <a:lnTo>
                    <a:pt x="119100" y="9410"/>
                  </a:lnTo>
                  <a:lnTo>
                    <a:pt x="118706" y="9804"/>
                  </a:lnTo>
                  <a:lnTo>
                    <a:pt x="118110" y="9804"/>
                  </a:lnTo>
                  <a:lnTo>
                    <a:pt x="116928" y="9804"/>
                  </a:lnTo>
                  <a:lnTo>
                    <a:pt x="116344" y="9804"/>
                  </a:lnTo>
                  <a:lnTo>
                    <a:pt x="115557" y="9804"/>
                  </a:lnTo>
                  <a:lnTo>
                    <a:pt x="114960" y="9410"/>
                  </a:lnTo>
                  <a:lnTo>
                    <a:pt x="114769" y="9410"/>
                  </a:lnTo>
                  <a:lnTo>
                    <a:pt x="113982" y="9410"/>
                  </a:lnTo>
                  <a:lnTo>
                    <a:pt x="113792" y="9220"/>
                  </a:lnTo>
                  <a:lnTo>
                    <a:pt x="113195" y="9220"/>
                  </a:lnTo>
                  <a:lnTo>
                    <a:pt x="112801" y="8826"/>
                  </a:lnTo>
                  <a:lnTo>
                    <a:pt x="112407" y="8826"/>
                  </a:lnTo>
                  <a:lnTo>
                    <a:pt x="111810" y="8432"/>
                  </a:lnTo>
                  <a:lnTo>
                    <a:pt x="110832" y="8432"/>
                  </a:lnTo>
                  <a:lnTo>
                    <a:pt x="110629" y="8826"/>
                  </a:lnTo>
                  <a:lnTo>
                    <a:pt x="110045" y="8826"/>
                  </a:lnTo>
                  <a:lnTo>
                    <a:pt x="110045" y="9220"/>
                  </a:lnTo>
                  <a:lnTo>
                    <a:pt x="109651" y="9220"/>
                  </a:lnTo>
                  <a:lnTo>
                    <a:pt x="109258" y="9410"/>
                  </a:lnTo>
                  <a:lnTo>
                    <a:pt x="108661" y="9410"/>
                  </a:lnTo>
                  <a:lnTo>
                    <a:pt x="108077" y="10007"/>
                  </a:lnTo>
                  <a:lnTo>
                    <a:pt x="107480" y="10388"/>
                  </a:lnTo>
                  <a:lnTo>
                    <a:pt x="106502" y="11379"/>
                  </a:lnTo>
                  <a:lnTo>
                    <a:pt x="106108" y="11569"/>
                  </a:lnTo>
                  <a:lnTo>
                    <a:pt x="105905" y="12357"/>
                  </a:lnTo>
                  <a:lnTo>
                    <a:pt x="105321" y="12941"/>
                  </a:lnTo>
                  <a:lnTo>
                    <a:pt x="104927" y="13525"/>
                  </a:lnTo>
                  <a:lnTo>
                    <a:pt x="104533" y="13919"/>
                  </a:lnTo>
                  <a:lnTo>
                    <a:pt x="104330" y="14516"/>
                  </a:lnTo>
                  <a:lnTo>
                    <a:pt x="103936" y="14706"/>
                  </a:lnTo>
                  <a:lnTo>
                    <a:pt x="103936" y="15494"/>
                  </a:lnTo>
                  <a:lnTo>
                    <a:pt x="103746" y="16078"/>
                  </a:lnTo>
                  <a:lnTo>
                    <a:pt x="103352" y="16281"/>
                  </a:lnTo>
                  <a:lnTo>
                    <a:pt x="103352" y="17056"/>
                  </a:lnTo>
                  <a:lnTo>
                    <a:pt x="102958" y="17653"/>
                  </a:lnTo>
                  <a:lnTo>
                    <a:pt x="102958" y="17843"/>
                  </a:lnTo>
                  <a:lnTo>
                    <a:pt x="103746" y="18237"/>
                  </a:lnTo>
                  <a:lnTo>
                    <a:pt x="104330" y="18630"/>
                  </a:lnTo>
                  <a:lnTo>
                    <a:pt x="105321" y="18630"/>
                  </a:lnTo>
                  <a:lnTo>
                    <a:pt x="105905" y="18821"/>
                  </a:lnTo>
                  <a:lnTo>
                    <a:pt x="106108" y="18821"/>
                  </a:lnTo>
                  <a:lnTo>
                    <a:pt x="106895" y="18821"/>
                  </a:lnTo>
                  <a:lnTo>
                    <a:pt x="107480" y="19215"/>
                  </a:lnTo>
                  <a:lnTo>
                    <a:pt x="108470" y="19215"/>
                  </a:lnTo>
                  <a:lnTo>
                    <a:pt x="109054" y="19418"/>
                  </a:lnTo>
                  <a:lnTo>
                    <a:pt x="110045" y="19418"/>
                  </a:lnTo>
                  <a:lnTo>
                    <a:pt x="110629" y="19418"/>
                  </a:lnTo>
                  <a:lnTo>
                    <a:pt x="111226" y="19418"/>
                  </a:lnTo>
                  <a:lnTo>
                    <a:pt x="112801" y="19418"/>
                  </a:lnTo>
                  <a:lnTo>
                    <a:pt x="113982" y="19812"/>
                  </a:lnTo>
                  <a:lnTo>
                    <a:pt x="121653" y="19812"/>
                  </a:lnTo>
                  <a:lnTo>
                    <a:pt x="122262" y="19418"/>
                  </a:lnTo>
                  <a:lnTo>
                    <a:pt x="123228" y="19418"/>
                  </a:lnTo>
                  <a:lnTo>
                    <a:pt x="123837" y="19418"/>
                  </a:lnTo>
                  <a:lnTo>
                    <a:pt x="124409" y="19418"/>
                  </a:lnTo>
                  <a:lnTo>
                    <a:pt x="125018" y="19215"/>
                  </a:lnTo>
                  <a:lnTo>
                    <a:pt x="125806" y="19215"/>
                  </a:lnTo>
                  <a:lnTo>
                    <a:pt x="125780" y="18821"/>
                  </a:lnTo>
                  <a:lnTo>
                    <a:pt x="125984" y="18821"/>
                  </a:lnTo>
                  <a:lnTo>
                    <a:pt x="126377" y="18821"/>
                  </a:lnTo>
                  <a:lnTo>
                    <a:pt x="126593" y="18630"/>
                  </a:lnTo>
                  <a:lnTo>
                    <a:pt x="126987" y="18630"/>
                  </a:lnTo>
                  <a:lnTo>
                    <a:pt x="126987" y="18237"/>
                  </a:lnTo>
                  <a:lnTo>
                    <a:pt x="127381" y="18237"/>
                  </a:lnTo>
                  <a:lnTo>
                    <a:pt x="127381" y="16281"/>
                  </a:lnTo>
                  <a:close/>
                </a:path>
              </a:pathLst>
            </a:custGeom>
            <a:solidFill>
              <a:srgbClr val="C47962"/>
            </a:solidFill>
          </p:spPr>
          <p:txBody>
            <a:bodyPr wrap="square" lIns="0" tIns="0" rIns="0" bIns="0" rtlCol="0"/>
            <a:lstStyle/>
            <a:p>
              <a:endParaRPr/>
            </a:p>
          </p:txBody>
        </p:sp>
        <p:sp>
          <p:nvSpPr>
            <p:cNvPr id="71" name="object 68">
              <a:extLst>
                <a:ext uri="{FF2B5EF4-FFF2-40B4-BE49-F238E27FC236}">
                  <a16:creationId xmlns:a16="http://schemas.microsoft.com/office/drawing/2014/main" id="{AE01E9CD-8CE1-B3C1-3FFE-48141951848B}"/>
                </a:ext>
              </a:extLst>
            </p:cNvPr>
            <p:cNvSpPr/>
            <p:nvPr/>
          </p:nvSpPr>
          <p:spPr>
            <a:xfrm>
              <a:off x="1239100" y="4088155"/>
              <a:ext cx="53340" cy="64135"/>
            </a:xfrm>
            <a:custGeom>
              <a:avLst/>
              <a:gdLst/>
              <a:ahLst/>
              <a:cxnLst/>
              <a:rect l="l" t="t" r="r" b="b"/>
              <a:pathLst>
                <a:path w="53340" h="64135">
                  <a:moveTo>
                    <a:pt x="1778" y="28829"/>
                  </a:moveTo>
                  <a:lnTo>
                    <a:pt x="203" y="28829"/>
                  </a:lnTo>
                  <a:lnTo>
                    <a:pt x="203" y="30797"/>
                  </a:lnTo>
                  <a:lnTo>
                    <a:pt x="787" y="30213"/>
                  </a:lnTo>
                  <a:lnTo>
                    <a:pt x="1181" y="29616"/>
                  </a:lnTo>
                  <a:lnTo>
                    <a:pt x="1778" y="28829"/>
                  </a:lnTo>
                  <a:close/>
                </a:path>
                <a:path w="53340" h="64135">
                  <a:moveTo>
                    <a:pt x="12992" y="28651"/>
                  </a:moveTo>
                  <a:lnTo>
                    <a:pt x="11430" y="23545"/>
                  </a:lnTo>
                  <a:lnTo>
                    <a:pt x="5918" y="6870"/>
                  </a:lnTo>
                  <a:lnTo>
                    <a:pt x="3352" y="0"/>
                  </a:lnTo>
                  <a:lnTo>
                    <a:pt x="2755" y="4381"/>
                  </a:lnTo>
                  <a:lnTo>
                    <a:pt x="2755" y="21983"/>
                  </a:lnTo>
                  <a:lnTo>
                    <a:pt x="2755" y="22948"/>
                  </a:lnTo>
                  <a:lnTo>
                    <a:pt x="2755" y="23545"/>
                  </a:lnTo>
                  <a:lnTo>
                    <a:pt x="2578" y="23977"/>
                  </a:lnTo>
                  <a:lnTo>
                    <a:pt x="2705" y="23342"/>
                  </a:lnTo>
                  <a:lnTo>
                    <a:pt x="2755" y="21983"/>
                  </a:lnTo>
                  <a:lnTo>
                    <a:pt x="2755" y="4381"/>
                  </a:lnTo>
                  <a:lnTo>
                    <a:pt x="2362" y="7264"/>
                  </a:lnTo>
                  <a:lnTo>
                    <a:pt x="1778" y="14528"/>
                  </a:lnTo>
                  <a:lnTo>
                    <a:pt x="393" y="21767"/>
                  </a:lnTo>
                  <a:lnTo>
                    <a:pt x="1384" y="21767"/>
                  </a:lnTo>
                  <a:lnTo>
                    <a:pt x="1968" y="21983"/>
                  </a:lnTo>
                  <a:lnTo>
                    <a:pt x="393" y="21983"/>
                  </a:lnTo>
                  <a:lnTo>
                    <a:pt x="393" y="23342"/>
                  </a:lnTo>
                  <a:lnTo>
                    <a:pt x="127" y="25120"/>
                  </a:lnTo>
                  <a:lnTo>
                    <a:pt x="0" y="25908"/>
                  </a:lnTo>
                  <a:lnTo>
                    <a:pt x="203" y="27076"/>
                  </a:lnTo>
                  <a:lnTo>
                    <a:pt x="203" y="28651"/>
                  </a:lnTo>
                  <a:lnTo>
                    <a:pt x="2362" y="28651"/>
                  </a:lnTo>
                  <a:lnTo>
                    <a:pt x="12992" y="28651"/>
                  </a:lnTo>
                  <a:close/>
                </a:path>
                <a:path w="53340" h="64135">
                  <a:moveTo>
                    <a:pt x="53162" y="46469"/>
                  </a:moveTo>
                  <a:lnTo>
                    <a:pt x="52768" y="45897"/>
                  </a:lnTo>
                  <a:lnTo>
                    <a:pt x="52768" y="44513"/>
                  </a:lnTo>
                  <a:lnTo>
                    <a:pt x="52171" y="43345"/>
                  </a:lnTo>
                  <a:lnTo>
                    <a:pt x="52171" y="42760"/>
                  </a:lnTo>
                  <a:lnTo>
                    <a:pt x="51587" y="41376"/>
                  </a:lnTo>
                  <a:lnTo>
                    <a:pt x="51587" y="40805"/>
                  </a:lnTo>
                  <a:lnTo>
                    <a:pt x="51193" y="39814"/>
                  </a:lnTo>
                  <a:lnTo>
                    <a:pt x="50800" y="39230"/>
                  </a:lnTo>
                  <a:lnTo>
                    <a:pt x="50203" y="38061"/>
                  </a:lnTo>
                  <a:lnTo>
                    <a:pt x="50203" y="37452"/>
                  </a:lnTo>
                  <a:lnTo>
                    <a:pt x="50012" y="36677"/>
                  </a:lnTo>
                  <a:lnTo>
                    <a:pt x="49618" y="35890"/>
                  </a:lnTo>
                  <a:lnTo>
                    <a:pt x="48628" y="34531"/>
                  </a:lnTo>
                  <a:lnTo>
                    <a:pt x="48437" y="33934"/>
                  </a:lnTo>
                  <a:lnTo>
                    <a:pt x="45872" y="29616"/>
                  </a:lnTo>
                  <a:lnTo>
                    <a:pt x="45872" y="29222"/>
                  </a:lnTo>
                  <a:lnTo>
                    <a:pt x="45288" y="28651"/>
                  </a:lnTo>
                  <a:lnTo>
                    <a:pt x="42926" y="28651"/>
                  </a:lnTo>
                  <a:lnTo>
                    <a:pt x="40563" y="28257"/>
                  </a:lnTo>
                  <a:lnTo>
                    <a:pt x="37020" y="28041"/>
                  </a:lnTo>
                  <a:lnTo>
                    <a:pt x="36423" y="28257"/>
                  </a:lnTo>
                  <a:lnTo>
                    <a:pt x="35839" y="28257"/>
                  </a:lnTo>
                  <a:lnTo>
                    <a:pt x="35052" y="28257"/>
                  </a:lnTo>
                  <a:lnTo>
                    <a:pt x="35445" y="28651"/>
                  </a:lnTo>
                  <a:lnTo>
                    <a:pt x="35445" y="31178"/>
                  </a:lnTo>
                  <a:lnTo>
                    <a:pt x="40754" y="35102"/>
                  </a:lnTo>
                  <a:lnTo>
                    <a:pt x="40754" y="35496"/>
                  </a:lnTo>
                  <a:lnTo>
                    <a:pt x="41148" y="35496"/>
                  </a:lnTo>
                  <a:lnTo>
                    <a:pt x="41148" y="35890"/>
                  </a:lnTo>
                  <a:lnTo>
                    <a:pt x="41351" y="36093"/>
                  </a:lnTo>
                  <a:lnTo>
                    <a:pt x="48044" y="48641"/>
                  </a:lnTo>
                  <a:lnTo>
                    <a:pt x="48437" y="49034"/>
                  </a:lnTo>
                  <a:lnTo>
                    <a:pt x="48437" y="49999"/>
                  </a:lnTo>
                  <a:lnTo>
                    <a:pt x="48437" y="50215"/>
                  </a:lnTo>
                  <a:lnTo>
                    <a:pt x="48437" y="50609"/>
                  </a:lnTo>
                  <a:lnTo>
                    <a:pt x="48044" y="50609"/>
                  </a:lnTo>
                  <a:lnTo>
                    <a:pt x="48044" y="50787"/>
                  </a:lnTo>
                  <a:lnTo>
                    <a:pt x="47447" y="52171"/>
                  </a:lnTo>
                  <a:lnTo>
                    <a:pt x="46863" y="52743"/>
                  </a:lnTo>
                  <a:lnTo>
                    <a:pt x="46075" y="53352"/>
                  </a:lnTo>
                  <a:lnTo>
                    <a:pt x="45478" y="53352"/>
                  </a:lnTo>
                  <a:lnTo>
                    <a:pt x="44894" y="53924"/>
                  </a:lnTo>
                  <a:lnTo>
                    <a:pt x="44894" y="54711"/>
                  </a:lnTo>
                  <a:lnTo>
                    <a:pt x="45288" y="55308"/>
                  </a:lnTo>
                  <a:lnTo>
                    <a:pt x="46075" y="56273"/>
                  </a:lnTo>
                  <a:lnTo>
                    <a:pt x="46863" y="57061"/>
                  </a:lnTo>
                  <a:lnTo>
                    <a:pt x="47650" y="58051"/>
                  </a:lnTo>
                  <a:lnTo>
                    <a:pt x="48437" y="59410"/>
                  </a:lnTo>
                  <a:lnTo>
                    <a:pt x="49022" y="60198"/>
                  </a:lnTo>
                  <a:lnTo>
                    <a:pt x="50012" y="61188"/>
                  </a:lnTo>
                  <a:lnTo>
                    <a:pt x="50800" y="62153"/>
                  </a:lnTo>
                  <a:lnTo>
                    <a:pt x="51587" y="63144"/>
                  </a:lnTo>
                  <a:lnTo>
                    <a:pt x="52374" y="64122"/>
                  </a:lnTo>
                  <a:lnTo>
                    <a:pt x="52768" y="57061"/>
                  </a:lnTo>
                  <a:lnTo>
                    <a:pt x="53162" y="49999"/>
                  </a:lnTo>
                  <a:lnTo>
                    <a:pt x="53162" y="46469"/>
                  </a:lnTo>
                  <a:close/>
                </a:path>
              </a:pathLst>
            </a:custGeom>
            <a:solidFill>
              <a:srgbClr val="FFFF00"/>
            </a:solidFill>
          </p:spPr>
          <p:txBody>
            <a:bodyPr wrap="square" lIns="0" tIns="0" rIns="0" bIns="0" rtlCol="0"/>
            <a:lstStyle/>
            <a:p>
              <a:endParaRPr/>
            </a:p>
          </p:txBody>
        </p:sp>
        <p:sp>
          <p:nvSpPr>
            <p:cNvPr id="72" name="object 69">
              <a:extLst>
                <a:ext uri="{FF2B5EF4-FFF2-40B4-BE49-F238E27FC236}">
                  <a16:creationId xmlns:a16="http://schemas.microsoft.com/office/drawing/2014/main" id="{1D94BA3F-E1C0-A734-3C58-773CD4E3B894}"/>
                </a:ext>
              </a:extLst>
            </p:cNvPr>
            <p:cNvSpPr/>
            <p:nvPr/>
          </p:nvSpPr>
          <p:spPr>
            <a:xfrm>
              <a:off x="1613522" y="3229165"/>
              <a:ext cx="36830" cy="5715"/>
            </a:xfrm>
            <a:custGeom>
              <a:avLst/>
              <a:gdLst/>
              <a:ahLst/>
              <a:cxnLst/>
              <a:rect l="l" t="t" r="r" b="b"/>
              <a:pathLst>
                <a:path w="36830" h="5714">
                  <a:moveTo>
                    <a:pt x="36423" y="5105"/>
                  </a:moveTo>
                  <a:lnTo>
                    <a:pt x="35242" y="4711"/>
                  </a:lnTo>
                  <a:lnTo>
                    <a:pt x="33096" y="3530"/>
                  </a:lnTo>
                  <a:lnTo>
                    <a:pt x="27978" y="2349"/>
                  </a:lnTo>
                  <a:lnTo>
                    <a:pt x="26797" y="1968"/>
                  </a:lnTo>
                  <a:lnTo>
                    <a:pt x="25793" y="1574"/>
                  </a:lnTo>
                  <a:lnTo>
                    <a:pt x="21069" y="584"/>
                  </a:lnTo>
                  <a:lnTo>
                    <a:pt x="16167" y="190"/>
                  </a:lnTo>
                  <a:lnTo>
                    <a:pt x="11023" y="0"/>
                  </a:lnTo>
                  <a:lnTo>
                    <a:pt x="10629" y="0"/>
                  </a:lnTo>
                  <a:lnTo>
                    <a:pt x="10045" y="0"/>
                  </a:lnTo>
                  <a:lnTo>
                    <a:pt x="0" y="787"/>
                  </a:lnTo>
                  <a:lnTo>
                    <a:pt x="7086" y="787"/>
                  </a:lnTo>
                  <a:lnTo>
                    <a:pt x="8077" y="965"/>
                  </a:lnTo>
                  <a:lnTo>
                    <a:pt x="9448" y="965"/>
                  </a:lnTo>
                  <a:lnTo>
                    <a:pt x="10629" y="1358"/>
                  </a:lnTo>
                  <a:lnTo>
                    <a:pt x="11811" y="1358"/>
                  </a:lnTo>
                  <a:lnTo>
                    <a:pt x="16344" y="2349"/>
                  </a:lnTo>
                  <a:lnTo>
                    <a:pt x="20891" y="3530"/>
                  </a:lnTo>
                  <a:lnTo>
                    <a:pt x="25222" y="5105"/>
                  </a:lnTo>
                  <a:lnTo>
                    <a:pt x="26403" y="5676"/>
                  </a:lnTo>
                  <a:lnTo>
                    <a:pt x="36423" y="5105"/>
                  </a:lnTo>
                  <a:close/>
                </a:path>
              </a:pathLst>
            </a:custGeom>
            <a:solidFill>
              <a:srgbClr val="0080FF"/>
            </a:solidFill>
          </p:spPr>
          <p:txBody>
            <a:bodyPr wrap="square" lIns="0" tIns="0" rIns="0" bIns="0" rtlCol="0"/>
            <a:lstStyle/>
            <a:p>
              <a:endParaRPr/>
            </a:p>
          </p:txBody>
        </p:sp>
        <p:sp>
          <p:nvSpPr>
            <p:cNvPr id="73" name="object 70">
              <a:extLst>
                <a:ext uri="{FF2B5EF4-FFF2-40B4-BE49-F238E27FC236}">
                  <a16:creationId xmlns:a16="http://schemas.microsoft.com/office/drawing/2014/main" id="{233F0831-082C-5912-10F7-935A4095AC02}"/>
                </a:ext>
              </a:extLst>
            </p:cNvPr>
            <p:cNvSpPr/>
            <p:nvPr/>
          </p:nvSpPr>
          <p:spPr>
            <a:xfrm>
              <a:off x="1377315" y="2936214"/>
              <a:ext cx="249554" cy="1489075"/>
            </a:xfrm>
            <a:custGeom>
              <a:avLst/>
              <a:gdLst/>
              <a:ahLst/>
              <a:cxnLst/>
              <a:rect l="l" t="t" r="r" b="b"/>
              <a:pathLst>
                <a:path w="249555" h="1489075">
                  <a:moveTo>
                    <a:pt x="48996" y="849604"/>
                  </a:moveTo>
                  <a:lnTo>
                    <a:pt x="40144" y="852741"/>
                  </a:lnTo>
                  <a:lnTo>
                    <a:pt x="571" y="866470"/>
                  </a:lnTo>
                  <a:lnTo>
                    <a:pt x="177" y="913511"/>
                  </a:lnTo>
                  <a:lnTo>
                    <a:pt x="48996" y="883539"/>
                  </a:lnTo>
                  <a:lnTo>
                    <a:pt x="48996" y="849604"/>
                  </a:lnTo>
                  <a:close/>
                </a:path>
                <a:path w="249555" h="1489075">
                  <a:moveTo>
                    <a:pt x="49593" y="795870"/>
                  </a:moveTo>
                  <a:lnTo>
                    <a:pt x="40538" y="796467"/>
                  </a:lnTo>
                  <a:lnTo>
                    <a:pt x="1181" y="799998"/>
                  </a:lnTo>
                  <a:lnTo>
                    <a:pt x="787" y="844296"/>
                  </a:lnTo>
                  <a:lnTo>
                    <a:pt x="49390" y="827646"/>
                  </a:lnTo>
                  <a:lnTo>
                    <a:pt x="49593" y="795870"/>
                  </a:lnTo>
                  <a:close/>
                </a:path>
                <a:path w="249555" h="1489075">
                  <a:moveTo>
                    <a:pt x="49593" y="743546"/>
                  </a:moveTo>
                  <a:lnTo>
                    <a:pt x="1574" y="735672"/>
                  </a:lnTo>
                  <a:lnTo>
                    <a:pt x="1181" y="778433"/>
                  </a:lnTo>
                  <a:lnTo>
                    <a:pt x="49593" y="774306"/>
                  </a:lnTo>
                  <a:lnTo>
                    <a:pt x="49593" y="743546"/>
                  </a:lnTo>
                  <a:close/>
                </a:path>
                <a:path w="249555" h="1489075">
                  <a:moveTo>
                    <a:pt x="50380" y="692365"/>
                  </a:moveTo>
                  <a:lnTo>
                    <a:pt x="1752" y="672338"/>
                  </a:lnTo>
                  <a:lnTo>
                    <a:pt x="1574" y="714108"/>
                  </a:lnTo>
                  <a:lnTo>
                    <a:pt x="40932" y="720598"/>
                  </a:lnTo>
                  <a:lnTo>
                    <a:pt x="49987" y="722160"/>
                  </a:lnTo>
                  <a:lnTo>
                    <a:pt x="50380" y="692365"/>
                  </a:lnTo>
                  <a:close/>
                </a:path>
                <a:path w="249555" h="1489075">
                  <a:moveTo>
                    <a:pt x="50571" y="641184"/>
                  </a:moveTo>
                  <a:lnTo>
                    <a:pt x="2362" y="609015"/>
                  </a:lnTo>
                  <a:lnTo>
                    <a:pt x="2146" y="650989"/>
                  </a:lnTo>
                  <a:lnTo>
                    <a:pt x="41122" y="667245"/>
                  </a:lnTo>
                  <a:lnTo>
                    <a:pt x="50380" y="670979"/>
                  </a:lnTo>
                  <a:lnTo>
                    <a:pt x="50571" y="641184"/>
                  </a:lnTo>
                  <a:close/>
                </a:path>
                <a:path w="249555" h="1489075">
                  <a:moveTo>
                    <a:pt x="50965" y="589229"/>
                  </a:moveTo>
                  <a:lnTo>
                    <a:pt x="2755" y="544893"/>
                  </a:lnTo>
                  <a:lnTo>
                    <a:pt x="2362" y="587654"/>
                  </a:lnTo>
                  <a:lnTo>
                    <a:pt x="32270" y="607441"/>
                  </a:lnTo>
                  <a:lnTo>
                    <a:pt x="50571" y="619620"/>
                  </a:lnTo>
                  <a:lnTo>
                    <a:pt x="50965" y="589229"/>
                  </a:lnTo>
                  <a:close/>
                </a:path>
                <a:path w="249555" h="1489075">
                  <a:moveTo>
                    <a:pt x="51168" y="535876"/>
                  </a:moveTo>
                  <a:lnTo>
                    <a:pt x="3149" y="478815"/>
                  </a:lnTo>
                  <a:lnTo>
                    <a:pt x="2755" y="523328"/>
                  </a:lnTo>
                  <a:lnTo>
                    <a:pt x="25196" y="543725"/>
                  </a:lnTo>
                  <a:lnTo>
                    <a:pt x="50965" y="567448"/>
                  </a:lnTo>
                  <a:lnTo>
                    <a:pt x="51168" y="535876"/>
                  </a:lnTo>
                  <a:close/>
                </a:path>
                <a:path w="249555" h="1489075">
                  <a:moveTo>
                    <a:pt x="51562" y="479996"/>
                  </a:moveTo>
                  <a:lnTo>
                    <a:pt x="3721" y="409816"/>
                  </a:lnTo>
                  <a:lnTo>
                    <a:pt x="3327" y="456857"/>
                  </a:lnTo>
                  <a:lnTo>
                    <a:pt x="21259" y="477850"/>
                  </a:lnTo>
                  <a:lnTo>
                    <a:pt x="51168" y="513524"/>
                  </a:lnTo>
                  <a:lnTo>
                    <a:pt x="51562" y="479996"/>
                  </a:lnTo>
                  <a:close/>
                </a:path>
                <a:path w="249555" h="1489075">
                  <a:moveTo>
                    <a:pt x="53136" y="939025"/>
                  </a:moveTo>
                  <a:lnTo>
                    <a:pt x="48806" y="924306"/>
                  </a:lnTo>
                  <a:lnTo>
                    <a:pt x="48806" y="906068"/>
                  </a:lnTo>
                  <a:lnTo>
                    <a:pt x="177" y="936066"/>
                  </a:lnTo>
                  <a:lnTo>
                    <a:pt x="0" y="961161"/>
                  </a:lnTo>
                  <a:lnTo>
                    <a:pt x="5905" y="981367"/>
                  </a:lnTo>
                  <a:lnTo>
                    <a:pt x="53136" y="939025"/>
                  </a:lnTo>
                  <a:close/>
                </a:path>
                <a:path w="249555" h="1489075">
                  <a:moveTo>
                    <a:pt x="56286" y="428244"/>
                  </a:moveTo>
                  <a:lnTo>
                    <a:pt x="10236" y="347052"/>
                  </a:lnTo>
                  <a:lnTo>
                    <a:pt x="3937" y="361962"/>
                  </a:lnTo>
                  <a:lnTo>
                    <a:pt x="3721" y="386867"/>
                  </a:lnTo>
                  <a:lnTo>
                    <a:pt x="18897" y="408825"/>
                  </a:lnTo>
                  <a:lnTo>
                    <a:pt x="51955" y="457073"/>
                  </a:lnTo>
                  <a:lnTo>
                    <a:pt x="51955" y="439216"/>
                  </a:lnTo>
                  <a:lnTo>
                    <a:pt x="56286" y="428244"/>
                  </a:lnTo>
                  <a:close/>
                </a:path>
                <a:path w="249555" h="1489075">
                  <a:moveTo>
                    <a:pt x="66738" y="984707"/>
                  </a:moveTo>
                  <a:lnTo>
                    <a:pt x="58470" y="957237"/>
                  </a:lnTo>
                  <a:lnTo>
                    <a:pt x="33248" y="979982"/>
                  </a:lnTo>
                  <a:lnTo>
                    <a:pt x="11595" y="999794"/>
                  </a:lnTo>
                  <a:lnTo>
                    <a:pt x="22834" y="1038034"/>
                  </a:lnTo>
                  <a:lnTo>
                    <a:pt x="66738" y="984707"/>
                  </a:lnTo>
                  <a:close/>
                </a:path>
                <a:path w="249555" h="1489075">
                  <a:moveTo>
                    <a:pt x="70853" y="394131"/>
                  </a:moveTo>
                  <a:lnTo>
                    <a:pt x="27952" y="304711"/>
                  </a:lnTo>
                  <a:lnTo>
                    <a:pt x="15925" y="333159"/>
                  </a:lnTo>
                  <a:lnTo>
                    <a:pt x="23622" y="346278"/>
                  </a:lnTo>
                  <a:lnTo>
                    <a:pt x="62191" y="414515"/>
                  </a:lnTo>
                  <a:lnTo>
                    <a:pt x="70853" y="394131"/>
                  </a:lnTo>
                  <a:close/>
                </a:path>
                <a:path w="249555" h="1489075">
                  <a:moveTo>
                    <a:pt x="79908" y="1028420"/>
                  </a:moveTo>
                  <a:lnTo>
                    <a:pt x="72034" y="1002753"/>
                  </a:lnTo>
                  <a:lnTo>
                    <a:pt x="44081" y="1036853"/>
                  </a:lnTo>
                  <a:lnTo>
                    <a:pt x="28346" y="1056068"/>
                  </a:lnTo>
                  <a:lnTo>
                    <a:pt x="39357" y="1091742"/>
                  </a:lnTo>
                  <a:lnTo>
                    <a:pt x="79908" y="1028420"/>
                  </a:lnTo>
                  <a:close/>
                </a:path>
                <a:path w="249555" h="1489075">
                  <a:moveTo>
                    <a:pt x="84239" y="361378"/>
                  </a:moveTo>
                  <a:lnTo>
                    <a:pt x="44665" y="264515"/>
                  </a:lnTo>
                  <a:lnTo>
                    <a:pt x="33248" y="291388"/>
                  </a:lnTo>
                  <a:lnTo>
                    <a:pt x="39547" y="304330"/>
                  </a:lnTo>
                  <a:lnTo>
                    <a:pt x="76365" y="380796"/>
                  </a:lnTo>
                  <a:lnTo>
                    <a:pt x="84239" y="361378"/>
                  </a:lnTo>
                  <a:close/>
                </a:path>
                <a:path w="249555" h="1489075">
                  <a:moveTo>
                    <a:pt x="92506" y="1070394"/>
                  </a:moveTo>
                  <a:lnTo>
                    <a:pt x="85229" y="1045870"/>
                  </a:lnTo>
                  <a:lnTo>
                    <a:pt x="56286" y="1091171"/>
                  </a:lnTo>
                  <a:lnTo>
                    <a:pt x="44272" y="1109421"/>
                  </a:lnTo>
                  <a:lnTo>
                    <a:pt x="54711" y="1144104"/>
                  </a:lnTo>
                  <a:lnTo>
                    <a:pt x="92506" y="1070394"/>
                  </a:lnTo>
                  <a:close/>
                </a:path>
                <a:path w="249555" h="1489075">
                  <a:moveTo>
                    <a:pt x="97624" y="330022"/>
                  </a:moveTo>
                  <a:lnTo>
                    <a:pt x="61010" y="225488"/>
                  </a:lnTo>
                  <a:lnTo>
                    <a:pt x="49987" y="251574"/>
                  </a:lnTo>
                  <a:lnTo>
                    <a:pt x="55295" y="264121"/>
                  </a:lnTo>
                  <a:lnTo>
                    <a:pt x="89750" y="348627"/>
                  </a:lnTo>
                  <a:lnTo>
                    <a:pt x="97624" y="330022"/>
                  </a:lnTo>
                  <a:close/>
                </a:path>
                <a:path w="249555" h="1489075">
                  <a:moveTo>
                    <a:pt x="105105" y="1112164"/>
                  </a:moveTo>
                  <a:lnTo>
                    <a:pt x="97828" y="1088034"/>
                  </a:lnTo>
                  <a:lnTo>
                    <a:pt x="69278" y="1143139"/>
                  </a:lnTo>
                  <a:lnTo>
                    <a:pt x="60045" y="1161351"/>
                  </a:lnTo>
                  <a:lnTo>
                    <a:pt x="70065" y="1195273"/>
                  </a:lnTo>
                  <a:lnTo>
                    <a:pt x="105105" y="1112164"/>
                  </a:lnTo>
                  <a:close/>
                </a:path>
                <a:path w="249555" h="1489075">
                  <a:moveTo>
                    <a:pt x="110426" y="299224"/>
                  </a:moveTo>
                  <a:lnTo>
                    <a:pt x="76758" y="187667"/>
                  </a:lnTo>
                  <a:lnTo>
                    <a:pt x="66344" y="212763"/>
                  </a:lnTo>
                  <a:lnTo>
                    <a:pt x="70853" y="225310"/>
                  </a:lnTo>
                  <a:lnTo>
                    <a:pt x="102946" y="317258"/>
                  </a:lnTo>
                  <a:lnTo>
                    <a:pt x="110426" y="299224"/>
                  </a:lnTo>
                  <a:close/>
                </a:path>
                <a:path w="249555" h="1489075">
                  <a:moveTo>
                    <a:pt x="117297" y="1153515"/>
                  </a:moveTo>
                  <a:lnTo>
                    <a:pt x="110223" y="1129411"/>
                  </a:lnTo>
                  <a:lnTo>
                    <a:pt x="83058" y="1194701"/>
                  </a:lnTo>
                  <a:lnTo>
                    <a:pt x="75577" y="1212532"/>
                  </a:lnTo>
                  <a:lnTo>
                    <a:pt x="85623" y="1246454"/>
                  </a:lnTo>
                  <a:lnTo>
                    <a:pt x="117297" y="1153515"/>
                  </a:lnTo>
                  <a:close/>
                </a:path>
                <a:path w="249555" h="1489075">
                  <a:moveTo>
                    <a:pt x="123418" y="268249"/>
                  </a:moveTo>
                  <a:lnTo>
                    <a:pt x="92900" y="149428"/>
                  </a:lnTo>
                  <a:lnTo>
                    <a:pt x="82473" y="174523"/>
                  </a:lnTo>
                  <a:lnTo>
                    <a:pt x="85813" y="187071"/>
                  </a:lnTo>
                  <a:lnTo>
                    <a:pt x="115722" y="286080"/>
                  </a:lnTo>
                  <a:lnTo>
                    <a:pt x="123418" y="268249"/>
                  </a:lnTo>
                  <a:close/>
                </a:path>
                <a:path w="249555" h="1489075">
                  <a:moveTo>
                    <a:pt x="129921" y="1195666"/>
                  </a:moveTo>
                  <a:lnTo>
                    <a:pt x="122834" y="1171181"/>
                  </a:lnTo>
                  <a:lnTo>
                    <a:pt x="96837" y="1246060"/>
                  </a:lnTo>
                  <a:lnTo>
                    <a:pt x="90932" y="1263916"/>
                  </a:lnTo>
                  <a:lnTo>
                    <a:pt x="101371" y="1298422"/>
                  </a:lnTo>
                  <a:lnTo>
                    <a:pt x="129921" y="1195666"/>
                  </a:lnTo>
                  <a:close/>
                </a:path>
                <a:path w="249555" h="1489075">
                  <a:moveTo>
                    <a:pt x="136613" y="236867"/>
                  </a:moveTo>
                  <a:lnTo>
                    <a:pt x="109245" y="110413"/>
                  </a:lnTo>
                  <a:lnTo>
                    <a:pt x="98221" y="136499"/>
                  </a:lnTo>
                  <a:lnTo>
                    <a:pt x="101561" y="148653"/>
                  </a:lnTo>
                  <a:lnTo>
                    <a:pt x="128739" y="255320"/>
                  </a:lnTo>
                  <a:lnTo>
                    <a:pt x="136613" y="236867"/>
                  </a:lnTo>
                  <a:close/>
                </a:path>
                <a:path w="249555" h="1489075">
                  <a:moveTo>
                    <a:pt x="143306" y="1238821"/>
                  </a:moveTo>
                  <a:lnTo>
                    <a:pt x="135432" y="1213129"/>
                  </a:lnTo>
                  <a:lnTo>
                    <a:pt x="111785" y="1297838"/>
                  </a:lnTo>
                  <a:lnTo>
                    <a:pt x="106286" y="1316062"/>
                  </a:lnTo>
                  <a:lnTo>
                    <a:pt x="117297" y="1352143"/>
                  </a:lnTo>
                  <a:lnTo>
                    <a:pt x="143306" y="1238821"/>
                  </a:lnTo>
                  <a:close/>
                </a:path>
                <a:path w="249555" h="1489075">
                  <a:moveTo>
                    <a:pt x="149796" y="204533"/>
                  </a:moveTo>
                  <a:lnTo>
                    <a:pt x="125984" y="70599"/>
                  </a:lnTo>
                  <a:lnTo>
                    <a:pt x="114541" y="97650"/>
                  </a:lnTo>
                  <a:lnTo>
                    <a:pt x="117297" y="110197"/>
                  </a:lnTo>
                  <a:lnTo>
                    <a:pt x="141922" y="223735"/>
                  </a:lnTo>
                  <a:lnTo>
                    <a:pt x="149796" y="204533"/>
                  </a:lnTo>
                  <a:close/>
                </a:path>
                <a:path w="249555" h="1489075">
                  <a:moveTo>
                    <a:pt x="156692" y="1284300"/>
                  </a:moveTo>
                  <a:lnTo>
                    <a:pt x="148615" y="1256855"/>
                  </a:lnTo>
                  <a:lnTo>
                    <a:pt x="126771" y="1351559"/>
                  </a:lnTo>
                  <a:lnTo>
                    <a:pt x="122834" y="1369987"/>
                  </a:lnTo>
                  <a:lnTo>
                    <a:pt x="134048" y="1408023"/>
                  </a:lnTo>
                  <a:lnTo>
                    <a:pt x="156692" y="1284300"/>
                  </a:lnTo>
                  <a:close/>
                </a:path>
                <a:path w="249555" h="1489075">
                  <a:moveTo>
                    <a:pt x="163957" y="170992"/>
                  </a:moveTo>
                  <a:lnTo>
                    <a:pt x="143306" y="28829"/>
                  </a:lnTo>
                  <a:lnTo>
                    <a:pt x="131292" y="57454"/>
                  </a:lnTo>
                  <a:lnTo>
                    <a:pt x="133858" y="70205"/>
                  </a:lnTo>
                  <a:lnTo>
                    <a:pt x="155511" y="191389"/>
                  </a:lnTo>
                  <a:lnTo>
                    <a:pt x="163957" y="170992"/>
                  </a:lnTo>
                  <a:close/>
                </a:path>
                <a:path w="249555" h="1489075">
                  <a:moveTo>
                    <a:pt x="172834" y="1319796"/>
                  </a:moveTo>
                  <a:lnTo>
                    <a:pt x="166535" y="1317244"/>
                  </a:lnTo>
                  <a:lnTo>
                    <a:pt x="162204" y="1302537"/>
                  </a:lnTo>
                  <a:lnTo>
                    <a:pt x="142913" y="1407629"/>
                  </a:lnTo>
                  <a:lnTo>
                    <a:pt x="139763" y="1426451"/>
                  </a:lnTo>
                  <a:lnTo>
                    <a:pt x="145669" y="1446847"/>
                  </a:lnTo>
                  <a:lnTo>
                    <a:pt x="154520" y="1450378"/>
                  </a:lnTo>
                  <a:lnTo>
                    <a:pt x="172834" y="1319796"/>
                  </a:lnTo>
                  <a:close/>
                </a:path>
                <a:path w="249555" h="1489075">
                  <a:moveTo>
                    <a:pt x="180708" y="148653"/>
                  </a:moveTo>
                  <a:lnTo>
                    <a:pt x="163957" y="3746"/>
                  </a:lnTo>
                  <a:lnTo>
                    <a:pt x="155117" y="0"/>
                  </a:lnTo>
                  <a:lnTo>
                    <a:pt x="148818" y="15113"/>
                  </a:lnTo>
                  <a:lnTo>
                    <a:pt x="169684" y="157276"/>
                  </a:lnTo>
                  <a:lnTo>
                    <a:pt x="174409" y="146291"/>
                  </a:lnTo>
                  <a:lnTo>
                    <a:pt x="180708" y="148653"/>
                  </a:lnTo>
                  <a:close/>
                </a:path>
                <a:path w="249555" h="1489075">
                  <a:moveTo>
                    <a:pt x="192722" y="1328216"/>
                  </a:moveTo>
                  <a:lnTo>
                    <a:pt x="181102" y="1323327"/>
                  </a:lnTo>
                  <a:lnTo>
                    <a:pt x="162775" y="1449984"/>
                  </a:lnTo>
                  <a:lnTo>
                    <a:pt x="162382" y="1453718"/>
                  </a:lnTo>
                  <a:lnTo>
                    <a:pt x="178739" y="1460766"/>
                  </a:lnTo>
                  <a:lnTo>
                    <a:pt x="192722" y="1328216"/>
                  </a:lnTo>
                  <a:close/>
                </a:path>
                <a:path w="249555" h="1489075">
                  <a:moveTo>
                    <a:pt x="200596" y="157276"/>
                  </a:moveTo>
                  <a:lnTo>
                    <a:pt x="188582" y="14147"/>
                  </a:lnTo>
                  <a:lnTo>
                    <a:pt x="171831" y="7264"/>
                  </a:lnTo>
                  <a:lnTo>
                    <a:pt x="188188" y="148437"/>
                  </a:lnTo>
                  <a:lnTo>
                    <a:pt x="188582" y="152171"/>
                  </a:lnTo>
                  <a:lnTo>
                    <a:pt x="197446" y="155702"/>
                  </a:lnTo>
                  <a:lnTo>
                    <a:pt x="200596" y="157276"/>
                  </a:lnTo>
                  <a:close/>
                </a:path>
                <a:path w="249555" h="1489075">
                  <a:moveTo>
                    <a:pt x="211620" y="1336065"/>
                  </a:moveTo>
                  <a:lnTo>
                    <a:pt x="200596" y="1331366"/>
                  </a:lnTo>
                  <a:lnTo>
                    <a:pt x="186613" y="1463903"/>
                  </a:lnTo>
                  <a:lnTo>
                    <a:pt x="202171" y="1470380"/>
                  </a:lnTo>
                  <a:lnTo>
                    <a:pt x="211620" y="1336065"/>
                  </a:lnTo>
                  <a:close/>
                </a:path>
                <a:path w="249555" h="1489075">
                  <a:moveTo>
                    <a:pt x="219494" y="165112"/>
                  </a:moveTo>
                  <a:lnTo>
                    <a:pt x="211797" y="23558"/>
                  </a:lnTo>
                  <a:lnTo>
                    <a:pt x="196062" y="17284"/>
                  </a:lnTo>
                  <a:lnTo>
                    <a:pt x="208076" y="156883"/>
                  </a:lnTo>
                  <a:lnTo>
                    <a:pt x="208076" y="157848"/>
                  </a:lnTo>
                  <a:lnTo>
                    <a:pt x="208470" y="160413"/>
                  </a:lnTo>
                  <a:lnTo>
                    <a:pt x="219494" y="165112"/>
                  </a:lnTo>
                  <a:close/>
                </a:path>
                <a:path w="249555" h="1489075">
                  <a:moveTo>
                    <a:pt x="229908" y="1343710"/>
                  </a:moveTo>
                  <a:lnTo>
                    <a:pt x="219100" y="1339202"/>
                  </a:lnTo>
                  <a:lnTo>
                    <a:pt x="210045" y="1469783"/>
                  </a:lnTo>
                  <a:lnTo>
                    <a:pt x="209651" y="1473517"/>
                  </a:lnTo>
                  <a:lnTo>
                    <a:pt x="224790" y="1479791"/>
                  </a:lnTo>
                  <a:lnTo>
                    <a:pt x="229908" y="1343710"/>
                  </a:lnTo>
                  <a:close/>
                </a:path>
                <a:path w="249555" h="1489075">
                  <a:moveTo>
                    <a:pt x="247827" y="1351165"/>
                  </a:moveTo>
                  <a:lnTo>
                    <a:pt x="237388" y="1346847"/>
                  </a:lnTo>
                  <a:lnTo>
                    <a:pt x="232270" y="1479207"/>
                  </a:lnTo>
                  <a:lnTo>
                    <a:pt x="232270" y="1482928"/>
                  </a:lnTo>
                  <a:lnTo>
                    <a:pt x="246837" y="1488998"/>
                  </a:lnTo>
                  <a:lnTo>
                    <a:pt x="247827" y="1351165"/>
                  </a:lnTo>
                  <a:close/>
                </a:path>
                <a:path w="249555" h="1489075">
                  <a:moveTo>
                    <a:pt x="249008" y="25514"/>
                  </a:moveTo>
                  <a:lnTo>
                    <a:pt x="219494" y="26695"/>
                  </a:lnTo>
                  <a:lnTo>
                    <a:pt x="226974" y="168249"/>
                  </a:lnTo>
                  <a:lnTo>
                    <a:pt x="231089" y="169824"/>
                  </a:lnTo>
                  <a:lnTo>
                    <a:pt x="232092" y="31965"/>
                  </a:lnTo>
                  <a:lnTo>
                    <a:pt x="249008" y="31394"/>
                  </a:lnTo>
                  <a:lnTo>
                    <a:pt x="249008" y="25514"/>
                  </a:lnTo>
                  <a:close/>
                </a:path>
              </a:pathLst>
            </a:custGeom>
            <a:solidFill>
              <a:srgbClr val="C8C8C8"/>
            </a:solidFill>
          </p:spPr>
          <p:txBody>
            <a:bodyPr wrap="square" lIns="0" tIns="0" rIns="0" bIns="0" rtlCol="0"/>
            <a:lstStyle/>
            <a:p>
              <a:endParaRPr/>
            </a:p>
          </p:txBody>
        </p:sp>
        <p:sp>
          <p:nvSpPr>
            <p:cNvPr id="74" name="object 71">
              <a:extLst>
                <a:ext uri="{FF2B5EF4-FFF2-40B4-BE49-F238E27FC236}">
                  <a16:creationId xmlns:a16="http://schemas.microsoft.com/office/drawing/2014/main" id="{9674683F-6B60-152F-C49B-F7037C64ACDF}"/>
                </a:ext>
              </a:extLst>
            </p:cNvPr>
            <p:cNvSpPr/>
            <p:nvPr/>
          </p:nvSpPr>
          <p:spPr>
            <a:xfrm>
              <a:off x="1753297" y="3318579"/>
              <a:ext cx="599440" cy="43180"/>
            </a:xfrm>
            <a:custGeom>
              <a:avLst/>
              <a:gdLst/>
              <a:ahLst/>
              <a:cxnLst/>
              <a:rect l="l" t="t" r="r" b="b"/>
              <a:pathLst>
                <a:path w="599439" h="43179">
                  <a:moveTo>
                    <a:pt x="1574" y="25876"/>
                  </a:moveTo>
                  <a:lnTo>
                    <a:pt x="1180" y="25876"/>
                  </a:lnTo>
                  <a:lnTo>
                    <a:pt x="1180" y="26059"/>
                  </a:lnTo>
                  <a:lnTo>
                    <a:pt x="997" y="26059"/>
                  </a:lnTo>
                  <a:lnTo>
                    <a:pt x="603" y="26059"/>
                  </a:lnTo>
                  <a:lnTo>
                    <a:pt x="603" y="26451"/>
                  </a:lnTo>
                  <a:lnTo>
                    <a:pt x="393" y="26451"/>
                  </a:lnTo>
                  <a:lnTo>
                    <a:pt x="393" y="26660"/>
                  </a:lnTo>
                  <a:lnTo>
                    <a:pt x="393" y="27052"/>
                  </a:lnTo>
                  <a:lnTo>
                    <a:pt x="0" y="27052"/>
                  </a:lnTo>
                  <a:lnTo>
                    <a:pt x="0" y="27052"/>
                  </a:lnTo>
                  <a:lnTo>
                    <a:pt x="0" y="27444"/>
                  </a:lnTo>
                  <a:lnTo>
                    <a:pt x="0" y="27627"/>
                  </a:lnTo>
                  <a:lnTo>
                    <a:pt x="0" y="30188"/>
                  </a:lnTo>
                  <a:lnTo>
                    <a:pt x="597491" y="784"/>
                  </a:lnTo>
                  <a:lnTo>
                    <a:pt x="597491" y="9801"/>
                  </a:lnTo>
                  <a:lnTo>
                    <a:pt x="0" y="38997"/>
                  </a:lnTo>
                  <a:lnTo>
                    <a:pt x="0" y="41558"/>
                  </a:lnTo>
                  <a:lnTo>
                    <a:pt x="0" y="41741"/>
                  </a:lnTo>
                  <a:lnTo>
                    <a:pt x="0" y="42133"/>
                  </a:lnTo>
                  <a:lnTo>
                    <a:pt x="0" y="42342"/>
                  </a:lnTo>
                  <a:lnTo>
                    <a:pt x="393" y="42342"/>
                  </a:lnTo>
                  <a:lnTo>
                    <a:pt x="393" y="42735"/>
                  </a:lnTo>
                  <a:lnTo>
                    <a:pt x="603" y="42735"/>
                  </a:lnTo>
                  <a:lnTo>
                    <a:pt x="603" y="43127"/>
                  </a:lnTo>
                  <a:lnTo>
                    <a:pt x="997" y="43127"/>
                  </a:lnTo>
                  <a:lnTo>
                    <a:pt x="1180" y="43127"/>
                  </a:lnTo>
                  <a:lnTo>
                    <a:pt x="1574" y="43127"/>
                  </a:lnTo>
                  <a:lnTo>
                    <a:pt x="1574" y="43127"/>
                  </a:lnTo>
                  <a:lnTo>
                    <a:pt x="14774" y="42342"/>
                  </a:lnTo>
                  <a:lnTo>
                    <a:pt x="15168" y="42342"/>
                  </a:lnTo>
                  <a:lnTo>
                    <a:pt x="15378" y="42342"/>
                  </a:lnTo>
                  <a:lnTo>
                    <a:pt x="15378" y="42133"/>
                  </a:lnTo>
                  <a:lnTo>
                    <a:pt x="15771" y="42133"/>
                  </a:lnTo>
                  <a:lnTo>
                    <a:pt x="16165" y="41741"/>
                  </a:lnTo>
                  <a:lnTo>
                    <a:pt x="16165" y="41558"/>
                  </a:lnTo>
                  <a:lnTo>
                    <a:pt x="16349" y="41166"/>
                  </a:lnTo>
                  <a:lnTo>
                    <a:pt x="16349" y="41166"/>
                  </a:lnTo>
                  <a:lnTo>
                    <a:pt x="16349" y="38997"/>
                  </a:lnTo>
                  <a:lnTo>
                    <a:pt x="597491" y="10376"/>
                  </a:lnTo>
                  <a:lnTo>
                    <a:pt x="597491" y="10376"/>
                  </a:lnTo>
                  <a:lnTo>
                    <a:pt x="597884" y="10376"/>
                  </a:lnTo>
                  <a:lnTo>
                    <a:pt x="598068" y="10376"/>
                  </a:lnTo>
                  <a:lnTo>
                    <a:pt x="598068" y="10193"/>
                  </a:lnTo>
                  <a:lnTo>
                    <a:pt x="598462" y="10193"/>
                  </a:lnTo>
                  <a:lnTo>
                    <a:pt x="598855" y="10193"/>
                  </a:lnTo>
                  <a:lnTo>
                    <a:pt x="598855" y="9801"/>
                  </a:lnTo>
                  <a:lnTo>
                    <a:pt x="598855" y="9409"/>
                  </a:lnTo>
                  <a:lnTo>
                    <a:pt x="599065" y="9409"/>
                  </a:lnTo>
                  <a:lnTo>
                    <a:pt x="599065" y="9409"/>
                  </a:lnTo>
                  <a:lnTo>
                    <a:pt x="599065" y="8625"/>
                  </a:lnTo>
                  <a:lnTo>
                    <a:pt x="599065" y="1568"/>
                  </a:lnTo>
                  <a:lnTo>
                    <a:pt x="599065" y="1568"/>
                  </a:lnTo>
                  <a:lnTo>
                    <a:pt x="599065" y="784"/>
                  </a:lnTo>
                  <a:lnTo>
                    <a:pt x="598855" y="784"/>
                  </a:lnTo>
                  <a:lnTo>
                    <a:pt x="598855" y="392"/>
                  </a:lnTo>
                  <a:lnTo>
                    <a:pt x="597491" y="0"/>
                  </a:lnTo>
                  <a:lnTo>
                    <a:pt x="16349" y="28620"/>
                  </a:lnTo>
                  <a:lnTo>
                    <a:pt x="16349" y="27052"/>
                  </a:lnTo>
                  <a:lnTo>
                    <a:pt x="16165" y="26059"/>
                  </a:lnTo>
                  <a:lnTo>
                    <a:pt x="16165" y="25876"/>
                  </a:lnTo>
                </a:path>
                <a:path w="599439" h="43179">
                  <a:moveTo>
                    <a:pt x="16165" y="25876"/>
                  </a:moveTo>
                  <a:lnTo>
                    <a:pt x="16165" y="25876"/>
                  </a:lnTo>
                  <a:lnTo>
                    <a:pt x="14774" y="25092"/>
                  </a:lnTo>
                  <a:lnTo>
                    <a:pt x="1574" y="25876"/>
                  </a:lnTo>
                </a:path>
              </a:pathLst>
            </a:custGeom>
            <a:ln w="3175">
              <a:solidFill>
                <a:srgbClr val="FF8000"/>
              </a:solidFill>
            </a:ln>
          </p:spPr>
          <p:txBody>
            <a:bodyPr wrap="square" lIns="0" tIns="0" rIns="0" bIns="0" rtlCol="0"/>
            <a:lstStyle/>
            <a:p>
              <a:endParaRPr/>
            </a:p>
          </p:txBody>
        </p:sp>
        <p:sp>
          <p:nvSpPr>
            <p:cNvPr id="75" name="object 72">
              <a:extLst>
                <a:ext uri="{FF2B5EF4-FFF2-40B4-BE49-F238E27FC236}">
                  <a16:creationId xmlns:a16="http://schemas.microsoft.com/office/drawing/2014/main" id="{E215E948-68CB-7027-B21A-C4B879F1D941}"/>
                </a:ext>
              </a:extLst>
            </p:cNvPr>
            <p:cNvSpPr/>
            <p:nvPr/>
          </p:nvSpPr>
          <p:spPr>
            <a:xfrm>
              <a:off x="1753285" y="3318586"/>
              <a:ext cx="599440" cy="43180"/>
            </a:xfrm>
            <a:custGeom>
              <a:avLst/>
              <a:gdLst/>
              <a:ahLst/>
              <a:cxnLst/>
              <a:rect l="l" t="t" r="r" b="b"/>
              <a:pathLst>
                <a:path w="599439" h="43179">
                  <a:moveTo>
                    <a:pt x="599071" y="787"/>
                  </a:moveTo>
                  <a:lnTo>
                    <a:pt x="598855" y="787"/>
                  </a:lnTo>
                  <a:lnTo>
                    <a:pt x="598855" y="393"/>
                  </a:lnTo>
                  <a:lnTo>
                    <a:pt x="598462" y="393"/>
                  </a:lnTo>
                  <a:lnTo>
                    <a:pt x="598068" y="393"/>
                  </a:lnTo>
                  <a:lnTo>
                    <a:pt x="598068" y="0"/>
                  </a:lnTo>
                  <a:lnTo>
                    <a:pt x="597496" y="0"/>
                  </a:lnTo>
                  <a:lnTo>
                    <a:pt x="16357" y="28625"/>
                  </a:lnTo>
                  <a:lnTo>
                    <a:pt x="16357" y="26060"/>
                  </a:lnTo>
                  <a:lnTo>
                    <a:pt x="16167" y="26060"/>
                  </a:lnTo>
                  <a:lnTo>
                    <a:pt x="16167" y="25869"/>
                  </a:lnTo>
                  <a:lnTo>
                    <a:pt x="15773" y="25488"/>
                  </a:lnTo>
                  <a:lnTo>
                    <a:pt x="15379" y="25488"/>
                  </a:lnTo>
                  <a:lnTo>
                    <a:pt x="15176" y="25095"/>
                  </a:lnTo>
                  <a:lnTo>
                    <a:pt x="1181" y="25869"/>
                  </a:lnTo>
                  <a:lnTo>
                    <a:pt x="1181" y="26060"/>
                  </a:lnTo>
                  <a:lnTo>
                    <a:pt x="609" y="26060"/>
                  </a:lnTo>
                  <a:lnTo>
                    <a:pt x="609" y="26454"/>
                  </a:lnTo>
                  <a:lnTo>
                    <a:pt x="393" y="26454"/>
                  </a:lnTo>
                  <a:lnTo>
                    <a:pt x="393" y="27051"/>
                  </a:lnTo>
                  <a:lnTo>
                    <a:pt x="0" y="27051"/>
                  </a:lnTo>
                  <a:lnTo>
                    <a:pt x="0" y="30187"/>
                  </a:lnTo>
                  <a:lnTo>
                    <a:pt x="597496" y="787"/>
                  </a:lnTo>
                  <a:lnTo>
                    <a:pt x="597496" y="9804"/>
                  </a:lnTo>
                  <a:lnTo>
                    <a:pt x="0" y="39001"/>
                  </a:lnTo>
                  <a:lnTo>
                    <a:pt x="0" y="42341"/>
                  </a:lnTo>
                  <a:lnTo>
                    <a:pt x="393" y="42341"/>
                  </a:lnTo>
                  <a:lnTo>
                    <a:pt x="393" y="42735"/>
                  </a:lnTo>
                  <a:lnTo>
                    <a:pt x="609" y="42735"/>
                  </a:lnTo>
                  <a:lnTo>
                    <a:pt x="609" y="43129"/>
                  </a:lnTo>
                  <a:lnTo>
                    <a:pt x="1574" y="43129"/>
                  </a:lnTo>
                  <a:lnTo>
                    <a:pt x="14782" y="42341"/>
                  </a:lnTo>
                  <a:lnTo>
                    <a:pt x="15379" y="42341"/>
                  </a:lnTo>
                  <a:lnTo>
                    <a:pt x="15379" y="42138"/>
                  </a:lnTo>
                  <a:lnTo>
                    <a:pt x="15773" y="42138"/>
                  </a:lnTo>
                  <a:lnTo>
                    <a:pt x="16167" y="41744"/>
                  </a:lnTo>
                  <a:lnTo>
                    <a:pt x="16167" y="41554"/>
                  </a:lnTo>
                  <a:lnTo>
                    <a:pt x="16357" y="41160"/>
                  </a:lnTo>
                  <a:lnTo>
                    <a:pt x="16357" y="39001"/>
                  </a:lnTo>
                  <a:lnTo>
                    <a:pt x="597496" y="10375"/>
                  </a:lnTo>
                  <a:lnTo>
                    <a:pt x="598068" y="10375"/>
                  </a:lnTo>
                  <a:lnTo>
                    <a:pt x="598068" y="10198"/>
                  </a:lnTo>
                  <a:lnTo>
                    <a:pt x="598855" y="10198"/>
                  </a:lnTo>
                  <a:lnTo>
                    <a:pt x="598855" y="9410"/>
                  </a:lnTo>
                  <a:lnTo>
                    <a:pt x="599071" y="9410"/>
                  </a:lnTo>
                  <a:lnTo>
                    <a:pt x="599071" y="787"/>
                  </a:lnTo>
                  <a:close/>
                </a:path>
              </a:pathLst>
            </a:custGeom>
            <a:solidFill>
              <a:srgbClr val="FF8000"/>
            </a:solidFill>
          </p:spPr>
          <p:txBody>
            <a:bodyPr wrap="square" lIns="0" tIns="0" rIns="0" bIns="0" rtlCol="0"/>
            <a:lstStyle/>
            <a:p>
              <a:endParaRPr/>
            </a:p>
          </p:txBody>
        </p:sp>
        <p:sp>
          <p:nvSpPr>
            <p:cNvPr id="76" name="object 73">
              <a:extLst>
                <a:ext uri="{FF2B5EF4-FFF2-40B4-BE49-F238E27FC236}">
                  <a16:creationId xmlns:a16="http://schemas.microsoft.com/office/drawing/2014/main" id="{8C2A4965-E80D-CBA6-BB6E-18B3F9731E83}"/>
                </a:ext>
              </a:extLst>
            </p:cNvPr>
            <p:cNvSpPr/>
            <p:nvPr/>
          </p:nvSpPr>
          <p:spPr>
            <a:xfrm>
              <a:off x="1753297" y="3296989"/>
              <a:ext cx="631190" cy="44450"/>
            </a:xfrm>
            <a:custGeom>
              <a:avLst/>
              <a:gdLst/>
              <a:ahLst/>
              <a:cxnLst/>
              <a:rect l="l" t="t" r="r" b="b"/>
              <a:pathLst>
                <a:path w="631189" h="44450">
                  <a:moveTo>
                    <a:pt x="1968" y="27078"/>
                  </a:moveTo>
                  <a:lnTo>
                    <a:pt x="1968" y="27078"/>
                  </a:lnTo>
                  <a:lnTo>
                    <a:pt x="997" y="27078"/>
                  </a:lnTo>
                  <a:lnTo>
                    <a:pt x="997" y="27078"/>
                  </a:lnTo>
                  <a:lnTo>
                    <a:pt x="997" y="27261"/>
                  </a:lnTo>
                  <a:lnTo>
                    <a:pt x="603" y="27261"/>
                  </a:lnTo>
                  <a:lnTo>
                    <a:pt x="603" y="27653"/>
                  </a:lnTo>
                  <a:lnTo>
                    <a:pt x="393" y="27653"/>
                  </a:lnTo>
                  <a:lnTo>
                    <a:pt x="393" y="27862"/>
                  </a:lnTo>
                  <a:lnTo>
                    <a:pt x="393" y="28254"/>
                  </a:lnTo>
                  <a:lnTo>
                    <a:pt x="393" y="28646"/>
                  </a:lnTo>
                  <a:lnTo>
                    <a:pt x="0" y="30999"/>
                  </a:lnTo>
                  <a:lnTo>
                    <a:pt x="617356" y="601"/>
                  </a:lnTo>
                  <a:lnTo>
                    <a:pt x="617750" y="601"/>
                  </a:lnTo>
                  <a:lnTo>
                    <a:pt x="617960" y="601"/>
                  </a:lnTo>
                  <a:lnTo>
                    <a:pt x="618354" y="601"/>
                  </a:lnTo>
                  <a:lnTo>
                    <a:pt x="618537" y="601"/>
                  </a:lnTo>
                  <a:lnTo>
                    <a:pt x="618931" y="601"/>
                  </a:lnTo>
                  <a:lnTo>
                    <a:pt x="619324" y="601"/>
                  </a:lnTo>
                  <a:lnTo>
                    <a:pt x="619534" y="601"/>
                  </a:lnTo>
                  <a:lnTo>
                    <a:pt x="619928" y="601"/>
                  </a:lnTo>
                  <a:lnTo>
                    <a:pt x="620112" y="601"/>
                  </a:lnTo>
                  <a:lnTo>
                    <a:pt x="620505" y="601"/>
                  </a:lnTo>
                  <a:lnTo>
                    <a:pt x="620899" y="601"/>
                  </a:lnTo>
                  <a:lnTo>
                    <a:pt x="621109" y="601"/>
                  </a:lnTo>
                  <a:lnTo>
                    <a:pt x="621503" y="601"/>
                  </a:lnTo>
                  <a:lnTo>
                    <a:pt x="621686" y="601"/>
                  </a:lnTo>
                  <a:lnTo>
                    <a:pt x="622080" y="601"/>
                  </a:lnTo>
                  <a:lnTo>
                    <a:pt x="622474" y="601"/>
                  </a:lnTo>
                  <a:lnTo>
                    <a:pt x="622684" y="601"/>
                  </a:lnTo>
                  <a:lnTo>
                    <a:pt x="623077" y="601"/>
                  </a:lnTo>
                  <a:lnTo>
                    <a:pt x="623261" y="601"/>
                  </a:lnTo>
                  <a:lnTo>
                    <a:pt x="623655" y="601"/>
                  </a:lnTo>
                  <a:lnTo>
                    <a:pt x="624048" y="601"/>
                  </a:lnTo>
                  <a:lnTo>
                    <a:pt x="624258" y="601"/>
                  </a:lnTo>
                  <a:lnTo>
                    <a:pt x="624652" y="601"/>
                  </a:lnTo>
                  <a:lnTo>
                    <a:pt x="624835" y="601"/>
                  </a:lnTo>
                  <a:lnTo>
                    <a:pt x="625229" y="601"/>
                  </a:lnTo>
                  <a:lnTo>
                    <a:pt x="625623" y="993"/>
                  </a:lnTo>
                  <a:lnTo>
                    <a:pt x="625833" y="993"/>
                  </a:lnTo>
                  <a:lnTo>
                    <a:pt x="626226" y="993"/>
                  </a:lnTo>
                  <a:lnTo>
                    <a:pt x="626410" y="993"/>
                  </a:lnTo>
                  <a:lnTo>
                    <a:pt x="626804" y="1176"/>
                  </a:lnTo>
                  <a:lnTo>
                    <a:pt x="627197" y="1176"/>
                  </a:lnTo>
                  <a:lnTo>
                    <a:pt x="627407" y="1568"/>
                  </a:lnTo>
                  <a:lnTo>
                    <a:pt x="627801" y="1568"/>
                  </a:lnTo>
                  <a:lnTo>
                    <a:pt x="627985" y="1568"/>
                  </a:lnTo>
                  <a:lnTo>
                    <a:pt x="628378" y="1960"/>
                  </a:lnTo>
                  <a:lnTo>
                    <a:pt x="628772" y="2169"/>
                  </a:lnTo>
                  <a:lnTo>
                    <a:pt x="628982" y="2169"/>
                  </a:lnTo>
                  <a:lnTo>
                    <a:pt x="628982" y="2561"/>
                  </a:lnTo>
                  <a:lnTo>
                    <a:pt x="629375" y="2744"/>
                  </a:lnTo>
                  <a:lnTo>
                    <a:pt x="629559" y="3136"/>
                  </a:lnTo>
                  <a:lnTo>
                    <a:pt x="629559" y="3528"/>
                  </a:lnTo>
                  <a:lnTo>
                    <a:pt x="629953" y="3737"/>
                  </a:lnTo>
                  <a:lnTo>
                    <a:pt x="629953" y="4129"/>
                  </a:lnTo>
                  <a:lnTo>
                    <a:pt x="629953" y="4312"/>
                  </a:lnTo>
                  <a:lnTo>
                    <a:pt x="629953" y="4704"/>
                  </a:lnTo>
                  <a:lnTo>
                    <a:pt x="629953" y="5096"/>
                  </a:lnTo>
                  <a:lnTo>
                    <a:pt x="629953" y="5305"/>
                  </a:lnTo>
                  <a:lnTo>
                    <a:pt x="629953" y="5698"/>
                  </a:lnTo>
                  <a:lnTo>
                    <a:pt x="629559" y="5880"/>
                  </a:lnTo>
                  <a:lnTo>
                    <a:pt x="629559" y="6273"/>
                  </a:lnTo>
                  <a:lnTo>
                    <a:pt x="629375" y="6665"/>
                  </a:lnTo>
                  <a:lnTo>
                    <a:pt x="628982" y="6874"/>
                  </a:lnTo>
                  <a:lnTo>
                    <a:pt x="628772" y="7266"/>
                  </a:lnTo>
                  <a:lnTo>
                    <a:pt x="628378" y="7449"/>
                  </a:lnTo>
                  <a:lnTo>
                    <a:pt x="627985" y="7841"/>
                  </a:lnTo>
                  <a:lnTo>
                    <a:pt x="627801" y="7841"/>
                  </a:lnTo>
                  <a:lnTo>
                    <a:pt x="627407" y="8233"/>
                  </a:lnTo>
                  <a:lnTo>
                    <a:pt x="627197" y="8233"/>
                  </a:lnTo>
                  <a:lnTo>
                    <a:pt x="627197" y="8442"/>
                  </a:lnTo>
                  <a:lnTo>
                    <a:pt x="626804" y="8442"/>
                  </a:lnTo>
                  <a:lnTo>
                    <a:pt x="626410" y="8442"/>
                  </a:lnTo>
                  <a:lnTo>
                    <a:pt x="626226" y="8834"/>
                  </a:lnTo>
                  <a:lnTo>
                    <a:pt x="625833" y="8834"/>
                  </a:lnTo>
                  <a:lnTo>
                    <a:pt x="625623" y="8834"/>
                  </a:lnTo>
                  <a:lnTo>
                    <a:pt x="625229" y="8834"/>
                  </a:lnTo>
                  <a:lnTo>
                    <a:pt x="624835" y="9043"/>
                  </a:lnTo>
                  <a:lnTo>
                    <a:pt x="624652" y="9043"/>
                  </a:lnTo>
                  <a:lnTo>
                    <a:pt x="624258" y="9043"/>
                  </a:lnTo>
                  <a:lnTo>
                    <a:pt x="624048" y="9043"/>
                  </a:lnTo>
                  <a:lnTo>
                    <a:pt x="623655" y="9435"/>
                  </a:lnTo>
                  <a:lnTo>
                    <a:pt x="623261" y="9435"/>
                  </a:lnTo>
                  <a:lnTo>
                    <a:pt x="623077" y="9435"/>
                  </a:lnTo>
                  <a:lnTo>
                    <a:pt x="622684" y="9435"/>
                  </a:lnTo>
                  <a:lnTo>
                    <a:pt x="622474" y="9435"/>
                  </a:lnTo>
                  <a:lnTo>
                    <a:pt x="622080" y="9435"/>
                  </a:lnTo>
                  <a:lnTo>
                    <a:pt x="621686" y="9435"/>
                  </a:lnTo>
                  <a:lnTo>
                    <a:pt x="621503" y="9435"/>
                  </a:lnTo>
                  <a:lnTo>
                    <a:pt x="621109" y="9435"/>
                  </a:lnTo>
                  <a:lnTo>
                    <a:pt x="620899" y="9435"/>
                  </a:lnTo>
                  <a:lnTo>
                    <a:pt x="620505" y="9827"/>
                  </a:lnTo>
                  <a:lnTo>
                    <a:pt x="620112" y="9827"/>
                  </a:lnTo>
                  <a:lnTo>
                    <a:pt x="619928" y="9827"/>
                  </a:lnTo>
                  <a:lnTo>
                    <a:pt x="619534" y="9827"/>
                  </a:lnTo>
                  <a:lnTo>
                    <a:pt x="619324" y="9827"/>
                  </a:lnTo>
                  <a:lnTo>
                    <a:pt x="618931" y="9827"/>
                  </a:lnTo>
                  <a:lnTo>
                    <a:pt x="618537" y="9827"/>
                  </a:lnTo>
                  <a:lnTo>
                    <a:pt x="618354" y="9827"/>
                  </a:lnTo>
                  <a:lnTo>
                    <a:pt x="617960" y="9827"/>
                  </a:lnTo>
                  <a:lnTo>
                    <a:pt x="617750" y="9827"/>
                  </a:lnTo>
                  <a:lnTo>
                    <a:pt x="617356" y="9827"/>
                  </a:lnTo>
                  <a:lnTo>
                    <a:pt x="0" y="39807"/>
                  </a:lnTo>
                  <a:lnTo>
                    <a:pt x="0" y="42369"/>
                  </a:lnTo>
                  <a:lnTo>
                    <a:pt x="0" y="42369"/>
                  </a:lnTo>
                  <a:lnTo>
                    <a:pt x="0" y="42761"/>
                  </a:lnTo>
                  <a:lnTo>
                    <a:pt x="0" y="42944"/>
                  </a:lnTo>
                  <a:lnTo>
                    <a:pt x="393" y="42944"/>
                  </a:lnTo>
                  <a:lnTo>
                    <a:pt x="393" y="43336"/>
                  </a:lnTo>
                  <a:lnTo>
                    <a:pt x="393" y="43545"/>
                  </a:lnTo>
                  <a:lnTo>
                    <a:pt x="603" y="43545"/>
                  </a:lnTo>
                  <a:lnTo>
                    <a:pt x="997" y="43937"/>
                  </a:lnTo>
                  <a:lnTo>
                    <a:pt x="1180" y="43937"/>
                  </a:lnTo>
                  <a:lnTo>
                    <a:pt x="1574" y="43937"/>
                  </a:lnTo>
                  <a:lnTo>
                    <a:pt x="14774" y="43336"/>
                  </a:lnTo>
                  <a:lnTo>
                    <a:pt x="14774" y="43336"/>
                  </a:lnTo>
                  <a:lnTo>
                    <a:pt x="15168" y="43336"/>
                  </a:lnTo>
                  <a:lnTo>
                    <a:pt x="15378" y="43336"/>
                  </a:lnTo>
                  <a:lnTo>
                    <a:pt x="15771" y="43336"/>
                  </a:lnTo>
                  <a:lnTo>
                    <a:pt x="15771" y="42944"/>
                  </a:lnTo>
                  <a:lnTo>
                    <a:pt x="16165" y="42944"/>
                  </a:lnTo>
                  <a:lnTo>
                    <a:pt x="16165" y="42761"/>
                  </a:lnTo>
                  <a:lnTo>
                    <a:pt x="16349" y="42369"/>
                  </a:lnTo>
                </a:path>
                <a:path w="631189" h="44450">
                  <a:moveTo>
                    <a:pt x="16349" y="42369"/>
                  </a:moveTo>
                  <a:lnTo>
                    <a:pt x="16349" y="42369"/>
                  </a:lnTo>
                  <a:lnTo>
                    <a:pt x="16349" y="39807"/>
                  </a:lnTo>
                  <a:lnTo>
                    <a:pt x="617356" y="10402"/>
                  </a:lnTo>
                  <a:lnTo>
                    <a:pt x="617750" y="10402"/>
                  </a:lnTo>
                  <a:lnTo>
                    <a:pt x="617960" y="10402"/>
                  </a:lnTo>
                  <a:lnTo>
                    <a:pt x="618354" y="10402"/>
                  </a:lnTo>
                  <a:lnTo>
                    <a:pt x="618537" y="10402"/>
                  </a:lnTo>
                  <a:lnTo>
                    <a:pt x="618931" y="10402"/>
                  </a:lnTo>
                  <a:lnTo>
                    <a:pt x="619324" y="10402"/>
                  </a:lnTo>
                  <a:lnTo>
                    <a:pt x="619534" y="10402"/>
                  </a:lnTo>
                  <a:lnTo>
                    <a:pt x="619928" y="10402"/>
                  </a:lnTo>
                  <a:lnTo>
                    <a:pt x="620112" y="10402"/>
                  </a:lnTo>
                  <a:lnTo>
                    <a:pt x="620505" y="10402"/>
                  </a:lnTo>
                  <a:lnTo>
                    <a:pt x="620899" y="10402"/>
                  </a:lnTo>
                  <a:lnTo>
                    <a:pt x="621109" y="10010"/>
                  </a:lnTo>
                  <a:lnTo>
                    <a:pt x="621503" y="10010"/>
                  </a:lnTo>
                  <a:lnTo>
                    <a:pt x="621686" y="10010"/>
                  </a:lnTo>
                  <a:lnTo>
                    <a:pt x="622080" y="10010"/>
                  </a:lnTo>
                  <a:lnTo>
                    <a:pt x="622474" y="10010"/>
                  </a:lnTo>
                  <a:lnTo>
                    <a:pt x="622684" y="10010"/>
                  </a:lnTo>
                  <a:lnTo>
                    <a:pt x="623077" y="10010"/>
                  </a:lnTo>
                  <a:lnTo>
                    <a:pt x="623261" y="10010"/>
                  </a:lnTo>
                  <a:lnTo>
                    <a:pt x="623655" y="10010"/>
                  </a:lnTo>
                  <a:lnTo>
                    <a:pt x="624048" y="9827"/>
                  </a:lnTo>
                  <a:lnTo>
                    <a:pt x="624258" y="9827"/>
                  </a:lnTo>
                  <a:lnTo>
                    <a:pt x="624652" y="9827"/>
                  </a:lnTo>
                  <a:lnTo>
                    <a:pt x="624835" y="9827"/>
                  </a:lnTo>
                  <a:lnTo>
                    <a:pt x="625229" y="9827"/>
                  </a:lnTo>
                  <a:lnTo>
                    <a:pt x="625623" y="9827"/>
                  </a:lnTo>
                  <a:lnTo>
                    <a:pt x="625833" y="9827"/>
                  </a:lnTo>
                  <a:lnTo>
                    <a:pt x="625833" y="9435"/>
                  </a:lnTo>
                  <a:lnTo>
                    <a:pt x="626226" y="9435"/>
                  </a:lnTo>
                  <a:lnTo>
                    <a:pt x="626410" y="9435"/>
                  </a:lnTo>
                  <a:lnTo>
                    <a:pt x="626804" y="9043"/>
                  </a:lnTo>
                  <a:lnTo>
                    <a:pt x="627197" y="9043"/>
                  </a:lnTo>
                  <a:lnTo>
                    <a:pt x="627407" y="9043"/>
                  </a:lnTo>
                  <a:lnTo>
                    <a:pt x="627801" y="8834"/>
                  </a:lnTo>
                  <a:lnTo>
                    <a:pt x="627985" y="8834"/>
                  </a:lnTo>
                  <a:lnTo>
                    <a:pt x="628378" y="8442"/>
                  </a:lnTo>
                  <a:lnTo>
                    <a:pt x="628772" y="8233"/>
                  </a:lnTo>
                  <a:lnTo>
                    <a:pt x="628982" y="8233"/>
                  </a:lnTo>
                  <a:lnTo>
                    <a:pt x="629375" y="7841"/>
                  </a:lnTo>
                  <a:lnTo>
                    <a:pt x="629559" y="7449"/>
                  </a:lnTo>
                  <a:lnTo>
                    <a:pt x="629953" y="7266"/>
                  </a:lnTo>
                  <a:lnTo>
                    <a:pt x="630346" y="6874"/>
                  </a:lnTo>
                  <a:lnTo>
                    <a:pt x="630556" y="6665"/>
                  </a:lnTo>
                  <a:lnTo>
                    <a:pt x="630556" y="6273"/>
                  </a:lnTo>
                  <a:lnTo>
                    <a:pt x="630556" y="5880"/>
                  </a:lnTo>
                  <a:lnTo>
                    <a:pt x="630950" y="5698"/>
                  </a:lnTo>
                  <a:lnTo>
                    <a:pt x="630950" y="5305"/>
                  </a:lnTo>
                  <a:lnTo>
                    <a:pt x="630950" y="5096"/>
                  </a:lnTo>
                  <a:lnTo>
                    <a:pt x="631134" y="4704"/>
                  </a:lnTo>
                  <a:lnTo>
                    <a:pt x="631134" y="4312"/>
                  </a:lnTo>
                  <a:lnTo>
                    <a:pt x="630950" y="4129"/>
                  </a:lnTo>
                  <a:lnTo>
                    <a:pt x="630950" y="3737"/>
                  </a:lnTo>
                  <a:lnTo>
                    <a:pt x="630950" y="3528"/>
                  </a:lnTo>
                  <a:lnTo>
                    <a:pt x="630950" y="3136"/>
                  </a:lnTo>
                  <a:lnTo>
                    <a:pt x="630556" y="2744"/>
                  </a:lnTo>
                  <a:lnTo>
                    <a:pt x="630556" y="2561"/>
                  </a:lnTo>
                  <a:lnTo>
                    <a:pt x="630346" y="2561"/>
                  </a:lnTo>
                  <a:lnTo>
                    <a:pt x="629953" y="2169"/>
                  </a:lnTo>
                  <a:lnTo>
                    <a:pt x="629953" y="1960"/>
                  </a:lnTo>
                  <a:lnTo>
                    <a:pt x="629559" y="1960"/>
                  </a:lnTo>
                  <a:lnTo>
                    <a:pt x="629559" y="1568"/>
                  </a:lnTo>
                  <a:lnTo>
                    <a:pt x="629375" y="1568"/>
                  </a:lnTo>
                  <a:lnTo>
                    <a:pt x="628982" y="1176"/>
                  </a:lnTo>
                  <a:lnTo>
                    <a:pt x="628772" y="993"/>
                  </a:lnTo>
                  <a:lnTo>
                    <a:pt x="628378" y="993"/>
                  </a:lnTo>
                  <a:lnTo>
                    <a:pt x="627985" y="601"/>
                  </a:lnTo>
                  <a:lnTo>
                    <a:pt x="627801" y="601"/>
                  </a:lnTo>
                  <a:lnTo>
                    <a:pt x="627407" y="601"/>
                  </a:lnTo>
                  <a:lnTo>
                    <a:pt x="627197" y="392"/>
                  </a:lnTo>
                  <a:lnTo>
                    <a:pt x="626804" y="392"/>
                  </a:lnTo>
                  <a:lnTo>
                    <a:pt x="626410" y="392"/>
                  </a:lnTo>
                  <a:lnTo>
                    <a:pt x="626226" y="392"/>
                  </a:lnTo>
                  <a:lnTo>
                    <a:pt x="625833" y="392"/>
                  </a:lnTo>
                  <a:lnTo>
                    <a:pt x="625833" y="0"/>
                  </a:lnTo>
                  <a:lnTo>
                    <a:pt x="625623" y="0"/>
                  </a:lnTo>
                  <a:lnTo>
                    <a:pt x="625229" y="0"/>
                  </a:lnTo>
                  <a:lnTo>
                    <a:pt x="624835" y="0"/>
                  </a:lnTo>
                  <a:lnTo>
                    <a:pt x="624652" y="0"/>
                  </a:lnTo>
                  <a:lnTo>
                    <a:pt x="624258" y="0"/>
                  </a:lnTo>
                  <a:lnTo>
                    <a:pt x="624048" y="0"/>
                  </a:lnTo>
                  <a:lnTo>
                    <a:pt x="623655" y="0"/>
                  </a:lnTo>
                  <a:lnTo>
                    <a:pt x="623261" y="0"/>
                  </a:lnTo>
                  <a:lnTo>
                    <a:pt x="623077" y="0"/>
                  </a:lnTo>
                  <a:lnTo>
                    <a:pt x="622684" y="0"/>
                  </a:lnTo>
                  <a:lnTo>
                    <a:pt x="622474" y="0"/>
                  </a:lnTo>
                  <a:lnTo>
                    <a:pt x="622080" y="0"/>
                  </a:lnTo>
                  <a:lnTo>
                    <a:pt x="621686" y="0"/>
                  </a:lnTo>
                  <a:lnTo>
                    <a:pt x="621503" y="0"/>
                  </a:lnTo>
                  <a:lnTo>
                    <a:pt x="621109" y="0"/>
                  </a:lnTo>
                  <a:lnTo>
                    <a:pt x="620899" y="0"/>
                  </a:lnTo>
                  <a:lnTo>
                    <a:pt x="620505" y="0"/>
                  </a:lnTo>
                  <a:lnTo>
                    <a:pt x="620112" y="0"/>
                  </a:lnTo>
                  <a:lnTo>
                    <a:pt x="619928" y="0"/>
                  </a:lnTo>
                  <a:lnTo>
                    <a:pt x="619534" y="0"/>
                  </a:lnTo>
                  <a:lnTo>
                    <a:pt x="619324" y="0"/>
                  </a:lnTo>
                  <a:lnTo>
                    <a:pt x="618931" y="0"/>
                  </a:lnTo>
                  <a:lnTo>
                    <a:pt x="618537" y="0"/>
                  </a:lnTo>
                  <a:lnTo>
                    <a:pt x="618354" y="0"/>
                  </a:lnTo>
                  <a:lnTo>
                    <a:pt x="617960" y="0"/>
                  </a:lnTo>
                  <a:lnTo>
                    <a:pt x="617750" y="0"/>
                  </a:lnTo>
                  <a:lnTo>
                    <a:pt x="617356" y="0"/>
                  </a:lnTo>
                  <a:lnTo>
                    <a:pt x="16742" y="29430"/>
                  </a:lnTo>
                  <a:lnTo>
                    <a:pt x="16742" y="27862"/>
                  </a:lnTo>
                  <a:lnTo>
                    <a:pt x="16349" y="26686"/>
                  </a:lnTo>
                  <a:lnTo>
                    <a:pt x="16165" y="26686"/>
                  </a:lnTo>
                  <a:lnTo>
                    <a:pt x="16165" y="26294"/>
                  </a:lnTo>
                  <a:lnTo>
                    <a:pt x="14774" y="26085"/>
                  </a:lnTo>
                  <a:lnTo>
                    <a:pt x="1968" y="27078"/>
                  </a:lnTo>
                </a:path>
              </a:pathLst>
            </a:custGeom>
            <a:ln w="3175">
              <a:solidFill>
                <a:srgbClr val="FF8000"/>
              </a:solidFill>
            </a:ln>
          </p:spPr>
          <p:txBody>
            <a:bodyPr wrap="square" lIns="0" tIns="0" rIns="0" bIns="0" rtlCol="0"/>
            <a:lstStyle/>
            <a:p>
              <a:endParaRPr/>
            </a:p>
          </p:txBody>
        </p:sp>
        <p:sp>
          <p:nvSpPr>
            <p:cNvPr id="77" name="object 74">
              <a:extLst>
                <a:ext uri="{FF2B5EF4-FFF2-40B4-BE49-F238E27FC236}">
                  <a16:creationId xmlns:a16="http://schemas.microsoft.com/office/drawing/2014/main" id="{F21B5607-D52C-E01B-FE2A-D6616A4B0C72}"/>
                </a:ext>
              </a:extLst>
            </p:cNvPr>
            <p:cNvSpPr/>
            <p:nvPr/>
          </p:nvSpPr>
          <p:spPr>
            <a:xfrm>
              <a:off x="1753285" y="3296996"/>
              <a:ext cx="631190" cy="44450"/>
            </a:xfrm>
            <a:custGeom>
              <a:avLst/>
              <a:gdLst/>
              <a:ahLst/>
              <a:cxnLst/>
              <a:rect l="l" t="t" r="r" b="b"/>
              <a:pathLst>
                <a:path w="631189" h="44450">
                  <a:moveTo>
                    <a:pt x="628777" y="7264"/>
                  </a:moveTo>
                  <a:lnTo>
                    <a:pt x="627989" y="7835"/>
                  </a:lnTo>
                  <a:lnTo>
                    <a:pt x="627811" y="7835"/>
                  </a:lnTo>
                  <a:lnTo>
                    <a:pt x="627418" y="8229"/>
                  </a:lnTo>
                  <a:lnTo>
                    <a:pt x="627202" y="8229"/>
                  </a:lnTo>
                  <a:lnTo>
                    <a:pt x="627202" y="8445"/>
                  </a:lnTo>
                  <a:lnTo>
                    <a:pt x="626414" y="8445"/>
                  </a:lnTo>
                  <a:lnTo>
                    <a:pt x="626237" y="8839"/>
                  </a:lnTo>
                  <a:lnTo>
                    <a:pt x="625233" y="8839"/>
                  </a:lnTo>
                  <a:lnTo>
                    <a:pt x="624840" y="9042"/>
                  </a:lnTo>
                  <a:lnTo>
                    <a:pt x="624052" y="9042"/>
                  </a:lnTo>
                  <a:lnTo>
                    <a:pt x="623658" y="9436"/>
                  </a:lnTo>
                  <a:lnTo>
                    <a:pt x="622084" y="9436"/>
                  </a:lnTo>
                  <a:lnTo>
                    <a:pt x="619721" y="9220"/>
                  </a:lnTo>
                  <a:lnTo>
                    <a:pt x="621690" y="9829"/>
                  </a:lnTo>
                  <a:lnTo>
                    <a:pt x="617969" y="9829"/>
                  </a:lnTo>
                  <a:lnTo>
                    <a:pt x="617359" y="9829"/>
                  </a:lnTo>
                  <a:lnTo>
                    <a:pt x="0" y="39801"/>
                  </a:lnTo>
                  <a:lnTo>
                    <a:pt x="0" y="42938"/>
                  </a:lnTo>
                  <a:lnTo>
                    <a:pt x="393" y="42938"/>
                  </a:lnTo>
                  <a:lnTo>
                    <a:pt x="393" y="43548"/>
                  </a:lnTo>
                  <a:lnTo>
                    <a:pt x="609" y="43548"/>
                  </a:lnTo>
                  <a:lnTo>
                    <a:pt x="1003" y="43942"/>
                  </a:lnTo>
                  <a:lnTo>
                    <a:pt x="14782" y="43332"/>
                  </a:lnTo>
                  <a:lnTo>
                    <a:pt x="15773" y="43332"/>
                  </a:lnTo>
                  <a:lnTo>
                    <a:pt x="15773" y="42938"/>
                  </a:lnTo>
                  <a:lnTo>
                    <a:pt x="16167" y="42938"/>
                  </a:lnTo>
                  <a:lnTo>
                    <a:pt x="16167" y="42760"/>
                  </a:lnTo>
                  <a:lnTo>
                    <a:pt x="16357" y="42367"/>
                  </a:lnTo>
                  <a:lnTo>
                    <a:pt x="16357" y="39801"/>
                  </a:lnTo>
                  <a:lnTo>
                    <a:pt x="617359" y="10401"/>
                  </a:lnTo>
                  <a:lnTo>
                    <a:pt x="617969" y="10401"/>
                  </a:lnTo>
                  <a:lnTo>
                    <a:pt x="620903" y="10401"/>
                  </a:lnTo>
                  <a:lnTo>
                    <a:pt x="621118" y="10007"/>
                  </a:lnTo>
                  <a:lnTo>
                    <a:pt x="623658" y="10007"/>
                  </a:lnTo>
                  <a:lnTo>
                    <a:pt x="624052" y="9829"/>
                  </a:lnTo>
                  <a:lnTo>
                    <a:pt x="625843" y="9829"/>
                  </a:lnTo>
                  <a:lnTo>
                    <a:pt x="625843" y="9436"/>
                  </a:lnTo>
                  <a:lnTo>
                    <a:pt x="626414" y="9436"/>
                  </a:lnTo>
                  <a:lnTo>
                    <a:pt x="626808" y="9042"/>
                  </a:lnTo>
                  <a:lnTo>
                    <a:pt x="627418" y="9042"/>
                  </a:lnTo>
                  <a:lnTo>
                    <a:pt x="627811" y="8839"/>
                  </a:lnTo>
                  <a:lnTo>
                    <a:pt x="627989" y="8839"/>
                  </a:lnTo>
                  <a:lnTo>
                    <a:pt x="628777" y="8229"/>
                  </a:lnTo>
                  <a:lnTo>
                    <a:pt x="628777" y="7264"/>
                  </a:lnTo>
                  <a:close/>
                </a:path>
                <a:path w="631189" h="44450">
                  <a:moveTo>
                    <a:pt x="631139" y="4318"/>
                  </a:moveTo>
                  <a:lnTo>
                    <a:pt x="630961" y="4127"/>
                  </a:lnTo>
                  <a:lnTo>
                    <a:pt x="630961" y="3136"/>
                  </a:lnTo>
                  <a:lnTo>
                    <a:pt x="630567" y="2743"/>
                  </a:lnTo>
                  <a:lnTo>
                    <a:pt x="630567" y="2565"/>
                  </a:lnTo>
                  <a:lnTo>
                    <a:pt x="630351" y="2565"/>
                  </a:lnTo>
                  <a:lnTo>
                    <a:pt x="629958" y="2171"/>
                  </a:lnTo>
                  <a:lnTo>
                    <a:pt x="629958" y="1955"/>
                  </a:lnTo>
                  <a:lnTo>
                    <a:pt x="629564" y="1955"/>
                  </a:lnTo>
                  <a:lnTo>
                    <a:pt x="629564" y="1562"/>
                  </a:lnTo>
                  <a:lnTo>
                    <a:pt x="629386" y="1562"/>
                  </a:lnTo>
                  <a:lnTo>
                    <a:pt x="628777" y="990"/>
                  </a:lnTo>
                  <a:lnTo>
                    <a:pt x="628383" y="990"/>
                  </a:lnTo>
                  <a:lnTo>
                    <a:pt x="627989" y="596"/>
                  </a:lnTo>
                  <a:lnTo>
                    <a:pt x="627418" y="596"/>
                  </a:lnTo>
                  <a:lnTo>
                    <a:pt x="627202" y="393"/>
                  </a:lnTo>
                  <a:lnTo>
                    <a:pt x="625843" y="393"/>
                  </a:lnTo>
                  <a:lnTo>
                    <a:pt x="625843" y="0"/>
                  </a:lnTo>
                  <a:lnTo>
                    <a:pt x="617359" y="0"/>
                  </a:lnTo>
                  <a:lnTo>
                    <a:pt x="16751" y="29425"/>
                  </a:lnTo>
                  <a:lnTo>
                    <a:pt x="16751" y="27266"/>
                  </a:lnTo>
                  <a:lnTo>
                    <a:pt x="16357" y="27266"/>
                  </a:lnTo>
                  <a:lnTo>
                    <a:pt x="16357" y="26682"/>
                  </a:lnTo>
                  <a:lnTo>
                    <a:pt x="16167" y="26682"/>
                  </a:lnTo>
                  <a:lnTo>
                    <a:pt x="16167" y="26289"/>
                  </a:lnTo>
                  <a:lnTo>
                    <a:pt x="15379" y="26289"/>
                  </a:lnTo>
                  <a:lnTo>
                    <a:pt x="15379" y="26085"/>
                  </a:lnTo>
                  <a:lnTo>
                    <a:pt x="14782" y="26085"/>
                  </a:lnTo>
                  <a:lnTo>
                    <a:pt x="1968" y="27076"/>
                  </a:lnTo>
                  <a:lnTo>
                    <a:pt x="1003" y="27076"/>
                  </a:lnTo>
                  <a:lnTo>
                    <a:pt x="1003" y="27266"/>
                  </a:lnTo>
                  <a:lnTo>
                    <a:pt x="609" y="27266"/>
                  </a:lnTo>
                  <a:lnTo>
                    <a:pt x="609" y="27647"/>
                  </a:lnTo>
                  <a:lnTo>
                    <a:pt x="393" y="27647"/>
                  </a:lnTo>
                  <a:lnTo>
                    <a:pt x="393" y="28651"/>
                  </a:lnTo>
                  <a:lnTo>
                    <a:pt x="0" y="31000"/>
                  </a:lnTo>
                  <a:lnTo>
                    <a:pt x="617359" y="596"/>
                  </a:lnTo>
                  <a:lnTo>
                    <a:pt x="625233" y="596"/>
                  </a:lnTo>
                  <a:lnTo>
                    <a:pt x="625627" y="990"/>
                  </a:lnTo>
                  <a:lnTo>
                    <a:pt x="626414" y="990"/>
                  </a:lnTo>
                  <a:lnTo>
                    <a:pt x="626808" y="1181"/>
                  </a:lnTo>
                  <a:lnTo>
                    <a:pt x="627202" y="1181"/>
                  </a:lnTo>
                  <a:lnTo>
                    <a:pt x="627418" y="1562"/>
                  </a:lnTo>
                  <a:lnTo>
                    <a:pt x="627989" y="1562"/>
                  </a:lnTo>
                  <a:lnTo>
                    <a:pt x="628383" y="1955"/>
                  </a:lnTo>
                  <a:lnTo>
                    <a:pt x="628777" y="2171"/>
                  </a:lnTo>
                  <a:lnTo>
                    <a:pt x="628992" y="2171"/>
                  </a:lnTo>
                  <a:lnTo>
                    <a:pt x="628992" y="2565"/>
                  </a:lnTo>
                  <a:lnTo>
                    <a:pt x="629564" y="3136"/>
                  </a:lnTo>
                  <a:lnTo>
                    <a:pt x="629564" y="3530"/>
                  </a:lnTo>
                  <a:lnTo>
                    <a:pt x="629958" y="3733"/>
                  </a:lnTo>
                  <a:lnTo>
                    <a:pt x="629958" y="4699"/>
                  </a:lnTo>
                  <a:lnTo>
                    <a:pt x="629958" y="5702"/>
                  </a:lnTo>
                  <a:lnTo>
                    <a:pt x="629564" y="5880"/>
                  </a:lnTo>
                  <a:lnTo>
                    <a:pt x="629564" y="7454"/>
                  </a:lnTo>
                  <a:lnTo>
                    <a:pt x="629958" y="7264"/>
                  </a:lnTo>
                  <a:lnTo>
                    <a:pt x="630567" y="6667"/>
                  </a:lnTo>
                  <a:lnTo>
                    <a:pt x="630567" y="5880"/>
                  </a:lnTo>
                  <a:lnTo>
                    <a:pt x="630961" y="5702"/>
                  </a:lnTo>
                  <a:lnTo>
                    <a:pt x="630961" y="5092"/>
                  </a:lnTo>
                  <a:lnTo>
                    <a:pt x="631139" y="4699"/>
                  </a:lnTo>
                  <a:lnTo>
                    <a:pt x="631139" y="4318"/>
                  </a:lnTo>
                  <a:close/>
                </a:path>
              </a:pathLst>
            </a:custGeom>
            <a:solidFill>
              <a:srgbClr val="FF8000"/>
            </a:solidFill>
          </p:spPr>
          <p:txBody>
            <a:bodyPr wrap="square" lIns="0" tIns="0" rIns="0" bIns="0" rtlCol="0"/>
            <a:lstStyle/>
            <a:p>
              <a:endParaRPr/>
            </a:p>
          </p:txBody>
        </p:sp>
        <p:sp>
          <p:nvSpPr>
            <p:cNvPr id="78" name="object 75">
              <a:extLst>
                <a:ext uri="{FF2B5EF4-FFF2-40B4-BE49-F238E27FC236}">
                  <a16:creationId xmlns:a16="http://schemas.microsoft.com/office/drawing/2014/main" id="{AC1BCB66-0A4B-9DB3-9B05-F9E20AA95AFB}"/>
                </a:ext>
              </a:extLst>
            </p:cNvPr>
            <p:cNvSpPr/>
            <p:nvPr/>
          </p:nvSpPr>
          <p:spPr>
            <a:xfrm>
              <a:off x="1855275" y="4006392"/>
              <a:ext cx="524510" cy="36195"/>
            </a:xfrm>
            <a:custGeom>
              <a:avLst/>
              <a:gdLst/>
              <a:ahLst/>
              <a:cxnLst/>
              <a:rect l="l" t="t" r="r" b="b"/>
              <a:pathLst>
                <a:path w="524510" h="36195">
                  <a:moveTo>
                    <a:pt x="0" y="33717"/>
                  </a:moveTo>
                  <a:lnTo>
                    <a:pt x="0" y="33534"/>
                  </a:lnTo>
                  <a:lnTo>
                    <a:pt x="0" y="33142"/>
                  </a:lnTo>
                  <a:lnTo>
                    <a:pt x="0" y="32933"/>
                  </a:lnTo>
                  <a:lnTo>
                    <a:pt x="0" y="32541"/>
                  </a:lnTo>
                  <a:lnTo>
                    <a:pt x="0" y="32149"/>
                  </a:lnTo>
                  <a:lnTo>
                    <a:pt x="0" y="31966"/>
                  </a:lnTo>
                  <a:lnTo>
                    <a:pt x="0" y="31574"/>
                  </a:lnTo>
                  <a:lnTo>
                    <a:pt x="393" y="31574"/>
                  </a:lnTo>
                  <a:lnTo>
                    <a:pt x="393" y="31365"/>
                  </a:lnTo>
                  <a:lnTo>
                    <a:pt x="393" y="30973"/>
                  </a:lnTo>
                  <a:lnTo>
                    <a:pt x="393" y="30973"/>
                  </a:lnTo>
                  <a:lnTo>
                    <a:pt x="393" y="30005"/>
                  </a:lnTo>
                  <a:lnTo>
                    <a:pt x="393" y="29796"/>
                  </a:lnTo>
                  <a:lnTo>
                    <a:pt x="393" y="29404"/>
                  </a:lnTo>
                  <a:lnTo>
                    <a:pt x="393" y="29012"/>
                  </a:lnTo>
                  <a:lnTo>
                    <a:pt x="393" y="28829"/>
                  </a:lnTo>
                  <a:lnTo>
                    <a:pt x="393" y="28437"/>
                  </a:lnTo>
                  <a:lnTo>
                    <a:pt x="393" y="28228"/>
                  </a:lnTo>
                  <a:lnTo>
                    <a:pt x="393" y="27261"/>
                  </a:lnTo>
                  <a:lnTo>
                    <a:pt x="393" y="26869"/>
                  </a:lnTo>
                  <a:lnTo>
                    <a:pt x="393" y="26660"/>
                  </a:lnTo>
                  <a:lnTo>
                    <a:pt x="393" y="26268"/>
                  </a:lnTo>
                  <a:lnTo>
                    <a:pt x="787" y="25876"/>
                  </a:lnTo>
                  <a:lnTo>
                    <a:pt x="787" y="25693"/>
                  </a:lnTo>
                  <a:lnTo>
                    <a:pt x="997" y="25693"/>
                  </a:lnTo>
                  <a:lnTo>
                    <a:pt x="997" y="25301"/>
                  </a:lnTo>
                  <a:lnTo>
                    <a:pt x="1390" y="25301"/>
                  </a:lnTo>
                  <a:lnTo>
                    <a:pt x="1574" y="25301"/>
                  </a:lnTo>
                  <a:lnTo>
                    <a:pt x="1968" y="25301"/>
                  </a:lnTo>
                  <a:lnTo>
                    <a:pt x="2361" y="25301"/>
                  </a:lnTo>
                  <a:lnTo>
                    <a:pt x="2571" y="25301"/>
                  </a:lnTo>
                  <a:lnTo>
                    <a:pt x="2965" y="25301"/>
                  </a:lnTo>
                  <a:lnTo>
                    <a:pt x="3149" y="25301"/>
                  </a:lnTo>
                  <a:lnTo>
                    <a:pt x="3542" y="25301"/>
                  </a:lnTo>
                  <a:lnTo>
                    <a:pt x="3936" y="25092"/>
                  </a:lnTo>
                  <a:lnTo>
                    <a:pt x="4146" y="25092"/>
                  </a:lnTo>
                  <a:lnTo>
                    <a:pt x="4539" y="25092"/>
                  </a:lnTo>
                  <a:lnTo>
                    <a:pt x="4723" y="25092"/>
                  </a:lnTo>
                  <a:lnTo>
                    <a:pt x="5117" y="25092"/>
                  </a:lnTo>
                  <a:lnTo>
                    <a:pt x="5510" y="25092"/>
                  </a:lnTo>
                  <a:lnTo>
                    <a:pt x="5720" y="25092"/>
                  </a:lnTo>
                  <a:lnTo>
                    <a:pt x="6114" y="25092"/>
                  </a:lnTo>
                  <a:lnTo>
                    <a:pt x="6298" y="25092"/>
                  </a:lnTo>
                  <a:lnTo>
                    <a:pt x="6691" y="25092"/>
                  </a:lnTo>
                  <a:lnTo>
                    <a:pt x="7085" y="25092"/>
                  </a:lnTo>
                  <a:lnTo>
                    <a:pt x="7295" y="25092"/>
                  </a:lnTo>
                  <a:lnTo>
                    <a:pt x="7689" y="25092"/>
                  </a:lnTo>
                  <a:lnTo>
                    <a:pt x="7872" y="25092"/>
                  </a:lnTo>
                  <a:lnTo>
                    <a:pt x="8660" y="25092"/>
                  </a:lnTo>
                  <a:lnTo>
                    <a:pt x="8869" y="25092"/>
                  </a:lnTo>
                  <a:lnTo>
                    <a:pt x="9263" y="25092"/>
                  </a:lnTo>
                  <a:lnTo>
                    <a:pt x="9447" y="25092"/>
                  </a:lnTo>
                  <a:lnTo>
                    <a:pt x="9840" y="25092"/>
                  </a:lnTo>
                  <a:lnTo>
                    <a:pt x="10234" y="25092"/>
                  </a:lnTo>
                  <a:lnTo>
                    <a:pt x="10444" y="25092"/>
                  </a:lnTo>
                  <a:lnTo>
                    <a:pt x="10838" y="25092"/>
                  </a:lnTo>
                  <a:lnTo>
                    <a:pt x="11021" y="24700"/>
                  </a:lnTo>
                  <a:lnTo>
                    <a:pt x="11415" y="24700"/>
                  </a:lnTo>
                  <a:lnTo>
                    <a:pt x="11809" y="24700"/>
                  </a:lnTo>
                  <a:lnTo>
                    <a:pt x="12019" y="24700"/>
                  </a:lnTo>
                  <a:lnTo>
                    <a:pt x="12412" y="24700"/>
                  </a:lnTo>
                  <a:lnTo>
                    <a:pt x="12596" y="24700"/>
                  </a:lnTo>
                  <a:lnTo>
                    <a:pt x="12990" y="24700"/>
                  </a:lnTo>
                  <a:lnTo>
                    <a:pt x="13383" y="24700"/>
                  </a:lnTo>
                  <a:lnTo>
                    <a:pt x="13593" y="24700"/>
                  </a:lnTo>
                  <a:lnTo>
                    <a:pt x="13987" y="24700"/>
                  </a:lnTo>
                  <a:lnTo>
                    <a:pt x="14170" y="24700"/>
                  </a:lnTo>
                  <a:lnTo>
                    <a:pt x="14564" y="24307"/>
                  </a:lnTo>
                  <a:lnTo>
                    <a:pt x="14958" y="24307"/>
                  </a:lnTo>
                  <a:lnTo>
                    <a:pt x="15168" y="24307"/>
                  </a:lnTo>
                  <a:lnTo>
                    <a:pt x="15561" y="24307"/>
                  </a:lnTo>
                  <a:lnTo>
                    <a:pt x="15745" y="24307"/>
                  </a:lnTo>
                  <a:lnTo>
                    <a:pt x="16532" y="24307"/>
                  </a:lnTo>
                  <a:lnTo>
                    <a:pt x="16742" y="24307"/>
                  </a:lnTo>
                  <a:lnTo>
                    <a:pt x="17136" y="24307"/>
                  </a:lnTo>
                  <a:lnTo>
                    <a:pt x="17320" y="24307"/>
                  </a:lnTo>
                  <a:lnTo>
                    <a:pt x="17713" y="24307"/>
                  </a:lnTo>
                  <a:lnTo>
                    <a:pt x="18107" y="24307"/>
                  </a:lnTo>
                  <a:lnTo>
                    <a:pt x="18317" y="24307"/>
                  </a:lnTo>
                  <a:lnTo>
                    <a:pt x="18710" y="24307"/>
                  </a:lnTo>
                  <a:lnTo>
                    <a:pt x="18894" y="24307"/>
                  </a:lnTo>
                  <a:lnTo>
                    <a:pt x="19288" y="24307"/>
                  </a:lnTo>
                  <a:lnTo>
                    <a:pt x="19681" y="24307"/>
                  </a:lnTo>
                  <a:lnTo>
                    <a:pt x="19891" y="24307"/>
                  </a:lnTo>
                  <a:lnTo>
                    <a:pt x="20285" y="24307"/>
                  </a:lnTo>
                  <a:lnTo>
                    <a:pt x="20469" y="24307"/>
                  </a:lnTo>
                  <a:lnTo>
                    <a:pt x="20862" y="24307"/>
                  </a:lnTo>
                  <a:lnTo>
                    <a:pt x="21256" y="24307"/>
                  </a:lnTo>
                  <a:lnTo>
                    <a:pt x="21466" y="24307"/>
                  </a:lnTo>
                  <a:lnTo>
                    <a:pt x="21860" y="24125"/>
                  </a:lnTo>
                  <a:lnTo>
                    <a:pt x="22043" y="24125"/>
                  </a:lnTo>
                  <a:lnTo>
                    <a:pt x="22437" y="24125"/>
                  </a:lnTo>
                  <a:lnTo>
                    <a:pt x="22831" y="24125"/>
                  </a:lnTo>
                  <a:lnTo>
                    <a:pt x="23040" y="24125"/>
                  </a:lnTo>
                  <a:lnTo>
                    <a:pt x="23434" y="24125"/>
                  </a:lnTo>
                  <a:lnTo>
                    <a:pt x="23618" y="24125"/>
                  </a:lnTo>
                  <a:lnTo>
                    <a:pt x="24011" y="24125"/>
                  </a:lnTo>
                  <a:lnTo>
                    <a:pt x="24405" y="24125"/>
                  </a:lnTo>
                  <a:lnTo>
                    <a:pt x="24615" y="24125"/>
                  </a:lnTo>
                  <a:lnTo>
                    <a:pt x="25009" y="24125"/>
                  </a:lnTo>
                  <a:lnTo>
                    <a:pt x="25192" y="24125"/>
                  </a:lnTo>
                  <a:lnTo>
                    <a:pt x="25586" y="24125"/>
                  </a:lnTo>
                  <a:lnTo>
                    <a:pt x="25980" y="24125"/>
                  </a:lnTo>
                  <a:lnTo>
                    <a:pt x="26190" y="24125"/>
                  </a:lnTo>
                  <a:lnTo>
                    <a:pt x="26583" y="24125"/>
                  </a:lnTo>
                  <a:lnTo>
                    <a:pt x="26767" y="24125"/>
                  </a:lnTo>
                  <a:lnTo>
                    <a:pt x="27161" y="24125"/>
                  </a:lnTo>
                  <a:lnTo>
                    <a:pt x="27554" y="24125"/>
                  </a:lnTo>
                  <a:lnTo>
                    <a:pt x="27764" y="24125"/>
                  </a:lnTo>
                  <a:lnTo>
                    <a:pt x="28158" y="24125"/>
                  </a:lnTo>
                </a:path>
                <a:path w="524510" h="36195">
                  <a:moveTo>
                    <a:pt x="28158" y="24125"/>
                  </a:moveTo>
                  <a:lnTo>
                    <a:pt x="28341" y="24125"/>
                  </a:lnTo>
                  <a:lnTo>
                    <a:pt x="28735" y="24125"/>
                  </a:lnTo>
                  <a:lnTo>
                    <a:pt x="29129" y="23732"/>
                  </a:lnTo>
                  <a:lnTo>
                    <a:pt x="29339" y="23732"/>
                  </a:lnTo>
                  <a:lnTo>
                    <a:pt x="29732" y="23732"/>
                  </a:lnTo>
                  <a:lnTo>
                    <a:pt x="29916" y="23732"/>
                  </a:lnTo>
                  <a:lnTo>
                    <a:pt x="30310" y="23732"/>
                  </a:lnTo>
                  <a:lnTo>
                    <a:pt x="30703" y="23732"/>
                  </a:lnTo>
                  <a:lnTo>
                    <a:pt x="30913" y="23732"/>
                  </a:lnTo>
                  <a:lnTo>
                    <a:pt x="31307" y="23732"/>
                  </a:lnTo>
                  <a:lnTo>
                    <a:pt x="31491" y="23732"/>
                  </a:lnTo>
                  <a:lnTo>
                    <a:pt x="31884" y="23732"/>
                  </a:lnTo>
                  <a:lnTo>
                    <a:pt x="32278" y="23732"/>
                  </a:lnTo>
                  <a:lnTo>
                    <a:pt x="32488" y="23732"/>
                  </a:lnTo>
                  <a:lnTo>
                    <a:pt x="32881" y="23732"/>
                  </a:lnTo>
                  <a:lnTo>
                    <a:pt x="33065" y="23732"/>
                  </a:lnTo>
                  <a:lnTo>
                    <a:pt x="33485" y="23732"/>
                  </a:lnTo>
                  <a:lnTo>
                    <a:pt x="33879" y="23732"/>
                  </a:lnTo>
                  <a:lnTo>
                    <a:pt x="34062" y="23732"/>
                  </a:lnTo>
                  <a:lnTo>
                    <a:pt x="34456" y="23732"/>
                  </a:lnTo>
                  <a:lnTo>
                    <a:pt x="34666" y="23732"/>
                  </a:lnTo>
                  <a:lnTo>
                    <a:pt x="35060" y="23732"/>
                  </a:lnTo>
                  <a:lnTo>
                    <a:pt x="35453" y="23732"/>
                  </a:lnTo>
                  <a:lnTo>
                    <a:pt x="35637" y="23732"/>
                  </a:lnTo>
                  <a:lnTo>
                    <a:pt x="36031" y="23732"/>
                  </a:lnTo>
                  <a:lnTo>
                    <a:pt x="36241" y="23523"/>
                  </a:lnTo>
                  <a:lnTo>
                    <a:pt x="36241" y="23523"/>
                  </a:lnTo>
                  <a:lnTo>
                    <a:pt x="37028" y="23523"/>
                  </a:lnTo>
                  <a:lnTo>
                    <a:pt x="37211" y="23523"/>
                  </a:lnTo>
                  <a:lnTo>
                    <a:pt x="37605" y="23523"/>
                  </a:lnTo>
                  <a:lnTo>
                    <a:pt x="37815" y="23523"/>
                  </a:lnTo>
                  <a:lnTo>
                    <a:pt x="38209" y="23523"/>
                  </a:lnTo>
                  <a:lnTo>
                    <a:pt x="38602" y="23523"/>
                  </a:lnTo>
                  <a:lnTo>
                    <a:pt x="38786" y="23523"/>
                  </a:lnTo>
                  <a:lnTo>
                    <a:pt x="39180" y="23523"/>
                  </a:lnTo>
                  <a:lnTo>
                    <a:pt x="39390" y="23523"/>
                  </a:lnTo>
                  <a:lnTo>
                    <a:pt x="39783" y="23131"/>
                  </a:lnTo>
                  <a:lnTo>
                    <a:pt x="40177" y="23131"/>
                  </a:lnTo>
                  <a:lnTo>
                    <a:pt x="40361" y="23131"/>
                  </a:lnTo>
                  <a:lnTo>
                    <a:pt x="40754" y="23131"/>
                  </a:lnTo>
                  <a:lnTo>
                    <a:pt x="40964" y="23131"/>
                  </a:lnTo>
                  <a:lnTo>
                    <a:pt x="41358" y="23131"/>
                  </a:lnTo>
                  <a:lnTo>
                    <a:pt x="41751" y="23131"/>
                  </a:lnTo>
                  <a:lnTo>
                    <a:pt x="41935" y="23131"/>
                  </a:lnTo>
                  <a:lnTo>
                    <a:pt x="42329" y="23131"/>
                  </a:lnTo>
                  <a:lnTo>
                    <a:pt x="42539" y="23131"/>
                  </a:lnTo>
                  <a:lnTo>
                    <a:pt x="42932" y="23131"/>
                  </a:lnTo>
                  <a:lnTo>
                    <a:pt x="43326" y="23131"/>
                  </a:lnTo>
                  <a:lnTo>
                    <a:pt x="43510" y="23131"/>
                  </a:lnTo>
                  <a:lnTo>
                    <a:pt x="43903" y="23131"/>
                  </a:lnTo>
                  <a:lnTo>
                    <a:pt x="44113" y="23131"/>
                  </a:lnTo>
                  <a:lnTo>
                    <a:pt x="44507" y="23131"/>
                  </a:lnTo>
                  <a:lnTo>
                    <a:pt x="44901" y="23131"/>
                  </a:lnTo>
                  <a:lnTo>
                    <a:pt x="45084" y="23131"/>
                  </a:lnTo>
                  <a:lnTo>
                    <a:pt x="45478" y="23131"/>
                  </a:lnTo>
                  <a:lnTo>
                    <a:pt x="45688" y="23131"/>
                  </a:lnTo>
                  <a:lnTo>
                    <a:pt x="46081" y="23131"/>
                  </a:lnTo>
                  <a:lnTo>
                    <a:pt x="46475" y="23131"/>
                  </a:lnTo>
                  <a:lnTo>
                    <a:pt x="46659" y="23131"/>
                  </a:lnTo>
                  <a:lnTo>
                    <a:pt x="47052" y="23131"/>
                  </a:lnTo>
                  <a:lnTo>
                    <a:pt x="47052" y="22739"/>
                  </a:lnTo>
                  <a:lnTo>
                    <a:pt x="47262" y="22739"/>
                  </a:lnTo>
                  <a:lnTo>
                    <a:pt x="47656" y="22739"/>
                  </a:lnTo>
                  <a:lnTo>
                    <a:pt x="47656" y="22739"/>
                  </a:lnTo>
                  <a:lnTo>
                    <a:pt x="48050" y="22739"/>
                  </a:lnTo>
                  <a:lnTo>
                    <a:pt x="48233" y="22739"/>
                  </a:lnTo>
                  <a:lnTo>
                    <a:pt x="48627" y="22739"/>
                  </a:lnTo>
                  <a:lnTo>
                    <a:pt x="48837" y="22739"/>
                  </a:lnTo>
                  <a:lnTo>
                    <a:pt x="49231" y="22739"/>
                  </a:lnTo>
                  <a:lnTo>
                    <a:pt x="49624" y="22739"/>
                  </a:lnTo>
                  <a:lnTo>
                    <a:pt x="49808" y="22739"/>
                  </a:lnTo>
                  <a:lnTo>
                    <a:pt x="50202" y="22739"/>
                  </a:lnTo>
                  <a:lnTo>
                    <a:pt x="50412" y="22739"/>
                  </a:lnTo>
                  <a:lnTo>
                    <a:pt x="50805" y="22739"/>
                  </a:lnTo>
                  <a:lnTo>
                    <a:pt x="51199" y="22739"/>
                  </a:lnTo>
                  <a:lnTo>
                    <a:pt x="51382" y="22739"/>
                  </a:lnTo>
                  <a:lnTo>
                    <a:pt x="51776" y="22739"/>
                  </a:lnTo>
                  <a:lnTo>
                    <a:pt x="51986" y="22739"/>
                  </a:lnTo>
                  <a:lnTo>
                    <a:pt x="52380" y="22739"/>
                  </a:lnTo>
                  <a:lnTo>
                    <a:pt x="52773" y="22739"/>
                  </a:lnTo>
                  <a:lnTo>
                    <a:pt x="52957" y="22739"/>
                  </a:lnTo>
                  <a:lnTo>
                    <a:pt x="53351" y="22739"/>
                  </a:lnTo>
                  <a:lnTo>
                    <a:pt x="53561" y="22739"/>
                  </a:lnTo>
                  <a:lnTo>
                    <a:pt x="53954" y="22739"/>
                  </a:lnTo>
                  <a:lnTo>
                    <a:pt x="54348" y="22556"/>
                  </a:lnTo>
                  <a:lnTo>
                    <a:pt x="54532" y="22556"/>
                  </a:lnTo>
                  <a:lnTo>
                    <a:pt x="54925" y="22556"/>
                  </a:lnTo>
                  <a:lnTo>
                    <a:pt x="55135" y="22556"/>
                  </a:lnTo>
                  <a:lnTo>
                    <a:pt x="55529" y="22556"/>
                  </a:lnTo>
                  <a:lnTo>
                    <a:pt x="55922" y="22556"/>
                  </a:lnTo>
                  <a:lnTo>
                    <a:pt x="56106" y="22556"/>
                  </a:lnTo>
                  <a:lnTo>
                    <a:pt x="56500" y="22556"/>
                  </a:lnTo>
                  <a:lnTo>
                    <a:pt x="56710" y="22556"/>
                  </a:lnTo>
                  <a:lnTo>
                    <a:pt x="57103" y="22556"/>
                  </a:lnTo>
                  <a:lnTo>
                    <a:pt x="57497" y="22556"/>
                  </a:lnTo>
                  <a:lnTo>
                    <a:pt x="57681" y="22556"/>
                  </a:lnTo>
                  <a:lnTo>
                    <a:pt x="58074" y="22556"/>
                  </a:lnTo>
                  <a:lnTo>
                    <a:pt x="58284" y="22556"/>
                  </a:lnTo>
                  <a:lnTo>
                    <a:pt x="58678" y="22556"/>
                  </a:lnTo>
                  <a:lnTo>
                    <a:pt x="59072" y="22556"/>
                  </a:lnTo>
                  <a:lnTo>
                    <a:pt x="59255" y="22556"/>
                  </a:lnTo>
                  <a:lnTo>
                    <a:pt x="59649" y="22556"/>
                  </a:lnTo>
                  <a:lnTo>
                    <a:pt x="59859" y="22556"/>
                  </a:lnTo>
                  <a:lnTo>
                    <a:pt x="60252" y="22556"/>
                  </a:lnTo>
                  <a:lnTo>
                    <a:pt x="60646" y="22556"/>
                  </a:lnTo>
                  <a:lnTo>
                    <a:pt x="60830" y="22556"/>
                  </a:lnTo>
                  <a:lnTo>
                    <a:pt x="61223" y="22556"/>
                  </a:lnTo>
                  <a:lnTo>
                    <a:pt x="61433" y="22556"/>
                  </a:lnTo>
                  <a:lnTo>
                    <a:pt x="61433" y="22164"/>
                  </a:lnTo>
                  <a:lnTo>
                    <a:pt x="61827" y="22164"/>
                  </a:lnTo>
                  <a:lnTo>
                    <a:pt x="62221" y="22164"/>
                  </a:lnTo>
                  <a:lnTo>
                    <a:pt x="62404" y="22164"/>
                  </a:lnTo>
                  <a:lnTo>
                    <a:pt x="62798" y="22164"/>
                  </a:lnTo>
                  <a:lnTo>
                    <a:pt x="63008" y="22164"/>
                  </a:lnTo>
                  <a:lnTo>
                    <a:pt x="63402" y="22164"/>
                  </a:lnTo>
                  <a:lnTo>
                    <a:pt x="63795" y="22164"/>
                  </a:lnTo>
                  <a:lnTo>
                    <a:pt x="63979" y="22164"/>
                  </a:lnTo>
                </a:path>
                <a:path w="524510" h="36195">
                  <a:moveTo>
                    <a:pt x="63979" y="22164"/>
                  </a:moveTo>
                  <a:lnTo>
                    <a:pt x="63979" y="22164"/>
                  </a:lnTo>
                  <a:lnTo>
                    <a:pt x="64373" y="22164"/>
                  </a:lnTo>
                  <a:lnTo>
                    <a:pt x="64582" y="22164"/>
                  </a:lnTo>
                  <a:lnTo>
                    <a:pt x="65370" y="22164"/>
                  </a:lnTo>
                  <a:lnTo>
                    <a:pt x="65553" y="22164"/>
                  </a:lnTo>
                  <a:lnTo>
                    <a:pt x="65947" y="22164"/>
                  </a:lnTo>
                  <a:lnTo>
                    <a:pt x="66157" y="22164"/>
                  </a:lnTo>
                  <a:lnTo>
                    <a:pt x="66551" y="22164"/>
                  </a:lnTo>
                  <a:lnTo>
                    <a:pt x="66944" y="22164"/>
                  </a:lnTo>
                  <a:lnTo>
                    <a:pt x="67128" y="22164"/>
                  </a:lnTo>
                  <a:lnTo>
                    <a:pt x="67522" y="22164"/>
                  </a:lnTo>
                  <a:lnTo>
                    <a:pt x="67732" y="22164"/>
                  </a:lnTo>
                  <a:lnTo>
                    <a:pt x="68125" y="22164"/>
                  </a:lnTo>
                  <a:lnTo>
                    <a:pt x="68519" y="22164"/>
                  </a:lnTo>
                  <a:lnTo>
                    <a:pt x="68703" y="21955"/>
                  </a:lnTo>
                  <a:lnTo>
                    <a:pt x="69096" y="21955"/>
                  </a:lnTo>
                  <a:lnTo>
                    <a:pt x="69306" y="21955"/>
                  </a:lnTo>
                  <a:lnTo>
                    <a:pt x="69700" y="21955"/>
                  </a:lnTo>
                  <a:lnTo>
                    <a:pt x="70093" y="21955"/>
                  </a:lnTo>
                  <a:lnTo>
                    <a:pt x="70277" y="21955"/>
                  </a:lnTo>
                  <a:lnTo>
                    <a:pt x="70671" y="21955"/>
                  </a:lnTo>
                  <a:lnTo>
                    <a:pt x="70881" y="21955"/>
                  </a:lnTo>
                  <a:lnTo>
                    <a:pt x="71274" y="21955"/>
                  </a:lnTo>
                  <a:lnTo>
                    <a:pt x="71668" y="21955"/>
                  </a:lnTo>
                  <a:lnTo>
                    <a:pt x="71852" y="21955"/>
                  </a:lnTo>
                  <a:lnTo>
                    <a:pt x="72245" y="21563"/>
                  </a:lnTo>
                  <a:lnTo>
                    <a:pt x="72455" y="21563"/>
                  </a:lnTo>
                  <a:lnTo>
                    <a:pt x="72849" y="21563"/>
                  </a:lnTo>
                  <a:lnTo>
                    <a:pt x="73243" y="21563"/>
                  </a:lnTo>
                  <a:lnTo>
                    <a:pt x="73426" y="21563"/>
                  </a:lnTo>
                  <a:lnTo>
                    <a:pt x="73820" y="21563"/>
                  </a:lnTo>
                  <a:lnTo>
                    <a:pt x="74030" y="21563"/>
                  </a:lnTo>
                  <a:lnTo>
                    <a:pt x="74423" y="21563"/>
                  </a:lnTo>
                  <a:lnTo>
                    <a:pt x="74817" y="21563"/>
                  </a:lnTo>
                  <a:lnTo>
                    <a:pt x="75001" y="21563"/>
                  </a:lnTo>
                  <a:lnTo>
                    <a:pt x="75394" y="21563"/>
                  </a:lnTo>
                  <a:lnTo>
                    <a:pt x="75604" y="21563"/>
                  </a:lnTo>
                  <a:lnTo>
                    <a:pt x="75998" y="21563"/>
                  </a:lnTo>
                  <a:lnTo>
                    <a:pt x="76392" y="21563"/>
                  </a:lnTo>
                  <a:lnTo>
                    <a:pt x="76575" y="21563"/>
                  </a:lnTo>
                  <a:lnTo>
                    <a:pt x="76969" y="21563"/>
                  </a:lnTo>
                  <a:lnTo>
                    <a:pt x="77179" y="21563"/>
                  </a:lnTo>
                  <a:lnTo>
                    <a:pt x="77573" y="21563"/>
                  </a:lnTo>
                  <a:lnTo>
                    <a:pt x="77966" y="21563"/>
                  </a:lnTo>
                  <a:lnTo>
                    <a:pt x="78150" y="21563"/>
                  </a:lnTo>
                  <a:lnTo>
                    <a:pt x="78544" y="21563"/>
                  </a:lnTo>
                  <a:lnTo>
                    <a:pt x="78753" y="21563"/>
                  </a:lnTo>
                  <a:lnTo>
                    <a:pt x="79147" y="21563"/>
                  </a:lnTo>
                  <a:lnTo>
                    <a:pt x="79541" y="21563"/>
                  </a:lnTo>
                  <a:lnTo>
                    <a:pt x="79541" y="21171"/>
                  </a:lnTo>
                  <a:lnTo>
                    <a:pt x="79724" y="21171"/>
                  </a:lnTo>
                  <a:lnTo>
                    <a:pt x="80118" y="21171"/>
                  </a:lnTo>
                  <a:lnTo>
                    <a:pt x="80118" y="21171"/>
                  </a:lnTo>
                  <a:lnTo>
                    <a:pt x="80328" y="21171"/>
                  </a:lnTo>
                  <a:lnTo>
                    <a:pt x="80722" y="21171"/>
                  </a:lnTo>
                  <a:lnTo>
                    <a:pt x="81115" y="21171"/>
                  </a:lnTo>
                  <a:lnTo>
                    <a:pt x="81299" y="21171"/>
                  </a:lnTo>
                  <a:lnTo>
                    <a:pt x="81693" y="21171"/>
                  </a:lnTo>
                  <a:lnTo>
                    <a:pt x="81903" y="21171"/>
                  </a:lnTo>
                  <a:lnTo>
                    <a:pt x="82296" y="21171"/>
                  </a:lnTo>
                  <a:lnTo>
                    <a:pt x="82690" y="21171"/>
                  </a:lnTo>
                  <a:lnTo>
                    <a:pt x="82874" y="21171"/>
                  </a:lnTo>
                  <a:lnTo>
                    <a:pt x="83267" y="21171"/>
                  </a:lnTo>
                  <a:lnTo>
                    <a:pt x="83477" y="21171"/>
                  </a:lnTo>
                  <a:lnTo>
                    <a:pt x="83871" y="21171"/>
                  </a:lnTo>
                  <a:lnTo>
                    <a:pt x="84264" y="21171"/>
                  </a:lnTo>
                  <a:lnTo>
                    <a:pt x="84448" y="21171"/>
                  </a:lnTo>
                  <a:lnTo>
                    <a:pt x="84842" y="21171"/>
                  </a:lnTo>
                  <a:lnTo>
                    <a:pt x="85052" y="21171"/>
                  </a:lnTo>
                  <a:lnTo>
                    <a:pt x="85445" y="21171"/>
                  </a:lnTo>
                  <a:lnTo>
                    <a:pt x="85839" y="21171"/>
                  </a:lnTo>
                  <a:lnTo>
                    <a:pt x="86023" y="21171"/>
                  </a:lnTo>
                  <a:lnTo>
                    <a:pt x="86416" y="21171"/>
                  </a:lnTo>
                  <a:lnTo>
                    <a:pt x="86626" y="20988"/>
                  </a:lnTo>
                  <a:lnTo>
                    <a:pt x="87020" y="20988"/>
                  </a:lnTo>
                  <a:lnTo>
                    <a:pt x="87414" y="20988"/>
                  </a:lnTo>
                  <a:lnTo>
                    <a:pt x="87597" y="20988"/>
                  </a:lnTo>
                  <a:lnTo>
                    <a:pt x="87991" y="20988"/>
                  </a:lnTo>
                  <a:lnTo>
                    <a:pt x="88201" y="20988"/>
                  </a:lnTo>
                  <a:lnTo>
                    <a:pt x="88594" y="20988"/>
                  </a:lnTo>
                  <a:lnTo>
                    <a:pt x="88988" y="20988"/>
                  </a:lnTo>
                  <a:lnTo>
                    <a:pt x="89172" y="20988"/>
                  </a:lnTo>
                  <a:lnTo>
                    <a:pt x="89565" y="20988"/>
                  </a:lnTo>
                  <a:lnTo>
                    <a:pt x="89775" y="20988"/>
                  </a:lnTo>
                  <a:lnTo>
                    <a:pt x="90169" y="20988"/>
                  </a:lnTo>
                  <a:lnTo>
                    <a:pt x="90563" y="20988"/>
                  </a:lnTo>
                  <a:lnTo>
                    <a:pt x="90746" y="20988"/>
                  </a:lnTo>
                  <a:lnTo>
                    <a:pt x="91140" y="20988"/>
                  </a:lnTo>
                  <a:lnTo>
                    <a:pt x="91350" y="20988"/>
                  </a:lnTo>
                  <a:lnTo>
                    <a:pt x="91744" y="20988"/>
                  </a:lnTo>
                  <a:lnTo>
                    <a:pt x="92137" y="20988"/>
                  </a:lnTo>
                  <a:lnTo>
                    <a:pt x="92321" y="20988"/>
                  </a:lnTo>
                  <a:lnTo>
                    <a:pt x="92715" y="20988"/>
                  </a:lnTo>
                  <a:lnTo>
                    <a:pt x="92924" y="20988"/>
                  </a:lnTo>
                  <a:lnTo>
                    <a:pt x="93318" y="20988"/>
                  </a:lnTo>
                  <a:lnTo>
                    <a:pt x="93712" y="20988"/>
                  </a:lnTo>
                  <a:lnTo>
                    <a:pt x="93895" y="20988"/>
                  </a:lnTo>
                  <a:lnTo>
                    <a:pt x="93895" y="20596"/>
                  </a:lnTo>
                  <a:lnTo>
                    <a:pt x="94289" y="20596"/>
                  </a:lnTo>
                  <a:lnTo>
                    <a:pt x="94499" y="20596"/>
                  </a:lnTo>
                  <a:lnTo>
                    <a:pt x="94893" y="20596"/>
                  </a:lnTo>
                  <a:lnTo>
                    <a:pt x="95286" y="20596"/>
                  </a:lnTo>
                  <a:lnTo>
                    <a:pt x="95470" y="20596"/>
                  </a:lnTo>
                  <a:lnTo>
                    <a:pt x="95864" y="20596"/>
                  </a:lnTo>
                  <a:lnTo>
                    <a:pt x="96074" y="20596"/>
                  </a:lnTo>
                  <a:lnTo>
                    <a:pt x="96467" y="20596"/>
                  </a:lnTo>
                  <a:lnTo>
                    <a:pt x="96861" y="20596"/>
                  </a:lnTo>
                  <a:lnTo>
                    <a:pt x="97045" y="20596"/>
                  </a:lnTo>
                  <a:lnTo>
                    <a:pt x="97438" y="20596"/>
                  </a:lnTo>
                  <a:lnTo>
                    <a:pt x="97648" y="20387"/>
                  </a:lnTo>
                  <a:lnTo>
                    <a:pt x="98042" y="20387"/>
                  </a:lnTo>
                  <a:lnTo>
                    <a:pt x="98435" y="20387"/>
                  </a:lnTo>
                  <a:lnTo>
                    <a:pt x="98645" y="20387"/>
                  </a:lnTo>
                  <a:lnTo>
                    <a:pt x="99039" y="20387"/>
                  </a:lnTo>
                  <a:lnTo>
                    <a:pt x="99223" y="20387"/>
                  </a:lnTo>
                  <a:lnTo>
                    <a:pt x="99616" y="20387"/>
                  </a:lnTo>
                </a:path>
                <a:path w="524510" h="36195">
                  <a:moveTo>
                    <a:pt x="99616" y="20387"/>
                  </a:moveTo>
                  <a:lnTo>
                    <a:pt x="100010" y="20387"/>
                  </a:lnTo>
                  <a:lnTo>
                    <a:pt x="100220" y="20387"/>
                  </a:lnTo>
                  <a:lnTo>
                    <a:pt x="100614" y="20387"/>
                  </a:lnTo>
                  <a:lnTo>
                    <a:pt x="100797" y="20387"/>
                  </a:lnTo>
                  <a:lnTo>
                    <a:pt x="101191" y="20387"/>
                  </a:lnTo>
                  <a:lnTo>
                    <a:pt x="101585" y="20387"/>
                  </a:lnTo>
                  <a:lnTo>
                    <a:pt x="101794" y="20387"/>
                  </a:lnTo>
                  <a:lnTo>
                    <a:pt x="102188" y="20387"/>
                  </a:lnTo>
                  <a:lnTo>
                    <a:pt x="102372" y="20387"/>
                  </a:lnTo>
                  <a:lnTo>
                    <a:pt x="102765" y="20387"/>
                  </a:lnTo>
                  <a:lnTo>
                    <a:pt x="103159" y="20387"/>
                  </a:lnTo>
                  <a:lnTo>
                    <a:pt x="103369" y="20387"/>
                  </a:lnTo>
                  <a:lnTo>
                    <a:pt x="103763" y="20387"/>
                  </a:lnTo>
                  <a:lnTo>
                    <a:pt x="103946" y="20387"/>
                  </a:lnTo>
                  <a:lnTo>
                    <a:pt x="104340" y="20387"/>
                  </a:lnTo>
                  <a:lnTo>
                    <a:pt x="104734" y="20387"/>
                  </a:lnTo>
                  <a:lnTo>
                    <a:pt x="104944" y="19995"/>
                  </a:lnTo>
                  <a:lnTo>
                    <a:pt x="105337" y="19995"/>
                  </a:lnTo>
                  <a:lnTo>
                    <a:pt x="105521" y="19995"/>
                  </a:lnTo>
                  <a:lnTo>
                    <a:pt x="105915" y="19995"/>
                  </a:lnTo>
                  <a:lnTo>
                    <a:pt x="106308" y="19995"/>
                  </a:lnTo>
                  <a:lnTo>
                    <a:pt x="106518" y="19995"/>
                  </a:lnTo>
                  <a:lnTo>
                    <a:pt x="106912" y="19995"/>
                  </a:lnTo>
                  <a:lnTo>
                    <a:pt x="107095" y="19995"/>
                  </a:lnTo>
                  <a:lnTo>
                    <a:pt x="107489" y="19995"/>
                  </a:lnTo>
                  <a:lnTo>
                    <a:pt x="107883" y="19995"/>
                  </a:lnTo>
                  <a:lnTo>
                    <a:pt x="108093" y="19995"/>
                  </a:lnTo>
                  <a:lnTo>
                    <a:pt x="108486" y="19995"/>
                  </a:lnTo>
                  <a:lnTo>
                    <a:pt x="108670" y="19995"/>
                  </a:lnTo>
                  <a:lnTo>
                    <a:pt x="109064" y="19995"/>
                  </a:lnTo>
                  <a:lnTo>
                    <a:pt x="109457" y="19995"/>
                  </a:lnTo>
                  <a:lnTo>
                    <a:pt x="109667" y="19995"/>
                  </a:lnTo>
                  <a:lnTo>
                    <a:pt x="110061" y="19995"/>
                  </a:lnTo>
                  <a:lnTo>
                    <a:pt x="110245" y="19995"/>
                  </a:lnTo>
                  <a:lnTo>
                    <a:pt x="110638" y="19995"/>
                  </a:lnTo>
                  <a:lnTo>
                    <a:pt x="111032" y="19995"/>
                  </a:lnTo>
                  <a:lnTo>
                    <a:pt x="111242" y="19995"/>
                  </a:lnTo>
                  <a:lnTo>
                    <a:pt x="111635" y="19995"/>
                  </a:lnTo>
                  <a:lnTo>
                    <a:pt x="111819" y="19995"/>
                  </a:lnTo>
                  <a:lnTo>
                    <a:pt x="111819" y="19603"/>
                  </a:lnTo>
                  <a:lnTo>
                    <a:pt x="112213" y="19603"/>
                  </a:lnTo>
                  <a:lnTo>
                    <a:pt x="112606" y="19603"/>
                  </a:lnTo>
                  <a:lnTo>
                    <a:pt x="112606" y="19603"/>
                  </a:lnTo>
                  <a:lnTo>
                    <a:pt x="112816" y="19603"/>
                  </a:lnTo>
                  <a:lnTo>
                    <a:pt x="113210" y="19603"/>
                  </a:lnTo>
                  <a:lnTo>
                    <a:pt x="113394" y="19603"/>
                  </a:lnTo>
                  <a:lnTo>
                    <a:pt x="113787" y="19603"/>
                  </a:lnTo>
                  <a:lnTo>
                    <a:pt x="114181" y="19603"/>
                  </a:lnTo>
                  <a:lnTo>
                    <a:pt x="114391" y="19603"/>
                  </a:lnTo>
                  <a:lnTo>
                    <a:pt x="114785" y="19603"/>
                  </a:lnTo>
                  <a:lnTo>
                    <a:pt x="114968" y="19603"/>
                  </a:lnTo>
                  <a:lnTo>
                    <a:pt x="115362" y="19603"/>
                  </a:lnTo>
                  <a:lnTo>
                    <a:pt x="115756" y="19603"/>
                  </a:lnTo>
                  <a:lnTo>
                    <a:pt x="115965" y="19603"/>
                  </a:lnTo>
                  <a:lnTo>
                    <a:pt x="116359" y="19603"/>
                  </a:lnTo>
                  <a:lnTo>
                    <a:pt x="116543" y="19603"/>
                  </a:lnTo>
                  <a:lnTo>
                    <a:pt x="116936" y="19603"/>
                  </a:lnTo>
                  <a:lnTo>
                    <a:pt x="117330" y="19603"/>
                  </a:lnTo>
                  <a:lnTo>
                    <a:pt x="117540" y="19603"/>
                  </a:lnTo>
                  <a:lnTo>
                    <a:pt x="117934" y="19603"/>
                  </a:lnTo>
                  <a:lnTo>
                    <a:pt x="118117" y="19603"/>
                  </a:lnTo>
                  <a:lnTo>
                    <a:pt x="118511" y="19603"/>
                  </a:lnTo>
                  <a:lnTo>
                    <a:pt x="118905" y="19603"/>
                  </a:lnTo>
                  <a:lnTo>
                    <a:pt x="119115" y="19603"/>
                  </a:lnTo>
                  <a:lnTo>
                    <a:pt x="119115" y="19420"/>
                  </a:lnTo>
                  <a:lnTo>
                    <a:pt x="119508" y="19420"/>
                  </a:lnTo>
                  <a:lnTo>
                    <a:pt x="119692" y="19420"/>
                  </a:lnTo>
                  <a:lnTo>
                    <a:pt x="119692" y="19420"/>
                  </a:lnTo>
                  <a:lnTo>
                    <a:pt x="120086" y="19420"/>
                  </a:lnTo>
                  <a:lnTo>
                    <a:pt x="120479" y="19420"/>
                  </a:lnTo>
                  <a:lnTo>
                    <a:pt x="120689" y="19420"/>
                  </a:lnTo>
                  <a:lnTo>
                    <a:pt x="121083" y="19420"/>
                  </a:lnTo>
                  <a:lnTo>
                    <a:pt x="121266" y="19420"/>
                  </a:lnTo>
                  <a:lnTo>
                    <a:pt x="121660" y="19420"/>
                  </a:lnTo>
                  <a:lnTo>
                    <a:pt x="122054" y="19420"/>
                  </a:lnTo>
                  <a:lnTo>
                    <a:pt x="122264" y="19420"/>
                  </a:lnTo>
                  <a:lnTo>
                    <a:pt x="122657" y="19420"/>
                  </a:lnTo>
                  <a:lnTo>
                    <a:pt x="122841" y="19028"/>
                  </a:lnTo>
                  <a:lnTo>
                    <a:pt x="123235" y="19028"/>
                  </a:lnTo>
                  <a:lnTo>
                    <a:pt x="123628" y="19028"/>
                  </a:lnTo>
                  <a:lnTo>
                    <a:pt x="123838" y="19028"/>
                  </a:lnTo>
                  <a:lnTo>
                    <a:pt x="124232" y="19028"/>
                  </a:lnTo>
                  <a:lnTo>
                    <a:pt x="124416" y="19028"/>
                  </a:lnTo>
                  <a:lnTo>
                    <a:pt x="124809" y="19028"/>
                  </a:lnTo>
                  <a:lnTo>
                    <a:pt x="125203" y="19028"/>
                  </a:lnTo>
                  <a:lnTo>
                    <a:pt x="125413" y="19028"/>
                  </a:lnTo>
                  <a:lnTo>
                    <a:pt x="125806" y="19028"/>
                  </a:lnTo>
                  <a:lnTo>
                    <a:pt x="125990" y="19028"/>
                  </a:lnTo>
                  <a:lnTo>
                    <a:pt x="126384" y="19028"/>
                  </a:lnTo>
                  <a:lnTo>
                    <a:pt x="126777" y="19028"/>
                  </a:lnTo>
                  <a:lnTo>
                    <a:pt x="126987" y="19028"/>
                  </a:lnTo>
                  <a:lnTo>
                    <a:pt x="127381" y="19028"/>
                  </a:lnTo>
                  <a:lnTo>
                    <a:pt x="127565" y="19028"/>
                  </a:lnTo>
                  <a:lnTo>
                    <a:pt x="127958" y="19028"/>
                  </a:lnTo>
                  <a:lnTo>
                    <a:pt x="128352" y="19028"/>
                  </a:lnTo>
                  <a:lnTo>
                    <a:pt x="128562" y="19028"/>
                  </a:lnTo>
                  <a:lnTo>
                    <a:pt x="128956" y="19028"/>
                  </a:lnTo>
                  <a:lnTo>
                    <a:pt x="129139" y="19028"/>
                  </a:lnTo>
                  <a:lnTo>
                    <a:pt x="129533" y="19028"/>
                  </a:lnTo>
                  <a:lnTo>
                    <a:pt x="129927" y="19028"/>
                  </a:lnTo>
                  <a:lnTo>
                    <a:pt x="129927" y="18819"/>
                  </a:lnTo>
                  <a:lnTo>
                    <a:pt x="130136" y="18819"/>
                  </a:lnTo>
                  <a:lnTo>
                    <a:pt x="130530" y="18819"/>
                  </a:lnTo>
                  <a:lnTo>
                    <a:pt x="130714" y="18819"/>
                  </a:lnTo>
                  <a:lnTo>
                    <a:pt x="131107" y="18819"/>
                  </a:lnTo>
                  <a:lnTo>
                    <a:pt x="131501" y="18819"/>
                  </a:lnTo>
                  <a:lnTo>
                    <a:pt x="131711" y="18819"/>
                  </a:lnTo>
                  <a:lnTo>
                    <a:pt x="132105" y="18819"/>
                  </a:lnTo>
                  <a:lnTo>
                    <a:pt x="132288" y="18819"/>
                  </a:lnTo>
                  <a:lnTo>
                    <a:pt x="132682" y="18819"/>
                  </a:lnTo>
                  <a:lnTo>
                    <a:pt x="133076" y="18819"/>
                  </a:lnTo>
                  <a:lnTo>
                    <a:pt x="133286" y="18819"/>
                  </a:lnTo>
                  <a:lnTo>
                    <a:pt x="133679" y="18819"/>
                  </a:lnTo>
                  <a:lnTo>
                    <a:pt x="133863" y="18819"/>
                  </a:lnTo>
                  <a:lnTo>
                    <a:pt x="134257" y="18819"/>
                  </a:lnTo>
                  <a:lnTo>
                    <a:pt x="134650" y="18819"/>
                  </a:lnTo>
                  <a:lnTo>
                    <a:pt x="134860" y="18819"/>
                  </a:lnTo>
                  <a:lnTo>
                    <a:pt x="135254" y="18819"/>
                  </a:lnTo>
                </a:path>
                <a:path w="524510" h="36195">
                  <a:moveTo>
                    <a:pt x="135254" y="18819"/>
                  </a:moveTo>
                  <a:lnTo>
                    <a:pt x="135437" y="18819"/>
                  </a:lnTo>
                  <a:lnTo>
                    <a:pt x="135831" y="18819"/>
                  </a:lnTo>
                  <a:lnTo>
                    <a:pt x="136225" y="18819"/>
                  </a:lnTo>
                  <a:lnTo>
                    <a:pt x="136435" y="18819"/>
                  </a:lnTo>
                  <a:lnTo>
                    <a:pt x="136828" y="18819"/>
                  </a:lnTo>
                  <a:lnTo>
                    <a:pt x="137012" y="18819"/>
                  </a:lnTo>
                  <a:lnTo>
                    <a:pt x="137406" y="18427"/>
                  </a:lnTo>
                  <a:lnTo>
                    <a:pt x="137799" y="18427"/>
                  </a:lnTo>
                  <a:lnTo>
                    <a:pt x="138009" y="18427"/>
                  </a:lnTo>
                  <a:lnTo>
                    <a:pt x="138403" y="18427"/>
                  </a:lnTo>
                  <a:lnTo>
                    <a:pt x="138587" y="18427"/>
                  </a:lnTo>
                  <a:lnTo>
                    <a:pt x="138980" y="18427"/>
                  </a:lnTo>
                  <a:lnTo>
                    <a:pt x="139374" y="18427"/>
                  </a:lnTo>
                  <a:lnTo>
                    <a:pt x="139584" y="18427"/>
                  </a:lnTo>
                  <a:lnTo>
                    <a:pt x="139977" y="18427"/>
                  </a:lnTo>
                  <a:lnTo>
                    <a:pt x="140161" y="18427"/>
                  </a:lnTo>
                  <a:lnTo>
                    <a:pt x="140555" y="18427"/>
                  </a:lnTo>
                  <a:lnTo>
                    <a:pt x="140948" y="18427"/>
                  </a:lnTo>
                  <a:lnTo>
                    <a:pt x="141158" y="18427"/>
                  </a:lnTo>
                  <a:lnTo>
                    <a:pt x="141552" y="18427"/>
                  </a:lnTo>
                  <a:lnTo>
                    <a:pt x="141736" y="18427"/>
                  </a:lnTo>
                  <a:lnTo>
                    <a:pt x="142129" y="18427"/>
                  </a:lnTo>
                  <a:lnTo>
                    <a:pt x="142523" y="18427"/>
                  </a:lnTo>
                  <a:lnTo>
                    <a:pt x="142733" y="18427"/>
                  </a:lnTo>
                  <a:lnTo>
                    <a:pt x="143127" y="18427"/>
                  </a:lnTo>
                  <a:lnTo>
                    <a:pt x="143310" y="18427"/>
                  </a:lnTo>
                  <a:lnTo>
                    <a:pt x="143704" y="18427"/>
                  </a:lnTo>
                  <a:lnTo>
                    <a:pt x="144098" y="18427"/>
                  </a:lnTo>
                  <a:lnTo>
                    <a:pt x="144307" y="18427"/>
                  </a:lnTo>
                  <a:lnTo>
                    <a:pt x="144307" y="18034"/>
                  </a:lnTo>
                  <a:lnTo>
                    <a:pt x="144701" y="18034"/>
                  </a:lnTo>
                  <a:lnTo>
                    <a:pt x="144885" y="18034"/>
                  </a:lnTo>
                  <a:lnTo>
                    <a:pt x="145278" y="18034"/>
                  </a:lnTo>
                  <a:lnTo>
                    <a:pt x="145672" y="18034"/>
                  </a:lnTo>
                  <a:lnTo>
                    <a:pt x="145882" y="18034"/>
                  </a:lnTo>
                  <a:lnTo>
                    <a:pt x="146276" y="18034"/>
                  </a:lnTo>
                  <a:lnTo>
                    <a:pt x="146459" y="18034"/>
                  </a:lnTo>
                  <a:lnTo>
                    <a:pt x="146853" y="18034"/>
                  </a:lnTo>
                  <a:lnTo>
                    <a:pt x="147247" y="18034"/>
                  </a:lnTo>
                  <a:lnTo>
                    <a:pt x="147457" y="18034"/>
                  </a:lnTo>
                  <a:lnTo>
                    <a:pt x="147850" y="18034"/>
                  </a:lnTo>
                  <a:lnTo>
                    <a:pt x="148034" y="18034"/>
                  </a:lnTo>
                  <a:lnTo>
                    <a:pt x="148034" y="17851"/>
                  </a:lnTo>
                  <a:lnTo>
                    <a:pt x="148428" y="17851"/>
                  </a:lnTo>
                  <a:lnTo>
                    <a:pt x="148821" y="17851"/>
                  </a:lnTo>
                  <a:lnTo>
                    <a:pt x="149031" y="17851"/>
                  </a:lnTo>
                  <a:lnTo>
                    <a:pt x="149425" y="17851"/>
                  </a:lnTo>
                  <a:lnTo>
                    <a:pt x="149608" y="17851"/>
                  </a:lnTo>
                  <a:lnTo>
                    <a:pt x="150002" y="17851"/>
                  </a:lnTo>
                  <a:lnTo>
                    <a:pt x="150396" y="17851"/>
                  </a:lnTo>
                  <a:lnTo>
                    <a:pt x="150606" y="17851"/>
                  </a:lnTo>
                  <a:lnTo>
                    <a:pt x="150999" y="17851"/>
                  </a:lnTo>
                  <a:lnTo>
                    <a:pt x="151183" y="17851"/>
                  </a:lnTo>
                  <a:lnTo>
                    <a:pt x="151577" y="17851"/>
                  </a:lnTo>
                  <a:lnTo>
                    <a:pt x="151970" y="17851"/>
                  </a:lnTo>
                  <a:lnTo>
                    <a:pt x="152180" y="17851"/>
                  </a:lnTo>
                  <a:lnTo>
                    <a:pt x="152574" y="17851"/>
                  </a:lnTo>
                  <a:lnTo>
                    <a:pt x="152758" y="17851"/>
                  </a:lnTo>
                  <a:lnTo>
                    <a:pt x="153151" y="17851"/>
                  </a:lnTo>
                  <a:lnTo>
                    <a:pt x="153545" y="17851"/>
                  </a:lnTo>
                  <a:lnTo>
                    <a:pt x="153755" y="17851"/>
                  </a:lnTo>
                  <a:lnTo>
                    <a:pt x="154148" y="17851"/>
                  </a:lnTo>
                  <a:lnTo>
                    <a:pt x="154332" y="17851"/>
                  </a:lnTo>
                  <a:lnTo>
                    <a:pt x="154726" y="17851"/>
                  </a:lnTo>
                  <a:lnTo>
                    <a:pt x="155119" y="17851"/>
                  </a:lnTo>
                  <a:lnTo>
                    <a:pt x="155329" y="17459"/>
                  </a:lnTo>
                  <a:lnTo>
                    <a:pt x="155723" y="17459"/>
                  </a:lnTo>
                  <a:lnTo>
                    <a:pt x="155907" y="17459"/>
                  </a:lnTo>
                  <a:lnTo>
                    <a:pt x="156300" y="17459"/>
                  </a:lnTo>
                  <a:lnTo>
                    <a:pt x="156694" y="17459"/>
                  </a:lnTo>
                  <a:lnTo>
                    <a:pt x="156904" y="17459"/>
                  </a:lnTo>
                  <a:lnTo>
                    <a:pt x="157298" y="17459"/>
                  </a:lnTo>
                  <a:lnTo>
                    <a:pt x="157481" y="17459"/>
                  </a:lnTo>
                  <a:lnTo>
                    <a:pt x="157875" y="17459"/>
                  </a:lnTo>
                  <a:lnTo>
                    <a:pt x="158269" y="17459"/>
                  </a:lnTo>
                  <a:lnTo>
                    <a:pt x="158478" y="17459"/>
                  </a:lnTo>
                  <a:lnTo>
                    <a:pt x="158872" y="17459"/>
                  </a:lnTo>
                  <a:lnTo>
                    <a:pt x="159056" y="17459"/>
                  </a:lnTo>
                  <a:lnTo>
                    <a:pt x="159449" y="17459"/>
                  </a:lnTo>
                  <a:lnTo>
                    <a:pt x="159843" y="17459"/>
                  </a:lnTo>
                  <a:lnTo>
                    <a:pt x="160053" y="17459"/>
                  </a:lnTo>
                  <a:lnTo>
                    <a:pt x="160447" y="17459"/>
                  </a:lnTo>
                  <a:lnTo>
                    <a:pt x="160630" y="17459"/>
                  </a:lnTo>
                  <a:lnTo>
                    <a:pt x="161024" y="17459"/>
                  </a:lnTo>
                  <a:lnTo>
                    <a:pt x="161418" y="17459"/>
                  </a:lnTo>
                  <a:lnTo>
                    <a:pt x="161628" y="17459"/>
                  </a:lnTo>
                  <a:lnTo>
                    <a:pt x="162021" y="17459"/>
                  </a:lnTo>
                  <a:lnTo>
                    <a:pt x="162205" y="17459"/>
                  </a:lnTo>
                  <a:lnTo>
                    <a:pt x="162599" y="17250"/>
                  </a:lnTo>
                  <a:lnTo>
                    <a:pt x="162992" y="17250"/>
                  </a:lnTo>
                  <a:lnTo>
                    <a:pt x="163202" y="17250"/>
                  </a:lnTo>
                  <a:lnTo>
                    <a:pt x="163596" y="17250"/>
                  </a:lnTo>
                  <a:lnTo>
                    <a:pt x="163806" y="17250"/>
                  </a:lnTo>
                  <a:lnTo>
                    <a:pt x="164199" y="17250"/>
                  </a:lnTo>
                  <a:lnTo>
                    <a:pt x="164593" y="17250"/>
                  </a:lnTo>
                  <a:lnTo>
                    <a:pt x="164777" y="17250"/>
                  </a:lnTo>
                  <a:lnTo>
                    <a:pt x="165170" y="17250"/>
                  </a:lnTo>
                  <a:lnTo>
                    <a:pt x="165380" y="17250"/>
                  </a:lnTo>
                  <a:lnTo>
                    <a:pt x="165774" y="17250"/>
                  </a:lnTo>
                  <a:lnTo>
                    <a:pt x="166168" y="17250"/>
                  </a:lnTo>
                  <a:lnTo>
                    <a:pt x="166351" y="17250"/>
                  </a:lnTo>
                  <a:lnTo>
                    <a:pt x="166745" y="17250"/>
                  </a:lnTo>
                  <a:lnTo>
                    <a:pt x="166955" y="17250"/>
                  </a:lnTo>
                  <a:lnTo>
                    <a:pt x="167348" y="17250"/>
                  </a:lnTo>
                  <a:lnTo>
                    <a:pt x="167742" y="17250"/>
                  </a:lnTo>
                  <a:lnTo>
                    <a:pt x="167926" y="17250"/>
                  </a:lnTo>
                  <a:lnTo>
                    <a:pt x="168319" y="17250"/>
                  </a:lnTo>
                  <a:lnTo>
                    <a:pt x="168529" y="17250"/>
                  </a:lnTo>
                  <a:lnTo>
                    <a:pt x="168923" y="17250"/>
                  </a:lnTo>
                  <a:lnTo>
                    <a:pt x="169317" y="17250"/>
                  </a:lnTo>
                  <a:lnTo>
                    <a:pt x="169500" y="17250"/>
                  </a:lnTo>
                  <a:lnTo>
                    <a:pt x="169894" y="16858"/>
                  </a:lnTo>
                  <a:lnTo>
                    <a:pt x="170104" y="16858"/>
                  </a:lnTo>
                  <a:lnTo>
                    <a:pt x="170498" y="16858"/>
                  </a:lnTo>
                  <a:lnTo>
                    <a:pt x="170891" y="16858"/>
                  </a:lnTo>
                </a:path>
                <a:path w="524510" h="36195">
                  <a:moveTo>
                    <a:pt x="170891" y="16858"/>
                  </a:moveTo>
                  <a:lnTo>
                    <a:pt x="171075" y="16858"/>
                  </a:lnTo>
                  <a:lnTo>
                    <a:pt x="171469" y="16858"/>
                  </a:lnTo>
                  <a:lnTo>
                    <a:pt x="171678" y="16858"/>
                  </a:lnTo>
                  <a:lnTo>
                    <a:pt x="172072" y="16858"/>
                  </a:lnTo>
                  <a:lnTo>
                    <a:pt x="172466" y="16858"/>
                  </a:lnTo>
                  <a:lnTo>
                    <a:pt x="172649" y="16858"/>
                  </a:lnTo>
                  <a:lnTo>
                    <a:pt x="173043" y="16858"/>
                  </a:lnTo>
                  <a:lnTo>
                    <a:pt x="173253" y="16466"/>
                  </a:lnTo>
                  <a:lnTo>
                    <a:pt x="173647" y="16466"/>
                  </a:lnTo>
                  <a:lnTo>
                    <a:pt x="174040" y="16466"/>
                  </a:lnTo>
                  <a:lnTo>
                    <a:pt x="174224" y="16466"/>
                  </a:lnTo>
                  <a:lnTo>
                    <a:pt x="174618" y="16466"/>
                  </a:lnTo>
                  <a:lnTo>
                    <a:pt x="174828" y="16466"/>
                  </a:lnTo>
                  <a:lnTo>
                    <a:pt x="175221" y="16466"/>
                  </a:lnTo>
                  <a:lnTo>
                    <a:pt x="175615" y="16466"/>
                  </a:lnTo>
                  <a:lnTo>
                    <a:pt x="175799" y="16466"/>
                  </a:lnTo>
                  <a:lnTo>
                    <a:pt x="176192" y="16466"/>
                  </a:lnTo>
                  <a:lnTo>
                    <a:pt x="176402" y="16466"/>
                  </a:lnTo>
                  <a:lnTo>
                    <a:pt x="176796" y="16466"/>
                  </a:lnTo>
                  <a:lnTo>
                    <a:pt x="177189" y="16466"/>
                  </a:lnTo>
                  <a:lnTo>
                    <a:pt x="177373" y="16466"/>
                  </a:lnTo>
                  <a:lnTo>
                    <a:pt x="177767" y="16466"/>
                  </a:lnTo>
                  <a:lnTo>
                    <a:pt x="177977" y="16466"/>
                  </a:lnTo>
                  <a:lnTo>
                    <a:pt x="178370" y="16466"/>
                  </a:lnTo>
                  <a:lnTo>
                    <a:pt x="178764" y="16466"/>
                  </a:lnTo>
                  <a:lnTo>
                    <a:pt x="178948" y="16466"/>
                  </a:lnTo>
                  <a:lnTo>
                    <a:pt x="179341" y="16466"/>
                  </a:lnTo>
                  <a:lnTo>
                    <a:pt x="179551" y="16466"/>
                  </a:lnTo>
                  <a:lnTo>
                    <a:pt x="179945" y="16466"/>
                  </a:lnTo>
                  <a:lnTo>
                    <a:pt x="180339" y="16466"/>
                  </a:lnTo>
                  <a:lnTo>
                    <a:pt x="180522" y="16466"/>
                  </a:lnTo>
                  <a:lnTo>
                    <a:pt x="180916" y="16466"/>
                  </a:lnTo>
                  <a:lnTo>
                    <a:pt x="181126" y="16466"/>
                  </a:lnTo>
                  <a:lnTo>
                    <a:pt x="181519" y="16466"/>
                  </a:lnTo>
                  <a:lnTo>
                    <a:pt x="181913" y="16283"/>
                  </a:lnTo>
                  <a:lnTo>
                    <a:pt x="182097" y="16283"/>
                  </a:lnTo>
                  <a:lnTo>
                    <a:pt x="182490" y="16283"/>
                  </a:lnTo>
                  <a:lnTo>
                    <a:pt x="182700" y="16283"/>
                  </a:lnTo>
                  <a:lnTo>
                    <a:pt x="183488" y="16283"/>
                  </a:lnTo>
                  <a:lnTo>
                    <a:pt x="183671" y="16283"/>
                  </a:lnTo>
                  <a:lnTo>
                    <a:pt x="184065" y="16283"/>
                  </a:lnTo>
                  <a:lnTo>
                    <a:pt x="184275" y="16283"/>
                  </a:lnTo>
                  <a:lnTo>
                    <a:pt x="184669" y="16283"/>
                  </a:lnTo>
                  <a:lnTo>
                    <a:pt x="185062" y="16283"/>
                  </a:lnTo>
                  <a:lnTo>
                    <a:pt x="185246" y="16283"/>
                  </a:lnTo>
                  <a:lnTo>
                    <a:pt x="185640" y="16283"/>
                  </a:lnTo>
                  <a:lnTo>
                    <a:pt x="185849" y="16283"/>
                  </a:lnTo>
                  <a:lnTo>
                    <a:pt x="186243" y="16283"/>
                  </a:lnTo>
                  <a:lnTo>
                    <a:pt x="186637" y="16283"/>
                  </a:lnTo>
                  <a:lnTo>
                    <a:pt x="186820" y="16283"/>
                  </a:lnTo>
                  <a:lnTo>
                    <a:pt x="187214" y="16283"/>
                  </a:lnTo>
                  <a:lnTo>
                    <a:pt x="187424" y="16283"/>
                  </a:lnTo>
                  <a:lnTo>
                    <a:pt x="187818" y="16283"/>
                  </a:lnTo>
                  <a:lnTo>
                    <a:pt x="188211" y="16283"/>
                  </a:lnTo>
                  <a:lnTo>
                    <a:pt x="188395" y="16283"/>
                  </a:lnTo>
                  <a:lnTo>
                    <a:pt x="188789" y="16283"/>
                  </a:lnTo>
                  <a:lnTo>
                    <a:pt x="188789" y="15891"/>
                  </a:lnTo>
                  <a:lnTo>
                    <a:pt x="188999" y="15891"/>
                  </a:lnTo>
                  <a:lnTo>
                    <a:pt x="189392" y="15891"/>
                  </a:lnTo>
                  <a:lnTo>
                    <a:pt x="189786" y="15891"/>
                  </a:lnTo>
                  <a:lnTo>
                    <a:pt x="189970" y="15891"/>
                  </a:lnTo>
                  <a:lnTo>
                    <a:pt x="190363" y="15891"/>
                  </a:lnTo>
                  <a:lnTo>
                    <a:pt x="190573" y="15891"/>
                  </a:lnTo>
                  <a:lnTo>
                    <a:pt x="191360" y="15891"/>
                  </a:lnTo>
                  <a:lnTo>
                    <a:pt x="191544" y="15891"/>
                  </a:lnTo>
                  <a:lnTo>
                    <a:pt x="191938" y="15891"/>
                  </a:lnTo>
                  <a:lnTo>
                    <a:pt x="192148" y="15891"/>
                  </a:lnTo>
                  <a:lnTo>
                    <a:pt x="192541" y="15891"/>
                  </a:lnTo>
                  <a:lnTo>
                    <a:pt x="192935" y="15891"/>
                  </a:lnTo>
                  <a:lnTo>
                    <a:pt x="193119" y="15891"/>
                  </a:lnTo>
                  <a:lnTo>
                    <a:pt x="193512" y="15891"/>
                  </a:lnTo>
                  <a:lnTo>
                    <a:pt x="193722" y="15891"/>
                  </a:lnTo>
                  <a:lnTo>
                    <a:pt x="194116" y="15891"/>
                  </a:lnTo>
                  <a:lnTo>
                    <a:pt x="194510" y="15891"/>
                  </a:lnTo>
                  <a:lnTo>
                    <a:pt x="194693" y="15891"/>
                  </a:lnTo>
                  <a:lnTo>
                    <a:pt x="195087" y="15891"/>
                  </a:lnTo>
                  <a:lnTo>
                    <a:pt x="195297" y="15891"/>
                  </a:lnTo>
                  <a:lnTo>
                    <a:pt x="195690" y="15891"/>
                  </a:lnTo>
                  <a:lnTo>
                    <a:pt x="196084" y="15682"/>
                  </a:lnTo>
                  <a:lnTo>
                    <a:pt x="196268" y="15682"/>
                  </a:lnTo>
                  <a:lnTo>
                    <a:pt x="196661" y="15682"/>
                  </a:lnTo>
                  <a:lnTo>
                    <a:pt x="196871" y="15682"/>
                  </a:lnTo>
                  <a:lnTo>
                    <a:pt x="197265" y="15682"/>
                  </a:lnTo>
                  <a:lnTo>
                    <a:pt x="197659" y="15682"/>
                  </a:lnTo>
                  <a:lnTo>
                    <a:pt x="197842" y="15682"/>
                  </a:lnTo>
                  <a:lnTo>
                    <a:pt x="198236" y="15682"/>
                  </a:lnTo>
                  <a:lnTo>
                    <a:pt x="198446" y="15682"/>
                  </a:lnTo>
                  <a:lnTo>
                    <a:pt x="198840" y="15682"/>
                  </a:lnTo>
                  <a:lnTo>
                    <a:pt x="199233" y="15682"/>
                  </a:lnTo>
                  <a:lnTo>
                    <a:pt x="199417" y="15682"/>
                  </a:lnTo>
                  <a:lnTo>
                    <a:pt x="199811" y="15682"/>
                  </a:lnTo>
                  <a:lnTo>
                    <a:pt x="200020" y="15682"/>
                  </a:lnTo>
                  <a:lnTo>
                    <a:pt x="200414" y="15682"/>
                  </a:lnTo>
                  <a:lnTo>
                    <a:pt x="200808" y="15682"/>
                  </a:lnTo>
                  <a:lnTo>
                    <a:pt x="200991" y="15682"/>
                  </a:lnTo>
                  <a:lnTo>
                    <a:pt x="201385" y="15682"/>
                  </a:lnTo>
                  <a:lnTo>
                    <a:pt x="201595" y="15682"/>
                  </a:lnTo>
                  <a:lnTo>
                    <a:pt x="201989" y="15682"/>
                  </a:lnTo>
                  <a:lnTo>
                    <a:pt x="202382" y="15682"/>
                  </a:lnTo>
                  <a:lnTo>
                    <a:pt x="202566" y="15682"/>
                  </a:lnTo>
                  <a:lnTo>
                    <a:pt x="202960" y="15682"/>
                  </a:lnTo>
                  <a:lnTo>
                    <a:pt x="202960" y="15290"/>
                  </a:lnTo>
                  <a:lnTo>
                    <a:pt x="203170" y="15290"/>
                  </a:lnTo>
                  <a:lnTo>
                    <a:pt x="203563" y="15290"/>
                  </a:lnTo>
                  <a:lnTo>
                    <a:pt x="203563" y="15290"/>
                  </a:lnTo>
                  <a:lnTo>
                    <a:pt x="203957" y="15290"/>
                  </a:lnTo>
                  <a:lnTo>
                    <a:pt x="204141" y="15290"/>
                  </a:lnTo>
                  <a:lnTo>
                    <a:pt x="204534" y="15290"/>
                  </a:lnTo>
                  <a:lnTo>
                    <a:pt x="204744" y="15290"/>
                  </a:lnTo>
                  <a:lnTo>
                    <a:pt x="205138" y="15290"/>
                  </a:lnTo>
                  <a:lnTo>
                    <a:pt x="205531" y="15290"/>
                  </a:lnTo>
                  <a:lnTo>
                    <a:pt x="205715" y="15290"/>
                  </a:lnTo>
                  <a:lnTo>
                    <a:pt x="206109" y="15290"/>
                  </a:lnTo>
                  <a:lnTo>
                    <a:pt x="206319" y="15290"/>
                  </a:lnTo>
                </a:path>
                <a:path w="524510" h="36195">
                  <a:moveTo>
                    <a:pt x="206319" y="15290"/>
                  </a:moveTo>
                  <a:lnTo>
                    <a:pt x="206712" y="14898"/>
                  </a:lnTo>
                  <a:lnTo>
                    <a:pt x="207106" y="14898"/>
                  </a:lnTo>
                  <a:lnTo>
                    <a:pt x="207290" y="14898"/>
                  </a:lnTo>
                  <a:lnTo>
                    <a:pt x="207683" y="14898"/>
                  </a:lnTo>
                  <a:lnTo>
                    <a:pt x="207893" y="14898"/>
                  </a:lnTo>
                  <a:lnTo>
                    <a:pt x="208287" y="14898"/>
                  </a:lnTo>
                  <a:lnTo>
                    <a:pt x="208681" y="14898"/>
                  </a:lnTo>
                  <a:lnTo>
                    <a:pt x="208864" y="14898"/>
                  </a:lnTo>
                  <a:lnTo>
                    <a:pt x="209258" y="14898"/>
                  </a:lnTo>
                  <a:lnTo>
                    <a:pt x="209468" y="14898"/>
                  </a:lnTo>
                  <a:lnTo>
                    <a:pt x="209861" y="14898"/>
                  </a:lnTo>
                  <a:lnTo>
                    <a:pt x="210255" y="14898"/>
                  </a:lnTo>
                  <a:lnTo>
                    <a:pt x="210439" y="14898"/>
                  </a:lnTo>
                  <a:lnTo>
                    <a:pt x="210832" y="14898"/>
                  </a:lnTo>
                  <a:lnTo>
                    <a:pt x="211042" y="14898"/>
                  </a:lnTo>
                  <a:lnTo>
                    <a:pt x="211436" y="14898"/>
                  </a:lnTo>
                  <a:lnTo>
                    <a:pt x="211830" y="14898"/>
                  </a:lnTo>
                  <a:lnTo>
                    <a:pt x="212013" y="14898"/>
                  </a:lnTo>
                  <a:lnTo>
                    <a:pt x="212407" y="14898"/>
                  </a:lnTo>
                  <a:lnTo>
                    <a:pt x="212617" y="14898"/>
                  </a:lnTo>
                  <a:lnTo>
                    <a:pt x="213011" y="14898"/>
                  </a:lnTo>
                  <a:lnTo>
                    <a:pt x="213404" y="14898"/>
                  </a:lnTo>
                  <a:lnTo>
                    <a:pt x="213588" y="14898"/>
                  </a:lnTo>
                  <a:lnTo>
                    <a:pt x="213588" y="14715"/>
                  </a:lnTo>
                  <a:lnTo>
                    <a:pt x="213982" y="14715"/>
                  </a:lnTo>
                  <a:lnTo>
                    <a:pt x="214191" y="14715"/>
                  </a:lnTo>
                  <a:lnTo>
                    <a:pt x="214191" y="14715"/>
                  </a:lnTo>
                  <a:lnTo>
                    <a:pt x="214585" y="14715"/>
                  </a:lnTo>
                  <a:lnTo>
                    <a:pt x="214979" y="14715"/>
                  </a:lnTo>
                  <a:lnTo>
                    <a:pt x="215162" y="14715"/>
                  </a:lnTo>
                  <a:lnTo>
                    <a:pt x="215556" y="14715"/>
                  </a:lnTo>
                  <a:lnTo>
                    <a:pt x="215766" y="14715"/>
                  </a:lnTo>
                  <a:lnTo>
                    <a:pt x="216160" y="14715"/>
                  </a:lnTo>
                  <a:lnTo>
                    <a:pt x="216553" y="14715"/>
                  </a:lnTo>
                  <a:lnTo>
                    <a:pt x="216737" y="14715"/>
                  </a:lnTo>
                  <a:lnTo>
                    <a:pt x="217131" y="14715"/>
                  </a:lnTo>
                  <a:lnTo>
                    <a:pt x="217341" y="14715"/>
                  </a:lnTo>
                  <a:lnTo>
                    <a:pt x="217734" y="14715"/>
                  </a:lnTo>
                  <a:lnTo>
                    <a:pt x="218128" y="14715"/>
                  </a:lnTo>
                  <a:lnTo>
                    <a:pt x="218312" y="14715"/>
                  </a:lnTo>
                  <a:lnTo>
                    <a:pt x="218705" y="14715"/>
                  </a:lnTo>
                  <a:lnTo>
                    <a:pt x="218915" y="14715"/>
                  </a:lnTo>
                  <a:lnTo>
                    <a:pt x="219309" y="14715"/>
                  </a:lnTo>
                  <a:lnTo>
                    <a:pt x="219702" y="14715"/>
                  </a:lnTo>
                  <a:lnTo>
                    <a:pt x="219886" y="14715"/>
                  </a:lnTo>
                  <a:lnTo>
                    <a:pt x="220280" y="14715"/>
                  </a:lnTo>
                  <a:lnTo>
                    <a:pt x="220490" y="14715"/>
                  </a:lnTo>
                  <a:lnTo>
                    <a:pt x="220883" y="14323"/>
                  </a:lnTo>
                  <a:lnTo>
                    <a:pt x="221277" y="14323"/>
                  </a:lnTo>
                  <a:lnTo>
                    <a:pt x="221461" y="14323"/>
                  </a:lnTo>
                  <a:lnTo>
                    <a:pt x="221854" y="14323"/>
                  </a:lnTo>
                  <a:lnTo>
                    <a:pt x="222064" y="14323"/>
                  </a:lnTo>
                  <a:lnTo>
                    <a:pt x="222458" y="14323"/>
                  </a:lnTo>
                  <a:lnTo>
                    <a:pt x="222852" y="14323"/>
                  </a:lnTo>
                  <a:lnTo>
                    <a:pt x="223035" y="14323"/>
                  </a:lnTo>
                  <a:lnTo>
                    <a:pt x="223429" y="14323"/>
                  </a:lnTo>
                  <a:lnTo>
                    <a:pt x="223639" y="14323"/>
                  </a:lnTo>
                  <a:lnTo>
                    <a:pt x="224032" y="14323"/>
                  </a:lnTo>
                  <a:lnTo>
                    <a:pt x="224426" y="14323"/>
                  </a:lnTo>
                  <a:lnTo>
                    <a:pt x="224610" y="14323"/>
                  </a:lnTo>
                  <a:lnTo>
                    <a:pt x="225003" y="14323"/>
                  </a:lnTo>
                  <a:lnTo>
                    <a:pt x="225213" y="14323"/>
                  </a:lnTo>
                  <a:lnTo>
                    <a:pt x="225607" y="14323"/>
                  </a:lnTo>
                  <a:lnTo>
                    <a:pt x="226001" y="14323"/>
                  </a:lnTo>
                  <a:lnTo>
                    <a:pt x="226184" y="14323"/>
                  </a:lnTo>
                  <a:lnTo>
                    <a:pt x="226578" y="14323"/>
                  </a:lnTo>
                  <a:lnTo>
                    <a:pt x="226788" y="14323"/>
                  </a:lnTo>
                  <a:lnTo>
                    <a:pt x="227182" y="14323"/>
                  </a:lnTo>
                  <a:lnTo>
                    <a:pt x="227575" y="14323"/>
                  </a:lnTo>
                  <a:lnTo>
                    <a:pt x="227759" y="14323"/>
                  </a:lnTo>
                  <a:lnTo>
                    <a:pt x="228153" y="14114"/>
                  </a:lnTo>
                  <a:lnTo>
                    <a:pt x="228362" y="14114"/>
                  </a:lnTo>
                  <a:lnTo>
                    <a:pt x="228756" y="14114"/>
                  </a:lnTo>
                  <a:lnTo>
                    <a:pt x="229150" y="14114"/>
                  </a:lnTo>
                  <a:lnTo>
                    <a:pt x="229360" y="14114"/>
                  </a:lnTo>
                  <a:lnTo>
                    <a:pt x="229753" y="14114"/>
                  </a:lnTo>
                  <a:lnTo>
                    <a:pt x="229937" y="14114"/>
                  </a:lnTo>
                  <a:lnTo>
                    <a:pt x="230724" y="14114"/>
                  </a:lnTo>
                  <a:lnTo>
                    <a:pt x="230934" y="14114"/>
                  </a:lnTo>
                  <a:lnTo>
                    <a:pt x="231328" y="14114"/>
                  </a:lnTo>
                  <a:lnTo>
                    <a:pt x="231328" y="13722"/>
                  </a:lnTo>
                  <a:lnTo>
                    <a:pt x="231512" y="13722"/>
                  </a:lnTo>
                  <a:lnTo>
                    <a:pt x="231905" y="13722"/>
                  </a:lnTo>
                  <a:lnTo>
                    <a:pt x="231905" y="13722"/>
                  </a:lnTo>
                  <a:lnTo>
                    <a:pt x="232299" y="13722"/>
                  </a:lnTo>
                  <a:lnTo>
                    <a:pt x="232509" y="13722"/>
                  </a:lnTo>
                  <a:lnTo>
                    <a:pt x="232902" y="13722"/>
                  </a:lnTo>
                  <a:lnTo>
                    <a:pt x="233086" y="13722"/>
                  </a:lnTo>
                  <a:lnTo>
                    <a:pt x="233480" y="13722"/>
                  </a:lnTo>
                  <a:lnTo>
                    <a:pt x="233873" y="13722"/>
                  </a:lnTo>
                  <a:lnTo>
                    <a:pt x="234083" y="13722"/>
                  </a:lnTo>
                  <a:lnTo>
                    <a:pt x="234477" y="13722"/>
                  </a:lnTo>
                  <a:lnTo>
                    <a:pt x="234661" y="13722"/>
                  </a:lnTo>
                  <a:lnTo>
                    <a:pt x="235054" y="13722"/>
                  </a:lnTo>
                  <a:lnTo>
                    <a:pt x="235448" y="13722"/>
                  </a:lnTo>
                  <a:lnTo>
                    <a:pt x="235658" y="13722"/>
                  </a:lnTo>
                  <a:lnTo>
                    <a:pt x="236052" y="13722"/>
                  </a:lnTo>
                  <a:lnTo>
                    <a:pt x="236235" y="13722"/>
                  </a:lnTo>
                  <a:lnTo>
                    <a:pt x="236629" y="13722"/>
                  </a:lnTo>
                  <a:lnTo>
                    <a:pt x="237023" y="13722"/>
                  </a:lnTo>
                  <a:lnTo>
                    <a:pt x="237232" y="13722"/>
                  </a:lnTo>
                  <a:lnTo>
                    <a:pt x="237626" y="13722"/>
                  </a:lnTo>
                  <a:lnTo>
                    <a:pt x="237810" y="13722"/>
                  </a:lnTo>
                  <a:lnTo>
                    <a:pt x="238203" y="13722"/>
                  </a:lnTo>
                  <a:lnTo>
                    <a:pt x="238597" y="13330"/>
                  </a:lnTo>
                  <a:lnTo>
                    <a:pt x="238807" y="13330"/>
                  </a:lnTo>
                  <a:lnTo>
                    <a:pt x="239201" y="13330"/>
                  </a:lnTo>
                  <a:lnTo>
                    <a:pt x="239384" y="13330"/>
                  </a:lnTo>
                  <a:lnTo>
                    <a:pt x="239778" y="13330"/>
                  </a:lnTo>
                  <a:lnTo>
                    <a:pt x="240172" y="13330"/>
                  </a:lnTo>
                  <a:lnTo>
                    <a:pt x="240382" y="13330"/>
                  </a:lnTo>
                  <a:lnTo>
                    <a:pt x="240775" y="13330"/>
                  </a:lnTo>
                  <a:lnTo>
                    <a:pt x="240959" y="13330"/>
                  </a:lnTo>
                  <a:lnTo>
                    <a:pt x="241353" y="13330"/>
                  </a:lnTo>
                  <a:lnTo>
                    <a:pt x="241746" y="13330"/>
                  </a:lnTo>
                  <a:lnTo>
                    <a:pt x="241956" y="13330"/>
                  </a:lnTo>
                </a:path>
                <a:path w="524510" h="36195">
                  <a:moveTo>
                    <a:pt x="241956" y="13330"/>
                  </a:moveTo>
                  <a:lnTo>
                    <a:pt x="242350" y="13330"/>
                  </a:lnTo>
                  <a:lnTo>
                    <a:pt x="242533" y="13330"/>
                  </a:lnTo>
                  <a:lnTo>
                    <a:pt x="242927" y="13330"/>
                  </a:lnTo>
                  <a:lnTo>
                    <a:pt x="243321" y="13330"/>
                  </a:lnTo>
                  <a:lnTo>
                    <a:pt x="243531" y="13330"/>
                  </a:lnTo>
                  <a:lnTo>
                    <a:pt x="243924" y="13330"/>
                  </a:lnTo>
                  <a:lnTo>
                    <a:pt x="244108" y="13330"/>
                  </a:lnTo>
                  <a:lnTo>
                    <a:pt x="244502" y="13330"/>
                  </a:lnTo>
                  <a:lnTo>
                    <a:pt x="244895" y="13330"/>
                  </a:lnTo>
                  <a:lnTo>
                    <a:pt x="245105" y="13330"/>
                  </a:lnTo>
                  <a:lnTo>
                    <a:pt x="245499" y="13330"/>
                  </a:lnTo>
                  <a:lnTo>
                    <a:pt x="245683" y="13147"/>
                  </a:lnTo>
                  <a:lnTo>
                    <a:pt x="246076" y="13147"/>
                  </a:lnTo>
                  <a:lnTo>
                    <a:pt x="246470" y="13147"/>
                  </a:lnTo>
                  <a:lnTo>
                    <a:pt x="246680" y="13147"/>
                  </a:lnTo>
                  <a:lnTo>
                    <a:pt x="247073" y="13147"/>
                  </a:lnTo>
                  <a:lnTo>
                    <a:pt x="247257" y="13147"/>
                  </a:lnTo>
                  <a:lnTo>
                    <a:pt x="247651" y="13147"/>
                  </a:lnTo>
                  <a:lnTo>
                    <a:pt x="248044" y="13147"/>
                  </a:lnTo>
                  <a:lnTo>
                    <a:pt x="248254" y="13147"/>
                  </a:lnTo>
                  <a:lnTo>
                    <a:pt x="248648" y="13147"/>
                  </a:lnTo>
                  <a:lnTo>
                    <a:pt x="248832" y="13147"/>
                  </a:lnTo>
                  <a:lnTo>
                    <a:pt x="249225" y="13147"/>
                  </a:lnTo>
                  <a:lnTo>
                    <a:pt x="249619" y="13147"/>
                  </a:lnTo>
                  <a:lnTo>
                    <a:pt x="249829" y="13147"/>
                  </a:lnTo>
                  <a:lnTo>
                    <a:pt x="250223" y="13147"/>
                  </a:lnTo>
                  <a:lnTo>
                    <a:pt x="250406" y="13147"/>
                  </a:lnTo>
                  <a:lnTo>
                    <a:pt x="250800" y="13147"/>
                  </a:lnTo>
                  <a:lnTo>
                    <a:pt x="251194" y="13147"/>
                  </a:lnTo>
                  <a:lnTo>
                    <a:pt x="251403" y="13147"/>
                  </a:lnTo>
                  <a:lnTo>
                    <a:pt x="251797" y="13147"/>
                  </a:lnTo>
                  <a:lnTo>
                    <a:pt x="251981" y="13147"/>
                  </a:lnTo>
                  <a:lnTo>
                    <a:pt x="252374" y="13147"/>
                  </a:lnTo>
                  <a:lnTo>
                    <a:pt x="252768" y="13147"/>
                  </a:lnTo>
                  <a:lnTo>
                    <a:pt x="252768" y="12755"/>
                  </a:lnTo>
                  <a:lnTo>
                    <a:pt x="252978" y="12755"/>
                  </a:lnTo>
                  <a:lnTo>
                    <a:pt x="253372" y="12755"/>
                  </a:lnTo>
                  <a:lnTo>
                    <a:pt x="253555" y="12755"/>
                  </a:lnTo>
                  <a:lnTo>
                    <a:pt x="253949" y="12755"/>
                  </a:lnTo>
                  <a:lnTo>
                    <a:pt x="254343" y="12755"/>
                  </a:lnTo>
                  <a:lnTo>
                    <a:pt x="254553" y="12755"/>
                  </a:lnTo>
                  <a:lnTo>
                    <a:pt x="254946" y="12755"/>
                  </a:lnTo>
                  <a:lnTo>
                    <a:pt x="255130" y="12755"/>
                  </a:lnTo>
                  <a:lnTo>
                    <a:pt x="255524" y="12755"/>
                  </a:lnTo>
                  <a:lnTo>
                    <a:pt x="255917" y="12755"/>
                  </a:lnTo>
                  <a:lnTo>
                    <a:pt x="256127" y="12755"/>
                  </a:lnTo>
                  <a:lnTo>
                    <a:pt x="256521" y="12546"/>
                  </a:lnTo>
                  <a:lnTo>
                    <a:pt x="256704" y="12546"/>
                  </a:lnTo>
                  <a:lnTo>
                    <a:pt x="257098" y="12546"/>
                  </a:lnTo>
                  <a:lnTo>
                    <a:pt x="257492" y="12546"/>
                  </a:lnTo>
                  <a:lnTo>
                    <a:pt x="257702" y="12546"/>
                  </a:lnTo>
                  <a:lnTo>
                    <a:pt x="258095" y="12546"/>
                  </a:lnTo>
                  <a:lnTo>
                    <a:pt x="258279" y="12546"/>
                  </a:lnTo>
                  <a:lnTo>
                    <a:pt x="258673" y="12546"/>
                  </a:lnTo>
                  <a:lnTo>
                    <a:pt x="259066" y="12546"/>
                  </a:lnTo>
                  <a:lnTo>
                    <a:pt x="259276" y="12546"/>
                  </a:lnTo>
                  <a:lnTo>
                    <a:pt x="259670" y="12546"/>
                  </a:lnTo>
                  <a:lnTo>
                    <a:pt x="259854" y="12546"/>
                  </a:lnTo>
                  <a:lnTo>
                    <a:pt x="260247" y="12546"/>
                  </a:lnTo>
                  <a:lnTo>
                    <a:pt x="260641" y="12546"/>
                  </a:lnTo>
                  <a:lnTo>
                    <a:pt x="260851" y="12546"/>
                  </a:lnTo>
                  <a:lnTo>
                    <a:pt x="261244" y="12546"/>
                  </a:lnTo>
                  <a:lnTo>
                    <a:pt x="261428" y="12546"/>
                  </a:lnTo>
                  <a:lnTo>
                    <a:pt x="261822" y="12546"/>
                  </a:lnTo>
                  <a:lnTo>
                    <a:pt x="262215" y="12546"/>
                  </a:lnTo>
                  <a:lnTo>
                    <a:pt x="262425" y="12546"/>
                  </a:lnTo>
                  <a:lnTo>
                    <a:pt x="262819" y="12546"/>
                  </a:lnTo>
                  <a:lnTo>
                    <a:pt x="263003" y="12546"/>
                  </a:lnTo>
                  <a:lnTo>
                    <a:pt x="263396" y="12546"/>
                  </a:lnTo>
                  <a:lnTo>
                    <a:pt x="263396" y="12153"/>
                  </a:lnTo>
                  <a:lnTo>
                    <a:pt x="263790" y="12153"/>
                  </a:lnTo>
                  <a:lnTo>
                    <a:pt x="264000" y="12153"/>
                  </a:lnTo>
                  <a:lnTo>
                    <a:pt x="264394" y="12153"/>
                  </a:lnTo>
                  <a:lnTo>
                    <a:pt x="264577" y="12153"/>
                  </a:lnTo>
                  <a:lnTo>
                    <a:pt x="264971" y="12153"/>
                  </a:lnTo>
                  <a:lnTo>
                    <a:pt x="265365" y="12153"/>
                  </a:lnTo>
                  <a:lnTo>
                    <a:pt x="265574" y="12153"/>
                  </a:lnTo>
                  <a:lnTo>
                    <a:pt x="265968" y="12153"/>
                  </a:lnTo>
                  <a:lnTo>
                    <a:pt x="266152" y="12153"/>
                  </a:lnTo>
                  <a:lnTo>
                    <a:pt x="266545" y="12153"/>
                  </a:lnTo>
                  <a:lnTo>
                    <a:pt x="266939" y="12153"/>
                  </a:lnTo>
                  <a:lnTo>
                    <a:pt x="267149" y="12153"/>
                  </a:lnTo>
                  <a:lnTo>
                    <a:pt x="267543" y="12153"/>
                  </a:lnTo>
                  <a:lnTo>
                    <a:pt x="267726" y="12153"/>
                  </a:lnTo>
                  <a:lnTo>
                    <a:pt x="268120" y="12153"/>
                  </a:lnTo>
                  <a:lnTo>
                    <a:pt x="268514" y="12153"/>
                  </a:lnTo>
                  <a:lnTo>
                    <a:pt x="268724" y="12153"/>
                  </a:lnTo>
                  <a:lnTo>
                    <a:pt x="269117" y="12153"/>
                  </a:lnTo>
                  <a:lnTo>
                    <a:pt x="269301" y="12153"/>
                  </a:lnTo>
                  <a:lnTo>
                    <a:pt x="269695" y="12153"/>
                  </a:lnTo>
                  <a:lnTo>
                    <a:pt x="270088" y="12153"/>
                  </a:lnTo>
                  <a:lnTo>
                    <a:pt x="270298" y="12153"/>
                  </a:lnTo>
                  <a:lnTo>
                    <a:pt x="270692" y="12153"/>
                  </a:lnTo>
                  <a:lnTo>
                    <a:pt x="270692" y="11761"/>
                  </a:lnTo>
                  <a:lnTo>
                    <a:pt x="270875" y="11761"/>
                  </a:lnTo>
                  <a:lnTo>
                    <a:pt x="271269" y="11761"/>
                  </a:lnTo>
                  <a:lnTo>
                    <a:pt x="271269" y="11761"/>
                  </a:lnTo>
                  <a:lnTo>
                    <a:pt x="271663" y="11761"/>
                  </a:lnTo>
                  <a:lnTo>
                    <a:pt x="271873" y="11761"/>
                  </a:lnTo>
                  <a:lnTo>
                    <a:pt x="272266" y="11761"/>
                  </a:lnTo>
                  <a:lnTo>
                    <a:pt x="272450" y="11761"/>
                  </a:lnTo>
                  <a:lnTo>
                    <a:pt x="272844" y="11761"/>
                  </a:lnTo>
                  <a:lnTo>
                    <a:pt x="273237" y="11761"/>
                  </a:lnTo>
                  <a:lnTo>
                    <a:pt x="273447" y="11761"/>
                  </a:lnTo>
                  <a:lnTo>
                    <a:pt x="273841" y="11761"/>
                  </a:lnTo>
                  <a:lnTo>
                    <a:pt x="274025" y="11761"/>
                  </a:lnTo>
                  <a:lnTo>
                    <a:pt x="274418" y="11761"/>
                  </a:lnTo>
                  <a:lnTo>
                    <a:pt x="274812" y="11761"/>
                  </a:lnTo>
                  <a:lnTo>
                    <a:pt x="275022" y="11761"/>
                  </a:lnTo>
                  <a:lnTo>
                    <a:pt x="275415" y="11761"/>
                  </a:lnTo>
                  <a:lnTo>
                    <a:pt x="275599" y="11761"/>
                  </a:lnTo>
                  <a:lnTo>
                    <a:pt x="275993" y="11761"/>
                  </a:lnTo>
                  <a:lnTo>
                    <a:pt x="276386" y="11761"/>
                  </a:lnTo>
                  <a:lnTo>
                    <a:pt x="276596" y="11761"/>
                  </a:lnTo>
                  <a:lnTo>
                    <a:pt x="276990" y="11761"/>
                  </a:lnTo>
                  <a:lnTo>
                    <a:pt x="277174" y="11761"/>
                  </a:lnTo>
                  <a:lnTo>
                    <a:pt x="277567" y="11761"/>
                  </a:lnTo>
                  <a:lnTo>
                    <a:pt x="277961" y="11761"/>
                  </a:lnTo>
                </a:path>
                <a:path w="524510" h="36195">
                  <a:moveTo>
                    <a:pt x="277961" y="11761"/>
                  </a:moveTo>
                  <a:lnTo>
                    <a:pt x="277961" y="11578"/>
                  </a:lnTo>
                  <a:lnTo>
                    <a:pt x="278171" y="11578"/>
                  </a:lnTo>
                  <a:lnTo>
                    <a:pt x="278565" y="11578"/>
                  </a:lnTo>
                  <a:lnTo>
                    <a:pt x="278748" y="11578"/>
                  </a:lnTo>
                  <a:lnTo>
                    <a:pt x="279142" y="11578"/>
                  </a:lnTo>
                  <a:lnTo>
                    <a:pt x="279536" y="11578"/>
                  </a:lnTo>
                  <a:lnTo>
                    <a:pt x="279745" y="11578"/>
                  </a:lnTo>
                  <a:lnTo>
                    <a:pt x="280139" y="11578"/>
                  </a:lnTo>
                  <a:lnTo>
                    <a:pt x="280323" y="11578"/>
                  </a:lnTo>
                  <a:lnTo>
                    <a:pt x="280716" y="11578"/>
                  </a:lnTo>
                  <a:lnTo>
                    <a:pt x="281110" y="11578"/>
                  </a:lnTo>
                  <a:lnTo>
                    <a:pt x="281320" y="11578"/>
                  </a:lnTo>
                  <a:lnTo>
                    <a:pt x="281714" y="11186"/>
                  </a:lnTo>
                  <a:lnTo>
                    <a:pt x="281897" y="11186"/>
                  </a:lnTo>
                  <a:lnTo>
                    <a:pt x="282291" y="11186"/>
                  </a:lnTo>
                  <a:lnTo>
                    <a:pt x="282685" y="11186"/>
                  </a:lnTo>
                  <a:lnTo>
                    <a:pt x="282895" y="11186"/>
                  </a:lnTo>
                  <a:lnTo>
                    <a:pt x="283288" y="11186"/>
                  </a:lnTo>
                  <a:lnTo>
                    <a:pt x="283472" y="11186"/>
                  </a:lnTo>
                  <a:lnTo>
                    <a:pt x="283866" y="11186"/>
                  </a:lnTo>
                  <a:lnTo>
                    <a:pt x="284259" y="11186"/>
                  </a:lnTo>
                  <a:lnTo>
                    <a:pt x="284469" y="11186"/>
                  </a:lnTo>
                  <a:lnTo>
                    <a:pt x="284863" y="11186"/>
                  </a:lnTo>
                  <a:lnTo>
                    <a:pt x="285046" y="11186"/>
                  </a:lnTo>
                  <a:lnTo>
                    <a:pt x="285440" y="11186"/>
                  </a:lnTo>
                  <a:lnTo>
                    <a:pt x="285834" y="11186"/>
                  </a:lnTo>
                  <a:lnTo>
                    <a:pt x="286044" y="11186"/>
                  </a:lnTo>
                  <a:lnTo>
                    <a:pt x="286437" y="11186"/>
                  </a:lnTo>
                  <a:lnTo>
                    <a:pt x="286621" y="11186"/>
                  </a:lnTo>
                  <a:lnTo>
                    <a:pt x="287015" y="11186"/>
                  </a:lnTo>
                  <a:lnTo>
                    <a:pt x="287408" y="11186"/>
                  </a:lnTo>
                  <a:lnTo>
                    <a:pt x="287618" y="11186"/>
                  </a:lnTo>
                  <a:lnTo>
                    <a:pt x="288012" y="11186"/>
                  </a:lnTo>
                  <a:lnTo>
                    <a:pt x="288196" y="11186"/>
                  </a:lnTo>
                  <a:lnTo>
                    <a:pt x="288589" y="11186"/>
                  </a:lnTo>
                  <a:lnTo>
                    <a:pt x="288983" y="10977"/>
                  </a:lnTo>
                  <a:lnTo>
                    <a:pt x="289193" y="10977"/>
                  </a:lnTo>
                  <a:lnTo>
                    <a:pt x="289586" y="10977"/>
                  </a:lnTo>
                  <a:lnTo>
                    <a:pt x="289770" y="10977"/>
                  </a:lnTo>
                  <a:lnTo>
                    <a:pt x="290164" y="10977"/>
                  </a:lnTo>
                  <a:lnTo>
                    <a:pt x="290557" y="10977"/>
                  </a:lnTo>
                  <a:lnTo>
                    <a:pt x="290767" y="10977"/>
                  </a:lnTo>
                  <a:lnTo>
                    <a:pt x="291161" y="10977"/>
                  </a:lnTo>
                  <a:lnTo>
                    <a:pt x="291345" y="10977"/>
                  </a:lnTo>
                  <a:lnTo>
                    <a:pt x="291738" y="10977"/>
                  </a:lnTo>
                  <a:lnTo>
                    <a:pt x="292132" y="10977"/>
                  </a:lnTo>
                  <a:lnTo>
                    <a:pt x="292342" y="10977"/>
                  </a:lnTo>
                  <a:lnTo>
                    <a:pt x="292736" y="10977"/>
                  </a:lnTo>
                  <a:lnTo>
                    <a:pt x="292919" y="10977"/>
                  </a:lnTo>
                  <a:lnTo>
                    <a:pt x="293313" y="10977"/>
                  </a:lnTo>
                  <a:lnTo>
                    <a:pt x="293733" y="10977"/>
                  </a:lnTo>
                  <a:lnTo>
                    <a:pt x="293916" y="10977"/>
                  </a:lnTo>
                  <a:lnTo>
                    <a:pt x="294310" y="10977"/>
                  </a:lnTo>
                  <a:lnTo>
                    <a:pt x="294520" y="10977"/>
                  </a:lnTo>
                  <a:lnTo>
                    <a:pt x="294914" y="10977"/>
                  </a:lnTo>
                  <a:lnTo>
                    <a:pt x="295307" y="10977"/>
                  </a:lnTo>
                  <a:lnTo>
                    <a:pt x="295491" y="10977"/>
                  </a:lnTo>
                  <a:lnTo>
                    <a:pt x="295885" y="10977"/>
                  </a:lnTo>
                  <a:lnTo>
                    <a:pt x="296095" y="10585"/>
                  </a:lnTo>
                  <a:lnTo>
                    <a:pt x="296488" y="10585"/>
                  </a:lnTo>
                  <a:lnTo>
                    <a:pt x="296882" y="10585"/>
                  </a:lnTo>
                  <a:lnTo>
                    <a:pt x="297066" y="10585"/>
                  </a:lnTo>
                  <a:lnTo>
                    <a:pt x="297459" y="10585"/>
                  </a:lnTo>
                  <a:lnTo>
                    <a:pt x="297669" y="10585"/>
                  </a:lnTo>
                  <a:lnTo>
                    <a:pt x="298063" y="10585"/>
                  </a:lnTo>
                  <a:lnTo>
                    <a:pt x="298456" y="10585"/>
                  </a:lnTo>
                  <a:lnTo>
                    <a:pt x="298640" y="10585"/>
                  </a:lnTo>
                  <a:lnTo>
                    <a:pt x="299034" y="10585"/>
                  </a:lnTo>
                  <a:lnTo>
                    <a:pt x="299244" y="10585"/>
                  </a:lnTo>
                  <a:lnTo>
                    <a:pt x="299637" y="10585"/>
                  </a:lnTo>
                  <a:lnTo>
                    <a:pt x="300031" y="10585"/>
                  </a:lnTo>
                  <a:lnTo>
                    <a:pt x="300215" y="10585"/>
                  </a:lnTo>
                  <a:lnTo>
                    <a:pt x="300608" y="10585"/>
                  </a:lnTo>
                  <a:lnTo>
                    <a:pt x="300818" y="10585"/>
                  </a:lnTo>
                  <a:lnTo>
                    <a:pt x="301212" y="10585"/>
                  </a:lnTo>
                  <a:lnTo>
                    <a:pt x="301606" y="10585"/>
                  </a:lnTo>
                  <a:lnTo>
                    <a:pt x="301789" y="10585"/>
                  </a:lnTo>
                  <a:lnTo>
                    <a:pt x="302183" y="10585"/>
                  </a:lnTo>
                  <a:lnTo>
                    <a:pt x="302393" y="10585"/>
                  </a:lnTo>
                  <a:lnTo>
                    <a:pt x="302786" y="10585"/>
                  </a:lnTo>
                  <a:lnTo>
                    <a:pt x="303180" y="10585"/>
                  </a:lnTo>
                  <a:lnTo>
                    <a:pt x="303180" y="10193"/>
                  </a:lnTo>
                  <a:lnTo>
                    <a:pt x="303364" y="10193"/>
                  </a:lnTo>
                  <a:lnTo>
                    <a:pt x="303757" y="10193"/>
                  </a:lnTo>
                  <a:lnTo>
                    <a:pt x="303757" y="10193"/>
                  </a:lnTo>
                  <a:lnTo>
                    <a:pt x="303967" y="10193"/>
                  </a:lnTo>
                  <a:lnTo>
                    <a:pt x="304361" y="10193"/>
                  </a:lnTo>
                  <a:lnTo>
                    <a:pt x="304755" y="10193"/>
                  </a:lnTo>
                  <a:lnTo>
                    <a:pt x="304938" y="10193"/>
                  </a:lnTo>
                  <a:lnTo>
                    <a:pt x="305332" y="10193"/>
                  </a:lnTo>
                  <a:lnTo>
                    <a:pt x="305542" y="10193"/>
                  </a:lnTo>
                  <a:lnTo>
                    <a:pt x="305936" y="10193"/>
                  </a:lnTo>
                  <a:lnTo>
                    <a:pt x="306329" y="10193"/>
                  </a:lnTo>
                  <a:lnTo>
                    <a:pt x="306513" y="10193"/>
                  </a:lnTo>
                  <a:lnTo>
                    <a:pt x="306907" y="10193"/>
                  </a:lnTo>
                  <a:lnTo>
                    <a:pt x="307116" y="10193"/>
                  </a:lnTo>
                  <a:lnTo>
                    <a:pt x="307510" y="10193"/>
                  </a:lnTo>
                  <a:lnTo>
                    <a:pt x="307904" y="10193"/>
                  </a:lnTo>
                  <a:lnTo>
                    <a:pt x="308087" y="10193"/>
                  </a:lnTo>
                  <a:lnTo>
                    <a:pt x="308481" y="10193"/>
                  </a:lnTo>
                  <a:lnTo>
                    <a:pt x="308691" y="10193"/>
                  </a:lnTo>
                  <a:lnTo>
                    <a:pt x="309085" y="10193"/>
                  </a:lnTo>
                  <a:lnTo>
                    <a:pt x="309478" y="10193"/>
                  </a:lnTo>
                  <a:lnTo>
                    <a:pt x="309662" y="10193"/>
                  </a:lnTo>
                  <a:lnTo>
                    <a:pt x="310056" y="10193"/>
                  </a:lnTo>
                  <a:lnTo>
                    <a:pt x="310266" y="10193"/>
                  </a:lnTo>
                  <a:lnTo>
                    <a:pt x="310659" y="10010"/>
                  </a:lnTo>
                  <a:lnTo>
                    <a:pt x="311053" y="10010"/>
                  </a:lnTo>
                  <a:lnTo>
                    <a:pt x="311237" y="10010"/>
                  </a:lnTo>
                  <a:lnTo>
                    <a:pt x="311630" y="10010"/>
                  </a:lnTo>
                  <a:lnTo>
                    <a:pt x="311840" y="10010"/>
                  </a:lnTo>
                  <a:lnTo>
                    <a:pt x="312234" y="10010"/>
                  </a:lnTo>
                  <a:lnTo>
                    <a:pt x="312627" y="10010"/>
                  </a:lnTo>
                  <a:lnTo>
                    <a:pt x="312811" y="10010"/>
                  </a:lnTo>
                  <a:lnTo>
                    <a:pt x="313205" y="10010"/>
                  </a:lnTo>
                  <a:lnTo>
                    <a:pt x="313415" y="10010"/>
                  </a:lnTo>
                </a:path>
                <a:path w="524510" h="36195">
                  <a:moveTo>
                    <a:pt x="313415" y="10010"/>
                  </a:moveTo>
                  <a:lnTo>
                    <a:pt x="313808" y="10010"/>
                  </a:lnTo>
                  <a:lnTo>
                    <a:pt x="314202" y="9618"/>
                  </a:lnTo>
                  <a:lnTo>
                    <a:pt x="314386" y="9618"/>
                  </a:lnTo>
                  <a:lnTo>
                    <a:pt x="314779" y="9618"/>
                  </a:lnTo>
                  <a:lnTo>
                    <a:pt x="314989" y="9618"/>
                  </a:lnTo>
                  <a:lnTo>
                    <a:pt x="315383" y="9618"/>
                  </a:lnTo>
                  <a:lnTo>
                    <a:pt x="315777" y="9618"/>
                  </a:lnTo>
                  <a:lnTo>
                    <a:pt x="315960" y="9618"/>
                  </a:lnTo>
                  <a:lnTo>
                    <a:pt x="316354" y="9618"/>
                  </a:lnTo>
                  <a:lnTo>
                    <a:pt x="316564" y="9618"/>
                  </a:lnTo>
                  <a:lnTo>
                    <a:pt x="316957" y="9618"/>
                  </a:lnTo>
                  <a:lnTo>
                    <a:pt x="317351" y="9618"/>
                  </a:lnTo>
                  <a:lnTo>
                    <a:pt x="317535" y="9618"/>
                  </a:lnTo>
                  <a:lnTo>
                    <a:pt x="317928" y="9618"/>
                  </a:lnTo>
                  <a:lnTo>
                    <a:pt x="318138" y="9618"/>
                  </a:lnTo>
                  <a:lnTo>
                    <a:pt x="318532" y="9618"/>
                  </a:lnTo>
                  <a:lnTo>
                    <a:pt x="318926" y="9618"/>
                  </a:lnTo>
                  <a:lnTo>
                    <a:pt x="319109" y="9618"/>
                  </a:lnTo>
                  <a:lnTo>
                    <a:pt x="319503" y="9618"/>
                  </a:lnTo>
                  <a:lnTo>
                    <a:pt x="319713" y="9618"/>
                  </a:lnTo>
                  <a:lnTo>
                    <a:pt x="320107" y="9618"/>
                  </a:lnTo>
                  <a:lnTo>
                    <a:pt x="320500" y="9618"/>
                  </a:lnTo>
                  <a:lnTo>
                    <a:pt x="320684" y="9618"/>
                  </a:lnTo>
                  <a:lnTo>
                    <a:pt x="321078" y="9618"/>
                  </a:lnTo>
                  <a:lnTo>
                    <a:pt x="321287" y="9409"/>
                  </a:lnTo>
                  <a:lnTo>
                    <a:pt x="321681" y="9409"/>
                  </a:lnTo>
                  <a:lnTo>
                    <a:pt x="322075" y="9409"/>
                  </a:lnTo>
                  <a:lnTo>
                    <a:pt x="322258" y="9409"/>
                  </a:lnTo>
                  <a:lnTo>
                    <a:pt x="322652" y="9409"/>
                  </a:lnTo>
                  <a:lnTo>
                    <a:pt x="322862" y="9409"/>
                  </a:lnTo>
                  <a:lnTo>
                    <a:pt x="323256" y="9409"/>
                  </a:lnTo>
                  <a:lnTo>
                    <a:pt x="323649" y="9409"/>
                  </a:lnTo>
                  <a:lnTo>
                    <a:pt x="323833" y="9409"/>
                  </a:lnTo>
                  <a:lnTo>
                    <a:pt x="324227" y="9409"/>
                  </a:lnTo>
                  <a:lnTo>
                    <a:pt x="324437" y="9409"/>
                  </a:lnTo>
                  <a:lnTo>
                    <a:pt x="324830" y="9409"/>
                  </a:lnTo>
                  <a:lnTo>
                    <a:pt x="325224" y="9409"/>
                  </a:lnTo>
                  <a:lnTo>
                    <a:pt x="325408" y="9409"/>
                  </a:lnTo>
                  <a:lnTo>
                    <a:pt x="325801" y="9409"/>
                  </a:lnTo>
                  <a:lnTo>
                    <a:pt x="326011" y="9409"/>
                  </a:lnTo>
                  <a:lnTo>
                    <a:pt x="326405" y="9409"/>
                  </a:lnTo>
                  <a:lnTo>
                    <a:pt x="326798" y="9409"/>
                  </a:lnTo>
                  <a:lnTo>
                    <a:pt x="326982" y="9409"/>
                  </a:lnTo>
                  <a:lnTo>
                    <a:pt x="327376" y="9409"/>
                  </a:lnTo>
                  <a:lnTo>
                    <a:pt x="327586" y="9409"/>
                  </a:lnTo>
                  <a:lnTo>
                    <a:pt x="327979" y="9409"/>
                  </a:lnTo>
                  <a:lnTo>
                    <a:pt x="328373" y="9409"/>
                  </a:lnTo>
                  <a:lnTo>
                    <a:pt x="328557" y="9017"/>
                  </a:lnTo>
                  <a:lnTo>
                    <a:pt x="328950" y="9017"/>
                  </a:lnTo>
                  <a:lnTo>
                    <a:pt x="329160" y="9017"/>
                  </a:lnTo>
                  <a:lnTo>
                    <a:pt x="329554" y="9017"/>
                  </a:lnTo>
                  <a:lnTo>
                    <a:pt x="329948" y="9017"/>
                  </a:lnTo>
                  <a:lnTo>
                    <a:pt x="330131" y="9017"/>
                  </a:lnTo>
                  <a:lnTo>
                    <a:pt x="330525" y="9017"/>
                  </a:lnTo>
                  <a:lnTo>
                    <a:pt x="330735" y="9017"/>
                  </a:lnTo>
                  <a:lnTo>
                    <a:pt x="331128" y="9017"/>
                  </a:lnTo>
                  <a:lnTo>
                    <a:pt x="331522" y="9017"/>
                  </a:lnTo>
                  <a:lnTo>
                    <a:pt x="331706" y="9017"/>
                  </a:lnTo>
                  <a:lnTo>
                    <a:pt x="332099" y="9017"/>
                  </a:lnTo>
                  <a:lnTo>
                    <a:pt x="332309" y="9017"/>
                  </a:lnTo>
                  <a:lnTo>
                    <a:pt x="332703" y="9017"/>
                  </a:lnTo>
                  <a:lnTo>
                    <a:pt x="333097" y="9017"/>
                  </a:lnTo>
                  <a:lnTo>
                    <a:pt x="333280" y="9017"/>
                  </a:lnTo>
                  <a:lnTo>
                    <a:pt x="333674" y="9017"/>
                  </a:lnTo>
                  <a:lnTo>
                    <a:pt x="333884" y="9017"/>
                  </a:lnTo>
                  <a:lnTo>
                    <a:pt x="334278" y="9017"/>
                  </a:lnTo>
                  <a:lnTo>
                    <a:pt x="334671" y="9017"/>
                  </a:lnTo>
                  <a:lnTo>
                    <a:pt x="334855" y="9017"/>
                  </a:lnTo>
                  <a:lnTo>
                    <a:pt x="335249" y="9017"/>
                  </a:lnTo>
                  <a:lnTo>
                    <a:pt x="335458" y="9017"/>
                  </a:lnTo>
                  <a:lnTo>
                    <a:pt x="335458" y="8625"/>
                  </a:lnTo>
                  <a:lnTo>
                    <a:pt x="335852" y="8625"/>
                  </a:lnTo>
                  <a:lnTo>
                    <a:pt x="336246" y="8625"/>
                  </a:lnTo>
                  <a:lnTo>
                    <a:pt x="336246" y="8625"/>
                  </a:lnTo>
                  <a:lnTo>
                    <a:pt x="336429" y="8625"/>
                  </a:lnTo>
                  <a:lnTo>
                    <a:pt x="336823" y="8625"/>
                  </a:lnTo>
                  <a:lnTo>
                    <a:pt x="337033" y="8625"/>
                  </a:lnTo>
                  <a:lnTo>
                    <a:pt x="337427" y="8625"/>
                  </a:lnTo>
                  <a:lnTo>
                    <a:pt x="337820" y="8625"/>
                  </a:lnTo>
                  <a:lnTo>
                    <a:pt x="338004" y="8625"/>
                  </a:lnTo>
                  <a:lnTo>
                    <a:pt x="338398" y="8625"/>
                  </a:lnTo>
                  <a:lnTo>
                    <a:pt x="338608" y="8625"/>
                  </a:lnTo>
                  <a:lnTo>
                    <a:pt x="339001" y="8625"/>
                  </a:lnTo>
                  <a:lnTo>
                    <a:pt x="339395" y="8625"/>
                  </a:lnTo>
                  <a:lnTo>
                    <a:pt x="339395" y="8442"/>
                  </a:lnTo>
                  <a:lnTo>
                    <a:pt x="339579" y="8442"/>
                  </a:lnTo>
                  <a:lnTo>
                    <a:pt x="339972" y="8442"/>
                  </a:lnTo>
                  <a:lnTo>
                    <a:pt x="339972" y="8442"/>
                  </a:lnTo>
                  <a:lnTo>
                    <a:pt x="340182" y="8442"/>
                  </a:lnTo>
                  <a:lnTo>
                    <a:pt x="340576" y="8442"/>
                  </a:lnTo>
                  <a:lnTo>
                    <a:pt x="340969" y="8442"/>
                  </a:lnTo>
                  <a:lnTo>
                    <a:pt x="341153" y="8442"/>
                  </a:lnTo>
                  <a:lnTo>
                    <a:pt x="341547" y="8442"/>
                  </a:lnTo>
                  <a:lnTo>
                    <a:pt x="341757" y="8442"/>
                  </a:lnTo>
                  <a:lnTo>
                    <a:pt x="342150" y="8442"/>
                  </a:lnTo>
                  <a:lnTo>
                    <a:pt x="342544" y="8442"/>
                  </a:lnTo>
                  <a:lnTo>
                    <a:pt x="342728" y="8442"/>
                  </a:lnTo>
                  <a:lnTo>
                    <a:pt x="343121" y="8442"/>
                  </a:lnTo>
                  <a:lnTo>
                    <a:pt x="343331" y="8442"/>
                  </a:lnTo>
                  <a:lnTo>
                    <a:pt x="343725" y="8442"/>
                  </a:lnTo>
                  <a:lnTo>
                    <a:pt x="344119" y="8442"/>
                  </a:lnTo>
                  <a:lnTo>
                    <a:pt x="344302" y="8442"/>
                  </a:lnTo>
                  <a:lnTo>
                    <a:pt x="344696" y="8442"/>
                  </a:lnTo>
                  <a:lnTo>
                    <a:pt x="344906" y="8442"/>
                  </a:lnTo>
                  <a:lnTo>
                    <a:pt x="345299" y="8442"/>
                  </a:lnTo>
                  <a:lnTo>
                    <a:pt x="345693" y="8442"/>
                  </a:lnTo>
                  <a:lnTo>
                    <a:pt x="345877" y="8442"/>
                  </a:lnTo>
                  <a:lnTo>
                    <a:pt x="346270" y="8442"/>
                  </a:lnTo>
                  <a:lnTo>
                    <a:pt x="346480" y="8050"/>
                  </a:lnTo>
                  <a:lnTo>
                    <a:pt x="346874" y="8050"/>
                  </a:lnTo>
                  <a:lnTo>
                    <a:pt x="347268" y="8050"/>
                  </a:lnTo>
                  <a:lnTo>
                    <a:pt x="347451" y="8050"/>
                  </a:lnTo>
                  <a:lnTo>
                    <a:pt x="347845" y="8050"/>
                  </a:lnTo>
                  <a:lnTo>
                    <a:pt x="348055" y="8050"/>
                  </a:lnTo>
                  <a:lnTo>
                    <a:pt x="348449" y="8050"/>
                  </a:lnTo>
                  <a:lnTo>
                    <a:pt x="348842" y="8050"/>
                  </a:lnTo>
                  <a:lnTo>
                    <a:pt x="349026" y="8050"/>
                  </a:lnTo>
                </a:path>
                <a:path w="524510" h="36195">
                  <a:moveTo>
                    <a:pt x="349026" y="8050"/>
                  </a:moveTo>
                  <a:lnTo>
                    <a:pt x="349420" y="8050"/>
                  </a:lnTo>
                  <a:lnTo>
                    <a:pt x="349629" y="8050"/>
                  </a:lnTo>
                  <a:lnTo>
                    <a:pt x="350023" y="8050"/>
                  </a:lnTo>
                  <a:lnTo>
                    <a:pt x="350417" y="8050"/>
                  </a:lnTo>
                  <a:lnTo>
                    <a:pt x="350600" y="8050"/>
                  </a:lnTo>
                  <a:lnTo>
                    <a:pt x="350994" y="8050"/>
                  </a:lnTo>
                  <a:lnTo>
                    <a:pt x="351204" y="8050"/>
                  </a:lnTo>
                  <a:lnTo>
                    <a:pt x="351598" y="8050"/>
                  </a:lnTo>
                  <a:lnTo>
                    <a:pt x="351991" y="8050"/>
                  </a:lnTo>
                  <a:lnTo>
                    <a:pt x="352175" y="8050"/>
                  </a:lnTo>
                  <a:lnTo>
                    <a:pt x="352569" y="8050"/>
                  </a:lnTo>
                  <a:lnTo>
                    <a:pt x="352779" y="8050"/>
                  </a:lnTo>
                  <a:lnTo>
                    <a:pt x="353172" y="8050"/>
                  </a:lnTo>
                  <a:lnTo>
                    <a:pt x="353566" y="8050"/>
                  </a:lnTo>
                  <a:lnTo>
                    <a:pt x="353750" y="8050"/>
                  </a:lnTo>
                  <a:lnTo>
                    <a:pt x="353750" y="7841"/>
                  </a:lnTo>
                  <a:lnTo>
                    <a:pt x="354143" y="7841"/>
                  </a:lnTo>
                  <a:lnTo>
                    <a:pt x="354353" y="7841"/>
                  </a:lnTo>
                  <a:lnTo>
                    <a:pt x="354747" y="7841"/>
                  </a:lnTo>
                  <a:lnTo>
                    <a:pt x="355140" y="7841"/>
                  </a:lnTo>
                  <a:lnTo>
                    <a:pt x="355324" y="7841"/>
                  </a:lnTo>
                  <a:lnTo>
                    <a:pt x="355718" y="7841"/>
                  </a:lnTo>
                  <a:lnTo>
                    <a:pt x="355928" y="7841"/>
                  </a:lnTo>
                  <a:lnTo>
                    <a:pt x="356321" y="7841"/>
                  </a:lnTo>
                  <a:lnTo>
                    <a:pt x="356715" y="7841"/>
                  </a:lnTo>
                  <a:lnTo>
                    <a:pt x="356899" y="7841"/>
                  </a:lnTo>
                  <a:lnTo>
                    <a:pt x="357292" y="7841"/>
                  </a:lnTo>
                  <a:lnTo>
                    <a:pt x="357502" y="7841"/>
                  </a:lnTo>
                  <a:lnTo>
                    <a:pt x="357896" y="7841"/>
                  </a:lnTo>
                  <a:lnTo>
                    <a:pt x="358290" y="7841"/>
                  </a:lnTo>
                  <a:lnTo>
                    <a:pt x="358473" y="7841"/>
                  </a:lnTo>
                  <a:lnTo>
                    <a:pt x="358867" y="7841"/>
                  </a:lnTo>
                  <a:lnTo>
                    <a:pt x="359077" y="7841"/>
                  </a:lnTo>
                  <a:lnTo>
                    <a:pt x="359470" y="7841"/>
                  </a:lnTo>
                  <a:lnTo>
                    <a:pt x="359864" y="7841"/>
                  </a:lnTo>
                  <a:lnTo>
                    <a:pt x="360074" y="7841"/>
                  </a:lnTo>
                  <a:lnTo>
                    <a:pt x="360468" y="7841"/>
                  </a:lnTo>
                  <a:lnTo>
                    <a:pt x="360651" y="7841"/>
                  </a:lnTo>
                  <a:lnTo>
                    <a:pt x="361045" y="7449"/>
                  </a:lnTo>
                  <a:lnTo>
                    <a:pt x="361439" y="7449"/>
                  </a:lnTo>
                  <a:lnTo>
                    <a:pt x="361649" y="7449"/>
                  </a:lnTo>
                  <a:lnTo>
                    <a:pt x="362042" y="7449"/>
                  </a:lnTo>
                  <a:lnTo>
                    <a:pt x="362226" y="7449"/>
                  </a:lnTo>
                  <a:lnTo>
                    <a:pt x="362620" y="7449"/>
                  </a:lnTo>
                  <a:lnTo>
                    <a:pt x="363013" y="7449"/>
                  </a:lnTo>
                  <a:lnTo>
                    <a:pt x="363223" y="7449"/>
                  </a:lnTo>
                  <a:lnTo>
                    <a:pt x="363617" y="7449"/>
                  </a:lnTo>
                  <a:lnTo>
                    <a:pt x="363800" y="7449"/>
                  </a:lnTo>
                  <a:lnTo>
                    <a:pt x="364194" y="7449"/>
                  </a:lnTo>
                  <a:lnTo>
                    <a:pt x="364588" y="7449"/>
                  </a:lnTo>
                  <a:lnTo>
                    <a:pt x="364588" y="7057"/>
                  </a:lnTo>
                  <a:lnTo>
                    <a:pt x="364798" y="7057"/>
                  </a:lnTo>
                  <a:lnTo>
                    <a:pt x="365191" y="7057"/>
                  </a:lnTo>
                  <a:lnTo>
                    <a:pt x="365375" y="7057"/>
                  </a:lnTo>
                  <a:lnTo>
                    <a:pt x="365769" y="7057"/>
                  </a:lnTo>
                  <a:lnTo>
                    <a:pt x="366162" y="7057"/>
                  </a:lnTo>
                  <a:lnTo>
                    <a:pt x="366372" y="7057"/>
                  </a:lnTo>
                  <a:lnTo>
                    <a:pt x="366766" y="7057"/>
                  </a:lnTo>
                  <a:lnTo>
                    <a:pt x="366950" y="7057"/>
                  </a:lnTo>
                  <a:lnTo>
                    <a:pt x="367343" y="7057"/>
                  </a:lnTo>
                  <a:lnTo>
                    <a:pt x="367737" y="7057"/>
                  </a:lnTo>
                  <a:lnTo>
                    <a:pt x="367947" y="7057"/>
                  </a:lnTo>
                  <a:lnTo>
                    <a:pt x="368340" y="7057"/>
                  </a:lnTo>
                  <a:lnTo>
                    <a:pt x="368524" y="7057"/>
                  </a:lnTo>
                  <a:lnTo>
                    <a:pt x="368918" y="7057"/>
                  </a:lnTo>
                  <a:lnTo>
                    <a:pt x="369311" y="7057"/>
                  </a:lnTo>
                  <a:lnTo>
                    <a:pt x="369521" y="7057"/>
                  </a:lnTo>
                  <a:lnTo>
                    <a:pt x="369915" y="7057"/>
                  </a:lnTo>
                  <a:lnTo>
                    <a:pt x="370099" y="7057"/>
                  </a:lnTo>
                  <a:lnTo>
                    <a:pt x="370492" y="7057"/>
                  </a:lnTo>
                  <a:lnTo>
                    <a:pt x="370886" y="7057"/>
                  </a:lnTo>
                  <a:lnTo>
                    <a:pt x="371096" y="7057"/>
                  </a:lnTo>
                  <a:lnTo>
                    <a:pt x="371490" y="7057"/>
                  </a:lnTo>
                  <a:lnTo>
                    <a:pt x="371673" y="7057"/>
                  </a:lnTo>
                  <a:lnTo>
                    <a:pt x="371673" y="6874"/>
                  </a:lnTo>
                  <a:lnTo>
                    <a:pt x="372067" y="6874"/>
                  </a:lnTo>
                  <a:lnTo>
                    <a:pt x="372460" y="6874"/>
                  </a:lnTo>
                  <a:lnTo>
                    <a:pt x="372460" y="6874"/>
                  </a:lnTo>
                  <a:lnTo>
                    <a:pt x="372670" y="6874"/>
                  </a:lnTo>
                  <a:lnTo>
                    <a:pt x="373064" y="6874"/>
                  </a:lnTo>
                  <a:lnTo>
                    <a:pt x="373248" y="6874"/>
                  </a:lnTo>
                  <a:lnTo>
                    <a:pt x="373641" y="6874"/>
                  </a:lnTo>
                  <a:lnTo>
                    <a:pt x="374035" y="6874"/>
                  </a:lnTo>
                  <a:lnTo>
                    <a:pt x="374245" y="6874"/>
                  </a:lnTo>
                  <a:lnTo>
                    <a:pt x="374639" y="6874"/>
                  </a:lnTo>
                  <a:lnTo>
                    <a:pt x="374822" y="6874"/>
                  </a:lnTo>
                  <a:lnTo>
                    <a:pt x="375216" y="6874"/>
                  </a:lnTo>
                  <a:lnTo>
                    <a:pt x="375610" y="6874"/>
                  </a:lnTo>
                  <a:lnTo>
                    <a:pt x="375820" y="6874"/>
                  </a:lnTo>
                  <a:lnTo>
                    <a:pt x="376213" y="6874"/>
                  </a:lnTo>
                  <a:lnTo>
                    <a:pt x="376397" y="6874"/>
                  </a:lnTo>
                  <a:lnTo>
                    <a:pt x="376791" y="6874"/>
                  </a:lnTo>
                  <a:lnTo>
                    <a:pt x="377184" y="6874"/>
                  </a:lnTo>
                  <a:lnTo>
                    <a:pt x="377394" y="6874"/>
                  </a:lnTo>
                  <a:lnTo>
                    <a:pt x="377788" y="6874"/>
                  </a:lnTo>
                  <a:lnTo>
                    <a:pt x="377971" y="6874"/>
                  </a:lnTo>
                  <a:lnTo>
                    <a:pt x="378365" y="6874"/>
                  </a:lnTo>
                  <a:lnTo>
                    <a:pt x="378759" y="6874"/>
                  </a:lnTo>
                  <a:lnTo>
                    <a:pt x="378969" y="6482"/>
                  </a:lnTo>
                  <a:lnTo>
                    <a:pt x="379362" y="6482"/>
                  </a:lnTo>
                  <a:lnTo>
                    <a:pt x="379546" y="6482"/>
                  </a:lnTo>
                  <a:lnTo>
                    <a:pt x="379940" y="6482"/>
                  </a:lnTo>
                  <a:lnTo>
                    <a:pt x="380333" y="6482"/>
                  </a:lnTo>
                  <a:lnTo>
                    <a:pt x="380543" y="6482"/>
                  </a:lnTo>
                  <a:lnTo>
                    <a:pt x="380937" y="6482"/>
                  </a:lnTo>
                  <a:lnTo>
                    <a:pt x="381121" y="6482"/>
                  </a:lnTo>
                  <a:lnTo>
                    <a:pt x="381514" y="6482"/>
                  </a:lnTo>
                  <a:lnTo>
                    <a:pt x="381908" y="6482"/>
                  </a:lnTo>
                  <a:lnTo>
                    <a:pt x="382118" y="6482"/>
                  </a:lnTo>
                  <a:lnTo>
                    <a:pt x="382511" y="6482"/>
                  </a:lnTo>
                  <a:lnTo>
                    <a:pt x="382695" y="6482"/>
                  </a:lnTo>
                  <a:lnTo>
                    <a:pt x="383089" y="6482"/>
                  </a:lnTo>
                  <a:lnTo>
                    <a:pt x="383482" y="6482"/>
                  </a:lnTo>
                  <a:lnTo>
                    <a:pt x="383692" y="6482"/>
                  </a:lnTo>
                  <a:lnTo>
                    <a:pt x="384086" y="6482"/>
                  </a:lnTo>
                  <a:lnTo>
                    <a:pt x="384270" y="6482"/>
                  </a:lnTo>
                  <a:lnTo>
                    <a:pt x="384663" y="6482"/>
                  </a:lnTo>
                </a:path>
                <a:path w="524510" h="36195">
                  <a:moveTo>
                    <a:pt x="384663" y="6482"/>
                  </a:moveTo>
                  <a:lnTo>
                    <a:pt x="385057" y="6482"/>
                  </a:lnTo>
                  <a:lnTo>
                    <a:pt x="385267" y="6482"/>
                  </a:lnTo>
                  <a:lnTo>
                    <a:pt x="385661" y="6482"/>
                  </a:lnTo>
                  <a:lnTo>
                    <a:pt x="385844" y="6482"/>
                  </a:lnTo>
                  <a:lnTo>
                    <a:pt x="386238" y="6482"/>
                  </a:lnTo>
                  <a:lnTo>
                    <a:pt x="386238" y="6273"/>
                  </a:lnTo>
                  <a:lnTo>
                    <a:pt x="386631" y="6273"/>
                  </a:lnTo>
                  <a:lnTo>
                    <a:pt x="386841" y="6273"/>
                  </a:lnTo>
                  <a:lnTo>
                    <a:pt x="387235" y="6273"/>
                  </a:lnTo>
                  <a:lnTo>
                    <a:pt x="387419" y="6273"/>
                  </a:lnTo>
                  <a:lnTo>
                    <a:pt x="387812" y="6273"/>
                  </a:lnTo>
                  <a:lnTo>
                    <a:pt x="388206" y="6273"/>
                  </a:lnTo>
                  <a:lnTo>
                    <a:pt x="388416" y="6273"/>
                  </a:lnTo>
                  <a:lnTo>
                    <a:pt x="388810" y="6273"/>
                  </a:lnTo>
                  <a:lnTo>
                    <a:pt x="388993" y="6273"/>
                  </a:lnTo>
                  <a:lnTo>
                    <a:pt x="389387" y="6273"/>
                  </a:lnTo>
                  <a:lnTo>
                    <a:pt x="389781" y="6273"/>
                  </a:lnTo>
                  <a:lnTo>
                    <a:pt x="389991" y="5880"/>
                  </a:lnTo>
                  <a:lnTo>
                    <a:pt x="390384" y="5880"/>
                  </a:lnTo>
                  <a:lnTo>
                    <a:pt x="390568" y="5880"/>
                  </a:lnTo>
                  <a:lnTo>
                    <a:pt x="390962" y="5880"/>
                  </a:lnTo>
                  <a:lnTo>
                    <a:pt x="391355" y="5880"/>
                  </a:lnTo>
                  <a:lnTo>
                    <a:pt x="391565" y="5880"/>
                  </a:lnTo>
                  <a:lnTo>
                    <a:pt x="391959" y="5880"/>
                  </a:lnTo>
                  <a:lnTo>
                    <a:pt x="392142" y="5880"/>
                  </a:lnTo>
                  <a:lnTo>
                    <a:pt x="392536" y="5880"/>
                  </a:lnTo>
                  <a:lnTo>
                    <a:pt x="392930" y="5880"/>
                  </a:lnTo>
                  <a:lnTo>
                    <a:pt x="393140" y="5880"/>
                  </a:lnTo>
                  <a:lnTo>
                    <a:pt x="393533" y="5880"/>
                  </a:lnTo>
                  <a:lnTo>
                    <a:pt x="393717" y="5880"/>
                  </a:lnTo>
                  <a:lnTo>
                    <a:pt x="394111" y="5880"/>
                  </a:lnTo>
                  <a:lnTo>
                    <a:pt x="394504" y="5880"/>
                  </a:lnTo>
                  <a:lnTo>
                    <a:pt x="394714" y="5880"/>
                  </a:lnTo>
                  <a:lnTo>
                    <a:pt x="395108" y="5880"/>
                  </a:lnTo>
                  <a:lnTo>
                    <a:pt x="395292" y="5880"/>
                  </a:lnTo>
                  <a:lnTo>
                    <a:pt x="395685" y="5880"/>
                  </a:lnTo>
                  <a:lnTo>
                    <a:pt x="396079" y="5880"/>
                  </a:lnTo>
                  <a:lnTo>
                    <a:pt x="396289" y="5880"/>
                  </a:lnTo>
                  <a:lnTo>
                    <a:pt x="396682" y="5880"/>
                  </a:lnTo>
                  <a:lnTo>
                    <a:pt x="396866" y="5880"/>
                  </a:lnTo>
                  <a:lnTo>
                    <a:pt x="397260" y="5488"/>
                  </a:lnTo>
                  <a:lnTo>
                    <a:pt x="397653" y="5488"/>
                  </a:lnTo>
                  <a:lnTo>
                    <a:pt x="397863" y="5488"/>
                  </a:lnTo>
                  <a:lnTo>
                    <a:pt x="398257" y="5488"/>
                  </a:lnTo>
                  <a:lnTo>
                    <a:pt x="398441" y="5488"/>
                  </a:lnTo>
                  <a:lnTo>
                    <a:pt x="398834" y="5488"/>
                  </a:lnTo>
                  <a:lnTo>
                    <a:pt x="399228" y="5488"/>
                  </a:lnTo>
                  <a:lnTo>
                    <a:pt x="399438" y="5488"/>
                  </a:lnTo>
                  <a:lnTo>
                    <a:pt x="399832" y="5488"/>
                  </a:lnTo>
                  <a:lnTo>
                    <a:pt x="400015" y="5488"/>
                  </a:lnTo>
                  <a:lnTo>
                    <a:pt x="400409" y="5488"/>
                  </a:lnTo>
                  <a:lnTo>
                    <a:pt x="400802" y="5488"/>
                  </a:lnTo>
                  <a:lnTo>
                    <a:pt x="401012" y="5488"/>
                  </a:lnTo>
                  <a:lnTo>
                    <a:pt x="401406" y="5488"/>
                  </a:lnTo>
                  <a:lnTo>
                    <a:pt x="401590" y="5488"/>
                  </a:lnTo>
                  <a:lnTo>
                    <a:pt x="401983" y="5488"/>
                  </a:lnTo>
                  <a:lnTo>
                    <a:pt x="402377" y="5488"/>
                  </a:lnTo>
                  <a:lnTo>
                    <a:pt x="402587" y="5488"/>
                  </a:lnTo>
                  <a:lnTo>
                    <a:pt x="402981" y="5488"/>
                  </a:lnTo>
                  <a:lnTo>
                    <a:pt x="403164" y="5488"/>
                  </a:lnTo>
                  <a:lnTo>
                    <a:pt x="403558" y="5488"/>
                  </a:lnTo>
                  <a:lnTo>
                    <a:pt x="403952" y="5488"/>
                  </a:lnTo>
                  <a:lnTo>
                    <a:pt x="404162" y="5488"/>
                  </a:lnTo>
                  <a:lnTo>
                    <a:pt x="404162" y="5305"/>
                  </a:lnTo>
                  <a:lnTo>
                    <a:pt x="404555" y="5305"/>
                  </a:lnTo>
                  <a:lnTo>
                    <a:pt x="404739" y="5305"/>
                  </a:lnTo>
                  <a:lnTo>
                    <a:pt x="404739" y="5305"/>
                  </a:lnTo>
                  <a:lnTo>
                    <a:pt x="405133" y="5305"/>
                  </a:lnTo>
                  <a:lnTo>
                    <a:pt x="405526" y="5305"/>
                  </a:lnTo>
                  <a:lnTo>
                    <a:pt x="405736" y="5305"/>
                  </a:lnTo>
                  <a:lnTo>
                    <a:pt x="406130" y="5305"/>
                  </a:lnTo>
                  <a:lnTo>
                    <a:pt x="406313" y="5305"/>
                  </a:lnTo>
                  <a:lnTo>
                    <a:pt x="406707" y="5305"/>
                  </a:lnTo>
                  <a:lnTo>
                    <a:pt x="407101" y="5305"/>
                  </a:lnTo>
                  <a:lnTo>
                    <a:pt x="407311" y="5305"/>
                  </a:lnTo>
                  <a:lnTo>
                    <a:pt x="407704" y="5305"/>
                  </a:lnTo>
                  <a:lnTo>
                    <a:pt x="407888" y="5305"/>
                  </a:lnTo>
                  <a:lnTo>
                    <a:pt x="408282" y="5305"/>
                  </a:lnTo>
                  <a:lnTo>
                    <a:pt x="408675" y="5305"/>
                  </a:lnTo>
                  <a:lnTo>
                    <a:pt x="408885" y="5305"/>
                  </a:lnTo>
                  <a:lnTo>
                    <a:pt x="409279" y="5305"/>
                  </a:lnTo>
                  <a:lnTo>
                    <a:pt x="409463" y="5305"/>
                  </a:lnTo>
                  <a:lnTo>
                    <a:pt x="409856" y="5305"/>
                  </a:lnTo>
                  <a:lnTo>
                    <a:pt x="410250" y="5305"/>
                  </a:lnTo>
                  <a:lnTo>
                    <a:pt x="410460" y="5305"/>
                  </a:lnTo>
                  <a:lnTo>
                    <a:pt x="410853" y="5305"/>
                  </a:lnTo>
                  <a:lnTo>
                    <a:pt x="411037" y="5305"/>
                  </a:lnTo>
                  <a:lnTo>
                    <a:pt x="411431" y="5305"/>
                  </a:lnTo>
                  <a:lnTo>
                    <a:pt x="411824" y="4913"/>
                  </a:lnTo>
                  <a:lnTo>
                    <a:pt x="412034" y="4913"/>
                  </a:lnTo>
                  <a:lnTo>
                    <a:pt x="412428" y="4913"/>
                  </a:lnTo>
                  <a:lnTo>
                    <a:pt x="412612" y="4913"/>
                  </a:lnTo>
                  <a:lnTo>
                    <a:pt x="413005" y="4913"/>
                  </a:lnTo>
                  <a:lnTo>
                    <a:pt x="413399" y="4913"/>
                  </a:lnTo>
                  <a:lnTo>
                    <a:pt x="413609" y="4913"/>
                  </a:lnTo>
                  <a:lnTo>
                    <a:pt x="414003" y="4913"/>
                  </a:lnTo>
                  <a:lnTo>
                    <a:pt x="414186" y="4913"/>
                  </a:lnTo>
                  <a:lnTo>
                    <a:pt x="414580" y="4913"/>
                  </a:lnTo>
                  <a:lnTo>
                    <a:pt x="414973" y="4913"/>
                  </a:lnTo>
                  <a:lnTo>
                    <a:pt x="415183" y="4913"/>
                  </a:lnTo>
                  <a:lnTo>
                    <a:pt x="415577" y="4913"/>
                  </a:lnTo>
                  <a:lnTo>
                    <a:pt x="415761" y="4913"/>
                  </a:lnTo>
                  <a:lnTo>
                    <a:pt x="416154" y="4913"/>
                  </a:lnTo>
                  <a:lnTo>
                    <a:pt x="416548" y="4913"/>
                  </a:lnTo>
                  <a:lnTo>
                    <a:pt x="416758" y="4913"/>
                  </a:lnTo>
                  <a:lnTo>
                    <a:pt x="417152" y="4913"/>
                  </a:lnTo>
                  <a:lnTo>
                    <a:pt x="417335" y="4913"/>
                  </a:lnTo>
                  <a:lnTo>
                    <a:pt x="417729" y="4913"/>
                  </a:lnTo>
                  <a:lnTo>
                    <a:pt x="418123" y="4913"/>
                  </a:lnTo>
                  <a:lnTo>
                    <a:pt x="418333" y="4913"/>
                  </a:lnTo>
                  <a:lnTo>
                    <a:pt x="418726" y="4913"/>
                  </a:lnTo>
                  <a:lnTo>
                    <a:pt x="418726" y="4704"/>
                  </a:lnTo>
                  <a:lnTo>
                    <a:pt x="418910" y="4704"/>
                  </a:lnTo>
                  <a:lnTo>
                    <a:pt x="419304" y="4704"/>
                  </a:lnTo>
                  <a:lnTo>
                    <a:pt x="419697" y="4704"/>
                  </a:lnTo>
                  <a:lnTo>
                    <a:pt x="419907" y="4704"/>
                  </a:lnTo>
                  <a:lnTo>
                    <a:pt x="420301" y="4704"/>
                  </a:lnTo>
                </a:path>
                <a:path w="524510" h="36195">
                  <a:moveTo>
                    <a:pt x="420301" y="4704"/>
                  </a:moveTo>
                  <a:lnTo>
                    <a:pt x="420484" y="4704"/>
                  </a:lnTo>
                  <a:lnTo>
                    <a:pt x="420878" y="4704"/>
                  </a:lnTo>
                  <a:lnTo>
                    <a:pt x="421272" y="4704"/>
                  </a:lnTo>
                  <a:lnTo>
                    <a:pt x="421482" y="4704"/>
                  </a:lnTo>
                  <a:lnTo>
                    <a:pt x="421875" y="4704"/>
                  </a:lnTo>
                  <a:lnTo>
                    <a:pt x="422059" y="4704"/>
                  </a:lnTo>
                  <a:lnTo>
                    <a:pt x="422453" y="4312"/>
                  </a:lnTo>
                  <a:lnTo>
                    <a:pt x="422846" y="4312"/>
                  </a:lnTo>
                  <a:lnTo>
                    <a:pt x="423056" y="4312"/>
                  </a:lnTo>
                  <a:lnTo>
                    <a:pt x="423450" y="4312"/>
                  </a:lnTo>
                  <a:lnTo>
                    <a:pt x="423634" y="4312"/>
                  </a:lnTo>
                  <a:lnTo>
                    <a:pt x="424053" y="4312"/>
                  </a:lnTo>
                  <a:lnTo>
                    <a:pt x="424447" y="4312"/>
                  </a:lnTo>
                  <a:lnTo>
                    <a:pt x="424631" y="4312"/>
                  </a:lnTo>
                  <a:lnTo>
                    <a:pt x="425024" y="4312"/>
                  </a:lnTo>
                  <a:lnTo>
                    <a:pt x="425234" y="4312"/>
                  </a:lnTo>
                  <a:lnTo>
                    <a:pt x="425628" y="4312"/>
                  </a:lnTo>
                  <a:lnTo>
                    <a:pt x="426022" y="4312"/>
                  </a:lnTo>
                  <a:lnTo>
                    <a:pt x="426205" y="4312"/>
                  </a:lnTo>
                  <a:lnTo>
                    <a:pt x="426599" y="4312"/>
                  </a:lnTo>
                  <a:lnTo>
                    <a:pt x="426809" y="4312"/>
                  </a:lnTo>
                  <a:lnTo>
                    <a:pt x="427203" y="4312"/>
                  </a:lnTo>
                  <a:lnTo>
                    <a:pt x="427596" y="4312"/>
                  </a:lnTo>
                  <a:lnTo>
                    <a:pt x="427780" y="4312"/>
                  </a:lnTo>
                  <a:lnTo>
                    <a:pt x="428174" y="4312"/>
                  </a:lnTo>
                  <a:lnTo>
                    <a:pt x="428383" y="4312"/>
                  </a:lnTo>
                  <a:lnTo>
                    <a:pt x="428777" y="4312"/>
                  </a:lnTo>
                  <a:lnTo>
                    <a:pt x="429171" y="4312"/>
                  </a:lnTo>
                  <a:lnTo>
                    <a:pt x="429354" y="4312"/>
                  </a:lnTo>
                  <a:lnTo>
                    <a:pt x="429748" y="3920"/>
                  </a:lnTo>
                  <a:lnTo>
                    <a:pt x="429958" y="3920"/>
                  </a:lnTo>
                  <a:lnTo>
                    <a:pt x="430352" y="3920"/>
                  </a:lnTo>
                  <a:lnTo>
                    <a:pt x="430745" y="3920"/>
                  </a:lnTo>
                  <a:lnTo>
                    <a:pt x="430929" y="3920"/>
                  </a:lnTo>
                  <a:lnTo>
                    <a:pt x="431323" y="3920"/>
                  </a:lnTo>
                  <a:lnTo>
                    <a:pt x="431533" y="3920"/>
                  </a:lnTo>
                  <a:lnTo>
                    <a:pt x="431926" y="3920"/>
                  </a:lnTo>
                  <a:lnTo>
                    <a:pt x="432320" y="3920"/>
                  </a:lnTo>
                  <a:lnTo>
                    <a:pt x="432504" y="3920"/>
                  </a:lnTo>
                  <a:lnTo>
                    <a:pt x="432897" y="3920"/>
                  </a:lnTo>
                  <a:lnTo>
                    <a:pt x="433107" y="3920"/>
                  </a:lnTo>
                  <a:lnTo>
                    <a:pt x="433501" y="3920"/>
                  </a:lnTo>
                  <a:lnTo>
                    <a:pt x="433894" y="3920"/>
                  </a:lnTo>
                  <a:lnTo>
                    <a:pt x="434078" y="3920"/>
                  </a:lnTo>
                  <a:lnTo>
                    <a:pt x="434472" y="3920"/>
                  </a:lnTo>
                  <a:lnTo>
                    <a:pt x="434682" y="3920"/>
                  </a:lnTo>
                  <a:lnTo>
                    <a:pt x="435075" y="3920"/>
                  </a:lnTo>
                  <a:lnTo>
                    <a:pt x="435469" y="3920"/>
                  </a:lnTo>
                  <a:lnTo>
                    <a:pt x="435653" y="3920"/>
                  </a:lnTo>
                  <a:lnTo>
                    <a:pt x="436046" y="3920"/>
                  </a:lnTo>
                  <a:lnTo>
                    <a:pt x="436256" y="3920"/>
                  </a:lnTo>
                  <a:lnTo>
                    <a:pt x="436650" y="3920"/>
                  </a:lnTo>
                  <a:lnTo>
                    <a:pt x="436650" y="3737"/>
                  </a:lnTo>
                  <a:lnTo>
                    <a:pt x="437043" y="3737"/>
                  </a:lnTo>
                  <a:lnTo>
                    <a:pt x="437227" y="3737"/>
                  </a:lnTo>
                  <a:lnTo>
                    <a:pt x="437227" y="3737"/>
                  </a:lnTo>
                  <a:lnTo>
                    <a:pt x="437621" y="3737"/>
                  </a:lnTo>
                  <a:lnTo>
                    <a:pt x="437831" y="3737"/>
                  </a:lnTo>
                  <a:lnTo>
                    <a:pt x="438224" y="3737"/>
                  </a:lnTo>
                  <a:lnTo>
                    <a:pt x="438618" y="3737"/>
                  </a:lnTo>
                  <a:lnTo>
                    <a:pt x="438802" y="3737"/>
                  </a:lnTo>
                  <a:lnTo>
                    <a:pt x="439195" y="3737"/>
                  </a:lnTo>
                  <a:lnTo>
                    <a:pt x="439405" y="3737"/>
                  </a:lnTo>
                  <a:lnTo>
                    <a:pt x="439799" y="3737"/>
                  </a:lnTo>
                  <a:lnTo>
                    <a:pt x="440193" y="3737"/>
                  </a:lnTo>
                  <a:lnTo>
                    <a:pt x="440376" y="3737"/>
                  </a:lnTo>
                  <a:lnTo>
                    <a:pt x="440770" y="3737"/>
                  </a:lnTo>
                  <a:lnTo>
                    <a:pt x="440980" y="3737"/>
                  </a:lnTo>
                  <a:lnTo>
                    <a:pt x="441374" y="3737"/>
                  </a:lnTo>
                  <a:lnTo>
                    <a:pt x="441767" y="3737"/>
                  </a:lnTo>
                  <a:lnTo>
                    <a:pt x="441951" y="3737"/>
                  </a:lnTo>
                  <a:lnTo>
                    <a:pt x="442344" y="3737"/>
                  </a:lnTo>
                  <a:lnTo>
                    <a:pt x="442554" y="3737"/>
                  </a:lnTo>
                  <a:lnTo>
                    <a:pt x="442948" y="3737"/>
                  </a:lnTo>
                  <a:lnTo>
                    <a:pt x="443342" y="3737"/>
                  </a:lnTo>
                  <a:lnTo>
                    <a:pt x="443525" y="3737"/>
                  </a:lnTo>
                  <a:lnTo>
                    <a:pt x="443919" y="3737"/>
                  </a:lnTo>
                  <a:lnTo>
                    <a:pt x="444129" y="3345"/>
                  </a:lnTo>
                  <a:lnTo>
                    <a:pt x="444523" y="3345"/>
                  </a:lnTo>
                  <a:lnTo>
                    <a:pt x="444916" y="3345"/>
                  </a:lnTo>
                  <a:lnTo>
                    <a:pt x="445100" y="3345"/>
                  </a:lnTo>
                  <a:lnTo>
                    <a:pt x="445494" y="3345"/>
                  </a:lnTo>
                  <a:lnTo>
                    <a:pt x="445704" y="3345"/>
                  </a:lnTo>
                  <a:lnTo>
                    <a:pt x="446097" y="3345"/>
                  </a:lnTo>
                  <a:lnTo>
                    <a:pt x="446491" y="3345"/>
                  </a:lnTo>
                  <a:lnTo>
                    <a:pt x="446675" y="3345"/>
                  </a:lnTo>
                  <a:lnTo>
                    <a:pt x="447068" y="3345"/>
                  </a:lnTo>
                  <a:lnTo>
                    <a:pt x="447278" y="3345"/>
                  </a:lnTo>
                  <a:lnTo>
                    <a:pt x="447672" y="3136"/>
                  </a:lnTo>
                  <a:lnTo>
                    <a:pt x="448065" y="3136"/>
                  </a:lnTo>
                  <a:lnTo>
                    <a:pt x="448249" y="3136"/>
                  </a:lnTo>
                  <a:lnTo>
                    <a:pt x="448643" y="3136"/>
                  </a:lnTo>
                  <a:lnTo>
                    <a:pt x="448853" y="3136"/>
                  </a:lnTo>
                  <a:lnTo>
                    <a:pt x="449246" y="3136"/>
                  </a:lnTo>
                  <a:lnTo>
                    <a:pt x="449640" y="3136"/>
                  </a:lnTo>
                  <a:lnTo>
                    <a:pt x="449824" y="3136"/>
                  </a:lnTo>
                  <a:lnTo>
                    <a:pt x="450217" y="3136"/>
                  </a:lnTo>
                  <a:lnTo>
                    <a:pt x="450427" y="3136"/>
                  </a:lnTo>
                  <a:lnTo>
                    <a:pt x="450821" y="3136"/>
                  </a:lnTo>
                  <a:lnTo>
                    <a:pt x="451214" y="3136"/>
                  </a:lnTo>
                  <a:lnTo>
                    <a:pt x="451398" y="3136"/>
                  </a:lnTo>
                  <a:lnTo>
                    <a:pt x="451792" y="3136"/>
                  </a:lnTo>
                  <a:lnTo>
                    <a:pt x="452002" y="3136"/>
                  </a:lnTo>
                  <a:lnTo>
                    <a:pt x="452395" y="3136"/>
                  </a:lnTo>
                  <a:lnTo>
                    <a:pt x="452789" y="3136"/>
                  </a:lnTo>
                  <a:lnTo>
                    <a:pt x="452973" y="3136"/>
                  </a:lnTo>
                  <a:lnTo>
                    <a:pt x="453366" y="3136"/>
                  </a:lnTo>
                  <a:lnTo>
                    <a:pt x="453576" y="3136"/>
                  </a:lnTo>
                  <a:lnTo>
                    <a:pt x="453970" y="3136"/>
                  </a:lnTo>
                  <a:lnTo>
                    <a:pt x="454364" y="3136"/>
                  </a:lnTo>
                  <a:lnTo>
                    <a:pt x="454547" y="3136"/>
                  </a:lnTo>
                  <a:lnTo>
                    <a:pt x="454941" y="3136"/>
                  </a:lnTo>
                  <a:lnTo>
                    <a:pt x="454941" y="2744"/>
                  </a:lnTo>
                  <a:lnTo>
                    <a:pt x="455151" y="2744"/>
                  </a:lnTo>
                  <a:lnTo>
                    <a:pt x="455545" y="2744"/>
                  </a:lnTo>
                  <a:lnTo>
                    <a:pt x="455938" y="2744"/>
                  </a:lnTo>
                </a:path>
                <a:path w="524510" h="36195">
                  <a:moveTo>
                    <a:pt x="455938" y="2744"/>
                  </a:moveTo>
                  <a:lnTo>
                    <a:pt x="456122" y="2744"/>
                  </a:lnTo>
                  <a:lnTo>
                    <a:pt x="456515" y="2744"/>
                  </a:lnTo>
                  <a:lnTo>
                    <a:pt x="456725" y="2744"/>
                  </a:lnTo>
                  <a:lnTo>
                    <a:pt x="457119" y="2744"/>
                  </a:lnTo>
                  <a:lnTo>
                    <a:pt x="457513" y="2744"/>
                  </a:lnTo>
                  <a:lnTo>
                    <a:pt x="457696" y="2744"/>
                  </a:lnTo>
                  <a:lnTo>
                    <a:pt x="458090" y="2744"/>
                  </a:lnTo>
                  <a:lnTo>
                    <a:pt x="458300" y="2744"/>
                  </a:lnTo>
                  <a:lnTo>
                    <a:pt x="458694" y="2744"/>
                  </a:lnTo>
                  <a:lnTo>
                    <a:pt x="459087" y="2744"/>
                  </a:lnTo>
                  <a:lnTo>
                    <a:pt x="459271" y="2744"/>
                  </a:lnTo>
                  <a:lnTo>
                    <a:pt x="459665" y="2744"/>
                  </a:lnTo>
                  <a:lnTo>
                    <a:pt x="459875" y="2744"/>
                  </a:lnTo>
                  <a:lnTo>
                    <a:pt x="460268" y="2744"/>
                  </a:lnTo>
                  <a:lnTo>
                    <a:pt x="460662" y="2744"/>
                  </a:lnTo>
                  <a:lnTo>
                    <a:pt x="460846" y="2744"/>
                  </a:lnTo>
                  <a:lnTo>
                    <a:pt x="461239" y="2744"/>
                  </a:lnTo>
                  <a:lnTo>
                    <a:pt x="461449" y="2744"/>
                  </a:lnTo>
                  <a:lnTo>
                    <a:pt x="461843" y="2744"/>
                  </a:lnTo>
                  <a:lnTo>
                    <a:pt x="462236" y="2352"/>
                  </a:lnTo>
                  <a:lnTo>
                    <a:pt x="462420" y="2352"/>
                  </a:lnTo>
                  <a:lnTo>
                    <a:pt x="462814" y="2352"/>
                  </a:lnTo>
                  <a:lnTo>
                    <a:pt x="463024" y="2352"/>
                  </a:lnTo>
                  <a:lnTo>
                    <a:pt x="463417" y="2352"/>
                  </a:lnTo>
                  <a:lnTo>
                    <a:pt x="463811" y="2352"/>
                  </a:lnTo>
                  <a:lnTo>
                    <a:pt x="463995" y="2352"/>
                  </a:lnTo>
                  <a:lnTo>
                    <a:pt x="464388" y="2352"/>
                  </a:lnTo>
                  <a:lnTo>
                    <a:pt x="464598" y="2352"/>
                  </a:lnTo>
                  <a:lnTo>
                    <a:pt x="464992" y="2352"/>
                  </a:lnTo>
                  <a:lnTo>
                    <a:pt x="465385" y="2352"/>
                  </a:lnTo>
                  <a:lnTo>
                    <a:pt x="465569" y="2352"/>
                  </a:lnTo>
                  <a:lnTo>
                    <a:pt x="465963" y="2352"/>
                  </a:lnTo>
                  <a:lnTo>
                    <a:pt x="466173" y="2352"/>
                  </a:lnTo>
                  <a:lnTo>
                    <a:pt x="466566" y="2352"/>
                  </a:lnTo>
                  <a:lnTo>
                    <a:pt x="466960" y="2352"/>
                  </a:lnTo>
                  <a:lnTo>
                    <a:pt x="467144" y="2352"/>
                  </a:lnTo>
                  <a:lnTo>
                    <a:pt x="467537" y="2352"/>
                  </a:lnTo>
                  <a:lnTo>
                    <a:pt x="467747" y="2352"/>
                  </a:lnTo>
                  <a:lnTo>
                    <a:pt x="468535" y="2352"/>
                  </a:lnTo>
                  <a:lnTo>
                    <a:pt x="468718" y="2352"/>
                  </a:lnTo>
                  <a:lnTo>
                    <a:pt x="469112" y="2352"/>
                  </a:lnTo>
                  <a:lnTo>
                    <a:pt x="469322" y="2169"/>
                  </a:lnTo>
                  <a:lnTo>
                    <a:pt x="469716" y="2169"/>
                  </a:lnTo>
                  <a:lnTo>
                    <a:pt x="470109" y="2169"/>
                  </a:lnTo>
                  <a:lnTo>
                    <a:pt x="470293" y="2169"/>
                  </a:lnTo>
                  <a:lnTo>
                    <a:pt x="470686" y="2169"/>
                  </a:lnTo>
                  <a:lnTo>
                    <a:pt x="470896" y="2169"/>
                  </a:lnTo>
                  <a:lnTo>
                    <a:pt x="471290" y="2169"/>
                  </a:lnTo>
                  <a:lnTo>
                    <a:pt x="471684" y="2169"/>
                  </a:lnTo>
                  <a:lnTo>
                    <a:pt x="471867" y="2169"/>
                  </a:lnTo>
                  <a:lnTo>
                    <a:pt x="472261" y="2169"/>
                  </a:lnTo>
                  <a:lnTo>
                    <a:pt x="472471" y="2169"/>
                  </a:lnTo>
                  <a:lnTo>
                    <a:pt x="472865" y="2169"/>
                  </a:lnTo>
                  <a:lnTo>
                    <a:pt x="472865" y="1777"/>
                  </a:lnTo>
                  <a:lnTo>
                    <a:pt x="473258" y="1777"/>
                  </a:lnTo>
                  <a:lnTo>
                    <a:pt x="473442" y="1777"/>
                  </a:lnTo>
                  <a:lnTo>
                    <a:pt x="473836" y="1777"/>
                  </a:lnTo>
                  <a:lnTo>
                    <a:pt x="474046" y="1777"/>
                  </a:lnTo>
                  <a:lnTo>
                    <a:pt x="474439" y="1777"/>
                  </a:lnTo>
                  <a:lnTo>
                    <a:pt x="474833" y="1777"/>
                  </a:lnTo>
                  <a:lnTo>
                    <a:pt x="475017" y="1777"/>
                  </a:lnTo>
                  <a:lnTo>
                    <a:pt x="475410" y="1777"/>
                  </a:lnTo>
                  <a:lnTo>
                    <a:pt x="475620" y="1777"/>
                  </a:lnTo>
                  <a:lnTo>
                    <a:pt x="476014" y="1777"/>
                  </a:lnTo>
                  <a:lnTo>
                    <a:pt x="476407" y="1777"/>
                  </a:lnTo>
                  <a:lnTo>
                    <a:pt x="476591" y="1777"/>
                  </a:lnTo>
                  <a:lnTo>
                    <a:pt x="476985" y="1777"/>
                  </a:lnTo>
                  <a:lnTo>
                    <a:pt x="477195" y="1777"/>
                  </a:lnTo>
                  <a:lnTo>
                    <a:pt x="477588" y="1777"/>
                  </a:lnTo>
                  <a:lnTo>
                    <a:pt x="477982" y="1777"/>
                  </a:lnTo>
                  <a:lnTo>
                    <a:pt x="478166" y="1777"/>
                  </a:lnTo>
                  <a:lnTo>
                    <a:pt x="478559" y="1777"/>
                  </a:lnTo>
                  <a:lnTo>
                    <a:pt x="478769" y="1777"/>
                  </a:lnTo>
                  <a:lnTo>
                    <a:pt x="479163" y="1777"/>
                  </a:lnTo>
                  <a:lnTo>
                    <a:pt x="479556" y="1777"/>
                  </a:lnTo>
                  <a:lnTo>
                    <a:pt x="479740" y="1777"/>
                  </a:lnTo>
                  <a:lnTo>
                    <a:pt x="480134" y="1568"/>
                  </a:lnTo>
                  <a:lnTo>
                    <a:pt x="480344" y="1568"/>
                  </a:lnTo>
                  <a:lnTo>
                    <a:pt x="480737" y="1568"/>
                  </a:lnTo>
                  <a:lnTo>
                    <a:pt x="481131" y="1568"/>
                  </a:lnTo>
                  <a:lnTo>
                    <a:pt x="481315" y="1568"/>
                  </a:lnTo>
                  <a:lnTo>
                    <a:pt x="481708" y="1568"/>
                  </a:lnTo>
                  <a:lnTo>
                    <a:pt x="481918" y="1568"/>
                  </a:lnTo>
                  <a:lnTo>
                    <a:pt x="482312" y="1568"/>
                  </a:lnTo>
                  <a:lnTo>
                    <a:pt x="482706" y="1568"/>
                  </a:lnTo>
                  <a:lnTo>
                    <a:pt x="482889" y="1568"/>
                  </a:lnTo>
                  <a:lnTo>
                    <a:pt x="483283" y="1568"/>
                  </a:lnTo>
                  <a:lnTo>
                    <a:pt x="483493" y="1568"/>
                  </a:lnTo>
                  <a:lnTo>
                    <a:pt x="483887" y="1568"/>
                  </a:lnTo>
                  <a:lnTo>
                    <a:pt x="484280" y="1568"/>
                  </a:lnTo>
                  <a:lnTo>
                    <a:pt x="484464" y="1568"/>
                  </a:lnTo>
                  <a:lnTo>
                    <a:pt x="484857" y="1568"/>
                  </a:lnTo>
                  <a:lnTo>
                    <a:pt x="485067" y="1568"/>
                  </a:lnTo>
                  <a:lnTo>
                    <a:pt x="485461" y="1568"/>
                  </a:lnTo>
                  <a:lnTo>
                    <a:pt x="485855" y="1568"/>
                  </a:lnTo>
                  <a:lnTo>
                    <a:pt x="486038" y="1568"/>
                  </a:lnTo>
                  <a:lnTo>
                    <a:pt x="486432" y="1568"/>
                  </a:lnTo>
                  <a:lnTo>
                    <a:pt x="486642" y="1568"/>
                  </a:lnTo>
                  <a:lnTo>
                    <a:pt x="487036" y="1568"/>
                  </a:lnTo>
                  <a:lnTo>
                    <a:pt x="487429" y="1568"/>
                  </a:lnTo>
                  <a:lnTo>
                    <a:pt x="487429" y="1176"/>
                  </a:lnTo>
                  <a:lnTo>
                    <a:pt x="487613" y="1176"/>
                  </a:lnTo>
                  <a:lnTo>
                    <a:pt x="488007" y="1176"/>
                  </a:lnTo>
                  <a:lnTo>
                    <a:pt x="488217" y="1176"/>
                  </a:lnTo>
                  <a:lnTo>
                    <a:pt x="488610" y="1176"/>
                  </a:lnTo>
                  <a:lnTo>
                    <a:pt x="489004" y="1176"/>
                  </a:lnTo>
                  <a:lnTo>
                    <a:pt x="489214" y="1176"/>
                  </a:lnTo>
                  <a:lnTo>
                    <a:pt x="489607" y="1176"/>
                  </a:lnTo>
                  <a:lnTo>
                    <a:pt x="489791" y="1176"/>
                  </a:lnTo>
                  <a:lnTo>
                    <a:pt x="490185" y="1176"/>
                  </a:lnTo>
                  <a:lnTo>
                    <a:pt x="490578" y="1176"/>
                  </a:lnTo>
                  <a:lnTo>
                    <a:pt x="490788" y="1176"/>
                  </a:lnTo>
                  <a:lnTo>
                    <a:pt x="491182" y="1176"/>
                  </a:lnTo>
                  <a:lnTo>
                    <a:pt x="491366" y="1176"/>
                  </a:lnTo>
                  <a:lnTo>
                    <a:pt x="491759" y="1176"/>
                  </a:lnTo>
                </a:path>
                <a:path w="524510" h="36195">
                  <a:moveTo>
                    <a:pt x="491759" y="1176"/>
                  </a:moveTo>
                  <a:lnTo>
                    <a:pt x="492153" y="1176"/>
                  </a:lnTo>
                  <a:lnTo>
                    <a:pt x="492363" y="1176"/>
                  </a:lnTo>
                  <a:lnTo>
                    <a:pt x="492757" y="1176"/>
                  </a:lnTo>
                  <a:lnTo>
                    <a:pt x="492940" y="1176"/>
                  </a:lnTo>
                  <a:lnTo>
                    <a:pt x="493334" y="1176"/>
                  </a:lnTo>
                  <a:lnTo>
                    <a:pt x="493727" y="1176"/>
                  </a:lnTo>
                  <a:lnTo>
                    <a:pt x="493937" y="1176"/>
                  </a:lnTo>
                  <a:lnTo>
                    <a:pt x="494331" y="1176"/>
                  </a:lnTo>
                  <a:lnTo>
                    <a:pt x="494515" y="784"/>
                  </a:lnTo>
                  <a:lnTo>
                    <a:pt x="494908" y="784"/>
                  </a:lnTo>
                  <a:lnTo>
                    <a:pt x="495302" y="784"/>
                  </a:lnTo>
                  <a:lnTo>
                    <a:pt x="495512" y="784"/>
                  </a:lnTo>
                  <a:lnTo>
                    <a:pt x="495906" y="784"/>
                  </a:lnTo>
                  <a:lnTo>
                    <a:pt x="496089" y="784"/>
                  </a:lnTo>
                  <a:lnTo>
                    <a:pt x="496483" y="784"/>
                  </a:lnTo>
                  <a:lnTo>
                    <a:pt x="496877" y="784"/>
                  </a:lnTo>
                  <a:lnTo>
                    <a:pt x="497087" y="784"/>
                  </a:lnTo>
                  <a:lnTo>
                    <a:pt x="497480" y="784"/>
                  </a:lnTo>
                  <a:lnTo>
                    <a:pt x="497664" y="784"/>
                  </a:lnTo>
                  <a:lnTo>
                    <a:pt x="498058" y="784"/>
                  </a:lnTo>
                  <a:lnTo>
                    <a:pt x="498058" y="601"/>
                  </a:lnTo>
                  <a:lnTo>
                    <a:pt x="498451" y="601"/>
                  </a:lnTo>
                  <a:lnTo>
                    <a:pt x="498661" y="601"/>
                  </a:lnTo>
                  <a:lnTo>
                    <a:pt x="498661" y="601"/>
                  </a:lnTo>
                  <a:lnTo>
                    <a:pt x="499055" y="601"/>
                  </a:lnTo>
                  <a:lnTo>
                    <a:pt x="499238" y="601"/>
                  </a:lnTo>
                  <a:lnTo>
                    <a:pt x="500026" y="601"/>
                  </a:lnTo>
                  <a:lnTo>
                    <a:pt x="500236" y="601"/>
                  </a:lnTo>
                  <a:lnTo>
                    <a:pt x="500629" y="601"/>
                  </a:lnTo>
                  <a:lnTo>
                    <a:pt x="500813" y="601"/>
                  </a:lnTo>
                  <a:lnTo>
                    <a:pt x="501207" y="601"/>
                  </a:lnTo>
                  <a:lnTo>
                    <a:pt x="501600" y="601"/>
                  </a:lnTo>
                  <a:lnTo>
                    <a:pt x="501810" y="601"/>
                  </a:lnTo>
                  <a:lnTo>
                    <a:pt x="502204" y="601"/>
                  </a:lnTo>
                  <a:lnTo>
                    <a:pt x="502388" y="601"/>
                  </a:lnTo>
                  <a:lnTo>
                    <a:pt x="502781" y="601"/>
                  </a:lnTo>
                  <a:lnTo>
                    <a:pt x="503175" y="601"/>
                  </a:lnTo>
                  <a:lnTo>
                    <a:pt x="503385" y="601"/>
                  </a:lnTo>
                  <a:lnTo>
                    <a:pt x="503778" y="601"/>
                  </a:lnTo>
                  <a:lnTo>
                    <a:pt x="503962" y="601"/>
                  </a:lnTo>
                  <a:lnTo>
                    <a:pt x="504356" y="601"/>
                  </a:lnTo>
                  <a:lnTo>
                    <a:pt x="504749" y="601"/>
                  </a:lnTo>
                  <a:lnTo>
                    <a:pt x="504959" y="601"/>
                  </a:lnTo>
                  <a:lnTo>
                    <a:pt x="505353" y="601"/>
                  </a:lnTo>
                  <a:lnTo>
                    <a:pt x="505353" y="209"/>
                  </a:lnTo>
                  <a:lnTo>
                    <a:pt x="505537" y="209"/>
                  </a:lnTo>
                  <a:lnTo>
                    <a:pt x="505930" y="209"/>
                  </a:lnTo>
                  <a:lnTo>
                    <a:pt x="506324" y="209"/>
                  </a:lnTo>
                  <a:lnTo>
                    <a:pt x="506534" y="209"/>
                  </a:lnTo>
                  <a:lnTo>
                    <a:pt x="506927" y="209"/>
                  </a:lnTo>
                  <a:lnTo>
                    <a:pt x="507111" y="209"/>
                  </a:lnTo>
                  <a:lnTo>
                    <a:pt x="507505" y="209"/>
                  </a:lnTo>
                  <a:lnTo>
                    <a:pt x="507898" y="209"/>
                  </a:lnTo>
                  <a:lnTo>
                    <a:pt x="508108" y="209"/>
                  </a:lnTo>
                  <a:lnTo>
                    <a:pt x="508502" y="209"/>
                  </a:lnTo>
                  <a:lnTo>
                    <a:pt x="508686" y="209"/>
                  </a:lnTo>
                  <a:lnTo>
                    <a:pt x="509079" y="209"/>
                  </a:lnTo>
                  <a:lnTo>
                    <a:pt x="509473" y="209"/>
                  </a:lnTo>
                  <a:lnTo>
                    <a:pt x="509683" y="209"/>
                  </a:lnTo>
                  <a:lnTo>
                    <a:pt x="510077" y="209"/>
                  </a:lnTo>
                  <a:lnTo>
                    <a:pt x="510260" y="209"/>
                  </a:lnTo>
                  <a:lnTo>
                    <a:pt x="510654" y="209"/>
                  </a:lnTo>
                  <a:lnTo>
                    <a:pt x="511048" y="209"/>
                  </a:lnTo>
                  <a:lnTo>
                    <a:pt x="511258" y="209"/>
                  </a:lnTo>
                  <a:lnTo>
                    <a:pt x="511651" y="209"/>
                  </a:lnTo>
                  <a:lnTo>
                    <a:pt x="511835" y="209"/>
                  </a:lnTo>
                  <a:lnTo>
                    <a:pt x="512228" y="209"/>
                  </a:lnTo>
                  <a:lnTo>
                    <a:pt x="512622" y="209"/>
                  </a:lnTo>
                  <a:lnTo>
                    <a:pt x="512832" y="209"/>
                  </a:lnTo>
                  <a:lnTo>
                    <a:pt x="513226" y="209"/>
                  </a:lnTo>
                  <a:lnTo>
                    <a:pt x="513409" y="209"/>
                  </a:lnTo>
                  <a:lnTo>
                    <a:pt x="513803" y="209"/>
                  </a:lnTo>
                  <a:lnTo>
                    <a:pt x="514197" y="209"/>
                  </a:lnTo>
                  <a:lnTo>
                    <a:pt x="514407" y="0"/>
                  </a:lnTo>
                  <a:lnTo>
                    <a:pt x="514800" y="0"/>
                  </a:lnTo>
                  <a:lnTo>
                    <a:pt x="514984" y="0"/>
                  </a:lnTo>
                  <a:lnTo>
                    <a:pt x="515771" y="0"/>
                  </a:lnTo>
                  <a:lnTo>
                    <a:pt x="515981" y="0"/>
                  </a:lnTo>
                  <a:lnTo>
                    <a:pt x="516375" y="0"/>
                  </a:lnTo>
                  <a:lnTo>
                    <a:pt x="516559" y="0"/>
                  </a:lnTo>
                  <a:lnTo>
                    <a:pt x="516952" y="0"/>
                  </a:lnTo>
                  <a:lnTo>
                    <a:pt x="516952" y="209"/>
                  </a:lnTo>
                  <a:lnTo>
                    <a:pt x="517346" y="209"/>
                  </a:lnTo>
                  <a:lnTo>
                    <a:pt x="517556" y="209"/>
                  </a:lnTo>
                  <a:lnTo>
                    <a:pt x="517556" y="209"/>
                  </a:lnTo>
                  <a:lnTo>
                    <a:pt x="517949" y="209"/>
                  </a:lnTo>
                  <a:lnTo>
                    <a:pt x="518133" y="209"/>
                  </a:lnTo>
                  <a:lnTo>
                    <a:pt x="518527" y="209"/>
                  </a:lnTo>
                  <a:lnTo>
                    <a:pt x="518920" y="209"/>
                  </a:lnTo>
                  <a:lnTo>
                    <a:pt x="519130" y="209"/>
                  </a:lnTo>
                  <a:lnTo>
                    <a:pt x="519524" y="209"/>
                  </a:lnTo>
                  <a:lnTo>
                    <a:pt x="519708" y="209"/>
                  </a:lnTo>
                  <a:lnTo>
                    <a:pt x="519708" y="601"/>
                  </a:lnTo>
                  <a:lnTo>
                    <a:pt x="520101" y="601"/>
                  </a:lnTo>
                  <a:lnTo>
                    <a:pt x="520495" y="601"/>
                  </a:lnTo>
                  <a:lnTo>
                    <a:pt x="520705" y="601"/>
                  </a:lnTo>
                  <a:lnTo>
                    <a:pt x="521098" y="784"/>
                  </a:lnTo>
                  <a:lnTo>
                    <a:pt x="521282" y="1176"/>
                  </a:lnTo>
                  <a:lnTo>
                    <a:pt x="521676" y="1176"/>
                  </a:lnTo>
                  <a:lnTo>
                    <a:pt x="522069" y="1176"/>
                  </a:lnTo>
                  <a:lnTo>
                    <a:pt x="522279" y="1568"/>
                  </a:lnTo>
                  <a:lnTo>
                    <a:pt x="522673" y="1568"/>
                  </a:lnTo>
                  <a:lnTo>
                    <a:pt x="522857" y="1777"/>
                  </a:lnTo>
                  <a:lnTo>
                    <a:pt x="523250" y="2169"/>
                  </a:lnTo>
                  <a:lnTo>
                    <a:pt x="523250" y="2352"/>
                  </a:lnTo>
                  <a:lnTo>
                    <a:pt x="523644" y="2352"/>
                  </a:lnTo>
                  <a:lnTo>
                    <a:pt x="523854" y="2744"/>
                  </a:lnTo>
                  <a:lnTo>
                    <a:pt x="523854" y="3136"/>
                  </a:lnTo>
                  <a:lnTo>
                    <a:pt x="524248" y="3136"/>
                  </a:lnTo>
                  <a:lnTo>
                    <a:pt x="524248" y="3345"/>
                  </a:lnTo>
                  <a:lnTo>
                    <a:pt x="524248" y="3737"/>
                  </a:lnTo>
                  <a:lnTo>
                    <a:pt x="524248" y="3920"/>
                  </a:lnTo>
                  <a:lnTo>
                    <a:pt x="524431" y="4312"/>
                  </a:lnTo>
                  <a:lnTo>
                    <a:pt x="524431" y="4704"/>
                  </a:lnTo>
                  <a:lnTo>
                    <a:pt x="524431" y="4913"/>
                  </a:lnTo>
                  <a:lnTo>
                    <a:pt x="524248" y="5305"/>
                  </a:lnTo>
                  <a:lnTo>
                    <a:pt x="524248" y="5488"/>
                  </a:lnTo>
                  <a:lnTo>
                    <a:pt x="524248" y="5880"/>
                  </a:lnTo>
                  <a:lnTo>
                    <a:pt x="524248" y="6273"/>
                  </a:lnTo>
                </a:path>
                <a:path w="524510" h="36195">
                  <a:moveTo>
                    <a:pt x="524248" y="6273"/>
                  </a:moveTo>
                  <a:lnTo>
                    <a:pt x="523854" y="6482"/>
                  </a:lnTo>
                  <a:lnTo>
                    <a:pt x="523854" y="6874"/>
                  </a:lnTo>
                  <a:lnTo>
                    <a:pt x="523644" y="6874"/>
                  </a:lnTo>
                  <a:lnTo>
                    <a:pt x="523250" y="7057"/>
                  </a:lnTo>
                  <a:lnTo>
                    <a:pt x="523250" y="7449"/>
                  </a:lnTo>
                  <a:lnTo>
                    <a:pt x="522857" y="7841"/>
                  </a:lnTo>
                  <a:lnTo>
                    <a:pt x="522673" y="7841"/>
                  </a:lnTo>
                  <a:lnTo>
                    <a:pt x="522279" y="8050"/>
                  </a:lnTo>
                  <a:lnTo>
                    <a:pt x="522069" y="8442"/>
                  </a:lnTo>
                  <a:lnTo>
                    <a:pt x="521676" y="8442"/>
                  </a:lnTo>
                  <a:lnTo>
                    <a:pt x="521282" y="8625"/>
                  </a:lnTo>
                  <a:lnTo>
                    <a:pt x="521098" y="9017"/>
                  </a:lnTo>
                  <a:lnTo>
                    <a:pt x="520705" y="9017"/>
                  </a:lnTo>
                  <a:lnTo>
                    <a:pt x="520705" y="9409"/>
                  </a:lnTo>
                  <a:lnTo>
                    <a:pt x="520495" y="9409"/>
                  </a:lnTo>
                  <a:lnTo>
                    <a:pt x="520101" y="9409"/>
                  </a:lnTo>
                  <a:lnTo>
                    <a:pt x="519708" y="9409"/>
                  </a:lnTo>
                  <a:lnTo>
                    <a:pt x="519708" y="9618"/>
                  </a:lnTo>
                  <a:lnTo>
                    <a:pt x="519524" y="9618"/>
                  </a:lnTo>
                  <a:lnTo>
                    <a:pt x="518527" y="9618"/>
                  </a:lnTo>
                  <a:lnTo>
                    <a:pt x="518133" y="9618"/>
                  </a:lnTo>
                  <a:lnTo>
                    <a:pt x="518133" y="10010"/>
                  </a:lnTo>
                  <a:lnTo>
                    <a:pt x="517949" y="10010"/>
                  </a:lnTo>
                  <a:lnTo>
                    <a:pt x="517556" y="10010"/>
                  </a:lnTo>
                  <a:lnTo>
                    <a:pt x="517346" y="10193"/>
                  </a:lnTo>
                  <a:lnTo>
                    <a:pt x="516952" y="10193"/>
                  </a:lnTo>
                  <a:lnTo>
                    <a:pt x="516559" y="10193"/>
                  </a:lnTo>
                  <a:lnTo>
                    <a:pt x="516375" y="10193"/>
                  </a:lnTo>
                  <a:lnTo>
                    <a:pt x="515981" y="10193"/>
                  </a:lnTo>
                  <a:lnTo>
                    <a:pt x="515771" y="10193"/>
                  </a:lnTo>
                  <a:lnTo>
                    <a:pt x="515771" y="10193"/>
                  </a:lnTo>
                  <a:lnTo>
                    <a:pt x="514197" y="10193"/>
                  </a:lnTo>
                  <a:lnTo>
                    <a:pt x="513803" y="10193"/>
                  </a:lnTo>
                  <a:lnTo>
                    <a:pt x="513803" y="10585"/>
                  </a:lnTo>
                  <a:lnTo>
                    <a:pt x="513409" y="10585"/>
                  </a:lnTo>
                  <a:lnTo>
                    <a:pt x="513226" y="10585"/>
                  </a:lnTo>
                  <a:lnTo>
                    <a:pt x="512832" y="10585"/>
                  </a:lnTo>
                  <a:lnTo>
                    <a:pt x="512832" y="10585"/>
                  </a:lnTo>
                  <a:lnTo>
                    <a:pt x="511835" y="10585"/>
                  </a:lnTo>
                  <a:lnTo>
                    <a:pt x="511651" y="10585"/>
                  </a:lnTo>
                  <a:lnTo>
                    <a:pt x="511258" y="10585"/>
                  </a:lnTo>
                  <a:lnTo>
                    <a:pt x="511048" y="10585"/>
                  </a:lnTo>
                  <a:lnTo>
                    <a:pt x="510654" y="10585"/>
                  </a:lnTo>
                  <a:lnTo>
                    <a:pt x="510260" y="10585"/>
                  </a:lnTo>
                  <a:lnTo>
                    <a:pt x="510077" y="10585"/>
                  </a:lnTo>
                  <a:lnTo>
                    <a:pt x="509683" y="10585"/>
                  </a:lnTo>
                  <a:lnTo>
                    <a:pt x="509473" y="10585"/>
                  </a:lnTo>
                  <a:lnTo>
                    <a:pt x="509079" y="10585"/>
                  </a:lnTo>
                  <a:lnTo>
                    <a:pt x="508686" y="10585"/>
                  </a:lnTo>
                  <a:lnTo>
                    <a:pt x="508502" y="10585"/>
                  </a:lnTo>
                  <a:lnTo>
                    <a:pt x="508108" y="10585"/>
                  </a:lnTo>
                  <a:lnTo>
                    <a:pt x="507898" y="10585"/>
                  </a:lnTo>
                  <a:lnTo>
                    <a:pt x="507505" y="10585"/>
                  </a:lnTo>
                  <a:lnTo>
                    <a:pt x="507111" y="10585"/>
                  </a:lnTo>
                  <a:lnTo>
                    <a:pt x="506927" y="10585"/>
                  </a:lnTo>
                  <a:lnTo>
                    <a:pt x="506534" y="10585"/>
                  </a:lnTo>
                  <a:lnTo>
                    <a:pt x="506324" y="10585"/>
                  </a:lnTo>
                  <a:lnTo>
                    <a:pt x="505930" y="10585"/>
                  </a:lnTo>
                  <a:lnTo>
                    <a:pt x="505537" y="10585"/>
                  </a:lnTo>
                  <a:lnTo>
                    <a:pt x="505353" y="10585"/>
                  </a:lnTo>
                  <a:lnTo>
                    <a:pt x="505353" y="10977"/>
                  </a:lnTo>
                  <a:lnTo>
                    <a:pt x="504959" y="10977"/>
                  </a:lnTo>
                  <a:lnTo>
                    <a:pt x="504749" y="10977"/>
                  </a:lnTo>
                  <a:lnTo>
                    <a:pt x="504356" y="10977"/>
                  </a:lnTo>
                  <a:lnTo>
                    <a:pt x="503962" y="10977"/>
                  </a:lnTo>
                  <a:lnTo>
                    <a:pt x="503778" y="10977"/>
                  </a:lnTo>
                  <a:lnTo>
                    <a:pt x="503385" y="10977"/>
                  </a:lnTo>
                  <a:lnTo>
                    <a:pt x="503175" y="10977"/>
                  </a:lnTo>
                  <a:lnTo>
                    <a:pt x="502781" y="10977"/>
                  </a:lnTo>
                  <a:lnTo>
                    <a:pt x="502388" y="10977"/>
                  </a:lnTo>
                  <a:lnTo>
                    <a:pt x="502204" y="10977"/>
                  </a:lnTo>
                  <a:lnTo>
                    <a:pt x="501810" y="10977"/>
                  </a:lnTo>
                  <a:lnTo>
                    <a:pt x="501600" y="10977"/>
                  </a:lnTo>
                  <a:lnTo>
                    <a:pt x="501207" y="10977"/>
                  </a:lnTo>
                  <a:lnTo>
                    <a:pt x="500813" y="10977"/>
                  </a:lnTo>
                  <a:lnTo>
                    <a:pt x="500629" y="10977"/>
                  </a:lnTo>
                  <a:lnTo>
                    <a:pt x="500236" y="10977"/>
                  </a:lnTo>
                  <a:lnTo>
                    <a:pt x="500026" y="10977"/>
                  </a:lnTo>
                  <a:lnTo>
                    <a:pt x="498451" y="10977"/>
                  </a:lnTo>
                  <a:lnTo>
                    <a:pt x="498058" y="10977"/>
                  </a:lnTo>
                  <a:lnTo>
                    <a:pt x="498058" y="11186"/>
                  </a:lnTo>
                  <a:lnTo>
                    <a:pt x="497664" y="11186"/>
                  </a:lnTo>
                  <a:lnTo>
                    <a:pt x="497480" y="11186"/>
                  </a:lnTo>
                  <a:lnTo>
                    <a:pt x="497087" y="11186"/>
                  </a:lnTo>
                  <a:lnTo>
                    <a:pt x="496877" y="11186"/>
                  </a:lnTo>
                  <a:lnTo>
                    <a:pt x="496483" y="11186"/>
                  </a:lnTo>
                  <a:lnTo>
                    <a:pt x="496089" y="11186"/>
                  </a:lnTo>
                  <a:lnTo>
                    <a:pt x="495906" y="11186"/>
                  </a:lnTo>
                  <a:lnTo>
                    <a:pt x="495512" y="11186"/>
                  </a:lnTo>
                  <a:lnTo>
                    <a:pt x="495302" y="11186"/>
                  </a:lnTo>
                  <a:lnTo>
                    <a:pt x="494908" y="11186"/>
                  </a:lnTo>
                  <a:lnTo>
                    <a:pt x="494515" y="11186"/>
                  </a:lnTo>
                  <a:lnTo>
                    <a:pt x="494331" y="11186"/>
                  </a:lnTo>
                  <a:lnTo>
                    <a:pt x="493937" y="11186"/>
                  </a:lnTo>
                  <a:lnTo>
                    <a:pt x="493727" y="11186"/>
                  </a:lnTo>
                  <a:lnTo>
                    <a:pt x="493334" y="11186"/>
                  </a:lnTo>
                  <a:lnTo>
                    <a:pt x="492940" y="11186"/>
                  </a:lnTo>
                  <a:lnTo>
                    <a:pt x="492757" y="11186"/>
                  </a:lnTo>
                  <a:lnTo>
                    <a:pt x="492363" y="11186"/>
                  </a:lnTo>
                  <a:lnTo>
                    <a:pt x="492153" y="11186"/>
                  </a:lnTo>
                  <a:lnTo>
                    <a:pt x="491759" y="11186"/>
                  </a:lnTo>
                  <a:lnTo>
                    <a:pt x="491366" y="11186"/>
                  </a:lnTo>
                  <a:lnTo>
                    <a:pt x="491182" y="11186"/>
                  </a:lnTo>
                  <a:lnTo>
                    <a:pt x="490788" y="11186"/>
                  </a:lnTo>
                  <a:lnTo>
                    <a:pt x="490788" y="11578"/>
                  </a:lnTo>
                  <a:lnTo>
                    <a:pt x="490578" y="11578"/>
                  </a:lnTo>
                  <a:lnTo>
                    <a:pt x="490185" y="11578"/>
                  </a:lnTo>
                  <a:lnTo>
                    <a:pt x="489791" y="11578"/>
                  </a:lnTo>
                  <a:lnTo>
                    <a:pt x="489607" y="11578"/>
                  </a:lnTo>
                  <a:lnTo>
                    <a:pt x="489214" y="11578"/>
                  </a:lnTo>
                  <a:lnTo>
                    <a:pt x="489004" y="11578"/>
                  </a:lnTo>
                  <a:lnTo>
                    <a:pt x="488610" y="11578"/>
                  </a:lnTo>
                </a:path>
                <a:path w="524510" h="36195">
                  <a:moveTo>
                    <a:pt x="488610" y="11578"/>
                  </a:moveTo>
                  <a:lnTo>
                    <a:pt x="488610" y="11578"/>
                  </a:lnTo>
                  <a:lnTo>
                    <a:pt x="487613" y="11578"/>
                  </a:lnTo>
                  <a:lnTo>
                    <a:pt x="487429" y="11578"/>
                  </a:lnTo>
                  <a:lnTo>
                    <a:pt x="487429" y="11761"/>
                  </a:lnTo>
                  <a:lnTo>
                    <a:pt x="487036" y="11761"/>
                  </a:lnTo>
                  <a:lnTo>
                    <a:pt x="485855" y="11761"/>
                  </a:lnTo>
                  <a:lnTo>
                    <a:pt x="485461" y="11761"/>
                  </a:lnTo>
                  <a:lnTo>
                    <a:pt x="485067" y="11761"/>
                  </a:lnTo>
                  <a:lnTo>
                    <a:pt x="484857" y="11761"/>
                  </a:lnTo>
                  <a:lnTo>
                    <a:pt x="484464" y="11761"/>
                  </a:lnTo>
                  <a:lnTo>
                    <a:pt x="484280" y="11761"/>
                  </a:lnTo>
                  <a:lnTo>
                    <a:pt x="483887" y="11761"/>
                  </a:lnTo>
                  <a:lnTo>
                    <a:pt x="483493" y="11761"/>
                  </a:lnTo>
                  <a:lnTo>
                    <a:pt x="483283" y="11761"/>
                  </a:lnTo>
                  <a:lnTo>
                    <a:pt x="482889" y="11761"/>
                  </a:lnTo>
                  <a:lnTo>
                    <a:pt x="482706" y="11761"/>
                  </a:lnTo>
                  <a:lnTo>
                    <a:pt x="482312" y="11761"/>
                  </a:lnTo>
                  <a:lnTo>
                    <a:pt x="481918" y="11761"/>
                  </a:lnTo>
                  <a:lnTo>
                    <a:pt x="481708" y="11761"/>
                  </a:lnTo>
                  <a:lnTo>
                    <a:pt x="481315" y="11761"/>
                  </a:lnTo>
                  <a:lnTo>
                    <a:pt x="481131" y="11761"/>
                  </a:lnTo>
                  <a:lnTo>
                    <a:pt x="480737" y="11761"/>
                  </a:lnTo>
                  <a:lnTo>
                    <a:pt x="480344" y="11761"/>
                  </a:lnTo>
                  <a:lnTo>
                    <a:pt x="480134" y="11761"/>
                  </a:lnTo>
                  <a:lnTo>
                    <a:pt x="479740" y="12154"/>
                  </a:lnTo>
                  <a:lnTo>
                    <a:pt x="479556" y="12154"/>
                  </a:lnTo>
                  <a:lnTo>
                    <a:pt x="479163" y="12154"/>
                  </a:lnTo>
                  <a:lnTo>
                    <a:pt x="478769" y="12154"/>
                  </a:lnTo>
                  <a:lnTo>
                    <a:pt x="478559" y="12154"/>
                  </a:lnTo>
                  <a:lnTo>
                    <a:pt x="478166" y="12154"/>
                  </a:lnTo>
                  <a:lnTo>
                    <a:pt x="477982" y="12154"/>
                  </a:lnTo>
                  <a:lnTo>
                    <a:pt x="477588" y="12154"/>
                  </a:lnTo>
                  <a:lnTo>
                    <a:pt x="477195" y="12154"/>
                  </a:lnTo>
                  <a:lnTo>
                    <a:pt x="476985" y="12154"/>
                  </a:lnTo>
                  <a:lnTo>
                    <a:pt x="476591" y="12154"/>
                  </a:lnTo>
                  <a:lnTo>
                    <a:pt x="476407" y="12154"/>
                  </a:lnTo>
                  <a:lnTo>
                    <a:pt x="476014" y="12154"/>
                  </a:lnTo>
                  <a:lnTo>
                    <a:pt x="475620" y="12154"/>
                  </a:lnTo>
                  <a:lnTo>
                    <a:pt x="475410" y="12154"/>
                  </a:lnTo>
                  <a:lnTo>
                    <a:pt x="475017" y="12154"/>
                  </a:lnTo>
                  <a:lnTo>
                    <a:pt x="474833" y="12154"/>
                  </a:lnTo>
                  <a:lnTo>
                    <a:pt x="474439" y="12154"/>
                  </a:lnTo>
                  <a:lnTo>
                    <a:pt x="474046" y="12154"/>
                  </a:lnTo>
                  <a:lnTo>
                    <a:pt x="473836" y="12154"/>
                  </a:lnTo>
                  <a:lnTo>
                    <a:pt x="473442" y="12154"/>
                  </a:lnTo>
                  <a:lnTo>
                    <a:pt x="473258" y="12154"/>
                  </a:lnTo>
                  <a:lnTo>
                    <a:pt x="472865" y="12154"/>
                  </a:lnTo>
                  <a:lnTo>
                    <a:pt x="472865" y="12546"/>
                  </a:lnTo>
                  <a:lnTo>
                    <a:pt x="472471" y="12546"/>
                  </a:lnTo>
                  <a:lnTo>
                    <a:pt x="472261" y="12546"/>
                  </a:lnTo>
                  <a:lnTo>
                    <a:pt x="471867" y="12546"/>
                  </a:lnTo>
                  <a:lnTo>
                    <a:pt x="471684" y="12546"/>
                  </a:lnTo>
                  <a:lnTo>
                    <a:pt x="471290" y="12546"/>
                  </a:lnTo>
                  <a:lnTo>
                    <a:pt x="470896" y="12546"/>
                  </a:lnTo>
                  <a:lnTo>
                    <a:pt x="470686" y="12546"/>
                  </a:lnTo>
                  <a:lnTo>
                    <a:pt x="470293" y="12546"/>
                  </a:lnTo>
                  <a:lnTo>
                    <a:pt x="470109" y="12546"/>
                  </a:lnTo>
                  <a:lnTo>
                    <a:pt x="469716" y="12546"/>
                  </a:lnTo>
                  <a:lnTo>
                    <a:pt x="469322" y="12546"/>
                  </a:lnTo>
                  <a:lnTo>
                    <a:pt x="469112" y="12546"/>
                  </a:lnTo>
                  <a:lnTo>
                    <a:pt x="468718" y="12546"/>
                  </a:lnTo>
                  <a:lnTo>
                    <a:pt x="466960" y="12546"/>
                  </a:lnTo>
                  <a:lnTo>
                    <a:pt x="466566" y="12546"/>
                  </a:lnTo>
                  <a:lnTo>
                    <a:pt x="466173" y="12546"/>
                  </a:lnTo>
                  <a:lnTo>
                    <a:pt x="465963" y="12546"/>
                  </a:lnTo>
                  <a:lnTo>
                    <a:pt x="465569" y="12546"/>
                  </a:lnTo>
                  <a:lnTo>
                    <a:pt x="465385" y="12755"/>
                  </a:lnTo>
                  <a:lnTo>
                    <a:pt x="464992" y="12755"/>
                  </a:lnTo>
                  <a:lnTo>
                    <a:pt x="464598" y="12755"/>
                  </a:lnTo>
                  <a:lnTo>
                    <a:pt x="464388" y="12755"/>
                  </a:lnTo>
                  <a:lnTo>
                    <a:pt x="463995" y="12755"/>
                  </a:lnTo>
                  <a:lnTo>
                    <a:pt x="463811" y="12755"/>
                  </a:lnTo>
                  <a:lnTo>
                    <a:pt x="463417" y="12755"/>
                  </a:lnTo>
                  <a:lnTo>
                    <a:pt x="463024" y="12755"/>
                  </a:lnTo>
                  <a:lnTo>
                    <a:pt x="462814" y="12755"/>
                  </a:lnTo>
                  <a:lnTo>
                    <a:pt x="462420" y="12755"/>
                  </a:lnTo>
                  <a:lnTo>
                    <a:pt x="462236" y="12755"/>
                  </a:lnTo>
                  <a:lnTo>
                    <a:pt x="461843" y="13147"/>
                  </a:lnTo>
                  <a:lnTo>
                    <a:pt x="461449" y="13147"/>
                  </a:lnTo>
                  <a:lnTo>
                    <a:pt x="461239" y="13147"/>
                  </a:lnTo>
                  <a:lnTo>
                    <a:pt x="460846" y="13147"/>
                  </a:lnTo>
                  <a:lnTo>
                    <a:pt x="460662" y="13147"/>
                  </a:lnTo>
                  <a:lnTo>
                    <a:pt x="460268" y="13147"/>
                  </a:lnTo>
                  <a:lnTo>
                    <a:pt x="459875" y="13147"/>
                  </a:lnTo>
                  <a:lnTo>
                    <a:pt x="459665" y="13147"/>
                  </a:lnTo>
                  <a:lnTo>
                    <a:pt x="459271" y="13147"/>
                  </a:lnTo>
                  <a:lnTo>
                    <a:pt x="459087" y="13147"/>
                  </a:lnTo>
                  <a:lnTo>
                    <a:pt x="458694" y="13147"/>
                  </a:lnTo>
                  <a:lnTo>
                    <a:pt x="458300" y="13147"/>
                  </a:lnTo>
                  <a:lnTo>
                    <a:pt x="458090" y="13147"/>
                  </a:lnTo>
                  <a:lnTo>
                    <a:pt x="457696" y="13147"/>
                  </a:lnTo>
                  <a:lnTo>
                    <a:pt x="457513" y="13147"/>
                  </a:lnTo>
                  <a:lnTo>
                    <a:pt x="457119" y="13147"/>
                  </a:lnTo>
                  <a:lnTo>
                    <a:pt x="456725" y="13147"/>
                  </a:lnTo>
                  <a:lnTo>
                    <a:pt x="456515" y="13147"/>
                  </a:lnTo>
                  <a:lnTo>
                    <a:pt x="456122" y="13147"/>
                  </a:lnTo>
                  <a:lnTo>
                    <a:pt x="455938" y="13147"/>
                  </a:lnTo>
                  <a:lnTo>
                    <a:pt x="454941" y="13147"/>
                  </a:lnTo>
                  <a:lnTo>
                    <a:pt x="454941" y="13330"/>
                  </a:lnTo>
                  <a:lnTo>
                    <a:pt x="454547" y="13330"/>
                  </a:lnTo>
                  <a:lnTo>
                    <a:pt x="454364" y="13330"/>
                  </a:lnTo>
                  <a:lnTo>
                    <a:pt x="454364" y="13330"/>
                  </a:lnTo>
                  <a:lnTo>
                    <a:pt x="453366" y="13330"/>
                  </a:lnTo>
                  <a:lnTo>
                    <a:pt x="452973" y="13330"/>
                  </a:lnTo>
                </a:path>
                <a:path w="524510" h="36195">
                  <a:moveTo>
                    <a:pt x="452973" y="13330"/>
                  </a:moveTo>
                  <a:lnTo>
                    <a:pt x="452973" y="13330"/>
                  </a:lnTo>
                  <a:lnTo>
                    <a:pt x="452002" y="13330"/>
                  </a:lnTo>
                  <a:lnTo>
                    <a:pt x="451792" y="13330"/>
                  </a:lnTo>
                  <a:lnTo>
                    <a:pt x="451398" y="13330"/>
                  </a:lnTo>
                  <a:lnTo>
                    <a:pt x="451214" y="13330"/>
                  </a:lnTo>
                  <a:lnTo>
                    <a:pt x="450821" y="13330"/>
                  </a:lnTo>
                  <a:lnTo>
                    <a:pt x="450427" y="13330"/>
                  </a:lnTo>
                  <a:lnTo>
                    <a:pt x="450217" y="13330"/>
                  </a:lnTo>
                  <a:lnTo>
                    <a:pt x="449824" y="13330"/>
                  </a:lnTo>
                  <a:lnTo>
                    <a:pt x="449640" y="13330"/>
                  </a:lnTo>
                  <a:lnTo>
                    <a:pt x="449246" y="13330"/>
                  </a:lnTo>
                  <a:lnTo>
                    <a:pt x="448853" y="13330"/>
                  </a:lnTo>
                  <a:lnTo>
                    <a:pt x="448643" y="13330"/>
                  </a:lnTo>
                  <a:lnTo>
                    <a:pt x="448249" y="13330"/>
                  </a:lnTo>
                  <a:lnTo>
                    <a:pt x="448065" y="13330"/>
                  </a:lnTo>
                  <a:lnTo>
                    <a:pt x="447672" y="13330"/>
                  </a:lnTo>
                  <a:lnTo>
                    <a:pt x="447278" y="13722"/>
                  </a:lnTo>
                  <a:lnTo>
                    <a:pt x="447068" y="13722"/>
                  </a:lnTo>
                  <a:lnTo>
                    <a:pt x="446675" y="13722"/>
                  </a:lnTo>
                  <a:lnTo>
                    <a:pt x="446491" y="13722"/>
                  </a:lnTo>
                  <a:lnTo>
                    <a:pt x="446097" y="13722"/>
                  </a:lnTo>
                  <a:lnTo>
                    <a:pt x="445704" y="13722"/>
                  </a:lnTo>
                  <a:lnTo>
                    <a:pt x="445494" y="13722"/>
                  </a:lnTo>
                  <a:lnTo>
                    <a:pt x="445100" y="13722"/>
                  </a:lnTo>
                  <a:lnTo>
                    <a:pt x="444916" y="13722"/>
                  </a:lnTo>
                  <a:lnTo>
                    <a:pt x="444523" y="13722"/>
                  </a:lnTo>
                  <a:lnTo>
                    <a:pt x="444129" y="13722"/>
                  </a:lnTo>
                  <a:lnTo>
                    <a:pt x="443919" y="13722"/>
                  </a:lnTo>
                  <a:lnTo>
                    <a:pt x="443525" y="13722"/>
                  </a:lnTo>
                  <a:lnTo>
                    <a:pt x="443342" y="13722"/>
                  </a:lnTo>
                  <a:lnTo>
                    <a:pt x="442948" y="13722"/>
                  </a:lnTo>
                  <a:lnTo>
                    <a:pt x="442554" y="13722"/>
                  </a:lnTo>
                  <a:lnTo>
                    <a:pt x="442344" y="13722"/>
                  </a:lnTo>
                  <a:lnTo>
                    <a:pt x="441951" y="13722"/>
                  </a:lnTo>
                  <a:lnTo>
                    <a:pt x="441767" y="13722"/>
                  </a:lnTo>
                  <a:lnTo>
                    <a:pt x="441374" y="13722"/>
                  </a:lnTo>
                  <a:lnTo>
                    <a:pt x="440980" y="13722"/>
                  </a:lnTo>
                  <a:lnTo>
                    <a:pt x="440770" y="13722"/>
                  </a:lnTo>
                  <a:lnTo>
                    <a:pt x="440376" y="13722"/>
                  </a:lnTo>
                  <a:lnTo>
                    <a:pt x="440376" y="14114"/>
                  </a:lnTo>
                  <a:lnTo>
                    <a:pt x="440193" y="14114"/>
                  </a:lnTo>
                  <a:lnTo>
                    <a:pt x="439799" y="14114"/>
                  </a:lnTo>
                  <a:lnTo>
                    <a:pt x="439405" y="14114"/>
                  </a:lnTo>
                  <a:lnTo>
                    <a:pt x="439195" y="14114"/>
                  </a:lnTo>
                  <a:lnTo>
                    <a:pt x="438802" y="14114"/>
                  </a:lnTo>
                  <a:lnTo>
                    <a:pt x="438618" y="14114"/>
                  </a:lnTo>
                  <a:lnTo>
                    <a:pt x="438224" y="14114"/>
                  </a:lnTo>
                  <a:lnTo>
                    <a:pt x="437831" y="14114"/>
                  </a:lnTo>
                  <a:lnTo>
                    <a:pt x="437043" y="14114"/>
                  </a:lnTo>
                  <a:lnTo>
                    <a:pt x="436650" y="14114"/>
                  </a:lnTo>
                  <a:lnTo>
                    <a:pt x="436650" y="14323"/>
                  </a:lnTo>
                  <a:lnTo>
                    <a:pt x="436256" y="14323"/>
                  </a:lnTo>
                  <a:lnTo>
                    <a:pt x="436046" y="14323"/>
                  </a:lnTo>
                  <a:lnTo>
                    <a:pt x="435653" y="14323"/>
                  </a:lnTo>
                  <a:lnTo>
                    <a:pt x="435469" y="14323"/>
                  </a:lnTo>
                  <a:lnTo>
                    <a:pt x="435075" y="14323"/>
                  </a:lnTo>
                  <a:lnTo>
                    <a:pt x="434682" y="14323"/>
                  </a:lnTo>
                  <a:lnTo>
                    <a:pt x="434472" y="14323"/>
                  </a:lnTo>
                  <a:lnTo>
                    <a:pt x="434078" y="14323"/>
                  </a:lnTo>
                  <a:lnTo>
                    <a:pt x="433894" y="14323"/>
                  </a:lnTo>
                  <a:lnTo>
                    <a:pt x="433501" y="14323"/>
                  </a:lnTo>
                  <a:lnTo>
                    <a:pt x="433107" y="14323"/>
                  </a:lnTo>
                  <a:lnTo>
                    <a:pt x="432897" y="14323"/>
                  </a:lnTo>
                  <a:lnTo>
                    <a:pt x="432504" y="14323"/>
                  </a:lnTo>
                  <a:lnTo>
                    <a:pt x="432320" y="14323"/>
                  </a:lnTo>
                  <a:lnTo>
                    <a:pt x="431926" y="14323"/>
                  </a:lnTo>
                  <a:lnTo>
                    <a:pt x="431533" y="14323"/>
                  </a:lnTo>
                  <a:lnTo>
                    <a:pt x="431323" y="14323"/>
                  </a:lnTo>
                  <a:lnTo>
                    <a:pt x="430929" y="14323"/>
                  </a:lnTo>
                  <a:lnTo>
                    <a:pt x="430745" y="14323"/>
                  </a:lnTo>
                  <a:lnTo>
                    <a:pt x="430352" y="14323"/>
                  </a:lnTo>
                  <a:lnTo>
                    <a:pt x="429958" y="14323"/>
                  </a:lnTo>
                  <a:lnTo>
                    <a:pt x="429748" y="14323"/>
                  </a:lnTo>
                  <a:lnTo>
                    <a:pt x="429354" y="14715"/>
                  </a:lnTo>
                  <a:lnTo>
                    <a:pt x="429171" y="14715"/>
                  </a:lnTo>
                  <a:lnTo>
                    <a:pt x="428777" y="14715"/>
                  </a:lnTo>
                  <a:lnTo>
                    <a:pt x="428383" y="14715"/>
                  </a:lnTo>
                  <a:lnTo>
                    <a:pt x="427596" y="14715"/>
                  </a:lnTo>
                  <a:lnTo>
                    <a:pt x="427203" y="14715"/>
                  </a:lnTo>
                  <a:lnTo>
                    <a:pt x="426809" y="14715"/>
                  </a:lnTo>
                  <a:lnTo>
                    <a:pt x="426599" y="14715"/>
                  </a:lnTo>
                  <a:lnTo>
                    <a:pt x="426205" y="14715"/>
                  </a:lnTo>
                  <a:lnTo>
                    <a:pt x="426022" y="14715"/>
                  </a:lnTo>
                  <a:lnTo>
                    <a:pt x="425628" y="14715"/>
                  </a:lnTo>
                  <a:lnTo>
                    <a:pt x="425234" y="14715"/>
                  </a:lnTo>
                  <a:lnTo>
                    <a:pt x="425024" y="14715"/>
                  </a:lnTo>
                  <a:lnTo>
                    <a:pt x="424631" y="14715"/>
                  </a:lnTo>
                  <a:lnTo>
                    <a:pt x="424447" y="14715"/>
                  </a:lnTo>
                  <a:lnTo>
                    <a:pt x="424053" y="14715"/>
                  </a:lnTo>
                  <a:lnTo>
                    <a:pt x="423634" y="14715"/>
                  </a:lnTo>
                  <a:lnTo>
                    <a:pt x="423450" y="14715"/>
                  </a:lnTo>
                  <a:lnTo>
                    <a:pt x="423056" y="14715"/>
                  </a:lnTo>
                  <a:lnTo>
                    <a:pt x="422846" y="14715"/>
                  </a:lnTo>
                  <a:lnTo>
                    <a:pt x="422453" y="14715"/>
                  </a:lnTo>
                  <a:lnTo>
                    <a:pt x="422059" y="14898"/>
                  </a:lnTo>
                  <a:lnTo>
                    <a:pt x="421875" y="14898"/>
                  </a:lnTo>
                  <a:lnTo>
                    <a:pt x="421482" y="14898"/>
                  </a:lnTo>
                  <a:lnTo>
                    <a:pt x="421272" y="14898"/>
                  </a:lnTo>
                  <a:lnTo>
                    <a:pt x="420878" y="14898"/>
                  </a:lnTo>
                  <a:lnTo>
                    <a:pt x="420484" y="14898"/>
                  </a:lnTo>
                  <a:lnTo>
                    <a:pt x="420301" y="14898"/>
                  </a:lnTo>
                  <a:lnTo>
                    <a:pt x="419907" y="14898"/>
                  </a:lnTo>
                  <a:lnTo>
                    <a:pt x="419697" y="14898"/>
                  </a:lnTo>
                  <a:lnTo>
                    <a:pt x="419304" y="14898"/>
                  </a:lnTo>
                  <a:lnTo>
                    <a:pt x="418910" y="14898"/>
                  </a:lnTo>
                  <a:lnTo>
                    <a:pt x="418123" y="14898"/>
                  </a:lnTo>
                  <a:lnTo>
                    <a:pt x="417729" y="14898"/>
                  </a:lnTo>
                  <a:lnTo>
                    <a:pt x="417335" y="14898"/>
                  </a:lnTo>
                </a:path>
                <a:path w="524510" h="36195">
                  <a:moveTo>
                    <a:pt x="417335" y="14898"/>
                  </a:moveTo>
                  <a:lnTo>
                    <a:pt x="417152" y="14898"/>
                  </a:lnTo>
                  <a:lnTo>
                    <a:pt x="416758" y="14898"/>
                  </a:lnTo>
                  <a:lnTo>
                    <a:pt x="416548" y="14898"/>
                  </a:lnTo>
                  <a:lnTo>
                    <a:pt x="416154" y="14898"/>
                  </a:lnTo>
                  <a:lnTo>
                    <a:pt x="415761" y="14898"/>
                  </a:lnTo>
                  <a:lnTo>
                    <a:pt x="415577" y="14898"/>
                  </a:lnTo>
                  <a:lnTo>
                    <a:pt x="415183" y="14898"/>
                  </a:lnTo>
                  <a:lnTo>
                    <a:pt x="414973" y="15290"/>
                  </a:lnTo>
                  <a:lnTo>
                    <a:pt x="414580" y="15290"/>
                  </a:lnTo>
                  <a:lnTo>
                    <a:pt x="414186" y="15290"/>
                  </a:lnTo>
                  <a:lnTo>
                    <a:pt x="414003" y="15290"/>
                  </a:lnTo>
                  <a:lnTo>
                    <a:pt x="413609" y="15290"/>
                  </a:lnTo>
                  <a:lnTo>
                    <a:pt x="413399" y="15290"/>
                  </a:lnTo>
                  <a:lnTo>
                    <a:pt x="413005" y="15290"/>
                  </a:lnTo>
                  <a:lnTo>
                    <a:pt x="412612" y="15290"/>
                  </a:lnTo>
                  <a:lnTo>
                    <a:pt x="412428" y="15290"/>
                  </a:lnTo>
                  <a:lnTo>
                    <a:pt x="412034" y="15290"/>
                  </a:lnTo>
                  <a:lnTo>
                    <a:pt x="411824" y="15290"/>
                  </a:lnTo>
                  <a:lnTo>
                    <a:pt x="411431" y="15682"/>
                  </a:lnTo>
                  <a:lnTo>
                    <a:pt x="411037" y="15682"/>
                  </a:lnTo>
                  <a:lnTo>
                    <a:pt x="410853" y="15682"/>
                  </a:lnTo>
                  <a:lnTo>
                    <a:pt x="410460" y="15682"/>
                  </a:lnTo>
                  <a:lnTo>
                    <a:pt x="410250" y="15682"/>
                  </a:lnTo>
                  <a:lnTo>
                    <a:pt x="409856" y="15682"/>
                  </a:lnTo>
                  <a:lnTo>
                    <a:pt x="409463" y="15682"/>
                  </a:lnTo>
                  <a:lnTo>
                    <a:pt x="408675" y="15682"/>
                  </a:lnTo>
                  <a:lnTo>
                    <a:pt x="408282" y="15682"/>
                  </a:lnTo>
                  <a:lnTo>
                    <a:pt x="407888" y="15682"/>
                  </a:lnTo>
                  <a:lnTo>
                    <a:pt x="407704" y="15682"/>
                  </a:lnTo>
                  <a:lnTo>
                    <a:pt x="407311" y="15682"/>
                  </a:lnTo>
                  <a:lnTo>
                    <a:pt x="407101" y="15682"/>
                  </a:lnTo>
                  <a:lnTo>
                    <a:pt x="406707" y="15682"/>
                  </a:lnTo>
                  <a:lnTo>
                    <a:pt x="406313" y="15682"/>
                  </a:lnTo>
                  <a:lnTo>
                    <a:pt x="406130" y="15682"/>
                  </a:lnTo>
                  <a:lnTo>
                    <a:pt x="405736" y="15682"/>
                  </a:lnTo>
                  <a:lnTo>
                    <a:pt x="405526" y="15682"/>
                  </a:lnTo>
                  <a:lnTo>
                    <a:pt x="404555" y="15682"/>
                  </a:lnTo>
                  <a:lnTo>
                    <a:pt x="404162" y="15682"/>
                  </a:lnTo>
                  <a:lnTo>
                    <a:pt x="404162" y="15891"/>
                  </a:lnTo>
                  <a:lnTo>
                    <a:pt x="403952" y="15891"/>
                  </a:lnTo>
                  <a:lnTo>
                    <a:pt x="403558" y="15891"/>
                  </a:lnTo>
                  <a:lnTo>
                    <a:pt x="403164" y="15891"/>
                  </a:lnTo>
                  <a:lnTo>
                    <a:pt x="402981" y="15891"/>
                  </a:lnTo>
                  <a:lnTo>
                    <a:pt x="402587" y="15891"/>
                  </a:lnTo>
                  <a:lnTo>
                    <a:pt x="402377" y="15891"/>
                  </a:lnTo>
                  <a:lnTo>
                    <a:pt x="401983" y="15891"/>
                  </a:lnTo>
                  <a:lnTo>
                    <a:pt x="401590" y="15891"/>
                  </a:lnTo>
                  <a:lnTo>
                    <a:pt x="401406" y="15891"/>
                  </a:lnTo>
                  <a:lnTo>
                    <a:pt x="401012" y="15891"/>
                  </a:lnTo>
                  <a:lnTo>
                    <a:pt x="400802" y="15891"/>
                  </a:lnTo>
                  <a:lnTo>
                    <a:pt x="400409" y="15891"/>
                  </a:lnTo>
                  <a:lnTo>
                    <a:pt x="400015" y="15891"/>
                  </a:lnTo>
                  <a:lnTo>
                    <a:pt x="399228" y="15891"/>
                  </a:lnTo>
                  <a:lnTo>
                    <a:pt x="398834" y="15891"/>
                  </a:lnTo>
                  <a:lnTo>
                    <a:pt x="398441" y="15891"/>
                  </a:lnTo>
                  <a:lnTo>
                    <a:pt x="398257" y="15891"/>
                  </a:lnTo>
                  <a:lnTo>
                    <a:pt x="397863" y="15891"/>
                  </a:lnTo>
                  <a:lnTo>
                    <a:pt x="397653" y="15891"/>
                  </a:lnTo>
                  <a:lnTo>
                    <a:pt x="397260" y="15891"/>
                  </a:lnTo>
                  <a:lnTo>
                    <a:pt x="396866" y="16283"/>
                  </a:lnTo>
                  <a:lnTo>
                    <a:pt x="396682" y="16283"/>
                  </a:lnTo>
                  <a:lnTo>
                    <a:pt x="396289" y="16283"/>
                  </a:lnTo>
                  <a:lnTo>
                    <a:pt x="396079" y="16283"/>
                  </a:lnTo>
                  <a:lnTo>
                    <a:pt x="395108" y="16283"/>
                  </a:lnTo>
                  <a:lnTo>
                    <a:pt x="394714" y="16283"/>
                  </a:lnTo>
                  <a:lnTo>
                    <a:pt x="394504" y="16283"/>
                  </a:lnTo>
                  <a:lnTo>
                    <a:pt x="394111" y="16283"/>
                  </a:lnTo>
                  <a:lnTo>
                    <a:pt x="393717" y="16283"/>
                  </a:lnTo>
                  <a:lnTo>
                    <a:pt x="393533" y="16283"/>
                  </a:lnTo>
                  <a:lnTo>
                    <a:pt x="393140" y="16283"/>
                  </a:lnTo>
                  <a:lnTo>
                    <a:pt x="392930" y="16283"/>
                  </a:lnTo>
                  <a:lnTo>
                    <a:pt x="392536" y="16283"/>
                  </a:lnTo>
                  <a:lnTo>
                    <a:pt x="392142" y="16283"/>
                  </a:lnTo>
                  <a:lnTo>
                    <a:pt x="391959" y="16283"/>
                  </a:lnTo>
                  <a:lnTo>
                    <a:pt x="391565" y="16283"/>
                  </a:lnTo>
                  <a:lnTo>
                    <a:pt x="391355" y="16283"/>
                  </a:lnTo>
                  <a:lnTo>
                    <a:pt x="390962" y="16283"/>
                  </a:lnTo>
                  <a:lnTo>
                    <a:pt x="390568" y="16283"/>
                  </a:lnTo>
                  <a:lnTo>
                    <a:pt x="390384" y="16283"/>
                  </a:lnTo>
                  <a:lnTo>
                    <a:pt x="389991" y="16283"/>
                  </a:lnTo>
                  <a:lnTo>
                    <a:pt x="389781" y="16466"/>
                  </a:lnTo>
                  <a:lnTo>
                    <a:pt x="389387" y="16466"/>
                  </a:lnTo>
                  <a:lnTo>
                    <a:pt x="388993" y="16466"/>
                  </a:lnTo>
                  <a:lnTo>
                    <a:pt x="388810" y="16466"/>
                  </a:lnTo>
                  <a:lnTo>
                    <a:pt x="388416" y="16466"/>
                  </a:lnTo>
                  <a:lnTo>
                    <a:pt x="388206" y="16466"/>
                  </a:lnTo>
                  <a:lnTo>
                    <a:pt x="387812" y="16466"/>
                  </a:lnTo>
                  <a:lnTo>
                    <a:pt x="387419" y="16466"/>
                  </a:lnTo>
                  <a:lnTo>
                    <a:pt x="387235" y="16466"/>
                  </a:lnTo>
                  <a:lnTo>
                    <a:pt x="386841" y="16466"/>
                  </a:lnTo>
                  <a:lnTo>
                    <a:pt x="386631" y="16466"/>
                  </a:lnTo>
                  <a:lnTo>
                    <a:pt x="385661" y="16466"/>
                  </a:lnTo>
                  <a:lnTo>
                    <a:pt x="385267" y="16466"/>
                  </a:lnTo>
                  <a:lnTo>
                    <a:pt x="385057" y="16466"/>
                  </a:lnTo>
                  <a:lnTo>
                    <a:pt x="384663" y="16466"/>
                  </a:lnTo>
                  <a:lnTo>
                    <a:pt x="384270" y="16466"/>
                  </a:lnTo>
                  <a:lnTo>
                    <a:pt x="384086" y="16466"/>
                  </a:lnTo>
                  <a:lnTo>
                    <a:pt x="383692" y="16466"/>
                  </a:lnTo>
                  <a:lnTo>
                    <a:pt x="383482" y="16466"/>
                  </a:lnTo>
                  <a:lnTo>
                    <a:pt x="383089" y="16466"/>
                  </a:lnTo>
                  <a:lnTo>
                    <a:pt x="382695" y="16466"/>
                  </a:lnTo>
                  <a:lnTo>
                    <a:pt x="382511" y="16858"/>
                  </a:lnTo>
                  <a:lnTo>
                    <a:pt x="382118" y="16858"/>
                  </a:lnTo>
                  <a:lnTo>
                    <a:pt x="381908" y="16858"/>
                  </a:lnTo>
                </a:path>
                <a:path w="524510" h="36195">
                  <a:moveTo>
                    <a:pt x="381908" y="16858"/>
                  </a:moveTo>
                  <a:lnTo>
                    <a:pt x="381514" y="16858"/>
                  </a:lnTo>
                  <a:lnTo>
                    <a:pt x="381121" y="16858"/>
                  </a:lnTo>
                  <a:lnTo>
                    <a:pt x="380937" y="16858"/>
                  </a:lnTo>
                  <a:lnTo>
                    <a:pt x="380543" y="16858"/>
                  </a:lnTo>
                  <a:lnTo>
                    <a:pt x="380333" y="16858"/>
                  </a:lnTo>
                  <a:lnTo>
                    <a:pt x="379940" y="16858"/>
                  </a:lnTo>
                  <a:lnTo>
                    <a:pt x="379546" y="16858"/>
                  </a:lnTo>
                  <a:lnTo>
                    <a:pt x="379362" y="16858"/>
                  </a:lnTo>
                  <a:lnTo>
                    <a:pt x="378969" y="16858"/>
                  </a:lnTo>
                  <a:lnTo>
                    <a:pt x="378759" y="17250"/>
                  </a:lnTo>
                  <a:lnTo>
                    <a:pt x="378365" y="17250"/>
                  </a:lnTo>
                  <a:lnTo>
                    <a:pt x="377971" y="17250"/>
                  </a:lnTo>
                  <a:lnTo>
                    <a:pt x="377788" y="17250"/>
                  </a:lnTo>
                  <a:lnTo>
                    <a:pt x="377394" y="17250"/>
                  </a:lnTo>
                  <a:lnTo>
                    <a:pt x="377184" y="17250"/>
                  </a:lnTo>
                  <a:lnTo>
                    <a:pt x="376213" y="17250"/>
                  </a:lnTo>
                  <a:lnTo>
                    <a:pt x="375820" y="17250"/>
                  </a:lnTo>
                  <a:lnTo>
                    <a:pt x="375610" y="17250"/>
                  </a:lnTo>
                  <a:lnTo>
                    <a:pt x="375216" y="17250"/>
                  </a:lnTo>
                  <a:lnTo>
                    <a:pt x="374822" y="17250"/>
                  </a:lnTo>
                  <a:lnTo>
                    <a:pt x="374639" y="17250"/>
                  </a:lnTo>
                  <a:lnTo>
                    <a:pt x="374245" y="17250"/>
                  </a:lnTo>
                  <a:lnTo>
                    <a:pt x="374035" y="17250"/>
                  </a:lnTo>
                  <a:lnTo>
                    <a:pt x="373641" y="17250"/>
                  </a:lnTo>
                  <a:lnTo>
                    <a:pt x="373248" y="17250"/>
                  </a:lnTo>
                  <a:lnTo>
                    <a:pt x="373064" y="17250"/>
                  </a:lnTo>
                  <a:lnTo>
                    <a:pt x="372067" y="17250"/>
                  </a:lnTo>
                  <a:lnTo>
                    <a:pt x="371673" y="17250"/>
                  </a:lnTo>
                  <a:lnTo>
                    <a:pt x="371673" y="17459"/>
                  </a:lnTo>
                  <a:lnTo>
                    <a:pt x="371490" y="17459"/>
                  </a:lnTo>
                  <a:lnTo>
                    <a:pt x="371096" y="17459"/>
                  </a:lnTo>
                  <a:lnTo>
                    <a:pt x="370886" y="17459"/>
                  </a:lnTo>
                  <a:lnTo>
                    <a:pt x="370492" y="17459"/>
                  </a:lnTo>
                  <a:lnTo>
                    <a:pt x="370099" y="17459"/>
                  </a:lnTo>
                  <a:lnTo>
                    <a:pt x="369915" y="17459"/>
                  </a:lnTo>
                  <a:lnTo>
                    <a:pt x="369521" y="17459"/>
                  </a:lnTo>
                  <a:lnTo>
                    <a:pt x="369311" y="17459"/>
                  </a:lnTo>
                  <a:lnTo>
                    <a:pt x="368918" y="17459"/>
                  </a:lnTo>
                  <a:lnTo>
                    <a:pt x="368524" y="17459"/>
                  </a:lnTo>
                  <a:lnTo>
                    <a:pt x="368340" y="17459"/>
                  </a:lnTo>
                  <a:lnTo>
                    <a:pt x="367947" y="17459"/>
                  </a:lnTo>
                  <a:lnTo>
                    <a:pt x="367737" y="17459"/>
                  </a:lnTo>
                  <a:lnTo>
                    <a:pt x="366766" y="17459"/>
                  </a:lnTo>
                  <a:lnTo>
                    <a:pt x="366372" y="17459"/>
                  </a:lnTo>
                  <a:lnTo>
                    <a:pt x="366162" y="17459"/>
                  </a:lnTo>
                  <a:lnTo>
                    <a:pt x="365769" y="17459"/>
                  </a:lnTo>
                  <a:lnTo>
                    <a:pt x="365375" y="17459"/>
                  </a:lnTo>
                  <a:lnTo>
                    <a:pt x="365191" y="17459"/>
                  </a:lnTo>
                  <a:lnTo>
                    <a:pt x="364798" y="17459"/>
                  </a:lnTo>
                  <a:lnTo>
                    <a:pt x="364588" y="17459"/>
                  </a:lnTo>
                  <a:lnTo>
                    <a:pt x="364588" y="17852"/>
                  </a:lnTo>
                  <a:lnTo>
                    <a:pt x="364194" y="17852"/>
                  </a:lnTo>
                  <a:lnTo>
                    <a:pt x="363800" y="17852"/>
                  </a:lnTo>
                  <a:lnTo>
                    <a:pt x="363800" y="17852"/>
                  </a:lnTo>
                  <a:lnTo>
                    <a:pt x="362620" y="17852"/>
                  </a:lnTo>
                  <a:lnTo>
                    <a:pt x="362226" y="17852"/>
                  </a:lnTo>
                  <a:lnTo>
                    <a:pt x="362042" y="17852"/>
                  </a:lnTo>
                  <a:lnTo>
                    <a:pt x="361649" y="17852"/>
                  </a:lnTo>
                  <a:lnTo>
                    <a:pt x="361439" y="17852"/>
                  </a:lnTo>
                  <a:lnTo>
                    <a:pt x="361045" y="17852"/>
                  </a:lnTo>
                  <a:lnTo>
                    <a:pt x="360651" y="17852"/>
                  </a:lnTo>
                  <a:lnTo>
                    <a:pt x="360468" y="17852"/>
                  </a:lnTo>
                  <a:lnTo>
                    <a:pt x="360074" y="17852"/>
                  </a:lnTo>
                  <a:lnTo>
                    <a:pt x="359864" y="17852"/>
                  </a:lnTo>
                  <a:lnTo>
                    <a:pt x="359470" y="17852"/>
                  </a:lnTo>
                  <a:lnTo>
                    <a:pt x="359077" y="17852"/>
                  </a:lnTo>
                  <a:lnTo>
                    <a:pt x="358867" y="17852"/>
                  </a:lnTo>
                  <a:lnTo>
                    <a:pt x="358473" y="17852"/>
                  </a:lnTo>
                  <a:lnTo>
                    <a:pt x="358290" y="17852"/>
                  </a:lnTo>
                  <a:lnTo>
                    <a:pt x="357896" y="17852"/>
                  </a:lnTo>
                  <a:lnTo>
                    <a:pt x="357502" y="17852"/>
                  </a:lnTo>
                  <a:lnTo>
                    <a:pt x="357292" y="18034"/>
                  </a:lnTo>
                  <a:lnTo>
                    <a:pt x="356899" y="18034"/>
                  </a:lnTo>
                  <a:lnTo>
                    <a:pt x="356715" y="18034"/>
                  </a:lnTo>
                  <a:lnTo>
                    <a:pt x="356321" y="18034"/>
                  </a:lnTo>
                  <a:lnTo>
                    <a:pt x="355928" y="18034"/>
                  </a:lnTo>
                  <a:lnTo>
                    <a:pt x="355718" y="18034"/>
                  </a:lnTo>
                  <a:lnTo>
                    <a:pt x="355324" y="18034"/>
                  </a:lnTo>
                  <a:lnTo>
                    <a:pt x="355140" y="18034"/>
                  </a:lnTo>
                  <a:lnTo>
                    <a:pt x="354747" y="18034"/>
                  </a:lnTo>
                  <a:lnTo>
                    <a:pt x="354353" y="18034"/>
                  </a:lnTo>
                  <a:lnTo>
                    <a:pt x="354143" y="18034"/>
                  </a:lnTo>
                  <a:lnTo>
                    <a:pt x="353750" y="18034"/>
                  </a:lnTo>
                  <a:lnTo>
                    <a:pt x="353750" y="18427"/>
                  </a:lnTo>
                  <a:lnTo>
                    <a:pt x="353566" y="18427"/>
                  </a:lnTo>
                  <a:lnTo>
                    <a:pt x="353172" y="18427"/>
                  </a:lnTo>
                  <a:lnTo>
                    <a:pt x="352779" y="18427"/>
                  </a:lnTo>
                  <a:lnTo>
                    <a:pt x="352569" y="18427"/>
                  </a:lnTo>
                  <a:lnTo>
                    <a:pt x="352175" y="18427"/>
                  </a:lnTo>
                  <a:lnTo>
                    <a:pt x="351991" y="18427"/>
                  </a:lnTo>
                  <a:lnTo>
                    <a:pt x="351598" y="18427"/>
                  </a:lnTo>
                  <a:lnTo>
                    <a:pt x="351204" y="18427"/>
                  </a:lnTo>
                  <a:lnTo>
                    <a:pt x="350994" y="18427"/>
                  </a:lnTo>
                  <a:lnTo>
                    <a:pt x="350600" y="18427"/>
                  </a:lnTo>
                  <a:lnTo>
                    <a:pt x="350417" y="18427"/>
                  </a:lnTo>
                  <a:lnTo>
                    <a:pt x="350023" y="18427"/>
                  </a:lnTo>
                  <a:lnTo>
                    <a:pt x="349026" y="18427"/>
                  </a:lnTo>
                  <a:lnTo>
                    <a:pt x="348842" y="18427"/>
                  </a:lnTo>
                  <a:lnTo>
                    <a:pt x="348449" y="18427"/>
                  </a:lnTo>
                  <a:lnTo>
                    <a:pt x="348055" y="18427"/>
                  </a:lnTo>
                  <a:lnTo>
                    <a:pt x="347845" y="18427"/>
                  </a:lnTo>
                  <a:lnTo>
                    <a:pt x="347451" y="18427"/>
                  </a:lnTo>
                  <a:lnTo>
                    <a:pt x="347268" y="18427"/>
                  </a:lnTo>
                  <a:lnTo>
                    <a:pt x="346874" y="18427"/>
                  </a:lnTo>
                  <a:lnTo>
                    <a:pt x="346480" y="18427"/>
                  </a:lnTo>
                  <a:lnTo>
                    <a:pt x="346270" y="18819"/>
                  </a:lnTo>
                </a:path>
                <a:path w="524510" h="36195">
                  <a:moveTo>
                    <a:pt x="346270" y="18819"/>
                  </a:moveTo>
                  <a:lnTo>
                    <a:pt x="345877" y="18819"/>
                  </a:lnTo>
                  <a:lnTo>
                    <a:pt x="345693" y="18819"/>
                  </a:lnTo>
                  <a:lnTo>
                    <a:pt x="345299" y="18819"/>
                  </a:lnTo>
                  <a:lnTo>
                    <a:pt x="344906" y="18819"/>
                  </a:lnTo>
                  <a:lnTo>
                    <a:pt x="344696" y="18819"/>
                  </a:lnTo>
                  <a:lnTo>
                    <a:pt x="343725" y="18819"/>
                  </a:lnTo>
                  <a:lnTo>
                    <a:pt x="343331" y="18819"/>
                  </a:lnTo>
                  <a:lnTo>
                    <a:pt x="343121" y="18819"/>
                  </a:lnTo>
                  <a:lnTo>
                    <a:pt x="342728" y="18819"/>
                  </a:lnTo>
                  <a:lnTo>
                    <a:pt x="342544" y="18819"/>
                  </a:lnTo>
                  <a:lnTo>
                    <a:pt x="342150" y="18819"/>
                  </a:lnTo>
                  <a:lnTo>
                    <a:pt x="341757" y="18819"/>
                  </a:lnTo>
                  <a:lnTo>
                    <a:pt x="341547" y="18819"/>
                  </a:lnTo>
                  <a:lnTo>
                    <a:pt x="341153" y="18819"/>
                  </a:lnTo>
                  <a:lnTo>
                    <a:pt x="340969" y="18819"/>
                  </a:lnTo>
                  <a:lnTo>
                    <a:pt x="340576" y="18819"/>
                  </a:lnTo>
                  <a:lnTo>
                    <a:pt x="339579" y="18819"/>
                  </a:lnTo>
                  <a:lnTo>
                    <a:pt x="339395" y="18819"/>
                  </a:lnTo>
                  <a:lnTo>
                    <a:pt x="339395" y="19028"/>
                  </a:lnTo>
                  <a:lnTo>
                    <a:pt x="339001" y="19028"/>
                  </a:lnTo>
                  <a:lnTo>
                    <a:pt x="338608" y="19028"/>
                  </a:lnTo>
                  <a:lnTo>
                    <a:pt x="338398" y="19028"/>
                  </a:lnTo>
                  <a:lnTo>
                    <a:pt x="338004" y="19028"/>
                  </a:lnTo>
                  <a:lnTo>
                    <a:pt x="337820" y="19028"/>
                  </a:lnTo>
                  <a:lnTo>
                    <a:pt x="337427" y="19028"/>
                  </a:lnTo>
                  <a:lnTo>
                    <a:pt x="337033" y="19028"/>
                  </a:lnTo>
                  <a:lnTo>
                    <a:pt x="336823" y="19028"/>
                  </a:lnTo>
                  <a:lnTo>
                    <a:pt x="336429" y="19028"/>
                  </a:lnTo>
                  <a:lnTo>
                    <a:pt x="336246" y="19028"/>
                  </a:lnTo>
                  <a:lnTo>
                    <a:pt x="335852" y="19028"/>
                  </a:lnTo>
                  <a:lnTo>
                    <a:pt x="335458" y="19028"/>
                  </a:lnTo>
                  <a:lnTo>
                    <a:pt x="335249" y="19028"/>
                  </a:lnTo>
                  <a:lnTo>
                    <a:pt x="334278" y="19028"/>
                  </a:lnTo>
                  <a:lnTo>
                    <a:pt x="333884" y="19028"/>
                  </a:lnTo>
                  <a:lnTo>
                    <a:pt x="333674" y="19028"/>
                  </a:lnTo>
                  <a:lnTo>
                    <a:pt x="333280" y="19028"/>
                  </a:lnTo>
                  <a:lnTo>
                    <a:pt x="333097" y="19028"/>
                  </a:lnTo>
                  <a:lnTo>
                    <a:pt x="332703" y="19028"/>
                  </a:lnTo>
                  <a:lnTo>
                    <a:pt x="332309" y="19028"/>
                  </a:lnTo>
                  <a:lnTo>
                    <a:pt x="332099" y="19028"/>
                  </a:lnTo>
                  <a:lnTo>
                    <a:pt x="332099" y="19420"/>
                  </a:lnTo>
                  <a:lnTo>
                    <a:pt x="331706" y="19420"/>
                  </a:lnTo>
                  <a:lnTo>
                    <a:pt x="331522" y="19420"/>
                  </a:lnTo>
                  <a:lnTo>
                    <a:pt x="331522" y="19420"/>
                  </a:lnTo>
                  <a:lnTo>
                    <a:pt x="330131" y="19420"/>
                  </a:lnTo>
                  <a:lnTo>
                    <a:pt x="329948" y="19420"/>
                  </a:lnTo>
                  <a:lnTo>
                    <a:pt x="329554" y="19420"/>
                  </a:lnTo>
                  <a:lnTo>
                    <a:pt x="329160" y="19420"/>
                  </a:lnTo>
                  <a:lnTo>
                    <a:pt x="328950" y="19420"/>
                  </a:lnTo>
                  <a:lnTo>
                    <a:pt x="328557" y="19420"/>
                  </a:lnTo>
                  <a:lnTo>
                    <a:pt x="328373" y="19603"/>
                  </a:lnTo>
                  <a:lnTo>
                    <a:pt x="327979" y="19603"/>
                  </a:lnTo>
                  <a:lnTo>
                    <a:pt x="327586" y="19603"/>
                  </a:lnTo>
                  <a:lnTo>
                    <a:pt x="327376" y="19603"/>
                  </a:lnTo>
                  <a:lnTo>
                    <a:pt x="326982" y="19603"/>
                  </a:lnTo>
                  <a:lnTo>
                    <a:pt x="326011" y="19603"/>
                  </a:lnTo>
                  <a:lnTo>
                    <a:pt x="325801" y="19603"/>
                  </a:lnTo>
                  <a:lnTo>
                    <a:pt x="325408" y="19603"/>
                  </a:lnTo>
                  <a:lnTo>
                    <a:pt x="325224" y="19603"/>
                  </a:lnTo>
                  <a:lnTo>
                    <a:pt x="324830" y="19603"/>
                  </a:lnTo>
                  <a:lnTo>
                    <a:pt x="324437" y="19603"/>
                  </a:lnTo>
                  <a:lnTo>
                    <a:pt x="324227" y="19603"/>
                  </a:lnTo>
                  <a:lnTo>
                    <a:pt x="323833" y="19603"/>
                  </a:lnTo>
                  <a:lnTo>
                    <a:pt x="323649" y="19603"/>
                  </a:lnTo>
                  <a:lnTo>
                    <a:pt x="323256" y="19603"/>
                  </a:lnTo>
                  <a:lnTo>
                    <a:pt x="322862" y="19603"/>
                  </a:lnTo>
                  <a:lnTo>
                    <a:pt x="322652" y="19603"/>
                  </a:lnTo>
                  <a:lnTo>
                    <a:pt x="322258" y="19603"/>
                  </a:lnTo>
                  <a:lnTo>
                    <a:pt x="322075" y="19603"/>
                  </a:lnTo>
                  <a:lnTo>
                    <a:pt x="321681" y="19603"/>
                  </a:lnTo>
                  <a:lnTo>
                    <a:pt x="321287" y="19603"/>
                  </a:lnTo>
                  <a:lnTo>
                    <a:pt x="321078" y="19995"/>
                  </a:lnTo>
                  <a:lnTo>
                    <a:pt x="320684" y="19995"/>
                  </a:lnTo>
                  <a:lnTo>
                    <a:pt x="320500" y="19995"/>
                  </a:lnTo>
                  <a:lnTo>
                    <a:pt x="320107" y="19995"/>
                  </a:lnTo>
                  <a:lnTo>
                    <a:pt x="319713" y="19995"/>
                  </a:lnTo>
                  <a:lnTo>
                    <a:pt x="319503" y="19995"/>
                  </a:lnTo>
                  <a:lnTo>
                    <a:pt x="319109" y="19995"/>
                  </a:lnTo>
                  <a:lnTo>
                    <a:pt x="318926" y="19995"/>
                  </a:lnTo>
                  <a:lnTo>
                    <a:pt x="318532" y="19995"/>
                  </a:lnTo>
                  <a:lnTo>
                    <a:pt x="318138" y="19995"/>
                  </a:lnTo>
                  <a:lnTo>
                    <a:pt x="317928" y="19995"/>
                  </a:lnTo>
                  <a:lnTo>
                    <a:pt x="317535" y="19995"/>
                  </a:lnTo>
                  <a:lnTo>
                    <a:pt x="316564" y="19995"/>
                  </a:lnTo>
                  <a:lnTo>
                    <a:pt x="316354" y="19995"/>
                  </a:lnTo>
                  <a:lnTo>
                    <a:pt x="315960" y="19995"/>
                  </a:lnTo>
                  <a:lnTo>
                    <a:pt x="315777" y="19995"/>
                  </a:lnTo>
                  <a:lnTo>
                    <a:pt x="315383" y="19995"/>
                  </a:lnTo>
                  <a:lnTo>
                    <a:pt x="314989" y="19995"/>
                  </a:lnTo>
                  <a:lnTo>
                    <a:pt x="314779" y="19995"/>
                  </a:lnTo>
                  <a:lnTo>
                    <a:pt x="314386" y="19995"/>
                  </a:lnTo>
                  <a:lnTo>
                    <a:pt x="314202" y="19995"/>
                  </a:lnTo>
                  <a:lnTo>
                    <a:pt x="313808" y="20387"/>
                  </a:lnTo>
                  <a:lnTo>
                    <a:pt x="313415" y="20387"/>
                  </a:lnTo>
                  <a:lnTo>
                    <a:pt x="313205" y="20387"/>
                  </a:lnTo>
                  <a:lnTo>
                    <a:pt x="312811" y="20387"/>
                  </a:lnTo>
                  <a:lnTo>
                    <a:pt x="312627" y="20387"/>
                  </a:lnTo>
                  <a:lnTo>
                    <a:pt x="312234" y="20387"/>
                  </a:lnTo>
                  <a:lnTo>
                    <a:pt x="311237" y="20387"/>
                  </a:lnTo>
                  <a:lnTo>
                    <a:pt x="311053" y="20387"/>
                  </a:lnTo>
                  <a:lnTo>
                    <a:pt x="310659" y="20387"/>
                  </a:lnTo>
                </a:path>
                <a:path w="524510" h="36195">
                  <a:moveTo>
                    <a:pt x="310659" y="20387"/>
                  </a:moveTo>
                  <a:lnTo>
                    <a:pt x="310266" y="20387"/>
                  </a:lnTo>
                  <a:lnTo>
                    <a:pt x="310056" y="20387"/>
                  </a:lnTo>
                  <a:lnTo>
                    <a:pt x="309662" y="20387"/>
                  </a:lnTo>
                  <a:lnTo>
                    <a:pt x="309478" y="20387"/>
                  </a:lnTo>
                  <a:lnTo>
                    <a:pt x="309085" y="20387"/>
                  </a:lnTo>
                  <a:lnTo>
                    <a:pt x="308691" y="20387"/>
                  </a:lnTo>
                  <a:lnTo>
                    <a:pt x="308481" y="20387"/>
                  </a:lnTo>
                  <a:lnTo>
                    <a:pt x="308087" y="20387"/>
                  </a:lnTo>
                  <a:lnTo>
                    <a:pt x="307116" y="20387"/>
                  </a:lnTo>
                  <a:lnTo>
                    <a:pt x="306907" y="20387"/>
                  </a:lnTo>
                  <a:lnTo>
                    <a:pt x="306513" y="20596"/>
                  </a:lnTo>
                  <a:lnTo>
                    <a:pt x="306329" y="20596"/>
                  </a:lnTo>
                  <a:lnTo>
                    <a:pt x="305936" y="20596"/>
                  </a:lnTo>
                  <a:lnTo>
                    <a:pt x="305542" y="20596"/>
                  </a:lnTo>
                  <a:lnTo>
                    <a:pt x="305332" y="20596"/>
                  </a:lnTo>
                  <a:lnTo>
                    <a:pt x="304938" y="20596"/>
                  </a:lnTo>
                  <a:lnTo>
                    <a:pt x="304755" y="20596"/>
                  </a:lnTo>
                  <a:lnTo>
                    <a:pt x="304361" y="20596"/>
                  </a:lnTo>
                  <a:lnTo>
                    <a:pt x="303967" y="20596"/>
                  </a:lnTo>
                  <a:lnTo>
                    <a:pt x="303757" y="20596"/>
                  </a:lnTo>
                  <a:lnTo>
                    <a:pt x="303364" y="20596"/>
                  </a:lnTo>
                  <a:lnTo>
                    <a:pt x="303180" y="20596"/>
                  </a:lnTo>
                  <a:lnTo>
                    <a:pt x="303180" y="20988"/>
                  </a:lnTo>
                  <a:lnTo>
                    <a:pt x="302786" y="20988"/>
                  </a:lnTo>
                  <a:lnTo>
                    <a:pt x="302786" y="20988"/>
                  </a:lnTo>
                  <a:lnTo>
                    <a:pt x="301789" y="20988"/>
                  </a:lnTo>
                  <a:lnTo>
                    <a:pt x="301606" y="20988"/>
                  </a:lnTo>
                  <a:lnTo>
                    <a:pt x="301212" y="20988"/>
                  </a:lnTo>
                  <a:lnTo>
                    <a:pt x="300818" y="20988"/>
                  </a:lnTo>
                  <a:lnTo>
                    <a:pt x="300608" y="20988"/>
                  </a:lnTo>
                  <a:lnTo>
                    <a:pt x="300215" y="20988"/>
                  </a:lnTo>
                  <a:lnTo>
                    <a:pt x="300031" y="20988"/>
                  </a:lnTo>
                  <a:lnTo>
                    <a:pt x="299637" y="20988"/>
                  </a:lnTo>
                  <a:lnTo>
                    <a:pt x="299244" y="20988"/>
                  </a:lnTo>
                  <a:lnTo>
                    <a:pt x="299034" y="20988"/>
                  </a:lnTo>
                  <a:lnTo>
                    <a:pt x="298640" y="20988"/>
                  </a:lnTo>
                  <a:lnTo>
                    <a:pt x="297669" y="20988"/>
                  </a:lnTo>
                  <a:lnTo>
                    <a:pt x="297459" y="20988"/>
                  </a:lnTo>
                  <a:lnTo>
                    <a:pt x="297066" y="20988"/>
                  </a:lnTo>
                  <a:lnTo>
                    <a:pt x="296882" y="20988"/>
                  </a:lnTo>
                  <a:lnTo>
                    <a:pt x="296488" y="20988"/>
                  </a:lnTo>
                  <a:lnTo>
                    <a:pt x="296095" y="20988"/>
                  </a:lnTo>
                  <a:lnTo>
                    <a:pt x="295885" y="21171"/>
                  </a:lnTo>
                  <a:lnTo>
                    <a:pt x="295491" y="21171"/>
                  </a:lnTo>
                  <a:lnTo>
                    <a:pt x="295307" y="21171"/>
                  </a:lnTo>
                  <a:lnTo>
                    <a:pt x="294914" y="21171"/>
                  </a:lnTo>
                  <a:lnTo>
                    <a:pt x="294520" y="21171"/>
                  </a:lnTo>
                  <a:lnTo>
                    <a:pt x="293733" y="21171"/>
                  </a:lnTo>
                  <a:lnTo>
                    <a:pt x="293313" y="21171"/>
                  </a:lnTo>
                  <a:lnTo>
                    <a:pt x="292919" y="21171"/>
                  </a:lnTo>
                  <a:lnTo>
                    <a:pt x="292736" y="21171"/>
                  </a:lnTo>
                  <a:lnTo>
                    <a:pt x="292342" y="21171"/>
                  </a:lnTo>
                  <a:lnTo>
                    <a:pt x="292132" y="21171"/>
                  </a:lnTo>
                  <a:lnTo>
                    <a:pt x="291738" y="21171"/>
                  </a:lnTo>
                  <a:lnTo>
                    <a:pt x="291345" y="21171"/>
                  </a:lnTo>
                  <a:lnTo>
                    <a:pt x="291161" y="21171"/>
                  </a:lnTo>
                  <a:lnTo>
                    <a:pt x="290767" y="21171"/>
                  </a:lnTo>
                  <a:lnTo>
                    <a:pt x="290557" y="21171"/>
                  </a:lnTo>
                  <a:lnTo>
                    <a:pt x="290164" y="21171"/>
                  </a:lnTo>
                  <a:lnTo>
                    <a:pt x="289770" y="21171"/>
                  </a:lnTo>
                  <a:lnTo>
                    <a:pt x="289586" y="21171"/>
                  </a:lnTo>
                  <a:lnTo>
                    <a:pt x="289193" y="21171"/>
                  </a:lnTo>
                  <a:lnTo>
                    <a:pt x="288983" y="21171"/>
                  </a:lnTo>
                  <a:lnTo>
                    <a:pt x="288589" y="21563"/>
                  </a:lnTo>
                  <a:lnTo>
                    <a:pt x="288196" y="21563"/>
                  </a:lnTo>
                  <a:lnTo>
                    <a:pt x="288012" y="21563"/>
                  </a:lnTo>
                  <a:lnTo>
                    <a:pt x="287618" y="21563"/>
                  </a:lnTo>
                  <a:lnTo>
                    <a:pt x="287408" y="21563"/>
                  </a:lnTo>
                  <a:lnTo>
                    <a:pt x="287015" y="21563"/>
                  </a:lnTo>
                  <a:lnTo>
                    <a:pt x="286621" y="21563"/>
                  </a:lnTo>
                  <a:lnTo>
                    <a:pt x="286437" y="21563"/>
                  </a:lnTo>
                  <a:lnTo>
                    <a:pt x="286044" y="21563"/>
                  </a:lnTo>
                  <a:lnTo>
                    <a:pt x="285834" y="21563"/>
                  </a:lnTo>
                  <a:lnTo>
                    <a:pt x="285440" y="21563"/>
                  </a:lnTo>
                  <a:lnTo>
                    <a:pt x="285046" y="21563"/>
                  </a:lnTo>
                  <a:lnTo>
                    <a:pt x="284259" y="21563"/>
                  </a:lnTo>
                  <a:lnTo>
                    <a:pt x="283866" y="21563"/>
                  </a:lnTo>
                  <a:lnTo>
                    <a:pt x="283472" y="21563"/>
                  </a:lnTo>
                  <a:lnTo>
                    <a:pt x="283288" y="21563"/>
                  </a:lnTo>
                  <a:lnTo>
                    <a:pt x="282895" y="21563"/>
                  </a:lnTo>
                  <a:lnTo>
                    <a:pt x="282685" y="21563"/>
                  </a:lnTo>
                  <a:lnTo>
                    <a:pt x="282291" y="21563"/>
                  </a:lnTo>
                  <a:lnTo>
                    <a:pt x="281897" y="21563"/>
                  </a:lnTo>
                  <a:lnTo>
                    <a:pt x="281714" y="21563"/>
                  </a:lnTo>
                  <a:lnTo>
                    <a:pt x="281320" y="21955"/>
                  </a:lnTo>
                  <a:lnTo>
                    <a:pt x="281110" y="21955"/>
                  </a:lnTo>
                  <a:lnTo>
                    <a:pt x="280716" y="21955"/>
                  </a:lnTo>
                  <a:lnTo>
                    <a:pt x="280323" y="21955"/>
                  </a:lnTo>
                  <a:lnTo>
                    <a:pt x="280139" y="21955"/>
                  </a:lnTo>
                  <a:lnTo>
                    <a:pt x="279745" y="21955"/>
                  </a:lnTo>
                  <a:lnTo>
                    <a:pt x="278748" y="21955"/>
                  </a:lnTo>
                  <a:lnTo>
                    <a:pt x="278565" y="21955"/>
                  </a:lnTo>
                  <a:lnTo>
                    <a:pt x="278171" y="21955"/>
                  </a:lnTo>
                  <a:lnTo>
                    <a:pt x="277961" y="21955"/>
                  </a:lnTo>
                  <a:lnTo>
                    <a:pt x="277961" y="22164"/>
                  </a:lnTo>
                  <a:lnTo>
                    <a:pt x="276386" y="22164"/>
                  </a:lnTo>
                  <a:lnTo>
                    <a:pt x="275993" y="22164"/>
                  </a:lnTo>
                  <a:lnTo>
                    <a:pt x="275599" y="22164"/>
                  </a:lnTo>
                  <a:lnTo>
                    <a:pt x="275415" y="22164"/>
                  </a:lnTo>
                  <a:lnTo>
                    <a:pt x="275022" y="22164"/>
                  </a:lnTo>
                </a:path>
                <a:path w="524510" h="36195">
                  <a:moveTo>
                    <a:pt x="275022" y="22164"/>
                  </a:moveTo>
                  <a:lnTo>
                    <a:pt x="274812" y="22164"/>
                  </a:lnTo>
                  <a:lnTo>
                    <a:pt x="274418" y="22164"/>
                  </a:lnTo>
                  <a:lnTo>
                    <a:pt x="274025" y="22164"/>
                  </a:lnTo>
                  <a:lnTo>
                    <a:pt x="273841" y="22164"/>
                  </a:lnTo>
                  <a:lnTo>
                    <a:pt x="273447" y="22164"/>
                  </a:lnTo>
                  <a:lnTo>
                    <a:pt x="273237" y="22164"/>
                  </a:lnTo>
                  <a:lnTo>
                    <a:pt x="272844" y="22164"/>
                  </a:lnTo>
                  <a:lnTo>
                    <a:pt x="272450" y="22164"/>
                  </a:lnTo>
                  <a:lnTo>
                    <a:pt x="272266" y="22164"/>
                  </a:lnTo>
                  <a:lnTo>
                    <a:pt x="271873" y="22164"/>
                  </a:lnTo>
                  <a:lnTo>
                    <a:pt x="271663" y="22164"/>
                  </a:lnTo>
                  <a:lnTo>
                    <a:pt x="271269" y="22164"/>
                  </a:lnTo>
                  <a:lnTo>
                    <a:pt x="270875" y="22164"/>
                  </a:lnTo>
                  <a:lnTo>
                    <a:pt x="270692" y="22164"/>
                  </a:lnTo>
                  <a:lnTo>
                    <a:pt x="270692" y="22556"/>
                  </a:lnTo>
                  <a:lnTo>
                    <a:pt x="270298" y="22556"/>
                  </a:lnTo>
                  <a:lnTo>
                    <a:pt x="270298" y="22556"/>
                  </a:lnTo>
                  <a:lnTo>
                    <a:pt x="269301" y="22556"/>
                  </a:lnTo>
                  <a:lnTo>
                    <a:pt x="269117" y="22556"/>
                  </a:lnTo>
                  <a:lnTo>
                    <a:pt x="268724" y="22556"/>
                  </a:lnTo>
                  <a:lnTo>
                    <a:pt x="268514" y="22556"/>
                  </a:lnTo>
                  <a:lnTo>
                    <a:pt x="268120" y="22556"/>
                  </a:lnTo>
                  <a:lnTo>
                    <a:pt x="267726" y="22556"/>
                  </a:lnTo>
                  <a:lnTo>
                    <a:pt x="267543" y="22556"/>
                  </a:lnTo>
                  <a:lnTo>
                    <a:pt x="267149" y="22556"/>
                  </a:lnTo>
                  <a:lnTo>
                    <a:pt x="266939" y="22556"/>
                  </a:lnTo>
                  <a:lnTo>
                    <a:pt x="266545" y="22556"/>
                  </a:lnTo>
                  <a:lnTo>
                    <a:pt x="266152" y="22556"/>
                  </a:lnTo>
                  <a:lnTo>
                    <a:pt x="265365" y="22556"/>
                  </a:lnTo>
                  <a:lnTo>
                    <a:pt x="264971" y="22556"/>
                  </a:lnTo>
                  <a:lnTo>
                    <a:pt x="264577" y="22556"/>
                  </a:lnTo>
                  <a:lnTo>
                    <a:pt x="264394" y="22556"/>
                  </a:lnTo>
                  <a:lnTo>
                    <a:pt x="264000" y="22556"/>
                  </a:lnTo>
                  <a:lnTo>
                    <a:pt x="263790" y="22556"/>
                  </a:lnTo>
                  <a:lnTo>
                    <a:pt x="263396" y="22556"/>
                  </a:lnTo>
                  <a:lnTo>
                    <a:pt x="263396" y="22739"/>
                  </a:lnTo>
                  <a:lnTo>
                    <a:pt x="263003" y="22739"/>
                  </a:lnTo>
                  <a:lnTo>
                    <a:pt x="262819" y="22739"/>
                  </a:lnTo>
                  <a:lnTo>
                    <a:pt x="262425" y="22739"/>
                  </a:lnTo>
                  <a:lnTo>
                    <a:pt x="262215" y="22739"/>
                  </a:lnTo>
                  <a:lnTo>
                    <a:pt x="261244" y="22739"/>
                  </a:lnTo>
                  <a:lnTo>
                    <a:pt x="260851" y="22739"/>
                  </a:lnTo>
                  <a:lnTo>
                    <a:pt x="260641" y="22739"/>
                  </a:lnTo>
                  <a:lnTo>
                    <a:pt x="260247" y="22739"/>
                  </a:lnTo>
                  <a:lnTo>
                    <a:pt x="259854" y="22739"/>
                  </a:lnTo>
                  <a:lnTo>
                    <a:pt x="259670" y="22739"/>
                  </a:lnTo>
                  <a:lnTo>
                    <a:pt x="259276" y="22739"/>
                  </a:lnTo>
                  <a:lnTo>
                    <a:pt x="259066" y="22739"/>
                  </a:lnTo>
                  <a:lnTo>
                    <a:pt x="258673" y="22739"/>
                  </a:lnTo>
                  <a:lnTo>
                    <a:pt x="258279" y="22739"/>
                  </a:lnTo>
                  <a:lnTo>
                    <a:pt x="258095" y="22739"/>
                  </a:lnTo>
                  <a:lnTo>
                    <a:pt x="257702" y="22739"/>
                  </a:lnTo>
                  <a:lnTo>
                    <a:pt x="257492" y="22739"/>
                  </a:lnTo>
                  <a:lnTo>
                    <a:pt x="257098" y="22739"/>
                  </a:lnTo>
                  <a:lnTo>
                    <a:pt x="256704" y="22739"/>
                  </a:lnTo>
                  <a:lnTo>
                    <a:pt x="256521" y="22739"/>
                  </a:lnTo>
                  <a:lnTo>
                    <a:pt x="256127" y="23131"/>
                  </a:lnTo>
                  <a:lnTo>
                    <a:pt x="255917" y="23131"/>
                  </a:lnTo>
                  <a:lnTo>
                    <a:pt x="255524" y="23131"/>
                  </a:lnTo>
                  <a:lnTo>
                    <a:pt x="255130" y="23131"/>
                  </a:lnTo>
                  <a:lnTo>
                    <a:pt x="254946" y="23131"/>
                  </a:lnTo>
                  <a:lnTo>
                    <a:pt x="254553" y="23131"/>
                  </a:lnTo>
                  <a:lnTo>
                    <a:pt x="254343" y="23131"/>
                  </a:lnTo>
                  <a:lnTo>
                    <a:pt x="253949" y="23131"/>
                  </a:lnTo>
                  <a:lnTo>
                    <a:pt x="253555" y="23131"/>
                  </a:lnTo>
                  <a:lnTo>
                    <a:pt x="253372" y="23131"/>
                  </a:lnTo>
                  <a:lnTo>
                    <a:pt x="252978" y="23131"/>
                  </a:lnTo>
                  <a:lnTo>
                    <a:pt x="252768" y="23131"/>
                  </a:lnTo>
                  <a:lnTo>
                    <a:pt x="251797" y="23131"/>
                  </a:lnTo>
                  <a:lnTo>
                    <a:pt x="251403" y="23131"/>
                  </a:lnTo>
                  <a:lnTo>
                    <a:pt x="251194" y="23131"/>
                  </a:lnTo>
                  <a:lnTo>
                    <a:pt x="250800" y="23131"/>
                  </a:lnTo>
                  <a:lnTo>
                    <a:pt x="250406" y="23131"/>
                  </a:lnTo>
                  <a:lnTo>
                    <a:pt x="250223" y="23131"/>
                  </a:lnTo>
                  <a:lnTo>
                    <a:pt x="249829" y="23131"/>
                  </a:lnTo>
                  <a:lnTo>
                    <a:pt x="249619" y="23131"/>
                  </a:lnTo>
                  <a:lnTo>
                    <a:pt x="249225" y="23131"/>
                  </a:lnTo>
                  <a:lnTo>
                    <a:pt x="248832" y="23523"/>
                  </a:lnTo>
                  <a:lnTo>
                    <a:pt x="248648" y="23523"/>
                  </a:lnTo>
                  <a:lnTo>
                    <a:pt x="248254" y="23523"/>
                  </a:lnTo>
                  <a:lnTo>
                    <a:pt x="248044" y="23523"/>
                  </a:lnTo>
                  <a:lnTo>
                    <a:pt x="247651" y="23523"/>
                  </a:lnTo>
                  <a:lnTo>
                    <a:pt x="247257" y="23523"/>
                  </a:lnTo>
                  <a:lnTo>
                    <a:pt x="246470" y="23523"/>
                  </a:lnTo>
                  <a:lnTo>
                    <a:pt x="246076" y="23523"/>
                  </a:lnTo>
                  <a:lnTo>
                    <a:pt x="245683" y="23523"/>
                  </a:lnTo>
                  <a:lnTo>
                    <a:pt x="245499" y="23523"/>
                  </a:lnTo>
                  <a:lnTo>
                    <a:pt x="245499" y="23732"/>
                  </a:lnTo>
                  <a:lnTo>
                    <a:pt x="245105" y="23732"/>
                  </a:lnTo>
                  <a:lnTo>
                    <a:pt x="244895" y="23732"/>
                  </a:lnTo>
                  <a:lnTo>
                    <a:pt x="244895" y="23732"/>
                  </a:lnTo>
                  <a:lnTo>
                    <a:pt x="243924" y="23732"/>
                  </a:lnTo>
                  <a:lnTo>
                    <a:pt x="243531" y="23732"/>
                  </a:lnTo>
                  <a:lnTo>
                    <a:pt x="243321" y="23732"/>
                  </a:lnTo>
                  <a:lnTo>
                    <a:pt x="242350" y="23732"/>
                  </a:lnTo>
                  <a:lnTo>
                    <a:pt x="241956" y="23732"/>
                  </a:lnTo>
                  <a:lnTo>
                    <a:pt x="241746" y="23732"/>
                  </a:lnTo>
                  <a:lnTo>
                    <a:pt x="241353" y="23732"/>
                  </a:lnTo>
                  <a:lnTo>
                    <a:pt x="240959" y="23732"/>
                  </a:lnTo>
                  <a:lnTo>
                    <a:pt x="240775" y="23732"/>
                  </a:lnTo>
                  <a:lnTo>
                    <a:pt x="240382" y="23732"/>
                  </a:lnTo>
                  <a:lnTo>
                    <a:pt x="240172" y="23732"/>
                  </a:lnTo>
                  <a:lnTo>
                    <a:pt x="239778" y="23732"/>
                  </a:lnTo>
                  <a:lnTo>
                    <a:pt x="239384" y="23732"/>
                  </a:lnTo>
                  <a:lnTo>
                    <a:pt x="239201" y="23732"/>
                  </a:lnTo>
                </a:path>
                <a:path w="524510" h="36195">
                  <a:moveTo>
                    <a:pt x="239201" y="23732"/>
                  </a:moveTo>
                  <a:lnTo>
                    <a:pt x="238807" y="23732"/>
                  </a:lnTo>
                  <a:lnTo>
                    <a:pt x="238597" y="23732"/>
                  </a:lnTo>
                  <a:lnTo>
                    <a:pt x="238203" y="23732"/>
                  </a:lnTo>
                  <a:lnTo>
                    <a:pt x="238203" y="24125"/>
                  </a:lnTo>
                  <a:lnTo>
                    <a:pt x="237810" y="24125"/>
                  </a:lnTo>
                  <a:lnTo>
                    <a:pt x="237810" y="24125"/>
                  </a:lnTo>
                  <a:lnTo>
                    <a:pt x="237023" y="24125"/>
                  </a:lnTo>
                  <a:lnTo>
                    <a:pt x="236629" y="24125"/>
                  </a:lnTo>
                  <a:lnTo>
                    <a:pt x="236235" y="24125"/>
                  </a:lnTo>
                  <a:lnTo>
                    <a:pt x="236052" y="24125"/>
                  </a:lnTo>
                  <a:lnTo>
                    <a:pt x="235658" y="24125"/>
                  </a:lnTo>
                  <a:lnTo>
                    <a:pt x="235448" y="24125"/>
                  </a:lnTo>
                  <a:lnTo>
                    <a:pt x="235054" y="24125"/>
                  </a:lnTo>
                  <a:lnTo>
                    <a:pt x="234661" y="24125"/>
                  </a:lnTo>
                  <a:lnTo>
                    <a:pt x="234477" y="24125"/>
                  </a:lnTo>
                  <a:lnTo>
                    <a:pt x="234083" y="24125"/>
                  </a:lnTo>
                  <a:lnTo>
                    <a:pt x="233873" y="24125"/>
                  </a:lnTo>
                  <a:lnTo>
                    <a:pt x="232902" y="24125"/>
                  </a:lnTo>
                  <a:lnTo>
                    <a:pt x="232509" y="24125"/>
                  </a:lnTo>
                  <a:lnTo>
                    <a:pt x="232299" y="24125"/>
                  </a:lnTo>
                  <a:lnTo>
                    <a:pt x="231905" y="24125"/>
                  </a:lnTo>
                  <a:lnTo>
                    <a:pt x="231512" y="24125"/>
                  </a:lnTo>
                  <a:lnTo>
                    <a:pt x="231328" y="24125"/>
                  </a:lnTo>
                  <a:lnTo>
                    <a:pt x="230934" y="24125"/>
                  </a:lnTo>
                  <a:lnTo>
                    <a:pt x="230934" y="24307"/>
                  </a:lnTo>
                  <a:lnTo>
                    <a:pt x="228756" y="24307"/>
                  </a:lnTo>
                  <a:lnTo>
                    <a:pt x="228362" y="24307"/>
                  </a:lnTo>
                  <a:lnTo>
                    <a:pt x="228153" y="24307"/>
                  </a:lnTo>
                  <a:lnTo>
                    <a:pt x="227759" y="24307"/>
                  </a:lnTo>
                  <a:lnTo>
                    <a:pt x="227575" y="24307"/>
                  </a:lnTo>
                  <a:lnTo>
                    <a:pt x="227182" y="24307"/>
                  </a:lnTo>
                  <a:lnTo>
                    <a:pt x="226788" y="24307"/>
                  </a:lnTo>
                  <a:lnTo>
                    <a:pt x="226578" y="24307"/>
                  </a:lnTo>
                  <a:lnTo>
                    <a:pt x="226184" y="24307"/>
                  </a:lnTo>
                  <a:lnTo>
                    <a:pt x="226001" y="24307"/>
                  </a:lnTo>
                  <a:lnTo>
                    <a:pt x="225607" y="24307"/>
                  </a:lnTo>
                  <a:lnTo>
                    <a:pt x="225213" y="24307"/>
                  </a:lnTo>
                  <a:lnTo>
                    <a:pt x="225003" y="24307"/>
                  </a:lnTo>
                  <a:lnTo>
                    <a:pt x="224610" y="24307"/>
                  </a:lnTo>
                  <a:lnTo>
                    <a:pt x="224426" y="24307"/>
                  </a:lnTo>
                  <a:lnTo>
                    <a:pt x="224032" y="24307"/>
                  </a:lnTo>
                  <a:lnTo>
                    <a:pt x="223639" y="24700"/>
                  </a:lnTo>
                  <a:lnTo>
                    <a:pt x="223429" y="24700"/>
                  </a:lnTo>
                  <a:lnTo>
                    <a:pt x="223035" y="24700"/>
                  </a:lnTo>
                  <a:lnTo>
                    <a:pt x="222852" y="24700"/>
                  </a:lnTo>
                  <a:lnTo>
                    <a:pt x="222458" y="24700"/>
                  </a:lnTo>
                  <a:lnTo>
                    <a:pt x="222064" y="24700"/>
                  </a:lnTo>
                  <a:lnTo>
                    <a:pt x="221854" y="24700"/>
                  </a:lnTo>
                  <a:lnTo>
                    <a:pt x="221461" y="24700"/>
                  </a:lnTo>
                  <a:lnTo>
                    <a:pt x="221277" y="24700"/>
                  </a:lnTo>
                  <a:lnTo>
                    <a:pt x="220883" y="24700"/>
                  </a:lnTo>
                  <a:lnTo>
                    <a:pt x="220490" y="24700"/>
                  </a:lnTo>
                  <a:lnTo>
                    <a:pt x="220280" y="24700"/>
                  </a:lnTo>
                  <a:lnTo>
                    <a:pt x="220280" y="25092"/>
                  </a:lnTo>
                  <a:lnTo>
                    <a:pt x="219309" y="25092"/>
                  </a:lnTo>
                  <a:lnTo>
                    <a:pt x="218915" y="25092"/>
                  </a:lnTo>
                  <a:lnTo>
                    <a:pt x="218705" y="25092"/>
                  </a:lnTo>
                  <a:lnTo>
                    <a:pt x="218312" y="25092"/>
                  </a:lnTo>
                  <a:lnTo>
                    <a:pt x="218128" y="25092"/>
                  </a:lnTo>
                  <a:lnTo>
                    <a:pt x="217734" y="25092"/>
                  </a:lnTo>
                  <a:lnTo>
                    <a:pt x="217341" y="25092"/>
                  </a:lnTo>
                  <a:lnTo>
                    <a:pt x="217131" y="25092"/>
                  </a:lnTo>
                  <a:lnTo>
                    <a:pt x="216737" y="25092"/>
                  </a:lnTo>
                  <a:lnTo>
                    <a:pt x="216553" y="25092"/>
                  </a:lnTo>
                  <a:lnTo>
                    <a:pt x="216160" y="25092"/>
                  </a:lnTo>
                  <a:lnTo>
                    <a:pt x="215766" y="25092"/>
                  </a:lnTo>
                  <a:lnTo>
                    <a:pt x="215556" y="25092"/>
                  </a:lnTo>
                  <a:lnTo>
                    <a:pt x="215162" y="25092"/>
                  </a:lnTo>
                  <a:lnTo>
                    <a:pt x="214979" y="25092"/>
                  </a:lnTo>
                  <a:lnTo>
                    <a:pt x="213982" y="25092"/>
                  </a:lnTo>
                  <a:lnTo>
                    <a:pt x="213588" y="25092"/>
                  </a:lnTo>
                  <a:lnTo>
                    <a:pt x="213404" y="25092"/>
                  </a:lnTo>
                  <a:lnTo>
                    <a:pt x="213011" y="25092"/>
                  </a:lnTo>
                  <a:lnTo>
                    <a:pt x="213011" y="25301"/>
                  </a:lnTo>
                  <a:lnTo>
                    <a:pt x="212617" y="25301"/>
                  </a:lnTo>
                  <a:lnTo>
                    <a:pt x="212407" y="25301"/>
                  </a:lnTo>
                  <a:lnTo>
                    <a:pt x="212407" y="25301"/>
                  </a:lnTo>
                  <a:lnTo>
                    <a:pt x="211436" y="25301"/>
                  </a:lnTo>
                  <a:lnTo>
                    <a:pt x="211042" y="25301"/>
                  </a:lnTo>
                  <a:lnTo>
                    <a:pt x="210832" y="25301"/>
                  </a:lnTo>
                  <a:lnTo>
                    <a:pt x="209861" y="25301"/>
                  </a:lnTo>
                  <a:lnTo>
                    <a:pt x="209468" y="25301"/>
                  </a:lnTo>
                  <a:lnTo>
                    <a:pt x="209258" y="25301"/>
                  </a:lnTo>
                  <a:lnTo>
                    <a:pt x="208864" y="25301"/>
                  </a:lnTo>
                  <a:lnTo>
                    <a:pt x="208681" y="25301"/>
                  </a:lnTo>
                  <a:lnTo>
                    <a:pt x="208287" y="25301"/>
                  </a:lnTo>
                  <a:lnTo>
                    <a:pt x="207893" y="25301"/>
                  </a:lnTo>
                  <a:lnTo>
                    <a:pt x="207683" y="25301"/>
                  </a:lnTo>
                  <a:lnTo>
                    <a:pt x="207290" y="25301"/>
                  </a:lnTo>
                  <a:lnTo>
                    <a:pt x="207106" y="25301"/>
                  </a:lnTo>
                  <a:lnTo>
                    <a:pt x="206712" y="25301"/>
                  </a:lnTo>
                  <a:lnTo>
                    <a:pt x="206319" y="25301"/>
                  </a:lnTo>
                  <a:lnTo>
                    <a:pt x="206109" y="25301"/>
                  </a:lnTo>
                  <a:lnTo>
                    <a:pt x="205715" y="25301"/>
                  </a:lnTo>
                  <a:lnTo>
                    <a:pt x="205715" y="25693"/>
                  </a:lnTo>
                  <a:lnTo>
                    <a:pt x="205531" y="25693"/>
                  </a:lnTo>
                  <a:lnTo>
                    <a:pt x="205531" y="25693"/>
                  </a:lnTo>
                  <a:lnTo>
                    <a:pt x="204534" y="25693"/>
                  </a:lnTo>
                  <a:lnTo>
                    <a:pt x="204141" y="25693"/>
                  </a:lnTo>
                  <a:lnTo>
                    <a:pt x="203957" y="25693"/>
                  </a:lnTo>
                  <a:lnTo>
                    <a:pt x="203563" y="25693"/>
                  </a:lnTo>
                </a:path>
                <a:path w="524510" h="36195">
                  <a:moveTo>
                    <a:pt x="203563" y="25693"/>
                  </a:moveTo>
                  <a:lnTo>
                    <a:pt x="203170" y="25693"/>
                  </a:lnTo>
                  <a:lnTo>
                    <a:pt x="202960" y="25693"/>
                  </a:lnTo>
                  <a:lnTo>
                    <a:pt x="202566" y="25693"/>
                  </a:lnTo>
                  <a:lnTo>
                    <a:pt x="202382" y="25693"/>
                  </a:lnTo>
                  <a:lnTo>
                    <a:pt x="201989" y="25693"/>
                  </a:lnTo>
                  <a:lnTo>
                    <a:pt x="201595" y="25693"/>
                  </a:lnTo>
                  <a:lnTo>
                    <a:pt x="201385" y="25693"/>
                  </a:lnTo>
                  <a:lnTo>
                    <a:pt x="200414" y="25693"/>
                  </a:lnTo>
                  <a:lnTo>
                    <a:pt x="200020" y="25693"/>
                  </a:lnTo>
                  <a:lnTo>
                    <a:pt x="199811" y="25693"/>
                  </a:lnTo>
                  <a:lnTo>
                    <a:pt x="199417" y="25693"/>
                  </a:lnTo>
                  <a:lnTo>
                    <a:pt x="199233" y="25693"/>
                  </a:lnTo>
                  <a:lnTo>
                    <a:pt x="198840" y="25693"/>
                  </a:lnTo>
                  <a:lnTo>
                    <a:pt x="198446" y="25693"/>
                  </a:lnTo>
                  <a:lnTo>
                    <a:pt x="198446" y="25876"/>
                  </a:lnTo>
                  <a:lnTo>
                    <a:pt x="198236" y="25876"/>
                  </a:lnTo>
                  <a:lnTo>
                    <a:pt x="197842" y="25876"/>
                  </a:lnTo>
                  <a:lnTo>
                    <a:pt x="197659" y="25876"/>
                  </a:lnTo>
                  <a:lnTo>
                    <a:pt x="197265" y="25876"/>
                  </a:lnTo>
                  <a:lnTo>
                    <a:pt x="196268" y="25876"/>
                  </a:lnTo>
                  <a:lnTo>
                    <a:pt x="196084" y="25876"/>
                  </a:lnTo>
                  <a:lnTo>
                    <a:pt x="195690" y="25876"/>
                  </a:lnTo>
                  <a:lnTo>
                    <a:pt x="195297" y="25876"/>
                  </a:lnTo>
                  <a:lnTo>
                    <a:pt x="195087" y="25876"/>
                  </a:lnTo>
                  <a:lnTo>
                    <a:pt x="194693" y="26268"/>
                  </a:lnTo>
                  <a:lnTo>
                    <a:pt x="194510" y="26268"/>
                  </a:lnTo>
                  <a:lnTo>
                    <a:pt x="194116" y="26268"/>
                  </a:lnTo>
                  <a:lnTo>
                    <a:pt x="193722" y="26268"/>
                  </a:lnTo>
                  <a:lnTo>
                    <a:pt x="193512" y="26268"/>
                  </a:lnTo>
                  <a:lnTo>
                    <a:pt x="193119" y="26268"/>
                  </a:lnTo>
                  <a:lnTo>
                    <a:pt x="192935" y="26268"/>
                  </a:lnTo>
                  <a:lnTo>
                    <a:pt x="192541" y="26268"/>
                  </a:lnTo>
                  <a:lnTo>
                    <a:pt x="192148" y="26268"/>
                  </a:lnTo>
                  <a:lnTo>
                    <a:pt x="191938" y="26268"/>
                  </a:lnTo>
                  <a:lnTo>
                    <a:pt x="189786" y="26268"/>
                  </a:lnTo>
                  <a:lnTo>
                    <a:pt x="189392" y="26268"/>
                  </a:lnTo>
                  <a:lnTo>
                    <a:pt x="188999" y="26268"/>
                  </a:lnTo>
                  <a:lnTo>
                    <a:pt x="188789" y="26268"/>
                  </a:lnTo>
                  <a:lnTo>
                    <a:pt x="188395" y="26268"/>
                  </a:lnTo>
                  <a:lnTo>
                    <a:pt x="188211" y="26268"/>
                  </a:lnTo>
                  <a:lnTo>
                    <a:pt x="187818" y="26268"/>
                  </a:lnTo>
                  <a:lnTo>
                    <a:pt x="187424" y="26660"/>
                  </a:lnTo>
                  <a:lnTo>
                    <a:pt x="187214" y="26660"/>
                  </a:lnTo>
                  <a:lnTo>
                    <a:pt x="186820" y="26660"/>
                  </a:lnTo>
                  <a:lnTo>
                    <a:pt x="186637" y="26660"/>
                  </a:lnTo>
                  <a:lnTo>
                    <a:pt x="186243" y="26660"/>
                  </a:lnTo>
                  <a:lnTo>
                    <a:pt x="185849" y="26660"/>
                  </a:lnTo>
                  <a:lnTo>
                    <a:pt x="185640" y="26660"/>
                  </a:lnTo>
                  <a:lnTo>
                    <a:pt x="185246" y="26660"/>
                  </a:lnTo>
                  <a:lnTo>
                    <a:pt x="185062" y="26660"/>
                  </a:lnTo>
                  <a:lnTo>
                    <a:pt x="184669" y="26660"/>
                  </a:lnTo>
                  <a:lnTo>
                    <a:pt x="184275" y="26660"/>
                  </a:lnTo>
                  <a:lnTo>
                    <a:pt x="184065" y="26660"/>
                  </a:lnTo>
                  <a:lnTo>
                    <a:pt x="183671" y="26660"/>
                  </a:lnTo>
                  <a:lnTo>
                    <a:pt x="181519" y="26660"/>
                  </a:lnTo>
                  <a:lnTo>
                    <a:pt x="181126" y="26660"/>
                  </a:lnTo>
                  <a:lnTo>
                    <a:pt x="180916" y="26660"/>
                  </a:lnTo>
                  <a:lnTo>
                    <a:pt x="180522" y="26660"/>
                  </a:lnTo>
                  <a:lnTo>
                    <a:pt x="180522" y="26869"/>
                  </a:lnTo>
                  <a:lnTo>
                    <a:pt x="180339" y="26869"/>
                  </a:lnTo>
                  <a:lnTo>
                    <a:pt x="179945" y="26869"/>
                  </a:lnTo>
                  <a:lnTo>
                    <a:pt x="179945" y="26869"/>
                  </a:lnTo>
                  <a:lnTo>
                    <a:pt x="178948" y="26869"/>
                  </a:lnTo>
                  <a:lnTo>
                    <a:pt x="178764" y="26869"/>
                  </a:lnTo>
                  <a:lnTo>
                    <a:pt x="178370" y="26869"/>
                  </a:lnTo>
                  <a:lnTo>
                    <a:pt x="177373" y="26869"/>
                  </a:lnTo>
                  <a:lnTo>
                    <a:pt x="177189" y="26869"/>
                  </a:lnTo>
                  <a:lnTo>
                    <a:pt x="176796" y="26869"/>
                  </a:lnTo>
                  <a:lnTo>
                    <a:pt x="176402" y="26869"/>
                  </a:lnTo>
                  <a:lnTo>
                    <a:pt x="176192" y="26869"/>
                  </a:lnTo>
                  <a:lnTo>
                    <a:pt x="175799" y="26869"/>
                  </a:lnTo>
                  <a:lnTo>
                    <a:pt x="175615" y="26869"/>
                  </a:lnTo>
                  <a:lnTo>
                    <a:pt x="175221" y="26869"/>
                  </a:lnTo>
                  <a:lnTo>
                    <a:pt x="174828" y="26869"/>
                  </a:lnTo>
                  <a:lnTo>
                    <a:pt x="174618" y="26869"/>
                  </a:lnTo>
                  <a:lnTo>
                    <a:pt x="174224" y="26869"/>
                  </a:lnTo>
                  <a:lnTo>
                    <a:pt x="174040" y="26869"/>
                  </a:lnTo>
                  <a:lnTo>
                    <a:pt x="173647" y="26869"/>
                  </a:lnTo>
                  <a:lnTo>
                    <a:pt x="173253" y="26869"/>
                  </a:lnTo>
                  <a:lnTo>
                    <a:pt x="173043" y="27261"/>
                  </a:lnTo>
                  <a:lnTo>
                    <a:pt x="172649" y="27261"/>
                  </a:lnTo>
                  <a:lnTo>
                    <a:pt x="172466" y="27261"/>
                  </a:lnTo>
                  <a:lnTo>
                    <a:pt x="172072" y="27261"/>
                  </a:lnTo>
                  <a:lnTo>
                    <a:pt x="171678" y="27261"/>
                  </a:lnTo>
                  <a:lnTo>
                    <a:pt x="171469" y="27261"/>
                  </a:lnTo>
                  <a:lnTo>
                    <a:pt x="171075" y="27261"/>
                  </a:lnTo>
                  <a:lnTo>
                    <a:pt x="170891" y="27261"/>
                  </a:lnTo>
                  <a:lnTo>
                    <a:pt x="170498" y="27261"/>
                  </a:lnTo>
                  <a:lnTo>
                    <a:pt x="170104" y="27261"/>
                  </a:lnTo>
                  <a:lnTo>
                    <a:pt x="169894" y="27261"/>
                  </a:lnTo>
                  <a:lnTo>
                    <a:pt x="169500" y="27444"/>
                  </a:lnTo>
                  <a:lnTo>
                    <a:pt x="169317" y="27444"/>
                  </a:lnTo>
                  <a:lnTo>
                    <a:pt x="168923" y="27444"/>
                  </a:lnTo>
                  <a:lnTo>
                    <a:pt x="168529" y="27444"/>
                  </a:lnTo>
                  <a:lnTo>
                    <a:pt x="168319" y="27444"/>
                  </a:lnTo>
                  <a:lnTo>
                    <a:pt x="167926" y="27444"/>
                  </a:lnTo>
                </a:path>
                <a:path w="524510" h="36195">
                  <a:moveTo>
                    <a:pt x="167926" y="27444"/>
                  </a:moveTo>
                  <a:lnTo>
                    <a:pt x="167742" y="27444"/>
                  </a:lnTo>
                  <a:lnTo>
                    <a:pt x="166745" y="27444"/>
                  </a:lnTo>
                  <a:lnTo>
                    <a:pt x="166351" y="27444"/>
                  </a:lnTo>
                  <a:lnTo>
                    <a:pt x="166168" y="27444"/>
                  </a:lnTo>
                  <a:lnTo>
                    <a:pt x="165774" y="27444"/>
                  </a:lnTo>
                  <a:lnTo>
                    <a:pt x="165380" y="27444"/>
                  </a:lnTo>
                  <a:lnTo>
                    <a:pt x="165170" y="27444"/>
                  </a:lnTo>
                  <a:lnTo>
                    <a:pt x="164777" y="27444"/>
                  </a:lnTo>
                  <a:lnTo>
                    <a:pt x="164593" y="27444"/>
                  </a:lnTo>
                  <a:lnTo>
                    <a:pt x="164199" y="27444"/>
                  </a:lnTo>
                  <a:lnTo>
                    <a:pt x="163806" y="27444"/>
                  </a:lnTo>
                  <a:lnTo>
                    <a:pt x="163596" y="27444"/>
                  </a:lnTo>
                  <a:lnTo>
                    <a:pt x="163202" y="27444"/>
                  </a:lnTo>
                  <a:lnTo>
                    <a:pt x="162992" y="27444"/>
                  </a:lnTo>
                  <a:lnTo>
                    <a:pt x="162599" y="27444"/>
                  </a:lnTo>
                  <a:lnTo>
                    <a:pt x="162205" y="27836"/>
                  </a:lnTo>
                  <a:lnTo>
                    <a:pt x="162021" y="27836"/>
                  </a:lnTo>
                  <a:lnTo>
                    <a:pt x="161628" y="27836"/>
                  </a:lnTo>
                  <a:lnTo>
                    <a:pt x="161418" y="27836"/>
                  </a:lnTo>
                  <a:lnTo>
                    <a:pt x="161024" y="27836"/>
                  </a:lnTo>
                  <a:lnTo>
                    <a:pt x="160630" y="27836"/>
                  </a:lnTo>
                  <a:lnTo>
                    <a:pt x="160447" y="27836"/>
                  </a:lnTo>
                  <a:lnTo>
                    <a:pt x="160053" y="27836"/>
                  </a:lnTo>
                  <a:lnTo>
                    <a:pt x="159843" y="27836"/>
                  </a:lnTo>
                  <a:lnTo>
                    <a:pt x="159449" y="27836"/>
                  </a:lnTo>
                  <a:lnTo>
                    <a:pt x="159056" y="27836"/>
                  </a:lnTo>
                  <a:lnTo>
                    <a:pt x="158872" y="27836"/>
                  </a:lnTo>
                  <a:lnTo>
                    <a:pt x="158478" y="27836"/>
                  </a:lnTo>
                  <a:lnTo>
                    <a:pt x="158269" y="27836"/>
                  </a:lnTo>
                  <a:lnTo>
                    <a:pt x="157875" y="27836"/>
                  </a:lnTo>
                  <a:lnTo>
                    <a:pt x="157481" y="27836"/>
                  </a:lnTo>
                  <a:lnTo>
                    <a:pt x="157298" y="27836"/>
                  </a:lnTo>
                  <a:lnTo>
                    <a:pt x="156904" y="27836"/>
                  </a:lnTo>
                  <a:lnTo>
                    <a:pt x="156694" y="27836"/>
                  </a:lnTo>
                  <a:lnTo>
                    <a:pt x="156300" y="27836"/>
                  </a:lnTo>
                  <a:lnTo>
                    <a:pt x="155907" y="27836"/>
                  </a:lnTo>
                  <a:lnTo>
                    <a:pt x="155723" y="27836"/>
                  </a:lnTo>
                  <a:lnTo>
                    <a:pt x="155329" y="27836"/>
                  </a:lnTo>
                  <a:lnTo>
                    <a:pt x="155119" y="28228"/>
                  </a:lnTo>
                  <a:lnTo>
                    <a:pt x="154726" y="28228"/>
                  </a:lnTo>
                  <a:lnTo>
                    <a:pt x="154332" y="28228"/>
                  </a:lnTo>
                  <a:lnTo>
                    <a:pt x="154148" y="28228"/>
                  </a:lnTo>
                  <a:lnTo>
                    <a:pt x="153755" y="28228"/>
                  </a:lnTo>
                  <a:lnTo>
                    <a:pt x="153545" y="28228"/>
                  </a:lnTo>
                  <a:lnTo>
                    <a:pt x="153151" y="28228"/>
                  </a:lnTo>
                  <a:lnTo>
                    <a:pt x="152758" y="28228"/>
                  </a:lnTo>
                  <a:lnTo>
                    <a:pt x="152574" y="28228"/>
                  </a:lnTo>
                  <a:lnTo>
                    <a:pt x="152180" y="28228"/>
                  </a:lnTo>
                  <a:lnTo>
                    <a:pt x="151970" y="28228"/>
                  </a:lnTo>
                  <a:lnTo>
                    <a:pt x="151577" y="28228"/>
                  </a:lnTo>
                  <a:lnTo>
                    <a:pt x="151183" y="28228"/>
                  </a:lnTo>
                  <a:lnTo>
                    <a:pt x="150999" y="28228"/>
                  </a:lnTo>
                  <a:lnTo>
                    <a:pt x="150606" y="28228"/>
                  </a:lnTo>
                  <a:lnTo>
                    <a:pt x="150396" y="28228"/>
                  </a:lnTo>
                  <a:lnTo>
                    <a:pt x="150002" y="28228"/>
                  </a:lnTo>
                  <a:lnTo>
                    <a:pt x="149608" y="28228"/>
                  </a:lnTo>
                  <a:lnTo>
                    <a:pt x="149425" y="28228"/>
                  </a:lnTo>
                  <a:lnTo>
                    <a:pt x="149031" y="28228"/>
                  </a:lnTo>
                  <a:lnTo>
                    <a:pt x="148821" y="28228"/>
                  </a:lnTo>
                  <a:lnTo>
                    <a:pt x="148428" y="28228"/>
                  </a:lnTo>
                  <a:lnTo>
                    <a:pt x="148034" y="28228"/>
                  </a:lnTo>
                  <a:lnTo>
                    <a:pt x="148034" y="28437"/>
                  </a:lnTo>
                  <a:lnTo>
                    <a:pt x="147850" y="28437"/>
                  </a:lnTo>
                  <a:lnTo>
                    <a:pt x="147457" y="28437"/>
                  </a:lnTo>
                  <a:lnTo>
                    <a:pt x="147457" y="28437"/>
                  </a:lnTo>
                  <a:lnTo>
                    <a:pt x="146459" y="28437"/>
                  </a:lnTo>
                  <a:lnTo>
                    <a:pt x="146276" y="28437"/>
                  </a:lnTo>
                  <a:lnTo>
                    <a:pt x="145882" y="28437"/>
                  </a:lnTo>
                  <a:lnTo>
                    <a:pt x="145672" y="28437"/>
                  </a:lnTo>
                  <a:lnTo>
                    <a:pt x="145278" y="28437"/>
                  </a:lnTo>
                  <a:lnTo>
                    <a:pt x="144885" y="28437"/>
                  </a:lnTo>
                  <a:lnTo>
                    <a:pt x="144701" y="28437"/>
                  </a:lnTo>
                  <a:lnTo>
                    <a:pt x="144307" y="28437"/>
                  </a:lnTo>
                  <a:lnTo>
                    <a:pt x="144098" y="28437"/>
                  </a:lnTo>
                  <a:lnTo>
                    <a:pt x="143704" y="28437"/>
                  </a:lnTo>
                  <a:lnTo>
                    <a:pt x="143310" y="28437"/>
                  </a:lnTo>
                  <a:lnTo>
                    <a:pt x="143127" y="28437"/>
                  </a:lnTo>
                  <a:lnTo>
                    <a:pt x="142733" y="28437"/>
                  </a:lnTo>
                  <a:lnTo>
                    <a:pt x="142523" y="28437"/>
                  </a:lnTo>
                  <a:lnTo>
                    <a:pt x="142129" y="28437"/>
                  </a:lnTo>
                  <a:lnTo>
                    <a:pt x="141736" y="28437"/>
                  </a:lnTo>
                  <a:lnTo>
                    <a:pt x="141552" y="28437"/>
                  </a:lnTo>
                  <a:lnTo>
                    <a:pt x="141158" y="28437"/>
                  </a:lnTo>
                  <a:lnTo>
                    <a:pt x="140948" y="28437"/>
                  </a:lnTo>
                  <a:lnTo>
                    <a:pt x="140948" y="28829"/>
                  </a:lnTo>
                  <a:lnTo>
                    <a:pt x="140555" y="28829"/>
                  </a:lnTo>
                  <a:lnTo>
                    <a:pt x="139584" y="28829"/>
                  </a:lnTo>
                  <a:lnTo>
                    <a:pt x="139374" y="28829"/>
                  </a:lnTo>
                  <a:lnTo>
                    <a:pt x="138980" y="28829"/>
                  </a:lnTo>
                  <a:lnTo>
                    <a:pt x="138587" y="28829"/>
                  </a:lnTo>
                  <a:lnTo>
                    <a:pt x="138403" y="28829"/>
                  </a:lnTo>
                  <a:lnTo>
                    <a:pt x="138009" y="28829"/>
                  </a:lnTo>
                  <a:lnTo>
                    <a:pt x="137799" y="28829"/>
                  </a:lnTo>
                  <a:lnTo>
                    <a:pt x="137406" y="28829"/>
                  </a:lnTo>
                  <a:lnTo>
                    <a:pt x="137012" y="29012"/>
                  </a:lnTo>
                  <a:lnTo>
                    <a:pt x="136828" y="29012"/>
                  </a:lnTo>
                  <a:lnTo>
                    <a:pt x="136435" y="29012"/>
                  </a:lnTo>
                  <a:lnTo>
                    <a:pt x="136225" y="29012"/>
                  </a:lnTo>
                  <a:lnTo>
                    <a:pt x="135831" y="29012"/>
                  </a:lnTo>
                  <a:lnTo>
                    <a:pt x="135437" y="29012"/>
                  </a:lnTo>
                  <a:lnTo>
                    <a:pt x="135254" y="29012"/>
                  </a:lnTo>
                  <a:lnTo>
                    <a:pt x="134860" y="29012"/>
                  </a:lnTo>
                  <a:lnTo>
                    <a:pt x="134650" y="29012"/>
                  </a:lnTo>
                  <a:lnTo>
                    <a:pt x="134257" y="29012"/>
                  </a:lnTo>
                  <a:lnTo>
                    <a:pt x="133863" y="29012"/>
                  </a:lnTo>
                  <a:lnTo>
                    <a:pt x="133679" y="29012"/>
                  </a:lnTo>
                  <a:lnTo>
                    <a:pt x="133286" y="29012"/>
                  </a:lnTo>
                  <a:lnTo>
                    <a:pt x="133076" y="29012"/>
                  </a:lnTo>
                  <a:lnTo>
                    <a:pt x="132682" y="29012"/>
                  </a:lnTo>
                  <a:lnTo>
                    <a:pt x="132288" y="29012"/>
                  </a:lnTo>
                </a:path>
                <a:path w="524510" h="36195">
                  <a:moveTo>
                    <a:pt x="132288" y="29012"/>
                  </a:moveTo>
                  <a:lnTo>
                    <a:pt x="132105" y="29012"/>
                  </a:lnTo>
                  <a:lnTo>
                    <a:pt x="131107" y="29012"/>
                  </a:lnTo>
                  <a:lnTo>
                    <a:pt x="130714" y="29012"/>
                  </a:lnTo>
                  <a:lnTo>
                    <a:pt x="130530" y="29012"/>
                  </a:lnTo>
                  <a:lnTo>
                    <a:pt x="130136" y="29012"/>
                  </a:lnTo>
                  <a:lnTo>
                    <a:pt x="129927" y="29012"/>
                  </a:lnTo>
                  <a:lnTo>
                    <a:pt x="129927" y="29404"/>
                  </a:lnTo>
                  <a:lnTo>
                    <a:pt x="129533" y="29404"/>
                  </a:lnTo>
                  <a:lnTo>
                    <a:pt x="129139" y="29404"/>
                  </a:lnTo>
                  <a:lnTo>
                    <a:pt x="128956" y="29404"/>
                  </a:lnTo>
                  <a:lnTo>
                    <a:pt x="128562" y="29404"/>
                  </a:lnTo>
                  <a:lnTo>
                    <a:pt x="128352" y="29404"/>
                  </a:lnTo>
                  <a:lnTo>
                    <a:pt x="127958" y="29404"/>
                  </a:lnTo>
                  <a:lnTo>
                    <a:pt x="127565" y="29404"/>
                  </a:lnTo>
                  <a:lnTo>
                    <a:pt x="127381" y="29404"/>
                  </a:lnTo>
                  <a:lnTo>
                    <a:pt x="126987" y="29404"/>
                  </a:lnTo>
                  <a:lnTo>
                    <a:pt x="126777" y="29404"/>
                  </a:lnTo>
                  <a:lnTo>
                    <a:pt x="126384" y="29404"/>
                  </a:lnTo>
                  <a:lnTo>
                    <a:pt x="125990" y="29404"/>
                  </a:lnTo>
                  <a:lnTo>
                    <a:pt x="125806" y="29404"/>
                  </a:lnTo>
                  <a:lnTo>
                    <a:pt x="125413" y="29404"/>
                  </a:lnTo>
                  <a:lnTo>
                    <a:pt x="125203" y="29404"/>
                  </a:lnTo>
                  <a:lnTo>
                    <a:pt x="124809" y="29404"/>
                  </a:lnTo>
                  <a:lnTo>
                    <a:pt x="124416" y="29404"/>
                  </a:lnTo>
                  <a:lnTo>
                    <a:pt x="124232" y="29404"/>
                  </a:lnTo>
                  <a:lnTo>
                    <a:pt x="123838" y="29404"/>
                  </a:lnTo>
                  <a:lnTo>
                    <a:pt x="123628" y="29404"/>
                  </a:lnTo>
                  <a:lnTo>
                    <a:pt x="123235" y="29404"/>
                  </a:lnTo>
                  <a:lnTo>
                    <a:pt x="122841" y="29404"/>
                  </a:lnTo>
                  <a:lnTo>
                    <a:pt x="122657" y="29796"/>
                  </a:lnTo>
                  <a:lnTo>
                    <a:pt x="122264" y="29796"/>
                  </a:lnTo>
                  <a:lnTo>
                    <a:pt x="122054" y="29796"/>
                  </a:lnTo>
                  <a:lnTo>
                    <a:pt x="121660" y="29796"/>
                  </a:lnTo>
                  <a:lnTo>
                    <a:pt x="121266" y="29796"/>
                  </a:lnTo>
                  <a:lnTo>
                    <a:pt x="121083" y="29796"/>
                  </a:lnTo>
                  <a:lnTo>
                    <a:pt x="120689" y="29796"/>
                  </a:lnTo>
                  <a:lnTo>
                    <a:pt x="120479" y="29796"/>
                  </a:lnTo>
                  <a:lnTo>
                    <a:pt x="120086" y="29796"/>
                  </a:lnTo>
                  <a:lnTo>
                    <a:pt x="119692" y="29796"/>
                  </a:lnTo>
                  <a:lnTo>
                    <a:pt x="119508" y="29796"/>
                  </a:lnTo>
                  <a:lnTo>
                    <a:pt x="119115" y="29796"/>
                  </a:lnTo>
                  <a:lnTo>
                    <a:pt x="118905" y="29796"/>
                  </a:lnTo>
                  <a:lnTo>
                    <a:pt x="118511" y="29796"/>
                  </a:lnTo>
                  <a:lnTo>
                    <a:pt x="118117" y="29796"/>
                  </a:lnTo>
                  <a:lnTo>
                    <a:pt x="117934" y="29796"/>
                  </a:lnTo>
                  <a:lnTo>
                    <a:pt x="117540" y="29796"/>
                  </a:lnTo>
                  <a:lnTo>
                    <a:pt x="117330" y="29796"/>
                  </a:lnTo>
                  <a:lnTo>
                    <a:pt x="116936" y="29796"/>
                  </a:lnTo>
                  <a:lnTo>
                    <a:pt x="116543" y="29796"/>
                  </a:lnTo>
                  <a:lnTo>
                    <a:pt x="116359" y="29796"/>
                  </a:lnTo>
                  <a:lnTo>
                    <a:pt x="115965" y="29796"/>
                  </a:lnTo>
                  <a:lnTo>
                    <a:pt x="115756" y="29796"/>
                  </a:lnTo>
                  <a:lnTo>
                    <a:pt x="115362" y="30005"/>
                  </a:lnTo>
                  <a:lnTo>
                    <a:pt x="114968" y="30005"/>
                  </a:lnTo>
                  <a:lnTo>
                    <a:pt x="114785" y="30005"/>
                  </a:lnTo>
                  <a:lnTo>
                    <a:pt x="114391" y="30005"/>
                  </a:lnTo>
                  <a:lnTo>
                    <a:pt x="114181" y="30005"/>
                  </a:lnTo>
                  <a:lnTo>
                    <a:pt x="113787" y="30005"/>
                  </a:lnTo>
                  <a:lnTo>
                    <a:pt x="113394" y="30005"/>
                  </a:lnTo>
                  <a:lnTo>
                    <a:pt x="113210" y="30005"/>
                  </a:lnTo>
                  <a:lnTo>
                    <a:pt x="112816" y="30005"/>
                  </a:lnTo>
                  <a:lnTo>
                    <a:pt x="112606" y="30005"/>
                  </a:lnTo>
                  <a:lnTo>
                    <a:pt x="112213" y="30005"/>
                  </a:lnTo>
                  <a:lnTo>
                    <a:pt x="111819" y="30005"/>
                  </a:lnTo>
                  <a:lnTo>
                    <a:pt x="111819" y="30398"/>
                  </a:lnTo>
                  <a:lnTo>
                    <a:pt x="111635" y="30398"/>
                  </a:lnTo>
                  <a:lnTo>
                    <a:pt x="111242" y="30398"/>
                  </a:lnTo>
                  <a:lnTo>
                    <a:pt x="111032" y="30398"/>
                  </a:lnTo>
                  <a:lnTo>
                    <a:pt x="111032" y="30398"/>
                  </a:lnTo>
                  <a:lnTo>
                    <a:pt x="110061" y="30398"/>
                  </a:lnTo>
                  <a:lnTo>
                    <a:pt x="109667" y="30398"/>
                  </a:lnTo>
                  <a:lnTo>
                    <a:pt x="109457" y="30398"/>
                  </a:lnTo>
                  <a:lnTo>
                    <a:pt x="108093" y="30398"/>
                  </a:lnTo>
                  <a:lnTo>
                    <a:pt x="107883" y="30398"/>
                  </a:lnTo>
                  <a:lnTo>
                    <a:pt x="107489" y="30398"/>
                  </a:lnTo>
                  <a:lnTo>
                    <a:pt x="107095" y="30398"/>
                  </a:lnTo>
                  <a:lnTo>
                    <a:pt x="106912" y="30398"/>
                  </a:lnTo>
                  <a:lnTo>
                    <a:pt x="106518" y="30398"/>
                  </a:lnTo>
                  <a:lnTo>
                    <a:pt x="106308" y="30398"/>
                  </a:lnTo>
                  <a:lnTo>
                    <a:pt x="105915" y="30398"/>
                  </a:lnTo>
                  <a:lnTo>
                    <a:pt x="105521" y="30398"/>
                  </a:lnTo>
                  <a:lnTo>
                    <a:pt x="105337" y="30398"/>
                  </a:lnTo>
                  <a:lnTo>
                    <a:pt x="104944" y="30398"/>
                  </a:lnTo>
                  <a:lnTo>
                    <a:pt x="104734" y="30581"/>
                  </a:lnTo>
                  <a:lnTo>
                    <a:pt x="104340" y="30581"/>
                  </a:lnTo>
                  <a:lnTo>
                    <a:pt x="103946" y="30581"/>
                  </a:lnTo>
                  <a:lnTo>
                    <a:pt x="103763" y="30581"/>
                  </a:lnTo>
                  <a:lnTo>
                    <a:pt x="103369" y="30581"/>
                  </a:lnTo>
                  <a:lnTo>
                    <a:pt x="103159" y="30581"/>
                  </a:lnTo>
                  <a:lnTo>
                    <a:pt x="102765" y="30581"/>
                  </a:lnTo>
                  <a:lnTo>
                    <a:pt x="102372" y="30581"/>
                  </a:lnTo>
                  <a:lnTo>
                    <a:pt x="102188" y="30581"/>
                  </a:lnTo>
                  <a:lnTo>
                    <a:pt x="101794" y="30581"/>
                  </a:lnTo>
                  <a:lnTo>
                    <a:pt x="101585" y="30581"/>
                  </a:lnTo>
                  <a:lnTo>
                    <a:pt x="101191" y="30581"/>
                  </a:lnTo>
                  <a:lnTo>
                    <a:pt x="100797" y="30581"/>
                  </a:lnTo>
                  <a:lnTo>
                    <a:pt x="100614" y="30581"/>
                  </a:lnTo>
                  <a:lnTo>
                    <a:pt x="100220" y="30581"/>
                  </a:lnTo>
                  <a:lnTo>
                    <a:pt x="100010" y="30581"/>
                  </a:lnTo>
                  <a:lnTo>
                    <a:pt x="99616" y="30581"/>
                  </a:lnTo>
                  <a:lnTo>
                    <a:pt x="99223" y="30581"/>
                  </a:lnTo>
                  <a:lnTo>
                    <a:pt x="99039" y="30581"/>
                  </a:lnTo>
                  <a:lnTo>
                    <a:pt x="98645" y="30581"/>
                  </a:lnTo>
                  <a:lnTo>
                    <a:pt x="98435" y="30581"/>
                  </a:lnTo>
                  <a:lnTo>
                    <a:pt x="98042" y="30581"/>
                  </a:lnTo>
                  <a:lnTo>
                    <a:pt x="97648" y="30581"/>
                  </a:lnTo>
                  <a:lnTo>
                    <a:pt x="97438" y="30973"/>
                  </a:lnTo>
                  <a:lnTo>
                    <a:pt x="97045" y="30973"/>
                  </a:lnTo>
                  <a:lnTo>
                    <a:pt x="96861" y="30973"/>
                  </a:lnTo>
                </a:path>
                <a:path w="524510" h="36195">
                  <a:moveTo>
                    <a:pt x="96861" y="30973"/>
                  </a:moveTo>
                  <a:lnTo>
                    <a:pt x="96467" y="30973"/>
                  </a:lnTo>
                  <a:lnTo>
                    <a:pt x="96074" y="30973"/>
                  </a:lnTo>
                  <a:lnTo>
                    <a:pt x="95864" y="30973"/>
                  </a:lnTo>
                  <a:lnTo>
                    <a:pt x="95470" y="30973"/>
                  </a:lnTo>
                  <a:lnTo>
                    <a:pt x="95286" y="30973"/>
                  </a:lnTo>
                  <a:lnTo>
                    <a:pt x="94893" y="30973"/>
                  </a:lnTo>
                  <a:lnTo>
                    <a:pt x="94499" y="30973"/>
                  </a:lnTo>
                  <a:lnTo>
                    <a:pt x="94289" y="30973"/>
                  </a:lnTo>
                  <a:lnTo>
                    <a:pt x="93895" y="30973"/>
                  </a:lnTo>
                  <a:lnTo>
                    <a:pt x="93712" y="30973"/>
                  </a:lnTo>
                  <a:lnTo>
                    <a:pt x="93318" y="30973"/>
                  </a:lnTo>
                  <a:lnTo>
                    <a:pt x="92924" y="30973"/>
                  </a:lnTo>
                  <a:lnTo>
                    <a:pt x="92715" y="30973"/>
                  </a:lnTo>
                  <a:lnTo>
                    <a:pt x="92321" y="30973"/>
                  </a:lnTo>
                  <a:lnTo>
                    <a:pt x="92137" y="30973"/>
                  </a:lnTo>
                  <a:lnTo>
                    <a:pt x="91744" y="30973"/>
                  </a:lnTo>
                  <a:lnTo>
                    <a:pt x="91350" y="30973"/>
                  </a:lnTo>
                  <a:lnTo>
                    <a:pt x="91140" y="30973"/>
                  </a:lnTo>
                  <a:lnTo>
                    <a:pt x="90746" y="30973"/>
                  </a:lnTo>
                  <a:lnTo>
                    <a:pt x="90563" y="30973"/>
                  </a:lnTo>
                  <a:lnTo>
                    <a:pt x="90169" y="31365"/>
                  </a:lnTo>
                  <a:lnTo>
                    <a:pt x="89775" y="31365"/>
                  </a:lnTo>
                  <a:lnTo>
                    <a:pt x="89565" y="31365"/>
                  </a:lnTo>
                  <a:lnTo>
                    <a:pt x="89172" y="31365"/>
                  </a:lnTo>
                  <a:lnTo>
                    <a:pt x="88988" y="31365"/>
                  </a:lnTo>
                  <a:lnTo>
                    <a:pt x="88594" y="31365"/>
                  </a:lnTo>
                  <a:lnTo>
                    <a:pt x="88201" y="31365"/>
                  </a:lnTo>
                  <a:lnTo>
                    <a:pt x="87991" y="31365"/>
                  </a:lnTo>
                  <a:lnTo>
                    <a:pt x="87597" y="31365"/>
                  </a:lnTo>
                  <a:lnTo>
                    <a:pt x="87414" y="31365"/>
                  </a:lnTo>
                  <a:lnTo>
                    <a:pt x="87020" y="31365"/>
                  </a:lnTo>
                  <a:lnTo>
                    <a:pt x="86626" y="31365"/>
                  </a:lnTo>
                  <a:lnTo>
                    <a:pt x="86416" y="31574"/>
                  </a:lnTo>
                  <a:lnTo>
                    <a:pt x="86023" y="31574"/>
                  </a:lnTo>
                  <a:lnTo>
                    <a:pt x="85839" y="31574"/>
                  </a:lnTo>
                  <a:lnTo>
                    <a:pt x="85445" y="31574"/>
                  </a:lnTo>
                  <a:lnTo>
                    <a:pt x="85052" y="31574"/>
                  </a:lnTo>
                  <a:lnTo>
                    <a:pt x="84842" y="31574"/>
                  </a:lnTo>
                  <a:lnTo>
                    <a:pt x="84448" y="31574"/>
                  </a:lnTo>
                  <a:lnTo>
                    <a:pt x="84264" y="31574"/>
                  </a:lnTo>
                  <a:lnTo>
                    <a:pt x="83871" y="31574"/>
                  </a:lnTo>
                  <a:lnTo>
                    <a:pt x="83477" y="31574"/>
                  </a:lnTo>
                  <a:lnTo>
                    <a:pt x="83267" y="31574"/>
                  </a:lnTo>
                  <a:lnTo>
                    <a:pt x="82874" y="31574"/>
                  </a:lnTo>
                  <a:lnTo>
                    <a:pt x="82690" y="31574"/>
                  </a:lnTo>
                  <a:lnTo>
                    <a:pt x="82296" y="31574"/>
                  </a:lnTo>
                  <a:lnTo>
                    <a:pt x="81903" y="31574"/>
                  </a:lnTo>
                  <a:lnTo>
                    <a:pt x="81693" y="31574"/>
                  </a:lnTo>
                  <a:lnTo>
                    <a:pt x="81299" y="31574"/>
                  </a:lnTo>
                  <a:lnTo>
                    <a:pt x="81115" y="31574"/>
                  </a:lnTo>
                  <a:lnTo>
                    <a:pt x="80722" y="31574"/>
                  </a:lnTo>
                  <a:lnTo>
                    <a:pt x="80328" y="31574"/>
                  </a:lnTo>
                  <a:lnTo>
                    <a:pt x="80118" y="31574"/>
                  </a:lnTo>
                  <a:lnTo>
                    <a:pt x="79724" y="31574"/>
                  </a:lnTo>
                  <a:lnTo>
                    <a:pt x="79541" y="31574"/>
                  </a:lnTo>
                  <a:lnTo>
                    <a:pt x="79541" y="31966"/>
                  </a:lnTo>
                  <a:lnTo>
                    <a:pt x="79147" y="31966"/>
                  </a:lnTo>
                  <a:lnTo>
                    <a:pt x="78753" y="31966"/>
                  </a:lnTo>
                  <a:lnTo>
                    <a:pt x="78544" y="31966"/>
                  </a:lnTo>
                  <a:lnTo>
                    <a:pt x="78150" y="31966"/>
                  </a:lnTo>
                  <a:lnTo>
                    <a:pt x="77966" y="31966"/>
                  </a:lnTo>
                  <a:lnTo>
                    <a:pt x="77573" y="31966"/>
                  </a:lnTo>
                  <a:lnTo>
                    <a:pt x="77179" y="31966"/>
                  </a:lnTo>
                  <a:lnTo>
                    <a:pt x="76969" y="31966"/>
                  </a:lnTo>
                  <a:lnTo>
                    <a:pt x="75604" y="31966"/>
                  </a:lnTo>
                  <a:lnTo>
                    <a:pt x="75394" y="31966"/>
                  </a:lnTo>
                  <a:lnTo>
                    <a:pt x="75001" y="31966"/>
                  </a:lnTo>
                  <a:lnTo>
                    <a:pt x="74817" y="31966"/>
                  </a:lnTo>
                  <a:lnTo>
                    <a:pt x="74423" y="31966"/>
                  </a:lnTo>
                  <a:lnTo>
                    <a:pt x="74030" y="31966"/>
                  </a:lnTo>
                  <a:lnTo>
                    <a:pt x="73820" y="31966"/>
                  </a:lnTo>
                  <a:lnTo>
                    <a:pt x="73426" y="31966"/>
                  </a:lnTo>
                  <a:lnTo>
                    <a:pt x="73243" y="31966"/>
                  </a:lnTo>
                  <a:lnTo>
                    <a:pt x="72849" y="31966"/>
                  </a:lnTo>
                  <a:lnTo>
                    <a:pt x="72455" y="31966"/>
                  </a:lnTo>
                  <a:lnTo>
                    <a:pt x="72245" y="31966"/>
                  </a:lnTo>
                  <a:lnTo>
                    <a:pt x="71852" y="32149"/>
                  </a:lnTo>
                  <a:lnTo>
                    <a:pt x="71668" y="32149"/>
                  </a:lnTo>
                  <a:lnTo>
                    <a:pt x="71274" y="32149"/>
                  </a:lnTo>
                  <a:lnTo>
                    <a:pt x="70881" y="32149"/>
                  </a:lnTo>
                  <a:lnTo>
                    <a:pt x="70671" y="32149"/>
                  </a:lnTo>
                  <a:lnTo>
                    <a:pt x="70277" y="32149"/>
                  </a:lnTo>
                  <a:lnTo>
                    <a:pt x="70093" y="32149"/>
                  </a:lnTo>
                  <a:lnTo>
                    <a:pt x="69700" y="32149"/>
                  </a:lnTo>
                  <a:lnTo>
                    <a:pt x="69306" y="32149"/>
                  </a:lnTo>
                  <a:lnTo>
                    <a:pt x="69096" y="32149"/>
                  </a:lnTo>
                  <a:lnTo>
                    <a:pt x="68703" y="32149"/>
                  </a:lnTo>
                  <a:lnTo>
                    <a:pt x="68519" y="32149"/>
                  </a:lnTo>
                  <a:lnTo>
                    <a:pt x="68125" y="32149"/>
                  </a:lnTo>
                  <a:lnTo>
                    <a:pt x="67732" y="32149"/>
                  </a:lnTo>
                  <a:lnTo>
                    <a:pt x="67522" y="32149"/>
                  </a:lnTo>
                  <a:lnTo>
                    <a:pt x="67128" y="32149"/>
                  </a:lnTo>
                  <a:lnTo>
                    <a:pt x="66944" y="32149"/>
                  </a:lnTo>
                  <a:lnTo>
                    <a:pt x="66551" y="32149"/>
                  </a:lnTo>
                  <a:lnTo>
                    <a:pt x="66157" y="32149"/>
                  </a:lnTo>
                  <a:lnTo>
                    <a:pt x="65947" y="32149"/>
                  </a:lnTo>
                  <a:lnTo>
                    <a:pt x="65553" y="32149"/>
                  </a:lnTo>
                  <a:lnTo>
                    <a:pt x="65370" y="32149"/>
                  </a:lnTo>
                  <a:lnTo>
                    <a:pt x="64976" y="32541"/>
                  </a:lnTo>
                  <a:lnTo>
                    <a:pt x="64582" y="32541"/>
                  </a:lnTo>
                  <a:lnTo>
                    <a:pt x="64373" y="32541"/>
                  </a:lnTo>
                  <a:lnTo>
                    <a:pt x="63979" y="32541"/>
                  </a:lnTo>
                  <a:lnTo>
                    <a:pt x="63795" y="32541"/>
                  </a:lnTo>
                  <a:lnTo>
                    <a:pt x="63402" y="32541"/>
                  </a:lnTo>
                  <a:lnTo>
                    <a:pt x="63008" y="32541"/>
                  </a:lnTo>
                  <a:lnTo>
                    <a:pt x="62798" y="32541"/>
                  </a:lnTo>
                  <a:lnTo>
                    <a:pt x="62404" y="32541"/>
                  </a:lnTo>
                  <a:lnTo>
                    <a:pt x="62221" y="32541"/>
                  </a:lnTo>
                  <a:lnTo>
                    <a:pt x="61827" y="32541"/>
                  </a:lnTo>
                  <a:lnTo>
                    <a:pt x="61433" y="32541"/>
                  </a:lnTo>
                  <a:lnTo>
                    <a:pt x="61433" y="32933"/>
                  </a:lnTo>
                  <a:lnTo>
                    <a:pt x="61223" y="32933"/>
                  </a:lnTo>
                </a:path>
                <a:path w="524510" h="36195">
                  <a:moveTo>
                    <a:pt x="61223" y="32933"/>
                  </a:moveTo>
                  <a:lnTo>
                    <a:pt x="60830" y="32933"/>
                  </a:lnTo>
                  <a:lnTo>
                    <a:pt x="60646" y="32933"/>
                  </a:lnTo>
                  <a:lnTo>
                    <a:pt x="60252" y="32933"/>
                  </a:lnTo>
                  <a:lnTo>
                    <a:pt x="59859" y="32933"/>
                  </a:lnTo>
                  <a:lnTo>
                    <a:pt x="59649" y="32933"/>
                  </a:lnTo>
                  <a:lnTo>
                    <a:pt x="59255" y="32933"/>
                  </a:lnTo>
                  <a:lnTo>
                    <a:pt x="59072" y="32933"/>
                  </a:lnTo>
                  <a:lnTo>
                    <a:pt x="58678" y="32933"/>
                  </a:lnTo>
                  <a:lnTo>
                    <a:pt x="58284" y="32933"/>
                  </a:lnTo>
                  <a:lnTo>
                    <a:pt x="58074" y="32933"/>
                  </a:lnTo>
                  <a:lnTo>
                    <a:pt x="57681" y="32933"/>
                  </a:lnTo>
                  <a:lnTo>
                    <a:pt x="57497" y="32933"/>
                  </a:lnTo>
                  <a:lnTo>
                    <a:pt x="57103" y="32933"/>
                  </a:lnTo>
                  <a:lnTo>
                    <a:pt x="56710" y="32933"/>
                  </a:lnTo>
                  <a:lnTo>
                    <a:pt x="56500" y="32933"/>
                  </a:lnTo>
                  <a:lnTo>
                    <a:pt x="56106" y="32933"/>
                  </a:lnTo>
                  <a:lnTo>
                    <a:pt x="55922" y="32933"/>
                  </a:lnTo>
                  <a:lnTo>
                    <a:pt x="55529" y="32933"/>
                  </a:lnTo>
                  <a:lnTo>
                    <a:pt x="55135" y="32933"/>
                  </a:lnTo>
                  <a:lnTo>
                    <a:pt x="54925" y="32933"/>
                  </a:lnTo>
                  <a:lnTo>
                    <a:pt x="54532" y="32933"/>
                  </a:lnTo>
                  <a:lnTo>
                    <a:pt x="54348" y="32933"/>
                  </a:lnTo>
                  <a:lnTo>
                    <a:pt x="53954" y="33142"/>
                  </a:lnTo>
                  <a:lnTo>
                    <a:pt x="53561" y="33142"/>
                  </a:lnTo>
                  <a:lnTo>
                    <a:pt x="53351" y="33142"/>
                  </a:lnTo>
                  <a:lnTo>
                    <a:pt x="52957" y="33142"/>
                  </a:lnTo>
                  <a:lnTo>
                    <a:pt x="52773" y="33142"/>
                  </a:lnTo>
                  <a:lnTo>
                    <a:pt x="52380" y="33142"/>
                  </a:lnTo>
                  <a:lnTo>
                    <a:pt x="51986" y="33142"/>
                  </a:lnTo>
                  <a:lnTo>
                    <a:pt x="51776" y="33142"/>
                  </a:lnTo>
                  <a:lnTo>
                    <a:pt x="51382" y="33142"/>
                  </a:lnTo>
                  <a:lnTo>
                    <a:pt x="51199" y="33142"/>
                  </a:lnTo>
                  <a:lnTo>
                    <a:pt x="50805" y="33142"/>
                  </a:lnTo>
                  <a:lnTo>
                    <a:pt x="50412" y="33142"/>
                  </a:lnTo>
                  <a:lnTo>
                    <a:pt x="50202" y="33142"/>
                  </a:lnTo>
                  <a:lnTo>
                    <a:pt x="49808" y="33142"/>
                  </a:lnTo>
                  <a:lnTo>
                    <a:pt x="49624" y="33142"/>
                  </a:lnTo>
                  <a:lnTo>
                    <a:pt x="49231" y="33142"/>
                  </a:lnTo>
                  <a:lnTo>
                    <a:pt x="48837" y="33142"/>
                  </a:lnTo>
                  <a:lnTo>
                    <a:pt x="48627" y="33142"/>
                  </a:lnTo>
                  <a:lnTo>
                    <a:pt x="48233" y="33142"/>
                  </a:lnTo>
                  <a:lnTo>
                    <a:pt x="48050" y="33142"/>
                  </a:lnTo>
                  <a:lnTo>
                    <a:pt x="47656" y="33142"/>
                  </a:lnTo>
                  <a:lnTo>
                    <a:pt x="47262" y="33142"/>
                  </a:lnTo>
                  <a:lnTo>
                    <a:pt x="47052" y="33142"/>
                  </a:lnTo>
                  <a:lnTo>
                    <a:pt x="47052" y="33534"/>
                  </a:lnTo>
                  <a:lnTo>
                    <a:pt x="46659" y="33534"/>
                  </a:lnTo>
                  <a:lnTo>
                    <a:pt x="46475" y="33534"/>
                  </a:lnTo>
                  <a:lnTo>
                    <a:pt x="46081" y="33534"/>
                  </a:lnTo>
                  <a:lnTo>
                    <a:pt x="45688" y="33534"/>
                  </a:lnTo>
                  <a:lnTo>
                    <a:pt x="45478" y="33534"/>
                  </a:lnTo>
                  <a:lnTo>
                    <a:pt x="45084" y="33534"/>
                  </a:lnTo>
                  <a:lnTo>
                    <a:pt x="44901" y="33534"/>
                  </a:lnTo>
                  <a:lnTo>
                    <a:pt x="44507" y="33534"/>
                  </a:lnTo>
                  <a:lnTo>
                    <a:pt x="44113" y="33534"/>
                  </a:lnTo>
                  <a:lnTo>
                    <a:pt x="43903" y="33534"/>
                  </a:lnTo>
                  <a:lnTo>
                    <a:pt x="43510" y="33534"/>
                  </a:lnTo>
                  <a:lnTo>
                    <a:pt x="43326" y="33717"/>
                  </a:lnTo>
                  <a:lnTo>
                    <a:pt x="42932" y="33717"/>
                  </a:lnTo>
                  <a:lnTo>
                    <a:pt x="42539" y="33717"/>
                  </a:lnTo>
                  <a:lnTo>
                    <a:pt x="42329" y="33717"/>
                  </a:lnTo>
                  <a:lnTo>
                    <a:pt x="41935" y="33717"/>
                  </a:lnTo>
                  <a:lnTo>
                    <a:pt x="41751" y="33717"/>
                  </a:lnTo>
                  <a:lnTo>
                    <a:pt x="41358" y="33717"/>
                  </a:lnTo>
                  <a:lnTo>
                    <a:pt x="40964" y="33717"/>
                  </a:lnTo>
                  <a:lnTo>
                    <a:pt x="40754" y="33717"/>
                  </a:lnTo>
                  <a:lnTo>
                    <a:pt x="40361" y="33717"/>
                  </a:lnTo>
                  <a:lnTo>
                    <a:pt x="40177" y="33717"/>
                  </a:lnTo>
                  <a:lnTo>
                    <a:pt x="39783" y="33717"/>
                  </a:lnTo>
                  <a:lnTo>
                    <a:pt x="39390" y="33717"/>
                  </a:lnTo>
                  <a:lnTo>
                    <a:pt x="39180" y="33717"/>
                  </a:lnTo>
                  <a:lnTo>
                    <a:pt x="38786" y="33717"/>
                  </a:lnTo>
                  <a:lnTo>
                    <a:pt x="38602" y="33717"/>
                  </a:lnTo>
                  <a:lnTo>
                    <a:pt x="38209" y="33717"/>
                  </a:lnTo>
                  <a:lnTo>
                    <a:pt x="37815" y="33717"/>
                  </a:lnTo>
                  <a:lnTo>
                    <a:pt x="37605" y="33717"/>
                  </a:lnTo>
                  <a:lnTo>
                    <a:pt x="37211" y="33717"/>
                  </a:lnTo>
                  <a:lnTo>
                    <a:pt x="35060" y="33717"/>
                  </a:lnTo>
                  <a:lnTo>
                    <a:pt x="34666" y="33717"/>
                  </a:lnTo>
                  <a:lnTo>
                    <a:pt x="34456" y="33717"/>
                  </a:lnTo>
                  <a:lnTo>
                    <a:pt x="34062" y="33717"/>
                  </a:lnTo>
                  <a:lnTo>
                    <a:pt x="33879" y="33717"/>
                  </a:lnTo>
                  <a:lnTo>
                    <a:pt x="33485" y="33717"/>
                  </a:lnTo>
                  <a:lnTo>
                    <a:pt x="33065" y="33717"/>
                  </a:lnTo>
                  <a:lnTo>
                    <a:pt x="32881" y="33717"/>
                  </a:lnTo>
                  <a:lnTo>
                    <a:pt x="32488" y="34135"/>
                  </a:lnTo>
                  <a:lnTo>
                    <a:pt x="32278" y="34135"/>
                  </a:lnTo>
                  <a:lnTo>
                    <a:pt x="31884" y="34135"/>
                  </a:lnTo>
                  <a:lnTo>
                    <a:pt x="31491" y="34135"/>
                  </a:lnTo>
                  <a:lnTo>
                    <a:pt x="31307" y="34135"/>
                  </a:lnTo>
                  <a:lnTo>
                    <a:pt x="30913" y="34135"/>
                  </a:lnTo>
                  <a:lnTo>
                    <a:pt x="30703" y="34135"/>
                  </a:lnTo>
                  <a:lnTo>
                    <a:pt x="29732" y="34135"/>
                  </a:lnTo>
                  <a:lnTo>
                    <a:pt x="29339" y="34135"/>
                  </a:lnTo>
                  <a:lnTo>
                    <a:pt x="29129" y="34135"/>
                  </a:lnTo>
                  <a:lnTo>
                    <a:pt x="28735" y="34527"/>
                  </a:lnTo>
                  <a:lnTo>
                    <a:pt x="28341" y="34527"/>
                  </a:lnTo>
                  <a:lnTo>
                    <a:pt x="28158" y="34527"/>
                  </a:lnTo>
                  <a:lnTo>
                    <a:pt x="27764" y="34527"/>
                  </a:lnTo>
                  <a:lnTo>
                    <a:pt x="27554" y="34527"/>
                  </a:lnTo>
                  <a:lnTo>
                    <a:pt x="27161" y="34527"/>
                  </a:lnTo>
                  <a:lnTo>
                    <a:pt x="26767" y="34527"/>
                  </a:lnTo>
                  <a:lnTo>
                    <a:pt x="26583" y="34527"/>
                  </a:lnTo>
                  <a:lnTo>
                    <a:pt x="25586" y="34527"/>
                  </a:lnTo>
                  <a:lnTo>
                    <a:pt x="25192" y="34527"/>
                  </a:lnTo>
                </a:path>
                <a:path w="524510" h="36195">
                  <a:moveTo>
                    <a:pt x="25192" y="34527"/>
                  </a:moveTo>
                  <a:lnTo>
                    <a:pt x="25192" y="34527"/>
                  </a:lnTo>
                  <a:lnTo>
                    <a:pt x="24405" y="34527"/>
                  </a:lnTo>
                  <a:lnTo>
                    <a:pt x="24011" y="34527"/>
                  </a:lnTo>
                  <a:lnTo>
                    <a:pt x="23618" y="34527"/>
                  </a:lnTo>
                  <a:lnTo>
                    <a:pt x="23434" y="34527"/>
                  </a:lnTo>
                  <a:lnTo>
                    <a:pt x="23040" y="34527"/>
                  </a:lnTo>
                  <a:lnTo>
                    <a:pt x="22831" y="34527"/>
                  </a:lnTo>
                  <a:lnTo>
                    <a:pt x="22437" y="34527"/>
                  </a:lnTo>
                  <a:lnTo>
                    <a:pt x="22043" y="34527"/>
                  </a:lnTo>
                  <a:lnTo>
                    <a:pt x="21860" y="34527"/>
                  </a:lnTo>
                  <a:lnTo>
                    <a:pt x="21466" y="34710"/>
                  </a:lnTo>
                  <a:lnTo>
                    <a:pt x="21256" y="34710"/>
                  </a:lnTo>
                  <a:lnTo>
                    <a:pt x="20285" y="34710"/>
                  </a:lnTo>
                  <a:lnTo>
                    <a:pt x="19891" y="34710"/>
                  </a:lnTo>
                  <a:lnTo>
                    <a:pt x="19681" y="34710"/>
                  </a:lnTo>
                  <a:lnTo>
                    <a:pt x="19288" y="34710"/>
                  </a:lnTo>
                  <a:lnTo>
                    <a:pt x="18894" y="34710"/>
                  </a:lnTo>
                  <a:lnTo>
                    <a:pt x="18710" y="34710"/>
                  </a:lnTo>
                  <a:lnTo>
                    <a:pt x="18317" y="34710"/>
                  </a:lnTo>
                  <a:lnTo>
                    <a:pt x="18107" y="34710"/>
                  </a:lnTo>
                  <a:lnTo>
                    <a:pt x="17713" y="34710"/>
                  </a:lnTo>
                  <a:lnTo>
                    <a:pt x="17320" y="34710"/>
                  </a:lnTo>
                  <a:lnTo>
                    <a:pt x="17136" y="34710"/>
                  </a:lnTo>
                  <a:lnTo>
                    <a:pt x="14958" y="34710"/>
                  </a:lnTo>
                  <a:lnTo>
                    <a:pt x="14564" y="34710"/>
                  </a:lnTo>
                  <a:lnTo>
                    <a:pt x="14170" y="35102"/>
                  </a:lnTo>
                  <a:lnTo>
                    <a:pt x="13987" y="35102"/>
                  </a:lnTo>
                  <a:lnTo>
                    <a:pt x="13593" y="35102"/>
                  </a:lnTo>
                  <a:lnTo>
                    <a:pt x="13383" y="35102"/>
                  </a:lnTo>
                  <a:lnTo>
                    <a:pt x="12990" y="35102"/>
                  </a:lnTo>
                  <a:lnTo>
                    <a:pt x="12596" y="35102"/>
                  </a:lnTo>
                  <a:lnTo>
                    <a:pt x="12412" y="35102"/>
                  </a:lnTo>
                  <a:lnTo>
                    <a:pt x="12019" y="35102"/>
                  </a:lnTo>
                  <a:lnTo>
                    <a:pt x="11809" y="35102"/>
                  </a:lnTo>
                  <a:lnTo>
                    <a:pt x="10838" y="35102"/>
                  </a:lnTo>
                  <a:lnTo>
                    <a:pt x="10444" y="35102"/>
                  </a:lnTo>
                  <a:lnTo>
                    <a:pt x="10234" y="35102"/>
                  </a:lnTo>
                  <a:lnTo>
                    <a:pt x="9840" y="35102"/>
                  </a:lnTo>
                  <a:lnTo>
                    <a:pt x="9447" y="35102"/>
                  </a:lnTo>
                  <a:lnTo>
                    <a:pt x="9263" y="35102"/>
                  </a:lnTo>
                  <a:lnTo>
                    <a:pt x="8869" y="35102"/>
                  </a:lnTo>
                  <a:lnTo>
                    <a:pt x="7295" y="35102"/>
                  </a:lnTo>
                  <a:lnTo>
                    <a:pt x="7295" y="35311"/>
                  </a:lnTo>
                  <a:lnTo>
                    <a:pt x="7085" y="35311"/>
                  </a:lnTo>
                  <a:lnTo>
                    <a:pt x="6691" y="35311"/>
                  </a:lnTo>
                  <a:lnTo>
                    <a:pt x="6298" y="35311"/>
                  </a:lnTo>
                  <a:lnTo>
                    <a:pt x="6114" y="35311"/>
                  </a:lnTo>
                  <a:lnTo>
                    <a:pt x="5720" y="35311"/>
                  </a:lnTo>
                  <a:lnTo>
                    <a:pt x="5510" y="35311"/>
                  </a:lnTo>
                  <a:lnTo>
                    <a:pt x="5117" y="35311"/>
                  </a:lnTo>
                  <a:lnTo>
                    <a:pt x="4723" y="35311"/>
                  </a:lnTo>
                  <a:lnTo>
                    <a:pt x="4539" y="35311"/>
                  </a:lnTo>
                  <a:lnTo>
                    <a:pt x="4146" y="35311"/>
                  </a:lnTo>
                  <a:lnTo>
                    <a:pt x="3936" y="35311"/>
                  </a:lnTo>
                  <a:lnTo>
                    <a:pt x="3542" y="35703"/>
                  </a:lnTo>
                  <a:lnTo>
                    <a:pt x="3149" y="35703"/>
                  </a:lnTo>
                  <a:lnTo>
                    <a:pt x="2965" y="35703"/>
                  </a:lnTo>
                  <a:lnTo>
                    <a:pt x="2571" y="35703"/>
                  </a:lnTo>
                  <a:lnTo>
                    <a:pt x="2361" y="35703"/>
                  </a:lnTo>
                  <a:lnTo>
                    <a:pt x="1968" y="35703"/>
                  </a:lnTo>
                  <a:lnTo>
                    <a:pt x="1574" y="35703"/>
                  </a:lnTo>
                  <a:lnTo>
                    <a:pt x="1390" y="35311"/>
                  </a:lnTo>
                  <a:lnTo>
                    <a:pt x="997" y="35311"/>
                  </a:lnTo>
                  <a:lnTo>
                    <a:pt x="787" y="35102"/>
                  </a:lnTo>
                  <a:lnTo>
                    <a:pt x="393" y="34135"/>
                  </a:lnTo>
                  <a:lnTo>
                    <a:pt x="0" y="33717"/>
                  </a:lnTo>
                </a:path>
              </a:pathLst>
            </a:custGeom>
            <a:ln w="3175">
              <a:solidFill>
                <a:srgbClr val="FF8000"/>
              </a:solidFill>
            </a:ln>
          </p:spPr>
          <p:txBody>
            <a:bodyPr wrap="square" lIns="0" tIns="0" rIns="0" bIns="0" rtlCol="0"/>
            <a:lstStyle/>
            <a:p>
              <a:endParaRPr/>
            </a:p>
          </p:txBody>
        </p:sp>
        <p:sp>
          <p:nvSpPr>
            <p:cNvPr id="79" name="object 76">
              <a:extLst>
                <a:ext uri="{FF2B5EF4-FFF2-40B4-BE49-F238E27FC236}">
                  <a16:creationId xmlns:a16="http://schemas.microsoft.com/office/drawing/2014/main" id="{3610C019-DCD7-7F49-D028-8C00E1FA0EF8}"/>
                </a:ext>
              </a:extLst>
            </p:cNvPr>
            <p:cNvSpPr/>
            <p:nvPr/>
          </p:nvSpPr>
          <p:spPr>
            <a:xfrm>
              <a:off x="1855266" y="4005871"/>
              <a:ext cx="524510" cy="36830"/>
            </a:xfrm>
            <a:custGeom>
              <a:avLst/>
              <a:gdLst/>
              <a:ahLst/>
              <a:cxnLst/>
              <a:rect l="l" t="t" r="r" b="b"/>
              <a:pathLst>
                <a:path w="524510" h="36829">
                  <a:moveTo>
                    <a:pt x="524433" y="4838"/>
                  </a:moveTo>
                  <a:lnTo>
                    <a:pt x="524256" y="4445"/>
                  </a:lnTo>
                  <a:lnTo>
                    <a:pt x="524256" y="3657"/>
                  </a:lnTo>
                  <a:lnTo>
                    <a:pt x="523862" y="3657"/>
                  </a:lnTo>
                  <a:lnTo>
                    <a:pt x="523862" y="3276"/>
                  </a:lnTo>
                  <a:lnTo>
                    <a:pt x="523646" y="2882"/>
                  </a:lnTo>
                  <a:lnTo>
                    <a:pt x="523252" y="2882"/>
                  </a:lnTo>
                  <a:lnTo>
                    <a:pt x="523252" y="2540"/>
                  </a:lnTo>
                  <a:lnTo>
                    <a:pt x="522185" y="2540"/>
                  </a:lnTo>
                  <a:lnTo>
                    <a:pt x="522185" y="1270"/>
                  </a:lnTo>
                  <a:lnTo>
                    <a:pt x="516953" y="1270"/>
                  </a:lnTo>
                  <a:lnTo>
                    <a:pt x="516953" y="0"/>
                  </a:lnTo>
                  <a:lnTo>
                    <a:pt x="514299" y="0"/>
                  </a:lnTo>
                  <a:lnTo>
                    <a:pt x="514299" y="1270"/>
                  </a:lnTo>
                  <a:lnTo>
                    <a:pt x="487438" y="1270"/>
                  </a:lnTo>
                  <a:lnTo>
                    <a:pt x="487438" y="2540"/>
                  </a:lnTo>
                  <a:lnTo>
                    <a:pt x="462026" y="2540"/>
                  </a:lnTo>
                  <a:lnTo>
                    <a:pt x="462026" y="3810"/>
                  </a:lnTo>
                  <a:lnTo>
                    <a:pt x="436651" y="3810"/>
                  </a:lnTo>
                  <a:lnTo>
                    <a:pt x="436651" y="5080"/>
                  </a:lnTo>
                  <a:lnTo>
                    <a:pt x="411556" y="5080"/>
                  </a:lnTo>
                  <a:lnTo>
                    <a:pt x="411556" y="6337"/>
                  </a:lnTo>
                  <a:lnTo>
                    <a:pt x="386245" y="6337"/>
                  </a:lnTo>
                  <a:lnTo>
                    <a:pt x="386245" y="7607"/>
                  </a:lnTo>
                  <a:lnTo>
                    <a:pt x="360781" y="7607"/>
                  </a:lnTo>
                  <a:lnTo>
                    <a:pt x="360781" y="8877"/>
                  </a:lnTo>
                  <a:lnTo>
                    <a:pt x="335457" y="8877"/>
                  </a:lnTo>
                  <a:lnTo>
                    <a:pt x="335457" y="10147"/>
                  </a:lnTo>
                  <a:lnTo>
                    <a:pt x="303187" y="10147"/>
                  </a:lnTo>
                  <a:lnTo>
                    <a:pt x="303187" y="11417"/>
                  </a:lnTo>
                  <a:lnTo>
                    <a:pt x="281381" y="11417"/>
                  </a:lnTo>
                  <a:lnTo>
                    <a:pt x="281381" y="12674"/>
                  </a:lnTo>
                  <a:lnTo>
                    <a:pt x="252768" y="12674"/>
                  </a:lnTo>
                  <a:lnTo>
                    <a:pt x="252768" y="13944"/>
                  </a:lnTo>
                  <a:lnTo>
                    <a:pt x="231330" y="13944"/>
                  </a:lnTo>
                  <a:lnTo>
                    <a:pt x="231330" y="15214"/>
                  </a:lnTo>
                  <a:lnTo>
                    <a:pt x="202958" y="15214"/>
                  </a:lnTo>
                  <a:lnTo>
                    <a:pt x="202958" y="16484"/>
                  </a:lnTo>
                  <a:lnTo>
                    <a:pt x="173189" y="16484"/>
                  </a:lnTo>
                  <a:lnTo>
                    <a:pt x="173189" y="17754"/>
                  </a:lnTo>
                  <a:lnTo>
                    <a:pt x="148031" y="17754"/>
                  </a:lnTo>
                  <a:lnTo>
                    <a:pt x="148031" y="19011"/>
                  </a:lnTo>
                  <a:lnTo>
                    <a:pt x="122796" y="19011"/>
                  </a:lnTo>
                  <a:lnTo>
                    <a:pt x="122796" y="20281"/>
                  </a:lnTo>
                  <a:lnTo>
                    <a:pt x="97650" y="20281"/>
                  </a:lnTo>
                  <a:lnTo>
                    <a:pt x="97650" y="21551"/>
                  </a:lnTo>
                  <a:lnTo>
                    <a:pt x="72148" y="21551"/>
                  </a:lnTo>
                  <a:lnTo>
                    <a:pt x="72148" y="22821"/>
                  </a:lnTo>
                  <a:lnTo>
                    <a:pt x="47053" y="22821"/>
                  </a:lnTo>
                  <a:lnTo>
                    <a:pt x="47053" y="24091"/>
                  </a:lnTo>
                  <a:lnTo>
                    <a:pt x="21717" y="24091"/>
                  </a:lnTo>
                  <a:lnTo>
                    <a:pt x="21717" y="25349"/>
                  </a:lnTo>
                  <a:lnTo>
                    <a:pt x="1003" y="25349"/>
                  </a:lnTo>
                  <a:lnTo>
                    <a:pt x="1003" y="26619"/>
                  </a:lnTo>
                  <a:lnTo>
                    <a:pt x="774" y="26619"/>
                  </a:lnTo>
                  <a:lnTo>
                    <a:pt x="787" y="26403"/>
                  </a:lnTo>
                  <a:lnTo>
                    <a:pt x="749" y="27266"/>
                  </a:lnTo>
                  <a:lnTo>
                    <a:pt x="749" y="27889"/>
                  </a:lnTo>
                  <a:lnTo>
                    <a:pt x="749" y="27266"/>
                  </a:lnTo>
                  <a:lnTo>
                    <a:pt x="749" y="26441"/>
                  </a:lnTo>
                  <a:lnTo>
                    <a:pt x="685" y="28689"/>
                  </a:lnTo>
                  <a:lnTo>
                    <a:pt x="685" y="29159"/>
                  </a:lnTo>
                  <a:lnTo>
                    <a:pt x="685" y="28689"/>
                  </a:lnTo>
                  <a:lnTo>
                    <a:pt x="685" y="26504"/>
                  </a:lnTo>
                  <a:lnTo>
                    <a:pt x="635" y="29832"/>
                  </a:lnTo>
                  <a:lnTo>
                    <a:pt x="635" y="30429"/>
                  </a:lnTo>
                  <a:lnTo>
                    <a:pt x="635" y="29832"/>
                  </a:lnTo>
                  <a:lnTo>
                    <a:pt x="635" y="26555"/>
                  </a:lnTo>
                  <a:lnTo>
                    <a:pt x="584" y="30975"/>
                  </a:lnTo>
                  <a:lnTo>
                    <a:pt x="584" y="31686"/>
                  </a:lnTo>
                  <a:lnTo>
                    <a:pt x="584" y="30975"/>
                  </a:lnTo>
                  <a:lnTo>
                    <a:pt x="584" y="26606"/>
                  </a:lnTo>
                  <a:lnTo>
                    <a:pt x="520" y="32397"/>
                  </a:lnTo>
                  <a:lnTo>
                    <a:pt x="520" y="32956"/>
                  </a:lnTo>
                  <a:lnTo>
                    <a:pt x="520" y="32397"/>
                  </a:lnTo>
                  <a:lnTo>
                    <a:pt x="520" y="26670"/>
                  </a:lnTo>
                  <a:lnTo>
                    <a:pt x="469" y="33540"/>
                  </a:lnTo>
                  <a:lnTo>
                    <a:pt x="469" y="34226"/>
                  </a:lnTo>
                  <a:lnTo>
                    <a:pt x="469" y="33540"/>
                  </a:lnTo>
                  <a:lnTo>
                    <a:pt x="469" y="26720"/>
                  </a:lnTo>
                  <a:lnTo>
                    <a:pt x="393" y="32105"/>
                  </a:lnTo>
                  <a:lnTo>
                    <a:pt x="0" y="32105"/>
                  </a:lnTo>
                  <a:lnTo>
                    <a:pt x="0" y="34239"/>
                  </a:lnTo>
                  <a:lnTo>
                    <a:pt x="393" y="34658"/>
                  </a:lnTo>
                  <a:lnTo>
                    <a:pt x="393" y="35242"/>
                  </a:lnTo>
                  <a:lnTo>
                    <a:pt x="406" y="34963"/>
                  </a:lnTo>
                  <a:lnTo>
                    <a:pt x="406" y="35496"/>
                  </a:lnTo>
                  <a:lnTo>
                    <a:pt x="1524" y="35496"/>
                  </a:lnTo>
                  <a:lnTo>
                    <a:pt x="1524" y="36766"/>
                  </a:lnTo>
                  <a:lnTo>
                    <a:pt x="3644" y="36766"/>
                  </a:lnTo>
                  <a:lnTo>
                    <a:pt x="3644" y="35496"/>
                  </a:lnTo>
                  <a:lnTo>
                    <a:pt x="28930" y="35496"/>
                  </a:lnTo>
                  <a:lnTo>
                    <a:pt x="28930" y="34226"/>
                  </a:lnTo>
                  <a:lnTo>
                    <a:pt x="54102" y="34226"/>
                  </a:lnTo>
                  <a:lnTo>
                    <a:pt x="54102" y="32956"/>
                  </a:lnTo>
                  <a:lnTo>
                    <a:pt x="79540" y="32956"/>
                  </a:lnTo>
                  <a:lnTo>
                    <a:pt x="79540" y="31686"/>
                  </a:lnTo>
                  <a:lnTo>
                    <a:pt x="104787" y="31686"/>
                  </a:lnTo>
                  <a:lnTo>
                    <a:pt x="104787" y="30429"/>
                  </a:lnTo>
                  <a:lnTo>
                    <a:pt x="121818" y="30429"/>
                  </a:lnTo>
                  <a:lnTo>
                    <a:pt x="121818" y="29159"/>
                  </a:lnTo>
                  <a:lnTo>
                    <a:pt x="122389" y="29159"/>
                  </a:lnTo>
                  <a:lnTo>
                    <a:pt x="122389" y="30429"/>
                  </a:lnTo>
                  <a:lnTo>
                    <a:pt x="129933" y="30429"/>
                  </a:lnTo>
                  <a:lnTo>
                    <a:pt x="129933" y="29159"/>
                  </a:lnTo>
                  <a:lnTo>
                    <a:pt x="155244" y="29159"/>
                  </a:lnTo>
                  <a:lnTo>
                    <a:pt x="155244" y="27889"/>
                  </a:lnTo>
                  <a:lnTo>
                    <a:pt x="180530" y="27889"/>
                  </a:lnTo>
                  <a:lnTo>
                    <a:pt x="180530" y="26619"/>
                  </a:lnTo>
                  <a:lnTo>
                    <a:pt x="205714" y="26619"/>
                  </a:lnTo>
                  <a:lnTo>
                    <a:pt x="205714" y="25349"/>
                  </a:lnTo>
                  <a:lnTo>
                    <a:pt x="230936" y="25349"/>
                  </a:lnTo>
                  <a:lnTo>
                    <a:pt x="230936" y="24091"/>
                  </a:lnTo>
                  <a:lnTo>
                    <a:pt x="255955" y="24091"/>
                  </a:lnTo>
                  <a:lnTo>
                    <a:pt x="255955" y="22821"/>
                  </a:lnTo>
                  <a:lnTo>
                    <a:pt x="281622" y="22821"/>
                  </a:lnTo>
                  <a:lnTo>
                    <a:pt x="281622" y="21551"/>
                  </a:lnTo>
                  <a:lnTo>
                    <a:pt x="306895" y="21551"/>
                  </a:lnTo>
                  <a:lnTo>
                    <a:pt x="306895" y="20281"/>
                  </a:lnTo>
                  <a:lnTo>
                    <a:pt x="332105" y="20281"/>
                  </a:lnTo>
                  <a:lnTo>
                    <a:pt x="332105" y="19011"/>
                  </a:lnTo>
                  <a:lnTo>
                    <a:pt x="357505" y="19011"/>
                  </a:lnTo>
                  <a:lnTo>
                    <a:pt x="357505" y="17754"/>
                  </a:lnTo>
                  <a:lnTo>
                    <a:pt x="382638" y="17754"/>
                  </a:lnTo>
                  <a:lnTo>
                    <a:pt x="382638" y="16484"/>
                  </a:lnTo>
                  <a:lnTo>
                    <a:pt x="411797" y="16484"/>
                  </a:lnTo>
                  <a:lnTo>
                    <a:pt x="411797" y="15214"/>
                  </a:lnTo>
                  <a:lnTo>
                    <a:pt x="440385" y="15214"/>
                  </a:lnTo>
                  <a:lnTo>
                    <a:pt x="440385" y="13944"/>
                  </a:lnTo>
                  <a:lnTo>
                    <a:pt x="462203" y="13944"/>
                  </a:lnTo>
                  <a:lnTo>
                    <a:pt x="462203" y="12674"/>
                  </a:lnTo>
                  <a:lnTo>
                    <a:pt x="490791" y="12674"/>
                  </a:lnTo>
                  <a:lnTo>
                    <a:pt x="490791" y="11417"/>
                  </a:lnTo>
                  <a:lnTo>
                    <a:pt x="513803" y="11417"/>
                  </a:lnTo>
                  <a:lnTo>
                    <a:pt x="513803" y="10147"/>
                  </a:lnTo>
                  <a:lnTo>
                    <a:pt x="521131" y="10147"/>
                  </a:lnTo>
                  <a:lnTo>
                    <a:pt x="521131" y="8877"/>
                  </a:lnTo>
                  <a:lnTo>
                    <a:pt x="522986" y="8877"/>
                  </a:lnTo>
                  <a:lnTo>
                    <a:pt x="522986" y="7607"/>
                  </a:lnTo>
                  <a:lnTo>
                    <a:pt x="523252" y="7607"/>
                  </a:lnTo>
                  <a:lnTo>
                    <a:pt x="523646" y="7404"/>
                  </a:lnTo>
                  <a:lnTo>
                    <a:pt x="523862" y="7404"/>
                  </a:lnTo>
                  <a:lnTo>
                    <a:pt x="523862" y="7010"/>
                  </a:lnTo>
                  <a:lnTo>
                    <a:pt x="524256" y="6794"/>
                  </a:lnTo>
                  <a:lnTo>
                    <a:pt x="524256" y="5829"/>
                  </a:lnTo>
                  <a:lnTo>
                    <a:pt x="524433" y="5435"/>
                  </a:lnTo>
                  <a:lnTo>
                    <a:pt x="524433" y="4838"/>
                  </a:lnTo>
                  <a:close/>
                </a:path>
              </a:pathLst>
            </a:custGeom>
            <a:solidFill>
              <a:srgbClr val="FF8000"/>
            </a:solidFill>
          </p:spPr>
          <p:txBody>
            <a:bodyPr wrap="square" lIns="0" tIns="0" rIns="0" bIns="0" rtlCol="0"/>
            <a:lstStyle/>
            <a:p>
              <a:endParaRPr/>
            </a:p>
          </p:txBody>
        </p:sp>
        <p:sp>
          <p:nvSpPr>
            <p:cNvPr id="80" name="object 77">
              <a:extLst>
                <a:ext uri="{FF2B5EF4-FFF2-40B4-BE49-F238E27FC236}">
                  <a16:creationId xmlns:a16="http://schemas.microsoft.com/office/drawing/2014/main" id="{5C6275B1-34BB-94A5-3224-027EE763441F}"/>
                </a:ext>
              </a:extLst>
            </p:cNvPr>
            <p:cNvSpPr/>
            <p:nvPr/>
          </p:nvSpPr>
          <p:spPr>
            <a:xfrm>
              <a:off x="2364355" y="3676011"/>
              <a:ext cx="3810" cy="329565"/>
            </a:xfrm>
            <a:custGeom>
              <a:avLst/>
              <a:gdLst/>
              <a:ahLst/>
              <a:cxnLst/>
              <a:rect l="l" t="t" r="r" b="b"/>
              <a:pathLst>
                <a:path w="3810" h="329564">
                  <a:moveTo>
                    <a:pt x="2178" y="0"/>
                  </a:moveTo>
                  <a:lnTo>
                    <a:pt x="0" y="329020"/>
                  </a:lnTo>
                  <a:lnTo>
                    <a:pt x="1574" y="329020"/>
                  </a:lnTo>
                  <a:lnTo>
                    <a:pt x="3752" y="0"/>
                  </a:lnTo>
                  <a:lnTo>
                    <a:pt x="2178" y="0"/>
                  </a:lnTo>
                  <a:close/>
                </a:path>
              </a:pathLst>
            </a:custGeom>
            <a:ln w="3175">
              <a:solidFill>
                <a:srgbClr val="646464"/>
              </a:solidFill>
            </a:ln>
          </p:spPr>
          <p:txBody>
            <a:bodyPr wrap="square" lIns="0" tIns="0" rIns="0" bIns="0" rtlCol="0"/>
            <a:lstStyle/>
            <a:p>
              <a:endParaRPr/>
            </a:p>
          </p:txBody>
        </p:sp>
        <p:sp>
          <p:nvSpPr>
            <p:cNvPr id="81" name="object 78">
              <a:extLst>
                <a:ext uri="{FF2B5EF4-FFF2-40B4-BE49-F238E27FC236}">
                  <a16:creationId xmlns:a16="http://schemas.microsoft.com/office/drawing/2014/main" id="{13A611A4-50B9-903F-178C-571F7A9FC9D2}"/>
                </a:ext>
              </a:extLst>
            </p:cNvPr>
            <p:cNvSpPr/>
            <p:nvPr/>
          </p:nvSpPr>
          <p:spPr>
            <a:xfrm>
              <a:off x="2364355" y="3676011"/>
              <a:ext cx="3810" cy="329565"/>
            </a:xfrm>
            <a:custGeom>
              <a:avLst/>
              <a:gdLst/>
              <a:ahLst/>
              <a:cxnLst/>
              <a:rect l="l" t="t" r="r" b="b"/>
              <a:pathLst>
                <a:path w="3810" h="329564">
                  <a:moveTo>
                    <a:pt x="3752" y="0"/>
                  </a:moveTo>
                  <a:lnTo>
                    <a:pt x="2178" y="0"/>
                  </a:lnTo>
                  <a:lnTo>
                    <a:pt x="0" y="329020"/>
                  </a:lnTo>
                  <a:lnTo>
                    <a:pt x="1574" y="329020"/>
                  </a:lnTo>
                  <a:lnTo>
                    <a:pt x="3752" y="0"/>
                  </a:lnTo>
                  <a:close/>
                </a:path>
              </a:pathLst>
            </a:custGeom>
            <a:solidFill>
              <a:srgbClr val="646464"/>
            </a:solidFill>
          </p:spPr>
          <p:txBody>
            <a:bodyPr wrap="square" lIns="0" tIns="0" rIns="0" bIns="0" rtlCol="0"/>
            <a:lstStyle/>
            <a:p>
              <a:endParaRPr/>
            </a:p>
          </p:txBody>
        </p:sp>
        <p:sp>
          <p:nvSpPr>
            <p:cNvPr id="82" name="object 79">
              <a:extLst>
                <a:ext uri="{FF2B5EF4-FFF2-40B4-BE49-F238E27FC236}">
                  <a16:creationId xmlns:a16="http://schemas.microsoft.com/office/drawing/2014/main" id="{44EE69EA-74A0-FCFE-9060-0634E698EE57}"/>
                </a:ext>
              </a:extLst>
            </p:cNvPr>
            <p:cNvSpPr/>
            <p:nvPr/>
          </p:nvSpPr>
          <p:spPr>
            <a:xfrm>
              <a:off x="2366927" y="3329557"/>
              <a:ext cx="3810" cy="329565"/>
            </a:xfrm>
            <a:custGeom>
              <a:avLst/>
              <a:gdLst/>
              <a:ahLst/>
              <a:cxnLst/>
              <a:rect l="l" t="t" r="r" b="b"/>
              <a:pathLst>
                <a:path w="3810" h="329564">
                  <a:moveTo>
                    <a:pt x="0" y="329203"/>
                  </a:moveTo>
                  <a:lnTo>
                    <a:pt x="1574" y="329203"/>
                  </a:lnTo>
                  <a:lnTo>
                    <a:pt x="3726" y="0"/>
                  </a:lnTo>
                  <a:lnTo>
                    <a:pt x="1758" y="392"/>
                  </a:lnTo>
                  <a:lnTo>
                    <a:pt x="0" y="329203"/>
                  </a:lnTo>
                  <a:close/>
                </a:path>
              </a:pathLst>
            </a:custGeom>
            <a:ln w="3175">
              <a:solidFill>
                <a:srgbClr val="646464"/>
              </a:solidFill>
            </a:ln>
          </p:spPr>
          <p:txBody>
            <a:bodyPr wrap="square" lIns="0" tIns="0" rIns="0" bIns="0" rtlCol="0"/>
            <a:lstStyle/>
            <a:p>
              <a:endParaRPr/>
            </a:p>
          </p:txBody>
        </p:sp>
        <p:sp>
          <p:nvSpPr>
            <p:cNvPr id="83" name="object 80">
              <a:extLst>
                <a:ext uri="{FF2B5EF4-FFF2-40B4-BE49-F238E27FC236}">
                  <a16:creationId xmlns:a16="http://schemas.microsoft.com/office/drawing/2014/main" id="{65AEECBA-11B1-C0B8-CE7D-B0B5B4A3E9CC}"/>
                </a:ext>
              </a:extLst>
            </p:cNvPr>
            <p:cNvSpPr/>
            <p:nvPr/>
          </p:nvSpPr>
          <p:spPr>
            <a:xfrm>
              <a:off x="2366927" y="3329557"/>
              <a:ext cx="3810" cy="329565"/>
            </a:xfrm>
            <a:custGeom>
              <a:avLst/>
              <a:gdLst/>
              <a:ahLst/>
              <a:cxnLst/>
              <a:rect l="l" t="t" r="r" b="b"/>
              <a:pathLst>
                <a:path w="3810" h="329564">
                  <a:moveTo>
                    <a:pt x="3726" y="0"/>
                  </a:moveTo>
                  <a:lnTo>
                    <a:pt x="1758" y="392"/>
                  </a:lnTo>
                  <a:lnTo>
                    <a:pt x="0" y="329203"/>
                  </a:lnTo>
                  <a:lnTo>
                    <a:pt x="1574" y="329203"/>
                  </a:lnTo>
                  <a:lnTo>
                    <a:pt x="3726" y="0"/>
                  </a:lnTo>
                  <a:close/>
                </a:path>
              </a:pathLst>
            </a:custGeom>
            <a:solidFill>
              <a:srgbClr val="646464"/>
            </a:solidFill>
          </p:spPr>
          <p:txBody>
            <a:bodyPr wrap="square" lIns="0" tIns="0" rIns="0" bIns="0" rtlCol="0"/>
            <a:lstStyle/>
            <a:p>
              <a:endParaRPr/>
            </a:p>
          </p:txBody>
        </p:sp>
        <p:sp>
          <p:nvSpPr>
            <p:cNvPr id="84" name="object 81">
              <a:extLst>
                <a:ext uri="{FF2B5EF4-FFF2-40B4-BE49-F238E27FC236}">
                  <a16:creationId xmlns:a16="http://schemas.microsoft.com/office/drawing/2014/main" id="{8F19860B-F8B4-5A29-93AE-119416FC8146}"/>
                </a:ext>
              </a:extLst>
            </p:cNvPr>
            <p:cNvSpPr/>
            <p:nvPr/>
          </p:nvSpPr>
          <p:spPr>
            <a:xfrm>
              <a:off x="1839530" y="3355616"/>
              <a:ext cx="4445" cy="329565"/>
            </a:xfrm>
            <a:custGeom>
              <a:avLst/>
              <a:gdLst/>
              <a:ahLst/>
              <a:cxnLst/>
              <a:rect l="l" t="t" r="r" b="b"/>
              <a:pathLst>
                <a:path w="4444" h="329564">
                  <a:moveTo>
                    <a:pt x="0" y="329230"/>
                  </a:moveTo>
                  <a:lnTo>
                    <a:pt x="1968" y="328837"/>
                  </a:lnTo>
                  <a:lnTo>
                    <a:pt x="4146" y="0"/>
                  </a:lnTo>
                  <a:lnTo>
                    <a:pt x="2361" y="0"/>
                  </a:lnTo>
                  <a:lnTo>
                    <a:pt x="0" y="329230"/>
                  </a:lnTo>
                  <a:close/>
                </a:path>
              </a:pathLst>
            </a:custGeom>
            <a:ln w="3175">
              <a:solidFill>
                <a:srgbClr val="646464"/>
              </a:solidFill>
            </a:ln>
          </p:spPr>
          <p:txBody>
            <a:bodyPr wrap="square" lIns="0" tIns="0" rIns="0" bIns="0" rtlCol="0"/>
            <a:lstStyle/>
            <a:p>
              <a:endParaRPr/>
            </a:p>
          </p:txBody>
        </p:sp>
        <p:sp>
          <p:nvSpPr>
            <p:cNvPr id="85" name="object 82">
              <a:extLst>
                <a:ext uri="{FF2B5EF4-FFF2-40B4-BE49-F238E27FC236}">
                  <a16:creationId xmlns:a16="http://schemas.microsoft.com/office/drawing/2014/main" id="{207E6526-E614-9ECF-F900-A0DFE4D45DEB}"/>
                </a:ext>
              </a:extLst>
            </p:cNvPr>
            <p:cNvSpPr/>
            <p:nvPr/>
          </p:nvSpPr>
          <p:spPr>
            <a:xfrm>
              <a:off x="1839530" y="3355616"/>
              <a:ext cx="4445" cy="329565"/>
            </a:xfrm>
            <a:custGeom>
              <a:avLst/>
              <a:gdLst/>
              <a:ahLst/>
              <a:cxnLst/>
              <a:rect l="l" t="t" r="r" b="b"/>
              <a:pathLst>
                <a:path w="4444" h="329564">
                  <a:moveTo>
                    <a:pt x="4146" y="0"/>
                  </a:moveTo>
                  <a:lnTo>
                    <a:pt x="2361" y="0"/>
                  </a:lnTo>
                  <a:lnTo>
                    <a:pt x="0" y="329230"/>
                  </a:lnTo>
                  <a:lnTo>
                    <a:pt x="1968" y="328837"/>
                  </a:lnTo>
                  <a:lnTo>
                    <a:pt x="4146" y="0"/>
                  </a:lnTo>
                  <a:close/>
                </a:path>
              </a:pathLst>
            </a:custGeom>
            <a:solidFill>
              <a:srgbClr val="646464"/>
            </a:solidFill>
          </p:spPr>
          <p:txBody>
            <a:bodyPr wrap="square" lIns="0" tIns="0" rIns="0" bIns="0" rtlCol="0"/>
            <a:lstStyle/>
            <a:p>
              <a:endParaRPr/>
            </a:p>
          </p:txBody>
        </p:sp>
        <p:sp>
          <p:nvSpPr>
            <p:cNvPr id="86" name="object 83">
              <a:extLst>
                <a:ext uri="{FF2B5EF4-FFF2-40B4-BE49-F238E27FC236}">
                  <a16:creationId xmlns:a16="http://schemas.microsoft.com/office/drawing/2014/main" id="{A1C5D4E3-0473-0973-A925-5A9D7BEA0FB5}"/>
                </a:ext>
              </a:extLst>
            </p:cNvPr>
            <p:cNvSpPr/>
            <p:nvPr/>
          </p:nvSpPr>
          <p:spPr>
            <a:xfrm>
              <a:off x="1837378" y="3701705"/>
              <a:ext cx="3810" cy="329565"/>
            </a:xfrm>
            <a:custGeom>
              <a:avLst/>
              <a:gdLst/>
              <a:ahLst/>
              <a:cxnLst/>
              <a:rect l="l" t="t" r="r" b="b"/>
              <a:pathLst>
                <a:path w="3810" h="329564">
                  <a:moveTo>
                    <a:pt x="2151" y="392"/>
                  </a:moveTo>
                  <a:lnTo>
                    <a:pt x="0" y="328994"/>
                  </a:lnTo>
                  <a:lnTo>
                    <a:pt x="1574" y="328994"/>
                  </a:lnTo>
                  <a:lnTo>
                    <a:pt x="3726" y="0"/>
                  </a:lnTo>
                  <a:lnTo>
                    <a:pt x="2151" y="392"/>
                  </a:lnTo>
                  <a:close/>
                </a:path>
              </a:pathLst>
            </a:custGeom>
            <a:ln w="3175">
              <a:solidFill>
                <a:srgbClr val="646464"/>
              </a:solidFill>
            </a:ln>
          </p:spPr>
          <p:txBody>
            <a:bodyPr wrap="square" lIns="0" tIns="0" rIns="0" bIns="0" rtlCol="0"/>
            <a:lstStyle/>
            <a:p>
              <a:endParaRPr/>
            </a:p>
          </p:txBody>
        </p:sp>
        <p:sp>
          <p:nvSpPr>
            <p:cNvPr id="87" name="object 84">
              <a:extLst>
                <a:ext uri="{FF2B5EF4-FFF2-40B4-BE49-F238E27FC236}">
                  <a16:creationId xmlns:a16="http://schemas.microsoft.com/office/drawing/2014/main" id="{EAD7588D-9D2E-4646-53D0-BC280BB3CD0E}"/>
                </a:ext>
              </a:extLst>
            </p:cNvPr>
            <p:cNvSpPr/>
            <p:nvPr/>
          </p:nvSpPr>
          <p:spPr>
            <a:xfrm>
              <a:off x="1837378" y="3701705"/>
              <a:ext cx="3810" cy="329565"/>
            </a:xfrm>
            <a:custGeom>
              <a:avLst/>
              <a:gdLst/>
              <a:ahLst/>
              <a:cxnLst/>
              <a:rect l="l" t="t" r="r" b="b"/>
              <a:pathLst>
                <a:path w="3810" h="329564">
                  <a:moveTo>
                    <a:pt x="3726" y="0"/>
                  </a:moveTo>
                  <a:lnTo>
                    <a:pt x="2151" y="392"/>
                  </a:lnTo>
                  <a:lnTo>
                    <a:pt x="0" y="328994"/>
                  </a:lnTo>
                  <a:lnTo>
                    <a:pt x="1574" y="328994"/>
                  </a:lnTo>
                  <a:lnTo>
                    <a:pt x="3726" y="0"/>
                  </a:lnTo>
                  <a:close/>
                </a:path>
              </a:pathLst>
            </a:custGeom>
            <a:solidFill>
              <a:srgbClr val="646464"/>
            </a:solidFill>
          </p:spPr>
          <p:txBody>
            <a:bodyPr wrap="square" lIns="0" tIns="0" rIns="0" bIns="0" rtlCol="0"/>
            <a:lstStyle/>
            <a:p>
              <a:endParaRPr/>
            </a:p>
          </p:txBody>
        </p:sp>
        <p:sp>
          <p:nvSpPr>
            <p:cNvPr id="88" name="object 85">
              <a:extLst>
                <a:ext uri="{FF2B5EF4-FFF2-40B4-BE49-F238E27FC236}">
                  <a16:creationId xmlns:a16="http://schemas.microsoft.com/office/drawing/2014/main" id="{6BBC5F91-4411-793D-6AB5-B5051E344A20}"/>
                </a:ext>
              </a:extLst>
            </p:cNvPr>
            <p:cNvSpPr/>
            <p:nvPr/>
          </p:nvSpPr>
          <p:spPr>
            <a:xfrm>
              <a:off x="1838952" y="4003255"/>
              <a:ext cx="525780" cy="27940"/>
            </a:xfrm>
            <a:custGeom>
              <a:avLst/>
              <a:gdLst/>
              <a:ahLst/>
              <a:cxnLst/>
              <a:rect l="l" t="t" r="r" b="b"/>
              <a:pathLst>
                <a:path w="525780" h="27939">
                  <a:moveTo>
                    <a:pt x="525402" y="0"/>
                  </a:moveTo>
                  <a:lnTo>
                    <a:pt x="0" y="25693"/>
                  </a:lnTo>
                  <a:lnTo>
                    <a:pt x="0" y="27444"/>
                  </a:lnTo>
                  <a:lnTo>
                    <a:pt x="525402" y="1777"/>
                  </a:lnTo>
                  <a:lnTo>
                    <a:pt x="525402" y="0"/>
                  </a:lnTo>
                  <a:close/>
                </a:path>
              </a:pathLst>
            </a:custGeom>
            <a:ln w="3175">
              <a:solidFill>
                <a:srgbClr val="646464"/>
              </a:solidFill>
            </a:ln>
          </p:spPr>
          <p:txBody>
            <a:bodyPr wrap="square" lIns="0" tIns="0" rIns="0" bIns="0" rtlCol="0"/>
            <a:lstStyle/>
            <a:p>
              <a:endParaRPr/>
            </a:p>
          </p:txBody>
        </p:sp>
        <p:sp>
          <p:nvSpPr>
            <p:cNvPr id="89" name="object 86">
              <a:extLst>
                <a:ext uri="{FF2B5EF4-FFF2-40B4-BE49-F238E27FC236}">
                  <a16:creationId xmlns:a16="http://schemas.microsoft.com/office/drawing/2014/main" id="{21AF8CAD-23F0-60F8-77DC-7A95B41B9FEB}"/>
                </a:ext>
              </a:extLst>
            </p:cNvPr>
            <p:cNvSpPr/>
            <p:nvPr/>
          </p:nvSpPr>
          <p:spPr>
            <a:xfrm>
              <a:off x="1838952" y="4003255"/>
              <a:ext cx="525780" cy="27940"/>
            </a:xfrm>
            <a:custGeom>
              <a:avLst/>
              <a:gdLst/>
              <a:ahLst/>
              <a:cxnLst/>
              <a:rect l="l" t="t" r="r" b="b"/>
              <a:pathLst>
                <a:path w="525780" h="27939">
                  <a:moveTo>
                    <a:pt x="525402" y="0"/>
                  </a:moveTo>
                  <a:lnTo>
                    <a:pt x="0" y="25693"/>
                  </a:lnTo>
                  <a:lnTo>
                    <a:pt x="0" y="27444"/>
                  </a:lnTo>
                  <a:lnTo>
                    <a:pt x="525402" y="1777"/>
                  </a:lnTo>
                  <a:lnTo>
                    <a:pt x="525402" y="0"/>
                  </a:lnTo>
                  <a:close/>
                </a:path>
              </a:pathLst>
            </a:custGeom>
            <a:solidFill>
              <a:srgbClr val="646464"/>
            </a:solidFill>
          </p:spPr>
          <p:txBody>
            <a:bodyPr wrap="square" lIns="0" tIns="0" rIns="0" bIns="0" rtlCol="0"/>
            <a:lstStyle/>
            <a:p>
              <a:endParaRPr/>
            </a:p>
          </p:txBody>
        </p:sp>
        <p:sp>
          <p:nvSpPr>
            <p:cNvPr id="90" name="object 87">
              <a:extLst>
                <a:ext uri="{FF2B5EF4-FFF2-40B4-BE49-F238E27FC236}">
                  <a16:creationId xmlns:a16="http://schemas.microsoft.com/office/drawing/2014/main" id="{C45F2889-6D4D-D478-B6AD-D58E6DA18BE6}"/>
                </a:ext>
              </a:extLst>
            </p:cNvPr>
            <p:cNvSpPr/>
            <p:nvPr/>
          </p:nvSpPr>
          <p:spPr>
            <a:xfrm>
              <a:off x="1843676" y="3329949"/>
              <a:ext cx="525145" cy="27305"/>
            </a:xfrm>
            <a:custGeom>
              <a:avLst/>
              <a:gdLst/>
              <a:ahLst/>
              <a:cxnLst/>
              <a:rect l="l" t="t" r="r" b="b"/>
              <a:pathLst>
                <a:path w="525144" h="27304">
                  <a:moveTo>
                    <a:pt x="525009" y="1568"/>
                  </a:moveTo>
                  <a:lnTo>
                    <a:pt x="525009" y="0"/>
                  </a:lnTo>
                  <a:lnTo>
                    <a:pt x="0" y="25667"/>
                  </a:lnTo>
                  <a:lnTo>
                    <a:pt x="0" y="27235"/>
                  </a:lnTo>
                  <a:lnTo>
                    <a:pt x="525009" y="1568"/>
                  </a:lnTo>
                  <a:close/>
                </a:path>
              </a:pathLst>
            </a:custGeom>
            <a:ln w="3175">
              <a:solidFill>
                <a:srgbClr val="646464"/>
              </a:solidFill>
            </a:ln>
          </p:spPr>
          <p:txBody>
            <a:bodyPr wrap="square" lIns="0" tIns="0" rIns="0" bIns="0" rtlCol="0"/>
            <a:lstStyle/>
            <a:p>
              <a:endParaRPr/>
            </a:p>
          </p:txBody>
        </p:sp>
        <p:sp>
          <p:nvSpPr>
            <p:cNvPr id="91" name="object 88">
              <a:extLst>
                <a:ext uri="{FF2B5EF4-FFF2-40B4-BE49-F238E27FC236}">
                  <a16:creationId xmlns:a16="http://schemas.microsoft.com/office/drawing/2014/main" id="{CD542B86-5657-D035-252B-792C375B98C5}"/>
                </a:ext>
              </a:extLst>
            </p:cNvPr>
            <p:cNvSpPr/>
            <p:nvPr/>
          </p:nvSpPr>
          <p:spPr>
            <a:xfrm>
              <a:off x="1843676" y="3329949"/>
              <a:ext cx="525145" cy="27305"/>
            </a:xfrm>
            <a:custGeom>
              <a:avLst/>
              <a:gdLst/>
              <a:ahLst/>
              <a:cxnLst/>
              <a:rect l="l" t="t" r="r" b="b"/>
              <a:pathLst>
                <a:path w="525144" h="27304">
                  <a:moveTo>
                    <a:pt x="525009" y="0"/>
                  </a:moveTo>
                  <a:lnTo>
                    <a:pt x="0" y="25667"/>
                  </a:lnTo>
                  <a:lnTo>
                    <a:pt x="0" y="27235"/>
                  </a:lnTo>
                  <a:lnTo>
                    <a:pt x="525009" y="1568"/>
                  </a:lnTo>
                  <a:lnTo>
                    <a:pt x="525009" y="0"/>
                  </a:lnTo>
                  <a:close/>
                </a:path>
              </a:pathLst>
            </a:custGeom>
            <a:solidFill>
              <a:srgbClr val="646464"/>
            </a:solidFill>
          </p:spPr>
          <p:txBody>
            <a:bodyPr wrap="square" lIns="0" tIns="0" rIns="0" bIns="0" rtlCol="0"/>
            <a:lstStyle/>
            <a:p>
              <a:endParaRPr/>
            </a:p>
          </p:txBody>
        </p:sp>
        <p:sp>
          <p:nvSpPr>
            <p:cNvPr id="92" name="object 89">
              <a:extLst>
                <a:ext uri="{FF2B5EF4-FFF2-40B4-BE49-F238E27FC236}">
                  <a16:creationId xmlns:a16="http://schemas.microsoft.com/office/drawing/2014/main" id="{224B03E9-AAF2-B02A-BEBF-C7482C9B8DE8}"/>
                </a:ext>
              </a:extLst>
            </p:cNvPr>
            <p:cNvSpPr/>
            <p:nvPr/>
          </p:nvSpPr>
          <p:spPr>
            <a:xfrm>
              <a:off x="1752116" y="3247406"/>
              <a:ext cx="650240" cy="45720"/>
            </a:xfrm>
            <a:custGeom>
              <a:avLst/>
              <a:gdLst/>
              <a:ahLst/>
              <a:cxnLst/>
              <a:rect l="l" t="t" r="r" b="b"/>
              <a:pathLst>
                <a:path w="650239" h="45720">
                  <a:moveTo>
                    <a:pt x="1784" y="28228"/>
                  </a:moveTo>
                  <a:lnTo>
                    <a:pt x="1574" y="28228"/>
                  </a:lnTo>
                  <a:lnTo>
                    <a:pt x="1180" y="28228"/>
                  </a:lnTo>
                  <a:lnTo>
                    <a:pt x="1180" y="28620"/>
                  </a:lnTo>
                  <a:lnTo>
                    <a:pt x="603" y="28620"/>
                  </a:lnTo>
                  <a:lnTo>
                    <a:pt x="603" y="28803"/>
                  </a:lnTo>
                  <a:lnTo>
                    <a:pt x="209" y="28803"/>
                  </a:lnTo>
                  <a:lnTo>
                    <a:pt x="209" y="29195"/>
                  </a:lnTo>
                  <a:lnTo>
                    <a:pt x="209" y="29587"/>
                  </a:lnTo>
                  <a:lnTo>
                    <a:pt x="0" y="29796"/>
                  </a:lnTo>
                  <a:lnTo>
                    <a:pt x="0" y="30188"/>
                  </a:lnTo>
                  <a:lnTo>
                    <a:pt x="0" y="32724"/>
                  </a:lnTo>
                  <a:lnTo>
                    <a:pt x="648454" y="575"/>
                  </a:lnTo>
                  <a:lnTo>
                    <a:pt x="648454" y="9801"/>
                  </a:lnTo>
                  <a:lnTo>
                    <a:pt x="0" y="41349"/>
                  </a:lnTo>
                  <a:lnTo>
                    <a:pt x="0" y="43911"/>
                  </a:lnTo>
                  <a:lnTo>
                    <a:pt x="0" y="44303"/>
                  </a:lnTo>
                  <a:lnTo>
                    <a:pt x="0" y="44486"/>
                  </a:lnTo>
                  <a:lnTo>
                    <a:pt x="209" y="44486"/>
                  </a:lnTo>
                  <a:lnTo>
                    <a:pt x="209" y="44878"/>
                  </a:lnTo>
                  <a:lnTo>
                    <a:pt x="603" y="44878"/>
                  </a:lnTo>
                  <a:lnTo>
                    <a:pt x="603" y="45270"/>
                  </a:lnTo>
                  <a:lnTo>
                    <a:pt x="603" y="45270"/>
                  </a:lnTo>
                  <a:lnTo>
                    <a:pt x="787" y="45270"/>
                  </a:lnTo>
                  <a:lnTo>
                    <a:pt x="787" y="45479"/>
                  </a:lnTo>
                  <a:lnTo>
                    <a:pt x="1180" y="45479"/>
                  </a:lnTo>
                  <a:lnTo>
                    <a:pt x="1574" y="45479"/>
                  </a:lnTo>
                  <a:lnTo>
                    <a:pt x="1574" y="45479"/>
                  </a:lnTo>
                  <a:lnTo>
                    <a:pt x="14774" y="44878"/>
                  </a:lnTo>
                  <a:lnTo>
                    <a:pt x="14984" y="44878"/>
                  </a:lnTo>
                  <a:lnTo>
                    <a:pt x="15378" y="44486"/>
                  </a:lnTo>
                  <a:lnTo>
                    <a:pt x="15771" y="44486"/>
                  </a:lnTo>
                  <a:lnTo>
                    <a:pt x="15955" y="44303"/>
                  </a:lnTo>
                  <a:lnTo>
                    <a:pt x="15955" y="43911"/>
                  </a:lnTo>
                  <a:lnTo>
                    <a:pt x="16349" y="43911"/>
                  </a:lnTo>
                  <a:lnTo>
                    <a:pt x="16349" y="43911"/>
                  </a:lnTo>
                  <a:lnTo>
                    <a:pt x="16349" y="41349"/>
                  </a:lnTo>
                  <a:lnTo>
                    <a:pt x="648454" y="10376"/>
                  </a:lnTo>
                  <a:lnTo>
                    <a:pt x="648847" y="10376"/>
                  </a:lnTo>
                  <a:lnTo>
                    <a:pt x="648847" y="9984"/>
                  </a:lnTo>
                  <a:lnTo>
                    <a:pt x="649057" y="9984"/>
                  </a:lnTo>
                  <a:lnTo>
                    <a:pt x="649451" y="9984"/>
                  </a:lnTo>
                  <a:lnTo>
                    <a:pt x="649451" y="9801"/>
                  </a:lnTo>
                  <a:lnTo>
                    <a:pt x="649635" y="9801"/>
                  </a:lnTo>
                  <a:lnTo>
                    <a:pt x="649635" y="9409"/>
                  </a:lnTo>
                  <a:lnTo>
                    <a:pt x="650028" y="9200"/>
                  </a:lnTo>
                  <a:lnTo>
                    <a:pt x="650028" y="9200"/>
                  </a:lnTo>
                  <a:lnTo>
                    <a:pt x="648454" y="0"/>
                  </a:lnTo>
                  <a:lnTo>
                    <a:pt x="16349" y="31156"/>
                  </a:lnTo>
                  <a:lnTo>
                    <a:pt x="16559" y="29195"/>
                  </a:lnTo>
                  <a:lnTo>
                    <a:pt x="16349" y="29195"/>
                  </a:lnTo>
                  <a:lnTo>
                    <a:pt x="16349" y="28803"/>
                  </a:lnTo>
                  <a:lnTo>
                    <a:pt x="16349" y="28620"/>
                  </a:lnTo>
                  <a:lnTo>
                    <a:pt x="16349" y="28228"/>
                  </a:lnTo>
                  <a:lnTo>
                    <a:pt x="15955" y="28228"/>
                  </a:lnTo>
                </a:path>
                <a:path w="650239" h="45720">
                  <a:moveTo>
                    <a:pt x="15955" y="28228"/>
                  </a:moveTo>
                  <a:lnTo>
                    <a:pt x="15955" y="28228"/>
                  </a:lnTo>
                  <a:lnTo>
                    <a:pt x="15771" y="27627"/>
                  </a:lnTo>
                  <a:lnTo>
                    <a:pt x="15378" y="27627"/>
                  </a:lnTo>
                  <a:lnTo>
                    <a:pt x="15378" y="27627"/>
                  </a:lnTo>
                  <a:lnTo>
                    <a:pt x="14774" y="27627"/>
                  </a:lnTo>
                  <a:lnTo>
                    <a:pt x="1784" y="28228"/>
                  </a:lnTo>
                </a:path>
              </a:pathLst>
            </a:custGeom>
            <a:ln w="3175">
              <a:solidFill>
                <a:srgbClr val="FF8000"/>
              </a:solidFill>
            </a:ln>
          </p:spPr>
          <p:txBody>
            <a:bodyPr wrap="square" lIns="0" tIns="0" rIns="0" bIns="0" rtlCol="0"/>
            <a:lstStyle/>
            <a:p>
              <a:endParaRPr/>
            </a:p>
          </p:txBody>
        </p:sp>
        <p:sp>
          <p:nvSpPr>
            <p:cNvPr id="93" name="object 90">
              <a:extLst>
                <a:ext uri="{FF2B5EF4-FFF2-40B4-BE49-F238E27FC236}">
                  <a16:creationId xmlns:a16="http://schemas.microsoft.com/office/drawing/2014/main" id="{28A8EBF3-9DA4-1B40-9593-266C0C751A31}"/>
                </a:ext>
              </a:extLst>
            </p:cNvPr>
            <p:cNvSpPr/>
            <p:nvPr/>
          </p:nvSpPr>
          <p:spPr>
            <a:xfrm>
              <a:off x="1752104" y="3247415"/>
              <a:ext cx="650240" cy="45720"/>
            </a:xfrm>
            <a:custGeom>
              <a:avLst/>
              <a:gdLst/>
              <a:ahLst/>
              <a:cxnLst/>
              <a:rect l="l" t="t" r="r" b="b"/>
              <a:pathLst>
                <a:path w="650239" h="45720">
                  <a:moveTo>
                    <a:pt x="650036" y="965"/>
                  </a:moveTo>
                  <a:lnTo>
                    <a:pt x="649643" y="571"/>
                  </a:lnTo>
                  <a:lnTo>
                    <a:pt x="649643" y="393"/>
                  </a:lnTo>
                  <a:lnTo>
                    <a:pt x="649452" y="393"/>
                  </a:lnTo>
                  <a:lnTo>
                    <a:pt x="649058" y="0"/>
                  </a:lnTo>
                  <a:lnTo>
                    <a:pt x="648462" y="0"/>
                  </a:lnTo>
                  <a:lnTo>
                    <a:pt x="16357" y="31153"/>
                  </a:lnTo>
                  <a:lnTo>
                    <a:pt x="16560" y="29197"/>
                  </a:lnTo>
                  <a:lnTo>
                    <a:pt x="16357" y="29197"/>
                  </a:lnTo>
                  <a:lnTo>
                    <a:pt x="16357" y="28803"/>
                  </a:lnTo>
                  <a:lnTo>
                    <a:pt x="16357" y="28232"/>
                  </a:lnTo>
                  <a:lnTo>
                    <a:pt x="15963" y="28232"/>
                  </a:lnTo>
                  <a:lnTo>
                    <a:pt x="15963" y="28016"/>
                  </a:lnTo>
                  <a:lnTo>
                    <a:pt x="15773" y="28016"/>
                  </a:lnTo>
                  <a:lnTo>
                    <a:pt x="15773" y="27622"/>
                  </a:lnTo>
                  <a:lnTo>
                    <a:pt x="14782" y="27622"/>
                  </a:lnTo>
                  <a:lnTo>
                    <a:pt x="1790" y="28232"/>
                  </a:lnTo>
                  <a:lnTo>
                    <a:pt x="1181" y="28232"/>
                  </a:lnTo>
                  <a:lnTo>
                    <a:pt x="1181" y="28613"/>
                  </a:lnTo>
                  <a:lnTo>
                    <a:pt x="609" y="28613"/>
                  </a:lnTo>
                  <a:lnTo>
                    <a:pt x="609" y="28803"/>
                  </a:lnTo>
                  <a:lnTo>
                    <a:pt x="215" y="28803"/>
                  </a:lnTo>
                  <a:lnTo>
                    <a:pt x="215" y="29591"/>
                  </a:lnTo>
                  <a:lnTo>
                    <a:pt x="0" y="29794"/>
                  </a:lnTo>
                  <a:lnTo>
                    <a:pt x="0" y="32727"/>
                  </a:lnTo>
                  <a:lnTo>
                    <a:pt x="648462" y="571"/>
                  </a:lnTo>
                  <a:lnTo>
                    <a:pt x="648462" y="9804"/>
                  </a:lnTo>
                  <a:lnTo>
                    <a:pt x="0" y="41351"/>
                  </a:lnTo>
                  <a:lnTo>
                    <a:pt x="0" y="44488"/>
                  </a:lnTo>
                  <a:lnTo>
                    <a:pt x="215" y="44488"/>
                  </a:lnTo>
                  <a:lnTo>
                    <a:pt x="215" y="44881"/>
                  </a:lnTo>
                  <a:lnTo>
                    <a:pt x="609" y="44881"/>
                  </a:lnTo>
                  <a:lnTo>
                    <a:pt x="609" y="45262"/>
                  </a:lnTo>
                  <a:lnTo>
                    <a:pt x="787" y="45262"/>
                  </a:lnTo>
                  <a:lnTo>
                    <a:pt x="787" y="45478"/>
                  </a:lnTo>
                  <a:lnTo>
                    <a:pt x="1574" y="45478"/>
                  </a:lnTo>
                  <a:lnTo>
                    <a:pt x="14986" y="44881"/>
                  </a:lnTo>
                  <a:lnTo>
                    <a:pt x="15379" y="44488"/>
                  </a:lnTo>
                  <a:lnTo>
                    <a:pt x="15773" y="44488"/>
                  </a:lnTo>
                  <a:lnTo>
                    <a:pt x="15963" y="44297"/>
                  </a:lnTo>
                  <a:lnTo>
                    <a:pt x="15963" y="43903"/>
                  </a:lnTo>
                  <a:lnTo>
                    <a:pt x="16357" y="43903"/>
                  </a:lnTo>
                  <a:lnTo>
                    <a:pt x="16357" y="41351"/>
                  </a:lnTo>
                  <a:lnTo>
                    <a:pt x="648462" y="10375"/>
                  </a:lnTo>
                  <a:lnTo>
                    <a:pt x="648855" y="10375"/>
                  </a:lnTo>
                  <a:lnTo>
                    <a:pt x="648855" y="9982"/>
                  </a:lnTo>
                  <a:lnTo>
                    <a:pt x="649058" y="9982"/>
                  </a:lnTo>
                  <a:lnTo>
                    <a:pt x="649452" y="9982"/>
                  </a:lnTo>
                  <a:lnTo>
                    <a:pt x="649452" y="9804"/>
                  </a:lnTo>
                  <a:lnTo>
                    <a:pt x="649643" y="9804"/>
                  </a:lnTo>
                  <a:lnTo>
                    <a:pt x="649643" y="9410"/>
                  </a:lnTo>
                  <a:lnTo>
                    <a:pt x="650036" y="9194"/>
                  </a:lnTo>
                  <a:lnTo>
                    <a:pt x="650036" y="965"/>
                  </a:lnTo>
                  <a:close/>
                </a:path>
              </a:pathLst>
            </a:custGeom>
            <a:solidFill>
              <a:srgbClr val="FF8000"/>
            </a:solidFill>
          </p:spPr>
          <p:txBody>
            <a:bodyPr wrap="square" lIns="0" tIns="0" rIns="0" bIns="0" rtlCol="0"/>
            <a:lstStyle/>
            <a:p>
              <a:endParaRPr/>
            </a:p>
          </p:txBody>
        </p:sp>
        <p:sp>
          <p:nvSpPr>
            <p:cNvPr id="94" name="object 91">
              <a:extLst>
                <a:ext uri="{FF2B5EF4-FFF2-40B4-BE49-F238E27FC236}">
                  <a16:creationId xmlns:a16="http://schemas.microsoft.com/office/drawing/2014/main" id="{9CA0DCEF-96E2-5CD5-76D8-C014B48A8F78}"/>
                </a:ext>
              </a:extLst>
            </p:cNvPr>
            <p:cNvSpPr/>
            <p:nvPr/>
          </p:nvSpPr>
          <p:spPr>
            <a:xfrm>
              <a:off x="1752116" y="3225424"/>
              <a:ext cx="681990" cy="46990"/>
            </a:xfrm>
            <a:custGeom>
              <a:avLst/>
              <a:gdLst/>
              <a:ahLst/>
              <a:cxnLst/>
              <a:rect l="l" t="t" r="r" b="b"/>
              <a:pathLst>
                <a:path w="681989" h="46989">
                  <a:moveTo>
                    <a:pt x="1784" y="29613"/>
                  </a:moveTo>
                  <a:lnTo>
                    <a:pt x="1574" y="29613"/>
                  </a:lnTo>
                  <a:lnTo>
                    <a:pt x="1180" y="29822"/>
                  </a:lnTo>
                  <a:lnTo>
                    <a:pt x="787" y="29822"/>
                  </a:lnTo>
                  <a:lnTo>
                    <a:pt x="787" y="30215"/>
                  </a:lnTo>
                  <a:lnTo>
                    <a:pt x="603" y="30215"/>
                  </a:lnTo>
                  <a:lnTo>
                    <a:pt x="603" y="30398"/>
                  </a:lnTo>
                  <a:lnTo>
                    <a:pt x="209" y="30398"/>
                  </a:lnTo>
                  <a:lnTo>
                    <a:pt x="209" y="30398"/>
                  </a:lnTo>
                  <a:lnTo>
                    <a:pt x="209" y="30790"/>
                  </a:lnTo>
                  <a:lnTo>
                    <a:pt x="209" y="31182"/>
                  </a:lnTo>
                  <a:lnTo>
                    <a:pt x="209" y="31391"/>
                  </a:lnTo>
                  <a:lnTo>
                    <a:pt x="209" y="33926"/>
                  </a:lnTo>
                  <a:lnTo>
                    <a:pt x="668346" y="993"/>
                  </a:lnTo>
                  <a:lnTo>
                    <a:pt x="668556" y="993"/>
                  </a:lnTo>
                  <a:lnTo>
                    <a:pt x="668949" y="993"/>
                  </a:lnTo>
                  <a:lnTo>
                    <a:pt x="669343" y="993"/>
                  </a:lnTo>
                  <a:lnTo>
                    <a:pt x="669527" y="993"/>
                  </a:lnTo>
                  <a:lnTo>
                    <a:pt x="669920" y="993"/>
                  </a:lnTo>
                  <a:lnTo>
                    <a:pt x="670130" y="993"/>
                  </a:lnTo>
                  <a:lnTo>
                    <a:pt x="670524" y="993"/>
                  </a:lnTo>
                  <a:lnTo>
                    <a:pt x="670917" y="993"/>
                  </a:lnTo>
                  <a:lnTo>
                    <a:pt x="671101" y="993"/>
                  </a:lnTo>
                  <a:lnTo>
                    <a:pt x="671495" y="993"/>
                  </a:lnTo>
                  <a:lnTo>
                    <a:pt x="671705" y="993"/>
                  </a:lnTo>
                  <a:lnTo>
                    <a:pt x="672098" y="993"/>
                  </a:lnTo>
                  <a:lnTo>
                    <a:pt x="672492" y="993"/>
                  </a:lnTo>
                  <a:lnTo>
                    <a:pt x="672676" y="601"/>
                  </a:lnTo>
                  <a:lnTo>
                    <a:pt x="673069" y="601"/>
                  </a:lnTo>
                  <a:lnTo>
                    <a:pt x="673279" y="601"/>
                  </a:lnTo>
                  <a:lnTo>
                    <a:pt x="673673" y="993"/>
                  </a:lnTo>
                  <a:lnTo>
                    <a:pt x="674067" y="993"/>
                  </a:lnTo>
                  <a:lnTo>
                    <a:pt x="674250" y="993"/>
                  </a:lnTo>
                  <a:lnTo>
                    <a:pt x="674644" y="993"/>
                  </a:lnTo>
                  <a:lnTo>
                    <a:pt x="674854" y="993"/>
                  </a:lnTo>
                  <a:lnTo>
                    <a:pt x="675247" y="993"/>
                  </a:lnTo>
                  <a:lnTo>
                    <a:pt x="675641" y="993"/>
                  </a:lnTo>
                  <a:lnTo>
                    <a:pt x="675825" y="993"/>
                  </a:lnTo>
                  <a:lnTo>
                    <a:pt x="676218" y="993"/>
                  </a:lnTo>
                  <a:lnTo>
                    <a:pt x="676428" y="993"/>
                  </a:lnTo>
                  <a:lnTo>
                    <a:pt x="676822" y="1385"/>
                  </a:lnTo>
                  <a:lnTo>
                    <a:pt x="677216" y="1385"/>
                  </a:lnTo>
                  <a:lnTo>
                    <a:pt x="677399" y="1385"/>
                  </a:lnTo>
                  <a:lnTo>
                    <a:pt x="677793" y="1385"/>
                  </a:lnTo>
                  <a:lnTo>
                    <a:pt x="677793" y="1568"/>
                  </a:lnTo>
                  <a:lnTo>
                    <a:pt x="678003" y="1568"/>
                  </a:lnTo>
                  <a:lnTo>
                    <a:pt x="678397" y="1568"/>
                  </a:lnTo>
                  <a:lnTo>
                    <a:pt x="678790" y="1960"/>
                  </a:lnTo>
                  <a:lnTo>
                    <a:pt x="678974" y="1960"/>
                  </a:lnTo>
                  <a:lnTo>
                    <a:pt x="679368" y="1960"/>
                  </a:lnTo>
                  <a:lnTo>
                    <a:pt x="679368" y="2169"/>
                  </a:lnTo>
                  <a:lnTo>
                    <a:pt x="679577" y="2561"/>
                  </a:lnTo>
                  <a:lnTo>
                    <a:pt x="679971" y="2561"/>
                  </a:lnTo>
                  <a:lnTo>
                    <a:pt x="679971" y="2953"/>
                  </a:lnTo>
                  <a:lnTo>
                    <a:pt x="680365" y="3136"/>
                  </a:lnTo>
                  <a:lnTo>
                    <a:pt x="680548" y="3528"/>
                  </a:lnTo>
                  <a:lnTo>
                    <a:pt x="680548" y="3737"/>
                  </a:lnTo>
                  <a:lnTo>
                    <a:pt x="680942" y="4129"/>
                  </a:lnTo>
                  <a:lnTo>
                    <a:pt x="680942" y="4521"/>
                  </a:lnTo>
                  <a:lnTo>
                    <a:pt x="680942" y="4704"/>
                  </a:lnTo>
                  <a:lnTo>
                    <a:pt x="680942" y="5096"/>
                  </a:lnTo>
                  <a:lnTo>
                    <a:pt x="680942" y="5305"/>
                  </a:lnTo>
                  <a:lnTo>
                    <a:pt x="680942" y="5698"/>
                  </a:lnTo>
                  <a:lnTo>
                    <a:pt x="680548" y="6090"/>
                  </a:lnTo>
                  <a:lnTo>
                    <a:pt x="680548" y="6273"/>
                  </a:lnTo>
                  <a:lnTo>
                    <a:pt x="680365" y="6665"/>
                  </a:lnTo>
                  <a:lnTo>
                    <a:pt x="680365" y="6874"/>
                  </a:lnTo>
                  <a:lnTo>
                    <a:pt x="679971" y="6874"/>
                  </a:lnTo>
                  <a:lnTo>
                    <a:pt x="679577" y="7266"/>
                  </a:lnTo>
                  <a:lnTo>
                    <a:pt x="679577" y="7658"/>
                  </a:lnTo>
                  <a:lnTo>
                    <a:pt x="679368" y="7658"/>
                  </a:lnTo>
                  <a:lnTo>
                    <a:pt x="678974" y="7841"/>
                  </a:lnTo>
                  <a:lnTo>
                    <a:pt x="678790" y="8233"/>
                  </a:lnTo>
                  <a:lnTo>
                    <a:pt x="678397" y="8442"/>
                  </a:lnTo>
                  <a:lnTo>
                    <a:pt x="678003" y="8442"/>
                  </a:lnTo>
                  <a:lnTo>
                    <a:pt x="677793" y="8442"/>
                  </a:lnTo>
                  <a:lnTo>
                    <a:pt x="677399" y="8834"/>
                  </a:lnTo>
                  <a:lnTo>
                    <a:pt x="677216" y="8834"/>
                  </a:lnTo>
                  <a:lnTo>
                    <a:pt x="676822" y="8834"/>
                  </a:lnTo>
                  <a:lnTo>
                    <a:pt x="676822" y="9226"/>
                  </a:lnTo>
                  <a:lnTo>
                    <a:pt x="676428" y="9226"/>
                  </a:lnTo>
                  <a:lnTo>
                    <a:pt x="676218" y="9226"/>
                  </a:lnTo>
                  <a:lnTo>
                    <a:pt x="675825" y="9226"/>
                  </a:lnTo>
                  <a:lnTo>
                    <a:pt x="675641" y="9409"/>
                  </a:lnTo>
                  <a:lnTo>
                    <a:pt x="675247" y="9409"/>
                  </a:lnTo>
                  <a:lnTo>
                    <a:pt x="674854" y="9409"/>
                  </a:lnTo>
                  <a:lnTo>
                    <a:pt x="674644" y="9409"/>
                  </a:lnTo>
                  <a:lnTo>
                    <a:pt x="674250" y="9409"/>
                  </a:lnTo>
                  <a:lnTo>
                    <a:pt x="674067" y="9409"/>
                  </a:lnTo>
                  <a:lnTo>
                    <a:pt x="674067" y="9801"/>
                  </a:lnTo>
                  <a:lnTo>
                    <a:pt x="673673" y="9801"/>
                  </a:lnTo>
                  <a:lnTo>
                    <a:pt x="673279" y="9801"/>
                  </a:lnTo>
                  <a:lnTo>
                    <a:pt x="673069" y="9801"/>
                  </a:lnTo>
                  <a:lnTo>
                    <a:pt x="672676" y="9801"/>
                  </a:lnTo>
                  <a:lnTo>
                    <a:pt x="672492" y="9801"/>
                  </a:lnTo>
                  <a:lnTo>
                    <a:pt x="672098" y="9801"/>
                  </a:lnTo>
                  <a:lnTo>
                    <a:pt x="671705" y="9801"/>
                  </a:lnTo>
                  <a:lnTo>
                    <a:pt x="671495" y="9801"/>
                  </a:lnTo>
                  <a:lnTo>
                    <a:pt x="671101" y="9801"/>
                  </a:lnTo>
                  <a:lnTo>
                    <a:pt x="670917" y="9801"/>
                  </a:lnTo>
                  <a:lnTo>
                    <a:pt x="670524" y="9801"/>
                  </a:lnTo>
                  <a:lnTo>
                    <a:pt x="670130" y="9801"/>
                  </a:lnTo>
                  <a:lnTo>
                    <a:pt x="669920" y="10010"/>
                  </a:lnTo>
                  <a:lnTo>
                    <a:pt x="669527" y="10010"/>
                  </a:lnTo>
                  <a:lnTo>
                    <a:pt x="669343" y="10010"/>
                  </a:lnTo>
                  <a:lnTo>
                    <a:pt x="668949" y="10010"/>
                  </a:lnTo>
                  <a:lnTo>
                    <a:pt x="668556" y="10010"/>
                  </a:lnTo>
                  <a:lnTo>
                    <a:pt x="668346" y="10010"/>
                  </a:lnTo>
                  <a:lnTo>
                    <a:pt x="209" y="42761"/>
                  </a:lnTo>
                  <a:lnTo>
                    <a:pt x="0" y="45296"/>
                  </a:lnTo>
                  <a:lnTo>
                    <a:pt x="0" y="45296"/>
                  </a:lnTo>
                  <a:lnTo>
                    <a:pt x="209" y="45296"/>
                  </a:lnTo>
                  <a:lnTo>
                    <a:pt x="209" y="45505"/>
                  </a:lnTo>
                  <a:lnTo>
                    <a:pt x="209" y="45897"/>
                  </a:lnTo>
                  <a:lnTo>
                    <a:pt x="209" y="46080"/>
                  </a:lnTo>
                  <a:lnTo>
                    <a:pt x="603" y="46080"/>
                  </a:lnTo>
                  <a:lnTo>
                    <a:pt x="603" y="46472"/>
                  </a:lnTo>
                  <a:lnTo>
                    <a:pt x="787" y="46472"/>
                  </a:lnTo>
                  <a:lnTo>
                    <a:pt x="1180" y="46864"/>
                  </a:lnTo>
                  <a:lnTo>
                    <a:pt x="1574" y="46864"/>
                  </a:lnTo>
                  <a:lnTo>
                    <a:pt x="1784" y="46864"/>
                  </a:lnTo>
                  <a:lnTo>
                    <a:pt x="14774" y="46080"/>
                  </a:lnTo>
                  <a:lnTo>
                    <a:pt x="14984" y="46080"/>
                  </a:lnTo>
                  <a:lnTo>
                    <a:pt x="15378" y="46080"/>
                  </a:lnTo>
                  <a:lnTo>
                    <a:pt x="15378" y="46080"/>
                  </a:lnTo>
                  <a:lnTo>
                    <a:pt x="15771" y="45897"/>
                  </a:lnTo>
                  <a:lnTo>
                    <a:pt x="15955" y="45897"/>
                  </a:lnTo>
                  <a:lnTo>
                    <a:pt x="15955" y="45505"/>
                  </a:lnTo>
                  <a:lnTo>
                    <a:pt x="16349" y="45296"/>
                  </a:lnTo>
                </a:path>
                <a:path w="681989" h="46989">
                  <a:moveTo>
                    <a:pt x="16349" y="45296"/>
                  </a:moveTo>
                  <a:lnTo>
                    <a:pt x="16349" y="44904"/>
                  </a:lnTo>
                  <a:lnTo>
                    <a:pt x="16559" y="44904"/>
                  </a:lnTo>
                  <a:lnTo>
                    <a:pt x="16559" y="44512"/>
                  </a:lnTo>
                  <a:lnTo>
                    <a:pt x="16559" y="44329"/>
                  </a:lnTo>
                  <a:lnTo>
                    <a:pt x="16559" y="42761"/>
                  </a:lnTo>
                  <a:lnTo>
                    <a:pt x="668346" y="10794"/>
                  </a:lnTo>
                  <a:lnTo>
                    <a:pt x="668556" y="10794"/>
                  </a:lnTo>
                  <a:lnTo>
                    <a:pt x="668949" y="10794"/>
                  </a:lnTo>
                  <a:lnTo>
                    <a:pt x="669343" y="10794"/>
                  </a:lnTo>
                  <a:lnTo>
                    <a:pt x="669527" y="10794"/>
                  </a:lnTo>
                  <a:lnTo>
                    <a:pt x="669920" y="10794"/>
                  </a:lnTo>
                  <a:lnTo>
                    <a:pt x="670130" y="10794"/>
                  </a:lnTo>
                  <a:lnTo>
                    <a:pt x="670524" y="10402"/>
                  </a:lnTo>
                  <a:lnTo>
                    <a:pt x="670917" y="10402"/>
                  </a:lnTo>
                  <a:lnTo>
                    <a:pt x="671101" y="10402"/>
                  </a:lnTo>
                  <a:lnTo>
                    <a:pt x="671495" y="10402"/>
                  </a:lnTo>
                  <a:lnTo>
                    <a:pt x="671705" y="10402"/>
                  </a:lnTo>
                  <a:lnTo>
                    <a:pt x="672098" y="10402"/>
                  </a:lnTo>
                  <a:lnTo>
                    <a:pt x="672492" y="10402"/>
                  </a:lnTo>
                  <a:lnTo>
                    <a:pt x="672676" y="10402"/>
                  </a:lnTo>
                  <a:lnTo>
                    <a:pt x="673069" y="10402"/>
                  </a:lnTo>
                  <a:lnTo>
                    <a:pt x="673279" y="10402"/>
                  </a:lnTo>
                  <a:lnTo>
                    <a:pt x="673673" y="10402"/>
                  </a:lnTo>
                  <a:lnTo>
                    <a:pt x="674067" y="10402"/>
                  </a:lnTo>
                  <a:lnTo>
                    <a:pt x="674250" y="10010"/>
                  </a:lnTo>
                  <a:lnTo>
                    <a:pt x="674644" y="10010"/>
                  </a:lnTo>
                  <a:lnTo>
                    <a:pt x="674854" y="10010"/>
                  </a:lnTo>
                  <a:lnTo>
                    <a:pt x="675247" y="10010"/>
                  </a:lnTo>
                  <a:lnTo>
                    <a:pt x="675641" y="10010"/>
                  </a:lnTo>
                  <a:lnTo>
                    <a:pt x="675825" y="10010"/>
                  </a:lnTo>
                  <a:lnTo>
                    <a:pt x="676218" y="10010"/>
                  </a:lnTo>
                  <a:lnTo>
                    <a:pt x="676428" y="9801"/>
                  </a:lnTo>
                  <a:lnTo>
                    <a:pt x="676822" y="9801"/>
                  </a:lnTo>
                  <a:lnTo>
                    <a:pt x="677216" y="9801"/>
                  </a:lnTo>
                  <a:lnTo>
                    <a:pt x="677399" y="9409"/>
                  </a:lnTo>
                  <a:lnTo>
                    <a:pt x="677793" y="9409"/>
                  </a:lnTo>
                  <a:lnTo>
                    <a:pt x="678003" y="9409"/>
                  </a:lnTo>
                  <a:lnTo>
                    <a:pt x="678397" y="9226"/>
                  </a:lnTo>
                  <a:lnTo>
                    <a:pt x="678790" y="8834"/>
                  </a:lnTo>
                  <a:lnTo>
                    <a:pt x="678974" y="8834"/>
                  </a:lnTo>
                  <a:lnTo>
                    <a:pt x="679368" y="8834"/>
                  </a:lnTo>
                  <a:lnTo>
                    <a:pt x="679577" y="8442"/>
                  </a:lnTo>
                  <a:lnTo>
                    <a:pt x="679971" y="8442"/>
                  </a:lnTo>
                  <a:lnTo>
                    <a:pt x="679971" y="8233"/>
                  </a:lnTo>
                  <a:lnTo>
                    <a:pt x="680365" y="7841"/>
                  </a:lnTo>
                  <a:lnTo>
                    <a:pt x="680548" y="7841"/>
                  </a:lnTo>
                  <a:lnTo>
                    <a:pt x="680942" y="7658"/>
                  </a:lnTo>
                  <a:lnTo>
                    <a:pt x="680942" y="7266"/>
                  </a:lnTo>
                  <a:lnTo>
                    <a:pt x="681152" y="7266"/>
                  </a:lnTo>
                  <a:lnTo>
                    <a:pt x="681152" y="6874"/>
                  </a:lnTo>
                  <a:lnTo>
                    <a:pt x="681546" y="6665"/>
                  </a:lnTo>
                  <a:lnTo>
                    <a:pt x="681546" y="6273"/>
                  </a:lnTo>
                  <a:lnTo>
                    <a:pt x="681939" y="6090"/>
                  </a:lnTo>
                  <a:lnTo>
                    <a:pt x="681939" y="5698"/>
                  </a:lnTo>
                  <a:lnTo>
                    <a:pt x="681939" y="5305"/>
                  </a:lnTo>
                  <a:lnTo>
                    <a:pt x="681939" y="5096"/>
                  </a:lnTo>
                  <a:lnTo>
                    <a:pt x="681939" y="4704"/>
                  </a:lnTo>
                  <a:lnTo>
                    <a:pt x="681939" y="4521"/>
                  </a:lnTo>
                  <a:lnTo>
                    <a:pt x="681939" y="4129"/>
                  </a:lnTo>
                  <a:lnTo>
                    <a:pt x="681939" y="3737"/>
                  </a:lnTo>
                  <a:lnTo>
                    <a:pt x="681546" y="3528"/>
                  </a:lnTo>
                  <a:lnTo>
                    <a:pt x="681546" y="3136"/>
                  </a:lnTo>
                  <a:lnTo>
                    <a:pt x="681152" y="2953"/>
                  </a:lnTo>
                  <a:lnTo>
                    <a:pt x="681152" y="2561"/>
                  </a:lnTo>
                  <a:lnTo>
                    <a:pt x="680942" y="2561"/>
                  </a:lnTo>
                  <a:lnTo>
                    <a:pt x="680942" y="2169"/>
                  </a:lnTo>
                  <a:lnTo>
                    <a:pt x="680548" y="1960"/>
                  </a:lnTo>
                  <a:lnTo>
                    <a:pt x="680365" y="1960"/>
                  </a:lnTo>
                  <a:lnTo>
                    <a:pt x="680365" y="1568"/>
                  </a:lnTo>
                  <a:lnTo>
                    <a:pt x="679971" y="1568"/>
                  </a:lnTo>
                  <a:lnTo>
                    <a:pt x="679577" y="1385"/>
                  </a:lnTo>
                  <a:lnTo>
                    <a:pt x="679368" y="1385"/>
                  </a:lnTo>
                  <a:lnTo>
                    <a:pt x="678974" y="993"/>
                  </a:lnTo>
                  <a:lnTo>
                    <a:pt x="678790" y="993"/>
                  </a:lnTo>
                  <a:lnTo>
                    <a:pt x="678397" y="601"/>
                  </a:lnTo>
                  <a:lnTo>
                    <a:pt x="678003" y="601"/>
                  </a:lnTo>
                  <a:lnTo>
                    <a:pt x="677793" y="601"/>
                  </a:lnTo>
                  <a:lnTo>
                    <a:pt x="677399" y="601"/>
                  </a:lnTo>
                  <a:lnTo>
                    <a:pt x="677216" y="392"/>
                  </a:lnTo>
                  <a:lnTo>
                    <a:pt x="676822" y="392"/>
                  </a:lnTo>
                  <a:lnTo>
                    <a:pt x="676428" y="392"/>
                  </a:lnTo>
                  <a:lnTo>
                    <a:pt x="676218" y="392"/>
                  </a:lnTo>
                  <a:lnTo>
                    <a:pt x="675825" y="392"/>
                  </a:lnTo>
                  <a:lnTo>
                    <a:pt x="675641" y="392"/>
                  </a:lnTo>
                  <a:lnTo>
                    <a:pt x="675247" y="392"/>
                  </a:lnTo>
                  <a:lnTo>
                    <a:pt x="674854" y="392"/>
                  </a:lnTo>
                  <a:lnTo>
                    <a:pt x="674644" y="0"/>
                  </a:lnTo>
                  <a:lnTo>
                    <a:pt x="674250" y="0"/>
                  </a:lnTo>
                  <a:lnTo>
                    <a:pt x="674067" y="0"/>
                  </a:lnTo>
                  <a:lnTo>
                    <a:pt x="673673" y="0"/>
                  </a:lnTo>
                  <a:lnTo>
                    <a:pt x="673279" y="0"/>
                  </a:lnTo>
                  <a:lnTo>
                    <a:pt x="673069" y="0"/>
                  </a:lnTo>
                  <a:lnTo>
                    <a:pt x="672676" y="0"/>
                  </a:lnTo>
                  <a:lnTo>
                    <a:pt x="672492" y="0"/>
                  </a:lnTo>
                  <a:lnTo>
                    <a:pt x="672098" y="0"/>
                  </a:lnTo>
                  <a:lnTo>
                    <a:pt x="671705" y="0"/>
                  </a:lnTo>
                  <a:lnTo>
                    <a:pt x="671495" y="392"/>
                  </a:lnTo>
                  <a:lnTo>
                    <a:pt x="671101" y="392"/>
                  </a:lnTo>
                  <a:lnTo>
                    <a:pt x="670917" y="392"/>
                  </a:lnTo>
                  <a:lnTo>
                    <a:pt x="670524" y="392"/>
                  </a:lnTo>
                  <a:lnTo>
                    <a:pt x="670130" y="392"/>
                  </a:lnTo>
                  <a:lnTo>
                    <a:pt x="669920" y="392"/>
                  </a:lnTo>
                  <a:lnTo>
                    <a:pt x="669527" y="392"/>
                  </a:lnTo>
                  <a:lnTo>
                    <a:pt x="669343" y="392"/>
                  </a:lnTo>
                  <a:lnTo>
                    <a:pt x="668949" y="392"/>
                  </a:lnTo>
                  <a:lnTo>
                    <a:pt x="668556" y="392"/>
                  </a:lnTo>
                  <a:lnTo>
                    <a:pt x="668346" y="392"/>
                  </a:lnTo>
                  <a:lnTo>
                    <a:pt x="16559" y="32358"/>
                  </a:lnTo>
                  <a:lnTo>
                    <a:pt x="16559" y="30398"/>
                  </a:lnTo>
                  <a:lnTo>
                    <a:pt x="16559" y="30398"/>
                  </a:lnTo>
                  <a:lnTo>
                    <a:pt x="15955" y="29613"/>
                  </a:lnTo>
                  <a:lnTo>
                    <a:pt x="15955" y="29221"/>
                  </a:lnTo>
                  <a:lnTo>
                    <a:pt x="15771" y="29221"/>
                  </a:lnTo>
                  <a:lnTo>
                    <a:pt x="15771" y="28829"/>
                  </a:lnTo>
                  <a:lnTo>
                    <a:pt x="15771" y="28829"/>
                  </a:lnTo>
                  <a:lnTo>
                    <a:pt x="14984" y="28829"/>
                  </a:lnTo>
                  <a:lnTo>
                    <a:pt x="1784" y="29613"/>
                  </a:lnTo>
                </a:path>
              </a:pathLst>
            </a:custGeom>
            <a:ln w="3175">
              <a:solidFill>
                <a:srgbClr val="FF8000"/>
              </a:solidFill>
            </a:ln>
          </p:spPr>
          <p:txBody>
            <a:bodyPr wrap="square" lIns="0" tIns="0" rIns="0" bIns="0" rtlCol="0"/>
            <a:lstStyle/>
            <a:p>
              <a:endParaRPr/>
            </a:p>
          </p:txBody>
        </p:sp>
        <p:sp>
          <p:nvSpPr>
            <p:cNvPr id="95" name="object 92">
              <a:extLst>
                <a:ext uri="{FF2B5EF4-FFF2-40B4-BE49-F238E27FC236}">
                  <a16:creationId xmlns:a16="http://schemas.microsoft.com/office/drawing/2014/main" id="{D7C39DB8-65B3-5015-6E34-A0C9F4CD254E}"/>
                </a:ext>
              </a:extLst>
            </p:cNvPr>
            <p:cNvSpPr/>
            <p:nvPr/>
          </p:nvSpPr>
          <p:spPr>
            <a:xfrm>
              <a:off x="1752104" y="3225431"/>
              <a:ext cx="681990" cy="46990"/>
            </a:xfrm>
            <a:custGeom>
              <a:avLst/>
              <a:gdLst/>
              <a:ahLst/>
              <a:cxnLst/>
              <a:rect l="l" t="t" r="r" b="b"/>
              <a:pathLst>
                <a:path w="681989" h="46989">
                  <a:moveTo>
                    <a:pt x="681939" y="3733"/>
                  </a:moveTo>
                  <a:lnTo>
                    <a:pt x="681545" y="3530"/>
                  </a:lnTo>
                  <a:lnTo>
                    <a:pt x="681545" y="3136"/>
                  </a:lnTo>
                  <a:lnTo>
                    <a:pt x="681151" y="2959"/>
                  </a:lnTo>
                  <a:lnTo>
                    <a:pt x="681151" y="2565"/>
                  </a:lnTo>
                  <a:lnTo>
                    <a:pt x="680948" y="2565"/>
                  </a:lnTo>
                  <a:lnTo>
                    <a:pt x="680948" y="2171"/>
                  </a:lnTo>
                  <a:lnTo>
                    <a:pt x="680554" y="1955"/>
                  </a:lnTo>
                  <a:lnTo>
                    <a:pt x="680364" y="1955"/>
                  </a:lnTo>
                  <a:lnTo>
                    <a:pt x="680364" y="1562"/>
                  </a:lnTo>
                  <a:lnTo>
                    <a:pt x="679970" y="1562"/>
                  </a:lnTo>
                  <a:lnTo>
                    <a:pt x="679577" y="1384"/>
                  </a:lnTo>
                  <a:lnTo>
                    <a:pt x="679373" y="1384"/>
                  </a:lnTo>
                  <a:lnTo>
                    <a:pt x="678980" y="990"/>
                  </a:lnTo>
                  <a:lnTo>
                    <a:pt x="678789" y="990"/>
                  </a:lnTo>
                  <a:lnTo>
                    <a:pt x="678395" y="596"/>
                  </a:lnTo>
                  <a:lnTo>
                    <a:pt x="677405" y="596"/>
                  </a:lnTo>
                  <a:lnTo>
                    <a:pt x="677227" y="393"/>
                  </a:lnTo>
                  <a:lnTo>
                    <a:pt x="674865" y="393"/>
                  </a:lnTo>
                  <a:lnTo>
                    <a:pt x="674649" y="0"/>
                  </a:lnTo>
                  <a:lnTo>
                    <a:pt x="671715" y="0"/>
                  </a:lnTo>
                  <a:lnTo>
                    <a:pt x="671499" y="393"/>
                  </a:lnTo>
                  <a:lnTo>
                    <a:pt x="668350" y="393"/>
                  </a:lnTo>
                  <a:lnTo>
                    <a:pt x="16560" y="32359"/>
                  </a:lnTo>
                  <a:lnTo>
                    <a:pt x="16560" y="29819"/>
                  </a:lnTo>
                  <a:lnTo>
                    <a:pt x="16357" y="29819"/>
                  </a:lnTo>
                  <a:lnTo>
                    <a:pt x="16357" y="29616"/>
                  </a:lnTo>
                  <a:lnTo>
                    <a:pt x="15963" y="29616"/>
                  </a:lnTo>
                  <a:lnTo>
                    <a:pt x="15963" y="29222"/>
                  </a:lnTo>
                  <a:lnTo>
                    <a:pt x="15773" y="29222"/>
                  </a:lnTo>
                  <a:lnTo>
                    <a:pt x="15773" y="28829"/>
                  </a:lnTo>
                  <a:lnTo>
                    <a:pt x="14986" y="28829"/>
                  </a:lnTo>
                  <a:lnTo>
                    <a:pt x="1574" y="29616"/>
                  </a:lnTo>
                  <a:lnTo>
                    <a:pt x="1181" y="29819"/>
                  </a:lnTo>
                  <a:lnTo>
                    <a:pt x="787" y="29819"/>
                  </a:lnTo>
                  <a:lnTo>
                    <a:pt x="787" y="30213"/>
                  </a:lnTo>
                  <a:lnTo>
                    <a:pt x="609" y="30213"/>
                  </a:lnTo>
                  <a:lnTo>
                    <a:pt x="609" y="30403"/>
                  </a:lnTo>
                  <a:lnTo>
                    <a:pt x="215" y="30403"/>
                  </a:lnTo>
                  <a:lnTo>
                    <a:pt x="215" y="31394"/>
                  </a:lnTo>
                  <a:lnTo>
                    <a:pt x="215" y="33921"/>
                  </a:lnTo>
                  <a:lnTo>
                    <a:pt x="668350" y="990"/>
                  </a:lnTo>
                  <a:lnTo>
                    <a:pt x="672503" y="990"/>
                  </a:lnTo>
                  <a:lnTo>
                    <a:pt x="672680" y="596"/>
                  </a:lnTo>
                  <a:lnTo>
                    <a:pt x="673290" y="596"/>
                  </a:lnTo>
                  <a:lnTo>
                    <a:pt x="673684" y="990"/>
                  </a:lnTo>
                  <a:lnTo>
                    <a:pt x="676440" y="990"/>
                  </a:lnTo>
                  <a:lnTo>
                    <a:pt x="676833" y="1384"/>
                  </a:lnTo>
                  <a:lnTo>
                    <a:pt x="677799" y="1384"/>
                  </a:lnTo>
                  <a:lnTo>
                    <a:pt x="677799" y="1562"/>
                  </a:lnTo>
                  <a:lnTo>
                    <a:pt x="678395" y="1562"/>
                  </a:lnTo>
                  <a:lnTo>
                    <a:pt x="678789" y="1955"/>
                  </a:lnTo>
                  <a:lnTo>
                    <a:pt x="679373" y="1955"/>
                  </a:lnTo>
                  <a:lnTo>
                    <a:pt x="679373" y="2171"/>
                  </a:lnTo>
                  <a:lnTo>
                    <a:pt x="679577" y="2565"/>
                  </a:lnTo>
                  <a:lnTo>
                    <a:pt x="679970" y="2565"/>
                  </a:lnTo>
                  <a:lnTo>
                    <a:pt x="679970" y="2959"/>
                  </a:lnTo>
                  <a:lnTo>
                    <a:pt x="680364" y="3136"/>
                  </a:lnTo>
                  <a:lnTo>
                    <a:pt x="680554" y="3530"/>
                  </a:lnTo>
                  <a:lnTo>
                    <a:pt x="680554" y="3733"/>
                  </a:lnTo>
                  <a:lnTo>
                    <a:pt x="680948" y="4127"/>
                  </a:lnTo>
                  <a:lnTo>
                    <a:pt x="680948" y="4699"/>
                  </a:lnTo>
                  <a:lnTo>
                    <a:pt x="680948" y="5702"/>
                  </a:lnTo>
                  <a:lnTo>
                    <a:pt x="680554" y="6083"/>
                  </a:lnTo>
                  <a:lnTo>
                    <a:pt x="680554" y="6273"/>
                  </a:lnTo>
                  <a:lnTo>
                    <a:pt x="680364" y="6667"/>
                  </a:lnTo>
                  <a:lnTo>
                    <a:pt x="680364" y="6870"/>
                  </a:lnTo>
                  <a:lnTo>
                    <a:pt x="679970" y="6870"/>
                  </a:lnTo>
                  <a:lnTo>
                    <a:pt x="679577" y="7264"/>
                  </a:lnTo>
                  <a:lnTo>
                    <a:pt x="679577" y="7658"/>
                  </a:lnTo>
                  <a:lnTo>
                    <a:pt x="679373" y="7658"/>
                  </a:lnTo>
                  <a:lnTo>
                    <a:pt x="678395" y="8445"/>
                  </a:lnTo>
                  <a:lnTo>
                    <a:pt x="677799" y="8445"/>
                  </a:lnTo>
                  <a:lnTo>
                    <a:pt x="677405" y="8839"/>
                  </a:lnTo>
                  <a:lnTo>
                    <a:pt x="676833" y="8839"/>
                  </a:lnTo>
                  <a:lnTo>
                    <a:pt x="676833" y="9220"/>
                  </a:lnTo>
                  <a:lnTo>
                    <a:pt x="675830" y="9220"/>
                  </a:lnTo>
                  <a:lnTo>
                    <a:pt x="675652" y="9410"/>
                  </a:lnTo>
                  <a:lnTo>
                    <a:pt x="674077" y="9410"/>
                  </a:lnTo>
                  <a:lnTo>
                    <a:pt x="674077" y="9804"/>
                  </a:lnTo>
                  <a:lnTo>
                    <a:pt x="670140" y="9804"/>
                  </a:lnTo>
                  <a:lnTo>
                    <a:pt x="669925" y="10007"/>
                  </a:lnTo>
                  <a:lnTo>
                    <a:pt x="668959" y="10007"/>
                  </a:lnTo>
                  <a:lnTo>
                    <a:pt x="668350" y="10007"/>
                  </a:lnTo>
                  <a:lnTo>
                    <a:pt x="215" y="42760"/>
                  </a:lnTo>
                  <a:lnTo>
                    <a:pt x="0" y="45300"/>
                  </a:lnTo>
                  <a:lnTo>
                    <a:pt x="215" y="45300"/>
                  </a:lnTo>
                  <a:lnTo>
                    <a:pt x="215" y="45504"/>
                  </a:lnTo>
                  <a:lnTo>
                    <a:pt x="215" y="46075"/>
                  </a:lnTo>
                  <a:lnTo>
                    <a:pt x="609" y="46075"/>
                  </a:lnTo>
                  <a:lnTo>
                    <a:pt x="609" y="46469"/>
                  </a:lnTo>
                  <a:lnTo>
                    <a:pt x="787" y="46469"/>
                  </a:lnTo>
                  <a:lnTo>
                    <a:pt x="1181" y="46863"/>
                  </a:lnTo>
                  <a:lnTo>
                    <a:pt x="1790" y="46863"/>
                  </a:lnTo>
                  <a:lnTo>
                    <a:pt x="14782" y="46075"/>
                  </a:lnTo>
                  <a:lnTo>
                    <a:pt x="15379" y="46075"/>
                  </a:lnTo>
                  <a:lnTo>
                    <a:pt x="15773" y="45897"/>
                  </a:lnTo>
                  <a:lnTo>
                    <a:pt x="15963" y="45897"/>
                  </a:lnTo>
                  <a:lnTo>
                    <a:pt x="15963" y="45504"/>
                  </a:lnTo>
                  <a:lnTo>
                    <a:pt x="16357" y="45300"/>
                  </a:lnTo>
                  <a:lnTo>
                    <a:pt x="16357" y="44907"/>
                  </a:lnTo>
                  <a:lnTo>
                    <a:pt x="16560" y="44907"/>
                  </a:lnTo>
                  <a:lnTo>
                    <a:pt x="16560" y="42760"/>
                  </a:lnTo>
                  <a:lnTo>
                    <a:pt x="668350" y="10795"/>
                  </a:lnTo>
                  <a:lnTo>
                    <a:pt x="668959" y="10795"/>
                  </a:lnTo>
                  <a:lnTo>
                    <a:pt x="670140" y="10795"/>
                  </a:lnTo>
                  <a:lnTo>
                    <a:pt x="670534" y="10401"/>
                  </a:lnTo>
                  <a:lnTo>
                    <a:pt x="674077" y="10401"/>
                  </a:lnTo>
                  <a:lnTo>
                    <a:pt x="674255" y="10007"/>
                  </a:lnTo>
                  <a:lnTo>
                    <a:pt x="676224" y="10007"/>
                  </a:lnTo>
                  <a:lnTo>
                    <a:pt x="676440" y="9804"/>
                  </a:lnTo>
                  <a:lnTo>
                    <a:pt x="677227" y="9804"/>
                  </a:lnTo>
                  <a:lnTo>
                    <a:pt x="677405" y="9410"/>
                  </a:lnTo>
                  <a:lnTo>
                    <a:pt x="678002" y="9410"/>
                  </a:lnTo>
                  <a:lnTo>
                    <a:pt x="678395" y="9220"/>
                  </a:lnTo>
                  <a:lnTo>
                    <a:pt x="678789" y="8839"/>
                  </a:lnTo>
                  <a:lnTo>
                    <a:pt x="679373" y="8839"/>
                  </a:lnTo>
                  <a:lnTo>
                    <a:pt x="679577" y="8445"/>
                  </a:lnTo>
                  <a:lnTo>
                    <a:pt x="679970" y="8445"/>
                  </a:lnTo>
                  <a:lnTo>
                    <a:pt x="679970" y="8229"/>
                  </a:lnTo>
                  <a:lnTo>
                    <a:pt x="680364" y="7835"/>
                  </a:lnTo>
                  <a:lnTo>
                    <a:pt x="680554" y="7835"/>
                  </a:lnTo>
                  <a:lnTo>
                    <a:pt x="680948" y="7658"/>
                  </a:lnTo>
                  <a:lnTo>
                    <a:pt x="680948" y="7264"/>
                  </a:lnTo>
                  <a:lnTo>
                    <a:pt x="681151" y="7264"/>
                  </a:lnTo>
                  <a:lnTo>
                    <a:pt x="681151" y="6870"/>
                  </a:lnTo>
                  <a:lnTo>
                    <a:pt x="681545" y="6667"/>
                  </a:lnTo>
                  <a:lnTo>
                    <a:pt x="681545" y="6273"/>
                  </a:lnTo>
                  <a:lnTo>
                    <a:pt x="681939" y="6083"/>
                  </a:lnTo>
                  <a:lnTo>
                    <a:pt x="681939" y="4699"/>
                  </a:lnTo>
                  <a:lnTo>
                    <a:pt x="681939" y="3733"/>
                  </a:lnTo>
                  <a:close/>
                </a:path>
              </a:pathLst>
            </a:custGeom>
            <a:solidFill>
              <a:srgbClr val="FF8000"/>
            </a:solidFill>
          </p:spPr>
          <p:txBody>
            <a:bodyPr wrap="square" lIns="0" tIns="0" rIns="0" bIns="0" rtlCol="0"/>
            <a:lstStyle/>
            <a:p>
              <a:endParaRPr/>
            </a:p>
          </p:txBody>
        </p:sp>
        <p:sp>
          <p:nvSpPr>
            <p:cNvPr id="96" name="object 93">
              <a:extLst>
                <a:ext uri="{FF2B5EF4-FFF2-40B4-BE49-F238E27FC236}">
                  <a16:creationId xmlns:a16="http://schemas.microsoft.com/office/drawing/2014/main" id="{70ED1047-F671-D43B-70A3-4BBD1265993F}"/>
                </a:ext>
              </a:extLst>
            </p:cNvPr>
            <p:cNvSpPr/>
            <p:nvPr/>
          </p:nvSpPr>
          <p:spPr>
            <a:xfrm>
              <a:off x="1805677" y="4072860"/>
              <a:ext cx="622935" cy="40640"/>
            </a:xfrm>
            <a:custGeom>
              <a:avLst/>
              <a:gdLst/>
              <a:ahLst/>
              <a:cxnLst/>
              <a:rect l="l" t="t" r="r" b="b"/>
              <a:pathLst>
                <a:path w="622935" h="40639">
                  <a:moveTo>
                    <a:pt x="0" y="38631"/>
                  </a:moveTo>
                  <a:lnTo>
                    <a:pt x="0" y="38239"/>
                  </a:lnTo>
                  <a:lnTo>
                    <a:pt x="0" y="37847"/>
                  </a:lnTo>
                  <a:lnTo>
                    <a:pt x="0" y="37664"/>
                  </a:lnTo>
                  <a:lnTo>
                    <a:pt x="0" y="36279"/>
                  </a:lnTo>
                  <a:lnTo>
                    <a:pt x="0" y="36096"/>
                  </a:lnTo>
                  <a:lnTo>
                    <a:pt x="0" y="35703"/>
                  </a:lnTo>
                  <a:lnTo>
                    <a:pt x="183" y="35494"/>
                  </a:lnTo>
                  <a:lnTo>
                    <a:pt x="183" y="35102"/>
                  </a:lnTo>
                  <a:lnTo>
                    <a:pt x="183" y="34710"/>
                  </a:lnTo>
                  <a:lnTo>
                    <a:pt x="183" y="34527"/>
                  </a:lnTo>
                  <a:lnTo>
                    <a:pt x="183" y="34135"/>
                  </a:lnTo>
                  <a:lnTo>
                    <a:pt x="183" y="33926"/>
                  </a:lnTo>
                  <a:lnTo>
                    <a:pt x="183" y="33534"/>
                  </a:lnTo>
                  <a:lnTo>
                    <a:pt x="183" y="33142"/>
                  </a:lnTo>
                  <a:lnTo>
                    <a:pt x="183" y="32959"/>
                  </a:lnTo>
                  <a:lnTo>
                    <a:pt x="183" y="32567"/>
                  </a:lnTo>
                  <a:lnTo>
                    <a:pt x="183" y="32358"/>
                  </a:lnTo>
                  <a:lnTo>
                    <a:pt x="183" y="31966"/>
                  </a:lnTo>
                  <a:lnTo>
                    <a:pt x="183" y="31574"/>
                  </a:lnTo>
                  <a:lnTo>
                    <a:pt x="183" y="31391"/>
                  </a:lnTo>
                  <a:lnTo>
                    <a:pt x="183" y="30999"/>
                  </a:lnTo>
                  <a:lnTo>
                    <a:pt x="577" y="30790"/>
                  </a:lnTo>
                  <a:lnTo>
                    <a:pt x="787" y="30398"/>
                  </a:lnTo>
                  <a:lnTo>
                    <a:pt x="1180" y="30398"/>
                  </a:lnTo>
                  <a:lnTo>
                    <a:pt x="1574" y="30005"/>
                  </a:lnTo>
                  <a:lnTo>
                    <a:pt x="1758" y="30005"/>
                  </a:lnTo>
                  <a:lnTo>
                    <a:pt x="2151" y="30005"/>
                  </a:lnTo>
                  <a:lnTo>
                    <a:pt x="2361" y="30005"/>
                  </a:lnTo>
                  <a:lnTo>
                    <a:pt x="2755" y="30005"/>
                  </a:lnTo>
                  <a:lnTo>
                    <a:pt x="3149" y="30005"/>
                  </a:lnTo>
                  <a:lnTo>
                    <a:pt x="3332" y="30005"/>
                  </a:lnTo>
                  <a:lnTo>
                    <a:pt x="3726" y="30005"/>
                  </a:lnTo>
                  <a:lnTo>
                    <a:pt x="3936" y="29823"/>
                  </a:lnTo>
                  <a:lnTo>
                    <a:pt x="4330" y="29823"/>
                  </a:lnTo>
                  <a:lnTo>
                    <a:pt x="4723" y="29823"/>
                  </a:lnTo>
                  <a:lnTo>
                    <a:pt x="4907" y="29823"/>
                  </a:lnTo>
                  <a:lnTo>
                    <a:pt x="5301" y="29823"/>
                  </a:lnTo>
                  <a:lnTo>
                    <a:pt x="5510" y="29823"/>
                  </a:lnTo>
                  <a:lnTo>
                    <a:pt x="5904" y="29823"/>
                  </a:lnTo>
                  <a:lnTo>
                    <a:pt x="6298" y="29823"/>
                  </a:lnTo>
                  <a:lnTo>
                    <a:pt x="6481" y="29823"/>
                  </a:lnTo>
                  <a:lnTo>
                    <a:pt x="6875" y="29823"/>
                  </a:lnTo>
                  <a:lnTo>
                    <a:pt x="7085" y="29823"/>
                  </a:lnTo>
                  <a:lnTo>
                    <a:pt x="7479" y="29823"/>
                  </a:lnTo>
                  <a:lnTo>
                    <a:pt x="7872" y="29823"/>
                  </a:lnTo>
                  <a:lnTo>
                    <a:pt x="8056" y="29823"/>
                  </a:lnTo>
                  <a:lnTo>
                    <a:pt x="8450" y="29823"/>
                  </a:lnTo>
                  <a:lnTo>
                    <a:pt x="8660" y="29823"/>
                  </a:lnTo>
                  <a:lnTo>
                    <a:pt x="9053" y="29823"/>
                  </a:lnTo>
                  <a:lnTo>
                    <a:pt x="9447" y="29823"/>
                  </a:lnTo>
                  <a:lnTo>
                    <a:pt x="9631" y="29823"/>
                  </a:lnTo>
                  <a:lnTo>
                    <a:pt x="10024" y="29823"/>
                  </a:lnTo>
                  <a:lnTo>
                    <a:pt x="10234" y="29823"/>
                  </a:lnTo>
                  <a:lnTo>
                    <a:pt x="10628" y="29823"/>
                  </a:lnTo>
                  <a:lnTo>
                    <a:pt x="11021" y="29823"/>
                  </a:lnTo>
                  <a:lnTo>
                    <a:pt x="11205" y="29823"/>
                  </a:lnTo>
                  <a:lnTo>
                    <a:pt x="11599" y="29823"/>
                  </a:lnTo>
                  <a:lnTo>
                    <a:pt x="11809" y="29823"/>
                  </a:lnTo>
                  <a:lnTo>
                    <a:pt x="12202" y="29823"/>
                  </a:lnTo>
                  <a:lnTo>
                    <a:pt x="12596" y="29430"/>
                  </a:lnTo>
                  <a:lnTo>
                    <a:pt x="12780" y="29430"/>
                  </a:lnTo>
                  <a:lnTo>
                    <a:pt x="13173" y="29430"/>
                  </a:lnTo>
                  <a:lnTo>
                    <a:pt x="13383" y="29430"/>
                  </a:lnTo>
                  <a:lnTo>
                    <a:pt x="13777" y="29430"/>
                  </a:lnTo>
                  <a:lnTo>
                    <a:pt x="14170" y="29430"/>
                  </a:lnTo>
                  <a:lnTo>
                    <a:pt x="14354" y="29430"/>
                  </a:lnTo>
                  <a:lnTo>
                    <a:pt x="14748" y="29430"/>
                  </a:lnTo>
                  <a:lnTo>
                    <a:pt x="14958" y="29430"/>
                  </a:lnTo>
                  <a:lnTo>
                    <a:pt x="15351" y="29430"/>
                  </a:lnTo>
                  <a:lnTo>
                    <a:pt x="15745" y="29430"/>
                  </a:lnTo>
                  <a:lnTo>
                    <a:pt x="15929" y="29430"/>
                  </a:lnTo>
                  <a:lnTo>
                    <a:pt x="16322" y="29430"/>
                  </a:lnTo>
                  <a:lnTo>
                    <a:pt x="16532" y="29430"/>
                  </a:lnTo>
                  <a:lnTo>
                    <a:pt x="16926" y="29221"/>
                  </a:lnTo>
                  <a:lnTo>
                    <a:pt x="17320" y="29221"/>
                  </a:lnTo>
                  <a:lnTo>
                    <a:pt x="17503" y="29221"/>
                  </a:lnTo>
                  <a:lnTo>
                    <a:pt x="17923" y="29221"/>
                  </a:lnTo>
                  <a:lnTo>
                    <a:pt x="18107" y="29221"/>
                  </a:lnTo>
                  <a:lnTo>
                    <a:pt x="18501" y="29221"/>
                  </a:lnTo>
                  <a:lnTo>
                    <a:pt x="18894" y="29221"/>
                  </a:lnTo>
                  <a:lnTo>
                    <a:pt x="19104" y="29221"/>
                  </a:lnTo>
                  <a:lnTo>
                    <a:pt x="19498" y="29221"/>
                  </a:lnTo>
                  <a:lnTo>
                    <a:pt x="19681" y="29221"/>
                  </a:lnTo>
                  <a:lnTo>
                    <a:pt x="20075" y="29221"/>
                  </a:lnTo>
                  <a:lnTo>
                    <a:pt x="20469" y="29221"/>
                  </a:lnTo>
                  <a:lnTo>
                    <a:pt x="20679" y="29221"/>
                  </a:lnTo>
                  <a:lnTo>
                    <a:pt x="21072" y="29221"/>
                  </a:lnTo>
                  <a:lnTo>
                    <a:pt x="21256" y="29221"/>
                  </a:lnTo>
                  <a:lnTo>
                    <a:pt x="21650" y="29221"/>
                  </a:lnTo>
                  <a:lnTo>
                    <a:pt x="22043" y="29221"/>
                  </a:lnTo>
                  <a:lnTo>
                    <a:pt x="22253" y="29221"/>
                  </a:lnTo>
                  <a:lnTo>
                    <a:pt x="22647" y="29221"/>
                  </a:lnTo>
                  <a:lnTo>
                    <a:pt x="22831" y="29221"/>
                  </a:lnTo>
                  <a:lnTo>
                    <a:pt x="23224" y="29221"/>
                  </a:lnTo>
                  <a:lnTo>
                    <a:pt x="23618" y="29221"/>
                  </a:lnTo>
                  <a:lnTo>
                    <a:pt x="23828" y="29221"/>
                  </a:lnTo>
                  <a:lnTo>
                    <a:pt x="24221" y="29221"/>
                  </a:lnTo>
                  <a:lnTo>
                    <a:pt x="24405" y="29221"/>
                  </a:lnTo>
                  <a:lnTo>
                    <a:pt x="24799" y="29221"/>
                  </a:lnTo>
                  <a:lnTo>
                    <a:pt x="25192" y="29221"/>
                  </a:lnTo>
                  <a:lnTo>
                    <a:pt x="25402" y="28829"/>
                  </a:lnTo>
                  <a:lnTo>
                    <a:pt x="25796" y="28829"/>
                  </a:lnTo>
                  <a:lnTo>
                    <a:pt x="25980" y="28829"/>
                  </a:lnTo>
                  <a:lnTo>
                    <a:pt x="26767" y="28829"/>
                  </a:lnTo>
                  <a:lnTo>
                    <a:pt x="26977" y="28829"/>
                  </a:lnTo>
                  <a:lnTo>
                    <a:pt x="27371" y="28829"/>
                  </a:lnTo>
                  <a:lnTo>
                    <a:pt x="27554" y="28829"/>
                  </a:lnTo>
                  <a:lnTo>
                    <a:pt x="27948" y="28829"/>
                  </a:lnTo>
                  <a:lnTo>
                    <a:pt x="28341" y="28829"/>
                  </a:lnTo>
                  <a:lnTo>
                    <a:pt x="28551" y="28829"/>
                  </a:lnTo>
                  <a:lnTo>
                    <a:pt x="28945" y="28829"/>
                  </a:lnTo>
                  <a:lnTo>
                    <a:pt x="29129" y="28829"/>
                  </a:lnTo>
                  <a:lnTo>
                    <a:pt x="29522" y="28829"/>
                  </a:lnTo>
                  <a:lnTo>
                    <a:pt x="29916" y="28437"/>
                  </a:lnTo>
                  <a:lnTo>
                    <a:pt x="30126" y="28437"/>
                  </a:lnTo>
                  <a:lnTo>
                    <a:pt x="30520" y="28437"/>
                  </a:lnTo>
                  <a:lnTo>
                    <a:pt x="30703" y="28437"/>
                  </a:lnTo>
                  <a:lnTo>
                    <a:pt x="31097" y="28437"/>
                  </a:lnTo>
                  <a:lnTo>
                    <a:pt x="31491" y="28437"/>
                  </a:lnTo>
                  <a:lnTo>
                    <a:pt x="31701" y="28437"/>
                  </a:lnTo>
                  <a:lnTo>
                    <a:pt x="32094" y="28437"/>
                  </a:lnTo>
                  <a:lnTo>
                    <a:pt x="32278" y="28437"/>
                  </a:lnTo>
                  <a:lnTo>
                    <a:pt x="32672" y="28437"/>
                  </a:lnTo>
                  <a:lnTo>
                    <a:pt x="33065" y="28437"/>
                  </a:lnTo>
                  <a:lnTo>
                    <a:pt x="33275" y="28437"/>
                  </a:lnTo>
                  <a:lnTo>
                    <a:pt x="33669" y="28437"/>
                  </a:lnTo>
                  <a:lnTo>
                    <a:pt x="33852" y="28437"/>
                  </a:lnTo>
                  <a:lnTo>
                    <a:pt x="33852" y="28228"/>
                  </a:lnTo>
                  <a:lnTo>
                    <a:pt x="34246" y="28228"/>
                  </a:lnTo>
                  <a:lnTo>
                    <a:pt x="34640" y="28228"/>
                  </a:lnTo>
                  <a:lnTo>
                    <a:pt x="34850" y="28228"/>
                  </a:lnTo>
                </a:path>
                <a:path w="622935" h="40639">
                  <a:moveTo>
                    <a:pt x="34850" y="28228"/>
                  </a:moveTo>
                  <a:lnTo>
                    <a:pt x="35243" y="28228"/>
                  </a:lnTo>
                  <a:lnTo>
                    <a:pt x="35427" y="28228"/>
                  </a:lnTo>
                  <a:lnTo>
                    <a:pt x="35821" y="28228"/>
                  </a:lnTo>
                  <a:lnTo>
                    <a:pt x="36214" y="28228"/>
                  </a:lnTo>
                  <a:lnTo>
                    <a:pt x="36424" y="28228"/>
                  </a:lnTo>
                  <a:lnTo>
                    <a:pt x="36818" y="28228"/>
                  </a:lnTo>
                  <a:lnTo>
                    <a:pt x="37002" y="28228"/>
                  </a:lnTo>
                  <a:lnTo>
                    <a:pt x="37395" y="28228"/>
                  </a:lnTo>
                  <a:lnTo>
                    <a:pt x="37789" y="28228"/>
                  </a:lnTo>
                  <a:lnTo>
                    <a:pt x="37999" y="28228"/>
                  </a:lnTo>
                  <a:lnTo>
                    <a:pt x="38392" y="28228"/>
                  </a:lnTo>
                  <a:lnTo>
                    <a:pt x="38576" y="28228"/>
                  </a:lnTo>
                  <a:lnTo>
                    <a:pt x="38970" y="28228"/>
                  </a:lnTo>
                  <a:lnTo>
                    <a:pt x="39363" y="28228"/>
                  </a:lnTo>
                  <a:lnTo>
                    <a:pt x="39573" y="28228"/>
                  </a:lnTo>
                  <a:lnTo>
                    <a:pt x="39967" y="28228"/>
                  </a:lnTo>
                  <a:lnTo>
                    <a:pt x="40151" y="28228"/>
                  </a:lnTo>
                  <a:lnTo>
                    <a:pt x="40544" y="28228"/>
                  </a:lnTo>
                  <a:lnTo>
                    <a:pt x="40938" y="28228"/>
                  </a:lnTo>
                  <a:lnTo>
                    <a:pt x="41148" y="28228"/>
                  </a:lnTo>
                  <a:lnTo>
                    <a:pt x="41542" y="28228"/>
                  </a:lnTo>
                  <a:lnTo>
                    <a:pt x="41725" y="28228"/>
                  </a:lnTo>
                  <a:lnTo>
                    <a:pt x="42119" y="28228"/>
                  </a:lnTo>
                  <a:lnTo>
                    <a:pt x="42512" y="28228"/>
                  </a:lnTo>
                  <a:lnTo>
                    <a:pt x="42722" y="27836"/>
                  </a:lnTo>
                  <a:lnTo>
                    <a:pt x="43116" y="27836"/>
                  </a:lnTo>
                  <a:lnTo>
                    <a:pt x="43300" y="27836"/>
                  </a:lnTo>
                  <a:lnTo>
                    <a:pt x="43693" y="27836"/>
                  </a:lnTo>
                  <a:lnTo>
                    <a:pt x="44087" y="27836"/>
                  </a:lnTo>
                  <a:lnTo>
                    <a:pt x="44297" y="27836"/>
                  </a:lnTo>
                  <a:lnTo>
                    <a:pt x="44691" y="27836"/>
                  </a:lnTo>
                  <a:lnTo>
                    <a:pt x="44874" y="27836"/>
                  </a:lnTo>
                  <a:lnTo>
                    <a:pt x="45268" y="27836"/>
                  </a:lnTo>
                  <a:lnTo>
                    <a:pt x="45662" y="27836"/>
                  </a:lnTo>
                  <a:lnTo>
                    <a:pt x="45872" y="27836"/>
                  </a:lnTo>
                  <a:lnTo>
                    <a:pt x="46265" y="27836"/>
                  </a:lnTo>
                  <a:lnTo>
                    <a:pt x="46449" y="27836"/>
                  </a:lnTo>
                  <a:lnTo>
                    <a:pt x="46843" y="27836"/>
                  </a:lnTo>
                  <a:lnTo>
                    <a:pt x="47236" y="27836"/>
                  </a:lnTo>
                  <a:lnTo>
                    <a:pt x="47446" y="27836"/>
                  </a:lnTo>
                  <a:lnTo>
                    <a:pt x="47840" y="27836"/>
                  </a:lnTo>
                  <a:lnTo>
                    <a:pt x="48023" y="27836"/>
                  </a:lnTo>
                  <a:lnTo>
                    <a:pt x="48417" y="27836"/>
                  </a:lnTo>
                  <a:lnTo>
                    <a:pt x="48811" y="27836"/>
                  </a:lnTo>
                  <a:lnTo>
                    <a:pt x="49021" y="27836"/>
                  </a:lnTo>
                  <a:lnTo>
                    <a:pt x="49414" y="27836"/>
                  </a:lnTo>
                  <a:lnTo>
                    <a:pt x="49598" y="27836"/>
                  </a:lnTo>
                  <a:lnTo>
                    <a:pt x="49992" y="27836"/>
                  </a:lnTo>
                  <a:lnTo>
                    <a:pt x="50385" y="27836"/>
                  </a:lnTo>
                  <a:lnTo>
                    <a:pt x="50595" y="27836"/>
                  </a:lnTo>
                  <a:lnTo>
                    <a:pt x="50989" y="27836"/>
                  </a:lnTo>
                  <a:lnTo>
                    <a:pt x="51173" y="27653"/>
                  </a:lnTo>
                  <a:lnTo>
                    <a:pt x="51566" y="27653"/>
                  </a:lnTo>
                  <a:lnTo>
                    <a:pt x="51960" y="27653"/>
                  </a:lnTo>
                  <a:lnTo>
                    <a:pt x="52170" y="27653"/>
                  </a:lnTo>
                  <a:lnTo>
                    <a:pt x="52563" y="27653"/>
                  </a:lnTo>
                  <a:lnTo>
                    <a:pt x="52747" y="27653"/>
                  </a:lnTo>
                  <a:lnTo>
                    <a:pt x="53141" y="27653"/>
                  </a:lnTo>
                  <a:lnTo>
                    <a:pt x="53534" y="27653"/>
                  </a:lnTo>
                  <a:lnTo>
                    <a:pt x="53744" y="27653"/>
                  </a:lnTo>
                  <a:lnTo>
                    <a:pt x="54138" y="27653"/>
                  </a:lnTo>
                  <a:lnTo>
                    <a:pt x="54322" y="27653"/>
                  </a:lnTo>
                  <a:lnTo>
                    <a:pt x="54715" y="27653"/>
                  </a:lnTo>
                  <a:lnTo>
                    <a:pt x="55109" y="27653"/>
                  </a:lnTo>
                  <a:lnTo>
                    <a:pt x="55319" y="27653"/>
                  </a:lnTo>
                  <a:lnTo>
                    <a:pt x="55713" y="27261"/>
                  </a:lnTo>
                  <a:lnTo>
                    <a:pt x="55896" y="27261"/>
                  </a:lnTo>
                  <a:lnTo>
                    <a:pt x="56290" y="27261"/>
                  </a:lnTo>
                  <a:lnTo>
                    <a:pt x="56683" y="27261"/>
                  </a:lnTo>
                  <a:lnTo>
                    <a:pt x="56893" y="27261"/>
                  </a:lnTo>
                  <a:lnTo>
                    <a:pt x="57287" y="27261"/>
                  </a:lnTo>
                  <a:lnTo>
                    <a:pt x="57471" y="27261"/>
                  </a:lnTo>
                  <a:lnTo>
                    <a:pt x="57864" y="27261"/>
                  </a:lnTo>
                  <a:lnTo>
                    <a:pt x="58258" y="27261"/>
                  </a:lnTo>
                  <a:lnTo>
                    <a:pt x="58468" y="27261"/>
                  </a:lnTo>
                  <a:lnTo>
                    <a:pt x="58862" y="27261"/>
                  </a:lnTo>
                  <a:lnTo>
                    <a:pt x="59045" y="27261"/>
                  </a:lnTo>
                  <a:lnTo>
                    <a:pt x="59439" y="27261"/>
                  </a:lnTo>
                  <a:lnTo>
                    <a:pt x="59833" y="27261"/>
                  </a:lnTo>
                  <a:lnTo>
                    <a:pt x="59833" y="26869"/>
                  </a:lnTo>
                  <a:lnTo>
                    <a:pt x="60043" y="26869"/>
                  </a:lnTo>
                  <a:lnTo>
                    <a:pt x="60436" y="26869"/>
                  </a:lnTo>
                  <a:lnTo>
                    <a:pt x="60620" y="26869"/>
                  </a:lnTo>
                  <a:lnTo>
                    <a:pt x="61014" y="26869"/>
                  </a:lnTo>
                  <a:lnTo>
                    <a:pt x="61407" y="26869"/>
                  </a:lnTo>
                  <a:lnTo>
                    <a:pt x="61617" y="26869"/>
                  </a:lnTo>
                  <a:lnTo>
                    <a:pt x="62011" y="26869"/>
                  </a:lnTo>
                  <a:lnTo>
                    <a:pt x="62194" y="26869"/>
                  </a:lnTo>
                  <a:lnTo>
                    <a:pt x="62588" y="26869"/>
                  </a:lnTo>
                  <a:lnTo>
                    <a:pt x="62982" y="26869"/>
                  </a:lnTo>
                  <a:lnTo>
                    <a:pt x="63192" y="26869"/>
                  </a:lnTo>
                  <a:lnTo>
                    <a:pt x="63585" y="26869"/>
                  </a:lnTo>
                  <a:lnTo>
                    <a:pt x="63769" y="26869"/>
                  </a:lnTo>
                  <a:lnTo>
                    <a:pt x="64163" y="26869"/>
                  </a:lnTo>
                  <a:lnTo>
                    <a:pt x="64556" y="26869"/>
                  </a:lnTo>
                  <a:lnTo>
                    <a:pt x="64766" y="26869"/>
                  </a:lnTo>
                  <a:lnTo>
                    <a:pt x="65160" y="26869"/>
                  </a:lnTo>
                  <a:lnTo>
                    <a:pt x="65344" y="26869"/>
                  </a:lnTo>
                  <a:lnTo>
                    <a:pt x="65737" y="26869"/>
                  </a:lnTo>
                  <a:lnTo>
                    <a:pt x="66131" y="26869"/>
                  </a:lnTo>
                  <a:lnTo>
                    <a:pt x="66341" y="26869"/>
                  </a:lnTo>
                  <a:lnTo>
                    <a:pt x="66734" y="26869"/>
                  </a:lnTo>
                  <a:lnTo>
                    <a:pt x="66918" y="26869"/>
                  </a:lnTo>
                  <a:lnTo>
                    <a:pt x="67312" y="26869"/>
                  </a:lnTo>
                  <a:lnTo>
                    <a:pt x="67705" y="26869"/>
                  </a:lnTo>
                  <a:lnTo>
                    <a:pt x="67915" y="26869"/>
                  </a:lnTo>
                  <a:lnTo>
                    <a:pt x="68309" y="26869"/>
                  </a:lnTo>
                  <a:lnTo>
                    <a:pt x="68493" y="26660"/>
                  </a:lnTo>
                  <a:lnTo>
                    <a:pt x="68886" y="26660"/>
                  </a:lnTo>
                  <a:lnTo>
                    <a:pt x="69280" y="26660"/>
                  </a:lnTo>
                  <a:lnTo>
                    <a:pt x="69490" y="26660"/>
                  </a:lnTo>
                  <a:lnTo>
                    <a:pt x="69884" y="26660"/>
                  </a:lnTo>
                  <a:lnTo>
                    <a:pt x="70067" y="26660"/>
                  </a:lnTo>
                  <a:lnTo>
                    <a:pt x="70461" y="26660"/>
                  </a:lnTo>
                  <a:lnTo>
                    <a:pt x="70854" y="26660"/>
                  </a:lnTo>
                  <a:lnTo>
                    <a:pt x="71064" y="26660"/>
                  </a:lnTo>
                  <a:lnTo>
                    <a:pt x="71458" y="26660"/>
                  </a:lnTo>
                  <a:lnTo>
                    <a:pt x="71642" y="26660"/>
                  </a:lnTo>
                  <a:lnTo>
                    <a:pt x="72035" y="26660"/>
                  </a:lnTo>
                  <a:lnTo>
                    <a:pt x="72429" y="26660"/>
                  </a:lnTo>
                  <a:lnTo>
                    <a:pt x="72639" y="26660"/>
                  </a:lnTo>
                  <a:lnTo>
                    <a:pt x="72639" y="26268"/>
                  </a:lnTo>
                  <a:lnTo>
                    <a:pt x="73033" y="26268"/>
                  </a:lnTo>
                  <a:lnTo>
                    <a:pt x="73216" y="26268"/>
                  </a:lnTo>
                  <a:lnTo>
                    <a:pt x="73610" y="26268"/>
                  </a:lnTo>
                  <a:lnTo>
                    <a:pt x="74004" y="26268"/>
                  </a:lnTo>
                  <a:lnTo>
                    <a:pt x="74214" y="26268"/>
                  </a:lnTo>
                  <a:lnTo>
                    <a:pt x="74607" y="26268"/>
                  </a:lnTo>
                  <a:lnTo>
                    <a:pt x="74791" y="26268"/>
                  </a:lnTo>
                  <a:lnTo>
                    <a:pt x="75185" y="26268"/>
                  </a:lnTo>
                  <a:lnTo>
                    <a:pt x="75578" y="26268"/>
                  </a:lnTo>
                  <a:lnTo>
                    <a:pt x="75788" y="26268"/>
                  </a:lnTo>
                  <a:lnTo>
                    <a:pt x="76182" y="26268"/>
                  </a:lnTo>
                  <a:lnTo>
                    <a:pt x="76365" y="26268"/>
                  </a:lnTo>
                  <a:lnTo>
                    <a:pt x="76759" y="26268"/>
                  </a:lnTo>
                  <a:lnTo>
                    <a:pt x="77153" y="26268"/>
                  </a:lnTo>
                </a:path>
                <a:path w="622935" h="40639">
                  <a:moveTo>
                    <a:pt x="77153" y="26268"/>
                  </a:moveTo>
                  <a:lnTo>
                    <a:pt x="77363" y="26268"/>
                  </a:lnTo>
                  <a:lnTo>
                    <a:pt x="77756" y="26268"/>
                  </a:lnTo>
                  <a:lnTo>
                    <a:pt x="77940" y="26268"/>
                  </a:lnTo>
                  <a:lnTo>
                    <a:pt x="78334" y="26268"/>
                  </a:lnTo>
                  <a:lnTo>
                    <a:pt x="78727" y="26268"/>
                  </a:lnTo>
                  <a:lnTo>
                    <a:pt x="78937" y="26268"/>
                  </a:lnTo>
                  <a:lnTo>
                    <a:pt x="79331" y="26268"/>
                  </a:lnTo>
                  <a:lnTo>
                    <a:pt x="79515" y="26268"/>
                  </a:lnTo>
                  <a:lnTo>
                    <a:pt x="79908" y="26268"/>
                  </a:lnTo>
                  <a:lnTo>
                    <a:pt x="80302" y="26268"/>
                  </a:lnTo>
                  <a:lnTo>
                    <a:pt x="80512" y="26268"/>
                  </a:lnTo>
                  <a:lnTo>
                    <a:pt x="80905" y="26268"/>
                  </a:lnTo>
                  <a:lnTo>
                    <a:pt x="81089" y="26268"/>
                  </a:lnTo>
                  <a:lnTo>
                    <a:pt x="81483" y="26085"/>
                  </a:lnTo>
                  <a:lnTo>
                    <a:pt x="81876" y="26085"/>
                  </a:lnTo>
                  <a:lnTo>
                    <a:pt x="82086" y="26085"/>
                  </a:lnTo>
                  <a:lnTo>
                    <a:pt x="82480" y="26085"/>
                  </a:lnTo>
                  <a:lnTo>
                    <a:pt x="82664" y="26085"/>
                  </a:lnTo>
                  <a:lnTo>
                    <a:pt x="83084" y="26085"/>
                  </a:lnTo>
                  <a:lnTo>
                    <a:pt x="83477" y="26085"/>
                  </a:lnTo>
                  <a:lnTo>
                    <a:pt x="83661" y="26085"/>
                  </a:lnTo>
                  <a:lnTo>
                    <a:pt x="84054" y="26085"/>
                  </a:lnTo>
                  <a:lnTo>
                    <a:pt x="84264" y="26085"/>
                  </a:lnTo>
                  <a:lnTo>
                    <a:pt x="84658" y="26085"/>
                  </a:lnTo>
                  <a:lnTo>
                    <a:pt x="85052" y="26085"/>
                  </a:lnTo>
                  <a:lnTo>
                    <a:pt x="85235" y="26085"/>
                  </a:lnTo>
                  <a:lnTo>
                    <a:pt x="85629" y="26085"/>
                  </a:lnTo>
                  <a:lnTo>
                    <a:pt x="85629" y="25693"/>
                  </a:lnTo>
                  <a:lnTo>
                    <a:pt x="85839" y="25693"/>
                  </a:lnTo>
                  <a:lnTo>
                    <a:pt x="86233" y="25693"/>
                  </a:lnTo>
                  <a:lnTo>
                    <a:pt x="86626" y="25693"/>
                  </a:lnTo>
                  <a:lnTo>
                    <a:pt x="86810" y="25693"/>
                  </a:lnTo>
                  <a:lnTo>
                    <a:pt x="87204" y="25693"/>
                  </a:lnTo>
                  <a:lnTo>
                    <a:pt x="87414" y="25693"/>
                  </a:lnTo>
                  <a:lnTo>
                    <a:pt x="87807" y="25693"/>
                  </a:lnTo>
                  <a:lnTo>
                    <a:pt x="88201" y="25693"/>
                  </a:lnTo>
                  <a:lnTo>
                    <a:pt x="88385" y="25693"/>
                  </a:lnTo>
                  <a:lnTo>
                    <a:pt x="88778" y="25693"/>
                  </a:lnTo>
                  <a:lnTo>
                    <a:pt x="88988" y="25693"/>
                  </a:lnTo>
                  <a:lnTo>
                    <a:pt x="89382" y="25693"/>
                  </a:lnTo>
                  <a:lnTo>
                    <a:pt x="89775" y="25693"/>
                  </a:lnTo>
                  <a:lnTo>
                    <a:pt x="89959" y="25693"/>
                  </a:lnTo>
                  <a:lnTo>
                    <a:pt x="90353" y="25693"/>
                  </a:lnTo>
                  <a:lnTo>
                    <a:pt x="90563" y="25693"/>
                  </a:lnTo>
                  <a:lnTo>
                    <a:pt x="90956" y="25693"/>
                  </a:lnTo>
                  <a:lnTo>
                    <a:pt x="91350" y="25693"/>
                  </a:lnTo>
                  <a:lnTo>
                    <a:pt x="91534" y="25693"/>
                  </a:lnTo>
                  <a:lnTo>
                    <a:pt x="91927" y="25693"/>
                  </a:lnTo>
                  <a:lnTo>
                    <a:pt x="92137" y="25693"/>
                  </a:lnTo>
                  <a:lnTo>
                    <a:pt x="92531" y="25693"/>
                  </a:lnTo>
                  <a:lnTo>
                    <a:pt x="92924" y="25693"/>
                  </a:lnTo>
                  <a:lnTo>
                    <a:pt x="93108" y="25693"/>
                  </a:lnTo>
                  <a:lnTo>
                    <a:pt x="93502" y="25693"/>
                  </a:lnTo>
                  <a:lnTo>
                    <a:pt x="93712" y="25693"/>
                  </a:lnTo>
                  <a:lnTo>
                    <a:pt x="94105" y="25693"/>
                  </a:lnTo>
                  <a:lnTo>
                    <a:pt x="94499" y="25301"/>
                  </a:lnTo>
                  <a:lnTo>
                    <a:pt x="94683" y="25301"/>
                  </a:lnTo>
                  <a:lnTo>
                    <a:pt x="95076" y="25301"/>
                  </a:lnTo>
                  <a:lnTo>
                    <a:pt x="95286" y="25301"/>
                  </a:lnTo>
                  <a:lnTo>
                    <a:pt x="95680" y="25301"/>
                  </a:lnTo>
                  <a:lnTo>
                    <a:pt x="96074" y="25301"/>
                  </a:lnTo>
                  <a:lnTo>
                    <a:pt x="96257" y="25301"/>
                  </a:lnTo>
                  <a:lnTo>
                    <a:pt x="96651" y="25301"/>
                  </a:lnTo>
                  <a:lnTo>
                    <a:pt x="96861" y="25301"/>
                  </a:lnTo>
                  <a:lnTo>
                    <a:pt x="97255" y="25301"/>
                  </a:lnTo>
                  <a:lnTo>
                    <a:pt x="97648" y="25301"/>
                  </a:lnTo>
                  <a:lnTo>
                    <a:pt x="97832" y="25301"/>
                  </a:lnTo>
                  <a:lnTo>
                    <a:pt x="98225" y="25301"/>
                  </a:lnTo>
                  <a:lnTo>
                    <a:pt x="98435" y="25301"/>
                  </a:lnTo>
                  <a:lnTo>
                    <a:pt x="98435" y="25092"/>
                  </a:lnTo>
                  <a:lnTo>
                    <a:pt x="98829" y="25092"/>
                  </a:lnTo>
                  <a:lnTo>
                    <a:pt x="99223" y="25092"/>
                  </a:lnTo>
                  <a:lnTo>
                    <a:pt x="99406" y="25092"/>
                  </a:lnTo>
                  <a:lnTo>
                    <a:pt x="99800" y="25092"/>
                  </a:lnTo>
                  <a:lnTo>
                    <a:pt x="100010" y="25092"/>
                  </a:lnTo>
                  <a:lnTo>
                    <a:pt x="100404" y="25092"/>
                  </a:lnTo>
                  <a:lnTo>
                    <a:pt x="100797" y="25092"/>
                  </a:lnTo>
                  <a:lnTo>
                    <a:pt x="100981" y="25092"/>
                  </a:lnTo>
                  <a:lnTo>
                    <a:pt x="101375" y="25092"/>
                  </a:lnTo>
                  <a:lnTo>
                    <a:pt x="101585" y="25092"/>
                  </a:lnTo>
                  <a:lnTo>
                    <a:pt x="101978" y="25092"/>
                  </a:lnTo>
                  <a:lnTo>
                    <a:pt x="102372" y="25092"/>
                  </a:lnTo>
                  <a:lnTo>
                    <a:pt x="102556" y="25092"/>
                  </a:lnTo>
                  <a:lnTo>
                    <a:pt x="102949" y="25092"/>
                  </a:lnTo>
                  <a:lnTo>
                    <a:pt x="103159" y="25092"/>
                  </a:lnTo>
                  <a:lnTo>
                    <a:pt x="103553" y="25092"/>
                  </a:lnTo>
                  <a:lnTo>
                    <a:pt x="103946" y="25092"/>
                  </a:lnTo>
                  <a:lnTo>
                    <a:pt x="104130" y="25092"/>
                  </a:lnTo>
                  <a:lnTo>
                    <a:pt x="104524" y="25092"/>
                  </a:lnTo>
                  <a:lnTo>
                    <a:pt x="104734" y="25092"/>
                  </a:lnTo>
                  <a:lnTo>
                    <a:pt x="105127" y="25092"/>
                  </a:lnTo>
                  <a:lnTo>
                    <a:pt x="105521" y="25092"/>
                  </a:lnTo>
                  <a:lnTo>
                    <a:pt x="105705" y="25092"/>
                  </a:lnTo>
                  <a:lnTo>
                    <a:pt x="106098" y="25092"/>
                  </a:lnTo>
                  <a:lnTo>
                    <a:pt x="106308" y="25092"/>
                  </a:lnTo>
                  <a:lnTo>
                    <a:pt x="106702" y="25092"/>
                  </a:lnTo>
                  <a:lnTo>
                    <a:pt x="107095" y="25092"/>
                  </a:lnTo>
                  <a:lnTo>
                    <a:pt x="107279" y="24700"/>
                  </a:lnTo>
                  <a:lnTo>
                    <a:pt x="107673" y="24700"/>
                  </a:lnTo>
                  <a:lnTo>
                    <a:pt x="107883" y="24700"/>
                  </a:lnTo>
                  <a:lnTo>
                    <a:pt x="108276" y="24700"/>
                  </a:lnTo>
                  <a:lnTo>
                    <a:pt x="108670" y="24700"/>
                  </a:lnTo>
                  <a:lnTo>
                    <a:pt x="108854" y="24700"/>
                  </a:lnTo>
                  <a:lnTo>
                    <a:pt x="109247" y="24700"/>
                  </a:lnTo>
                  <a:lnTo>
                    <a:pt x="109457" y="24700"/>
                  </a:lnTo>
                  <a:lnTo>
                    <a:pt x="109851" y="24700"/>
                  </a:lnTo>
                  <a:lnTo>
                    <a:pt x="110245" y="24700"/>
                  </a:lnTo>
                  <a:lnTo>
                    <a:pt x="110428" y="24700"/>
                  </a:lnTo>
                  <a:lnTo>
                    <a:pt x="110822" y="24700"/>
                  </a:lnTo>
                  <a:lnTo>
                    <a:pt x="111032" y="24700"/>
                  </a:lnTo>
                  <a:lnTo>
                    <a:pt x="111426" y="24700"/>
                  </a:lnTo>
                  <a:lnTo>
                    <a:pt x="111426" y="24517"/>
                  </a:lnTo>
                  <a:lnTo>
                    <a:pt x="111819" y="24517"/>
                  </a:lnTo>
                  <a:lnTo>
                    <a:pt x="112003" y="24517"/>
                  </a:lnTo>
                  <a:lnTo>
                    <a:pt x="112396" y="24517"/>
                  </a:lnTo>
                  <a:lnTo>
                    <a:pt x="112606" y="24517"/>
                  </a:lnTo>
                  <a:lnTo>
                    <a:pt x="113000" y="24517"/>
                  </a:lnTo>
                  <a:lnTo>
                    <a:pt x="113394" y="24517"/>
                  </a:lnTo>
                  <a:lnTo>
                    <a:pt x="113577" y="24517"/>
                  </a:lnTo>
                  <a:lnTo>
                    <a:pt x="113971" y="24517"/>
                  </a:lnTo>
                  <a:lnTo>
                    <a:pt x="114181" y="24517"/>
                  </a:lnTo>
                  <a:lnTo>
                    <a:pt x="114575" y="24517"/>
                  </a:lnTo>
                  <a:lnTo>
                    <a:pt x="114968" y="24517"/>
                  </a:lnTo>
                  <a:lnTo>
                    <a:pt x="115152" y="24517"/>
                  </a:lnTo>
                  <a:lnTo>
                    <a:pt x="115546" y="24517"/>
                  </a:lnTo>
                  <a:lnTo>
                    <a:pt x="115756" y="24517"/>
                  </a:lnTo>
                  <a:lnTo>
                    <a:pt x="116149" y="24517"/>
                  </a:lnTo>
                  <a:lnTo>
                    <a:pt x="116543" y="24517"/>
                  </a:lnTo>
                  <a:lnTo>
                    <a:pt x="116727" y="24517"/>
                  </a:lnTo>
                  <a:lnTo>
                    <a:pt x="117120" y="24517"/>
                  </a:lnTo>
                  <a:lnTo>
                    <a:pt x="117330" y="24517"/>
                  </a:lnTo>
                  <a:lnTo>
                    <a:pt x="117724" y="24517"/>
                  </a:lnTo>
                  <a:lnTo>
                    <a:pt x="118117" y="24517"/>
                  </a:lnTo>
                  <a:lnTo>
                    <a:pt x="118301" y="24517"/>
                  </a:lnTo>
                  <a:lnTo>
                    <a:pt x="118695" y="24517"/>
                  </a:lnTo>
                  <a:lnTo>
                    <a:pt x="118905" y="24517"/>
                  </a:lnTo>
                  <a:lnTo>
                    <a:pt x="119298" y="24517"/>
                  </a:lnTo>
                  <a:lnTo>
                    <a:pt x="119692" y="24517"/>
                  </a:lnTo>
                </a:path>
                <a:path w="622935" h="40639">
                  <a:moveTo>
                    <a:pt x="119692" y="24517"/>
                  </a:moveTo>
                  <a:lnTo>
                    <a:pt x="119876" y="24517"/>
                  </a:lnTo>
                  <a:lnTo>
                    <a:pt x="120269" y="24125"/>
                  </a:lnTo>
                  <a:lnTo>
                    <a:pt x="120479" y="24125"/>
                  </a:lnTo>
                  <a:lnTo>
                    <a:pt x="120873" y="24125"/>
                  </a:lnTo>
                  <a:lnTo>
                    <a:pt x="121266" y="24125"/>
                  </a:lnTo>
                  <a:lnTo>
                    <a:pt x="121450" y="24125"/>
                  </a:lnTo>
                  <a:lnTo>
                    <a:pt x="121844" y="24125"/>
                  </a:lnTo>
                  <a:lnTo>
                    <a:pt x="122054" y="24125"/>
                  </a:lnTo>
                  <a:lnTo>
                    <a:pt x="122447" y="24125"/>
                  </a:lnTo>
                  <a:lnTo>
                    <a:pt x="122841" y="24125"/>
                  </a:lnTo>
                  <a:lnTo>
                    <a:pt x="123025" y="24125"/>
                  </a:lnTo>
                  <a:lnTo>
                    <a:pt x="123418" y="24125"/>
                  </a:lnTo>
                  <a:lnTo>
                    <a:pt x="123628" y="24125"/>
                  </a:lnTo>
                  <a:lnTo>
                    <a:pt x="124022" y="24125"/>
                  </a:lnTo>
                  <a:lnTo>
                    <a:pt x="124416" y="24125"/>
                  </a:lnTo>
                  <a:lnTo>
                    <a:pt x="124416" y="23732"/>
                  </a:lnTo>
                  <a:lnTo>
                    <a:pt x="124599" y="23732"/>
                  </a:lnTo>
                  <a:lnTo>
                    <a:pt x="124993" y="23732"/>
                  </a:lnTo>
                  <a:lnTo>
                    <a:pt x="125203" y="23732"/>
                  </a:lnTo>
                  <a:lnTo>
                    <a:pt x="125597" y="23732"/>
                  </a:lnTo>
                  <a:lnTo>
                    <a:pt x="125990" y="23732"/>
                  </a:lnTo>
                  <a:lnTo>
                    <a:pt x="126174" y="23732"/>
                  </a:lnTo>
                  <a:lnTo>
                    <a:pt x="126567" y="23732"/>
                  </a:lnTo>
                  <a:lnTo>
                    <a:pt x="126777" y="23732"/>
                  </a:lnTo>
                  <a:lnTo>
                    <a:pt x="127171" y="23732"/>
                  </a:lnTo>
                  <a:lnTo>
                    <a:pt x="127565" y="23732"/>
                  </a:lnTo>
                  <a:lnTo>
                    <a:pt x="127748" y="23732"/>
                  </a:lnTo>
                  <a:lnTo>
                    <a:pt x="128142" y="23732"/>
                  </a:lnTo>
                  <a:lnTo>
                    <a:pt x="128352" y="23732"/>
                  </a:lnTo>
                  <a:lnTo>
                    <a:pt x="128746" y="23732"/>
                  </a:lnTo>
                  <a:lnTo>
                    <a:pt x="129139" y="23732"/>
                  </a:lnTo>
                  <a:lnTo>
                    <a:pt x="129323" y="23732"/>
                  </a:lnTo>
                  <a:lnTo>
                    <a:pt x="129717" y="23732"/>
                  </a:lnTo>
                  <a:lnTo>
                    <a:pt x="129927" y="23732"/>
                  </a:lnTo>
                  <a:lnTo>
                    <a:pt x="130320" y="23732"/>
                  </a:lnTo>
                  <a:lnTo>
                    <a:pt x="130714" y="23732"/>
                  </a:lnTo>
                  <a:lnTo>
                    <a:pt x="130898" y="23732"/>
                  </a:lnTo>
                  <a:lnTo>
                    <a:pt x="131291" y="23732"/>
                  </a:lnTo>
                  <a:lnTo>
                    <a:pt x="131501" y="23732"/>
                  </a:lnTo>
                  <a:lnTo>
                    <a:pt x="131895" y="23732"/>
                  </a:lnTo>
                  <a:lnTo>
                    <a:pt x="132288" y="23732"/>
                  </a:lnTo>
                  <a:lnTo>
                    <a:pt x="132472" y="23732"/>
                  </a:lnTo>
                  <a:lnTo>
                    <a:pt x="132866" y="23732"/>
                  </a:lnTo>
                  <a:lnTo>
                    <a:pt x="133076" y="23523"/>
                  </a:lnTo>
                  <a:lnTo>
                    <a:pt x="133469" y="23523"/>
                  </a:lnTo>
                  <a:lnTo>
                    <a:pt x="133863" y="23523"/>
                  </a:lnTo>
                  <a:lnTo>
                    <a:pt x="134047" y="23523"/>
                  </a:lnTo>
                  <a:lnTo>
                    <a:pt x="134440" y="23523"/>
                  </a:lnTo>
                  <a:lnTo>
                    <a:pt x="134650" y="23523"/>
                  </a:lnTo>
                  <a:lnTo>
                    <a:pt x="135044" y="23523"/>
                  </a:lnTo>
                  <a:lnTo>
                    <a:pt x="135437" y="23523"/>
                  </a:lnTo>
                  <a:lnTo>
                    <a:pt x="135621" y="23523"/>
                  </a:lnTo>
                  <a:lnTo>
                    <a:pt x="136015" y="23523"/>
                  </a:lnTo>
                  <a:lnTo>
                    <a:pt x="136225" y="23523"/>
                  </a:lnTo>
                  <a:lnTo>
                    <a:pt x="136618" y="23523"/>
                  </a:lnTo>
                  <a:lnTo>
                    <a:pt x="137012" y="23523"/>
                  </a:lnTo>
                  <a:lnTo>
                    <a:pt x="137196" y="23523"/>
                  </a:lnTo>
                  <a:lnTo>
                    <a:pt x="137196" y="23131"/>
                  </a:lnTo>
                  <a:lnTo>
                    <a:pt x="137589" y="23131"/>
                  </a:lnTo>
                  <a:lnTo>
                    <a:pt x="137799" y="23131"/>
                  </a:lnTo>
                  <a:lnTo>
                    <a:pt x="138193" y="23131"/>
                  </a:lnTo>
                  <a:lnTo>
                    <a:pt x="138587" y="23131"/>
                  </a:lnTo>
                  <a:lnTo>
                    <a:pt x="138770" y="23131"/>
                  </a:lnTo>
                  <a:lnTo>
                    <a:pt x="139164" y="23131"/>
                  </a:lnTo>
                  <a:lnTo>
                    <a:pt x="139374" y="23131"/>
                  </a:lnTo>
                  <a:lnTo>
                    <a:pt x="139768" y="23131"/>
                  </a:lnTo>
                  <a:lnTo>
                    <a:pt x="140161" y="23131"/>
                  </a:lnTo>
                  <a:lnTo>
                    <a:pt x="140345" y="23131"/>
                  </a:lnTo>
                  <a:lnTo>
                    <a:pt x="140738" y="23131"/>
                  </a:lnTo>
                  <a:lnTo>
                    <a:pt x="140948" y="23131"/>
                  </a:lnTo>
                  <a:lnTo>
                    <a:pt x="141342" y="23131"/>
                  </a:lnTo>
                  <a:lnTo>
                    <a:pt x="141736" y="23131"/>
                  </a:lnTo>
                  <a:lnTo>
                    <a:pt x="141919" y="23131"/>
                  </a:lnTo>
                  <a:lnTo>
                    <a:pt x="142313" y="23131"/>
                  </a:lnTo>
                  <a:lnTo>
                    <a:pt x="142523" y="23131"/>
                  </a:lnTo>
                  <a:lnTo>
                    <a:pt x="142917" y="23131"/>
                  </a:lnTo>
                  <a:lnTo>
                    <a:pt x="143310" y="23131"/>
                  </a:lnTo>
                  <a:lnTo>
                    <a:pt x="143494" y="23131"/>
                  </a:lnTo>
                  <a:lnTo>
                    <a:pt x="143888" y="23131"/>
                  </a:lnTo>
                  <a:lnTo>
                    <a:pt x="144098" y="23131"/>
                  </a:lnTo>
                  <a:lnTo>
                    <a:pt x="144491" y="23131"/>
                  </a:lnTo>
                  <a:lnTo>
                    <a:pt x="144885" y="23131"/>
                  </a:lnTo>
                  <a:lnTo>
                    <a:pt x="145069" y="23131"/>
                  </a:lnTo>
                  <a:lnTo>
                    <a:pt x="145462" y="23131"/>
                  </a:lnTo>
                  <a:lnTo>
                    <a:pt x="145672" y="23131"/>
                  </a:lnTo>
                  <a:lnTo>
                    <a:pt x="146066" y="22948"/>
                  </a:lnTo>
                  <a:lnTo>
                    <a:pt x="146459" y="22948"/>
                  </a:lnTo>
                  <a:lnTo>
                    <a:pt x="146643" y="22948"/>
                  </a:lnTo>
                  <a:lnTo>
                    <a:pt x="147037" y="22948"/>
                  </a:lnTo>
                  <a:lnTo>
                    <a:pt x="147247" y="22948"/>
                  </a:lnTo>
                  <a:lnTo>
                    <a:pt x="147640" y="22948"/>
                  </a:lnTo>
                  <a:lnTo>
                    <a:pt x="148034" y="22948"/>
                  </a:lnTo>
                  <a:lnTo>
                    <a:pt x="148244" y="22948"/>
                  </a:lnTo>
                  <a:lnTo>
                    <a:pt x="148637" y="22948"/>
                  </a:lnTo>
                  <a:lnTo>
                    <a:pt x="148821" y="22948"/>
                  </a:lnTo>
                  <a:lnTo>
                    <a:pt x="149215" y="22948"/>
                  </a:lnTo>
                  <a:lnTo>
                    <a:pt x="149608" y="22948"/>
                  </a:lnTo>
                  <a:lnTo>
                    <a:pt x="149818" y="22948"/>
                  </a:lnTo>
                  <a:lnTo>
                    <a:pt x="150212" y="22948"/>
                  </a:lnTo>
                  <a:lnTo>
                    <a:pt x="150212" y="22556"/>
                  </a:lnTo>
                  <a:lnTo>
                    <a:pt x="150396" y="22556"/>
                  </a:lnTo>
                  <a:lnTo>
                    <a:pt x="150789" y="22556"/>
                  </a:lnTo>
                  <a:lnTo>
                    <a:pt x="151183" y="22556"/>
                  </a:lnTo>
                  <a:lnTo>
                    <a:pt x="151393" y="22556"/>
                  </a:lnTo>
                  <a:lnTo>
                    <a:pt x="151787" y="22556"/>
                  </a:lnTo>
                  <a:lnTo>
                    <a:pt x="151970" y="22556"/>
                  </a:lnTo>
                  <a:lnTo>
                    <a:pt x="152364" y="22556"/>
                  </a:lnTo>
                  <a:lnTo>
                    <a:pt x="152758" y="22556"/>
                  </a:lnTo>
                  <a:lnTo>
                    <a:pt x="152968" y="22556"/>
                  </a:lnTo>
                  <a:lnTo>
                    <a:pt x="153361" y="22556"/>
                  </a:lnTo>
                  <a:lnTo>
                    <a:pt x="153545" y="22556"/>
                  </a:lnTo>
                  <a:lnTo>
                    <a:pt x="153938" y="22556"/>
                  </a:lnTo>
                  <a:lnTo>
                    <a:pt x="154332" y="22556"/>
                  </a:lnTo>
                  <a:lnTo>
                    <a:pt x="154542" y="22556"/>
                  </a:lnTo>
                  <a:lnTo>
                    <a:pt x="154936" y="22164"/>
                  </a:lnTo>
                  <a:lnTo>
                    <a:pt x="155119" y="22164"/>
                  </a:lnTo>
                  <a:lnTo>
                    <a:pt x="155513" y="22164"/>
                  </a:lnTo>
                  <a:lnTo>
                    <a:pt x="155907" y="22164"/>
                  </a:lnTo>
                  <a:lnTo>
                    <a:pt x="156117" y="22164"/>
                  </a:lnTo>
                  <a:lnTo>
                    <a:pt x="156510" y="22164"/>
                  </a:lnTo>
                  <a:lnTo>
                    <a:pt x="156694" y="22164"/>
                  </a:lnTo>
                  <a:lnTo>
                    <a:pt x="157088" y="22164"/>
                  </a:lnTo>
                  <a:lnTo>
                    <a:pt x="157481" y="22164"/>
                  </a:lnTo>
                  <a:lnTo>
                    <a:pt x="157691" y="22164"/>
                  </a:lnTo>
                  <a:lnTo>
                    <a:pt x="158085" y="22164"/>
                  </a:lnTo>
                  <a:lnTo>
                    <a:pt x="158269" y="22164"/>
                  </a:lnTo>
                  <a:lnTo>
                    <a:pt x="158662" y="22164"/>
                  </a:lnTo>
                  <a:lnTo>
                    <a:pt x="159056" y="22164"/>
                  </a:lnTo>
                  <a:lnTo>
                    <a:pt x="159266" y="22164"/>
                  </a:lnTo>
                  <a:lnTo>
                    <a:pt x="159659" y="22164"/>
                  </a:lnTo>
                  <a:lnTo>
                    <a:pt x="159843" y="22164"/>
                  </a:lnTo>
                  <a:lnTo>
                    <a:pt x="160237" y="22164"/>
                  </a:lnTo>
                  <a:lnTo>
                    <a:pt x="160630" y="22164"/>
                  </a:lnTo>
                  <a:lnTo>
                    <a:pt x="160840" y="22164"/>
                  </a:lnTo>
                  <a:lnTo>
                    <a:pt x="161234" y="22164"/>
                  </a:lnTo>
                  <a:lnTo>
                    <a:pt x="161418" y="22164"/>
                  </a:lnTo>
                  <a:lnTo>
                    <a:pt x="161811" y="22164"/>
                  </a:lnTo>
                </a:path>
                <a:path w="622935" h="40639">
                  <a:moveTo>
                    <a:pt x="161811" y="22164"/>
                  </a:moveTo>
                  <a:lnTo>
                    <a:pt x="162205" y="22164"/>
                  </a:lnTo>
                  <a:lnTo>
                    <a:pt x="162415" y="22164"/>
                  </a:lnTo>
                  <a:lnTo>
                    <a:pt x="162808" y="22164"/>
                  </a:lnTo>
                  <a:lnTo>
                    <a:pt x="162992" y="22164"/>
                  </a:lnTo>
                  <a:lnTo>
                    <a:pt x="163386" y="21955"/>
                  </a:lnTo>
                  <a:lnTo>
                    <a:pt x="163779" y="21955"/>
                  </a:lnTo>
                  <a:lnTo>
                    <a:pt x="163989" y="21955"/>
                  </a:lnTo>
                  <a:lnTo>
                    <a:pt x="164383" y="21955"/>
                  </a:lnTo>
                  <a:lnTo>
                    <a:pt x="164567" y="21955"/>
                  </a:lnTo>
                  <a:lnTo>
                    <a:pt x="164960" y="21955"/>
                  </a:lnTo>
                  <a:lnTo>
                    <a:pt x="165354" y="21955"/>
                  </a:lnTo>
                  <a:lnTo>
                    <a:pt x="165564" y="21955"/>
                  </a:lnTo>
                  <a:lnTo>
                    <a:pt x="165958" y="21955"/>
                  </a:lnTo>
                  <a:lnTo>
                    <a:pt x="166141" y="21955"/>
                  </a:lnTo>
                  <a:lnTo>
                    <a:pt x="166535" y="21955"/>
                  </a:lnTo>
                  <a:lnTo>
                    <a:pt x="166929" y="21955"/>
                  </a:lnTo>
                  <a:lnTo>
                    <a:pt x="167139" y="21955"/>
                  </a:lnTo>
                  <a:lnTo>
                    <a:pt x="167532" y="21955"/>
                  </a:lnTo>
                  <a:lnTo>
                    <a:pt x="167716" y="21955"/>
                  </a:lnTo>
                  <a:lnTo>
                    <a:pt x="168109" y="21955"/>
                  </a:lnTo>
                  <a:lnTo>
                    <a:pt x="168503" y="21955"/>
                  </a:lnTo>
                  <a:lnTo>
                    <a:pt x="168713" y="21955"/>
                  </a:lnTo>
                  <a:lnTo>
                    <a:pt x="169107" y="21955"/>
                  </a:lnTo>
                  <a:lnTo>
                    <a:pt x="169290" y="21955"/>
                  </a:lnTo>
                  <a:lnTo>
                    <a:pt x="169684" y="21955"/>
                  </a:lnTo>
                  <a:lnTo>
                    <a:pt x="170078" y="21955"/>
                  </a:lnTo>
                  <a:lnTo>
                    <a:pt x="170288" y="21955"/>
                  </a:lnTo>
                  <a:lnTo>
                    <a:pt x="170681" y="21955"/>
                  </a:lnTo>
                  <a:lnTo>
                    <a:pt x="170865" y="21955"/>
                  </a:lnTo>
                  <a:lnTo>
                    <a:pt x="171259" y="21955"/>
                  </a:lnTo>
                  <a:lnTo>
                    <a:pt x="171652" y="21955"/>
                  </a:lnTo>
                  <a:lnTo>
                    <a:pt x="171862" y="21563"/>
                  </a:lnTo>
                  <a:lnTo>
                    <a:pt x="172256" y="21563"/>
                  </a:lnTo>
                  <a:lnTo>
                    <a:pt x="172440" y="21563"/>
                  </a:lnTo>
                  <a:lnTo>
                    <a:pt x="172833" y="21563"/>
                  </a:lnTo>
                  <a:lnTo>
                    <a:pt x="173227" y="21563"/>
                  </a:lnTo>
                  <a:lnTo>
                    <a:pt x="173437" y="21563"/>
                  </a:lnTo>
                  <a:lnTo>
                    <a:pt x="173830" y="21563"/>
                  </a:lnTo>
                  <a:lnTo>
                    <a:pt x="174014" y="21563"/>
                  </a:lnTo>
                  <a:lnTo>
                    <a:pt x="174408" y="21563"/>
                  </a:lnTo>
                  <a:lnTo>
                    <a:pt x="174801" y="21563"/>
                  </a:lnTo>
                  <a:lnTo>
                    <a:pt x="175011" y="21563"/>
                  </a:lnTo>
                  <a:lnTo>
                    <a:pt x="175405" y="21563"/>
                  </a:lnTo>
                  <a:lnTo>
                    <a:pt x="175589" y="21563"/>
                  </a:lnTo>
                  <a:lnTo>
                    <a:pt x="175982" y="21563"/>
                  </a:lnTo>
                  <a:lnTo>
                    <a:pt x="176376" y="21380"/>
                  </a:lnTo>
                  <a:lnTo>
                    <a:pt x="176586" y="21380"/>
                  </a:lnTo>
                  <a:lnTo>
                    <a:pt x="176979" y="21380"/>
                  </a:lnTo>
                  <a:lnTo>
                    <a:pt x="177163" y="21380"/>
                  </a:lnTo>
                  <a:lnTo>
                    <a:pt x="177557" y="21380"/>
                  </a:lnTo>
                  <a:lnTo>
                    <a:pt x="177950" y="21380"/>
                  </a:lnTo>
                  <a:lnTo>
                    <a:pt x="178160" y="21380"/>
                  </a:lnTo>
                  <a:lnTo>
                    <a:pt x="178554" y="21380"/>
                  </a:lnTo>
                  <a:lnTo>
                    <a:pt x="178738" y="21380"/>
                  </a:lnTo>
                  <a:lnTo>
                    <a:pt x="179131" y="21380"/>
                  </a:lnTo>
                  <a:lnTo>
                    <a:pt x="179525" y="21380"/>
                  </a:lnTo>
                  <a:lnTo>
                    <a:pt x="179735" y="21380"/>
                  </a:lnTo>
                  <a:lnTo>
                    <a:pt x="180129" y="21380"/>
                  </a:lnTo>
                  <a:lnTo>
                    <a:pt x="180312" y="21380"/>
                  </a:lnTo>
                  <a:lnTo>
                    <a:pt x="180706" y="20988"/>
                  </a:lnTo>
                  <a:lnTo>
                    <a:pt x="181100" y="20988"/>
                  </a:lnTo>
                  <a:lnTo>
                    <a:pt x="181310" y="20988"/>
                  </a:lnTo>
                  <a:lnTo>
                    <a:pt x="181703" y="20988"/>
                  </a:lnTo>
                  <a:lnTo>
                    <a:pt x="181887" y="20988"/>
                  </a:lnTo>
                  <a:lnTo>
                    <a:pt x="182280" y="20988"/>
                  </a:lnTo>
                  <a:lnTo>
                    <a:pt x="182674" y="20988"/>
                  </a:lnTo>
                  <a:lnTo>
                    <a:pt x="182884" y="20988"/>
                  </a:lnTo>
                  <a:lnTo>
                    <a:pt x="183278" y="20988"/>
                  </a:lnTo>
                  <a:lnTo>
                    <a:pt x="183461" y="20988"/>
                  </a:lnTo>
                  <a:lnTo>
                    <a:pt x="183855" y="20988"/>
                  </a:lnTo>
                  <a:lnTo>
                    <a:pt x="184249" y="20988"/>
                  </a:lnTo>
                  <a:lnTo>
                    <a:pt x="184459" y="20988"/>
                  </a:lnTo>
                  <a:lnTo>
                    <a:pt x="184852" y="20988"/>
                  </a:lnTo>
                  <a:lnTo>
                    <a:pt x="185036" y="20988"/>
                  </a:lnTo>
                  <a:lnTo>
                    <a:pt x="185430" y="20988"/>
                  </a:lnTo>
                  <a:lnTo>
                    <a:pt x="185823" y="20988"/>
                  </a:lnTo>
                  <a:lnTo>
                    <a:pt x="186033" y="20988"/>
                  </a:lnTo>
                  <a:lnTo>
                    <a:pt x="186427" y="20988"/>
                  </a:lnTo>
                  <a:lnTo>
                    <a:pt x="186611" y="20988"/>
                  </a:lnTo>
                  <a:lnTo>
                    <a:pt x="187004" y="20988"/>
                  </a:lnTo>
                  <a:lnTo>
                    <a:pt x="187398" y="20988"/>
                  </a:lnTo>
                  <a:lnTo>
                    <a:pt x="187608" y="20988"/>
                  </a:lnTo>
                  <a:lnTo>
                    <a:pt x="188001" y="20988"/>
                  </a:lnTo>
                  <a:lnTo>
                    <a:pt x="188185" y="20988"/>
                  </a:lnTo>
                  <a:lnTo>
                    <a:pt x="188579" y="20988"/>
                  </a:lnTo>
                  <a:lnTo>
                    <a:pt x="188972" y="20988"/>
                  </a:lnTo>
                  <a:lnTo>
                    <a:pt x="189182" y="20596"/>
                  </a:lnTo>
                  <a:lnTo>
                    <a:pt x="189576" y="20596"/>
                  </a:lnTo>
                  <a:lnTo>
                    <a:pt x="189760" y="20596"/>
                  </a:lnTo>
                  <a:lnTo>
                    <a:pt x="190153" y="20596"/>
                  </a:lnTo>
                  <a:lnTo>
                    <a:pt x="190547" y="20596"/>
                  </a:lnTo>
                  <a:lnTo>
                    <a:pt x="190757" y="20596"/>
                  </a:lnTo>
                  <a:lnTo>
                    <a:pt x="191150" y="20596"/>
                  </a:lnTo>
                  <a:lnTo>
                    <a:pt x="191334" y="20596"/>
                  </a:lnTo>
                  <a:lnTo>
                    <a:pt x="191728" y="20596"/>
                  </a:lnTo>
                  <a:lnTo>
                    <a:pt x="192121" y="20596"/>
                  </a:lnTo>
                  <a:lnTo>
                    <a:pt x="192331" y="20596"/>
                  </a:lnTo>
                  <a:lnTo>
                    <a:pt x="192725" y="20596"/>
                  </a:lnTo>
                  <a:lnTo>
                    <a:pt x="192909" y="20596"/>
                  </a:lnTo>
                  <a:lnTo>
                    <a:pt x="193302" y="20596"/>
                  </a:lnTo>
                  <a:lnTo>
                    <a:pt x="193696" y="20596"/>
                  </a:lnTo>
                  <a:lnTo>
                    <a:pt x="193906" y="20596"/>
                  </a:lnTo>
                  <a:lnTo>
                    <a:pt x="194300" y="20596"/>
                  </a:lnTo>
                  <a:lnTo>
                    <a:pt x="194483" y="20596"/>
                  </a:lnTo>
                  <a:lnTo>
                    <a:pt x="194877" y="20596"/>
                  </a:lnTo>
                  <a:lnTo>
                    <a:pt x="195271" y="20596"/>
                  </a:lnTo>
                  <a:lnTo>
                    <a:pt x="195481" y="20596"/>
                  </a:lnTo>
                  <a:lnTo>
                    <a:pt x="195874" y="20596"/>
                  </a:lnTo>
                  <a:lnTo>
                    <a:pt x="196058" y="20596"/>
                  </a:lnTo>
                  <a:lnTo>
                    <a:pt x="196451" y="20596"/>
                  </a:lnTo>
                  <a:lnTo>
                    <a:pt x="196845" y="20596"/>
                  </a:lnTo>
                  <a:lnTo>
                    <a:pt x="197055" y="20596"/>
                  </a:lnTo>
                  <a:lnTo>
                    <a:pt x="197449" y="20596"/>
                  </a:lnTo>
                  <a:lnTo>
                    <a:pt x="197632" y="20387"/>
                  </a:lnTo>
                  <a:lnTo>
                    <a:pt x="198026" y="20387"/>
                  </a:lnTo>
                  <a:lnTo>
                    <a:pt x="198420" y="20387"/>
                  </a:lnTo>
                  <a:lnTo>
                    <a:pt x="198630" y="20387"/>
                  </a:lnTo>
                  <a:lnTo>
                    <a:pt x="199023" y="20387"/>
                  </a:lnTo>
                  <a:lnTo>
                    <a:pt x="199207" y="20387"/>
                  </a:lnTo>
                  <a:lnTo>
                    <a:pt x="199601" y="20387"/>
                  </a:lnTo>
                  <a:lnTo>
                    <a:pt x="199994" y="20387"/>
                  </a:lnTo>
                  <a:lnTo>
                    <a:pt x="200204" y="20387"/>
                  </a:lnTo>
                  <a:lnTo>
                    <a:pt x="200598" y="20387"/>
                  </a:lnTo>
                  <a:lnTo>
                    <a:pt x="200782" y="20387"/>
                  </a:lnTo>
                  <a:lnTo>
                    <a:pt x="201175" y="20387"/>
                  </a:lnTo>
                  <a:lnTo>
                    <a:pt x="201569" y="20387"/>
                  </a:lnTo>
                  <a:lnTo>
                    <a:pt x="201779" y="20387"/>
                  </a:lnTo>
                  <a:lnTo>
                    <a:pt x="202172" y="19995"/>
                  </a:lnTo>
                  <a:lnTo>
                    <a:pt x="202356" y="19995"/>
                  </a:lnTo>
                  <a:lnTo>
                    <a:pt x="202750" y="19995"/>
                  </a:lnTo>
                  <a:lnTo>
                    <a:pt x="203143" y="19995"/>
                  </a:lnTo>
                  <a:lnTo>
                    <a:pt x="203353" y="19995"/>
                  </a:lnTo>
                  <a:lnTo>
                    <a:pt x="203747" y="19995"/>
                  </a:lnTo>
                  <a:lnTo>
                    <a:pt x="203931" y="19995"/>
                  </a:lnTo>
                  <a:lnTo>
                    <a:pt x="204324" y="19995"/>
                  </a:lnTo>
                </a:path>
                <a:path w="622935" h="40639">
                  <a:moveTo>
                    <a:pt x="204324" y="19995"/>
                  </a:moveTo>
                  <a:lnTo>
                    <a:pt x="204718" y="19995"/>
                  </a:lnTo>
                  <a:lnTo>
                    <a:pt x="204928" y="19995"/>
                  </a:lnTo>
                  <a:lnTo>
                    <a:pt x="205321" y="19995"/>
                  </a:lnTo>
                  <a:lnTo>
                    <a:pt x="205505" y="19995"/>
                  </a:lnTo>
                  <a:lnTo>
                    <a:pt x="205899" y="19995"/>
                  </a:lnTo>
                  <a:lnTo>
                    <a:pt x="206292" y="19995"/>
                  </a:lnTo>
                  <a:lnTo>
                    <a:pt x="206502" y="19812"/>
                  </a:lnTo>
                  <a:lnTo>
                    <a:pt x="206896" y="19812"/>
                  </a:lnTo>
                  <a:lnTo>
                    <a:pt x="207080" y="19812"/>
                  </a:lnTo>
                  <a:lnTo>
                    <a:pt x="207473" y="19812"/>
                  </a:lnTo>
                  <a:lnTo>
                    <a:pt x="207867" y="19812"/>
                  </a:lnTo>
                  <a:lnTo>
                    <a:pt x="208077" y="19812"/>
                  </a:lnTo>
                  <a:lnTo>
                    <a:pt x="208471" y="19812"/>
                  </a:lnTo>
                  <a:lnTo>
                    <a:pt x="208654" y="19812"/>
                  </a:lnTo>
                  <a:lnTo>
                    <a:pt x="209048" y="19812"/>
                  </a:lnTo>
                  <a:lnTo>
                    <a:pt x="209442" y="19812"/>
                  </a:lnTo>
                  <a:lnTo>
                    <a:pt x="209652" y="19812"/>
                  </a:lnTo>
                  <a:lnTo>
                    <a:pt x="210045" y="19812"/>
                  </a:lnTo>
                  <a:lnTo>
                    <a:pt x="210229" y="19812"/>
                  </a:lnTo>
                  <a:lnTo>
                    <a:pt x="210622" y="19812"/>
                  </a:lnTo>
                  <a:lnTo>
                    <a:pt x="211016" y="19812"/>
                  </a:lnTo>
                  <a:lnTo>
                    <a:pt x="211226" y="19812"/>
                  </a:lnTo>
                  <a:lnTo>
                    <a:pt x="211620" y="19812"/>
                  </a:lnTo>
                  <a:lnTo>
                    <a:pt x="211803" y="19812"/>
                  </a:lnTo>
                  <a:lnTo>
                    <a:pt x="212197" y="19812"/>
                  </a:lnTo>
                  <a:lnTo>
                    <a:pt x="212591" y="19812"/>
                  </a:lnTo>
                  <a:lnTo>
                    <a:pt x="212801" y="19812"/>
                  </a:lnTo>
                  <a:lnTo>
                    <a:pt x="213194" y="19812"/>
                  </a:lnTo>
                  <a:lnTo>
                    <a:pt x="213404" y="19812"/>
                  </a:lnTo>
                  <a:lnTo>
                    <a:pt x="213798" y="19812"/>
                  </a:lnTo>
                  <a:lnTo>
                    <a:pt x="214191" y="19812"/>
                  </a:lnTo>
                  <a:lnTo>
                    <a:pt x="214375" y="19812"/>
                  </a:lnTo>
                  <a:lnTo>
                    <a:pt x="214769" y="19812"/>
                  </a:lnTo>
                  <a:lnTo>
                    <a:pt x="214979" y="19812"/>
                  </a:lnTo>
                  <a:lnTo>
                    <a:pt x="215372" y="19812"/>
                  </a:lnTo>
                  <a:lnTo>
                    <a:pt x="215766" y="19812"/>
                  </a:lnTo>
                  <a:lnTo>
                    <a:pt x="215950" y="19812"/>
                  </a:lnTo>
                  <a:lnTo>
                    <a:pt x="216343" y="19812"/>
                  </a:lnTo>
                  <a:lnTo>
                    <a:pt x="216553" y="19812"/>
                  </a:lnTo>
                  <a:lnTo>
                    <a:pt x="216553" y="19420"/>
                  </a:lnTo>
                  <a:lnTo>
                    <a:pt x="216947" y="19420"/>
                  </a:lnTo>
                  <a:lnTo>
                    <a:pt x="217341" y="19420"/>
                  </a:lnTo>
                  <a:lnTo>
                    <a:pt x="217524" y="19420"/>
                  </a:lnTo>
                  <a:lnTo>
                    <a:pt x="217918" y="19420"/>
                  </a:lnTo>
                  <a:lnTo>
                    <a:pt x="218128" y="19420"/>
                  </a:lnTo>
                  <a:lnTo>
                    <a:pt x="218521" y="19420"/>
                  </a:lnTo>
                  <a:lnTo>
                    <a:pt x="218915" y="19420"/>
                  </a:lnTo>
                  <a:lnTo>
                    <a:pt x="219099" y="19420"/>
                  </a:lnTo>
                  <a:lnTo>
                    <a:pt x="219492" y="19420"/>
                  </a:lnTo>
                  <a:lnTo>
                    <a:pt x="219702" y="19420"/>
                  </a:lnTo>
                  <a:lnTo>
                    <a:pt x="220096" y="19420"/>
                  </a:lnTo>
                  <a:lnTo>
                    <a:pt x="220490" y="19420"/>
                  </a:lnTo>
                  <a:lnTo>
                    <a:pt x="220673" y="19420"/>
                  </a:lnTo>
                  <a:lnTo>
                    <a:pt x="221067" y="19420"/>
                  </a:lnTo>
                  <a:lnTo>
                    <a:pt x="221277" y="19420"/>
                  </a:lnTo>
                  <a:lnTo>
                    <a:pt x="221671" y="19420"/>
                  </a:lnTo>
                  <a:lnTo>
                    <a:pt x="222064" y="19420"/>
                  </a:lnTo>
                  <a:lnTo>
                    <a:pt x="222248" y="19420"/>
                  </a:lnTo>
                  <a:lnTo>
                    <a:pt x="222642" y="19420"/>
                  </a:lnTo>
                  <a:lnTo>
                    <a:pt x="222852" y="19420"/>
                  </a:lnTo>
                  <a:lnTo>
                    <a:pt x="223245" y="19420"/>
                  </a:lnTo>
                  <a:lnTo>
                    <a:pt x="223639" y="19420"/>
                  </a:lnTo>
                  <a:lnTo>
                    <a:pt x="223823" y="19420"/>
                  </a:lnTo>
                  <a:lnTo>
                    <a:pt x="224216" y="19420"/>
                  </a:lnTo>
                  <a:lnTo>
                    <a:pt x="224426" y="19420"/>
                  </a:lnTo>
                  <a:lnTo>
                    <a:pt x="224820" y="19420"/>
                  </a:lnTo>
                  <a:lnTo>
                    <a:pt x="225213" y="19420"/>
                  </a:lnTo>
                  <a:lnTo>
                    <a:pt x="225213" y="19028"/>
                  </a:lnTo>
                  <a:lnTo>
                    <a:pt x="225397" y="19028"/>
                  </a:lnTo>
                  <a:lnTo>
                    <a:pt x="225791" y="19028"/>
                  </a:lnTo>
                  <a:lnTo>
                    <a:pt x="226001" y="19028"/>
                  </a:lnTo>
                  <a:lnTo>
                    <a:pt x="226394" y="19028"/>
                  </a:lnTo>
                  <a:lnTo>
                    <a:pt x="226788" y="19028"/>
                  </a:lnTo>
                  <a:lnTo>
                    <a:pt x="226972" y="19028"/>
                  </a:lnTo>
                  <a:lnTo>
                    <a:pt x="227365" y="19028"/>
                  </a:lnTo>
                  <a:lnTo>
                    <a:pt x="227575" y="19028"/>
                  </a:lnTo>
                  <a:lnTo>
                    <a:pt x="227969" y="19028"/>
                  </a:lnTo>
                  <a:lnTo>
                    <a:pt x="228362" y="19028"/>
                  </a:lnTo>
                  <a:lnTo>
                    <a:pt x="228546" y="19028"/>
                  </a:lnTo>
                  <a:lnTo>
                    <a:pt x="228940" y="19028"/>
                  </a:lnTo>
                  <a:lnTo>
                    <a:pt x="229150" y="19028"/>
                  </a:lnTo>
                  <a:lnTo>
                    <a:pt x="229543" y="18819"/>
                  </a:lnTo>
                  <a:lnTo>
                    <a:pt x="229937" y="18819"/>
                  </a:lnTo>
                  <a:lnTo>
                    <a:pt x="230121" y="18819"/>
                  </a:lnTo>
                  <a:lnTo>
                    <a:pt x="230514" y="18819"/>
                  </a:lnTo>
                  <a:lnTo>
                    <a:pt x="230724" y="18819"/>
                  </a:lnTo>
                  <a:lnTo>
                    <a:pt x="231118" y="18819"/>
                  </a:lnTo>
                  <a:lnTo>
                    <a:pt x="231512" y="18819"/>
                  </a:lnTo>
                  <a:lnTo>
                    <a:pt x="231695" y="18819"/>
                  </a:lnTo>
                  <a:lnTo>
                    <a:pt x="232089" y="18819"/>
                  </a:lnTo>
                  <a:lnTo>
                    <a:pt x="232299" y="18819"/>
                  </a:lnTo>
                  <a:lnTo>
                    <a:pt x="232692" y="18819"/>
                  </a:lnTo>
                  <a:lnTo>
                    <a:pt x="233086" y="18819"/>
                  </a:lnTo>
                  <a:lnTo>
                    <a:pt x="233270" y="18819"/>
                  </a:lnTo>
                  <a:lnTo>
                    <a:pt x="233663" y="18819"/>
                  </a:lnTo>
                  <a:lnTo>
                    <a:pt x="233663" y="18427"/>
                  </a:lnTo>
                  <a:lnTo>
                    <a:pt x="233873" y="18427"/>
                  </a:lnTo>
                  <a:lnTo>
                    <a:pt x="234267" y="18427"/>
                  </a:lnTo>
                  <a:lnTo>
                    <a:pt x="234661" y="18427"/>
                  </a:lnTo>
                  <a:lnTo>
                    <a:pt x="234844" y="18427"/>
                  </a:lnTo>
                  <a:lnTo>
                    <a:pt x="235238" y="18427"/>
                  </a:lnTo>
                  <a:lnTo>
                    <a:pt x="235448" y="18427"/>
                  </a:lnTo>
                  <a:lnTo>
                    <a:pt x="235842" y="18427"/>
                  </a:lnTo>
                  <a:lnTo>
                    <a:pt x="236235" y="18427"/>
                  </a:lnTo>
                  <a:lnTo>
                    <a:pt x="236419" y="18427"/>
                  </a:lnTo>
                  <a:lnTo>
                    <a:pt x="236813" y="18427"/>
                  </a:lnTo>
                  <a:lnTo>
                    <a:pt x="237023" y="18427"/>
                  </a:lnTo>
                  <a:lnTo>
                    <a:pt x="237416" y="18427"/>
                  </a:lnTo>
                  <a:lnTo>
                    <a:pt x="237810" y="18427"/>
                  </a:lnTo>
                  <a:lnTo>
                    <a:pt x="237993" y="18427"/>
                  </a:lnTo>
                  <a:lnTo>
                    <a:pt x="238387" y="18427"/>
                  </a:lnTo>
                  <a:lnTo>
                    <a:pt x="238597" y="18427"/>
                  </a:lnTo>
                  <a:lnTo>
                    <a:pt x="238991" y="18427"/>
                  </a:lnTo>
                  <a:lnTo>
                    <a:pt x="239384" y="18427"/>
                  </a:lnTo>
                  <a:lnTo>
                    <a:pt x="239568" y="18427"/>
                  </a:lnTo>
                  <a:lnTo>
                    <a:pt x="239962" y="18427"/>
                  </a:lnTo>
                  <a:lnTo>
                    <a:pt x="240172" y="18427"/>
                  </a:lnTo>
                  <a:lnTo>
                    <a:pt x="240565" y="18427"/>
                  </a:lnTo>
                  <a:lnTo>
                    <a:pt x="240959" y="18427"/>
                  </a:lnTo>
                  <a:lnTo>
                    <a:pt x="241143" y="18427"/>
                  </a:lnTo>
                  <a:lnTo>
                    <a:pt x="241536" y="18427"/>
                  </a:lnTo>
                  <a:lnTo>
                    <a:pt x="241746" y="18427"/>
                  </a:lnTo>
                  <a:lnTo>
                    <a:pt x="242140" y="18244"/>
                  </a:lnTo>
                  <a:lnTo>
                    <a:pt x="242533" y="18244"/>
                  </a:lnTo>
                  <a:lnTo>
                    <a:pt x="242717" y="18244"/>
                  </a:lnTo>
                  <a:lnTo>
                    <a:pt x="243111" y="18244"/>
                  </a:lnTo>
                  <a:lnTo>
                    <a:pt x="243321" y="18244"/>
                  </a:lnTo>
                  <a:lnTo>
                    <a:pt x="243714" y="18244"/>
                  </a:lnTo>
                  <a:lnTo>
                    <a:pt x="244108" y="18244"/>
                  </a:lnTo>
                  <a:lnTo>
                    <a:pt x="244292" y="18244"/>
                  </a:lnTo>
                  <a:lnTo>
                    <a:pt x="244685" y="18244"/>
                  </a:lnTo>
                  <a:lnTo>
                    <a:pt x="244895" y="18244"/>
                  </a:lnTo>
                  <a:lnTo>
                    <a:pt x="245289" y="18244"/>
                  </a:lnTo>
                  <a:lnTo>
                    <a:pt x="245683" y="18244"/>
                  </a:lnTo>
                  <a:lnTo>
                    <a:pt x="245866" y="18244"/>
                  </a:lnTo>
                  <a:lnTo>
                    <a:pt x="246260" y="18244"/>
                  </a:lnTo>
                  <a:lnTo>
                    <a:pt x="246470" y="17851"/>
                  </a:lnTo>
                </a:path>
                <a:path w="622935" h="40639">
                  <a:moveTo>
                    <a:pt x="246470" y="17851"/>
                  </a:moveTo>
                  <a:lnTo>
                    <a:pt x="246863" y="17851"/>
                  </a:lnTo>
                  <a:lnTo>
                    <a:pt x="247257" y="17851"/>
                  </a:lnTo>
                  <a:lnTo>
                    <a:pt x="247441" y="17851"/>
                  </a:lnTo>
                  <a:lnTo>
                    <a:pt x="247834" y="17851"/>
                  </a:lnTo>
                  <a:lnTo>
                    <a:pt x="248044" y="17851"/>
                  </a:lnTo>
                  <a:lnTo>
                    <a:pt x="248438" y="17851"/>
                  </a:lnTo>
                  <a:lnTo>
                    <a:pt x="248832" y="17851"/>
                  </a:lnTo>
                  <a:lnTo>
                    <a:pt x="249015" y="17851"/>
                  </a:lnTo>
                  <a:lnTo>
                    <a:pt x="249409" y="17851"/>
                  </a:lnTo>
                  <a:lnTo>
                    <a:pt x="249619" y="17851"/>
                  </a:lnTo>
                  <a:lnTo>
                    <a:pt x="250013" y="17851"/>
                  </a:lnTo>
                  <a:lnTo>
                    <a:pt x="250406" y="17851"/>
                  </a:lnTo>
                  <a:lnTo>
                    <a:pt x="250590" y="17851"/>
                  </a:lnTo>
                  <a:lnTo>
                    <a:pt x="250984" y="17851"/>
                  </a:lnTo>
                  <a:lnTo>
                    <a:pt x="251194" y="17851"/>
                  </a:lnTo>
                  <a:lnTo>
                    <a:pt x="251587" y="17851"/>
                  </a:lnTo>
                  <a:lnTo>
                    <a:pt x="251981" y="17851"/>
                  </a:lnTo>
                  <a:lnTo>
                    <a:pt x="252164" y="17851"/>
                  </a:lnTo>
                  <a:lnTo>
                    <a:pt x="252558" y="17851"/>
                  </a:lnTo>
                  <a:lnTo>
                    <a:pt x="252768" y="17851"/>
                  </a:lnTo>
                  <a:lnTo>
                    <a:pt x="253162" y="17851"/>
                  </a:lnTo>
                  <a:lnTo>
                    <a:pt x="253555" y="17851"/>
                  </a:lnTo>
                  <a:lnTo>
                    <a:pt x="253739" y="17851"/>
                  </a:lnTo>
                  <a:lnTo>
                    <a:pt x="254133" y="17851"/>
                  </a:lnTo>
                  <a:lnTo>
                    <a:pt x="254343" y="17851"/>
                  </a:lnTo>
                  <a:lnTo>
                    <a:pt x="254736" y="17851"/>
                  </a:lnTo>
                  <a:lnTo>
                    <a:pt x="255130" y="17459"/>
                  </a:lnTo>
                  <a:lnTo>
                    <a:pt x="255314" y="17459"/>
                  </a:lnTo>
                  <a:lnTo>
                    <a:pt x="255707" y="17459"/>
                  </a:lnTo>
                  <a:lnTo>
                    <a:pt x="255917" y="17459"/>
                  </a:lnTo>
                  <a:lnTo>
                    <a:pt x="256311" y="17459"/>
                  </a:lnTo>
                  <a:lnTo>
                    <a:pt x="256704" y="17459"/>
                  </a:lnTo>
                  <a:lnTo>
                    <a:pt x="256888" y="17459"/>
                  </a:lnTo>
                  <a:lnTo>
                    <a:pt x="257282" y="17459"/>
                  </a:lnTo>
                  <a:lnTo>
                    <a:pt x="257492" y="17459"/>
                  </a:lnTo>
                  <a:lnTo>
                    <a:pt x="257885" y="17459"/>
                  </a:lnTo>
                  <a:lnTo>
                    <a:pt x="258279" y="17459"/>
                  </a:lnTo>
                  <a:lnTo>
                    <a:pt x="258463" y="17459"/>
                  </a:lnTo>
                  <a:lnTo>
                    <a:pt x="258856" y="17459"/>
                  </a:lnTo>
                  <a:lnTo>
                    <a:pt x="259066" y="17250"/>
                  </a:lnTo>
                  <a:lnTo>
                    <a:pt x="259460" y="17250"/>
                  </a:lnTo>
                  <a:lnTo>
                    <a:pt x="259854" y="17250"/>
                  </a:lnTo>
                  <a:lnTo>
                    <a:pt x="260037" y="17250"/>
                  </a:lnTo>
                  <a:lnTo>
                    <a:pt x="260431" y="17250"/>
                  </a:lnTo>
                  <a:lnTo>
                    <a:pt x="260641" y="17250"/>
                  </a:lnTo>
                  <a:lnTo>
                    <a:pt x="261034" y="17250"/>
                  </a:lnTo>
                  <a:lnTo>
                    <a:pt x="261428" y="17250"/>
                  </a:lnTo>
                  <a:lnTo>
                    <a:pt x="261612" y="17250"/>
                  </a:lnTo>
                  <a:lnTo>
                    <a:pt x="262005" y="17250"/>
                  </a:lnTo>
                  <a:lnTo>
                    <a:pt x="262215" y="17250"/>
                  </a:lnTo>
                  <a:lnTo>
                    <a:pt x="262609" y="17250"/>
                  </a:lnTo>
                  <a:lnTo>
                    <a:pt x="263003" y="17250"/>
                  </a:lnTo>
                  <a:lnTo>
                    <a:pt x="263186" y="17250"/>
                  </a:lnTo>
                  <a:lnTo>
                    <a:pt x="263580" y="17250"/>
                  </a:lnTo>
                  <a:lnTo>
                    <a:pt x="263790" y="17250"/>
                  </a:lnTo>
                  <a:lnTo>
                    <a:pt x="264184" y="17250"/>
                  </a:lnTo>
                  <a:lnTo>
                    <a:pt x="264577" y="17250"/>
                  </a:lnTo>
                  <a:lnTo>
                    <a:pt x="264761" y="17250"/>
                  </a:lnTo>
                  <a:lnTo>
                    <a:pt x="265155" y="17250"/>
                  </a:lnTo>
                  <a:lnTo>
                    <a:pt x="265365" y="17250"/>
                  </a:lnTo>
                  <a:lnTo>
                    <a:pt x="265758" y="17250"/>
                  </a:lnTo>
                  <a:lnTo>
                    <a:pt x="266152" y="17250"/>
                  </a:lnTo>
                  <a:lnTo>
                    <a:pt x="266335" y="17250"/>
                  </a:lnTo>
                  <a:lnTo>
                    <a:pt x="266729" y="17250"/>
                  </a:lnTo>
                  <a:lnTo>
                    <a:pt x="266939" y="17250"/>
                  </a:lnTo>
                  <a:lnTo>
                    <a:pt x="267333" y="17250"/>
                  </a:lnTo>
                  <a:lnTo>
                    <a:pt x="267726" y="16858"/>
                  </a:lnTo>
                  <a:lnTo>
                    <a:pt x="267910" y="16858"/>
                  </a:lnTo>
                  <a:lnTo>
                    <a:pt x="268304" y="16858"/>
                  </a:lnTo>
                  <a:lnTo>
                    <a:pt x="268514" y="16858"/>
                  </a:lnTo>
                  <a:lnTo>
                    <a:pt x="268907" y="16858"/>
                  </a:lnTo>
                  <a:lnTo>
                    <a:pt x="269301" y="16858"/>
                  </a:lnTo>
                  <a:lnTo>
                    <a:pt x="269485" y="16858"/>
                  </a:lnTo>
                  <a:lnTo>
                    <a:pt x="269878" y="16858"/>
                  </a:lnTo>
                  <a:lnTo>
                    <a:pt x="270088" y="16858"/>
                  </a:lnTo>
                  <a:lnTo>
                    <a:pt x="270482" y="16858"/>
                  </a:lnTo>
                  <a:lnTo>
                    <a:pt x="270875" y="16858"/>
                  </a:lnTo>
                  <a:lnTo>
                    <a:pt x="271059" y="16858"/>
                  </a:lnTo>
                  <a:lnTo>
                    <a:pt x="271453" y="16858"/>
                  </a:lnTo>
                  <a:lnTo>
                    <a:pt x="271663" y="16675"/>
                  </a:lnTo>
                  <a:lnTo>
                    <a:pt x="272056" y="16675"/>
                  </a:lnTo>
                  <a:lnTo>
                    <a:pt x="272450" y="16675"/>
                  </a:lnTo>
                  <a:lnTo>
                    <a:pt x="272634" y="16675"/>
                  </a:lnTo>
                  <a:lnTo>
                    <a:pt x="273027" y="16675"/>
                  </a:lnTo>
                  <a:lnTo>
                    <a:pt x="273237" y="16675"/>
                  </a:lnTo>
                  <a:lnTo>
                    <a:pt x="273631" y="16675"/>
                  </a:lnTo>
                  <a:lnTo>
                    <a:pt x="274025" y="16675"/>
                  </a:lnTo>
                  <a:lnTo>
                    <a:pt x="274208" y="16675"/>
                  </a:lnTo>
                  <a:lnTo>
                    <a:pt x="274602" y="16675"/>
                  </a:lnTo>
                  <a:lnTo>
                    <a:pt x="274812" y="16675"/>
                  </a:lnTo>
                  <a:lnTo>
                    <a:pt x="275205" y="16675"/>
                  </a:lnTo>
                  <a:lnTo>
                    <a:pt x="275599" y="16675"/>
                  </a:lnTo>
                  <a:lnTo>
                    <a:pt x="275783" y="16675"/>
                  </a:lnTo>
                  <a:lnTo>
                    <a:pt x="276176" y="16675"/>
                  </a:lnTo>
                  <a:lnTo>
                    <a:pt x="276386" y="16675"/>
                  </a:lnTo>
                  <a:lnTo>
                    <a:pt x="276780" y="16675"/>
                  </a:lnTo>
                  <a:lnTo>
                    <a:pt x="277174" y="16675"/>
                  </a:lnTo>
                  <a:lnTo>
                    <a:pt x="277357" y="16675"/>
                  </a:lnTo>
                  <a:lnTo>
                    <a:pt x="277751" y="16675"/>
                  </a:lnTo>
                  <a:lnTo>
                    <a:pt x="277961" y="16675"/>
                  </a:lnTo>
                  <a:lnTo>
                    <a:pt x="278355" y="16675"/>
                  </a:lnTo>
                  <a:lnTo>
                    <a:pt x="278748" y="16675"/>
                  </a:lnTo>
                  <a:lnTo>
                    <a:pt x="278958" y="16675"/>
                  </a:lnTo>
                  <a:lnTo>
                    <a:pt x="279352" y="16675"/>
                  </a:lnTo>
                  <a:lnTo>
                    <a:pt x="279536" y="16675"/>
                  </a:lnTo>
                  <a:lnTo>
                    <a:pt x="279929" y="16675"/>
                  </a:lnTo>
                  <a:lnTo>
                    <a:pt x="280323" y="16283"/>
                  </a:lnTo>
                  <a:lnTo>
                    <a:pt x="280533" y="16283"/>
                  </a:lnTo>
                  <a:lnTo>
                    <a:pt x="280926" y="16283"/>
                  </a:lnTo>
                  <a:lnTo>
                    <a:pt x="281110" y="16283"/>
                  </a:lnTo>
                  <a:lnTo>
                    <a:pt x="281504" y="16283"/>
                  </a:lnTo>
                  <a:lnTo>
                    <a:pt x="281897" y="16283"/>
                  </a:lnTo>
                  <a:lnTo>
                    <a:pt x="282107" y="16283"/>
                  </a:lnTo>
                  <a:lnTo>
                    <a:pt x="282501" y="16283"/>
                  </a:lnTo>
                  <a:lnTo>
                    <a:pt x="282685" y="16283"/>
                  </a:lnTo>
                  <a:lnTo>
                    <a:pt x="283078" y="16283"/>
                  </a:lnTo>
                  <a:lnTo>
                    <a:pt x="283472" y="16283"/>
                  </a:lnTo>
                  <a:lnTo>
                    <a:pt x="283682" y="16283"/>
                  </a:lnTo>
                  <a:lnTo>
                    <a:pt x="284075" y="16283"/>
                  </a:lnTo>
                  <a:lnTo>
                    <a:pt x="284259" y="16283"/>
                  </a:lnTo>
                  <a:lnTo>
                    <a:pt x="284653" y="15891"/>
                  </a:lnTo>
                  <a:lnTo>
                    <a:pt x="285046" y="15891"/>
                  </a:lnTo>
                  <a:lnTo>
                    <a:pt x="285256" y="15891"/>
                  </a:lnTo>
                  <a:lnTo>
                    <a:pt x="285650" y="15891"/>
                  </a:lnTo>
                  <a:lnTo>
                    <a:pt x="285834" y="15891"/>
                  </a:lnTo>
                  <a:lnTo>
                    <a:pt x="286227" y="15891"/>
                  </a:lnTo>
                  <a:lnTo>
                    <a:pt x="286621" y="15891"/>
                  </a:lnTo>
                  <a:lnTo>
                    <a:pt x="286831" y="15891"/>
                  </a:lnTo>
                  <a:lnTo>
                    <a:pt x="287225" y="15891"/>
                  </a:lnTo>
                  <a:lnTo>
                    <a:pt x="287408" y="15891"/>
                  </a:lnTo>
                  <a:lnTo>
                    <a:pt x="287802" y="15891"/>
                  </a:lnTo>
                  <a:lnTo>
                    <a:pt x="288196" y="15891"/>
                  </a:lnTo>
                  <a:lnTo>
                    <a:pt x="288405" y="15891"/>
                  </a:lnTo>
                  <a:lnTo>
                    <a:pt x="288799" y="15891"/>
                  </a:lnTo>
                  <a:lnTo>
                    <a:pt x="288983" y="15891"/>
                  </a:lnTo>
                </a:path>
                <a:path w="622935" h="40639">
                  <a:moveTo>
                    <a:pt x="288983" y="15891"/>
                  </a:moveTo>
                  <a:lnTo>
                    <a:pt x="289376" y="15891"/>
                  </a:lnTo>
                  <a:lnTo>
                    <a:pt x="289770" y="15891"/>
                  </a:lnTo>
                  <a:lnTo>
                    <a:pt x="289980" y="15891"/>
                  </a:lnTo>
                  <a:lnTo>
                    <a:pt x="290374" y="15891"/>
                  </a:lnTo>
                  <a:lnTo>
                    <a:pt x="290557" y="15891"/>
                  </a:lnTo>
                  <a:lnTo>
                    <a:pt x="290951" y="15891"/>
                  </a:lnTo>
                  <a:lnTo>
                    <a:pt x="291345" y="15891"/>
                  </a:lnTo>
                  <a:lnTo>
                    <a:pt x="291555" y="15891"/>
                  </a:lnTo>
                  <a:lnTo>
                    <a:pt x="291948" y="15891"/>
                  </a:lnTo>
                  <a:lnTo>
                    <a:pt x="292132" y="15891"/>
                  </a:lnTo>
                  <a:lnTo>
                    <a:pt x="292526" y="15891"/>
                  </a:lnTo>
                  <a:lnTo>
                    <a:pt x="292919" y="15891"/>
                  </a:lnTo>
                  <a:lnTo>
                    <a:pt x="292919" y="15682"/>
                  </a:lnTo>
                  <a:lnTo>
                    <a:pt x="293129" y="15682"/>
                  </a:lnTo>
                  <a:lnTo>
                    <a:pt x="293523" y="15682"/>
                  </a:lnTo>
                  <a:lnTo>
                    <a:pt x="293707" y="15682"/>
                  </a:lnTo>
                  <a:lnTo>
                    <a:pt x="294100" y="15682"/>
                  </a:lnTo>
                  <a:lnTo>
                    <a:pt x="294494" y="15682"/>
                  </a:lnTo>
                  <a:lnTo>
                    <a:pt x="294704" y="15682"/>
                  </a:lnTo>
                  <a:lnTo>
                    <a:pt x="295097" y="15682"/>
                  </a:lnTo>
                  <a:lnTo>
                    <a:pt x="295281" y="15682"/>
                  </a:lnTo>
                  <a:lnTo>
                    <a:pt x="295675" y="15682"/>
                  </a:lnTo>
                  <a:lnTo>
                    <a:pt x="296068" y="15682"/>
                  </a:lnTo>
                  <a:lnTo>
                    <a:pt x="296278" y="15682"/>
                  </a:lnTo>
                  <a:lnTo>
                    <a:pt x="296672" y="15682"/>
                  </a:lnTo>
                  <a:lnTo>
                    <a:pt x="296856" y="15682"/>
                  </a:lnTo>
                  <a:lnTo>
                    <a:pt x="297249" y="15290"/>
                  </a:lnTo>
                  <a:lnTo>
                    <a:pt x="297643" y="15290"/>
                  </a:lnTo>
                  <a:lnTo>
                    <a:pt x="297853" y="15290"/>
                  </a:lnTo>
                  <a:lnTo>
                    <a:pt x="298246" y="15290"/>
                  </a:lnTo>
                  <a:lnTo>
                    <a:pt x="298430" y="15290"/>
                  </a:lnTo>
                  <a:lnTo>
                    <a:pt x="298824" y="15290"/>
                  </a:lnTo>
                  <a:lnTo>
                    <a:pt x="299217" y="15290"/>
                  </a:lnTo>
                  <a:lnTo>
                    <a:pt x="299427" y="15290"/>
                  </a:lnTo>
                  <a:lnTo>
                    <a:pt x="299821" y="15290"/>
                  </a:lnTo>
                  <a:lnTo>
                    <a:pt x="300005" y="15290"/>
                  </a:lnTo>
                  <a:lnTo>
                    <a:pt x="300398" y="15290"/>
                  </a:lnTo>
                  <a:lnTo>
                    <a:pt x="300792" y="15290"/>
                  </a:lnTo>
                  <a:lnTo>
                    <a:pt x="301002" y="15290"/>
                  </a:lnTo>
                  <a:lnTo>
                    <a:pt x="301396" y="15290"/>
                  </a:lnTo>
                  <a:lnTo>
                    <a:pt x="301579" y="15290"/>
                  </a:lnTo>
                  <a:lnTo>
                    <a:pt x="301973" y="15290"/>
                  </a:lnTo>
                  <a:lnTo>
                    <a:pt x="302367" y="15290"/>
                  </a:lnTo>
                  <a:lnTo>
                    <a:pt x="302576" y="15290"/>
                  </a:lnTo>
                  <a:lnTo>
                    <a:pt x="302970" y="15290"/>
                  </a:lnTo>
                  <a:lnTo>
                    <a:pt x="303154" y="15290"/>
                  </a:lnTo>
                  <a:lnTo>
                    <a:pt x="303547" y="15290"/>
                  </a:lnTo>
                  <a:lnTo>
                    <a:pt x="303941" y="15290"/>
                  </a:lnTo>
                  <a:lnTo>
                    <a:pt x="304151" y="15290"/>
                  </a:lnTo>
                  <a:lnTo>
                    <a:pt x="304545" y="15290"/>
                  </a:lnTo>
                  <a:lnTo>
                    <a:pt x="304728" y="15290"/>
                  </a:lnTo>
                  <a:lnTo>
                    <a:pt x="305122" y="15290"/>
                  </a:lnTo>
                  <a:lnTo>
                    <a:pt x="305516" y="15290"/>
                  </a:lnTo>
                  <a:lnTo>
                    <a:pt x="305726" y="15107"/>
                  </a:lnTo>
                  <a:lnTo>
                    <a:pt x="306119" y="15107"/>
                  </a:lnTo>
                  <a:lnTo>
                    <a:pt x="306303" y="15107"/>
                  </a:lnTo>
                  <a:lnTo>
                    <a:pt x="306697" y="15107"/>
                  </a:lnTo>
                  <a:lnTo>
                    <a:pt x="307090" y="15107"/>
                  </a:lnTo>
                  <a:lnTo>
                    <a:pt x="307300" y="15107"/>
                  </a:lnTo>
                  <a:lnTo>
                    <a:pt x="307694" y="15107"/>
                  </a:lnTo>
                  <a:lnTo>
                    <a:pt x="307877" y="15107"/>
                  </a:lnTo>
                  <a:lnTo>
                    <a:pt x="308271" y="15107"/>
                  </a:lnTo>
                  <a:lnTo>
                    <a:pt x="308665" y="15107"/>
                  </a:lnTo>
                  <a:lnTo>
                    <a:pt x="308875" y="15107"/>
                  </a:lnTo>
                  <a:lnTo>
                    <a:pt x="309268" y="15107"/>
                  </a:lnTo>
                  <a:lnTo>
                    <a:pt x="309452" y="15107"/>
                  </a:lnTo>
                  <a:lnTo>
                    <a:pt x="309846" y="15107"/>
                  </a:lnTo>
                  <a:lnTo>
                    <a:pt x="309846" y="14715"/>
                  </a:lnTo>
                  <a:lnTo>
                    <a:pt x="310239" y="14715"/>
                  </a:lnTo>
                  <a:lnTo>
                    <a:pt x="310449" y="14715"/>
                  </a:lnTo>
                  <a:lnTo>
                    <a:pt x="310843" y="14715"/>
                  </a:lnTo>
                  <a:lnTo>
                    <a:pt x="311027" y="14715"/>
                  </a:lnTo>
                  <a:lnTo>
                    <a:pt x="311420" y="14715"/>
                  </a:lnTo>
                  <a:lnTo>
                    <a:pt x="311814" y="14715"/>
                  </a:lnTo>
                  <a:lnTo>
                    <a:pt x="312024" y="14715"/>
                  </a:lnTo>
                  <a:lnTo>
                    <a:pt x="312417" y="14715"/>
                  </a:lnTo>
                  <a:lnTo>
                    <a:pt x="312601" y="14715"/>
                  </a:lnTo>
                  <a:lnTo>
                    <a:pt x="312995" y="14715"/>
                  </a:lnTo>
                  <a:lnTo>
                    <a:pt x="313388" y="14715"/>
                  </a:lnTo>
                  <a:lnTo>
                    <a:pt x="313598" y="14715"/>
                  </a:lnTo>
                  <a:lnTo>
                    <a:pt x="313992" y="14715"/>
                  </a:lnTo>
                  <a:lnTo>
                    <a:pt x="314176" y="14715"/>
                  </a:lnTo>
                  <a:lnTo>
                    <a:pt x="314569" y="14715"/>
                  </a:lnTo>
                  <a:lnTo>
                    <a:pt x="314963" y="14715"/>
                  </a:lnTo>
                  <a:lnTo>
                    <a:pt x="315173" y="14715"/>
                  </a:lnTo>
                  <a:lnTo>
                    <a:pt x="315567" y="14715"/>
                  </a:lnTo>
                  <a:lnTo>
                    <a:pt x="315750" y="14715"/>
                  </a:lnTo>
                  <a:lnTo>
                    <a:pt x="316144" y="14715"/>
                  </a:lnTo>
                  <a:lnTo>
                    <a:pt x="316538" y="14715"/>
                  </a:lnTo>
                  <a:lnTo>
                    <a:pt x="316747" y="14715"/>
                  </a:lnTo>
                  <a:lnTo>
                    <a:pt x="317141" y="14715"/>
                  </a:lnTo>
                  <a:lnTo>
                    <a:pt x="317325" y="14715"/>
                  </a:lnTo>
                  <a:lnTo>
                    <a:pt x="317718" y="14715"/>
                  </a:lnTo>
                  <a:lnTo>
                    <a:pt x="318112" y="14715"/>
                  </a:lnTo>
                  <a:lnTo>
                    <a:pt x="318322" y="14323"/>
                  </a:lnTo>
                  <a:lnTo>
                    <a:pt x="318716" y="14323"/>
                  </a:lnTo>
                  <a:lnTo>
                    <a:pt x="318899" y="14323"/>
                  </a:lnTo>
                  <a:lnTo>
                    <a:pt x="319293" y="14323"/>
                  </a:lnTo>
                  <a:lnTo>
                    <a:pt x="319687" y="14323"/>
                  </a:lnTo>
                  <a:lnTo>
                    <a:pt x="319897" y="14323"/>
                  </a:lnTo>
                  <a:lnTo>
                    <a:pt x="320290" y="14323"/>
                  </a:lnTo>
                  <a:lnTo>
                    <a:pt x="320474" y="14323"/>
                  </a:lnTo>
                  <a:lnTo>
                    <a:pt x="320868" y="14323"/>
                  </a:lnTo>
                  <a:lnTo>
                    <a:pt x="321261" y="14323"/>
                  </a:lnTo>
                  <a:lnTo>
                    <a:pt x="321471" y="14323"/>
                  </a:lnTo>
                  <a:lnTo>
                    <a:pt x="321865" y="14323"/>
                  </a:lnTo>
                  <a:lnTo>
                    <a:pt x="322048" y="14323"/>
                  </a:lnTo>
                  <a:lnTo>
                    <a:pt x="322442" y="14323"/>
                  </a:lnTo>
                  <a:lnTo>
                    <a:pt x="322442" y="14114"/>
                  </a:lnTo>
                  <a:lnTo>
                    <a:pt x="322836" y="14114"/>
                  </a:lnTo>
                  <a:lnTo>
                    <a:pt x="323046" y="14114"/>
                  </a:lnTo>
                  <a:lnTo>
                    <a:pt x="323439" y="14114"/>
                  </a:lnTo>
                  <a:lnTo>
                    <a:pt x="323623" y="14114"/>
                  </a:lnTo>
                  <a:lnTo>
                    <a:pt x="324017" y="14114"/>
                  </a:lnTo>
                  <a:lnTo>
                    <a:pt x="324410" y="14114"/>
                  </a:lnTo>
                  <a:lnTo>
                    <a:pt x="324620" y="14114"/>
                  </a:lnTo>
                  <a:lnTo>
                    <a:pt x="325014" y="14114"/>
                  </a:lnTo>
                  <a:lnTo>
                    <a:pt x="325198" y="14114"/>
                  </a:lnTo>
                  <a:lnTo>
                    <a:pt x="325591" y="14114"/>
                  </a:lnTo>
                  <a:lnTo>
                    <a:pt x="325985" y="14114"/>
                  </a:lnTo>
                  <a:lnTo>
                    <a:pt x="326195" y="14114"/>
                  </a:lnTo>
                  <a:lnTo>
                    <a:pt x="326588" y="14114"/>
                  </a:lnTo>
                  <a:lnTo>
                    <a:pt x="326772" y="14114"/>
                  </a:lnTo>
                  <a:lnTo>
                    <a:pt x="327166" y="14114"/>
                  </a:lnTo>
                  <a:lnTo>
                    <a:pt x="327559" y="14114"/>
                  </a:lnTo>
                  <a:lnTo>
                    <a:pt x="327769" y="14114"/>
                  </a:lnTo>
                  <a:lnTo>
                    <a:pt x="328163" y="14114"/>
                  </a:lnTo>
                  <a:lnTo>
                    <a:pt x="328347" y="14114"/>
                  </a:lnTo>
                  <a:lnTo>
                    <a:pt x="328740" y="14114"/>
                  </a:lnTo>
                  <a:lnTo>
                    <a:pt x="329134" y="14114"/>
                  </a:lnTo>
                  <a:lnTo>
                    <a:pt x="329344" y="14114"/>
                  </a:lnTo>
                  <a:lnTo>
                    <a:pt x="329738" y="14114"/>
                  </a:lnTo>
                  <a:lnTo>
                    <a:pt x="329921" y="14114"/>
                  </a:lnTo>
                  <a:lnTo>
                    <a:pt x="330315" y="14114"/>
                  </a:lnTo>
                  <a:lnTo>
                    <a:pt x="330709" y="14114"/>
                  </a:lnTo>
                  <a:lnTo>
                    <a:pt x="330918" y="14114"/>
                  </a:lnTo>
                  <a:lnTo>
                    <a:pt x="331312" y="13722"/>
                  </a:lnTo>
                </a:path>
                <a:path w="622935" h="40639">
                  <a:moveTo>
                    <a:pt x="331312" y="13722"/>
                  </a:moveTo>
                  <a:lnTo>
                    <a:pt x="331496" y="13722"/>
                  </a:lnTo>
                  <a:lnTo>
                    <a:pt x="331889" y="13722"/>
                  </a:lnTo>
                  <a:lnTo>
                    <a:pt x="332283" y="13722"/>
                  </a:lnTo>
                  <a:lnTo>
                    <a:pt x="332493" y="13722"/>
                  </a:lnTo>
                  <a:lnTo>
                    <a:pt x="332887" y="13722"/>
                  </a:lnTo>
                  <a:lnTo>
                    <a:pt x="333070" y="13722"/>
                  </a:lnTo>
                  <a:lnTo>
                    <a:pt x="333464" y="13722"/>
                  </a:lnTo>
                  <a:lnTo>
                    <a:pt x="333858" y="13722"/>
                  </a:lnTo>
                  <a:lnTo>
                    <a:pt x="334068" y="13722"/>
                  </a:lnTo>
                  <a:lnTo>
                    <a:pt x="334461" y="13722"/>
                  </a:lnTo>
                  <a:lnTo>
                    <a:pt x="334645" y="13722"/>
                  </a:lnTo>
                  <a:lnTo>
                    <a:pt x="335432" y="13722"/>
                  </a:lnTo>
                  <a:lnTo>
                    <a:pt x="335642" y="13539"/>
                  </a:lnTo>
                  <a:lnTo>
                    <a:pt x="336036" y="13539"/>
                  </a:lnTo>
                  <a:lnTo>
                    <a:pt x="336219" y="13539"/>
                  </a:lnTo>
                  <a:lnTo>
                    <a:pt x="336613" y="13539"/>
                  </a:lnTo>
                  <a:lnTo>
                    <a:pt x="337007" y="13539"/>
                  </a:lnTo>
                  <a:lnTo>
                    <a:pt x="337217" y="13539"/>
                  </a:lnTo>
                  <a:lnTo>
                    <a:pt x="337610" y="13539"/>
                  </a:lnTo>
                  <a:lnTo>
                    <a:pt x="337794" y="13539"/>
                  </a:lnTo>
                  <a:lnTo>
                    <a:pt x="338188" y="13539"/>
                  </a:lnTo>
                  <a:lnTo>
                    <a:pt x="338581" y="13539"/>
                  </a:lnTo>
                  <a:lnTo>
                    <a:pt x="338791" y="13539"/>
                  </a:lnTo>
                  <a:lnTo>
                    <a:pt x="339185" y="13539"/>
                  </a:lnTo>
                  <a:lnTo>
                    <a:pt x="339369" y="13539"/>
                  </a:lnTo>
                  <a:lnTo>
                    <a:pt x="339762" y="13539"/>
                  </a:lnTo>
                  <a:lnTo>
                    <a:pt x="340156" y="13539"/>
                  </a:lnTo>
                  <a:lnTo>
                    <a:pt x="340366" y="13539"/>
                  </a:lnTo>
                  <a:lnTo>
                    <a:pt x="340759" y="13539"/>
                  </a:lnTo>
                  <a:lnTo>
                    <a:pt x="340943" y="13539"/>
                  </a:lnTo>
                  <a:lnTo>
                    <a:pt x="341337" y="13539"/>
                  </a:lnTo>
                  <a:lnTo>
                    <a:pt x="341730" y="13539"/>
                  </a:lnTo>
                  <a:lnTo>
                    <a:pt x="341940" y="13539"/>
                  </a:lnTo>
                  <a:lnTo>
                    <a:pt x="342334" y="13539"/>
                  </a:lnTo>
                  <a:lnTo>
                    <a:pt x="342518" y="13539"/>
                  </a:lnTo>
                  <a:lnTo>
                    <a:pt x="342911" y="13539"/>
                  </a:lnTo>
                  <a:lnTo>
                    <a:pt x="343331" y="13539"/>
                  </a:lnTo>
                  <a:lnTo>
                    <a:pt x="343515" y="13539"/>
                  </a:lnTo>
                  <a:lnTo>
                    <a:pt x="343909" y="13539"/>
                  </a:lnTo>
                  <a:lnTo>
                    <a:pt x="344119" y="13539"/>
                  </a:lnTo>
                  <a:lnTo>
                    <a:pt x="344119" y="13147"/>
                  </a:lnTo>
                  <a:lnTo>
                    <a:pt x="344512" y="13147"/>
                  </a:lnTo>
                  <a:lnTo>
                    <a:pt x="344906" y="13147"/>
                  </a:lnTo>
                  <a:lnTo>
                    <a:pt x="345089" y="13147"/>
                  </a:lnTo>
                  <a:lnTo>
                    <a:pt x="345483" y="13147"/>
                  </a:lnTo>
                  <a:lnTo>
                    <a:pt x="345693" y="13147"/>
                  </a:lnTo>
                  <a:lnTo>
                    <a:pt x="346087" y="13147"/>
                  </a:lnTo>
                  <a:lnTo>
                    <a:pt x="346480" y="13147"/>
                  </a:lnTo>
                  <a:lnTo>
                    <a:pt x="346664" y="13147"/>
                  </a:lnTo>
                  <a:lnTo>
                    <a:pt x="347058" y="13147"/>
                  </a:lnTo>
                  <a:lnTo>
                    <a:pt x="347268" y="13147"/>
                  </a:lnTo>
                  <a:lnTo>
                    <a:pt x="347661" y="13147"/>
                  </a:lnTo>
                  <a:lnTo>
                    <a:pt x="348055" y="13147"/>
                  </a:lnTo>
                  <a:lnTo>
                    <a:pt x="348239" y="13147"/>
                  </a:lnTo>
                  <a:lnTo>
                    <a:pt x="348239" y="12755"/>
                  </a:lnTo>
                  <a:lnTo>
                    <a:pt x="348632" y="12755"/>
                  </a:lnTo>
                  <a:lnTo>
                    <a:pt x="348842" y="12755"/>
                  </a:lnTo>
                  <a:lnTo>
                    <a:pt x="349236" y="12755"/>
                  </a:lnTo>
                  <a:lnTo>
                    <a:pt x="349629" y="12755"/>
                  </a:lnTo>
                  <a:lnTo>
                    <a:pt x="349813" y="12755"/>
                  </a:lnTo>
                  <a:lnTo>
                    <a:pt x="350207" y="12755"/>
                  </a:lnTo>
                  <a:lnTo>
                    <a:pt x="350417" y="12755"/>
                  </a:lnTo>
                  <a:lnTo>
                    <a:pt x="350810" y="12755"/>
                  </a:lnTo>
                  <a:lnTo>
                    <a:pt x="351204" y="12755"/>
                  </a:lnTo>
                  <a:lnTo>
                    <a:pt x="351388" y="12755"/>
                  </a:lnTo>
                  <a:lnTo>
                    <a:pt x="351781" y="12755"/>
                  </a:lnTo>
                  <a:lnTo>
                    <a:pt x="351991" y="12755"/>
                  </a:lnTo>
                  <a:lnTo>
                    <a:pt x="352385" y="12755"/>
                  </a:lnTo>
                  <a:lnTo>
                    <a:pt x="352779" y="12755"/>
                  </a:lnTo>
                  <a:lnTo>
                    <a:pt x="352962" y="12755"/>
                  </a:lnTo>
                  <a:lnTo>
                    <a:pt x="353356" y="12755"/>
                  </a:lnTo>
                  <a:lnTo>
                    <a:pt x="353566" y="12755"/>
                  </a:lnTo>
                  <a:lnTo>
                    <a:pt x="353959" y="12755"/>
                  </a:lnTo>
                  <a:lnTo>
                    <a:pt x="354353" y="12755"/>
                  </a:lnTo>
                  <a:lnTo>
                    <a:pt x="354537" y="12755"/>
                  </a:lnTo>
                  <a:lnTo>
                    <a:pt x="354930" y="12755"/>
                  </a:lnTo>
                  <a:lnTo>
                    <a:pt x="355140" y="12755"/>
                  </a:lnTo>
                  <a:lnTo>
                    <a:pt x="355534" y="12755"/>
                  </a:lnTo>
                  <a:lnTo>
                    <a:pt x="355928" y="12755"/>
                  </a:lnTo>
                  <a:lnTo>
                    <a:pt x="356111" y="12755"/>
                  </a:lnTo>
                  <a:lnTo>
                    <a:pt x="356505" y="12755"/>
                  </a:lnTo>
                  <a:lnTo>
                    <a:pt x="356715" y="12755"/>
                  </a:lnTo>
                  <a:lnTo>
                    <a:pt x="357109" y="12546"/>
                  </a:lnTo>
                  <a:lnTo>
                    <a:pt x="357502" y="12546"/>
                  </a:lnTo>
                  <a:lnTo>
                    <a:pt x="357686" y="12546"/>
                  </a:lnTo>
                  <a:lnTo>
                    <a:pt x="358080" y="12546"/>
                  </a:lnTo>
                  <a:lnTo>
                    <a:pt x="358290" y="12546"/>
                  </a:lnTo>
                  <a:lnTo>
                    <a:pt x="358683" y="12546"/>
                  </a:lnTo>
                  <a:lnTo>
                    <a:pt x="359077" y="12546"/>
                  </a:lnTo>
                  <a:lnTo>
                    <a:pt x="359260" y="12546"/>
                  </a:lnTo>
                  <a:lnTo>
                    <a:pt x="359654" y="12546"/>
                  </a:lnTo>
                  <a:lnTo>
                    <a:pt x="359864" y="12546"/>
                  </a:lnTo>
                  <a:lnTo>
                    <a:pt x="360258" y="12546"/>
                  </a:lnTo>
                  <a:lnTo>
                    <a:pt x="360651" y="12546"/>
                  </a:lnTo>
                  <a:lnTo>
                    <a:pt x="360835" y="12546"/>
                  </a:lnTo>
                  <a:lnTo>
                    <a:pt x="361229" y="12546"/>
                  </a:lnTo>
                  <a:lnTo>
                    <a:pt x="361439" y="12546"/>
                  </a:lnTo>
                  <a:lnTo>
                    <a:pt x="361439" y="12153"/>
                  </a:lnTo>
                  <a:lnTo>
                    <a:pt x="361832" y="12153"/>
                  </a:lnTo>
                  <a:lnTo>
                    <a:pt x="362226" y="12153"/>
                  </a:lnTo>
                  <a:lnTo>
                    <a:pt x="362410" y="12153"/>
                  </a:lnTo>
                  <a:lnTo>
                    <a:pt x="362803" y="12153"/>
                  </a:lnTo>
                  <a:lnTo>
                    <a:pt x="363013" y="12153"/>
                  </a:lnTo>
                  <a:lnTo>
                    <a:pt x="363407" y="12153"/>
                  </a:lnTo>
                  <a:lnTo>
                    <a:pt x="363800" y="12153"/>
                  </a:lnTo>
                  <a:lnTo>
                    <a:pt x="363984" y="12153"/>
                  </a:lnTo>
                  <a:lnTo>
                    <a:pt x="364378" y="12153"/>
                  </a:lnTo>
                  <a:lnTo>
                    <a:pt x="364588" y="12153"/>
                  </a:lnTo>
                  <a:lnTo>
                    <a:pt x="364981" y="12153"/>
                  </a:lnTo>
                  <a:lnTo>
                    <a:pt x="365375" y="12153"/>
                  </a:lnTo>
                  <a:lnTo>
                    <a:pt x="365559" y="12153"/>
                  </a:lnTo>
                  <a:lnTo>
                    <a:pt x="365952" y="11971"/>
                  </a:lnTo>
                  <a:lnTo>
                    <a:pt x="366162" y="11971"/>
                  </a:lnTo>
                  <a:lnTo>
                    <a:pt x="366556" y="11971"/>
                  </a:lnTo>
                  <a:lnTo>
                    <a:pt x="366950" y="11971"/>
                  </a:lnTo>
                  <a:lnTo>
                    <a:pt x="367133" y="11971"/>
                  </a:lnTo>
                  <a:lnTo>
                    <a:pt x="367527" y="11971"/>
                  </a:lnTo>
                  <a:lnTo>
                    <a:pt x="367737" y="11971"/>
                  </a:lnTo>
                  <a:lnTo>
                    <a:pt x="368130" y="11971"/>
                  </a:lnTo>
                  <a:lnTo>
                    <a:pt x="368524" y="11971"/>
                  </a:lnTo>
                  <a:lnTo>
                    <a:pt x="368708" y="11971"/>
                  </a:lnTo>
                  <a:lnTo>
                    <a:pt x="369101" y="11971"/>
                  </a:lnTo>
                  <a:lnTo>
                    <a:pt x="369311" y="11971"/>
                  </a:lnTo>
                  <a:lnTo>
                    <a:pt x="369705" y="11971"/>
                  </a:lnTo>
                  <a:lnTo>
                    <a:pt x="370099" y="11971"/>
                  </a:lnTo>
                  <a:lnTo>
                    <a:pt x="370282" y="11971"/>
                  </a:lnTo>
                  <a:lnTo>
                    <a:pt x="370676" y="11971"/>
                  </a:lnTo>
                  <a:lnTo>
                    <a:pt x="370886" y="11971"/>
                  </a:lnTo>
                  <a:lnTo>
                    <a:pt x="371280" y="11971"/>
                  </a:lnTo>
                  <a:lnTo>
                    <a:pt x="371673" y="11971"/>
                  </a:lnTo>
                  <a:lnTo>
                    <a:pt x="371857" y="11971"/>
                  </a:lnTo>
                  <a:lnTo>
                    <a:pt x="372251" y="11971"/>
                  </a:lnTo>
                  <a:lnTo>
                    <a:pt x="372460" y="11971"/>
                  </a:lnTo>
                  <a:lnTo>
                    <a:pt x="372854" y="11971"/>
                  </a:lnTo>
                  <a:lnTo>
                    <a:pt x="373248" y="11971"/>
                  </a:lnTo>
                  <a:lnTo>
                    <a:pt x="373431" y="11971"/>
                  </a:lnTo>
                  <a:lnTo>
                    <a:pt x="373825" y="11971"/>
                  </a:lnTo>
                </a:path>
                <a:path w="622935" h="40639">
                  <a:moveTo>
                    <a:pt x="373825" y="11971"/>
                  </a:moveTo>
                  <a:lnTo>
                    <a:pt x="374035" y="11971"/>
                  </a:lnTo>
                  <a:lnTo>
                    <a:pt x="374429" y="11971"/>
                  </a:lnTo>
                  <a:lnTo>
                    <a:pt x="374429" y="11578"/>
                  </a:lnTo>
                  <a:lnTo>
                    <a:pt x="374822" y="11578"/>
                  </a:lnTo>
                  <a:lnTo>
                    <a:pt x="375006" y="11578"/>
                  </a:lnTo>
                  <a:lnTo>
                    <a:pt x="375400" y="11578"/>
                  </a:lnTo>
                  <a:lnTo>
                    <a:pt x="375610" y="11578"/>
                  </a:lnTo>
                  <a:lnTo>
                    <a:pt x="376003" y="11578"/>
                  </a:lnTo>
                  <a:lnTo>
                    <a:pt x="376397" y="11578"/>
                  </a:lnTo>
                  <a:lnTo>
                    <a:pt x="376581" y="11578"/>
                  </a:lnTo>
                  <a:lnTo>
                    <a:pt x="376974" y="11578"/>
                  </a:lnTo>
                  <a:lnTo>
                    <a:pt x="377184" y="11578"/>
                  </a:lnTo>
                  <a:lnTo>
                    <a:pt x="377578" y="11578"/>
                  </a:lnTo>
                  <a:lnTo>
                    <a:pt x="377971" y="11578"/>
                  </a:lnTo>
                  <a:lnTo>
                    <a:pt x="378155" y="11578"/>
                  </a:lnTo>
                  <a:lnTo>
                    <a:pt x="378549" y="11578"/>
                  </a:lnTo>
                  <a:lnTo>
                    <a:pt x="378759" y="11578"/>
                  </a:lnTo>
                  <a:lnTo>
                    <a:pt x="379152" y="11578"/>
                  </a:lnTo>
                  <a:lnTo>
                    <a:pt x="379546" y="11578"/>
                  </a:lnTo>
                  <a:lnTo>
                    <a:pt x="379730" y="11578"/>
                  </a:lnTo>
                  <a:lnTo>
                    <a:pt x="380123" y="11578"/>
                  </a:lnTo>
                  <a:lnTo>
                    <a:pt x="380333" y="11578"/>
                  </a:lnTo>
                  <a:lnTo>
                    <a:pt x="380727" y="11578"/>
                  </a:lnTo>
                  <a:lnTo>
                    <a:pt x="381121" y="11578"/>
                  </a:lnTo>
                  <a:lnTo>
                    <a:pt x="381304" y="11578"/>
                  </a:lnTo>
                  <a:lnTo>
                    <a:pt x="381698" y="11578"/>
                  </a:lnTo>
                  <a:lnTo>
                    <a:pt x="381908" y="11578"/>
                  </a:lnTo>
                  <a:lnTo>
                    <a:pt x="382301" y="11578"/>
                  </a:lnTo>
                  <a:lnTo>
                    <a:pt x="382695" y="11578"/>
                  </a:lnTo>
                  <a:lnTo>
                    <a:pt x="382879" y="11186"/>
                  </a:lnTo>
                  <a:lnTo>
                    <a:pt x="383272" y="11186"/>
                  </a:lnTo>
                  <a:lnTo>
                    <a:pt x="383482" y="11186"/>
                  </a:lnTo>
                  <a:lnTo>
                    <a:pt x="383876" y="11186"/>
                  </a:lnTo>
                  <a:lnTo>
                    <a:pt x="384270" y="11186"/>
                  </a:lnTo>
                  <a:lnTo>
                    <a:pt x="384453" y="11186"/>
                  </a:lnTo>
                  <a:lnTo>
                    <a:pt x="384847" y="11186"/>
                  </a:lnTo>
                  <a:lnTo>
                    <a:pt x="385057" y="11186"/>
                  </a:lnTo>
                  <a:lnTo>
                    <a:pt x="385451" y="11186"/>
                  </a:lnTo>
                  <a:lnTo>
                    <a:pt x="385844" y="11186"/>
                  </a:lnTo>
                  <a:lnTo>
                    <a:pt x="386028" y="11186"/>
                  </a:lnTo>
                  <a:lnTo>
                    <a:pt x="386422" y="11186"/>
                  </a:lnTo>
                  <a:lnTo>
                    <a:pt x="386631" y="11186"/>
                  </a:lnTo>
                  <a:lnTo>
                    <a:pt x="387025" y="11186"/>
                  </a:lnTo>
                  <a:lnTo>
                    <a:pt x="387419" y="11186"/>
                  </a:lnTo>
                  <a:lnTo>
                    <a:pt x="387419" y="10977"/>
                  </a:lnTo>
                  <a:lnTo>
                    <a:pt x="387602" y="10977"/>
                  </a:lnTo>
                  <a:lnTo>
                    <a:pt x="387996" y="10977"/>
                  </a:lnTo>
                  <a:lnTo>
                    <a:pt x="388206" y="10977"/>
                  </a:lnTo>
                  <a:lnTo>
                    <a:pt x="388600" y="10977"/>
                  </a:lnTo>
                  <a:lnTo>
                    <a:pt x="388993" y="10977"/>
                  </a:lnTo>
                  <a:lnTo>
                    <a:pt x="389177" y="10977"/>
                  </a:lnTo>
                  <a:lnTo>
                    <a:pt x="389571" y="10977"/>
                  </a:lnTo>
                  <a:lnTo>
                    <a:pt x="389781" y="10977"/>
                  </a:lnTo>
                  <a:lnTo>
                    <a:pt x="390174" y="10977"/>
                  </a:lnTo>
                  <a:lnTo>
                    <a:pt x="390568" y="10977"/>
                  </a:lnTo>
                  <a:lnTo>
                    <a:pt x="390752" y="10977"/>
                  </a:lnTo>
                  <a:lnTo>
                    <a:pt x="391145" y="10977"/>
                  </a:lnTo>
                  <a:lnTo>
                    <a:pt x="391355" y="10977"/>
                  </a:lnTo>
                  <a:lnTo>
                    <a:pt x="391749" y="10585"/>
                  </a:lnTo>
                  <a:lnTo>
                    <a:pt x="392142" y="10585"/>
                  </a:lnTo>
                  <a:lnTo>
                    <a:pt x="392326" y="10585"/>
                  </a:lnTo>
                  <a:lnTo>
                    <a:pt x="392720" y="10585"/>
                  </a:lnTo>
                  <a:lnTo>
                    <a:pt x="392930" y="10585"/>
                  </a:lnTo>
                  <a:lnTo>
                    <a:pt x="393323" y="10585"/>
                  </a:lnTo>
                  <a:lnTo>
                    <a:pt x="393717" y="10585"/>
                  </a:lnTo>
                  <a:lnTo>
                    <a:pt x="393901" y="10585"/>
                  </a:lnTo>
                  <a:lnTo>
                    <a:pt x="394294" y="10585"/>
                  </a:lnTo>
                  <a:lnTo>
                    <a:pt x="394504" y="10585"/>
                  </a:lnTo>
                  <a:lnTo>
                    <a:pt x="394898" y="10585"/>
                  </a:lnTo>
                  <a:lnTo>
                    <a:pt x="395292" y="10585"/>
                  </a:lnTo>
                  <a:lnTo>
                    <a:pt x="395475" y="10585"/>
                  </a:lnTo>
                  <a:lnTo>
                    <a:pt x="395869" y="10585"/>
                  </a:lnTo>
                  <a:lnTo>
                    <a:pt x="396079" y="10585"/>
                  </a:lnTo>
                  <a:lnTo>
                    <a:pt x="396472" y="10585"/>
                  </a:lnTo>
                  <a:lnTo>
                    <a:pt x="396866" y="10585"/>
                  </a:lnTo>
                  <a:lnTo>
                    <a:pt x="397050" y="10585"/>
                  </a:lnTo>
                  <a:lnTo>
                    <a:pt x="397443" y="10585"/>
                  </a:lnTo>
                  <a:lnTo>
                    <a:pt x="397653" y="10585"/>
                  </a:lnTo>
                  <a:lnTo>
                    <a:pt x="398047" y="10585"/>
                  </a:lnTo>
                  <a:lnTo>
                    <a:pt x="398441" y="10585"/>
                  </a:lnTo>
                  <a:lnTo>
                    <a:pt x="398624" y="10585"/>
                  </a:lnTo>
                  <a:lnTo>
                    <a:pt x="399018" y="10585"/>
                  </a:lnTo>
                  <a:lnTo>
                    <a:pt x="399228" y="10585"/>
                  </a:lnTo>
                  <a:lnTo>
                    <a:pt x="399622" y="10585"/>
                  </a:lnTo>
                  <a:lnTo>
                    <a:pt x="400015" y="10585"/>
                  </a:lnTo>
                  <a:lnTo>
                    <a:pt x="400199" y="10585"/>
                  </a:lnTo>
                  <a:lnTo>
                    <a:pt x="400199" y="10402"/>
                  </a:lnTo>
                  <a:lnTo>
                    <a:pt x="400593" y="10402"/>
                  </a:lnTo>
                  <a:lnTo>
                    <a:pt x="400802" y="10402"/>
                  </a:lnTo>
                  <a:lnTo>
                    <a:pt x="401196" y="10402"/>
                  </a:lnTo>
                  <a:lnTo>
                    <a:pt x="401590" y="10402"/>
                  </a:lnTo>
                  <a:lnTo>
                    <a:pt x="401773" y="10402"/>
                  </a:lnTo>
                  <a:lnTo>
                    <a:pt x="402167" y="10402"/>
                  </a:lnTo>
                  <a:lnTo>
                    <a:pt x="402377" y="10402"/>
                  </a:lnTo>
                  <a:lnTo>
                    <a:pt x="402771" y="10402"/>
                  </a:lnTo>
                  <a:lnTo>
                    <a:pt x="403164" y="10402"/>
                  </a:lnTo>
                  <a:lnTo>
                    <a:pt x="403348" y="10402"/>
                  </a:lnTo>
                  <a:lnTo>
                    <a:pt x="403742" y="10402"/>
                  </a:lnTo>
                  <a:lnTo>
                    <a:pt x="403952" y="10402"/>
                  </a:lnTo>
                  <a:lnTo>
                    <a:pt x="404345" y="10402"/>
                  </a:lnTo>
                  <a:lnTo>
                    <a:pt x="404739" y="10402"/>
                  </a:lnTo>
                  <a:lnTo>
                    <a:pt x="404923" y="10402"/>
                  </a:lnTo>
                  <a:lnTo>
                    <a:pt x="405316" y="10402"/>
                  </a:lnTo>
                  <a:lnTo>
                    <a:pt x="405526" y="10402"/>
                  </a:lnTo>
                  <a:lnTo>
                    <a:pt x="405920" y="10402"/>
                  </a:lnTo>
                  <a:lnTo>
                    <a:pt x="406313" y="10402"/>
                  </a:lnTo>
                  <a:lnTo>
                    <a:pt x="406497" y="10402"/>
                  </a:lnTo>
                  <a:lnTo>
                    <a:pt x="406891" y="10402"/>
                  </a:lnTo>
                  <a:lnTo>
                    <a:pt x="407101" y="10402"/>
                  </a:lnTo>
                  <a:lnTo>
                    <a:pt x="407494" y="10402"/>
                  </a:lnTo>
                  <a:lnTo>
                    <a:pt x="407888" y="10402"/>
                  </a:lnTo>
                  <a:lnTo>
                    <a:pt x="408072" y="10402"/>
                  </a:lnTo>
                  <a:lnTo>
                    <a:pt x="408465" y="10402"/>
                  </a:lnTo>
                  <a:lnTo>
                    <a:pt x="408675" y="10402"/>
                  </a:lnTo>
                  <a:lnTo>
                    <a:pt x="408675" y="10010"/>
                  </a:lnTo>
                  <a:lnTo>
                    <a:pt x="409069" y="10010"/>
                  </a:lnTo>
                  <a:lnTo>
                    <a:pt x="409463" y="10010"/>
                  </a:lnTo>
                  <a:lnTo>
                    <a:pt x="409672" y="10010"/>
                  </a:lnTo>
                  <a:lnTo>
                    <a:pt x="410066" y="10010"/>
                  </a:lnTo>
                  <a:lnTo>
                    <a:pt x="410250" y="10010"/>
                  </a:lnTo>
                  <a:lnTo>
                    <a:pt x="410643" y="10010"/>
                  </a:lnTo>
                  <a:lnTo>
                    <a:pt x="411037" y="10010"/>
                  </a:lnTo>
                  <a:lnTo>
                    <a:pt x="411247" y="10010"/>
                  </a:lnTo>
                  <a:lnTo>
                    <a:pt x="411641" y="10010"/>
                  </a:lnTo>
                  <a:lnTo>
                    <a:pt x="411824" y="10010"/>
                  </a:lnTo>
                  <a:lnTo>
                    <a:pt x="412218" y="10010"/>
                  </a:lnTo>
                  <a:lnTo>
                    <a:pt x="412612" y="10010"/>
                  </a:lnTo>
                  <a:lnTo>
                    <a:pt x="412822" y="10010"/>
                  </a:lnTo>
                  <a:lnTo>
                    <a:pt x="413215" y="9618"/>
                  </a:lnTo>
                  <a:lnTo>
                    <a:pt x="413399" y="9618"/>
                  </a:lnTo>
                  <a:lnTo>
                    <a:pt x="413793" y="9618"/>
                  </a:lnTo>
                  <a:lnTo>
                    <a:pt x="414186" y="9618"/>
                  </a:lnTo>
                  <a:lnTo>
                    <a:pt x="414396" y="9618"/>
                  </a:lnTo>
                  <a:lnTo>
                    <a:pt x="414790" y="9618"/>
                  </a:lnTo>
                  <a:lnTo>
                    <a:pt x="414973" y="9618"/>
                  </a:lnTo>
                  <a:lnTo>
                    <a:pt x="415367" y="9618"/>
                  </a:lnTo>
                  <a:lnTo>
                    <a:pt x="415761" y="9618"/>
                  </a:lnTo>
                  <a:lnTo>
                    <a:pt x="415971" y="9618"/>
                  </a:lnTo>
                </a:path>
                <a:path w="622935" h="40639">
                  <a:moveTo>
                    <a:pt x="415971" y="9618"/>
                  </a:moveTo>
                  <a:lnTo>
                    <a:pt x="416364" y="9618"/>
                  </a:lnTo>
                  <a:lnTo>
                    <a:pt x="416548" y="9618"/>
                  </a:lnTo>
                  <a:lnTo>
                    <a:pt x="416942" y="9618"/>
                  </a:lnTo>
                  <a:lnTo>
                    <a:pt x="417335" y="9618"/>
                  </a:lnTo>
                  <a:lnTo>
                    <a:pt x="417545" y="9409"/>
                  </a:lnTo>
                  <a:lnTo>
                    <a:pt x="417939" y="9409"/>
                  </a:lnTo>
                  <a:lnTo>
                    <a:pt x="418123" y="9409"/>
                  </a:lnTo>
                  <a:lnTo>
                    <a:pt x="418516" y="9409"/>
                  </a:lnTo>
                  <a:lnTo>
                    <a:pt x="418910" y="9409"/>
                  </a:lnTo>
                  <a:lnTo>
                    <a:pt x="419120" y="9409"/>
                  </a:lnTo>
                  <a:lnTo>
                    <a:pt x="419513" y="9409"/>
                  </a:lnTo>
                  <a:lnTo>
                    <a:pt x="419697" y="9409"/>
                  </a:lnTo>
                  <a:lnTo>
                    <a:pt x="420091" y="9409"/>
                  </a:lnTo>
                  <a:lnTo>
                    <a:pt x="420484" y="9409"/>
                  </a:lnTo>
                  <a:lnTo>
                    <a:pt x="420694" y="9409"/>
                  </a:lnTo>
                  <a:lnTo>
                    <a:pt x="421088" y="9409"/>
                  </a:lnTo>
                  <a:lnTo>
                    <a:pt x="421272" y="9409"/>
                  </a:lnTo>
                  <a:lnTo>
                    <a:pt x="421665" y="9409"/>
                  </a:lnTo>
                  <a:lnTo>
                    <a:pt x="422059" y="9409"/>
                  </a:lnTo>
                  <a:lnTo>
                    <a:pt x="422269" y="9409"/>
                  </a:lnTo>
                  <a:lnTo>
                    <a:pt x="422663" y="9409"/>
                  </a:lnTo>
                  <a:lnTo>
                    <a:pt x="422846" y="9409"/>
                  </a:lnTo>
                  <a:lnTo>
                    <a:pt x="423240" y="9409"/>
                  </a:lnTo>
                  <a:lnTo>
                    <a:pt x="423634" y="9409"/>
                  </a:lnTo>
                  <a:lnTo>
                    <a:pt x="423843" y="9409"/>
                  </a:lnTo>
                  <a:lnTo>
                    <a:pt x="424237" y="9409"/>
                  </a:lnTo>
                  <a:lnTo>
                    <a:pt x="424421" y="9409"/>
                  </a:lnTo>
                  <a:lnTo>
                    <a:pt x="424814" y="9409"/>
                  </a:lnTo>
                  <a:lnTo>
                    <a:pt x="425208" y="9409"/>
                  </a:lnTo>
                  <a:lnTo>
                    <a:pt x="425418" y="9409"/>
                  </a:lnTo>
                  <a:lnTo>
                    <a:pt x="425812" y="9409"/>
                  </a:lnTo>
                  <a:lnTo>
                    <a:pt x="425995" y="9409"/>
                  </a:lnTo>
                  <a:lnTo>
                    <a:pt x="425995" y="9017"/>
                  </a:lnTo>
                  <a:lnTo>
                    <a:pt x="426389" y="9017"/>
                  </a:lnTo>
                  <a:lnTo>
                    <a:pt x="426783" y="9017"/>
                  </a:lnTo>
                  <a:lnTo>
                    <a:pt x="426993" y="9017"/>
                  </a:lnTo>
                  <a:lnTo>
                    <a:pt x="427386" y="9017"/>
                  </a:lnTo>
                  <a:lnTo>
                    <a:pt x="427570" y="9017"/>
                  </a:lnTo>
                  <a:lnTo>
                    <a:pt x="427964" y="9017"/>
                  </a:lnTo>
                  <a:lnTo>
                    <a:pt x="428357" y="9017"/>
                  </a:lnTo>
                  <a:lnTo>
                    <a:pt x="428567" y="9017"/>
                  </a:lnTo>
                  <a:lnTo>
                    <a:pt x="428961" y="9017"/>
                  </a:lnTo>
                  <a:lnTo>
                    <a:pt x="429144" y="9017"/>
                  </a:lnTo>
                  <a:lnTo>
                    <a:pt x="429538" y="9017"/>
                  </a:lnTo>
                  <a:lnTo>
                    <a:pt x="429932" y="9017"/>
                  </a:lnTo>
                  <a:lnTo>
                    <a:pt x="430142" y="9017"/>
                  </a:lnTo>
                  <a:lnTo>
                    <a:pt x="430535" y="9017"/>
                  </a:lnTo>
                  <a:lnTo>
                    <a:pt x="430719" y="9017"/>
                  </a:lnTo>
                  <a:lnTo>
                    <a:pt x="431113" y="9017"/>
                  </a:lnTo>
                  <a:lnTo>
                    <a:pt x="431506" y="9017"/>
                  </a:lnTo>
                  <a:lnTo>
                    <a:pt x="431716" y="9017"/>
                  </a:lnTo>
                  <a:lnTo>
                    <a:pt x="432110" y="9017"/>
                  </a:lnTo>
                  <a:lnTo>
                    <a:pt x="432294" y="9017"/>
                  </a:lnTo>
                  <a:lnTo>
                    <a:pt x="432687" y="9017"/>
                  </a:lnTo>
                  <a:lnTo>
                    <a:pt x="433081" y="9017"/>
                  </a:lnTo>
                  <a:lnTo>
                    <a:pt x="433291" y="9017"/>
                  </a:lnTo>
                  <a:lnTo>
                    <a:pt x="433684" y="9017"/>
                  </a:lnTo>
                  <a:lnTo>
                    <a:pt x="433868" y="9017"/>
                  </a:lnTo>
                  <a:lnTo>
                    <a:pt x="434262" y="9017"/>
                  </a:lnTo>
                  <a:lnTo>
                    <a:pt x="434655" y="9017"/>
                  </a:lnTo>
                  <a:lnTo>
                    <a:pt x="434655" y="8834"/>
                  </a:lnTo>
                  <a:lnTo>
                    <a:pt x="434865" y="8834"/>
                  </a:lnTo>
                  <a:lnTo>
                    <a:pt x="435259" y="8834"/>
                  </a:lnTo>
                  <a:lnTo>
                    <a:pt x="435443" y="8834"/>
                  </a:lnTo>
                  <a:lnTo>
                    <a:pt x="435836" y="8834"/>
                  </a:lnTo>
                  <a:lnTo>
                    <a:pt x="436230" y="8834"/>
                  </a:lnTo>
                  <a:lnTo>
                    <a:pt x="436440" y="8834"/>
                  </a:lnTo>
                  <a:lnTo>
                    <a:pt x="436834" y="8834"/>
                  </a:lnTo>
                  <a:lnTo>
                    <a:pt x="437017" y="8834"/>
                  </a:lnTo>
                  <a:lnTo>
                    <a:pt x="437411" y="8834"/>
                  </a:lnTo>
                  <a:lnTo>
                    <a:pt x="437805" y="8834"/>
                  </a:lnTo>
                  <a:lnTo>
                    <a:pt x="438014" y="8834"/>
                  </a:lnTo>
                  <a:lnTo>
                    <a:pt x="438408" y="8834"/>
                  </a:lnTo>
                  <a:lnTo>
                    <a:pt x="438592" y="8834"/>
                  </a:lnTo>
                  <a:lnTo>
                    <a:pt x="438985" y="8442"/>
                  </a:lnTo>
                  <a:lnTo>
                    <a:pt x="439379" y="8442"/>
                  </a:lnTo>
                  <a:lnTo>
                    <a:pt x="439589" y="8442"/>
                  </a:lnTo>
                  <a:lnTo>
                    <a:pt x="439983" y="8442"/>
                  </a:lnTo>
                  <a:lnTo>
                    <a:pt x="440166" y="8442"/>
                  </a:lnTo>
                  <a:lnTo>
                    <a:pt x="440560" y="8442"/>
                  </a:lnTo>
                  <a:lnTo>
                    <a:pt x="440954" y="8442"/>
                  </a:lnTo>
                  <a:lnTo>
                    <a:pt x="441164" y="8442"/>
                  </a:lnTo>
                  <a:lnTo>
                    <a:pt x="441557" y="8442"/>
                  </a:lnTo>
                  <a:lnTo>
                    <a:pt x="441741" y="8442"/>
                  </a:lnTo>
                  <a:lnTo>
                    <a:pt x="442135" y="8442"/>
                  </a:lnTo>
                  <a:lnTo>
                    <a:pt x="442528" y="8442"/>
                  </a:lnTo>
                  <a:lnTo>
                    <a:pt x="442738" y="8442"/>
                  </a:lnTo>
                  <a:lnTo>
                    <a:pt x="443132" y="8442"/>
                  </a:lnTo>
                  <a:lnTo>
                    <a:pt x="443315" y="8050"/>
                  </a:lnTo>
                  <a:lnTo>
                    <a:pt x="443709" y="8050"/>
                  </a:lnTo>
                  <a:lnTo>
                    <a:pt x="444103" y="8050"/>
                  </a:lnTo>
                  <a:lnTo>
                    <a:pt x="444313" y="8050"/>
                  </a:lnTo>
                  <a:lnTo>
                    <a:pt x="444706" y="8050"/>
                  </a:lnTo>
                  <a:lnTo>
                    <a:pt x="444890" y="8050"/>
                  </a:lnTo>
                  <a:lnTo>
                    <a:pt x="445284" y="8050"/>
                  </a:lnTo>
                  <a:lnTo>
                    <a:pt x="445677" y="8050"/>
                  </a:lnTo>
                  <a:lnTo>
                    <a:pt x="445887" y="8050"/>
                  </a:lnTo>
                  <a:lnTo>
                    <a:pt x="446281" y="8050"/>
                  </a:lnTo>
                  <a:lnTo>
                    <a:pt x="446465" y="8050"/>
                  </a:lnTo>
                  <a:lnTo>
                    <a:pt x="446858" y="8050"/>
                  </a:lnTo>
                  <a:lnTo>
                    <a:pt x="447252" y="8050"/>
                  </a:lnTo>
                  <a:lnTo>
                    <a:pt x="447462" y="8050"/>
                  </a:lnTo>
                  <a:lnTo>
                    <a:pt x="447855" y="8050"/>
                  </a:lnTo>
                  <a:lnTo>
                    <a:pt x="448039" y="8050"/>
                  </a:lnTo>
                  <a:lnTo>
                    <a:pt x="448433" y="8050"/>
                  </a:lnTo>
                  <a:lnTo>
                    <a:pt x="448826" y="8050"/>
                  </a:lnTo>
                  <a:lnTo>
                    <a:pt x="449036" y="8050"/>
                  </a:lnTo>
                  <a:lnTo>
                    <a:pt x="449430" y="8050"/>
                  </a:lnTo>
                  <a:lnTo>
                    <a:pt x="449614" y="8050"/>
                  </a:lnTo>
                  <a:lnTo>
                    <a:pt x="450007" y="8050"/>
                  </a:lnTo>
                  <a:lnTo>
                    <a:pt x="450401" y="8050"/>
                  </a:lnTo>
                  <a:lnTo>
                    <a:pt x="450611" y="8050"/>
                  </a:lnTo>
                  <a:lnTo>
                    <a:pt x="451005" y="8050"/>
                  </a:lnTo>
                  <a:lnTo>
                    <a:pt x="451188" y="8050"/>
                  </a:lnTo>
                  <a:lnTo>
                    <a:pt x="451582" y="8050"/>
                  </a:lnTo>
                  <a:lnTo>
                    <a:pt x="451976" y="8050"/>
                  </a:lnTo>
                  <a:lnTo>
                    <a:pt x="451976" y="7841"/>
                  </a:lnTo>
                  <a:lnTo>
                    <a:pt x="452185" y="7841"/>
                  </a:lnTo>
                  <a:lnTo>
                    <a:pt x="452579" y="7841"/>
                  </a:lnTo>
                  <a:lnTo>
                    <a:pt x="452763" y="7841"/>
                  </a:lnTo>
                  <a:lnTo>
                    <a:pt x="453156" y="7841"/>
                  </a:lnTo>
                  <a:lnTo>
                    <a:pt x="453550" y="7841"/>
                  </a:lnTo>
                  <a:lnTo>
                    <a:pt x="453760" y="7841"/>
                  </a:lnTo>
                  <a:lnTo>
                    <a:pt x="454154" y="7841"/>
                  </a:lnTo>
                  <a:lnTo>
                    <a:pt x="454337" y="7841"/>
                  </a:lnTo>
                  <a:lnTo>
                    <a:pt x="454731" y="7841"/>
                  </a:lnTo>
                  <a:lnTo>
                    <a:pt x="455125" y="7841"/>
                  </a:lnTo>
                  <a:lnTo>
                    <a:pt x="455335" y="7841"/>
                  </a:lnTo>
                  <a:lnTo>
                    <a:pt x="455728" y="7841"/>
                  </a:lnTo>
                  <a:lnTo>
                    <a:pt x="455912" y="7841"/>
                  </a:lnTo>
                  <a:lnTo>
                    <a:pt x="456306" y="7449"/>
                  </a:lnTo>
                  <a:lnTo>
                    <a:pt x="456699" y="7449"/>
                  </a:lnTo>
                  <a:lnTo>
                    <a:pt x="456909" y="7449"/>
                  </a:lnTo>
                  <a:lnTo>
                    <a:pt x="457303" y="7449"/>
                  </a:lnTo>
                  <a:lnTo>
                    <a:pt x="457486" y="7449"/>
                  </a:lnTo>
                  <a:lnTo>
                    <a:pt x="457880" y="7449"/>
                  </a:lnTo>
                  <a:lnTo>
                    <a:pt x="458274" y="7449"/>
                  </a:lnTo>
                </a:path>
                <a:path w="622935" h="40639">
                  <a:moveTo>
                    <a:pt x="458274" y="7449"/>
                  </a:moveTo>
                  <a:lnTo>
                    <a:pt x="458484" y="7449"/>
                  </a:lnTo>
                  <a:lnTo>
                    <a:pt x="458877" y="7449"/>
                  </a:lnTo>
                  <a:lnTo>
                    <a:pt x="459061" y="7449"/>
                  </a:lnTo>
                  <a:lnTo>
                    <a:pt x="459455" y="7449"/>
                  </a:lnTo>
                  <a:lnTo>
                    <a:pt x="459848" y="7449"/>
                  </a:lnTo>
                  <a:lnTo>
                    <a:pt x="460058" y="7449"/>
                  </a:lnTo>
                  <a:lnTo>
                    <a:pt x="460452" y="7449"/>
                  </a:lnTo>
                  <a:lnTo>
                    <a:pt x="460636" y="7449"/>
                  </a:lnTo>
                  <a:lnTo>
                    <a:pt x="461029" y="7449"/>
                  </a:lnTo>
                  <a:lnTo>
                    <a:pt x="461423" y="7449"/>
                  </a:lnTo>
                  <a:lnTo>
                    <a:pt x="461633" y="7449"/>
                  </a:lnTo>
                  <a:lnTo>
                    <a:pt x="462026" y="7449"/>
                  </a:lnTo>
                  <a:lnTo>
                    <a:pt x="462210" y="7449"/>
                  </a:lnTo>
                  <a:lnTo>
                    <a:pt x="462604" y="7449"/>
                  </a:lnTo>
                  <a:lnTo>
                    <a:pt x="462997" y="7449"/>
                  </a:lnTo>
                  <a:lnTo>
                    <a:pt x="463207" y="7449"/>
                  </a:lnTo>
                  <a:lnTo>
                    <a:pt x="463601" y="7449"/>
                  </a:lnTo>
                  <a:lnTo>
                    <a:pt x="463785" y="7449"/>
                  </a:lnTo>
                  <a:lnTo>
                    <a:pt x="464178" y="7449"/>
                  </a:lnTo>
                  <a:lnTo>
                    <a:pt x="464572" y="7449"/>
                  </a:lnTo>
                  <a:lnTo>
                    <a:pt x="464782" y="7449"/>
                  </a:lnTo>
                  <a:lnTo>
                    <a:pt x="464782" y="7266"/>
                  </a:lnTo>
                  <a:lnTo>
                    <a:pt x="465176" y="7266"/>
                  </a:lnTo>
                  <a:lnTo>
                    <a:pt x="465359" y="7266"/>
                  </a:lnTo>
                  <a:lnTo>
                    <a:pt x="465753" y="7266"/>
                  </a:lnTo>
                  <a:lnTo>
                    <a:pt x="466147" y="7266"/>
                  </a:lnTo>
                  <a:lnTo>
                    <a:pt x="466356" y="7266"/>
                  </a:lnTo>
                  <a:lnTo>
                    <a:pt x="466750" y="7266"/>
                  </a:lnTo>
                  <a:lnTo>
                    <a:pt x="466934" y="7266"/>
                  </a:lnTo>
                  <a:lnTo>
                    <a:pt x="467327" y="7266"/>
                  </a:lnTo>
                  <a:lnTo>
                    <a:pt x="467721" y="7266"/>
                  </a:lnTo>
                  <a:lnTo>
                    <a:pt x="467931" y="7266"/>
                  </a:lnTo>
                  <a:lnTo>
                    <a:pt x="468325" y="7266"/>
                  </a:lnTo>
                  <a:lnTo>
                    <a:pt x="468508" y="7266"/>
                  </a:lnTo>
                  <a:lnTo>
                    <a:pt x="468902" y="7266"/>
                  </a:lnTo>
                  <a:lnTo>
                    <a:pt x="469296" y="6874"/>
                  </a:lnTo>
                  <a:lnTo>
                    <a:pt x="469506" y="6874"/>
                  </a:lnTo>
                  <a:lnTo>
                    <a:pt x="469899" y="6874"/>
                  </a:lnTo>
                  <a:lnTo>
                    <a:pt x="470083" y="6874"/>
                  </a:lnTo>
                  <a:lnTo>
                    <a:pt x="470477" y="6874"/>
                  </a:lnTo>
                  <a:lnTo>
                    <a:pt x="470870" y="6874"/>
                  </a:lnTo>
                  <a:lnTo>
                    <a:pt x="471080" y="6874"/>
                  </a:lnTo>
                  <a:lnTo>
                    <a:pt x="471474" y="6874"/>
                  </a:lnTo>
                  <a:lnTo>
                    <a:pt x="471657" y="6874"/>
                  </a:lnTo>
                  <a:lnTo>
                    <a:pt x="472051" y="6874"/>
                  </a:lnTo>
                  <a:lnTo>
                    <a:pt x="472445" y="6874"/>
                  </a:lnTo>
                  <a:lnTo>
                    <a:pt x="472655" y="6874"/>
                  </a:lnTo>
                  <a:lnTo>
                    <a:pt x="473048" y="6874"/>
                  </a:lnTo>
                  <a:lnTo>
                    <a:pt x="473232" y="6874"/>
                  </a:lnTo>
                  <a:lnTo>
                    <a:pt x="473652" y="6874"/>
                  </a:lnTo>
                  <a:lnTo>
                    <a:pt x="474046" y="6874"/>
                  </a:lnTo>
                  <a:lnTo>
                    <a:pt x="474229" y="6874"/>
                  </a:lnTo>
                  <a:lnTo>
                    <a:pt x="474623" y="6874"/>
                  </a:lnTo>
                  <a:lnTo>
                    <a:pt x="474833" y="6874"/>
                  </a:lnTo>
                  <a:lnTo>
                    <a:pt x="475226" y="6874"/>
                  </a:lnTo>
                  <a:lnTo>
                    <a:pt x="475620" y="6874"/>
                  </a:lnTo>
                  <a:lnTo>
                    <a:pt x="475804" y="6874"/>
                  </a:lnTo>
                  <a:lnTo>
                    <a:pt x="476197" y="6874"/>
                  </a:lnTo>
                  <a:lnTo>
                    <a:pt x="476407" y="6874"/>
                  </a:lnTo>
                  <a:lnTo>
                    <a:pt x="476801" y="6874"/>
                  </a:lnTo>
                  <a:lnTo>
                    <a:pt x="477195" y="6874"/>
                  </a:lnTo>
                  <a:lnTo>
                    <a:pt x="477378" y="6874"/>
                  </a:lnTo>
                  <a:lnTo>
                    <a:pt x="477772" y="6874"/>
                  </a:lnTo>
                  <a:lnTo>
                    <a:pt x="477772" y="6482"/>
                  </a:lnTo>
                  <a:lnTo>
                    <a:pt x="477982" y="6482"/>
                  </a:lnTo>
                  <a:lnTo>
                    <a:pt x="478376" y="6482"/>
                  </a:lnTo>
                  <a:lnTo>
                    <a:pt x="478769" y="6482"/>
                  </a:lnTo>
                  <a:lnTo>
                    <a:pt x="478953" y="6482"/>
                  </a:lnTo>
                  <a:lnTo>
                    <a:pt x="479347" y="6482"/>
                  </a:lnTo>
                  <a:lnTo>
                    <a:pt x="479556" y="6482"/>
                  </a:lnTo>
                  <a:lnTo>
                    <a:pt x="479950" y="6482"/>
                  </a:lnTo>
                  <a:lnTo>
                    <a:pt x="480344" y="6482"/>
                  </a:lnTo>
                  <a:lnTo>
                    <a:pt x="480527" y="6482"/>
                  </a:lnTo>
                  <a:lnTo>
                    <a:pt x="480921" y="6482"/>
                  </a:lnTo>
                  <a:lnTo>
                    <a:pt x="481131" y="6482"/>
                  </a:lnTo>
                  <a:lnTo>
                    <a:pt x="481525" y="6482"/>
                  </a:lnTo>
                  <a:lnTo>
                    <a:pt x="481918" y="6482"/>
                  </a:lnTo>
                  <a:lnTo>
                    <a:pt x="482102" y="6273"/>
                  </a:lnTo>
                  <a:lnTo>
                    <a:pt x="482496" y="6273"/>
                  </a:lnTo>
                  <a:lnTo>
                    <a:pt x="482706" y="6273"/>
                  </a:lnTo>
                  <a:lnTo>
                    <a:pt x="483099" y="6273"/>
                  </a:lnTo>
                  <a:lnTo>
                    <a:pt x="483493" y="6273"/>
                  </a:lnTo>
                  <a:lnTo>
                    <a:pt x="483677" y="6273"/>
                  </a:lnTo>
                  <a:lnTo>
                    <a:pt x="484070" y="6273"/>
                  </a:lnTo>
                  <a:lnTo>
                    <a:pt x="484280" y="6273"/>
                  </a:lnTo>
                  <a:lnTo>
                    <a:pt x="484674" y="6273"/>
                  </a:lnTo>
                  <a:lnTo>
                    <a:pt x="485067" y="6273"/>
                  </a:lnTo>
                  <a:lnTo>
                    <a:pt x="485251" y="6273"/>
                  </a:lnTo>
                  <a:lnTo>
                    <a:pt x="485645" y="6273"/>
                  </a:lnTo>
                  <a:lnTo>
                    <a:pt x="485855" y="6273"/>
                  </a:lnTo>
                  <a:lnTo>
                    <a:pt x="486248" y="6273"/>
                  </a:lnTo>
                  <a:lnTo>
                    <a:pt x="486642" y="6273"/>
                  </a:lnTo>
                  <a:lnTo>
                    <a:pt x="486826" y="6273"/>
                  </a:lnTo>
                  <a:lnTo>
                    <a:pt x="487219" y="6273"/>
                  </a:lnTo>
                  <a:lnTo>
                    <a:pt x="487429" y="6273"/>
                  </a:lnTo>
                  <a:lnTo>
                    <a:pt x="487823" y="6273"/>
                  </a:lnTo>
                  <a:lnTo>
                    <a:pt x="488217" y="6273"/>
                  </a:lnTo>
                  <a:lnTo>
                    <a:pt x="488400" y="6273"/>
                  </a:lnTo>
                  <a:lnTo>
                    <a:pt x="488794" y="6273"/>
                  </a:lnTo>
                  <a:lnTo>
                    <a:pt x="489004" y="6273"/>
                  </a:lnTo>
                  <a:lnTo>
                    <a:pt x="489397" y="6273"/>
                  </a:lnTo>
                  <a:lnTo>
                    <a:pt x="489791" y="6273"/>
                  </a:lnTo>
                  <a:lnTo>
                    <a:pt x="489975" y="6273"/>
                  </a:lnTo>
                  <a:lnTo>
                    <a:pt x="490368" y="6273"/>
                  </a:lnTo>
                  <a:lnTo>
                    <a:pt x="490578" y="6273"/>
                  </a:lnTo>
                  <a:lnTo>
                    <a:pt x="490578" y="5880"/>
                  </a:lnTo>
                  <a:lnTo>
                    <a:pt x="490972" y="5880"/>
                  </a:lnTo>
                  <a:lnTo>
                    <a:pt x="491366" y="5880"/>
                  </a:lnTo>
                  <a:lnTo>
                    <a:pt x="491549" y="5880"/>
                  </a:lnTo>
                  <a:lnTo>
                    <a:pt x="491943" y="5880"/>
                  </a:lnTo>
                  <a:lnTo>
                    <a:pt x="492153" y="5880"/>
                  </a:lnTo>
                  <a:lnTo>
                    <a:pt x="492547" y="5880"/>
                  </a:lnTo>
                  <a:lnTo>
                    <a:pt x="492940" y="5880"/>
                  </a:lnTo>
                  <a:lnTo>
                    <a:pt x="493124" y="5880"/>
                  </a:lnTo>
                  <a:lnTo>
                    <a:pt x="493518" y="5880"/>
                  </a:lnTo>
                  <a:lnTo>
                    <a:pt x="493727" y="5880"/>
                  </a:lnTo>
                  <a:lnTo>
                    <a:pt x="494121" y="5880"/>
                  </a:lnTo>
                  <a:lnTo>
                    <a:pt x="494515" y="5880"/>
                  </a:lnTo>
                  <a:lnTo>
                    <a:pt x="494698" y="5880"/>
                  </a:lnTo>
                  <a:lnTo>
                    <a:pt x="495092" y="5697"/>
                  </a:lnTo>
                  <a:lnTo>
                    <a:pt x="495302" y="5697"/>
                  </a:lnTo>
                  <a:lnTo>
                    <a:pt x="495696" y="5697"/>
                  </a:lnTo>
                  <a:lnTo>
                    <a:pt x="496089" y="5697"/>
                  </a:lnTo>
                  <a:lnTo>
                    <a:pt x="496273" y="5697"/>
                  </a:lnTo>
                  <a:lnTo>
                    <a:pt x="496667" y="5697"/>
                  </a:lnTo>
                  <a:lnTo>
                    <a:pt x="496877" y="5697"/>
                  </a:lnTo>
                  <a:lnTo>
                    <a:pt x="497270" y="5697"/>
                  </a:lnTo>
                  <a:lnTo>
                    <a:pt x="497664" y="5697"/>
                  </a:lnTo>
                  <a:lnTo>
                    <a:pt x="497848" y="5697"/>
                  </a:lnTo>
                  <a:lnTo>
                    <a:pt x="498241" y="5697"/>
                  </a:lnTo>
                  <a:lnTo>
                    <a:pt x="498451" y="5697"/>
                  </a:lnTo>
                  <a:lnTo>
                    <a:pt x="498845" y="5697"/>
                  </a:lnTo>
                  <a:lnTo>
                    <a:pt x="499238" y="5697"/>
                  </a:lnTo>
                  <a:lnTo>
                    <a:pt x="499422" y="5697"/>
                  </a:lnTo>
                  <a:lnTo>
                    <a:pt x="499816" y="5697"/>
                  </a:lnTo>
                  <a:lnTo>
                    <a:pt x="500026" y="5697"/>
                  </a:lnTo>
                  <a:lnTo>
                    <a:pt x="500419" y="5697"/>
                  </a:lnTo>
                  <a:lnTo>
                    <a:pt x="500813" y="5697"/>
                  </a:lnTo>
                </a:path>
                <a:path w="622935" h="40639">
                  <a:moveTo>
                    <a:pt x="500813" y="5697"/>
                  </a:moveTo>
                  <a:lnTo>
                    <a:pt x="500997" y="5697"/>
                  </a:lnTo>
                  <a:lnTo>
                    <a:pt x="501390" y="5697"/>
                  </a:lnTo>
                  <a:lnTo>
                    <a:pt x="501600" y="5697"/>
                  </a:lnTo>
                  <a:lnTo>
                    <a:pt x="501994" y="5697"/>
                  </a:lnTo>
                  <a:lnTo>
                    <a:pt x="502388" y="5697"/>
                  </a:lnTo>
                  <a:lnTo>
                    <a:pt x="502571" y="5697"/>
                  </a:lnTo>
                  <a:lnTo>
                    <a:pt x="502965" y="5697"/>
                  </a:lnTo>
                  <a:lnTo>
                    <a:pt x="503175" y="5697"/>
                  </a:lnTo>
                  <a:lnTo>
                    <a:pt x="503568" y="5305"/>
                  </a:lnTo>
                  <a:lnTo>
                    <a:pt x="503962" y="5305"/>
                  </a:lnTo>
                  <a:lnTo>
                    <a:pt x="504146" y="5305"/>
                  </a:lnTo>
                  <a:lnTo>
                    <a:pt x="504539" y="5305"/>
                  </a:lnTo>
                  <a:lnTo>
                    <a:pt x="504749" y="5305"/>
                  </a:lnTo>
                  <a:lnTo>
                    <a:pt x="505143" y="5305"/>
                  </a:lnTo>
                  <a:lnTo>
                    <a:pt x="505537" y="5305"/>
                  </a:lnTo>
                  <a:lnTo>
                    <a:pt x="505720" y="5305"/>
                  </a:lnTo>
                  <a:lnTo>
                    <a:pt x="506114" y="5305"/>
                  </a:lnTo>
                  <a:lnTo>
                    <a:pt x="506324" y="5305"/>
                  </a:lnTo>
                  <a:lnTo>
                    <a:pt x="506718" y="5305"/>
                  </a:lnTo>
                  <a:lnTo>
                    <a:pt x="507111" y="5305"/>
                  </a:lnTo>
                  <a:lnTo>
                    <a:pt x="507295" y="5305"/>
                  </a:lnTo>
                  <a:lnTo>
                    <a:pt x="507689" y="5305"/>
                  </a:lnTo>
                  <a:lnTo>
                    <a:pt x="507898" y="4913"/>
                  </a:lnTo>
                  <a:lnTo>
                    <a:pt x="508292" y="4913"/>
                  </a:lnTo>
                  <a:lnTo>
                    <a:pt x="508686" y="4913"/>
                  </a:lnTo>
                  <a:lnTo>
                    <a:pt x="508869" y="4913"/>
                  </a:lnTo>
                  <a:lnTo>
                    <a:pt x="509263" y="4913"/>
                  </a:lnTo>
                  <a:lnTo>
                    <a:pt x="509473" y="4913"/>
                  </a:lnTo>
                  <a:lnTo>
                    <a:pt x="509867" y="4913"/>
                  </a:lnTo>
                  <a:lnTo>
                    <a:pt x="510260" y="4913"/>
                  </a:lnTo>
                  <a:lnTo>
                    <a:pt x="510444" y="4913"/>
                  </a:lnTo>
                  <a:lnTo>
                    <a:pt x="510838" y="4913"/>
                  </a:lnTo>
                  <a:lnTo>
                    <a:pt x="511048" y="4913"/>
                  </a:lnTo>
                  <a:lnTo>
                    <a:pt x="511441" y="4913"/>
                  </a:lnTo>
                  <a:lnTo>
                    <a:pt x="511835" y="4913"/>
                  </a:lnTo>
                  <a:lnTo>
                    <a:pt x="512019" y="4913"/>
                  </a:lnTo>
                  <a:lnTo>
                    <a:pt x="512412" y="4913"/>
                  </a:lnTo>
                  <a:lnTo>
                    <a:pt x="512622" y="4913"/>
                  </a:lnTo>
                  <a:lnTo>
                    <a:pt x="513016" y="4913"/>
                  </a:lnTo>
                  <a:lnTo>
                    <a:pt x="513409" y="4913"/>
                  </a:lnTo>
                  <a:lnTo>
                    <a:pt x="513593" y="4913"/>
                  </a:lnTo>
                  <a:lnTo>
                    <a:pt x="513987" y="4913"/>
                  </a:lnTo>
                  <a:lnTo>
                    <a:pt x="514197" y="4913"/>
                  </a:lnTo>
                  <a:lnTo>
                    <a:pt x="514590" y="4913"/>
                  </a:lnTo>
                  <a:lnTo>
                    <a:pt x="514984" y="4913"/>
                  </a:lnTo>
                  <a:lnTo>
                    <a:pt x="515168" y="4913"/>
                  </a:lnTo>
                  <a:lnTo>
                    <a:pt x="515561" y="4913"/>
                  </a:lnTo>
                  <a:lnTo>
                    <a:pt x="515771" y="4913"/>
                  </a:lnTo>
                  <a:lnTo>
                    <a:pt x="516165" y="4913"/>
                  </a:lnTo>
                  <a:lnTo>
                    <a:pt x="516559" y="4913"/>
                  </a:lnTo>
                  <a:lnTo>
                    <a:pt x="516559" y="4704"/>
                  </a:lnTo>
                  <a:lnTo>
                    <a:pt x="516742" y="4704"/>
                  </a:lnTo>
                  <a:lnTo>
                    <a:pt x="517136" y="4704"/>
                  </a:lnTo>
                  <a:lnTo>
                    <a:pt x="517346" y="4704"/>
                  </a:lnTo>
                  <a:lnTo>
                    <a:pt x="517739" y="4704"/>
                  </a:lnTo>
                  <a:lnTo>
                    <a:pt x="518133" y="4704"/>
                  </a:lnTo>
                  <a:lnTo>
                    <a:pt x="518317" y="4704"/>
                  </a:lnTo>
                  <a:lnTo>
                    <a:pt x="518710" y="4704"/>
                  </a:lnTo>
                  <a:lnTo>
                    <a:pt x="518920" y="4704"/>
                  </a:lnTo>
                  <a:lnTo>
                    <a:pt x="519314" y="4704"/>
                  </a:lnTo>
                  <a:lnTo>
                    <a:pt x="519708" y="4704"/>
                  </a:lnTo>
                  <a:lnTo>
                    <a:pt x="519891" y="4704"/>
                  </a:lnTo>
                  <a:lnTo>
                    <a:pt x="520285" y="4704"/>
                  </a:lnTo>
                  <a:lnTo>
                    <a:pt x="520495" y="4704"/>
                  </a:lnTo>
                  <a:lnTo>
                    <a:pt x="520889" y="4312"/>
                  </a:lnTo>
                  <a:lnTo>
                    <a:pt x="521282" y="4312"/>
                  </a:lnTo>
                  <a:lnTo>
                    <a:pt x="521466" y="4312"/>
                  </a:lnTo>
                  <a:lnTo>
                    <a:pt x="521860" y="4312"/>
                  </a:lnTo>
                  <a:lnTo>
                    <a:pt x="522069" y="4312"/>
                  </a:lnTo>
                  <a:lnTo>
                    <a:pt x="522463" y="4312"/>
                  </a:lnTo>
                  <a:lnTo>
                    <a:pt x="522857" y="4312"/>
                  </a:lnTo>
                  <a:lnTo>
                    <a:pt x="523040" y="4312"/>
                  </a:lnTo>
                  <a:lnTo>
                    <a:pt x="523434" y="4312"/>
                  </a:lnTo>
                  <a:lnTo>
                    <a:pt x="523644" y="4312"/>
                  </a:lnTo>
                  <a:lnTo>
                    <a:pt x="524038" y="4312"/>
                  </a:lnTo>
                  <a:lnTo>
                    <a:pt x="524431" y="4312"/>
                  </a:lnTo>
                  <a:lnTo>
                    <a:pt x="524615" y="4312"/>
                  </a:lnTo>
                  <a:lnTo>
                    <a:pt x="525009" y="4312"/>
                  </a:lnTo>
                  <a:lnTo>
                    <a:pt x="525219" y="4312"/>
                  </a:lnTo>
                  <a:lnTo>
                    <a:pt x="525612" y="4312"/>
                  </a:lnTo>
                  <a:lnTo>
                    <a:pt x="526006" y="4312"/>
                  </a:lnTo>
                  <a:lnTo>
                    <a:pt x="526190" y="4312"/>
                  </a:lnTo>
                  <a:lnTo>
                    <a:pt x="526583" y="4312"/>
                  </a:lnTo>
                  <a:lnTo>
                    <a:pt x="526793" y="4312"/>
                  </a:lnTo>
                  <a:lnTo>
                    <a:pt x="527187" y="4312"/>
                  </a:lnTo>
                  <a:lnTo>
                    <a:pt x="527580" y="4312"/>
                  </a:lnTo>
                  <a:lnTo>
                    <a:pt x="527764" y="4312"/>
                  </a:lnTo>
                  <a:lnTo>
                    <a:pt x="528158" y="4312"/>
                  </a:lnTo>
                  <a:lnTo>
                    <a:pt x="528368" y="4312"/>
                  </a:lnTo>
                  <a:lnTo>
                    <a:pt x="528761" y="4312"/>
                  </a:lnTo>
                  <a:lnTo>
                    <a:pt x="529155" y="4312"/>
                  </a:lnTo>
                  <a:lnTo>
                    <a:pt x="529339" y="4312"/>
                  </a:lnTo>
                  <a:lnTo>
                    <a:pt x="529339" y="4129"/>
                  </a:lnTo>
                  <a:lnTo>
                    <a:pt x="529732" y="4129"/>
                  </a:lnTo>
                  <a:lnTo>
                    <a:pt x="529942" y="4129"/>
                  </a:lnTo>
                  <a:lnTo>
                    <a:pt x="530336" y="4129"/>
                  </a:lnTo>
                  <a:lnTo>
                    <a:pt x="530730" y="4129"/>
                  </a:lnTo>
                  <a:lnTo>
                    <a:pt x="530913" y="4129"/>
                  </a:lnTo>
                  <a:lnTo>
                    <a:pt x="531307" y="4129"/>
                  </a:lnTo>
                  <a:lnTo>
                    <a:pt x="531517" y="4129"/>
                  </a:lnTo>
                  <a:lnTo>
                    <a:pt x="531910" y="4129"/>
                  </a:lnTo>
                  <a:lnTo>
                    <a:pt x="532304" y="4129"/>
                  </a:lnTo>
                  <a:lnTo>
                    <a:pt x="532488" y="4129"/>
                  </a:lnTo>
                  <a:lnTo>
                    <a:pt x="532881" y="4129"/>
                  </a:lnTo>
                  <a:lnTo>
                    <a:pt x="533091" y="4129"/>
                  </a:lnTo>
                  <a:lnTo>
                    <a:pt x="533485" y="4129"/>
                  </a:lnTo>
                  <a:lnTo>
                    <a:pt x="533879" y="3737"/>
                  </a:lnTo>
                  <a:lnTo>
                    <a:pt x="534062" y="3737"/>
                  </a:lnTo>
                  <a:lnTo>
                    <a:pt x="534456" y="3737"/>
                  </a:lnTo>
                  <a:lnTo>
                    <a:pt x="534666" y="3737"/>
                  </a:lnTo>
                  <a:lnTo>
                    <a:pt x="535060" y="3737"/>
                  </a:lnTo>
                  <a:lnTo>
                    <a:pt x="535453" y="3737"/>
                  </a:lnTo>
                  <a:lnTo>
                    <a:pt x="535637" y="3737"/>
                  </a:lnTo>
                  <a:lnTo>
                    <a:pt x="536031" y="3737"/>
                  </a:lnTo>
                  <a:lnTo>
                    <a:pt x="536240" y="3737"/>
                  </a:lnTo>
                  <a:lnTo>
                    <a:pt x="536634" y="3737"/>
                  </a:lnTo>
                  <a:lnTo>
                    <a:pt x="537028" y="3737"/>
                  </a:lnTo>
                  <a:lnTo>
                    <a:pt x="537211" y="3737"/>
                  </a:lnTo>
                  <a:lnTo>
                    <a:pt x="537605" y="3737"/>
                  </a:lnTo>
                  <a:lnTo>
                    <a:pt x="537815" y="3737"/>
                  </a:lnTo>
                  <a:lnTo>
                    <a:pt x="538209" y="3345"/>
                  </a:lnTo>
                  <a:lnTo>
                    <a:pt x="538602" y="3345"/>
                  </a:lnTo>
                  <a:lnTo>
                    <a:pt x="538812" y="3345"/>
                  </a:lnTo>
                  <a:lnTo>
                    <a:pt x="539206" y="3345"/>
                  </a:lnTo>
                  <a:lnTo>
                    <a:pt x="539390" y="3345"/>
                  </a:lnTo>
                  <a:lnTo>
                    <a:pt x="539783" y="3345"/>
                  </a:lnTo>
                  <a:lnTo>
                    <a:pt x="540177" y="3345"/>
                  </a:lnTo>
                  <a:lnTo>
                    <a:pt x="540387" y="3345"/>
                  </a:lnTo>
                  <a:lnTo>
                    <a:pt x="540780" y="3345"/>
                  </a:lnTo>
                  <a:lnTo>
                    <a:pt x="540964" y="3345"/>
                  </a:lnTo>
                  <a:lnTo>
                    <a:pt x="541358" y="3345"/>
                  </a:lnTo>
                  <a:lnTo>
                    <a:pt x="541751" y="3345"/>
                  </a:lnTo>
                  <a:lnTo>
                    <a:pt x="541961" y="3345"/>
                  </a:lnTo>
                  <a:lnTo>
                    <a:pt x="542355" y="3345"/>
                  </a:lnTo>
                  <a:lnTo>
                    <a:pt x="542539" y="3345"/>
                  </a:lnTo>
                  <a:lnTo>
                    <a:pt x="542932" y="3345"/>
                  </a:lnTo>
                </a:path>
                <a:path w="622935" h="40639">
                  <a:moveTo>
                    <a:pt x="542932" y="3345"/>
                  </a:moveTo>
                  <a:lnTo>
                    <a:pt x="543326" y="3345"/>
                  </a:lnTo>
                  <a:lnTo>
                    <a:pt x="543536" y="3345"/>
                  </a:lnTo>
                  <a:lnTo>
                    <a:pt x="543930" y="3345"/>
                  </a:lnTo>
                  <a:lnTo>
                    <a:pt x="544113" y="3345"/>
                  </a:lnTo>
                  <a:lnTo>
                    <a:pt x="544507" y="3345"/>
                  </a:lnTo>
                  <a:lnTo>
                    <a:pt x="544901" y="3345"/>
                  </a:lnTo>
                  <a:lnTo>
                    <a:pt x="545110" y="3345"/>
                  </a:lnTo>
                  <a:lnTo>
                    <a:pt x="545504" y="3345"/>
                  </a:lnTo>
                  <a:lnTo>
                    <a:pt x="545688" y="3345"/>
                  </a:lnTo>
                  <a:lnTo>
                    <a:pt x="546081" y="3345"/>
                  </a:lnTo>
                  <a:lnTo>
                    <a:pt x="546475" y="3345"/>
                  </a:lnTo>
                  <a:lnTo>
                    <a:pt x="546685" y="3136"/>
                  </a:lnTo>
                  <a:lnTo>
                    <a:pt x="547079" y="3136"/>
                  </a:lnTo>
                  <a:lnTo>
                    <a:pt x="547262" y="3136"/>
                  </a:lnTo>
                  <a:lnTo>
                    <a:pt x="547656" y="3136"/>
                  </a:lnTo>
                  <a:lnTo>
                    <a:pt x="548050" y="3136"/>
                  </a:lnTo>
                  <a:lnTo>
                    <a:pt x="548260" y="3136"/>
                  </a:lnTo>
                  <a:lnTo>
                    <a:pt x="548653" y="3136"/>
                  </a:lnTo>
                  <a:lnTo>
                    <a:pt x="548837" y="3136"/>
                  </a:lnTo>
                  <a:lnTo>
                    <a:pt x="549231" y="3136"/>
                  </a:lnTo>
                  <a:lnTo>
                    <a:pt x="549624" y="3136"/>
                  </a:lnTo>
                  <a:lnTo>
                    <a:pt x="549834" y="3136"/>
                  </a:lnTo>
                  <a:lnTo>
                    <a:pt x="550228" y="3136"/>
                  </a:lnTo>
                  <a:lnTo>
                    <a:pt x="550411" y="3136"/>
                  </a:lnTo>
                  <a:lnTo>
                    <a:pt x="550805" y="3136"/>
                  </a:lnTo>
                  <a:lnTo>
                    <a:pt x="551199" y="3136"/>
                  </a:lnTo>
                  <a:lnTo>
                    <a:pt x="551409" y="3136"/>
                  </a:lnTo>
                  <a:lnTo>
                    <a:pt x="551802" y="3136"/>
                  </a:lnTo>
                  <a:lnTo>
                    <a:pt x="551986" y="3136"/>
                  </a:lnTo>
                  <a:lnTo>
                    <a:pt x="552380" y="3136"/>
                  </a:lnTo>
                  <a:lnTo>
                    <a:pt x="552773" y="3136"/>
                  </a:lnTo>
                  <a:lnTo>
                    <a:pt x="552983" y="3136"/>
                  </a:lnTo>
                  <a:lnTo>
                    <a:pt x="553377" y="3136"/>
                  </a:lnTo>
                  <a:lnTo>
                    <a:pt x="553561" y="3136"/>
                  </a:lnTo>
                  <a:lnTo>
                    <a:pt x="553954" y="3136"/>
                  </a:lnTo>
                  <a:lnTo>
                    <a:pt x="554348" y="3136"/>
                  </a:lnTo>
                  <a:lnTo>
                    <a:pt x="554558" y="3136"/>
                  </a:lnTo>
                  <a:lnTo>
                    <a:pt x="554951" y="3136"/>
                  </a:lnTo>
                  <a:lnTo>
                    <a:pt x="555135" y="3136"/>
                  </a:lnTo>
                  <a:lnTo>
                    <a:pt x="555135" y="2744"/>
                  </a:lnTo>
                  <a:lnTo>
                    <a:pt x="555529" y="2744"/>
                  </a:lnTo>
                  <a:lnTo>
                    <a:pt x="555922" y="2744"/>
                  </a:lnTo>
                  <a:lnTo>
                    <a:pt x="556132" y="2744"/>
                  </a:lnTo>
                  <a:lnTo>
                    <a:pt x="556526" y="2744"/>
                  </a:lnTo>
                  <a:lnTo>
                    <a:pt x="556710" y="2744"/>
                  </a:lnTo>
                  <a:lnTo>
                    <a:pt x="557103" y="2744"/>
                  </a:lnTo>
                  <a:lnTo>
                    <a:pt x="557497" y="2744"/>
                  </a:lnTo>
                  <a:lnTo>
                    <a:pt x="557707" y="2744"/>
                  </a:lnTo>
                  <a:lnTo>
                    <a:pt x="558101" y="2744"/>
                  </a:lnTo>
                  <a:lnTo>
                    <a:pt x="558284" y="2744"/>
                  </a:lnTo>
                  <a:lnTo>
                    <a:pt x="558678" y="2744"/>
                  </a:lnTo>
                  <a:lnTo>
                    <a:pt x="559072" y="2744"/>
                  </a:lnTo>
                  <a:lnTo>
                    <a:pt x="559281" y="2744"/>
                  </a:lnTo>
                  <a:lnTo>
                    <a:pt x="559675" y="2744"/>
                  </a:lnTo>
                  <a:lnTo>
                    <a:pt x="559675" y="2561"/>
                  </a:lnTo>
                  <a:lnTo>
                    <a:pt x="559859" y="2561"/>
                  </a:lnTo>
                  <a:lnTo>
                    <a:pt x="560252" y="2561"/>
                  </a:lnTo>
                  <a:lnTo>
                    <a:pt x="560646" y="2561"/>
                  </a:lnTo>
                  <a:lnTo>
                    <a:pt x="560856" y="2561"/>
                  </a:lnTo>
                  <a:lnTo>
                    <a:pt x="561250" y="2561"/>
                  </a:lnTo>
                  <a:lnTo>
                    <a:pt x="561433" y="2561"/>
                  </a:lnTo>
                  <a:lnTo>
                    <a:pt x="561827" y="2561"/>
                  </a:lnTo>
                  <a:lnTo>
                    <a:pt x="562221" y="2561"/>
                  </a:lnTo>
                  <a:lnTo>
                    <a:pt x="562431" y="2561"/>
                  </a:lnTo>
                  <a:lnTo>
                    <a:pt x="562824" y="2561"/>
                  </a:lnTo>
                  <a:lnTo>
                    <a:pt x="563008" y="2561"/>
                  </a:lnTo>
                  <a:lnTo>
                    <a:pt x="563402" y="2561"/>
                  </a:lnTo>
                  <a:lnTo>
                    <a:pt x="563795" y="2561"/>
                  </a:lnTo>
                  <a:lnTo>
                    <a:pt x="564005" y="2169"/>
                  </a:lnTo>
                  <a:lnTo>
                    <a:pt x="564399" y="2169"/>
                  </a:lnTo>
                  <a:lnTo>
                    <a:pt x="564582" y="2169"/>
                  </a:lnTo>
                  <a:lnTo>
                    <a:pt x="564976" y="2169"/>
                  </a:lnTo>
                  <a:lnTo>
                    <a:pt x="565370" y="2169"/>
                  </a:lnTo>
                  <a:lnTo>
                    <a:pt x="565580" y="2169"/>
                  </a:lnTo>
                  <a:lnTo>
                    <a:pt x="565973" y="2169"/>
                  </a:lnTo>
                  <a:lnTo>
                    <a:pt x="566157" y="2169"/>
                  </a:lnTo>
                  <a:lnTo>
                    <a:pt x="566551" y="2169"/>
                  </a:lnTo>
                  <a:lnTo>
                    <a:pt x="566944" y="2169"/>
                  </a:lnTo>
                  <a:lnTo>
                    <a:pt x="567154" y="2169"/>
                  </a:lnTo>
                  <a:lnTo>
                    <a:pt x="567548" y="2169"/>
                  </a:lnTo>
                  <a:lnTo>
                    <a:pt x="567732" y="2169"/>
                  </a:lnTo>
                  <a:lnTo>
                    <a:pt x="568125" y="2169"/>
                  </a:lnTo>
                  <a:lnTo>
                    <a:pt x="568519" y="2169"/>
                  </a:lnTo>
                  <a:lnTo>
                    <a:pt x="568729" y="2169"/>
                  </a:lnTo>
                  <a:lnTo>
                    <a:pt x="569122" y="2169"/>
                  </a:lnTo>
                  <a:lnTo>
                    <a:pt x="569306" y="2169"/>
                  </a:lnTo>
                  <a:lnTo>
                    <a:pt x="569700" y="2169"/>
                  </a:lnTo>
                  <a:lnTo>
                    <a:pt x="570093" y="2169"/>
                  </a:lnTo>
                  <a:lnTo>
                    <a:pt x="570303" y="2169"/>
                  </a:lnTo>
                  <a:lnTo>
                    <a:pt x="570697" y="2169"/>
                  </a:lnTo>
                  <a:lnTo>
                    <a:pt x="570881" y="2169"/>
                  </a:lnTo>
                  <a:lnTo>
                    <a:pt x="571274" y="2169"/>
                  </a:lnTo>
                  <a:lnTo>
                    <a:pt x="571668" y="2169"/>
                  </a:lnTo>
                  <a:lnTo>
                    <a:pt x="571878" y="2169"/>
                  </a:lnTo>
                  <a:lnTo>
                    <a:pt x="572272" y="2169"/>
                  </a:lnTo>
                  <a:lnTo>
                    <a:pt x="572455" y="2169"/>
                  </a:lnTo>
                  <a:lnTo>
                    <a:pt x="572455" y="1777"/>
                  </a:lnTo>
                  <a:lnTo>
                    <a:pt x="572849" y="1777"/>
                  </a:lnTo>
                  <a:lnTo>
                    <a:pt x="573243" y="1777"/>
                  </a:lnTo>
                  <a:lnTo>
                    <a:pt x="573452" y="1777"/>
                  </a:lnTo>
                  <a:lnTo>
                    <a:pt x="573846" y="1777"/>
                  </a:lnTo>
                  <a:lnTo>
                    <a:pt x="574030" y="1777"/>
                  </a:lnTo>
                  <a:lnTo>
                    <a:pt x="574423" y="1777"/>
                  </a:lnTo>
                  <a:lnTo>
                    <a:pt x="574817" y="1777"/>
                  </a:lnTo>
                  <a:lnTo>
                    <a:pt x="575027" y="1777"/>
                  </a:lnTo>
                  <a:lnTo>
                    <a:pt x="575421" y="1777"/>
                  </a:lnTo>
                  <a:lnTo>
                    <a:pt x="575604" y="1777"/>
                  </a:lnTo>
                  <a:lnTo>
                    <a:pt x="575998" y="1777"/>
                  </a:lnTo>
                  <a:lnTo>
                    <a:pt x="576392" y="1777"/>
                  </a:lnTo>
                  <a:lnTo>
                    <a:pt x="576602" y="1777"/>
                  </a:lnTo>
                  <a:lnTo>
                    <a:pt x="576995" y="1568"/>
                  </a:lnTo>
                  <a:lnTo>
                    <a:pt x="577179" y="1568"/>
                  </a:lnTo>
                  <a:lnTo>
                    <a:pt x="577573" y="1568"/>
                  </a:lnTo>
                  <a:lnTo>
                    <a:pt x="577966" y="1568"/>
                  </a:lnTo>
                  <a:lnTo>
                    <a:pt x="578176" y="1568"/>
                  </a:lnTo>
                  <a:lnTo>
                    <a:pt x="578570" y="1568"/>
                  </a:lnTo>
                  <a:lnTo>
                    <a:pt x="578753" y="1568"/>
                  </a:lnTo>
                  <a:lnTo>
                    <a:pt x="579147" y="1568"/>
                  </a:lnTo>
                  <a:lnTo>
                    <a:pt x="579541" y="1568"/>
                  </a:lnTo>
                  <a:lnTo>
                    <a:pt x="579751" y="1568"/>
                  </a:lnTo>
                  <a:lnTo>
                    <a:pt x="580144" y="1568"/>
                  </a:lnTo>
                  <a:lnTo>
                    <a:pt x="580328" y="1568"/>
                  </a:lnTo>
                  <a:lnTo>
                    <a:pt x="580722" y="1568"/>
                  </a:lnTo>
                  <a:lnTo>
                    <a:pt x="581115" y="1568"/>
                  </a:lnTo>
                  <a:lnTo>
                    <a:pt x="581325" y="1568"/>
                  </a:lnTo>
                  <a:lnTo>
                    <a:pt x="581719" y="1568"/>
                  </a:lnTo>
                  <a:lnTo>
                    <a:pt x="581903" y="1568"/>
                  </a:lnTo>
                  <a:lnTo>
                    <a:pt x="582296" y="1568"/>
                  </a:lnTo>
                  <a:lnTo>
                    <a:pt x="582690" y="1568"/>
                  </a:lnTo>
                  <a:lnTo>
                    <a:pt x="582900" y="1568"/>
                  </a:lnTo>
                  <a:lnTo>
                    <a:pt x="583293" y="1568"/>
                  </a:lnTo>
                  <a:lnTo>
                    <a:pt x="583477" y="1568"/>
                  </a:lnTo>
                  <a:lnTo>
                    <a:pt x="583871" y="1568"/>
                  </a:lnTo>
                  <a:lnTo>
                    <a:pt x="584264" y="1568"/>
                  </a:lnTo>
                  <a:lnTo>
                    <a:pt x="584474" y="1568"/>
                  </a:lnTo>
                  <a:lnTo>
                    <a:pt x="584868" y="1568"/>
                  </a:lnTo>
                  <a:lnTo>
                    <a:pt x="585052" y="1568"/>
                  </a:lnTo>
                  <a:lnTo>
                    <a:pt x="585445" y="1568"/>
                  </a:lnTo>
                </a:path>
                <a:path w="622935" h="40639">
                  <a:moveTo>
                    <a:pt x="585445" y="1568"/>
                  </a:moveTo>
                  <a:lnTo>
                    <a:pt x="585445" y="1176"/>
                  </a:lnTo>
                  <a:lnTo>
                    <a:pt x="585839" y="1176"/>
                  </a:lnTo>
                  <a:lnTo>
                    <a:pt x="586049" y="1176"/>
                  </a:lnTo>
                  <a:lnTo>
                    <a:pt x="586443" y="1176"/>
                  </a:lnTo>
                  <a:lnTo>
                    <a:pt x="586626" y="1176"/>
                  </a:lnTo>
                  <a:lnTo>
                    <a:pt x="587020" y="1176"/>
                  </a:lnTo>
                  <a:lnTo>
                    <a:pt x="587414" y="1176"/>
                  </a:lnTo>
                  <a:lnTo>
                    <a:pt x="587623" y="1176"/>
                  </a:lnTo>
                  <a:lnTo>
                    <a:pt x="588017" y="1176"/>
                  </a:lnTo>
                  <a:lnTo>
                    <a:pt x="588201" y="1176"/>
                  </a:lnTo>
                  <a:lnTo>
                    <a:pt x="588594" y="1176"/>
                  </a:lnTo>
                  <a:lnTo>
                    <a:pt x="588988" y="1176"/>
                  </a:lnTo>
                  <a:lnTo>
                    <a:pt x="589198" y="1176"/>
                  </a:lnTo>
                  <a:lnTo>
                    <a:pt x="589592" y="1176"/>
                  </a:lnTo>
                  <a:lnTo>
                    <a:pt x="589775" y="993"/>
                  </a:lnTo>
                  <a:lnTo>
                    <a:pt x="590169" y="993"/>
                  </a:lnTo>
                  <a:lnTo>
                    <a:pt x="590563" y="993"/>
                  </a:lnTo>
                  <a:lnTo>
                    <a:pt x="590773" y="993"/>
                  </a:lnTo>
                  <a:lnTo>
                    <a:pt x="591166" y="993"/>
                  </a:lnTo>
                  <a:lnTo>
                    <a:pt x="591350" y="993"/>
                  </a:lnTo>
                  <a:lnTo>
                    <a:pt x="591744" y="993"/>
                  </a:lnTo>
                  <a:lnTo>
                    <a:pt x="592137" y="993"/>
                  </a:lnTo>
                  <a:lnTo>
                    <a:pt x="592347" y="993"/>
                  </a:lnTo>
                  <a:lnTo>
                    <a:pt x="592741" y="993"/>
                  </a:lnTo>
                  <a:lnTo>
                    <a:pt x="592924" y="993"/>
                  </a:lnTo>
                  <a:lnTo>
                    <a:pt x="593318" y="993"/>
                  </a:lnTo>
                  <a:lnTo>
                    <a:pt x="593712" y="993"/>
                  </a:lnTo>
                  <a:lnTo>
                    <a:pt x="593922" y="993"/>
                  </a:lnTo>
                  <a:lnTo>
                    <a:pt x="594315" y="993"/>
                  </a:lnTo>
                  <a:lnTo>
                    <a:pt x="594499" y="993"/>
                  </a:lnTo>
                  <a:lnTo>
                    <a:pt x="594893" y="993"/>
                  </a:lnTo>
                  <a:lnTo>
                    <a:pt x="595286" y="993"/>
                  </a:lnTo>
                  <a:lnTo>
                    <a:pt x="595496" y="993"/>
                  </a:lnTo>
                  <a:lnTo>
                    <a:pt x="595890" y="993"/>
                  </a:lnTo>
                  <a:lnTo>
                    <a:pt x="596074" y="993"/>
                  </a:lnTo>
                  <a:lnTo>
                    <a:pt x="596467" y="993"/>
                  </a:lnTo>
                  <a:lnTo>
                    <a:pt x="596861" y="993"/>
                  </a:lnTo>
                  <a:lnTo>
                    <a:pt x="597071" y="993"/>
                  </a:lnTo>
                  <a:lnTo>
                    <a:pt x="597464" y="993"/>
                  </a:lnTo>
                  <a:lnTo>
                    <a:pt x="597648" y="993"/>
                  </a:lnTo>
                  <a:lnTo>
                    <a:pt x="598042" y="993"/>
                  </a:lnTo>
                  <a:lnTo>
                    <a:pt x="598435" y="993"/>
                  </a:lnTo>
                  <a:lnTo>
                    <a:pt x="598435" y="601"/>
                  </a:lnTo>
                  <a:lnTo>
                    <a:pt x="598645" y="601"/>
                  </a:lnTo>
                  <a:lnTo>
                    <a:pt x="599039" y="601"/>
                  </a:lnTo>
                  <a:lnTo>
                    <a:pt x="599223" y="601"/>
                  </a:lnTo>
                  <a:lnTo>
                    <a:pt x="599616" y="601"/>
                  </a:lnTo>
                  <a:lnTo>
                    <a:pt x="600010" y="601"/>
                  </a:lnTo>
                  <a:lnTo>
                    <a:pt x="600220" y="601"/>
                  </a:lnTo>
                  <a:lnTo>
                    <a:pt x="600614" y="601"/>
                  </a:lnTo>
                  <a:lnTo>
                    <a:pt x="600797" y="601"/>
                  </a:lnTo>
                  <a:lnTo>
                    <a:pt x="601191" y="601"/>
                  </a:lnTo>
                  <a:lnTo>
                    <a:pt x="601584" y="601"/>
                  </a:lnTo>
                  <a:lnTo>
                    <a:pt x="601794" y="601"/>
                  </a:lnTo>
                  <a:lnTo>
                    <a:pt x="602188" y="601"/>
                  </a:lnTo>
                  <a:lnTo>
                    <a:pt x="602372" y="601"/>
                  </a:lnTo>
                  <a:lnTo>
                    <a:pt x="602765" y="209"/>
                  </a:lnTo>
                  <a:lnTo>
                    <a:pt x="603159" y="209"/>
                  </a:lnTo>
                  <a:lnTo>
                    <a:pt x="603369" y="209"/>
                  </a:lnTo>
                  <a:lnTo>
                    <a:pt x="603763" y="209"/>
                  </a:lnTo>
                  <a:lnTo>
                    <a:pt x="603973" y="209"/>
                  </a:lnTo>
                  <a:lnTo>
                    <a:pt x="604366" y="209"/>
                  </a:lnTo>
                  <a:lnTo>
                    <a:pt x="604760" y="209"/>
                  </a:lnTo>
                  <a:lnTo>
                    <a:pt x="604944" y="209"/>
                  </a:lnTo>
                  <a:lnTo>
                    <a:pt x="605337" y="209"/>
                  </a:lnTo>
                  <a:lnTo>
                    <a:pt x="605547" y="209"/>
                  </a:lnTo>
                  <a:lnTo>
                    <a:pt x="605941" y="209"/>
                  </a:lnTo>
                  <a:lnTo>
                    <a:pt x="606334" y="209"/>
                  </a:lnTo>
                  <a:lnTo>
                    <a:pt x="606518" y="209"/>
                  </a:lnTo>
                  <a:lnTo>
                    <a:pt x="606912" y="209"/>
                  </a:lnTo>
                  <a:lnTo>
                    <a:pt x="607122" y="209"/>
                  </a:lnTo>
                  <a:lnTo>
                    <a:pt x="607515" y="209"/>
                  </a:lnTo>
                  <a:lnTo>
                    <a:pt x="607909" y="209"/>
                  </a:lnTo>
                  <a:lnTo>
                    <a:pt x="608093" y="209"/>
                  </a:lnTo>
                  <a:lnTo>
                    <a:pt x="608486" y="209"/>
                  </a:lnTo>
                  <a:lnTo>
                    <a:pt x="608696" y="209"/>
                  </a:lnTo>
                  <a:lnTo>
                    <a:pt x="609090" y="209"/>
                  </a:lnTo>
                  <a:lnTo>
                    <a:pt x="609484" y="209"/>
                  </a:lnTo>
                  <a:lnTo>
                    <a:pt x="609667" y="209"/>
                  </a:lnTo>
                  <a:lnTo>
                    <a:pt x="610061" y="209"/>
                  </a:lnTo>
                  <a:lnTo>
                    <a:pt x="610271" y="209"/>
                  </a:lnTo>
                  <a:lnTo>
                    <a:pt x="610664" y="209"/>
                  </a:lnTo>
                  <a:lnTo>
                    <a:pt x="611058" y="209"/>
                  </a:lnTo>
                  <a:lnTo>
                    <a:pt x="611242" y="209"/>
                  </a:lnTo>
                  <a:lnTo>
                    <a:pt x="611635" y="209"/>
                  </a:lnTo>
                  <a:lnTo>
                    <a:pt x="611845" y="209"/>
                  </a:lnTo>
                  <a:lnTo>
                    <a:pt x="612239" y="209"/>
                  </a:lnTo>
                  <a:lnTo>
                    <a:pt x="612633" y="0"/>
                  </a:lnTo>
                  <a:lnTo>
                    <a:pt x="612816" y="0"/>
                  </a:lnTo>
                  <a:lnTo>
                    <a:pt x="613210" y="0"/>
                  </a:lnTo>
                  <a:lnTo>
                    <a:pt x="613420" y="0"/>
                  </a:lnTo>
                  <a:lnTo>
                    <a:pt x="613814" y="0"/>
                  </a:lnTo>
                  <a:lnTo>
                    <a:pt x="614207" y="0"/>
                  </a:lnTo>
                  <a:lnTo>
                    <a:pt x="614391" y="0"/>
                  </a:lnTo>
                  <a:lnTo>
                    <a:pt x="614785" y="0"/>
                  </a:lnTo>
                  <a:lnTo>
                    <a:pt x="614994" y="0"/>
                  </a:lnTo>
                  <a:lnTo>
                    <a:pt x="615388" y="0"/>
                  </a:lnTo>
                  <a:lnTo>
                    <a:pt x="615782" y="209"/>
                  </a:lnTo>
                  <a:lnTo>
                    <a:pt x="615965" y="209"/>
                  </a:lnTo>
                  <a:lnTo>
                    <a:pt x="616359" y="209"/>
                  </a:lnTo>
                  <a:lnTo>
                    <a:pt x="616569" y="209"/>
                  </a:lnTo>
                  <a:lnTo>
                    <a:pt x="616963" y="209"/>
                  </a:lnTo>
                  <a:lnTo>
                    <a:pt x="617356" y="209"/>
                  </a:lnTo>
                  <a:lnTo>
                    <a:pt x="617540" y="209"/>
                  </a:lnTo>
                  <a:lnTo>
                    <a:pt x="617934" y="209"/>
                  </a:lnTo>
                  <a:lnTo>
                    <a:pt x="618144" y="209"/>
                  </a:lnTo>
                  <a:lnTo>
                    <a:pt x="618537" y="209"/>
                  </a:lnTo>
                  <a:lnTo>
                    <a:pt x="618931" y="601"/>
                  </a:lnTo>
                  <a:lnTo>
                    <a:pt x="619115" y="601"/>
                  </a:lnTo>
                  <a:lnTo>
                    <a:pt x="619508" y="993"/>
                  </a:lnTo>
                  <a:lnTo>
                    <a:pt x="619718" y="993"/>
                  </a:lnTo>
                  <a:lnTo>
                    <a:pt x="620112" y="993"/>
                  </a:lnTo>
                  <a:lnTo>
                    <a:pt x="620505" y="993"/>
                  </a:lnTo>
                  <a:lnTo>
                    <a:pt x="620505" y="1176"/>
                  </a:lnTo>
                  <a:lnTo>
                    <a:pt x="620689" y="1568"/>
                  </a:lnTo>
                  <a:lnTo>
                    <a:pt x="621083" y="1568"/>
                  </a:lnTo>
                  <a:lnTo>
                    <a:pt x="621293" y="1777"/>
                  </a:lnTo>
                  <a:lnTo>
                    <a:pt x="621686" y="2169"/>
                  </a:lnTo>
                  <a:lnTo>
                    <a:pt x="622080" y="2561"/>
                  </a:lnTo>
                  <a:lnTo>
                    <a:pt x="622264" y="2744"/>
                  </a:lnTo>
                  <a:lnTo>
                    <a:pt x="622264" y="3136"/>
                  </a:lnTo>
                  <a:lnTo>
                    <a:pt x="622264" y="3345"/>
                  </a:lnTo>
                  <a:lnTo>
                    <a:pt x="622657" y="3345"/>
                  </a:lnTo>
                  <a:lnTo>
                    <a:pt x="622657" y="3737"/>
                  </a:lnTo>
                  <a:lnTo>
                    <a:pt x="622657" y="4129"/>
                  </a:lnTo>
                  <a:lnTo>
                    <a:pt x="622657" y="4312"/>
                  </a:lnTo>
                  <a:lnTo>
                    <a:pt x="622867" y="4312"/>
                  </a:lnTo>
                  <a:lnTo>
                    <a:pt x="622867" y="4704"/>
                  </a:lnTo>
                  <a:lnTo>
                    <a:pt x="622867" y="4913"/>
                  </a:lnTo>
                  <a:lnTo>
                    <a:pt x="622657" y="5305"/>
                  </a:lnTo>
                  <a:lnTo>
                    <a:pt x="622657" y="5698"/>
                  </a:lnTo>
                  <a:lnTo>
                    <a:pt x="622657" y="5880"/>
                  </a:lnTo>
                  <a:lnTo>
                    <a:pt x="622264" y="6273"/>
                  </a:lnTo>
                  <a:lnTo>
                    <a:pt x="622264" y="6482"/>
                  </a:lnTo>
                  <a:lnTo>
                    <a:pt x="622264" y="6874"/>
                  </a:lnTo>
                  <a:lnTo>
                    <a:pt x="622080" y="6874"/>
                  </a:lnTo>
                  <a:lnTo>
                    <a:pt x="621686" y="7266"/>
                  </a:lnTo>
                  <a:lnTo>
                    <a:pt x="621686" y="7449"/>
                  </a:lnTo>
                  <a:lnTo>
                    <a:pt x="621293" y="7449"/>
                  </a:lnTo>
                  <a:lnTo>
                    <a:pt x="621083" y="7841"/>
                  </a:lnTo>
                  <a:lnTo>
                    <a:pt x="621083" y="8050"/>
                  </a:lnTo>
                  <a:lnTo>
                    <a:pt x="620689" y="8050"/>
                  </a:lnTo>
                </a:path>
                <a:path w="622935" h="40639">
                  <a:moveTo>
                    <a:pt x="620689" y="8050"/>
                  </a:moveTo>
                  <a:lnTo>
                    <a:pt x="620505" y="8050"/>
                  </a:lnTo>
                  <a:lnTo>
                    <a:pt x="620505" y="8442"/>
                  </a:lnTo>
                  <a:lnTo>
                    <a:pt x="620505" y="8834"/>
                  </a:lnTo>
                  <a:lnTo>
                    <a:pt x="620112" y="8834"/>
                  </a:lnTo>
                  <a:lnTo>
                    <a:pt x="619718" y="8834"/>
                  </a:lnTo>
                  <a:lnTo>
                    <a:pt x="619718" y="9017"/>
                  </a:lnTo>
                  <a:lnTo>
                    <a:pt x="619508" y="9017"/>
                  </a:lnTo>
                  <a:lnTo>
                    <a:pt x="619115" y="9017"/>
                  </a:lnTo>
                  <a:lnTo>
                    <a:pt x="618931" y="9017"/>
                  </a:lnTo>
                  <a:lnTo>
                    <a:pt x="618537" y="9409"/>
                  </a:lnTo>
                  <a:lnTo>
                    <a:pt x="618144" y="9409"/>
                  </a:lnTo>
                  <a:lnTo>
                    <a:pt x="617934" y="9409"/>
                  </a:lnTo>
                  <a:lnTo>
                    <a:pt x="617540" y="9618"/>
                  </a:lnTo>
                  <a:lnTo>
                    <a:pt x="617356" y="9618"/>
                  </a:lnTo>
                  <a:lnTo>
                    <a:pt x="616963" y="9618"/>
                  </a:lnTo>
                  <a:lnTo>
                    <a:pt x="616569" y="10010"/>
                  </a:lnTo>
                  <a:lnTo>
                    <a:pt x="616359" y="10010"/>
                  </a:lnTo>
                  <a:lnTo>
                    <a:pt x="615965" y="10010"/>
                  </a:lnTo>
                  <a:lnTo>
                    <a:pt x="615782" y="10010"/>
                  </a:lnTo>
                  <a:lnTo>
                    <a:pt x="615782" y="10402"/>
                  </a:lnTo>
                  <a:lnTo>
                    <a:pt x="615388" y="10402"/>
                  </a:lnTo>
                  <a:lnTo>
                    <a:pt x="614994" y="10402"/>
                  </a:lnTo>
                  <a:lnTo>
                    <a:pt x="614785" y="10402"/>
                  </a:lnTo>
                  <a:lnTo>
                    <a:pt x="614391" y="10402"/>
                  </a:lnTo>
                  <a:lnTo>
                    <a:pt x="614207" y="10402"/>
                  </a:lnTo>
                  <a:lnTo>
                    <a:pt x="613814" y="10402"/>
                  </a:lnTo>
                  <a:lnTo>
                    <a:pt x="613420" y="10402"/>
                  </a:lnTo>
                  <a:lnTo>
                    <a:pt x="613210" y="10402"/>
                  </a:lnTo>
                  <a:lnTo>
                    <a:pt x="612816" y="10402"/>
                  </a:lnTo>
                  <a:lnTo>
                    <a:pt x="612633" y="10402"/>
                  </a:lnTo>
                  <a:lnTo>
                    <a:pt x="612239" y="10402"/>
                  </a:lnTo>
                  <a:lnTo>
                    <a:pt x="611845" y="10402"/>
                  </a:lnTo>
                  <a:lnTo>
                    <a:pt x="611635" y="10402"/>
                  </a:lnTo>
                  <a:lnTo>
                    <a:pt x="611242" y="10402"/>
                  </a:lnTo>
                  <a:lnTo>
                    <a:pt x="611058" y="10585"/>
                  </a:lnTo>
                  <a:lnTo>
                    <a:pt x="610664" y="10585"/>
                  </a:lnTo>
                  <a:lnTo>
                    <a:pt x="610271" y="10585"/>
                  </a:lnTo>
                  <a:lnTo>
                    <a:pt x="610061" y="10585"/>
                  </a:lnTo>
                  <a:lnTo>
                    <a:pt x="609667" y="10585"/>
                  </a:lnTo>
                  <a:lnTo>
                    <a:pt x="609484" y="10585"/>
                  </a:lnTo>
                  <a:lnTo>
                    <a:pt x="609090" y="10585"/>
                  </a:lnTo>
                  <a:lnTo>
                    <a:pt x="608696" y="10585"/>
                  </a:lnTo>
                  <a:lnTo>
                    <a:pt x="608486" y="10585"/>
                  </a:lnTo>
                  <a:lnTo>
                    <a:pt x="608093" y="10585"/>
                  </a:lnTo>
                  <a:lnTo>
                    <a:pt x="607909" y="10585"/>
                  </a:lnTo>
                  <a:lnTo>
                    <a:pt x="607515" y="10585"/>
                  </a:lnTo>
                  <a:lnTo>
                    <a:pt x="607122" y="10585"/>
                  </a:lnTo>
                  <a:lnTo>
                    <a:pt x="606912" y="10585"/>
                  </a:lnTo>
                  <a:lnTo>
                    <a:pt x="606518" y="10585"/>
                  </a:lnTo>
                  <a:lnTo>
                    <a:pt x="606334" y="10585"/>
                  </a:lnTo>
                  <a:lnTo>
                    <a:pt x="605941" y="10585"/>
                  </a:lnTo>
                  <a:lnTo>
                    <a:pt x="605547" y="10585"/>
                  </a:lnTo>
                  <a:lnTo>
                    <a:pt x="605337" y="10585"/>
                  </a:lnTo>
                  <a:lnTo>
                    <a:pt x="604944" y="10585"/>
                  </a:lnTo>
                  <a:lnTo>
                    <a:pt x="603973" y="10585"/>
                  </a:lnTo>
                  <a:lnTo>
                    <a:pt x="603763" y="10585"/>
                  </a:lnTo>
                  <a:lnTo>
                    <a:pt x="602765" y="10585"/>
                  </a:lnTo>
                  <a:lnTo>
                    <a:pt x="602372" y="10977"/>
                  </a:lnTo>
                  <a:lnTo>
                    <a:pt x="602188" y="10977"/>
                  </a:lnTo>
                  <a:lnTo>
                    <a:pt x="601794" y="10977"/>
                  </a:lnTo>
                  <a:lnTo>
                    <a:pt x="601584" y="10977"/>
                  </a:lnTo>
                  <a:lnTo>
                    <a:pt x="601191" y="10977"/>
                  </a:lnTo>
                  <a:lnTo>
                    <a:pt x="600797" y="10977"/>
                  </a:lnTo>
                  <a:lnTo>
                    <a:pt x="600614" y="10977"/>
                  </a:lnTo>
                  <a:lnTo>
                    <a:pt x="600220" y="10977"/>
                  </a:lnTo>
                  <a:lnTo>
                    <a:pt x="600010" y="10977"/>
                  </a:lnTo>
                  <a:lnTo>
                    <a:pt x="599616" y="10977"/>
                  </a:lnTo>
                  <a:lnTo>
                    <a:pt x="599223" y="10977"/>
                  </a:lnTo>
                  <a:lnTo>
                    <a:pt x="599039" y="10977"/>
                  </a:lnTo>
                  <a:lnTo>
                    <a:pt x="598645" y="10977"/>
                  </a:lnTo>
                  <a:lnTo>
                    <a:pt x="598435" y="10977"/>
                  </a:lnTo>
                  <a:lnTo>
                    <a:pt x="598435" y="11186"/>
                  </a:lnTo>
                  <a:lnTo>
                    <a:pt x="598042" y="11186"/>
                  </a:lnTo>
                  <a:lnTo>
                    <a:pt x="597648" y="11186"/>
                  </a:lnTo>
                  <a:lnTo>
                    <a:pt x="597464" y="11186"/>
                  </a:lnTo>
                  <a:lnTo>
                    <a:pt x="597071" y="11186"/>
                  </a:lnTo>
                  <a:lnTo>
                    <a:pt x="596861" y="11186"/>
                  </a:lnTo>
                  <a:lnTo>
                    <a:pt x="596467" y="11186"/>
                  </a:lnTo>
                  <a:lnTo>
                    <a:pt x="596074" y="11186"/>
                  </a:lnTo>
                  <a:lnTo>
                    <a:pt x="595890" y="11186"/>
                  </a:lnTo>
                  <a:lnTo>
                    <a:pt x="595496" y="11186"/>
                  </a:lnTo>
                  <a:lnTo>
                    <a:pt x="595286" y="11186"/>
                  </a:lnTo>
                  <a:lnTo>
                    <a:pt x="594893" y="11186"/>
                  </a:lnTo>
                  <a:lnTo>
                    <a:pt x="594499" y="11186"/>
                  </a:lnTo>
                  <a:lnTo>
                    <a:pt x="594315" y="11186"/>
                  </a:lnTo>
                  <a:lnTo>
                    <a:pt x="593922" y="11186"/>
                  </a:lnTo>
                  <a:lnTo>
                    <a:pt x="593922" y="11578"/>
                  </a:lnTo>
                  <a:lnTo>
                    <a:pt x="593712" y="11578"/>
                  </a:lnTo>
                  <a:lnTo>
                    <a:pt x="593318" y="11578"/>
                  </a:lnTo>
                  <a:lnTo>
                    <a:pt x="592924" y="11578"/>
                  </a:lnTo>
                  <a:lnTo>
                    <a:pt x="592741" y="11578"/>
                  </a:lnTo>
                  <a:lnTo>
                    <a:pt x="592347" y="11578"/>
                  </a:lnTo>
                  <a:lnTo>
                    <a:pt x="592137" y="11578"/>
                  </a:lnTo>
                  <a:lnTo>
                    <a:pt x="591744" y="11578"/>
                  </a:lnTo>
                  <a:lnTo>
                    <a:pt x="591350" y="11578"/>
                  </a:lnTo>
                  <a:lnTo>
                    <a:pt x="590563" y="11578"/>
                  </a:lnTo>
                  <a:lnTo>
                    <a:pt x="590169" y="11578"/>
                  </a:lnTo>
                  <a:lnTo>
                    <a:pt x="589198" y="11578"/>
                  </a:lnTo>
                  <a:lnTo>
                    <a:pt x="588988" y="11578"/>
                  </a:lnTo>
                  <a:lnTo>
                    <a:pt x="588017" y="11578"/>
                  </a:lnTo>
                  <a:lnTo>
                    <a:pt x="587623" y="11578"/>
                  </a:lnTo>
                  <a:lnTo>
                    <a:pt x="587414" y="11578"/>
                  </a:lnTo>
                  <a:lnTo>
                    <a:pt x="587020" y="11578"/>
                  </a:lnTo>
                  <a:lnTo>
                    <a:pt x="586626" y="11578"/>
                  </a:lnTo>
                  <a:lnTo>
                    <a:pt x="586443" y="11578"/>
                  </a:lnTo>
                  <a:lnTo>
                    <a:pt x="586049" y="11578"/>
                  </a:lnTo>
                  <a:lnTo>
                    <a:pt x="585839" y="11578"/>
                  </a:lnTo>
                  <a:lnTo>
                    <a:pt x="585445" y="11578"/>
                  </a:lnTo>
                  <a:lnTo>
                    <a:pt x="585445" y="11971"/>
                  </a:lnTo>
                  <a:lnTo>
                    <a:pt x="585052" y="11971"/>
                  </a:lnTo>
                  <a:lnTo>
                    <a:pt x="584868" y="11971"/>
                  </a:lnTo>
                  <a:lnTo>
                    <a:pt x="584474" y="11971"/>
                  </a:lnTo>
                  <a:lnTo>
                    <a:pt x="584264" y="11971"/>
                  </a:lnTo>
                  <a:lnTo>
                    <a:pt x="583871" y="11971"/>
                  </a:lnTo>
                  <a:lnTo>
                    <a:pt x="583477" y="11971"/>
                  </a:lnTo>
                  <a:lnTo>
                    <a:pt x="583293" y="11971"/>
                  </a:lnTo>
                  <a:lnTo>
                    <a:pt x="582900" y="11971"/>
                  </a:lnTo>
                  <a:lnTo>
                    <a:pt x="582690" y="11971"/>
                  </a:lnTo>
                  <a:lnTo>
                    <a:pt x="582296" y="11971"/>
                  </a:lnTo>
                  <a:lnTo>
                    <a:pt x="581903" y="11971"/>
                  </a:lnTo>
                  <a:lnTo>
                    <a:pt x="581719" y="11971"/>
                  </a:lnTo>
                  <a:lnTo>
                    <a:pt x="581325" y="11971"/>
                  </a:lnTo>
                  <a:lnTo>
                    <a:pt x="581115" y="11971"/>
                  </a:lnTo>
                  <a:lnTo>
                    <a:pt x="580722" y="11971"/>
                  </a:lnTo>
                  <a:lnTo>
                    <a:pt x="580328" y="11971"/>
                  </a:lnTo>
                  <a:lnTo>
                    <a:pt x="580144" y="11971"/>
                  </a:lnTo>
                  <a:lnTo>
                    <a:pt x="579751" y="11971"/>
                  </a:lnTo>
                  <a:lnTo>
                    <a:pt x="579541" y="11971"/>
                  </a:lnTo>
                  <a:lnTo>
                    <a:pt x="579147" y="11971"/>
                  </a:lnTo>
                  <a:lnTo>
                    <a:pt x="578753" y="11971"/>
                  </a:lnTo>
                  <a:lnTo>
                    <a:pt x="578570" y="11971"/>
                  </a:lnTo>
                </a:path>
                <a:path w="622935" h="40639">
                  <a:moveTo>
                    <a:pt x="578570" y="11971"/>
                  </a:moveTo>
                  <a:lnTo>
                    <a:pt x="578176" y="11971"/>
                  </a:lnTo>
                  <a:lnTo>
                    <a:pt x="577966" y="11971"/>
                  </a:lnTo>
                  <a:lnTo>
                    <a:pt x="576995" y="11971"/>
                  </a:lnTo>
                  <a:lnTo>
                    <a:pt x="576602" y="12154"/>
                  </a:lnTo>
                  <a:lnTo>
                    <a:pt x="575604" y="12154"/>
                  </a:lnTo>
                  <a:lnTo>
                    <a:pt x="575421" y="12154"/>
                  </a:lnTo>
                  <a:lnTo>
                    <a:pt x="574423" y="12154"/>
                  </a:lnTo>
                  <a:lnTo>
                    <a:pt x="574030" y="12154"/>
                  </a:lnTo>
                  <a:lnTo>
                    <a:pt x="573846" y="12154"/>
                  </a:lnTo>
                  <a:lnTo>
                    <a:pt x="573452" y="12154"/>
                  </a:lnTo>
                  <a:lnTo>
                    <a:pt x="573243" y="12154"/>
                  </a:lnTo>
                  <a:lnTo>
                    <a:pt x="572849" y="12154"/>
                  </a:lnTo>
                  <a:lnTo>
                    <a:pt x="572455" y="12154"/>
                  </a:lnTo>
                  <a:lnTo>
                    <a:pt x="572455" y="12546"/>
                  </a:lnTo>
                  <a:lnTo>
                    <a:pt x="572272" y="12546"/>
                  </a:lnTo>
                  <a:lnTo>
                    <a:pt x="571878" y="12546"/>
                  </a:lnTo>
                  <a:lnTo>
                    <a:pt x="571668" y="12546"/>
                  </a:lnTo>
                  <a:lnTo>
                    <a:pt x="571274" y="12546"/>
                  </a:lnTo>
                  <a:lnTo>
                    <a:pt x="570881" y="12546"/>
                  </a:lnTo>
                  <a:lnTo>
                    <a:pt x="570697" y="12546"/>
                  </a:lnTo>
                  <a:lnTo>
                    <a:pt x="570303" y="12546"/>
                  </a:lnTo>
                  <a:lnTo>
                    <a:pt x="570093" y="12546"/>
                  </a:lnTo>
                  <a:lnTo>
                    <a:pt x="569700" y="12546"/>
                  </a:lnTo>
                  <a:lnTo>
                    <a:pt x="569306" y="12546"/>
                  </a:lnTo>
                  <a:lnTo>
                    <a:pt x="569122" y="12546"/>
                  </a:lnTo>
                  <a:lnTo>
                    <a:pt x="568729" y="12546"/>
                  </a:lnTo>
                  <a:lnTo>
                    <a:pt x="568519" y="12546"/>
                  </a:lnTo>
                  <a:lnTo>
                    <a:pt x="568125" y="12546"/>
                  </a:lnTo>
                  <a:lnTo>
                    <a:pt x="567732" y="12755"/>
                  </a:lnTo>
                  <a:lnTo>
                    <a:pt x="567548" y="12755"/>
                  </a:lnTo>
                  <a:lnTo>
                    <a:pt x="567154" y="12755"/>
                  </a:lnTo>
                  <a:lnTo>
                    <a:pt x="566944" y="12755"/>
                  </a:lnTo>
                  <a:lnTo>
                    <a:pt x="565973" y="12755"/>
                  </a:lnTo>
                  <a:lnTo>
                    <a:pt x="565580" y="12755"/>
                  </a:lnTo>
                  <a:lnTo>
                    <a:pt x="564582" y="12755"/>
                  </a:lnTo>
                  <a:lnTo>
                    <a:pt x="564399" y="12755"/>
                  </a:lnTo>
                  <a:lnTo>
                    <a:pt x="563402" y="12755"/>
                  </a:lnTo>
                  <a:lnTo>
                    <a:pt x="563008" y="12755"/>
                  </a:lnTo>
                  <a:lnTo>
                    <a:pt x="562824" y="12755"/>
                  </a:lnTo>
                  <a:lnTo>
                    <a:pt x="562431" y="12755"/>
                  </a:lnTo>
                  <a:lnTo>
                    <a:pt x="562221" y="12755"/>
                  </a:lnTo>
                  <a:lnTo>
                    <a:pt x="561827" y="12755"/>
                  </a:lnTo>
                  <a:lnTo>
                    <a:pt x="561433" y="12755"/>
                  </a:lnTo>
                  <a:lnTo>
                    <a:pt x="561250" y="12755"/>
                  </a:lnTo>
                  <a:lnTo>
                    <a:pt x="560856" y="12755"/>
                  </a:lnTo>
                  <a:lnTo>
                    <a:pt x="560646" y="12755"/>
                  </a:lnTo>
                  <a:lnTo>
                    <a:pt x="560252" y="12755"/>
                  </a:lnTo>
                  <a:lnTo>
                    <a:pt x="559859" y="12755"/>
                  </a:lnTo>
                  <a:lnTo>
                    <a:pt x="559675" y="12755"/>
                  </a:lnTo>
                  <a:lnTo>
                    <a:pt x="559675" y="13147"/>
                  </a:lnTo>
                  <a:lnTo>
                    <a:pt x="559281" y="13147"/>
                  </a:lnTo>
                  <a:lnTo>
                    <a:pt x="559072" y="13147"/>
                  </a:lnTo>
                  <a:lnTo>
                    <a:pt x="558678" y="13147"/>
                  </a:lnTo>
                  <a:lnTo>
                    <a:pt x="558284" y="13147"/>
                  </a:lnTo>
                  <a:lnTo>
                    <a:pt x="558101" y="13147"/>
                  </a:lnTo>
                  <a:lnTo>
                    <a:pt x="557707" y="13147"/>
                  </a:lnTo>
                  <a:lnTo>
                    <a:pt x="557497" y="13147"/>
                  </a:lnTo>
                  <a:lnTo>
                    <a:pt x="557103" y="13147"/>
                  </a:lnTo>
                  <a:lnTo>
                    <a:pt x="556710" y="13147"/>
                  </a:lnTo>
                  <a:lnTo>
                    <a:pt x="556526" y="13147"/>
                  </a:lnTo>
                  <a:lnTo>
                    <a:pt x="556132" y="13147"/>
                  </a:lnTo>
                  <a:lnTo>
                    <a:pt x="555922" y="13147"/>
                  </a:lnTo>
                  <a:lnTo>
                    <a:pt x="555529" y="13147"/>
                  </a:lnTo>
                  <a:lnTo>
                    <a:pt x="555135" y="13147"/>
                  </a:lnTo>
                  <a:lnTo>
                    <a:pt x="555135" y="13539"/>
                  </a:lnTo>
                  <a:lnTo>
                    <a:pt x="554951" y="13539"/>
                  </a:lnTo>
                  <a:lnTo>
                    <a:pt x="554558" y="13539"/>
                  </a:lnTo>
                  <a:lnTo>
                    <a:pt x="554348" y="13539"/>
                  </a:lnTo>
                  <a:lnTo>
                    <a:pt x="553954" y="13539"/>
                  </a:lnTo>
                  <a:lnTo>
                    <a:pt x="553561" y="13539"/>
                  </a:lnTo>
                  <a:lnTo>
                    <a:pt x="553377" y="13539"/>
                  </a:lnTo>
                  <a:lnTo>
                    <a:pt x="552380" y="13539"/>
                  </a:lnTo>
                  <a:lnTo>
                    <a:pt x="551986" y="13539"/>
                  </a:lnTo>
                  <a:lnTo>
                    <a:pt x="551199" y="13539"/>
                  </a:lnTo>
                  <a:lnTo>
                    <a:pt x="550805" y="13539"/>
                  </a:lnTo>
                  <a:lnTo>
                    <a:pt x="550411" y="13539"/>
                  </a:lnTo>
                  <a:lnTo>
                    <a:pt x="550228" y="13539"/>
                  </a:lnTo>
                  <a:lnTo>
                    <a:pt x="549834" y="13539"/>
                  </a:lnTo>
                  <a:lnTo>
                    <a:pt x="549624" y="13539"/>
                  </a:lnTo>
                  <a:lnTo>
                    <a:pt x="549231" y="13539"/>
                  </a:lnTo>
                  <a:lnTo>
                    <a:pt x="548837" y="13539"/>
                  </a:lnTo>
                  <a:lnTo>
                    <a:pt x="548653" y="13539"/>
                  </a:lnTo>
                  <a:lnTo>
                    <a:pt x="548260" y="13539"/>
                  </a:lnTo>
                  <a:lnTo>
                    <a:pt x="548050" y="13539"/>
                  </a:lnTo>
                  <a:lnTo>
                    <a:pt x="547656" y="13539"/>
                  </a:lnTo>
                  <a:lnTo>
                    <a:pt x="547262" y="13539"/>
                  </a:lnTo>
                  <a:lnTo>
                    <a:pt x="547079" y="13539"/>
                  </a:lnTo>
                  <a:lnTo>
                    <a:pt x="546685" y="13539"/>
                  </a:lnTo>
                  <a:lnTo>
                    <a:pt x="546475" y="13722"/>
                  </a:lnTo>
                  <a:lnTo>
                    <a:pt x="546081" y="13722"/>
                  </a:lnTo>
                  <a:lnTo>
                    <a:pt x="545688" y="13722"/>
                  </a:lnTo>
                  <a:lnTo>
                    <a:pt x="545504" y="13722"/>
                  </a:lnTo>
                  <a:lnTo>
                    <a:pt x="545110" y="13722"/>
                  </a:lnTo>
                  <a:lnTo>
                    <a:pt x="544901" y="13722"/>
                  </a:lnTo>
                  <a:lnTo>
                    <a:pt x="544507" y="13722"/>
                  </a:lnTo>
                  <a:lnTo>
                    <a:pt x="544113" y="13722"/>
                  </a:lnTo>
                  <a:lnTo>
                    <a:pt x="543930" y="13722"/>
                  </a:lnTo>
                  <a:lnTo>
                    <a:pt x="543536" y="13722"/>
                  </a:lnTo>
                  <a:lnTo>
                    <a:pt x="543326" y="13722"/>
                  </a:lnTo>
                  <a:lnTo>
                    <a:pt x="542932" y="13722"/>
                  </a:lnTo>
                  <a:lnTo>
                    <a:pt x="542539" y="13722"/>
                  </a:lnTo>
                  <a:lnTo>
                    <a:pt x="542355" y="13722"/>
                  </a:lnTo>
                  <a:lnTo>
                    <a:pt x="542355" y="14114"/>
                  </a:lnTo>
                  <a:lnTo>
                    <a:pt x="541961" y="14114"/>
                  </a:lnTo>
                  <a:lnTo>
                    <a:pt x="541751" y="14114"/>
                  </a:lnTo>
                  <a:lnTo>
                    <a:pt x="541358" y="14114"/>
                  </a:lnTo>
                  <a:lnTo>
                    <a:pt x="540964" y="14114"/>
                  </a:lnTo>
                  <a:lnTo>
                    <a:pt x="540780" y="14114"/>
                  </a:lnTo>
                  <a:lnTo>
                    <a:pt x="540387" y="14114"/>
                  </a:lnTo>
                  <a:lnTo>
                    <a:pt x="540177" y="14114"/>
                  </a:lnTo>
                  <a:lnTo>
                    <a:pt x="539783" y="14114"/>
                  </a:lnTo>
                  <a:lnTo>
                    <a:pt x="539390" y="14114"/>
                  </a:lnTo>
                  <a:lnTo>
                    <a:pt x="539206" y="14114"/>
                  </a:lnTo>
                  <a:lnTo>
                    <a:pt x="538812" y="14114"/>
                  </a:lnTo>
                  <a:lnTo>
                    <a:pt x="538602" y="14114"/>
                  </a:lnTo>
                  <a:lnTo>
                    <a:pt x="538209" y="14114"/>
                  </a:lnTo>
                  <a:lnTo>
                    <a:pt x="537815" y="14114"/>
                  </a:lnTo>
                  <a:lnTo>
                    <a:pt x="537605" y="14114"/>
                  </a:lnTo>
                  <a:lnTo>
                    <a:pt x="537211" y="14114"/>
                  </a:lnTo>
                  <a:lnTo>
                    <a:pt x="537028" y="14114"/>
                  </a:lnTo>
                  <a:lnTo>
                    <a:pt x="536634" y="14114"/>
                  </a:lnTo>
                  <a:lnTo>
                    <a:pt x="536240" y="14114"/>
                  </a:lnTo>
                </a:path>
                <a:path w="622935" h="40639">
                  <a:moveTo>
                    <a:pt x="536240" y="14114"/>
                  </a:moveTo>
                  <a:lnTo>
                    <a:pt x="536031" y="14114"/>
                  </a:lnTo>
                  <a:lnTo>
                    <a:pt x="535637" y="14114"/>
                  </a:lnTo>
                  <a:lnTo>
                    <a:pt x="535453" y="14114"/>
                  </a:lnTo>
                  <a:lnTo>
                    <a:pt x="535060" y="14114"/>
                  </a:lnTo>
                  <a:lnTo>
                    <a:pt x="534666" y="14114"/>
                  </a:lnTo>
                  <a:lnTo>
                    <a:pt x="534456" y="14114"/>
                  </a:lnTo>
                  <a:lnTo>
                    <a:pt x="534062" y="14114"/>
                  </a:lnTo>
                  <a:lnTo>
                    <a:pt x="533879" y="14114"/>
                  </a:lnTo>
                  <a:lnTo>
                    <a:pt x="533485" y="14323"/>
                  </a:lnTo>
                  <a:lnTo>
                    <a:pt x="533091" y="14323"/>
                  </a:lnTo>
                  <a:lnTo>
                    <a:pt x="532881" y="14323"/>
                  </a:lnTo>
                  <a:lnTo>
                    <a:pt x="532488" y="14323"/>
                  </a:lnTo>
                  <a:lnTo>
                    <a:pt x="532304" y="14323"/>
                  </a:lnTo>
                  <a:lnTo>
                    <a:pt x="531910" y="14323"/>
                  </a:lnTo>
                  <a:lnTo>
                    <a:pt x="531517" y="14323"/>
                  </a:lnTo>
                  <a:lnTo>
                    <a:pt x="531307" y="14323"/>
                  </a:lnTo>
                  <a:lnTo>
                    <a:pt x="530913" y="14323"/>
                  </a:lnTo>
                  <a:lnTo>
                    <a:pt x="530730" y="14323"/>
                  </a:lnTo>
                  <a:lnTo>
                    <a:pt x="530336" y="14323"/>
                  </a:lnTo>
                  <a:lnTo>
                    <a:pt x="529942" y="14323"/>
                  </a:lnTo>
                  <a:lnTo>
                    <a:pt x="529732" y="14323"/>
                  </a:lnTo>
                  <a:lnTo>
                    <a:pt x="529339" y="14323"/>
                  </a:lnTo>
                  <a:lnTo>
                    <a:pt x="529339" y="14715"/>
                  </a:lnTo>
                  <a:lnTo>
                    <a:pt x="529155" y="14715"/>
                  </a:lnTo>
                  <a:lnTo>
                    <a:pt x="528761" y="14715"/>
                  </a:lnTo>
                  <a:lnTo>
                    <a:pt x="528368" y="14715"/>
                  </a:lnTo>
                  <a:lnTo>
                    <a:pt x="528158" y="14715"/>
                  </a:lnTo>
                  <a:lnTo>
                    <a:pt x="527187" y="14715"/>
                  </a:lnTo>
                  <a:lnTo>
                    <a:pt x="526793" y="14715"/>
                  </a:lnTo>
                  <a:lnTo>
                    <a:pt x="526006" y="14715"/>
                  </a:lnTo>
                  <a:lnTo>
                    <a:pt x="525612" y="14715"/>
                  </a:lnTo>
                  <a:lnTo>
                    <a:pt x="525219" y="14715"/>
                  </a:lnTo>
                  <a:lnTo>
                    <a:pt x="525009" y="14715"/>
                  </a:lnTo>
                  <a:lnTo>
                    <a:pt x="524615" y="14715"/>
                  </a:lnTo>
                  <a:lnTo>
                    <a:pt x="524431" y="14715"/>
                  </a:lnTo>
                  <a:lnTo>
                    <a:pt x="524038" y="14715"/>
                  </a:lnTo>
                  <a:lnTo>
                    <a:pt x="523644" y="14715"/>
                  </a:lnTo>
                  <a:lnTo>
                    <a:pt x="523434" y="14715"/>
                  </a:lnTo>
                  <a:lnTo>
                    <a:pt x="523040" y="14715"/>
                  </a:lnTo>
                  <a:lnTo>
                    <a:pt x="522857" y="14715"/>
                  </a:lnTo>
                  <a:lnTo>
                    <a:pt x="522463" y="14715"/>
                  </a:lnTo>
                  <a:lnTo>
                    <a:pt x="522069" y="14715"/>
                  </a:lnTo>
                  <a:lnTo>
                    <a:pt x="521860" y="14715"/>
                  </a:lnTo>
                  <a:lnTo>
                    <a:pt x="521466" y="14715"/>
                  </a:lnTo>
                  <a:lnTo>
                    <a:pt x="521282" y="14715"/>
                  </a:lnTo>
                  <a:lnTo>
                    <a:pt x="520889" y="14715"/>
                  </a:lnTo>
                  <a:lnTo>
                    <a:pt x="520495" y="15107"/>
                  </a:lnTo>
                  <a:lnTo>
                    <a:pt x="520285" y="15107"/>
                  </a:lnTo>
                  <a:lnTo>
                    <a:pt x="519891" y="15107"/>
                  </a:lnTo>
                  <a:lnTo>
                    <a:pt x="519708" y="15107"/>
                  </a:lnTo>
                  <a:lnTo>
                    <a:pt x="519314" y="15107"/>
                  </a:lnTo>
                  <a:lnTo>
                    <a:pt x="518920" y="15107"/>
                  </a:lnTo>
                  <a:lnTo>
                    <a:pt x="518710" y="15107"/>
                  </a:lnTo>
                  <a:lnTo>
                    <a:pt x="518317" y="15107"/>
                  </a:lnTo>
                  <a:lnTo>
                    <a:pt x="518133" y="15107"/>
                  </a:lnTo>
                  <a:lnTo>
                    <a:pt x="517739" y="15107"/>
                  </a:lnTo>
                  <a:lnTo>
                    <a:pt x="517346" y="15107"/>
                  </a:lnTo>
                  <a:lnTo>
                    <a:pt x="517136" y="15107"/>
                  </a:lnTo>
                  <a:lnTo>
                    <a:pt x="516742" y="15107"/>
                  </a:lnTo>
                  <a:lnTo>
                    <a:pt x="516559" y="15107"/>
                  </a:lnTo>
                  <a:lnTo>
                    <a:pt x="516559" y="15290"/>
                  </a:lnTo>
                  <a:lnTo>
                    <a:pt x="516165" y="15290"/>
                  </a:lnTo>
                  <a:lnTo>
                    <a:pt x="515771" y="15290"/>
                  </a:lnTo>
                  <a:lnTo>
                    <a:pt x="515561" y="15290"/>
                  </a:lnTo>
                  <a:lnTo>
                    <a:pt x="515168" y="15290"/>
                  </a:lnTo>
                  <a:lnTo>
                    <a:pt x="514984" y="15290"/>
                  </a:lnTo>
                  <a:lnTo>
                    <a:pt x="514590" y="15290"/>
                  </a:lnTo>
                  <a:lnTo>
                    <a:pt x="513593" y="15290"/>
                  </a:lnTo>
                  <a:lnTo>
                    <a:pt x="513409" y="15290"/>
                  </a:lnTo>
                  <a:lnTo>
                    <a:pt x="512412" y="15290"/>
                  </a:lnTo>
                  <a:lnTo>
                    <a:pt x="512019" y="15290"/>
                  </a:lnTo>
                  <a:lnTo>
                    <a:pt x="511048" y="15290"/>
                  </a:lnTo>
                  <a:lnTo>
                    <a:pt x="510838" y="15290"/>
                  </a:lnTo>
                  <a:lnTo>
                    <a:pt x="510444" y="15290"/>
                  </a:lnTo>
                  <a:lnTo>
                    <a:pt x="510260" y="15290"/>
                  </a:lnTo>
                  <a:lnTo>
                    <a:pt x="509867" y="15290"/>
                  </a:lnTo>
                  <a:lnTo>
                    <a:pt x="509473" y="15290"/>
                  </a:lnTo>
                  <a:lnTo>
                    <a:pt x="509263" y="15290"/>
                  </a:lnTo>
                  <a:lnTo>
                    <a:pt x="508869" y="15290"/>
                  </a:lnTo>
                  <a:lnTo>
                    <a:pt x="508686" y="15290"/>
                  </a:lnTo>
                  <a:lnTo>
                    <a:pt x="508292" y="15290"/>
                  </a:lnTo>
                  <a:lnTo>
                    <a:pt x="507898" y="15290"/>
                  </a:lnTo>
                  <a:lnTo>
                    <a:pt x="507689" y="15682"/>
                  </a:lnTo>
                  <a:lnTo>
                    <a:pt x="507295" y="15682"/>
                  </a:lnTo>
                  <a:lnTo>
                    <a:pt x="507111" y="15682"/>
                  </a:lnTo>
                  <a:lnTo>
                    <a:pt x="506718" y="15682"/>
                  </a:lnTo>
                  <a:lnTo>
                    <a:pt x="506324" y="15682"/>
                  </a:lnTo>
                  <a:lnTo>
                    <a:pt x="506114" y="15682"/>
                  </a:lnTo>
                  <a:lnTo>
                    <a:pt x="505720" y="15682"/>
                  </a:lnTo>
                  <a:lnTo>
                    <a:pt x="505537" y="15682"/>
                  </a:lnTo>
                  <a:lnTo>
                    <a:pt x="505143" y="15682"/>
                  </a:lnTo>
                  <a:lnTo>
                    <a:pt x="504749" y="15682"/>
                  </a:lnTo>
                  <a:lnTo>
                    <a:pt x="503962" y="15682"/>
                  </a:lnTo>
                  <a:lnTo>
                    <a:pt x="503568" y="15682"/>
                  </a:lnTo>
                  <a:lnTo>
                    <a:pt x="503175" y="15891"/>
                  </a:lnTo>
                  <a:lnTo>
                    <a:pt x="502965" y="15891"/>
                  </a:lnTo>
                  <a:lnTo>
                    <a:pt x="502571" y="15891"/>
                  </a:lnTo>
                  <a:lnTo>
                    <a:pt x="502388" y="15891"/>
                  </a:lnTo>
                  <a:lnTo>
                    <a:pt x="501390" y="15891"/>
                  </a:lnTo>
                  <a:lnTo>
                    <a:pt x="500997" y="15891"/>
                  </a:lnTo>
                  <a:lnTo>
                    <a:pt x="500026" y="15891"/>
                  </a:lnTo>
                  <a:lnTo>
                    <a:pt x="499816" y="15891"/>
                  </a:lnTo>
                  <a:lnTo>
                    <a:pt x="498845" y="15891"/>
                  </a:lnTo>
                  <a:lnTo>
                    <a:pt x="498451" y="15891"/>
                  </a:lnTo>
                  <a:lnTo>
                    <a:pt x="497664" y="15891"/>
                  </a:lnTo>
                  <a:lnTo>
                    <a:pt x="497270" y="15891"/>
                  </a:lnTo>
                  <a:lnTo>
                    <a:pt x="496877" y="15891"/>
                  </a:lnTo>
                  <a:lnTo>
                    <a:pt x="496667" y="15891"/>
                  </a:lnTo>
                  <a:lnTo>
                    <a:pt x="496273" y="15891"/>
                  </a:lnTo>
                  <a:lnTo>
                    <a:pt x="496089" y="15891"/>
                  </a:lnTo>
                  <a:lnTo>
                    <a:pt x="495696" y="15891"/>
                  </a:lnTo>
                  <a:lnTo>
                    <a:pt x="495302" y="15891"/>
                  </a:lnTo>
                  <a:lnTo>
                    <a:pt x="495092" y="15891"/>
                  </a:lnTo>
                  <a:lnTo>
                    <a:pt x="494698" y="16283"/>
                  </a:lnTo>
                  <a:lnTo>
                    <a:pt x="494515" y="16283"/>
                  </a:lnTo>
                  <a:lnTo>
                    <a:pt x="494121" y="16283"/>
                  </a:lnTo>
                  <a:lnTo>
                    <a:pt x="493727" y="16283"/>
                  </a:lnTo>
                </a:path>
                <a:path w="622935" h="40639">
                  <a:moveTo>
                    <a:pt x="493727" y="16283"/>
                  </a:moveTo>
                  <a:lnTo>
                    <a:pt x="493518" y="16283"/>
                  </a:lnTo>
                  <a:lnTo>
                    <a:pt x="493124" y="16283"/>
                  </a:lnTo>
                  <a:lnTo>
                    <a:pt x="492940" y="16283"/>
                  </a:lnTo>
                  <a:lnTo>
                    <a:pt x="492547" y="16283"/>
                  </a:lnTo>
                  <a:lnTo>
                    <a:pt x="492153" y="16283"/>
                  </a:lnTo>
                  <a:lnTo>
                    <a:pt x="491943" y="16283"/>
                  </a:lnTo>
                  <a:lnTo>
                    <a:pt x="491549" y="16283"/>
                  </a:lnTo>
                  <a:lnTo>
                    <a:pt x="491366" y="16283"/>
                  </a:lnTo>
                  <a:lnTo>
                    <a:pt x="490972" y="16283"/>
                  </a:lnTo>
                  <a:lnTo>
                    <a:pt x="490578" y="16283"/>
                  </a:lnTo>
                  <a:lnTo>
                    <a:pt x="490578" y="16675"/>
                  </a:lnTo>
                  <a:lnTo>
                    <a:pt x="490368" y="16675"/>
                  </a:lnTo>
                  <a:lnTo>
                    <a:pt x="489975" y="16675"/>
                  </a:lnTo>
                  <a:lnTo>
                    <a:pt x="489791" y="16675"/>
                  </a:lnTo>
                  <a:lnTo>
                    <a:pt x="489397" y="16675"/>
                  </a:lnTo>
                  <a:lnTo>
                    <a:pt x="489004" y="16675"/>
                  </a:lnTo>
                  <a:lnTo>
                    <a:pt x="488794" y="16675"/>
                  </a:lnTo>
                  <a:lnTo>
                    <a:pt x="487823" y="16675"/>
                  </a:lnTo>
                  <a:lnTo>
                    <a:pt x="487429" y="16675"/>
                  </a:lnTo>
                  <a:lnTo>
                    <a:pt x="486642" y="16675"/>
                  </a:lnTo>
                  <a:lnTo>
                    <a:pt x="486248" y="16675"/>
                  </a:lnTo>
                  <a:lnTo>
                    <a:pt x="485251" y="16675"/>
                  </a:lnTo>
                  <a:lnTo>
                    <a:pt x="485067" y="16675"/>
                  </a:lnTo>
                  <a:lnTo>
                    <a:pt x="484674" y="16675"/>
                  </a:lnTo>
                  <a:lnTo>
                    <a:pt x="484280" y="16675"/>
                  </a:lnTo>
                  <a:lnTo>
                    <a:pt x="484070" y="16675"/>
                  </a:lnTo>
                  <a:lnTo>
                    <a:pt x="483677" y="16675"/>
                  </a:lnTo>
                  <a:lnTo>
                    <a:pt x="483493" y="16675"/>
                  </a:lnTo>
                  <a:lnTo>
                    <a:pt x="483099" y="16675"/>
                  </a:lnTo>
                  <a:lnTo>
                    <a:pt x="482706" y="16675"/>
                  </a:lnTo>
                  <a:lnTo>
                    <a:pt x="482496" y="16675"/>
                  </a:lnTo>
                  <a:lnTo>
                    <a:pt x="482102" y="16675"/>
                  </a:lnTo>
                  <a:lnTo>
                    <a:pt x="481918" y="16858"/>
                  </a:lnTo>
                  <a:lnTo>
                    <a:pt x="481525" y="16858"/>
                  </a:lnTo>
                  <a:lnTo>
                    <a:pt x="481131" y="16858"/>
                  </a:lnTo>
                  <a:lnTo>
                    <a:pt x="480921" y="16858"/>
                  </a:lnTo>
                  <a:lnTo>
                    <a:pt x="480527" y="16858"/>
                  </a:lnTo>
                  <a:lnTo>
                    <a:pt x="480344" y="16858"/>
                  </a:lnTo>
                  <a:lnTo>
                    <a:pt x="479950" y="16858"/>
                  </a:lnTo>
                  <a:lnTo>
                    <a:pt x="479556" y="16858"/>
                  </a:lnTo>
                  <a:lnTo>
                    <a:pt x="479347" y="16858"/>
                  </a:lnTo>
                  <a:lnTo>
                    <a:pt x="478953" y="16858"/>
                  </a:lnTo>
                  <a:lnTo>
                    <a:pt x="478769" y="16858"/>
                  </a:lnTo>
                  <a:lnTo>
                    <a:pt x="478376" y="16858"/>
                  </a:lnTo>
                  <a:lnTo>
                    <a:pt x="477982" y="16858"/>
                  </a:lnTo>
                  <a:lnTo>
                    <a:pt x="477772" y="16858"/>
                  </a:lnTo>
                  <a:lnTo>
                    <a:pt x="477772" y="17250"/>
                  </a:lnTo>
                  <a:lnTo>
                    <a:pt x="477378" y="17250"/>
                  </a:lnTo>
                  <a:lnTo>
                    <a:pt x="477195" y="17250"/>
                  </a:lnTo>
                  <a:lnTo>
                    <a:pt x="476801" y="17250"/>
                  </a:lnTo>
                  <a:lnTo>
                    <a:pt x="476407" y="17250"/>
                  </a:lnTo>
                  <a:lnTo>
                    <a:pt x="476197" y="17250"/>
                  </a:lnTo>
                  <a:lnTo>
                    <a:pt x="475804" y="17250"/>
                  </a:lnTo>
                  <a:lnTo>
                    <a:pt x="475620" y="17250"/>
                  </a:lnTo>
                  <a:lnTo>
                    <a:pt x="475226" y="17250"/>
                  </a:lnTo>
                  <a:lnTo>
                    <a:pt x="474229" y="17250"/>
                  </a:lnTo>
                  <a:lnTo>
                    <a:pt x="474046" y="17250"/>
                  </a:lnTo>
                  <a:lnTo>
                    <a:pt x="473652" y="17250"/>
                  </a:lnTo>
                  <a:lnTo>
                    <a:pt x="473232" y="17250"/>
                  </a:lnTo>
                  <a:lnTo>
                    <a:pt x="473048" y="17250"/>
                  </a:lnTo>
                  <a:lnTo>
                    <a:pt x="472655" y="17250"/>
                  </a:lnTo>
                  <a:lnTo>
                    <a:pt x="472445" y="17250"/>
                  </a:lnTo>
                  <a:lnTo>
                    <a:pt x="472051" y="17250"/>
                  </a:lnTo>
                  <a:lnTo>
                    <a:pt x="471657" y="17250"/>
                  </a:lnTo>
                  <a:lnTo>
                    <a:pt x="471474" y="17250"/>
                  </a:lnTo>
                  <a:lnTo>
                    <a:pt x="471080" y="17250"/>
                  </a:lnTo>
                  <a:lnTo>
                    <a:pt x="470870" y="17250"/>
                  </a:lnTo>
                  <a:lnTo>
                    <a:pt x="470477" y="17250"/>
                  </a:lnTo>
                  <a:lnTo>
                    <a:pt x="470083" y="17250"/>
                  </a:lnTo>
                  <a:lnTo>
                    <a:pt x="469899" y="17250"/>
                  </a:lnTo>
                  <a:lnTo>
                    <a:pt x="469506" y="17250"/>
                  </a:lnTo>
                  <a:lnTo>
                    <a:pt x="469296" y="17250"/>
                  </a:lnTo>
                  <a:lnTo>
                    <a:pt x="468902" y="17459"/>
                  </a:lnTo>
                  <a:lnTo>
                    <a:pt x="468508" y="17459"/>
                  </a:lnTo>
                  <a:lnTo>
                    <a:pt x="468325" y="17459"/>
                  </a:lnTo>
                  <a:lnTo>
                    <a:pt x="467931" y="17459"/>
                  </a:lnTo>
                  <a:lnTo>
                    <a:pt x="467721" y="17459"/>
                  </a:lnTo>
                  <a:lnTo>
                    <a:pt x="467327" y="17459"/>
                  </a:lnTo>
                  <a:lnTo>
                    <a:pt x="466934" y="17459"/>
                  </a:lnTo>
                  <a:lnTo>
                    <a:pt x="466750" y="17459"/>
                  </a:lnTo>
                  <a:lnTo>
                    <a:pt x="466356" y="17459"/>
                  </a:lnTo>
                  <a:lnTo>
                    <a:pt x="466147" y="17459"/>
                  </a:lnTo>
                  <a:lnTo>
                    <a:pt x="465753" y="17459"/>
                  </a:lnTo>
                  <a:lnTo>
                    <a:pt x="465359" y="17459"/>
                  </a:lnTo>
                  <a:lnTo>
                    <a:pt x="465176" y="17459"/>
                  </a:lnTo>
                  <a:lnTo>
                    <a:pt x="464782" y="17459"/>
                  </a:lnTo>
                  <a:lnTo>
                    <a:pt x="464782" y="17852"/>
                  </a:lnTo>
                  <a:lnTo>
                    <a:pt x="464572" y="17852"/>
                  </a:lnTo>
                  <a:lnTo>
                    <a:pt x="464178" y="17852"/>
                  </a:lnTo>
                  <a:lnTo>
                    <a:pt x="463785" y="17852"/>
                  </a:lnTo>
                  <a:lnTo>
                    <a:pt x="463601" y="17852"/>
                  </a:lnTo>
                  <a:lnTo>
                    <a:pt x="463207" y="17852"/>
                  </a:lnTo>
                  <a:lnTo>
                    <a:pt x="462997" y="17852"/>
                  </a:lnTo>
                  <a:lnTo>
                    <a:pt x="462604" y="17852"/>
                  </a:lnTo>
                  <a:lnTo>
                    <a:pt x="462210" y="17852"/>
                  </a:lnTo>
                  <a:lnTo>
                    <a:pt x="462026" y="17852"/>
                  </a:lnTo>
                  <a:lnTo>
                    <a:pt x="461633" y="17852"/>
                  </a:lnTo>
                  <a:lnTo>
                    <a:pt x="461423" y="17852"/>
                  </a:lnTo>
                  <a:lnTo>
                    <a:pt x="461029" y="17852"/>
                  </a:lnTo>
                  <a:lnTo>
                    <a:pt x="460636" y="17852"/>
                  </a:lnTo>
                  <a:lnTo>
                    <a:pt x="460452" y="17852"/>
                  </a:lnTo>
                  <a:lnTo>
                    <a:pt x="460058" y="17852"/>
                  </a:lnTo>
                  <a:lnTo>
                    <a:pt x="459848" y="17852"/>
                  </a:lnTo>
                  <a:lnTo>
                    <a:pt x="459455" y="17852"/>
                  </a:lnTo>
                  <a:lnTo>
                    <a:pt x="459061" y="17852"/>
                  </a:lnTo>
                  <a:lnTo>
                    <a:pt x="458877" y="17852"/>
                  </a:lnTo>
                  <a:lnTo>
                    <a:pt x="458484" y="17852"/>
                  </a:lnTo>
                  <a:lnTo>
                    <a:pt x="458274" y="17852"/>
                  </a:lnTo>
                  <a:lnTo>
                    <a:pt x="457880" y="17852"/>
                  </a:lnTo>
                  <a:lnTo>
                    <a:pt x="457486" y="17852"/>
                  </a:lnTo>
                  <a:lnTo>
                    <a:pt x="457303" y="17852"/>
                  </a:lnTo>
                  <a:lnTo>
                    <a:pt x="456909" y="17852"/>
                  </a:lnTo>
                  <a:lnTo>
                    <a:pt x="456699" y="17852"/>
                  </a:lnTo>
                  <a:lnTo>
                    <a:pt x="456306" y="17852"/>
                  </a:lnTo>
                  <a:lnTo>
                    <a:pt x="455912" y="18244"/>
                  </a:lnTo>
                  <a:lnTo>
                    <a:pt x="455728" y="18244"/>
                  </a:lnTo>
                  <a:lnTo>
                    <a:pt x="455335" y="18244"/>
                  </a:lnTo>
                  <a:lnTo>
                    <a:pt x="455125" y="18244"/>
                  </a:lnTo>
                  <a:lnTo>
                    <a:pt x="454731" y="18244"/>
                  </a:lnTo>
                  <a:lnTo>
                    <a:pt x="454337" y="18244"/>
                  </a:lnTo>
                  <a:lnTo>
                    <a:pt x="454154" y="18244"/>
                  </a:lnTo>
                  <a:lnTo>
                    <a:pt x="453760" y="18244"/>
                  </a:lnTo>
                  <a:lnTo>
                    <a:pt x="453550" y="18244"/>
                  </a:lnTo>
                  <a:lnTo>
                    <a:pt x="453156" y="18244"/>
                  </a:lnTo>
                  <a:lnTo>
                    <a:pt x="452763" y="18244"/>
                  </a:lnTo>
                  <a:lnTo>
                    <a:pt x="452579" y="18244"/>
                  </a:lnTo>
                  <a:lnTo>
                    <a:pt x="452185" y="18244"/>
                  </a:lnTo>
                  <a:lnTo>
                    <a:pt x="451976" y="18244"/>
                  </a:lnTo>
                  <a:lnTo>
                    <a:pt x="451976" y="18427"/>
                  </a:lnTo>
                  <a:lnTo>
                    <a:pt x="451582" y="18427"/>
                  </a:lnTo>
                </a:path>
                <a:path w="622935" h="40639">
                  <a:moveTo>
                    <a:pt x="451582" y="18427"/>
                  </a:moveTo>
                  <a:lnTo>
                    <a:pt x="451188" y="18427"/>
                  </a:lnTo>
                  <a:lnTo>
                    <a:pt x="451005" y="18427"/>
                  </a:lnTo>
                  <a:lnTo>
                    <a:pt x="450611" y="18427"/>
                  </a:lnTo>
                  <a:lnTo>
                    <a:pt x="450401" y="18427"/>
                  </a:lnTo>
                  <a:lnTo>
                    <a:pt x="450007" y="18427"/>
                  </a:lnTo>
                  <a:lnTo>
                    <a:pt x="449036" y="18427"/>
                  </a:lnTo>
                  <a:lnTo>
                    <a:pt x="448826" y="18427"/>
                  </a:lnTo>
                  <a:lnTo>
                    <a:pt x="448433" y="18427"/>
                  </a:lnTo>
                  <a:lnTo>
                    <a:pt x="448039" y="18427"/>
                  </a:lnTo>
                  <a:lnTo>
                    <a:pt x="447855" y="18427"/>
                  </a:lnTo>
                  <a:lnTo>
                    <a:pt x="447462" y="18427"/>
                  </a:lnTo>
                  <a:lnTo>
                    <a:pt x="447252" y="18427"/>
                  </a:lnTo>
                  <a:lnTo>
                    <a:pt x="446858" y="18427"/>
                  </a:lnTo>
                  <a:lnTo>
                    <a:pt x="446465" y="18427"/>
                  </a:lnTo>
                  <a:lnTo>
                    <a:pt x="446281" y="18427"/>
                  </a:lnTo>
                  <a:lnTo>
                    <a:pt x="445887" y="18427"/>
                  </a:lnTo>
                  <a:lnTo>
                    <a:pt x="445677" y="18427"/>
                  </a:lnTo>
                  <a:lnTo>
                    <a:pt x="445284" y="18427"/>
                  </a:lnTo>
                  <a:lnTo>
                    <a:pt x="444890" y="18427"/>
                  </a:lnTo>
                  <a:lnTo>
                    <a:pt x="444706" y="18427"/>
                  </a:lnTo>
                  <a:lnTo>
                    <a:pt x="444313" y="18427"/>
                  </a:lnTo>
                  <a:lnTo>
                    <a:pt x="444103" y="18427"/>
                  </a:lnTo>
                  <a:lnTo>
                    <a:pt x="443709" y="18427"/>
                  </a:lnTo>
                  <a:lnTo>
                    <a:pt x="443315" y="18427"/>
                  </a:lnTo>
                  <a:lnTo>
                    <a:pt x="443132" y="18819"/>
                  </a:lnTo>
                  <a:lnTo>
                    <a:pt x="442738" y="18819"/>
                  </a:lnTo>
                  <a:lnTo>
                    <a:pt x="442528" y="18819"/>
                  </a:lnTo>
                  <a:lnTo>
                    <a:pt x="442135" y="18819"/>
                  </a:lnTo>
                  <a:lnTo>
                    <a:pt x="441741" y="18819"/>
                  </a:lnTo>
                  <a:lnTo>
                    <a:pt x="441557" y="18819"/>
                  </a:lnTo>
                  <a:lnTo>
                    <a:pt x="441164" y="18819"/>
                  </a:lnTo>
                  <a:lnTo>
                    <a:pt x="440954" y="18819"/>
                  </a:lnTo>
                  <a:lnTo>
                    <a:pt x="440560" y="18819"/>
                  </a:lnTo>
                  <a:lnTo>
                    <a:pt x="440166" y="18819"/>
                  </a:lnTo>
                  <a:lnTo>
                    <a:pt x="439983" y="18819"/>
                  </a:lnTo>
                  <a:lnTo>
                    <a:pt x="439589" y="18819"/>
                  </a:lnTo>
                  <a:lnTo>
                    <a:pt x="439379" y="18819"/>
                  </a:lnTo>
                  <a:lnTo>
                    <a:pt x="438985" y="18819"/>
                  </a:lnTo>
                  <a:lnTo>
                    <a:pt x="438592" y="19028"/>
                  </a:lnTo>
                  <a:lnTo>
                    <a:pt x="438408" y="19028"/>
                  </a:lnTo>
                  <a:lnTo>
                    <a:pt x="438014" y="19028"/>
                  </a:lnTo>
                  <a:lnTo>
                    <a:pt x="437805" y="19028"/>
                  </a:lnTo>
                  <a:lnTo>
                    <a:pt x="436834" y="19028"/>
                  </a:lnTo>
                  <a:lnTo>
                    <a:pt x="436440" y="19028"/>
                  </a:lnTo>
                  <a:lnTo>
                    <a:pt x="435443" y="19028"/>
                  </a:lnTo>
                  <a:lnTo>
                    <a:pt x="435259" y="19028"/>
                  </a:lnTo>
                  <a:lnTo>
                    <a:pt x="434865" y="19028"/>
                  </a:lnTo>
                  <a:lnTo>
                    <a:pt x="434655" y="19028"/>
                  </a:lnTo>
                  <a:lnTo>
                    <a:pt x="434655" y="19420"/>
                  </a:lnTo>
                  <a:lnTo>
                    <a:pt x="434262" y="19420"/>
                  </a:lnTo>
                  <a:lnTo>
                    <a:pt x="433868" y="19420"/>
                  </a:lnTo>
                  <a:lnTo>
                    <a:pt x="433684" y="19420"/>
                  </a:lnTo>
                  <a:lnTo>
                    <a:pt x="433291" y="19420"/>
                  </a:lnTo>
                  <a:lnTo>
                    <a:pt x="433081" y="19420"/>
                  </a:lnTo>
                  <a:lnTo>
                    <a:pt x="432687" y="19420"/>
                  </a:lnTo>
                  <a:lnTo>
                    <a:pt x="432294" y="19420"/>
                  </a:lnTo>
                  <a:lnTo>
                    <a:pt x="432110" y="19420"/>
                  </a:lnTo>
                  <a:lnTo>
                    <a:pt x="431716" y="19420"/>
                  </a:lnTo>
                  <a:lnTo>
                    <a:pt x="431506" y="19420"/>
                  </a:lnTo>
                  <a:lnTo>
                    <a:pt x="431113" y="19420"/>
                  </a:lnTo>
                  <a:lnTo>
                    <a:pt x="430719" y="19420"/>
                  </a:lnTo>
                  <a:lnTo>
                    <a:pt x="430535" y="19420"/>
                  </a:lnTo>
                  <a:lnTo>
                    <a:pt x="430142" y="19420"/>
                  </a:lnTo>
                  <a:lnTo>
                    <a:pt x="429932" y="19420"/>
                  </a:lnTo>
                  <a:lnTo>
                    <a:pt x="429538" y="19420"/>
                  </a:lnTo>
                  <a:lnTo>
                    <a:pt x="429144" y="19420"/>
                  </a:lnTo>
                  <a:lnTo>
                    <a:pt x="428961" y="19420"/>
                  </a:lnTo>
                  <a:lnTo>
                    <a:pt x="428567" y="19420"/>
                  </a:lnTo>
                  <a:lnTo>
                    <a:pt x="428357" y="19420"/>
                  </a:lnTo>
                  <a:lnTo>
                    <a:pt x="427964" y="19420"/>
                  </a:lnTo>
                  <a:lnTo>
                    <a:pt x="426993" y="19420"/>
                  </a:lnTo>
                  <a:lnTo>
                    <a:pt x="426783" y="19420"/>
                  </a:lnTo>
                  <a:lnTo>
                    <a:pt x="426389" y="19420"/>
                  </a:lnTo>
                  <a:lnTo>
                    <a:pt x="425995" y="19420"/>
                  </a:lnTo>
                  <a:lnTo>
                    <a:pt x="425995" y="19812"/>
                  </a:lnTo>
                  <a:lnTo>
                    <a:pt x="425812" y="19812"/>
                  </a:lnTo>
                  <a:lnTo>
                    <a:pt x="425418" y="19812"/>
                  </a:lnTo>
                  <a:lnTo>
                    <a:pt x="425208" y="19812"/>
                  </a:lnTo>
                  <a:lnTo>
                    <a:pt x="424814" y="19812"/>
                  </a:lnTo>
                  <a:lnTo>
                    <a:pt x="424421" y="19812"/>
                  </a:lnTo>
                  <a:lnTo>
                    <a:pt x="424237" y="19812"/>
                  </a:lnTo>
                  <a:lnTo>
                    <a:pt x="423240" y="19812"/>
                  </a:lnTo>
                  <a:lnTo>
                    <a:pt x="422846" y="19812"/>
                  </a:lnTo>
                  <a:lnTo>
                    <a:pt x="422059" y="19812"/>
                  </a:lnTo>
                  <a:lnTo>
                    <a:pt x="421665" y="19812"/>
                  </a:lnTo>
                  <a:lnTo>
                    <a:pt x="420694" y="19812"/>
                  </a:lnTo>
                  <a:lnTo>
                    <a:pt x="420484" y="19812"/>
                  </a:lnTo>
                  <a:lnTo>
                    <a:pt x="420091" y="19812"/>
                  </a:lnTo>
                  <a:lnTo>
                    <a:pt x="419697" y="19812"/>
                  </a:lnTo>
                  <a:lnTo>
                    <a:pt x="419513" y="19812"/>
                  </a:lnTo>
                  <a:lnTo>
                    <a:pt x="419120" y="19812"/>
                  </a:lnTo>
                  <a:lnTo>
                    <a:pt x="418910" y="19812"/>
                  </a:lnTo>
                  <a:lnTo>
                    <a:pt x="418516" y="19812"/>
                  </a:lnTo>
                  <a:lnTo>
                    <a:pt x="418123" y="19812"/>
                  </a:lnTo>
                  <a:lnTo>
                    <a:pt x="417939" y="19812"/>
                  </a:lnTo>
                  <a:lnTo>
                    <a:pt x="417545" y="19812"/>
                  </a:lnTo>
                  <a:lnTo>
                    <a:pt x="417335" y="19995"/>
                  </a:lnTo>
                  <a:lnTo>
                    <a:pt x="416942" y="19995"/>
                  </a:lnTo>
                  <a:lnTo>
                    <a:pt x="416548" y="19995"/>
                  </a:lnTo>
                  <a:lnTo>
                    <a:pt x="416364" y="19995"/>
                  </a:lnTo>
                  <a:lnTo>
                    <a:pt x="415971" y="19995"/>
                  </a:lnTo>
                  <a:lnTo>
                    <a:pt x="415761" y="19995"/>
                  </a:lnTo>
                  <a:lnTo>
                    <a:pt x="415367" y="19995"/>
                  </a:lnTo>
                  <a:lnTo>
                    <a:pt x="414973" y="19995"/>
                  </a:lnTo>
                  <a:lnTo>
                    <a:pt x="414790" y="19995"/>
                  </a:lnTo>
                  <a:lnTo>
                    <a:pt x="414396" y="19995"/>
                  </a:lnTo>
                  <a:lnTo>
                    <a:pt x="413399" y="19995"/>
                  </a:lnTo>
                  <a:lnTo>
                    <a:pt x="413215" y="19995"/>
                  </a:lnTo>
                  <a:lnTo>
                    <a:pt x="412822" y="20387"/>
                  </a:lnTo>
                  <a:lnTo>
                    <a:pt x="412612" y="20387"/>
                  </a:lnTo>
                  <a:lnTo>
                    <a:pt x="412218" y="20387"/>
                  </a:lnTo>
                  <a:lnTo>
                    <a:pt x="411824" y="20387"/>
                  </a:lnTo>
                  <a:lnTo>
                    <a:pt x="411037" y="20387"/>
                  </a:lnTo>
                  <a:lnTo>
                    <a:pt x="410643" y="20387"/>
                  </a:lnTo>
                  <a:lnTo>
                    <a:pt x="409672" y="20387"/>
                  </a:lnTo>
                  <a:lnTo>
                    <a:pt x="409463" y="20387"/>
                  </a:lnTo>
                  <a:lnTo>
                    <a:pt x="409069" y="20387"/>
                  </a:lnTo>
                </a:path>
                <a:path w="622935" h="40639">
                  <a:moveTo>
                    <a:pt x="409069" y="20387"/>
                  </a:moveTo>
                  <a:lnTo>
                    <a:pt x="408675" y="20387"/>
                  </a:lnTo>
                  <a:lnTo>
                    <a:pt x="408675" y="20596"/>
                  </a:lnTo>
                  <a:lnTo>
                    <a:pt x="408465" y="20596"/>
                  </a:lnTo>
                  <a:lnTo>
                    <a:pt x="408072" y="20596"/>
                  </a:lnTo>
                  <a:lnTo>
                    <a:pt x="407888" y="20596"/>
                  </a:lnTo>
                  <a:lnTo>
                    <a:pt x="407494" y="20596"/>
                  </a:lnTo>
                  <a:lnTo>
                    <a:pt x="407101" y="20596"/>
                  </a:lnTo>
                  <a:lnTo>
                    <a:pt x="406891" y="20596"/>
                  </a:lnTo>
                  <a:lnTo>
                    <a:pt x="406497" y="20596"/>
                  </a:lnTo>
                  <a:lnTo>
                    <a:pt x="406313" y="20596"/>
                  </a:lnTo>
                  <a:lnTo>
                    <a:pt x="405920" y="20596"/>
                  </a:lnTo>
                  <a:lnTo>
                    <a:pt x="405526" y="20596"/>
                  </a:lnTo>
                  <a:lnTo>
                    <a:pt x="405316" y="20596"/>
                  </a:lnTo>
                  <a:lnTo>
                    <a:pt x="404923" y="20596"/>
                  </a:lnTo>
                  <a:lnTo>
                    <a:pt x="404739" y="20596"/>
                  </a:lnTo>
                  <a:lnTo>
                    <a:pt x="404345" y="20596"/>
                  </a:lnTo>
                  <a:lnTo>
                    <a:pt x="403952" y="20596"/>
                  </a:lnTo>
                  <a:lnTo>
                    <a:pt x="403742" y="20596"/>
                  </a:lnTo>
                  <a:lnTo>
                    <a:pt x="403348" y="20596"/>
                  </a:lnTo>
                  <a:lnTo>
                    <a:pt x="403164" y="20596"/>
                  </a:lnTo>
                  <a:lnTo>
                    <a:pt x="402771" y="20596"/>
                  </a:lnTo>
                  <a:lnTo>
                    <a:pt x="402377" y="20596"/>
                  </a:lnTo>
                  <a:lnTo>
                    <a:pt x="402167" y="20596"/>
                  </a:lnTo>
                  <a:lnTo>
                    <a:pt x="401773" y="20596"/>
                  </a:lnTo>
                  <a:lnTo>
                    <a:pt x="401590" y="20596"/>
                  </a:lnTo>
                  <a:lnTo>
                    <a:pt x="401196" y="20596"/>
                  </a:lnTo>
                  <a:lnTo>
                    <a:pt x="400802" y="20596"/>
                  </a:lnTo>
                  <a:lnTo>
                    <a:pt x="400593" y="20596"/>
                  </a:lnTo>
                  <a:lnTo>
                    <a:pt x="400199" y="20596"/>
                  </a:lnTo>
                  <a:lnTo>
                    <a:pt x="400199" y="20988"/>
                  </a:lnTo>
                  <a:lnTo>
                    <a:pt x="400015" y="20988"/>
                  </a:lnTo>
                  <a:lnTo>
                    <a:pt x="399622" y="20988"/>
                  </a:lnTo>
                  <a:lnTo>
                    <a:pt x="398624" y="20988"/>
                  </a:lnTo>
                  <a:lnTo>
                    <a:pt x="398441" y="20988"/>
                  </a:lnTo>
                  <a:lnTo>
                    <a:pt x="397443" y="20988"/>
                  </a:lnTo>
                  <a:lnTo>
                    <a:pt x="397050" y="20988"/>
                  </a:lnTo>
                  <a:lnTo>
                    <a:pt x="396866" y="20988"/>
                  </a:lnTo>
                  <a:lnTo>
                    <a:pt x="396472" y="20988"/>
                  </a:lnTo>
                  <a:lnTo>
                    <a:pt x="396079" y="20988"/>
                  </a:lnTo>
                  <a:lnTo>
                    <a:pt x="395869" y="20988"/>
                  </a:lnTo>
                  <a:lnTo>
                    <a:pt x="395475" y="20988"/>
                  </a:lnTo>
                  <a:lnTo>
                    <a:pt x="395292" y="20988"/>
                  </a:lnTo>
                  <a:lnTo>
                    <a:pt x="394898" y="20988"/>
                  </a:lnTo>
                  <a:lnTo>
                    <a:pt x="394504" y="20988"/>
                  </a:lnTo>
                  <a:lnTo>
                    <a:pt x="394294" y="20988"/>
                  </a:lnTo>
                  <a:lnTo>
                    <a:pt x="393901" y="20988"/>
                  </a:lnTo>
                  <a:lnTo>
                    <a:pt x="393717" y="20988"/>
                  </a:lnTo>
                  <a:lnTo>
                    <a:pt x="393323" y="20988"/>
                  </a:lnTo>
                  <a:lnTo>
                    <a:pt x="392930" y="20988"/>
                  </a:lnTo>
                  <a:lnTo>
                    <a:pt x="392720" y="20988"/>
                  </a:lnTo>
                  <a:lnTo>
                    <a:pt x="392326" y="20988"/>
                  </a:lnTo>
                  <a:lnTo>
                    <a:pt x="392142" y="20988"/>
                  </a:lnTo>
                  <a:lnTo>
                    <a:pt x="391749" y="20988"/>
                  </a:lnTo>
                  <a:lnTo>
                    <a:pt x="391355" y="20988"/>
                  </a:lnTo>
                  <a:lnTo>
                    <a:pt x="391145" y="20988"/>
                  </a:lnTo>
                  <a:lnTo>
                    <a:pt x="390752" y="20988"/>
                  </a:lnTo>
                  <a:lnTo>
                    <a:pt x="390568" y="20988"/>
                  </a:lnTo>
                  <a:lnTo>
                    <a:pt x="390174" y="20988"/>
                  </a:lnTo>
                  <a:lnTo>
                    <a:pt x="389781" y="21380"/>
                  </a:lnTo>
                  <a:lnTo>
                    <a:pt x="389571" y="21380"/>
                  </a:lnTo>
                  <a:lnTo>
                    <a:pt x="389177" y="21380"/>
                  </a:lnTo>
                  <a:lnTo>
                    <a:pt x="388993" y="21380"/>
                  </a:lnTo>
                  <a:lnTo>
                    <a:pt x="388600" y="21380"/>
                  </a:lnTo>
                  <a:lnTo>
                    <a:pt x="388206" y="21380"/>
                  </a:lnTo>
                  <a:lnTo>
                    <a:pt x="387996" y="21380"/>
                  </a:lnTo>
                  <a:lnTo>
                    <a:pt x="387602" y="21380"/>
                  </a:lnTo>
                  <a:lnTo>
                    <a:pt x="387419" y="21380"/>
                  </a:lnTo>
                  <a:lnTo>
                    <a:pt x="387025" y="21380"/>
                  </a:lnTo>
                  <a:lnTo>
                    <a:pt x="386631" y="21380"/>
                  </a:lnTo>
                  <a:lnTo>
                    <a:pt x="386422" y="21380"/>
                  </a:lnTo>
                  <a:lnTo>
                    <a:pt x="386028" y="21380"/>
                  </a:lnTo>
                  <a:lnTo>
                    <a:pt x="385844" y="21380"/>
                  </a:lnTo>
                  <a:lnTo>
                    <a:pt x="385451" y="21563"/>
                  </a:lnTo>
                  <a:lnTo>
                    <a:pt x="385057" y="21563"/>
                  </a:lnTo>
                  <a:lnTo>
                    <a:pt x="384847" y="21563"/>
                  </a:lnTo>
                  <a:lnTo>
                    <a:pt x="384453" y="21563"/>
                  </a:lnTo>
                  <a:lnTo>
                    <a:pt x="384270" y="21563"/>
                  </a:lnTo>
                  <a:lnTo>
                    <a:pt x="383876" y="21563"/>
                  </a:lnTo>
                  <a:lnTo>
                    <a:pt x="383482" y="21563"/>
                  </a:lnTo>
                  <a:lnTo>
                    <a:pt x="383272" y="21563"/>
                  </a:lnTo>
                  <a:lnTo>
                    <a:pt x="382879" y="21563"/>
                  </a:lnTo>
                  <a:lnTo>
                    <a:pt x="382695" y="21563"/>
                  </a:lnTo>
                  <a:lnTo>
                    <a:pt x="382301" y="21563"/>
                  </a:lnTo>
                  <a:lnTo>
                    <a:pt x="381908" y="21563"/>
                  </a:lnTo>
                  <a:lnTo>
                    <a:pt x="381698" y="21563"/>
                  </a:lnTo>
                  <a:lnTo>
                    <a:pt x="381304" y="21563"/>
                  </a:lnTo>
                  <a:lnTo>
                    <a:pt x="381304" y="21955"/>
                  </a:lnTo>
                  <a:lnTo>
                    <a:pt x="381121" y="21955"/>
                  </a:lnTo>
                  <a:lnTo>
                    <a:pt x="380727" y="21955"/>
                  </a:lnTo>
                  <a:lnTo>
                    <a:pt x="380333" y="21955"/>
                  </a:lnTo>
                  <a:lnTo>
                    <a:pt x="380123" y="21955"/>
                  </a:lnTo>
                  <a:lnTo>
                    <a:pt x="379730" y="21955"/>
                  </a:lnTo>
                  <a:lnTo>
                    <a:pt x="379546" y="21955"/>
                  </a:lnTo>
                  <a:lnTo>
                    <a:pt x="379152" y="21955"/>
                  </a:lnTo>
                  <a:lnTo>
                    <a:pt x="378759" y="21955"/>
                  </a:lnTo>
                  <a:lnTo>
                    <a:pt x="378549" y="21955"/>
                  </a:lnTo>
                  <a:lnTo>
                    <a:pt x="378155" y="21955"/>
                  </a:lnTo>
                  <a:lnTo>
                    <a:pt x="377971" y="21955"/>
                  </a:lnTo>
                  <a:lnTo>
                    <a:pt x="377578" y="21955"/>
                  </a:lnTo>
                  <a:lnTo>
                    <a:pt x="377184" y="21955"/>
                  </a:lnTo>
                  <a:lnTo>
                    <a:pt x="376974" y="21955"/>
                  </a:lnTo>
                  <a:lnTo>
                    <a:pt x="376581" y="21955"/>
                  </a:lnTo>
                  <a:lnTo>
                    <a:pt x="376397" y="21955"/>
                  </a:lnTo>
                  <a:lnTo>
                    <a:pt x="376003" y="21955"/>
                  </a:lnTo>
                  <a:lnTo>
                    <a:pt x="375610" y="21955"/>
                  </a:lnTo>
                  <a:lnTo>
                    <a:pt x="375400" y="21955"/>
                  </a:lnTo>
                  <a:lnTo>
                    <a:pt x="375006" y="21955"/>
                  </a:lnTo>
                  <a:lnTo>
                    <a:pt x="374822" y="21955"/>
                  </a:lnTo>
                  <a:lnTo>
                    <a:pt x="374429" y="21955"/>
                  </a:lnTo>
                  <a:lnTo>
                    <a:pt x="374035" y="21955"/>
                  </a:lnTo>
                  <a:lnTo>
                    <a:pt x="373825" y="21955"/>
                  </a:lnTo>
                  <a:lnTo>
                    <a:pt x="373431" y="21955"/>
                  </a:lnTo>
                  <a:lnTo>
                    <a:pt x="373248" y="21955"/>
                  </a:lnTo>
                  <a:lnTo>
                    <a:pt x="372854" y="21955"/>
                  </a:lnTo>
                  <a:lnTo>
                    <a:pt x="372460" y="22164"/>
                  </a:lnTo>
                  <a:lnTo>
                    <a:pt x="372251" y="22164"/>
                  </a:lnTo>
                  <a:lnTo>
                    <a:pt x="371857" y="22164"/>
                  </a:lnTo>
                  <a:lnTo>
                    <a:pt x="371673" y="22164"/>
                  </a:lnTo>
                  <a:lnTo>
                    <a:pt x="371280" y="22164"/>
                  </a:lnTo>
                  <a:lnTo>
                    <a:pt x="370886" y="22164"/>
                  </a:lnTo>
                  <a:lnTo>
                    <a:pt x="370676" y="22164"/>
                  </a:lnTo>
                  <a:lnTo>
                    <a:pt x="370282" y="22164"/>
                  </a:lnTo>
                  <a:lnTo>
                    <a:pt x="370099" y="22164"/>
                  </a:lnTo>
                  <a:lnTo>
                    <a:pt x="369705" y="22164"/>
                  </a:lnTo>
                  <a:lnTo>
                    <a:pt x="369311" y="22164"/>
                  </a:lnTo>
                  <a:lnTo>
                    <a:pt x="369101" y="22164"/>
                  </a:lnTo>
                  <a:lnTo>
                    <a:pt x="368708" y="22164"/>
                  </a:lnTo>
                  <a:lnTo>
                    <a:pt x="368524" y="22164"/>
                  </a:lnTo>
                  <a:lnTo>
                    <a:pt x="368130" y="22164"/>
                  </a:lnTo>
                  <a:lnTo>
                    <a:pt x="367737" y="22164"/>
                  </a:lnTo>
                  <a:lnTo>
                    <a:pt x="367527" y="22164"/>
                  </a:lnTo>
                  <a:lnTo>
                    <a:pt x="367133" y="22164"/>
                  </a:lnTo>
                  <a:lnTo>
                    <a:pt x="366950" y="22164"/>
                  </a:lnTo>
                </a:path>
                <a:path w="622935" h="40639">
                  <a:moveTo>
                    <a:pt x="366950" y="22164"/>
                  </a:moveTo>
                  <a:lnTo>
                    <a:pt x="366556" y="22164"/>
                  </a:lnTo>
                  <a:lnTo>
                    <a:pt x="366162" y="22164"/>
                  </a:lnTo>
                  <a:lnTo>
                    <a:pt x="365952" y="22164"/>
                  </a:lnTo>
                  <a:lnTo>
                    <a:pt x="365559" y="22164"/>
                  </a:lnTo>
                  <a:lnTo>
                    <a:pt x="365375" y="22164"/>
                  </a:lnTo>
                  <a:lnTo>
                    <a:pt x="364981" y="22164"/>
                  </a:lnTo>
                  <a:lnTo>
                    <a:pt x="364588" y="22164"/>
                  </a:lnTo>
                  <a:lnTo>
                    <a:pt x="364378" y="22164"/>
                  </a:lnTo>
                  <a:lnTo>
                    <a:pt x="363984" y="22164"/>
                  </a:lnTo>
                  <a:lnTo>
                    <a:pt x="363984" y="22556"/>
                  </a:lnTo>
                  <a:lnTo>
                    <a:pt x="363800" y="22556"/>
                  </a:lnTo>
                  <a:lnTo>
                    <a:pt x="363407" y="22556"/>
                  </a:lnTo>
                  <a:lnTo>
                    <a:pt x="363013" y="22556"/>
                  </a:lnTo>
                  <a:lnTo>
                    <a:pt x="362803" y="22556"/>
                  </a:lnTo>
                  <a:lnTo>
                    <a:pt x="362410" y="22556"/>
                  </a:lnTo>
                  <a:lnTo>
                    <a:pt x="362226" y="22556"/>
                  </a:lnTo>
                  <a:lnTo>
                    <a:pt x="361229" y="22556"/>
                  </a:lnTo>
                  <a:lnTo>
                    <a:pt x="360835" y="22556"/>
                  </a:lnTo>
                  <a:lnTo>
                    <a:pt x="359864" y="22556"/>
                  </a:lnTo>
                  <a:lnTo>
                    <a:pt x="359654" y="22556"/>
                  </a:lnTo>
                  <a:lnTo>
                    <a:pt x="359260" y="22948"/>
                  </a:lnTo>
                  <a:lnTo>
                    <a:pt x="359077" y="22948"/>
                  </a:lnTo>
                  <a:lnTo>
                    <a:pt x="358683" y="22948"/>
                  </a:lnTo>
                  <a:lnTo>
                    <a:pt x="358290" y="22948"/>
                  </a:lnTo>
                  <a:lnTo>
                    <a:pt x="357502" y="22948"/>
                  </a:lnTo>
                  <a:lnTo>
                    <a:pt x="357109" y="22948"/>
                  </a:lnTo>
                  <a:lnTo>
                    <a:pt x="356715" y="22948"/>
                  </a:lnTo>
                  <a:lnTo>
                    <a:pt x="356505" y="22948"/>
                  </a:lnTo>
                  <a:lnTo>
                    <a:pt x="356111" y="22948"/>
                  </a:lnTo>
                  <a:lnTo>
                    <a:pt x="355928" y="22948"/>
                  </a:lnTo>
                  <a:lnTo>
                    <a:pt x="355534" y="22948"/>
                  </a:lnTo>
                  <a:lnTo>
                    <a:pt x="355140" y="23131"/>
                  </a:lnTo>
                  <a:lnTo>
                    <a:pt x="354930" y="23131"/>
                  </a:lnTo>
                  <a:lnTo>
                    <a:pt x="354537" y="23131"/>
                  </a:lnTo>
                  <a:lnTo>
                    <a:pt x="354353" y="23131"/>
                  </a:lnTo>
                  <a:lnTo>
                    <a:pt x="353959" y="23131"/>
                  </a:lnTo>
                  <a:lnTo>
                    <a:pt x="353566" y="23131"/>
                  </a:lnTo>
                  <a:lnTo>
                    <a:pt x="353356" y="23131"/>
                  </a:lnTo>
                  <a:lnTo>
                    <a:pt x="352962" y="23131"/>
                  </a:lnTo>
                  <a:lnTo>
                    <a:pt x="352779" y="23131"/>
                  </a:lnTo>
                  <a:lnTo>
                    <a:pt x="352385" y="23131"/>
                  </a:lnTo>
                  <a:lnTo>
                    <a:pt x="351991" y="23131"/>
                  </a:lnTo>
                  <a:lnTo>
                    <a:pt x="351781" y="23131"/>
                  </a:lnTo>
                  <a:lnTo>
                    <a:pt x="351388" y="23131"/>
                  </a:lnTo>
                  <a:lnTo>
                    <a:pt x="351204" y="23131"/>
                  </a:lnTo>
                  <a:lnTo>
                    <a:pt x="350207" y="23131"/>
                  </a:lnTo>
                  <a:lnTo>
                    <a:pt x="349813" y="23131"/>
                  </a:lnTo>
                  <a:lnTo>
                    <a:pt x="348842" y="23131"/>
                  </a:lnTo>
                  <a:lnTo>
                    <a:pt x="348632" y="23131"/>
                  </a:lnTo>
                  <a:lnTo>
                    <a:pt x="347661" y="23131"/>
                  </a:lnTo>
                  <a:lnTo>
                    <a:pt x="347268" y="23131"/>
                  </a:lnTo>
                  <a:lnTo>
                    <a:pt x="347058" y="23131"/>
                  </a:lnTo>
                  <a:lnTo>
                    <a:pt x="346664" y="23131"/>
                  </a:lnTo>
                  <a:lnTo>
                    <a:pt x="346664" y="23523"/>
                  </a:lnTo>
                  <a:lnTo>
                    <a:pt x="346480" y="23523"/>
                  </a:lnTo>
                  <a:lnTo>
                    <a:pt x="346087" y="23523"/>
                  </a:lnTo>
                  <a:lnTo>
                    <a:pt x="345693" y="23523"/>
                  </a:lnTo>
                  <a:lnTo>
                    <a:pt x="345483" y="23523"/>
                  </a:lnTo>
                  <a:lnTo>
                    <a:pt x="345089" y="23523"/>
                  </a:lnTo>
                  <a:lnTo>
                    <a:pt x="344906" y="23523"/>
                  </a:lnTo>
                  <a:lnTo>
                    <a:pt x="343909" y="23523"/>
                  </a:lnTo>
                  <a:lnTo>
                    <a:pt x="343515" y="23523"/>
                  </a:lnTo>
                  <a:lnTo>
                    <a:pt x="343331" y="23523"/>
                  </a:lnTo>
                  <a:lnTo>
                    <a:pt x="342911" y="23523"/>
                  </a:lnTo>
                  <a:lnTo>
                    <a:pt x="342518" y="23523"/>
                  </a:lnTo>
                  <a:lnTo>
                    <a:pt x="342334" y="23523"/>
                  </a:lnTo>
                  <a:lnTo>
                    <a:pt x="341940" y="23732"/>
                  </a:lnTo>
                  <a:lnTo>
                    <a:pt x="341730" y="23732"/>
                  </a:lnTo>
                  <a:lnTo>
                    <a:pt x="341337" y="23732"/>
                  </a:lnTo>
                  <a:lnTo>
                    <a:pt x="340943" y="23732"/>
                  </a:lnTo>
                  <a:lnTo>
                    <a:pt x="340759" y="23732"/>
                  </a:lnTo>
                  <a:lnTo>
                    <a:pt x="340366" y="23732"/>
                  </a:lnTo>
                  <a:lnTo>
                    <a:pt x="340156" y="23732"/>
                  </a:lnTo>
                  <a:lnTo>
                    <a:pt x="339762" y="23732"/>
                  </a:lnTo>
                  <a:lnTo>
                    <a:pt x="339369" y="23732"/>
                  </a:lnTo>
                  <a:lnTo>
                    <a:pt x="339185" y="23732"/>
                  </a:lnTo>
                  <a:lnTo>
                    <a:pt x="338791" y="23732"/>
                  </a:lnTo>
                  <a:lnTo>
                    <a:pt x="338581" y="23732"/>
                  </a:lnTo>
                  <a:lnTo>
                    <a:pt x="338188" y="23732"/>
                  </a:lnTo>
                  <a:lnTo>
                    <a:pt x="337794" y="23732"/>
                  </a:lnTo>
                  <a:lnTo>
                    <a:pt x="337610" y="23732"/>
                  </a:lnTo>
                  <a:lnTo>
                    <a:pt x="336613" y="23732"/>
                  </a:lnTo>
                  <a:lnTo>
                    <a:pt x="336219" y="23732"/>
                  </a:lnTo>
                  <a:lnTo>
                    <a:pt x="335432" y="23732"/>
                  </a:lnTo>
                  <a:lnTo>
                    <a:pt x="335039" y="23732"/>
                  </a:lnTo>
                  <a:lnTo>
                    <a:pt x="334068" y="23732"/>
                  </a:lnTo>
                  <a:lnTo>
                    <a:pt x="333858" y="23732"/>
                  </a:lnTo>
                  <a:lnTo>
                    <a:pt x="333464" y="23732"/>
                  </a:lnTo>
                  <a:lnTo>
                    <a:pt x="333464" y="24125"/>
                  </a:lnTo>
                  <a:lnTo>
                    <a:pt x="333070" y="24125"/>
                  </a:lnTo>
                  <a:lnTo>
                    <a:pt x="332887" y="24125"/>
                  </a:lnTo>
                  <a:lnTo>
                    <a:pt x="332493" y="24125"/>
                  </a:lnTo>
                  <a:lnTo>
                    <a:pt x="331496" y="24125"/>
                  </a:lnTo>
                  <a:lnTo>
                    <a:pt x="331312" y="24125"/>
                  </a:lnTo>
                  <a:lnTo>
                    <a:pt x="330918" y="24125"/>
                  </a:lnTo>
                  <a:lnTo>
                    <a:pt x="330709" y="24125"/>
                  </a:lnTo>
                  <a:lnTo>
                    <a:pt x="330315" y="24125"/>
                  </a:lnTo>
                  <a:lnTo>
                    <a:pt x="329921" y="24125"/>
                  </a:lnTo>
                  <a:lnTo>
                    <a:pt x="329738" y="24125"/>
                  </a:lnTo>
                  <a:lnTo>
                    <a:pt x="329344" y="24125"/>
                  </a:lnTo>
                  <a:lnTo>
                    <a:pt x="329134" y="24517"/>
                  </a:lnTo>
                  <a:lnTo>
                    <a:pt x="328740" y="24517"/>
                  </a:lnTo>
                  <a:lnTo>
                    <a:pt x="328347" y="24517"/>
                  </a:lnTo>
                  <a:lnTo>
                    <a:pt x="328163" y="24517"/>
                  </a:lnTo>
                  <a:lnTo>
                    <a:pt x="327769" y="24517"/>
                  </a:lnTo>
                  <a:lnTo>
                    <a:pt x="327559" y="24517"/>
                  </a:lnTo>
                  <a:lnTo>
                    <a:pt x="327166" y="24517"/>
                  </a:lnTo>
                  <a:lnTo>
                    <a:pt x="326772" y="24517"/>
                  </a:lnTo>
                  <a:lnTo>
                    <a:pt x="326588" y="24517"/>
                  </a:lnTo>
                  <a:lnTo>
                    <a:pt x="326195" y="24517"/>
                  </a:lnTo>
                  <a:lnTo>
                    <a:pt x="325985" y="24517"/>
                  </a:lnTo>
                  <a:lnTo>
                    <a:pt x="325591" y="24517"/>
                  </a:lnTo>
                  <a:lnTo>
                    <a:pt x="325198" y="24517"/>
                  </a:lnTo>
                  <a:lnTo>
                    <a:pt x="325014" y="24517"/>
                  </a:lnTo>
                  <a:lnTo>
                    <a:pt x="324620" y="24517"/>
                  </a:lnTo>
                </a:path>
                <a:path w="622935" h="40639">
                  <a:moveTo>
                    <a:pt x="324620" y="24517"/>
                  </a:moveTo>
                  <a:lnTo>
                    <a:pt x="324410" y="24517"/>
                  </a:lnTo>
                  <a:lnTo>
                    <a:pt x="324017" y="24517"/>
                  </a:lnTo>
                  <a:lnTo>
                    <a:pt x="323046" y="24517"/>
                  </a:lnTo>
                  <a:lnTo>
                    <a:pt x="322836" y="24517"/>
                  </a:lnTo>
                  <a:lnTo>
                    <a:pt x="321865" y="24517"/>
                  </a:lnTo>
                  <a:lnTo>
                    <a:pt x="321471" y="24517"/>
                  </a:lnTo>
                  <a:lnTo>
                    <a:pt x="321261" y="24517"/>
                  </a:lnTo>
                  <a:lnTo>
                    <a:pt x="320868" y="24517"/>
                  </a:lnTo>
                  <a:lnTo>
                    <a:pt x="320474" y="24700"/>
                  </a:lnTo>
                  <a:lnTo>
                    <a:pt x="320290" y="24700"/>
                  </a:lnTo>
                  <a:lnTo>
                    <a:pt x="319897" y="24700"/>
                  </a:lnTo>
                  <a:lnTo>
                    <a:pt x="319687" y="24700"/>
                  </a:lnTo>
                  <a:lnTo>
                    <a:pt x="319293" y="24700"/>
                  </a:lnTo>
                  <a:lnTo>
                    <a:pt x="318899" y="24700"/>
                  </a:lnTo>
                  <a:lnTo>
                    <a:pt x="318716" y="24700"/>
                  </a:lnTo>
                  <a:lnTo>
                    <a:pt x="318322" y="24700"/>
                  </a:lnTo>
                  <a:lnTo>
                    <a:pt x="318112" y="24700"/>
                  </a:lnTo>
                  <a:lnTo>
                    <a:pt x="317718" y="24700"/>
                  </a:lnTo>
                  <a:lnTo>
                    <a:pt x="317325" y="24700"/>
                  </a:lnTo>
                  <a:lnTo>
                    <a:pt x="317141" y="24700"/>
                  </a:lnTo>
                  <a:lnTo>
                    <a:pt x="316747" y="24700"/>
                  </a:lnTo>
                  <a:lnTo>
                    <a:pt x="316538" y="24700"/>
                  </a:lnTo>
                  <a:lnTo>
                    <a:pt x="316144" y="24700"/>
                  </a:lnTo>
                  <a:lnTo>
                    <a:pt x="316144" y="25092"/>
                  </a:lnTo>
                  <a:lnTo>
                    <a:pt x="315750" y="25092"/>
                  </a:lnTo>
                  <a:lnTo>
                    <a:pt x="315567" y="25092"/>
                  </a:lnTo>
                  <a:lnTo>
                    <a:pt x="315173" y="25092"/>
                  </a:lnTo>
                  <a:lnTo>
                    <a:pt x="314963" y="25092"/>
                  </a:lnTo>
                  <a:lnTo>
                    <a:pt x="314569" y="25092"/>
                  </a:lnTo>
                  <a:lnTo>
                    <a:pt x="314176" y="25092"/>
                  </a:lnTo>
                  <a:lnTo>
                    <a:pt x="313992" y="25092"/>
                  </a:lnTo>
                  <a:lnTo>
                    <a:pt x="313598" y="25092"/>
                  </a:lnTo>
                  <a:lnTo>
                    <a:pt x="313388" y="25092"/>
                  </a:lnTo>
                  <a:lnTo>
                    <a:pt x="312995" y="25092"/>
                  </a:lnTo>
                  <a:lnTo>
                    <a:pt x="312601" y="25092"/>
                  </a:lnTo>
                  <a:lnTo>
                    <a:pt x="312417" y="25092"/>
                  </a:lnTo>
                  <a:lnTo>
                    <a:pt x="312024" y="25092"/>
                  </a:lnTo>
                  <a:lnTo>
                    <a:pt x="311814" y="25092"/>
                  </a:lnTo>
                  <a:lnTo>
                    <a:pt x="311420" y="25092"/>
                  </a:lnTo>
                  <a:lnTo>
                    <a:pt x="311027" y="25092"/>
                  </a:lnTo>
                  <a:lnTo>
                    <a:pt x="310843" y="25092"/>
                  </a:lnTo>
                  <a:lnTo>
                    <a:pt x="310449" y="25092"/>
                  </a:lnTo>
                  <a:lnTo>
                    <a:pt x="310239" y="25092"/>
                  </a:lnTo>
                  <a:lnTo>
                    <a:pt x="309846" y="25092"/>
                  </a:lnTo>
                  <a:lnTo>
                    <a:pt x="309452" y="25092"/>
                  </a:lnTo>
                  <a:lnTo>
                    <a:pt x="309268" y="25092"/>
                  </a:lnTo>
                  <a:lnTo>
                    <a:pt x="308875" y="25092"/>
                  </a:lnTo>
                  <a:lnTo>
                    <a:pt x="308665" y="25092"/>
                  </a:lnTo>
                  <a:lnTo>
                    <a:pt x="308271" y="25092"/>
                  </a:lnTo>
                  <a:lnTo>
                    <a:pt x="307877" y="25092"/>
                  </a:lnTo>
                  <a:lnTo>
                    <a:pt x="307694" y="25092"/>
                  </a:lnTo>
                  <a:lnTo>
                    <a:pt x="307300" y="25301"/>
                  </a:lnTo>
                  <a:lnTo>
                    <a:pt x="307090" y="25301"/>
                  </a:lnTo>
                  <a:lnTo>
                    <a:pt x="306697" y="25301"/>
                  </a:lnTo>
                  <a:lnTo>
                    <a:pt x="306303" y="25301"/>
                  </a:lnTo>
                  <a:lnTo>
                    <a:pt x="306119" y="25301"/>
                  </a:lnTo>
                  <a:lnTo>
                    <a:pt x="305726" y="25301"/>
                  </a:lnTo>
                  <a:lnTo>
                    <a:pt x="305516" y="25301"/>
                  </a:lnTo>
                  <a:lnTo>
                    <a:pt x="305122" y="25301"/>
                  </a:lnTo>
                  <a:lnTo>
                    <a:pt x="304728" y="25301"/>
                  </a:lnTo>
                  <a:lnTo>
                    <a:pt x="304545" y="25301"/>
                  </a:lnTo>
                  <a:lnTo>
                    <a:pt x="304151" y="25301"/>
                  </a:lnTo>
                  <a:lnTo>
                    <a:pt x="303941" y="25301"/>
                  </a:lnTo>
                  <a:lnTo>
                    <a:pt x="303547" y="25301"/>
                  </a:lnTo>
                  <a:lnTo>
                    <a:pt x="303154" y="25301"/>
                  </a:lnTo>
                  <a:lnTo>
                    <a:pt x="303154" y="25693"/>
                  </a:lnTo>
                  <a:lnTo>
                    <a:pt x="302970" y="25693"/>
                  </a:lnTo>
                  <a:lnTo>
                    <a:pt x="302576" y="25693"/>
                  </a:lnTo>
                  <a:lnTo>
                    <a:pt x="302367" y="25693"/>
                  </a:lnTo>
                  <a:lnTo>
                    <a:pt x="301973" y="25693"/>
                  </a:lnTo>
                  <a:lnTo>
                    <a:pt x="301579" y="25693"/>
                  </a:lnTo>
                  <a:lnTo>
                    <a:pt x="301396" y="25693"/>
                  </a:lnTo>
                  <a:lnTo>
                    <a:pt x="301002" y="25693"/>
                  </a:lnTo>
                  <a:lnTo>
                    <a:pt x="300792" y="25693"/>
                  </a:lnTo>
                  <a:lnTo>
                    <a:pt x="300398" y="25693"/>
                  </a:lnTo>
                  <a:lnTo>
                    <a:pt x="300005" y="25693"/>
                  </a:lnTo>
                  <a:lnTo>
                    <a:pt x="299821" y="25693"/>
                  </a:lnTo>
                  <a:lnTo>
                    <a:pt x="299427" y="25693"/>
                  </a:lnTo>
                  <a:lnTo>
                    <a:pt x="299217" y="25693"/>
                  </a:lnTo>
                  <a:lnTo>
                    <a:pt x="298824" y="25693"/>
                  </a:lnTo>
                  <a:lnTo>
                    <a:pt x="298430" y="25693"/>
                  </a:lnTo>
                  <a:lnTo>
                    <a:pt x="298246" y="25693"/>
                  </a:lnTo>
                  <a:lnTo>
                    <a:pt x="297853" y="25693"/>
                  </a:lnTo>
                  <a:lnTo>
                    <a:pt x="297643" y="25693"/>
                  </a:lnTo>
                  <a:lnTo>
                    <a:pt x="297249" y="25693"/>
                  </a:lnTo>
                  <a:lnTo>
                    <a:pt x="296856" y="25693"/>
                  </a:lnTo>
                  <a:lnTo>
                    <a:pt x="296672" y="25693"/>
                  </a:lnTo>
                  <a:lnTo>
                    <a:pt x="296278" y="25693"/>
                  </a:lnTo>
                  <a:lnTo>
                    <a:pt x="296068" y="25693"/>
                  </a:lnTo>
                  <a:lnTo>
                    <a:pt x="295675" y="25693"/>
                  </a:lnTo>
                  <a:lnTo>
                    <a:pt x="295281" y="25693"/>
                  </a:lnTo>
                  <a:lnTo>
                    <a:pt x="295097" y="25693"/>
                  </a:lnTo>
                  <a:lnTo>
                    <a:pt x="294704" y="25693"/>
                  </a:lnTo>
                  <a:lnTo>
                    <a:pt x="294494" y="26085"/>
                  </a:lnTo>
                  <a:lnTo>
                    <a:pt x="294100" y="26085"/>
                  </a:lnTo>
                  <a:lnTo>
                    <a:pt x="293707" y="26085"/>
                  </a:lnTo>
                  <a:lnTo>
                    <a:pt x="293523" y="26085"/>
                  </a:lnTo>
                  <a:lnTo>
                    <a:pt x="293129" y="26085"/>
                  </a:lnTo>
                  <a:lnTo>
                    <a:pt x="292919" y="26085"/>
                  </a:lnTo>
                  <a:lnTo>
                    <a:pt x="292526" y="26085"/>
                  </a:lnTo>
                  <a:lnTo>
                    <a:pt x="292132" y="26085"/>
                  </a:lnTo>
                  <a:lnTo>
                    <a:pt x="291948" y="26085"/>
                  </a:lnTo>
                  <a:lnTo>
                    <a:pt x="291555" y="26085"/>
                  </a:lnTo>
                  <a:lnTo>
                    <a:pt x="291345" y="26085"/>
                  </a:lnTo>
                  <a:lnTo>
                    <a:pt x="290951" y="26085"/>
                  </a:lnTo>
                  <a:lnTo>
                    <a:pt x="290557" y="26085"/>
                  </a:lnTo>
                  <a:lnTo>
                    <a:pt x="290374" y="26085"/>
                  </a:lnTo>
                  <a:lnTo>
                    <a:pt x="289980" y="26268"/>
                  </a:lnTo>
                  <a:lnTo>
                    <a:pt x="289770" y="26268"/>
                  </a:lnTo>
                  <a:lnTo>
                    <a:pt x="289376" y="26268"/>
                  </a:lnTo>
                  <a:lnTo>
                    <a:pt x="288983" y="26268"/>
                  </a:lnTo>
                  <a:lnTo>
                    <a:pt x="288799" y="26268"/>
                  </a:lnTo>
                  <a:lnTo>
                    <a:pt x="288406" y="26268"/>
                  </a:lnTo>
                  <a:lnTo>
                    <a:pt x="288196" y="26268"/>
                  </a:lnTo>
                  <a:lnTo>
                    <a:pt x="287802" y="26268"/>
                  </a:lnTo>
                  <a:lnTo>
                    <a:pt x="287408" y="26268"/>
                  </a:lnTo>
                  <a:lnTo>
                    <a:pt x="287225" y="26268"/>
                  </a:lnTo>
                  <a:lnTo>
                    <a:pt x="286831" y="26268"/>
                  </a:lnTo>
                  <a:lnTo>
                    <a:pt x="286621" y="26268"/>
                  </a:lnTo>
                  <a:lnTo>
                    <a:pt x="286227" y="26268"/>
                  </a:lnTo>
                  <a:lnTo>
                    <a:pt x="285834" y="26268"/>
                  </a:lnTo>
                  <a:lnTo>
                    <a:pt x="285650" y="26268"/>
                  </a:lnTo>
                  <a:lnTo>
                    <a:pt x="285256" y="26268"/>
                  </a:lnTo>
                  <a:lnTo>
                    <a:pt x="284259" y="26268"/>
                  </a:lnTo>
                  <a:lnTo>
                    <a:pt x="284075" y="26268"/>
                  </a:lnTo>
                  <a:lnTo>
                    <a:pt x="283078" y="26268"/>
                  </a:lnTo>
                  <a:lnTo>
                    <a:pt x="282685" y="26268"/>
                  </a:lnTo>
                  <a:lnTo>
                    <a:pt x="282501" y="26268"/>
                  </a:lnTo>
                  <a:lnTo>
                    <a:pt x="282107" y="26268"/>
                  </a:lnTo>
                </a:path>
                <a:path w="622935" h="40639">
                  <a:moveTo>
                    <a:pt x="282107" y="26268"/>
                  </a:moveTo>
                  <a:lnTo>
                    <a:pt x="281897" y="26268"/>
                  </a:lnTo>
                  <a:lnTo>
                    <a:pt x="281504" y="26268"/>
                  </a:lnTo>
                  <a:lnTo>
                    <a:pt x="281110" y="26660"/>
                  </a:lnTo>
                  <a:lnTo>
                    <a:pt x="280926" y="26660"/>
                  </a:lnTo>
                  <a:lnTo>
                    <a:pt x="280533" y="26660"/>
                  </a:lnTo>
                  <a:lnTo>
                    <a:pt x="280323" y="26660"/>
                  </a:lnTo>
                  <a:lnTo>
                    <a:pt x="279929" y="26660"/>
                  </a:lnTo>
                  <a:lnTo>
                    <a:pt x="279536" y="26660"/>
                  </a:lnTo>
                  <a:lnTo>
                    <a:pt x="279352" y="26660"/>
                  </a:lnTo>
                  <a:lnTo>
                    <a:pt x="278958" y="26660"/>
                  </a:lnTo>
                  <a:lnTo>
                    <a:pt x="278748" y="26660"/>
                  </a:lnTo>
                  <a:lnTo>
                    <a:pt x="278355" y="26660"/>
                  </a:lnTo>
                  <a:lnTo>
                    <a:pt x="277961" y="26660"/>
                  </a:lnTo>
                  <a:lnTo>
                    <a:pt x="277751" y="26660"/>
                  </a:lnTo>
                  <a:lnTo>
                    <a:pt x="277357" y="26660"/>
                  </a:lnTo>
                  <a:lnTo>
                    <a:pt x="277174" y="26869"/>
                  </a:lnTo>
                  <a:lnTo>
                    <a:pt x="276780" y="26869"/>
                  </a:lnTo>
                  <a:lnTo>
                    <a:pt x="276386" y="26869"/>
                  </a:lnTo>
                  <a:lnTo>
                    <a:pt x="276176" y="26869"/>
                  </a:lnTo>
                  <a:lnTo>
                    <a:pt x="275783" y="26869"/>
                  </a:lnTo>
                  <a:lnTo>
                    <a:pt x="275599" y="26869"/>
                  </a:lnTo>
                  <a:lnTo>
                    <a:pt x="275205" y="26869"/>
                  </a:lnTo>
                  <a:lnTo>
                    <a:pt x="274812" y="26869"/>
                  </a:lnTo>
                  <a:lnTo>
                    <a:pt x="274602" y="26869"/>
                  </a:lnTo>
                  <a:lnTo>
                    <a:pt x="274208" y="26869"/>
                  </a:lnTo>
                  <a:lnTo>
                    <a:pt x="273237" y="26869"/>
                  </a:lnTo>
                  <a:lnTo>
                    <a:pt x="273027" y="26869"/>
                  </a:lnTo>
                  <a:lnTo>
                    <a:pt x="271663" y="26869"/>
                  </a:lnTo>
                  <a:lnTo>
                    <a:pt x="271453" y="26869"/>
                  </a:lnTo>
                  <a:lnTo>
                    <a:pt x="271059" y="26869"/>
                  </a:lnTo>
                  <a:lnTo>
                    <a:pt x="270875" y="26869"/>
                  </a:lnTo>
                  <a:lnTo>
                    <a:pt x="270482" y="26869"/>
                  </a:lnTo>
                  <a:lnTo>
                    <a:pt x="269485" y="26869"/>
                  </a:lnTo>
                  <a:lnTo>
                    <a:pt x="269301" y="26869"/>
                  </a:lnTo>
                  <a:lnTo>
                    <a:pt x="268907" y="26869"/>
                  </a:lnTo>
                  <a:lnTo>
                    <a:pt x="268514" y="26869"/>
                  </a:lnTo>
                  <a:lnTo>
                    <a:pt x="268514" y="27261"/>
                  </a:lnTo>
                  <a:lnTo>
                    <a:pt x="268304" y="27261"/>
                  </a:lnTo>
                  <a:lnTo>
                    <a:pt x="267910" y="27261"/>
                  </a:lnTo>
                  <a:lnTo>
                    <a:pt x="267726" y="27261"/>
                  </a:lnTo>
                  <a:lnTo>
                    <a:pt x="267333" y="27261"/>
                  </a:lnTo>
                  <a:lnTo>
                    <a:pt x="266939" y="27261"/>
                  </a:lnTo>
                  <a:lnTo>
                    <a:pt x="266729" y="27261"/>
                  </a:lnTo>
                  <a:lnTo>
                    <a:pt x="266335" y="27261"/>
                  </a:lnTo>
                  <a:lnTo>
                    <a:pt x="266152" y="27261"/>
                  </a:lnTo>
                  <a:lnTo>
                    <a:pt x="265758" y="27261"/>
                  </a:lnTo>
                  <a:lnTo>
                    <a:pt x="265365" y="27261"/>
                  </a:lnTo>
                  <a:lnTo>
                    <a:pt x="265155" y="27261"/>
                  </a:lnTo>
                  <a:lnTo>
                    <a:pt x="264761" y="27261"/>
                  </a:lnTo>
                  <a:lnTo>
                    <a:pt x="264577" y="27261"/>
                  </a:lnTo>
                  <a:lnTo>
                    <a:pt x="264184" y="27261"/>
                  </a:lnTo>
                  <a:lnTo>
                    <a:pt x="263790" y="27653"/>
                  </a:lnTo>
                  <a:lnTo>
                    <a:pt x="263580" y="27653"/>
                  </a:lnTo>
                  <a:lnTo>
                    <a:pt x="263186" y="27653"/>
                  </a:lnTo>
                  <a:lnTo>
                    <a:pt x="263003" y="27653"/>
                  </a:lnTo>
                  <a:lnTo>
                    <a:pt x="262609" y="27653"/>
                  </a:lnTo>
                  <a:lnTo>
                    <a:pt x="262215" y="27653"/>
                  </a:lnTo>
                  <a:lnTo>
                    <a:pt x="262005" y="27653"/>
                  </a:lnTo>
                  <a:lnTo>
                    <a:pt x="261612" y="27653"/>
                  </a:lnTo>
                  <a:lnTo>
                    <a:pt x="261428" y="27653"/>
                  </a:lnTo>
                  <a:lnTo>
                    <a:pt x="261034" y="27653"/>
                  </a:lnTo>
                  <a:lnTo>
                    <a:pt x="260641" y="27653"/>
                  </a:lnTo>
                  <a:lnTo>
                    <a:pt x="260431" y="27653"/>
                  </a:lnTo>
                  <a:lnTo>
                    <a:pt x="260037" y="27653"/>
                  </a:lnTo>
                  <a:lnTo>
                    <a:pt x="259854" y="27836"/>
                  </a:lnTo>
                  <a:lnTo>
                    <a:pt x="259460" y="27836"/>
                  </a:lnTo>
                  <a:lnTo>
                    <a:pt x="258463" y="27836"/>
                  </a:lnTo>
                  <a:lnTo>
                    <a:pt x="258279" y="27836"/>
                  </a:lnTo>
                  <a:lnTo>
                    <a:pt x="257282" y="27836"/>
                  </a:lnTo>
                  <a:lnTo>
                    <a:pt x="256888" y="27836"/>
                  </a:lnTo>
                  <a:lnTo>
                    <a:pt x="255917" y="27836"/>
                  </a:lnTo>
                  <a:lnTo>
                    <a:pt x="255707" y="27836"/>
                  </a:lnTo>
                  <a:lnTo>
                    <a:pt x="254736" y="27836"/>
                  </a:lnTo>
                  <a:lnTo>
                    <a:pt x="254343" y="27836"/>
                  </a:lnTo>
                  <a:lnTo>
                    <a:pt x="254133" y="27836"/>
                  </a:lnTo>
                  <a:lnTo>
                    <a:pt x="253739" y="27836"/>
                  </a:lnTo>
                  <a:lnTo>
                    <a:pt x="253555" y="27836"/>
                  </a:lnTo>
                  <a:lnTo>
                    <a:pt x="253162" y="27836"/>
                  </a:lnTo>
                  <a:lnTo>
                    <a:pt x="252768" y="27836"/>
                  </a:lnTo>
                  <a:lnTo>
                    <a:pt x="252558" y="27836"/>
                  </a:lnTo>
                  <a:lnTo>
                    <a:pt x="252164" y="27836"/>
                  </a:lnTo>
                  <a:lnTo>
                    <a:pt x="251981" y="27836"/>
                  </a:lnTo>
                  <a:lnTo>
                    <a:pt x="251587" y="27836"/>
                  </a:lnTo>
                  <a:lnTo>
                    <a:pt x="251194" y="27836"/>
                  </a:lnTo>
                  <a:lnTo>
                    <a:pt x="250984" y="28228"/>
                  </a:lnTo>
                  <a:lnTo>
                    <a:pt x="250590" y="28228"/>
                  </a:lnTo>
                  <a:lnTo>
                    <a:pt x="250406" y="28228"/>
                  </a:lnTo>
                  <a:lnTo>
                    <a:pt x="250013" y="28228"/>
                  </a:lnTo>
                  <a:lnTo>
                    <a:pt x="249619" y="28228"/>
                  </a:lnTo>
                  <a:lnTo>
                    <a:pt x="249409" y="28228"/>
                  </a:lnTo>
                  <a:lnTo>
                    <a:pt x="249015" y="28228"/>
                  </a:lnTo>
                  <a:lnTo>
                    <a:pt x="248832" y="28228"/>
                  </a:lnTo>
                  <a:lnTo>
                    <a:pt x="248438" y="28228"/>
                  </a:lnTo>
                  <a:lnTo>
                    <a:pt x="248044" y="28228"/>
                  </a:lnTo>
                  <a:lnTo>
                    <a:pt x="247834" y="28228"/>
                  </a:lnTo>
                  <a:lnTo>
                    <a:pt x="247441" y="28228"/>
                  </a:lnTo>
                  <a:lnTo>
                    <a:pt x="247257" y="28228"/>
                  </a:lnTo>
                  <a:lnTo>
                    <a:pt x="246260" y="28228"/>
                  </a:lnTo>
                  <a:lnTo>
                    <a:pt x="245866" y="28228"/>
                  </a:lnTo>
                  <a:lnTo>
                    <a:pt x="244895" y="28228"/>
                  </a:lnTo>
                  <a:lnTo>
                    <a:pt x="244685" y="28228"/>
                  </a:lnTo>
                  <a:lnTo>
                    <a:pt x="243714" y="28228"/>
                  </a:lnTo>
                  <a:lnTo>
                    <a:pt x="243321" y="28228"/>
                  </a:lnTo>
                  <a:lnTo>
                    <a:pt x="243111" y="28228"/>
                  </a:lnTo>
                  <a:lnTo>
                    <a:pt x="242717" y="28228"/>
                  </a:lnTo>
                  <a:lnTo>
                    <a:pt x="242533" y="28228"/>
                  </a:lnTo>
                  <a:lnTo>
                    <a:pt x="242533" y="28437"/>
                  </a:lnTo>
                  <a:lnTo>
                    <a:pt x="242140" y="28437"/>
                  </a:lnTo>
                  <a:lnTo>
                    <a:pt x="241746" y="28437"/>
                  </a:lnTo>
                  <a:lnTo>
                    <a:pt x="241536" y="28437"/>
                  </a:lnTo>
                  <a:lnTo>
                    <a:pt x="241143" y="28437"/>
                  </a:lnTo>
                  <a:lnTo>
                    <a:pt x="240959" y="28437"/>
                  </a:lnTo>
                  <a:lnTo>
                    <a:pt x="240565" y="28437"/>
                  </a:lnTo>
                  <a:lnTo>
                    <a:pt x="240172" y="28437"/>
                  </a:lnTo>
                  <a:lnTo>
                    <a:pt x="239962" y="28437"/>
                  </a:lnTo>
                </a:path>
                <a:path w="622935" h="40639">
                  <a:moveTo>
                    <a:pt x="239962" y="28437"/>
                  </a:moveTo>
                  <a:lnTo>
                    <a:pt x="239568" y="28437"/>
                  </a:lnTo>
                  <a:lnTo>
                    <a:pt x="239384" y="28437"/>
                  </a:lnTo>
                  <a:lnTo>
                    <a:pt x="238991" y="28437"/>
                  </a:lnTo>
                  <a:lnTo>
                    <a:pt x="238597" y="28437"/>
                  </a:lnTo>
                  <a:lnTo>
                    <a:pt x="238387" y="28437"/>
                  </a:lnTo>
                  <a:lnTo>
                    <a:pt x="237993" y="28437"/>
                  </a:lnTo>
                  <a:lnTo>
                    <a:pt x="237993" y="28829"/>
                  </a:lnTo>
                  <a:lnTo>
                    <a:pt x="237810" y="28829"/>
                  </a:lnTo>
                  <a:lnTo>
                    <a:pt x="237416" y="28829"/>
                  </a:lnTo>
                  <a:lnTo>
                    <a:pt x="237023" y="28829"/>
                  </a:lnTo>
                  <a:lnTo>
                    <a:pt x="236813" y="28829"/>
                  </a:lnTo>
                  <a:lnTo>
                    <a:pt x="236419" y="28829"/>
                  </a:lnTo>
                  <a:lnTo>
                    <a:pt x="236235" y="28829"/>
                  </a:lnTo>
                  <a:lnTo>
                    <a:pt x="235842" y="28829"/>
                  </a:lnTo>
                  <a:lnTo>
                    <a:pt x="235448" y="28829"/>
                  </a:lnTo>
                  <a:lnTo>
                    <a:pt x="235238" y="28829"/>
                  </a:lnTo>
                  <a:lnTo>
                    <a:pt x="234844" y="28829"/>
                  </a:lnTo>
                  <a:lnTo>
                    <a:pt x="234661" y="28829"/>
                  </a:lnTo>
                  <a:lnTo>
                    <a:pt x="234267" y="28829"/>
                  </a:lnTo>
                  <a:lnTo>
                    <a:pt x="233873" y="28829"/>
                  </a:lnTo>
                  <a:lnTo>
                    <a:pt x="233663" y="29221"/>
                  </a:lnTo>
                  <a:lnTo>
                    <a:pt x="233270" y="29221"/>
                  </a:lnTo>
                  <a:lnTo>
                    <a:pt x="233086" y="29221"/>
                  </a:lnTo>
                  <a:lnTo>
                    <a:pt x="232692" y="29221"/>
                  </a:lnTo>
                  <a:lnTo>
                    <a:pt x="232299" y="29221"/>
                  </a:lnTo>
                  <a:lnTo>
                    <a:pt x="232089" y="29221"/>
                  </a:lnTo>
                  <a:lnTo>
                    <a:pt x="231695" y="29221"/>
                  </a:lnTo>
                  <a:lnTo>
                    <a:pt x="231512" y="29221"/>
                  </a:lnTo>
                  <a:lnTo>
                    <a:pt x="231118" y="29221"/>
                  </a:lnTo>
                  <a:lnTo>
                    <a:pt x="230724" y="29221"/>
                  </a:lnTo>
                  <a:lnTo>
                    <a:pt x="230514" y="29221"/>
                  </a:lnTo>
                  <a:lnTo>
                    <a:pt x="230121" y="29221"/>
                  </a:lnTo>
                  <a:lnTo>
                    <a:pt x="229937" y="29221"/>
                  </a:lnTo>
                  <a:lnTo>
                    <a:pt x="229543" y="29221"/>
                  </a:lnTo>
                  <a:lnTo>
                    <a:pt x="229150" y="29221"/>
                  </a:lnTo>
                  <a:lnTo>
                    <a:pt x="228940" y="29221"/>
                  </a:lnTo>
                  <a:lnTo>
                    <a:pt x="228546" y="29221"/>
                  </a:lnTo>
                  <a:lnTo>
                    <a:pt x="228362" y="29221"/>
                  </a:lnTo>
                  <a:lnTo>
                    <a:pt x="227969" y="29221"/>
                  </a:lnTo>
                  <a:lnTo>
                    <a:pt x="227575" y="29221"/>
                  </a:lnTo>
                  <a:lnTo>
                    <a:pt x="227365" y="29221"/>
                  </a:lnTo>
                  <a:lnTo>
                    <a:pt x="226972" y="29221"/>
                  </a:lnTo>
                  <a:lnTo>
                    <a:pt x="226788" y="29221"/>
                  </a:lnTo>
                  <a:lnTo>
                    <a:pt x="226394" y="29221"/>
                  </a:lnTo>
                  <a:lnTo>
                    <a:pt x="226001" y="29221"/>
                  </a:lnTo>
                  <a:lnTo>
                    <a:pt x="225791" y="29221"/>
                  </a:lnTo>
                  <a:lnTo>
                    <a:pt x="225397" y="29221"/>
                  </a:lnTo>
                  <a:lnTo>
                    <a:pt x="225213" y="29221"/>
                  </a:lnTo>
                  <a:lnTo>
                    <a:pt x="225213" y="29430"/>
                  </a:lnTo>
                  <a:lnTo>
                    <a:pt x="224820" y="29430"/>
                  </a:lnTo>
                  <a:lnTo>
                    <a:pt x="224426" y="29430"/>
                  </a:lnTo>
                  <a:lnTo>
                    <a:pt x="224216" y="29430"/>
                  </a:lnTo>
                  <a:lnTo>
                    <a:pt x="223823" y="29430"/>
                  </a:lnTo>
                  <a:lnTo>
                    <a:pt x="223639" y="29430"/>
                  </a:lnTo>
                  <a:lnTo>
                    <a:pt x="223245" y="29430"/>
                  </a:lnTo>
                  <a:lnTo>
                    <a:pt x="222852" y="29430"/>
                  </a:lnTo>
                  <a:lnTo>
                    <a:pt x="222642" y="29430"/>
                  </a:lnTo>
                  <a:lnTo>
                    <a:pt x="222248" y="29430"/>
                  </a:lnTo>
                  <a:lnTo>
                    <a:pt x="222064" y="29430"/>
                  </a:lnTo>
                  <a:lnTo>
                    <a:pt x="221671" y="29430"/>
                  </a:lnTo>
                  <a:lnTo>
                    <a:pt x="221277" y="29430"/>
                  </a:lnTo>
                  <a:lnTo>
                    <a:pt x="221067" y="29430"/>
                  </a:lnTo>
                  <a:lnTo>
                    <a:pt x="220673" y="29430"/>
                  </a:lnTo>
                  <a:lnTo>
                    <a:pt x="220673" y="29823"/>
                  </a:lnTo>
                  <a:lnTo>
                    <a:pt x="220490" y="29823"/>
                  </a:lnTo>
                  <a:lnTo>
                    <a:pt x="220096" y="29823"/>
                  </a:lnTo>
                  <a:lnTo>
                    <a:pt x="219702" y="29823"/>
                  </a:lnTo>
                  <a:lnTo>
                    <a:pt x="219492" y="29823"/>
                  </a:lnTo>
                  <a:lnTo>
                    <a:pt x="218521" y="29823"/>
                  </a:lnTo>
                  <a:lnTo>
                    <a:pt x="218128" y="29823"/>
                  </a:lnTo>
                  <a:lnTo>
                    <a:pt x="217918" y="29823"/>
                  </a:lnTo>
                  <a:lnTo>
                    <a:pt x="217524" y="29823"/>
                  </a:lnTo>
                  <a:lnTo>
                    <a:pt x="217341" y="29823"/>
                  </a:lnTo>
                  <a:lnTo>
                    <a:pt x="216947" y="29823"/>
                  </a:lnTo>
                  <a:lnTo>
                    <a:pt x="216553" y="29823"/>
                  </a:lnTo>
                  <a:lnTo>
                    <a:pt x="216343" y="29823"/>
                  </a:lnTo>
                  <a:lnTo>
                    <a:pt x="215950" y="29823"/>
                  </a:lnTo>
                  <a:lnTo>
                    <a:pt x="215766" y="29823"/>
                  </a:lnTo>
                  <a:lnTo>
                    <a:pt x="215372" y="29823"/>
                  </a:lnTo>
                  <a:lnTo>
                    <a:pt x="214979" y="29823"/>
                  </a:lnTo>
                  <a:lnTo>
                    <a:pt x="214769" y="29823"/>
                  </a:lnTo>
                  <a:lnTo>
                    <a:pt x="214375" y="29823"/>
                  </a:lnTo>
                  <a:lnTo>
                    <a:pt x="214191" y="29823"/>
                  </a:lnTo>
                  <a:lnTo>
                    <a:pt x="214191" y="30005"/>
                  </a:lnTo>
                  <a:lnTo>
                    <a:pt x="213798" y="30005"/>
                  </a:lnTo>
                  <a:lnTo>
                    <a:pt x="213404" y="30005"/>
                  </a:lnTo>
                  <a:lnTo>
                    <a:pt x="213194" y="30005"/>
                  </a:lnTo>
                  <a:lnTo>
                    <a:pt x="212801" y="30005"/>
                  </a:lnTo>
                  <a:lnTo>
                    <a:pt x="212591" y="30005"/>
                  </a:lnTo>
                  <a:lnTo>
                    <a:pt x="212197" y="30005"/>
                  </a:lnTo>
                  <a:lnTo>
                    <a:pt x="211803" y="30005"/>
                  </a:lnTo>
                  <a:lnTo>
                    <a:pt x="211620" y="30005"/>
                  </a:lnTo>
                  <a:lnTo>
                    <a:pt x="211226" y="30005"/>
                  </a:lnTo>
                  <a:lnTo>
                    <a:pt x="211016" y="30005"/>
                  </a:lnTo>
                  <a:lnTo>
                    <a:pt x="210622" y="30005"/>
                  </a:lnTo>
                  <a:lnTo>
                    <a:pt x="210229" y="30398"/>
                  </a:lnTo>
                  <a:lnTo>
                    <a:pt x="210045" y="30398"/>
                  </a:lnTo>
                  <a:lnTo>
                    <a:pt x="209652" y="30398"/>
                  </a:lnTo>
                  <a:lnTo>
                    <a:pt x="209442" y="30398"/>
                  </a:lnTo>
                  <a:lnTo>
                    <a:pt x="209048" y="30398"/>
                  </a:lnTo>
                  <a:lnTo>
                    <a:pt x="208654" y="30398"/>
                  </a:lnTo>
                  <a:lnTo>
                    <a:pt x="208471" y="30398"/>
                  </a:lnTo>
                  <a:lnTo>
                    <a:pt x="207473" y="30398"/>
                  </a:lnTo>
                  <a:lnTo>
                    <a:pt x="207080" y="30398"/>
                  </a:lnTo>
                  <a:lnTo>
                    <a:pt x="206292" y="30398"/>
                  </a:lnTo>
                  <a:lnTo>
                    <a:pt x="205899" y="30398"/>
                  </a:lnTo>
                  <a:lnTo>
                    <a:pt x="204928" y="30398"/>
                  </a:lnTo>
                  <a:lnTo>
                    <a:pt x="204718" y="30398"/>
                  </a:lnTo>
                  <a:lnTo>
                    <a:pt x="204324" y="30398"/>
                  </a:lnTo>
                  <a:lnTo>
                    <a:pt x="203931" y="30398"/>
                  </a:lnTo>
                  <a:lnTo>
                    <a:pt x="203747" y="30398"/>
                  </a:lnTo>
                  <a:lnTo>
                    <a:pt x="203353" y="30398"/>
                  </a:lnTo>
                  <a:lnTo>
                    <a:pt x="203143" y="30398"/>
                  </a:lnTo>
                  <a:lnTo>
                    <a:pt x="202750" y="30398"/>
                  </a:lnTo>
                  <a:lnTo>
                    <a:pt x="202356" y="30398"/>
                  </a:lnTo>
                  <a:lnTo>
                    <a:pt x="202172" y="30398"/>
                  </a:lnTo>
                  <a:lnTo>
                    <a:pt x="201779" y="30790"/>
                  </a:lnTo>
                  <a:lnTo>
                    <a:pt x="201569" y="30790"/>
                  </a:lnTo>
                  <a:lnTo>
                    <a:pt x="201175" y="30790"/>
                  </a:lnTo>
                  <a:lnTo>
                    <a:pt x="200782" y="30790"/>
                  </a:lnTo>
                  <a:lnTo>
                    <a:pt x="200598" y="30790"/>
                  </a:lnTo>
                  <a:lnTo>
                    <a:pt x="200204" y="30790"/>
                  </a:lnTo>
                  <a:lnTo>
                    <a:pt x="199994" y="30790"/>
                  </a:lnTo>
                  <a:lnTo>
                    <a:pt x="199601" y="30790"/>
                  </a:lnTo>
                  <a:lnTo>
                    <a:pt x="199207" y="30790"/>
                  </a:lnTo>
                  <a:lnTo>
                    <a:pt x="199023" y="30790"/>
                  </a:lnTo>
                  <a:lnTo>
                    <a:pt x="198630" y="30790"/>
                  </a:lnTo>
                  <a:lnTo>
                    <a:pt x="198420" y="30790"/>
                  </a:lnTo>
                  <a:lnTo>
                    <a:pt x="198026" y="30790"/>
                  </a:lnTo>
                  <a:lnTo>
                    <a:pt x="197632" y="30790"/>
                  </a:lnTo>
                  <a:lnTo>
                    <a:pt x="197449" y="30999"/>
                  </a:lnTo>
                </a:path>
                <a:path w="622935" h="40639">
                  <a:moveTo>
                    <a:pt x="197449" y="30999"/>
                  </a:moveTo>
                  <a:lnTo>
                    <a:pt x="197055" y="30999"/>
                  </a:lnTo>
                  <a:lnTo>
                    <a:pt x="196845" y="30999"/>
                  </a:lnTo>
                  <a:lnTo>
                    <a:pt x="196451" y="30999"/>
                  </a:lnTo>
                  <a:lnTo>
                    <a:pt x="196058" y="30999"/>
                  </a:lnTo>
                  <a:lnTo>
                    <a:pt x="195271" y="30999"/>
                  </a:lnTo>
                  <a:lnTo>
                    <a:pt x="194877" y="30999"/>
                  </a:lnTo>
                  <a:lnTo>
                    <a:pt x="193906" y="30999"/>
                  </a:lnTo>
                  <a:lnTo>
                    <a:pt x="193696" y="30999"/>
                  </a:lnTo>
                  <a:lnTo>
                    <a:pt x="192725" y="30999"/>
                  </a:lnTo>
                  <a:lnTo>
                    <a:pt x="192331" y="30999"/>
                  </a:lnTo>
                  <a:lnTo>
                    <a:pt x="191334" y="30999"/>
                  </a:lnTo>
                  <a:lnTo>
                    <a:pt x="191150" y="30999"/>
                  </a:lnTo>
                  <a:lnTo>
                    <a:pt x="190153" y="30999"/>
                  </a:lnTo>
                  <a:lnTo>
                    <a:pt x="189760" y="30999"/>
                  </a:lnTo>
                  <a:lnTo>
                    <a:pt x="189576" y="30999"/>
                  </a:lnTo>
                  <a:lnTo>
                    <a:pt x="189182" y="30999"/>
                  </a:lnTo>
                  <a:lnTo>
                    <a:pt x="188972" y="31391"/>
                  </a:lnTo>
                  <a:lnTo>
                    <a:pt x="188579" y="31391"/>
                  </a:lnTo>
                  <a:lnTo>
                    <a:pt x="188185" y="31391"/>
                  </a:lnTo>
                  <a:lnTo>
                    <a:pt x="188001" y="31391"/>
                  </a:lnTo>
                  <a:lnTo>
                    <a:pt x="187608" y="31391"/>
                  </a:lnTo>
                  <a:lnTo>
                    <a:pt x="187398" y="31391"/>
                  </a:lnTo>
                  <a:lnTo>
                    <a:pt x="187004" y="31391"/>
                  </a:lnTo>
                  <a:lnTo>
                    <a:pt x="186611" y="31391"/>
                  </a:lnTo>
                  <a:lnTo>
                    <a:pt x="186427" y="31391"/>
                  </a:lnTo>
                  <a:lnTo>
                    <a:pt x="186033" y="31391"/>
                  </a:lnTo>
                  <a:lnTo>
                    <a:pt x="185823" y="31391"/>
                  </a:lnTo>
                  <a:lnTo>
                    <a:pt x="185430" y="31391"/>
                  </a:lnTo>
                  <a:lnTo>
                    <a:pt x="185036" y="31391"/>
                  </a:lnTo>
                  <a:lnTo>
                    <a:pt x="184852" y="31391"/>
                  </a:lnTo>
                  <a:lnTo>
                    <a:pt x="184459" y="31574"/>
                  </a:lnTo>
                  <a:lnTo>
                    <a:pt x="184249" y="31574"/>
                  </a:lnTo>
                  <a:lnTo>
                    <a:pt x="183855" y="31574"/>
                  </a:lnTo>
                  <a:lnTo>
                    <a:pt x="182884" y="31574"/>
                  </a:lnTo>
                  <a:lnTo>
                    <a:pt x="182674" y="31574"/>
                  </a:lnTo>
                  <a:lnTo>
                    <a:pt x="181703" y="31574"/>
                  </a:lnTo>
                  <a:lnTo>
                    <a:pt x="181310" y="31574"/>
                  </a:lnTo>
                  <a:lnTo>
                    <a:pt x="180312" y="31574"/>
                  </a:lnTo>
                  <a:lnTo>
                    <a:pt x="180129" y="31574"/>
                  </a:lnTo>
                  <a:lnTo>
                    <a:pt x="179131" y="31574"/>
                  </a:lnTo>
                  <a:lnTo>
                    <a:pt x="178738" y="31574"/>
                  </a:lnTo>
                  <a:lnTo>
                    <a:pt x="177950" y="31574"/>
                  </a:lnTo>
                  <a:lnTo>
                    <a:pt x="177557" y="31574"/>
                  </a:lnTo>
                  <a:lnTo>
                    <a:pt x="177163" y="31574"/>
                  </a:lnTo>
                  <a:lnTo>
                    <a:pt x="176979" y="31574"/>
                  </a:lnTo>
                  <a:lnTo>
                    <a:pt x="176586" y="31574"/>
                  </a:lnTo>
                  <a:lnTo>
                    <a:pt x="176376" y="31574"/>
                  </a:lnTo>
                  <a:lnTo>
                    <a:pt x="175982" y="31966"/>
                  </a:lnTo>
                  <a:lnTo>
                    <a:pt x="175589" y="31966"/>
                  </a:lnTo>
                  <a:lnTo>
                    <a:pt x="175405" y="31966"/>
                  </a:lnTo>
                  <a:lnTo>
                    <a:pt x="175011" y="31966"/>
                  </a:lnTo>
                  <a:lnTo>
                    <a:pt x="174801" y="31966"/>
                  </a:lnTo>
                  <a:lnTo>
                    <a:pt x="174408" y="31966"/>
                  </a:lnTo>
                  <a:lnTo>
                    <a:pt x="174014" y="31966"/>
                  </a:lnTo>
                  <a:lnTo>
                    <a:pt x="173830" y="31966"/>
                  </a:lnTo>
                  <a:lnTo>
                    <a:pt x="173437" y="31966"/>
                  </a:lnTo>
                  <a:lnTo>
                    <a:pt x="173227" y="31966"/>
                  </a:lnTo>
                  <a:lnTo>
                    <a:pt x="172833" y="31966"/>
                  </a:lnTo>
                  <a:lnTo>
                    <a:pt x="172440" y="31966"/>
                  </a:lnTo>
                  <a:lnTo>
                    <a:pt x="172256" y="31966"/>
                  </a:lnTo>
                  <a:lnTo>
                    <a:pt x="171862" y="31966"/>
                  </a:lnTo>
                  <a:lnTo>
                    <a:pt x="171652" y="32358"/>
                  </a:lnTo>
                  <a:lnTo>
                    <a:pt x="171259" y="32358"/>
                  </a:lnTo>
                  <a:lnTo>
                    <a:pt x="170865" y="32358"/>
                  </a:lnTo>
                  <a:lnTo>
                    <a:pt x="170681" y="32358"/>
                  </a:lnTo>
                  <a:lnTo>
                    <a:pt x="170288" y="32358"/>
                  </a:lnTo>
                  <a:lnTo>
                    <a:pt x="169290" y="32358"/>
                  </a:lnTo>
                  <a:lnTo>
                    <a:pt x="169107" y="32358"/>
                  </a:lnTo>
                  <a:lnTo>
                    <a:pt x="168109" y="32358"/>
                  </a:lnTo>
                  <a:lnTo>
                    <a:pt x="167716" y="32358"/>
                  </a:lnTo>
                  <a:lnTo>
                    <a:pt x="166929" y="32358"/>
                  </a:lnTo>
                  <a:lnTo>
                    <a:pt x="166535" y="32358"/>
                  </a:lnTo>
                  <a:lnTo>
                    <a:pt x="166141" y="32358"/>
                  </a:lnTo>
                  <a:lnTo>
                    <a:pt x="165958" y="32358"/>
                  </a:lnTo>
                  <a:lnTo>
                    <a:pt x="165564" y="32358"/>
                  </a:lnTo>
                  <a:lnTo>
                    <a:pt x="165354" y="32358"/>
                  </a:lnTo>
                  <a:lnTo>
                    <a:pt x="164960" y="32358"/>
                  </a:lnTo>
                  <a:lnTo>
                    <a:pt x="164567" y="32358"/>
                  </a:lnTo>
                  <a:lnTo>
                    <a:pt x="164383" y="32358"/>
                  </a:lnTo>
                  <a:lnTo>
                    <a:pt x="163989" y="32358"/>
                  </a:lnTo>
                  <a:lnTo>
                    <a:pt x="163779" y="32358"/>
                  </a:lnTo>
                  <a:lnTo>
                    <a:pt x="163386" y="32358"/>
                  </a:lnTo>
                  <a:lnTo>
                    <a:pt x="162992" y="32567"/>
                  </a:lnTo>
                  <a:lnTo>
                    <a:pt x="162808" y="32567"/>
                  </a:lnTo>
                  <a:lnTo>
                    <a:pt x="162415" y="32567"/>
                  </a:lnTo>
                  <a:lnTo>
                    <a:pt x="162205" y="32567"/>
                  </a:lnTo>
                  <a:lnTo>
                    <a:pt x="161811" y="32567"/>
                  </a:lnTo>
                  <a:lnTo>
                    <a:pt x="161418" y="32567"/>
                  </a:lnTo>
                  <a:lnTo>
                    <a:pt x="161234" y="32567"/>
                  </a:lnTo>
                  <a:lnTo>
                    <a:pt x="160840" y="32567"/>
                  </a:lnTo>
                  <a:lnTo>
                    <a:pt x="160630" y="32567"/>
                  </a:lnTo>
                  <a:lnTo>
                    <a:pt x="160237" y="32567"/>
                  </a:lnTo>
                  <a:lnTo>
                    <a:pt x="159843" y="32567"/>
                  </a:lnTo>
                  <a:lnTo>
                    <a:pt x="159659" y="32567"/>
                  </a:lnTo>
                  <a:lnTo>
                    <a:pt x="159266" y="32567"/>
                  </a:lnTo>
                  <a:lnTo>
                    <a:pt x="159056" y="32567"/>
                  </a:lnTo>
                  <a:lnTo>
                    <a:pt x="158662" y="32959"/>
                  </a:lnTo>
                  <a:lnTo>
                    <a:pt x="158269" y="32959"/>
                  </a:lnTo>
                  <a:lnTo>
                    <a:pt x="158085" y="32959"/>
                  </a:lnTo>
                  <a:lnTo>
                    <a:pt x="157691" y="32959"/>
                  </a:lnTo>
                  <a:lnTo>
                    <a:pt x="157481" y="32959"/>
                  </a:lnTo>
                  <a:lnTo>
                    <a:pt x="157088" y="32959"/>
                  </a:lnTo>
                  <a:lnTo>
                    <a:pt x="156694" y="32959"/>
                  </a:lnTo>
                  <a:lnTo>
                    <a:pt x="156510" y="32959"/>
                  </a:lnTo>
                  <a:lnTo>
                    <a:pt x="156117" y="32959"/>
                  </a:lnTo>
                  <a:lnTo>
                    <a:pt x="155907" y="32959"/>
                  </a:lnTo>
                  <a:lnTo>
                    <a:pt x="155513" y="32959"/>
                  </a:lnTo>
                  <a:lnTo>
                    <a:pt x="155119" y="32959"/>
                  </a:lnTo>
                </a:path>
                <a:path w="622935" h="40639">
                  <a:moveTo>
                    <a:pt x="155119" y="32959"/>
                  </a:moveTo>
                  <a:lnTo>
                    <a:pt x="154936" y="32959"/>
                  </a:lnTo>
                  <a:lnTo>
                    <a:pt x="154542" y="32959"/>
                  </a:lnTo>
                  <a:lnTo>
                    <a:pt x="154332" y="32959"/>
                  </a:lnTo>
                  <a:lnTo>
                    <a:pt x="153938" y="32959"/>
                  </a:lnTo>
                  <a:lnTo>
                    <a:pt x="153545" y="32959"/>
                  </a:lnTo>
                  <a:lnTo>
                    <a:pt x="153361" y="32959"/>
                  </a:lnTo>
                  <a:lnTo>
                    <a:pt x="152968" y="32959"/>
                  </a:lnTo>
                  <a:lnTo>
                    <a:pt x="152758" y="32959"/>
                  </a:lnTo>
                  <a:lnTo>
                    <a:pt x="152364" y="32959"/>
                  </a:lnTo>
                  <a:lnTo>
                    <a:pt x="151970" y="32959"/>
                  </a:lnTo>
                  <a:lnTo>
                    <a:pt x="151787" y="32959"/>
                  </a:lnTo>
                  <a:lnTo>
                    <a:pt x="151393" y="32959"/>
                  </a:lnTo>
                  <a:lnTo>
                    <a:pt x="151183" y="32959"/>
                  </a:lnTo>
                  <a:lnTo>
                    <a:pt x="150789" y="32959"/>
                  </a:lnTo>
                  <a:lnTo>
                    <a:pt x="150396" y="32959"/>
                  </a:lnTo>
                  <a:lnTo>
                    <a:pt x="150212" y="32959"/>
                  </a:lnTo>
                  <a:lnTo>
                    <a:pt x="150212" y="33142"/>
                  </a:lnTo>
                  <a:lnTo>
                    <a:pt x="149818" y="33142"/>
                  </a:lnTo>
                  <a:lnTo>
                    <a:pt x="149608" y="33142"/>
                  </a:lnTo>
                  <a:lnTo>
                    <a:pt x="149215" y="33142"/>
                  </a:lnTo>
                  <a:lnTo>
                    <a:pt x="148821" y="33142"/>
                  </a:lnTo>
                  <a:lnTo>
                    <a:pt x="148637" y="33142"/>
                  </a:lnTo>
                  <a:lnTo>
                    <a:pt x="148244" y="33142"/>
                  </a:lnTo>
                  <a:lnTo>
                    <a:pt x="148034" y="33142"/>
                  </a:lnTo>
                  <a:lnTo>
                    <a:pt x="147640" y="33142"/>
                  </a:lnTo>
                  <a:lnTo>
                    <a:pt x="147247" y="33142"/>
                  </a:lnTo>
                  <a:lnTo>
                    <a:pt x="147037" y="33142"/>
                  </a:lnTo>
                  <a:lnTo>
                    <a:pt x="146643" y="33142"/>
                  </a:lnTo>
                  <a:lnTo>
                    <a:pt x="146459" y="33142"/>
                  </a:lnTo>
                  <a:lnTo>
                    <a:pt x="146066" y="33142"/>
                  </a:lnTo>
                  <a:lnTo>
                    <a:pt x="145672" y="33534"/>
                  </a:lnTo>
                  <a:lnTo>
                    <a:pt x="145462" y="33534"/>
                  </a:lnTo>
                  <a:lnTo>
                    <a:pt x="145069" y="33534"/>
                  </a:lnTo>
                  <a:lnTo>
                    <a:pt x="144885" y="33534"/>
                  </a:lnTo>
                  <a:lnTo>
                    <a:pt x="144491" y="33534"/>
                  </a:lnTo>
                  <a:lnTo>
                    <a:pt x="144098" y="33534"/>
                  </a:lnTo>
                  <a:lnTo>
                    <a:pt x="143888" y="33534"/>
                  </a:lnTo>
                  <a:lnTo>
                    <a:pt x="143494" y="33534"/>
                  </a:lnTo>
                  <a:lnTo>
                    <a:pt x="143310" y="33534"/>
                  </a:lnTo>
                  <a:lnTo>
                    <a:pt x="142917" y="33534"/>
                  </a:lnTo>
                  <a:lnTo>
                    <a:pt x="142523" y="33534"/>
                  </a:lnTo>
                  <a:lnTo>
                    <a:pt x="142313" y="33534"/>
                  </a:lnTo>
                  <a:lnTo>
                    <a:pt x="141919" y="33534"/>
                  </a:lnTo>
                  <a:lnTo>
                    <a:pt x="141736" y="33534"/>
                  </a:lnTo>
                  <a:lnTo>
                    <a:pt x="141342" y="33534"/>
                  </a:lnTo>
                  <a:lnTo>
                    <a:pt x="140948" y="33534"/>
                  </a:lnTo>
                  <a:lnTo>
                    <a:pt x="140738" y="33534"/>
                  </a:lnTo>
                  <a:lnTo>
                    <a:pt x="140345" y="33534"/>
                  </a:lnTo>
                  <a:lnTo>
                    <a:pt x="140161" y="33534"/>
                  </a:lnTo>
                  <a:lnTo>
                    <a:pt x="139768" y="33534"/>
                  </a:lnTo>
                  <a:lnTo>
                    <a:pt x="139374" y="33534"/>
                  </a:lnTo>
                  <a:lnTo>
                    <a:pt x="139164" y="33534"/>
                  </a:lnTo>
                  <a:lnTo>
                    <a:pt x="138770" y="33534"/>
                  </a:lnTo>
                  <a:lnTo>
                    <a:pt x="138587" y="33534"/>
                  </a:lnTo>
                  <a:lnTo>
                    <a:pt x="138193" y="33534"/>
                  </a:lnTo>
                  <a:lnTo>
                    <a:pt x="137799" y="33534"/>
                  </a:lnTo>
                  <a:lnTo>
                    <a:pt x="137589" y="33534"/>
                  </a:lnTo>
                  <a:lnTo>
                    <a:pt x="137196" y="33534"/>
                  </a:lnTo>
                  <a:lnTo>
                    <a:pt x="137196" y="33926"/>
                  </a:lnTo>
                  <a:lnTo>
                    <a:pt x="137012" y="33926"/>
                  </a:lnTo>
                  <a:lnTo>
                    <a:pt x="136618" y="33926"/>
                  </a:lnTo>
                  <a:lnTo>
                    <a:pt x="136225" y="33926"/>
                  </a:lnTo>
                  <a:lnTo>
                    <a:pt x="136015" y="33926"/>
                  </a:lnTo>
                  <a:lnTo>
                    <a:pt x="135621" y="33926"/>
                  </a:lnTo>
                  <a:lnTo>
                    <a:pt x="135437" y="33926"/>
                  </a:lnTo>
                  <a:lnTo>
                    <a:pt x="135044" y="33926"/>
                  </a:lnTo>
                  <a:lnTo>
                    <a:pt x="134650" y="33926"/>
                  </a:lnTo>
                  <a:lnTo>
                    <a:pt x="134440" y="33926"/>
                  </a:lnTo>
                  <a:lnTo>
                    <a:pt x="134047" y="33926"/>
                  </a:lnTo>
                  <a:lnTo>
                    <a:pt x="133863" y="33926"/>
                  </a:lnTo>
                  <a:lnTo>
                    <a:pt x="133469" y="33926"/>
                  </a:lnTo>
                  <a:lnTo>
                    <a:pt x="133076" y="33926"/>
                  </a:lnTo>
                  <a:lnTo>
                    <a:pt x="132866" y="34135"/>
                  </a:lnTo>
                  <a:lnTo>
                    <a:pt x="132472" y="34135"/>
                  </a:lnTo>
                  <a:lnTo>
                    <a:pt x="132288" y="34135"/>
                  </a:lnTo>
                  <a:lnTo>
                    <a:pt x="131895" y="34135"/>
                  </a:lnTo>
                  <a:lnTo>
                    <a:pt x="131501" y="34135"/>
                  </a:lnTo>
                  <a:lnTo>
                    <a:pt x="130714" y="34135"/>
                  </a:lnTo>
                  <a:lnTo>
                    <a:pt x="130320" y="34135"/>
                  </a:lnTo>
                  <a:lnTo>
                    <a:pt x="129323" y="34135"/>
                  </a:lnTo>
                  <a:lnTo>
                    <a:pt x="129139" y="34135"/>
                  </a:lnTo>
                  <a:lnTo>
                    <a:pt x="128142" y="34135"/>
                  </a:lnTo>
                  <a:lnTo>
                    <a:pt x="127748" y="34135"/>
                  </a:lnTo>
                  <a:lnTo>
                    <a:pt x="127565" y="34135"/>
                  </a:lnTo>
                  <a:lnTo>
                    <a:pt x="127171" y="34135"/>
                  </a:lnTo>
                  <a:lnTo>
                    <a:pt x="126777" y="34135"/>
                  </a:lnTo>
                  <a:lnTo>
                    <a:pt x="126567" y="34135"/>
                  </a:lnTo>
                  <a:lnTo>
                    <a:pt x="126174" y="34135"/>
                  </a:lnTo>
                  <a:lnTo>
                    <a:pt x="125990" y="34135"/>
                  </a:lnTo>
                  <a:lnTo>
                    <a:pt x="125597" y="34135"/>
                  </a:lnTo>
                  <a:lnTo>
                    <a:pt x="125203" y="34135"/>
                  </a:lnTo>
                  <a:lnTo>
                    <a:pt x="124993" y="34135"/>
                  </a:lnTo>
                  <a:lnTo>
                    <a:pt x="124599" y="34135"/>
                  </a:lnTo>
                  <a:lnTo>
                    <a:pt x="124416" y="34135"/>
                  </a:lnTo>
                  <a:lnTo>
                    <a:pt x="124416" y="34527"/>
                  </a:lnTo>
                  <a:lnTo>
                    <a:pt x="124022" y="34527"/>
                  </a:lnTo>
                  <a:lnTo>
                    <a:pt x="123628" y="34527"/>
                  </a:lnTo>
                  <a:lnTo>
                    <a:pt x="123418" y="34527"/>
                  </a:lnTo>
                  <a:lnTo>
                    <a:pt x="123025" y="34527"/>
                  </a:lnTo>
                  <a:lnTo>
                    <a:pt x="122841" y="34527"/>
                  </a:lnTo>
                  <a:lnTo>
                    <a:pt x="122447" y="34527"/>
                  </a:lnTo>
                  <a:lnTo>
                    <a:pt x="122054" y="34527"/>
                  </a:lnTo>
                  <a:lnTo>
                    <a:pt x="121844" y="34527"/>
                  </a:lnTo>
                  <a:lnTo>
                    <a:pt x="121450" y="34527"/>
                  </a:lnTo>
                  <a:lnTo>
                    <a:pt x="121266" y="34527"/>
                  </a:lnTo>
                  <a:lnTo>
                    <a:pt x="120873" y="34527"/>
                  </a:lnTo>
                  <a:lnTo>
                    <a:pt x="120479" y="34527"/>
                  </a:lnTo>
                  <a:lnTo>
                    <a:pt x="120269" y="34527"/>
                  </a:lnTo>
                  <a:lnTo>
                    <a:pt x="119876" y="34710"/>
                  </a:lnTo>
                  <a:lnTo>
                    <a:pt x="119692" y="34710"/>
                  </a:lnTo>
                  <a:lnTo>
                    <a:pt x="119298" y="34710"/>
                  </a:lnTo>
                  <a:lnTo>
                    <a:pt x="118905" y="34710"/>
                  </a:lnTo>
                  <a:lnTo>
                    <a:pt x="118695" y="34710"/>
                  </a:lnTo>
                  <a:lnTo>
                    <a:pt x="118301" y="34710"/>
                  </a:lnTo>
                  <a:lnTo>
                    <a:pt x="118117" y="34710"/>
                  </a:lnTo>
                  <a:lnTo>
                    <a:pt x="117120" y="34710"/>
                  </a:lnTo>
                  <a:lnTo>
                    <a:pt x="116727" y="34710"/>
                  </a:lnTo>
                  <a:lnTo>
                    <a:pt x="115756" y="34710"/>
                  </a:lnTo>
                  <a:lnTo>
                    <a:pt x="115546" y="34710"/>
                  </a:lnTo>
                  <a:lnTo>
                    <a:pt x="114575" y="34710"/>
                  </a:lnTo>
                  <a:lnTo>
                    <a:pt x="114181" y="34710"/>
                  </a:lnTo>
                  <a:lnTo>
                    <a:pt x="113394" y="34710"/>
                  </a:lnTo>
                  <a:lnTo>
                    <a:pt x="113000" y="34710"/>
                  </a:lnTo>
                  <a:lnTo>
                    <a:pt x="112606" y="34710"/>
                  </a:lnTo>
                </a:path>
                <a:path w="622935" h="40639">
                  <a:moveTo>
                    <a:pt x="112606" y="34710"/>
                  </a:moveTo>
                  <a:lnTo>
                    <a:pt x="112396" y="34710"/>
                  </a:lnTo>
                  <a:lnTo>
                    <a:pt x="112003" y="34710"/>
                  </a:lnTo>
                  <a:lnTo>
                    <a:pt x="111819" y="34710"/>
                  </a:lnTo>
                  <a:lnTo>
                    <a:pt x="111426" y="34710"/>
                  </a:lnTo>
                  <a:lnTo>
                    <a:pt x="111426" y="35102"/>
                  </a:lnTo>
                  <a:lnTo>
                    <a:pt x="111032" y="35102"/>
                  </a:lnTo>
                  <a:lnTo>
                    <a:pt x="110822" y="35102"/>
                  </a:lnTo>
                  <a:lnTo>
                    <a:pt x="110428" y="35102"/>
                  </a:lnTo>
                  <a:lnTo>
                    <a:pt x="110245" y="35102"/>
                  </a:lnTo>
                  <a:lnTo>
                    <a:pt x="109851" y="35102"/>
                  </a:lnTo>
                  <a:lnTo>
                    <a:pt x="109457" y="35102"/>
                  </a:lnTo>
                  <a:lnTo>
                    <a:pt x="109247" y="35102"/>
                  </a:lnTo>
                  <a:lnTo>
                    <a:pt x="108854" y="35102"/>
                  </a:lnTo>
                  <a:lnTo>
                    <a:pt x="108670" y="35102"/>
                  </a:lnTo>
                  <a:lnTo>
                    <a:pt x="108276" y="35102"/>
                  </a:lnTo>
                  <a:lnTo>
                    <a:pt x="107279" y="35102"/>
                  </a:lnTo>
                  <a:lnTo>
                    <a:pt x="107095" y="35494"/>
                  </a:lnTo>
                  <a:lnTo>
                    <a:pt x="106098" y="35494"/>
                  </a:lnTo>
                  <a:lnTo>
                    <a:pt x="105705" y="35494"/>
                  </a:lnTo>
                  <a:lnTo>
                    <a:pt x="104734" y="35494"/>
                  </a:lnTo>
                  <a:lnTo>
                    <a:pt x="104524" y="35494"/>
                  </a:lnTo>
                  <a:lnTo>
                    <a:pt x="103553" y="35494"/>
                  </a:lnTo>
                  <a:lnTo>
                    <a:pt x="103159" y="35494"/>
                  </a:lnTo>
                  <a:lnTo>
                    <a:pt x="102949" y="35494"/>
                  </a:lnTo>
                  <a:lnTo>
                    <a:pt x="102949" y="35703"/>
                  </a:lnTo>
                  <a:lnTo>
                    <a:pt x="102556" y="35703"/>
                  </a:lnTo>
                  <a:lnTo>
                    <a:pt x="102372" y="35703"/>
                  </a:lnTo>
                  <a:lnTo>
                    <a:pt x="101978" y="35703"/>
                  </a:lnTo>
                  <a:lnTo>
                    <a:pt x="100981" y="35703"/>
                  </a:lnTo>
                  <a:lnTo>
                    <a:pt x="100797" y="35703"/>
                  </a:lnTo>
                  <a:lnTo>
                    <a:pt x="100404" y="35703"/>
                  </a:lnTo>
                  <a:lnTo>
                    <a:pt x="100010" y="35703"/>
                  </a:lnTo>
                  <a:lnTo>
                    <a:pt x="99800" y="35703"/>
                  </a:lnTo>
                  <a:lnTo>
                    <a:pt x="99406" y="35703"/>
                  </a:lnTo>
                  <a:lnTo>
                    <a:pt x="99223" y="35703"/>
                  </a:lnTo>
                  <a:lnTo>
                    <a:pt x="98829" y="35703"/>
                  </a:lnTo>
                  <a:lnTo>
                    <a:pt x="98435" y="35703"/>
                  </a:lnTo>
                  <a:lnTo>
                    <a:pt x="98225" y="35703"/>
                  </a:lnTo>
                  <a:lnTo>
                    <a:pt x="97832" y="35703"/>
                  </a:lnTo>
                  <a:lnTo>
                    <a:pt x="97648" y="35703"/>
                  </a:lnTo>
                  <a:lnTo>
                    <a:pt x="97255" y="35703"/>
                  </a:lnTo>
                  <a:lnTo>
                    <a:pt x="96861" y="35703"/>
                  </a:lnTo>
                  <a:lnTo>
                    <a:pt x="96651" y="35703"/>
                  </a:lnTo>
                  <a:lnTo>
                    <a:pt x="96257" y="35703"/>
                  </a:lnTo>
                  <a:lnTo>
                    <a:pt x="96074" y="35703"/>
                  </a:lnTo>
                  <a:lnTo>
                    <a:pt x="95680" y="35703"/>
                  </a:lnTo>
                  <a:lnTo>
                    <a:pt x="95286" y="35703"/>
                  </a:lnTo>
                  <a:lnTo>
                    <a:pt x="95076" y="35703"/>
                  </a:lnTo>
                  <a:lnTo>
                    <a:pt x="94683" y="35703"/>
                  </a:lnTo>
                  <a:lnTo>
                    <a:pt x="94499" y="35703"/>
                  </a:lnTo>
                  <a:lnTo>
                    <a:pt x="94105" y="36096"/>
                  </a:lnTo>
                  <a:lnTo>
                    <a:pt x="93712" y="36096"/>
                  </a:lnTo>
                  <a:lnTo>
                    <a:pt x="93502" y="36096"/>
                  </a:lnTo>
                  <a:lnTo>
                    <a:pt x="92531" y="36096"/>
                  </a:lnTo>
                  <a:lnTo>
                    <a:pt x="92137" y="36096"/>
                  </a:lnTo>
                  <a:lnTo>
                    <a:pt x="91350" y="36096"/>
                  </a:lnTo>
                  <a:lnTo>
                    <a:pt x="90956" y="36096"/>
                  </a:lnTo>
                  <a:lnTo>
                    <a:pt x="89959" y="36096"/>
                  </a:lnTo>
                  <a:lnTo>
                    <a:pt x="89775" y="36096"/>
                  </a:lnTo>
                  <a:lnTo>
                    <a:pt x="88778" y="36096"/>
                  </a:lnTo>
                  <a:lnTo>
                    <a:pt x="88385" y="36096"/>
                  </a:lnTo>
                  <a:lnTo>
                    <a:pt x="88201" y="36096"/>
                  </a:lnTo>
                  <a:lnTo>
                    <a:pt x="87807" y="36096"/>
                  </a:lnTo>
                  <a:lnTo>
                    <a:pt x="87414" y="36096"/>
                  </a:lnTo>
                  <a:lnTo>
                    <a:pt x="87204" y="36096"/>
                  </a:lnTo>
                  <a:lnTo>
                    <a:pt x="86810" y="36096"/>
                  </a:lnTo>
                  <a:lnTo>
                    <a:pt x="86626" y="36096"/>
                  </a:lnTo>
                  <a:lnTo>
                    <a:pt x="86233" y="36096"/>
                  </a:lnTo>
                  <a:lnTo>
                    <a:pt x="85839" y="36096"/>
                  </a:lnTo>
                  <a:lnTo>
                    <a:pt x="85629" y="36096"/>
                  </a:lnTo>
                  <a:lnTo>
                    <a:pt x="85629" y="36279"/>
                  </a:lnTo>
                  <a:lnTo>
                    <a:pt x="85235" y="36279"/>
                  </a:lnTo>
                  <a:lnTo>
                    <a:pt x="85052" y="36279"/>
                  </a:lnTo>
                  <a:lnTo>
                    <a:pt x="84658" y="36279"/>
                  </a:lnTo>
                  <a:lnTo>
                    <a:pt x="84264" y="36279"/>
                  </a:lnTo>
                  <a:lnTo>
                    <a:pt x="84054" y="36279"/>
                  </a:lnTo>
                  <a:lnTo>
                    <a:pt x="83661" y="36279"/>
                  </a:lnTo>
                  <a:lnTo>
                    <a:pt x="83477" y="36279"/>
                  </a:lnTo>
                  <a:lnTo>
                    <a:pt x="83084" y="36279"/>
                  </a:lnTo>
                  <a:lnTo>
                    <a:pt x="82664" y="36279"/>
                  </a:lnTo>
                  <a:lnTo>
                    <a:pt x="82480" y="36279"/>
                  </a:lnTo>
                  <a:lnTo>
                    <a:pt x="82086" y="36279"/>
                  </a:lnTo>
                  <a:lnTo>
                    <a:pt x="81876" y="36279"/>
                  </a:lnTo>
                  <a:lnTo>
                    <a:pt x="81483" y="36279"/>
                  </a:lnTo>
                  <a:lnTo>
                    <a:pt x="81089" y="36671"/>
                  </a:lnTo>
                  <a:lnTo>
                    <a:pt x="80905" y="36671"/>
                  </a:lnTo>
                  <a:lnTo>
                    <a:pt x="80512" y="36671"/>
                  </a:lnTo>
                  <a:lnTo>
                    <a:pt x="80302" y="36671"/>
                  </a:lnTo>
                  <a:lnTo>
                    <a:pt x="79908" y="36671"/>
                  </a:lnTo>
                  <a:lnTo>
                    <a:pt x="79515" y="36671"/>
                  </a:lnTo>
                  <a:lnTo>
                    <a:pt x="79331" y="36671"/>
                  </a:lnTo>
                  <a:lnTo>
                    <a:pt x="78937" y="36671"/>
                  </a:lnTo>
                  <a:lnTo>
                    <a:pt x="78727" y="36671"/>
                  </a:lnTo>
                  <a:lnTo>
                    <a:pt x="78334" y="36671"/>
                  </a:lnTo>
                  <a:lnTo>
                    <a:pt x="77940" y="36671"/>
                  </a:lnTo>
                  <a:lnTo>
                    <a:pt x="77756" y="36671"/>
                  </a:lnTo>
                  <a:lnTo>
                    <a:pt x="77363" y="36671"/>
                  </a:lnTo>
                  <a:lnTo>
                    <a:pt x="77153" y="36671"/>
                  </a:lnTo>
                  <a:lnTo>
                    <a:pt x="77153" y="37063"/>
                  </a:lnTo>
                  <a:lnTo>
                    <a:pt x="76759" y="37063"/>
                  </a:lnTo>
                  <a:lnTo>
                    <a:pt x="76365" y="37063"/>
                  </a:lnTo>
                  <a:lnTo>
                    <a:pt x="76182" y="37063"/>
                  </a:lnTo>
                  <a:lnTo>
                    <a:pt x="75788" y="37063"/>
                  </a:lnTo>
                  <a:lnTo>
                    <a:pt x="75578" y="37063"/>
                  </a:lnTo>
                  <a:lnTo>
                    <a:pt x="75185" y="37063"/>
                  </a:lnTo>
                  <a:lnTo>
                    <a:pt x="74791" y="37063"/>
                  </a:lnTo>
                  <a:lnTo>
                    <a:pt x="74607" y="37063"/>
                  </a:lnTo>
                  <a:lnTo>
                    <a:pt x="74214" y="37063"/>
                  </a:lnTo>
                  <a:lnTo>
                    <a:pt x="74004" y="37063"/>
                  </a:lnTo>
                  <a:lnTo>
                    <a:pt x="73610" y="37063"/>
                  </a:lnTo>
                  <a:lnTo>
                    <a:pt x="73216" y="37063"/>
                  </a:lnTo>
                  <a:lnTo>
                    <a:pt x="73033" y="37063"/>
                  </a:lnTo>
                  <a:lnTo>
                    <a:pt x="72639" y="37063"/>
                  </a:lnTo>
                  <a:lnTo>
                    <a:pt x="72429" y="37063"/>
                  </a:lnTo>
                  <a:lnTo>
                    <a:pt x="72035" y="37063"/>
                  </a:lnTo>
                  <a:lnTo>
                    <a:pt x="71642" y="37063"/>
                  </a:lnTo>
                  <a:lnTo>
                    <a:pt x="71458" y="37063"/>
                  </a:lnTo>
                  <a:lnTo>
                    <a:pt x="71064" y="37063"/>
                  </a:lnTo>
                  <a:lnTo>
                    <a:pt x="70854" y="37063"/>
                  </a:lnTo>
                  <a:lnTo>
                    <a:pt x="70461" y="37063"/>
                  </a:lnTo>
                </a:path>
                <a:path w="622935" h="40639">
                  <a:moveTo>
                    <a:pt x="70461" y="37063"/>
                  </a:moveTo>
                  <a:lnTo>
                    <a:pt x="70067" y="37063"/>
                  </a:lnTo>
                  <a:lnTo>
                    <a:pt x="69884" y="37063"/>
                  </a:lnTo>
                  <a:lnTo>
                    <a:pt x="69490" y="37063"/>
                  </a:lnTo>
                  <a:lnTo>
                    <a:pt x="69280" y="37063"/>
                  </a:lnTo>
                  <a:lnTo>
                    <a:pt x="68886" y="37063"/>
                  </a:lnTo>
                  <a:lnTo>
                    <a:pt x="68493" y="37063"/>
                  </a:lnTo>
                  <a:lnTo>
                    <a:pt x="68309" y="37272"/>
                  </a:lnTo>
                  <a:lnTo>
                    <a:pt x="67915" y="37272"/>
                  </a:lnTo>
                  <a:lnTo>
                    <a:pt x="67705" y="37272"/>
                  </a:lnTo>
                  <a:lnTo>
                    <a:pt x="67312" y="37272"/>
                  </a:lnTo>
                  <a:lnTo>
                    <a:pt x="66918" y="37272"/>
                  </a:lnTo>
                  <a:lnTo>
                    <a:pt x="66734" y="37272"/>
                  </a:lnTo>
                  <a:lnTo>
                    <a:pt x="66341" y="37272"/>
                  </a:lnTo>
                  <a:lnTo>
                    <a:pt x="66131" y="37272"/>
                  </a:lnTo>
                  <a:lnTo>
                    <a:pt x="65737" y="37272"/>
                  </a:lnTo>
                  <a:lnTo>
                    <a:pt x="65344" y="37272"/>
                  </a:lnTo>
                  <a:lnTo>
                    <a:pt x="65160" y="37272"/>
                  </a:lnTo>
                  <a:lnTo>
                    <a:pt x="64766" y="37272"/>
                  </a:lnTo>
                  <a:lnTo>
                    <a:pt x="64556" y="37272"/>
                  </a:lnTo>
                  <a:lnTo>
                    <a:pt x="64163" y="37272"/>
                  </a:lnTo>
                  <a:lnTo>
                    <a:pt x="63769" y="37272"/>
                  </a:lnTo>
                  <a:lnTo>
                    <a:pt x="63585" y="37272"/>
                  </a:lnTo>
                  <a:lnTo>
                    <a:pt x="63192" y="37272"/>
                  </a:lnTo>
                  <a:lnTo>
                    <a:pt x="62982" y="37272"/>
                  </a:lnTo>
                  <a:lnTo>
                    <a:pt x="62588" y="37272"/>
                  </a:lnTo>
                  <a:lnTo>
                    <a:pt x="62194" y="37272"/>
                  </a:lnTo>
                  <a:lnTo>
                    <a:pt x="62011" y="37272"/>
                  </a:lnTo>
                  <a:lnTo>
                    <a:pt x="61617" y="37272"/>
                  </a:lnTo>
                  <a:lnTo>
                    <a:pt x="61407" y="37272"/>
                  </a:lnTo>
                  <a:lnTo>
                    <a:pt x="61014" y="37272"/>
                  </a:lnTo>
                  <a:lnTo>
                    <a:pt x="60620" y="37272"/>
                  </a:lnTo>
                  <a:lnTo>
                    <a:pt x="60436" y="37272"/>
                  </a:lnTo>
                  <a:lnTo>
                    <a:pt x="60043" y="37272"/>
                  </a:lnTo>
                  <a:lnTo>
                    <a:pt x="59833" y="37272"/>
                  </a:lnTo>
                  <a:lnTo>
                    <a:pt x="59833" y="37664"/>
                  </a:lnTo>
                  <a:lnTo>
                    <a:pt x="59439" y="37664"/>
                  </a:lnTo>
                  <a:lnTo>
                    <a:pt x="59045" y="37664"/>
                  </a:lnTo>
                  <a:lnTo>
                    <a:pt x="58862" y="37664"/>
                  </a:lnTo>
                  <a:lnTo>
                    <a:pt x="58468" y="37664"/>
                  </a:lnTo>
                  <a:lnTo>
                    <a:pt x="58258" y="37664"/>
                  </a:lnTo>
                  <a:lnTo>
                    <a:pt x="57864" y="37664"/>
                  </a:lnTo>
                  <a:lnTo>
                    <a:pt x="57471" y="37664"/>
                  </a:lnTo>
                  <a:lnTo>
                    <a:pt x="57287" y="37664"/>
                  </a:lnTo>
                  <a:lnTo>
                    <a:pt x="56893" y="37664"/>
                  </a:lnTo>
                  <a:lnTo>
                    <a:pt x="56683" y="37664"/>
                  </a:lnTo>
                  <a:lnTo>
                    <a:pt x="56290" y="37664"/>
                  </a:lnTo>
                  <a:lnTo>
                    <a:pt x="55896" y="37664"/>
                  </a:lnTo>
                  <a:lnTo>
                    <a:pt x="55713" y="37664"/>
                  </a:lnTo>
                  <a:lnTo>
                    <a:pt x="55319" y="37847"/>
                  </a:lnTo>
                  <a:lnTo>
                    <a:pt x="55109" y="37847"/>
                  </a:lnTo>
                  <a:lnTo>
                    <a:pt x="54715" y="37847"/>
                  </a:lnTo>
                  <a:lnTo>
                    <a:pt x="54322" y="37847"/>
                  </a:lnTo>
                  <a:lnTo>
                    <a:pt x="54138" y="37847"/>
                  </a:lnTo>
                  <a:lnTo>
                    <a:pt x="53744" y="37847"/>
                  </a:lnTo>
                  <a:lnTo>
                    <a:pt x="53534" y="37847"/>
                  </a:lnTo>
                  <a:lnTo>
                    <a:pt x="52563" y="37847"/>
                  </a:lnTo>
                  <a:lnTo>
                    <a:pt x="52170" y="37847"/>
                  </a:lnTo>
                  <a:lnTo>
                    <a:pt x="51173" y="37847"/>
                  </a:lnTo>
                  <a:lnTo>
                    <a:pt x="50989" y="38239"/>
                  </a:lnTo>
                  <a:lnTo>
                    <a:pt x="50595" y="38239"/>
                  </a:lnTo>
                  <a:lnTo>
                    <a:pt x="50385" y="38239"/>
                  </a:lnTo>
                  <a:lnTo>
                    <a:pt x="49992" y="38239"/>
                  </a:lnTo>
                  <a:lnTo>
                    <a:pt x="49598" y="38239"/>
                  </a:lnTo>
                  <a:lnTo>
                    <a:pt x="49414" y="38239"/>
                  </a:lnTo>
                  <a:lnTo>
                    <a:pt x="49021" y="38239"/>
                  </a:lnTo>
                  <a:lnTo>
                    <a:pt x="48811" y="38239"/>
                  </a:lnTo>
                  <a:lnTo>
                    <a:pt x="48417" y="38239"/>
                  </a:lnTo>
                  <a:lnTo>
                    <a:pt x="48023" y="38239"/>
                  </a:lnTo>
                  <a:lnTo>
                    <a:pt x="47840" y="38239"/>
                  </a:lnTo>
                  <a:lnTo>
                    <a:pt x="47446" y="38239"/>
                  </a:lnTo>
                  <a:lnTo>
                    <a:pt x="47236" y="38239"/>
                  </a:lnTo>
                  <a:lnTo>
                    <a:pt x="46843" y="38239"/>
                  </a:lnTo>
                  <a:lnTo>
                    <a:pt x="46449" y="38239"/>
                  </a:lnTo>
                  <a:lnTo>
                    <a:pt x="46265" y="38239"/>
                  </a:lnTo>
                  <a:lnTo>
                    <a:pt x="45872" y="38239"/>
                  </a:lnTo>
                  <a:lnTo>
                    <a:pt x="45662" y="38239"/>
                  </a:lnTo>
                  <a:lnTo>
                    <a:pt x="45268" y="38239"/>
                  </a:lnTo>
                  <a:lnTo>
                    <a:pt x="44874" y="38239"/>
                  </a:lnTo>
                  <a:lnTo>
                    <a:pt x="44691" y="38239"/>
                  </a:lnTo>
                  <a:lnTo>
                    <a:pt x="44297" y="38239"/>
                  </a:lnTo>
                  <a:lnTo>
                    <a:pt x="44087" y="38239"/>
                  </a:lnTo>
                  <a:lnTo>
                    <a:pt x="43693" y="38239"/>
                  </a:lnTo>
                  <a:lnTo>
                    <a:pt x="43300" y="38239"/>
                  </a:lnTo>
                  <a:lnTo>
                    <a:pt x="43116" y="38239"/>
                  </a:lnTo>
                  <a:lnTo>
                    <a:pt x="42722" y="38239"/>
                  </a:lnTo>
                  <a:lnTo>
                    <a:pt x="42512" y="38631"/>
                  </a:lnTo>
                  <a:lnTo>
                    <a:pt x="41542" y="38631"/>
                  </a:lnTo>
                  <a:lnTo>
                    <a:pt x="41148" y="38631"/>
                  </a:lnTo>
                  <a:lnTo>
                    <a:pt x="40151" y="38631"/>
                  </a:lnTo>
                  <a:lnTo>
                    <a:pt x="39967" y="38631"/>
                  </a:lnTo>
                  <a:lnTo>
                    <a:pt x="38970" y="38631"/>
                  </a:lnTo>
                  <a:lnTo>
                    <a:pt x="38576" y="38631"/>
                  </a:lnTo>
                  <a:lnTo>
                    <a:pt x="37789" y="38631"/>
                  </a:lnTo>
                  <a:lnTo>
                    <a:pt x="37395" y="38631"/>
                  </a:lnTo>
                  <a:lnTo>
                    <a:pt x="37002" y="38631"/>
                  </a:lnTo>
                  <a:lnTo>
                    <a:pt x="36818" y="38631"/>
                  </a:lnTo>
                  <a:lnTo>
                    <a:pt x="36424" y="38631"/>
                  </a:lnTo>
                  <a:lnTo>
                    <a:pt x="36214" y="38631"/>
                  </a:lnTo>
                  <a:lnTo>
                    <a:pt x="35821" y="38631"/>
                  </a:lnTo>
                  <a:lnTo>
                    <a:pt x="35427" y="38631"/>
                  </a:lnTo>
                  <a:lnTo>
                    <a:pt x="35243" y="38631"/>
                  </a:lnTo>
                  <a:lnTo>
                    <a:pt x="34850" y="38631"/>
                  </a:lnTo>
                  <a:lnTo>
                    <a:pt x="34640" y="38631"/>
                  </a:lnTo>
                  <a:lnTo>
                    <a:pt x="34246" y="38631"/>
                  </a:lnTo>
                  <a:lnTo>
                    <a:pt x="33852" y="38631"/>
                  </a:lnTo>
                  <a:lnTo>
                    <a:pt x="33852" y="38840"/>
                  </a:lnTo>
                  <a:lnTo>
                    <a:pt x="33669" y="38840"/>
                  </a:lnTo>
                  <a:lnTo>
                    <a:pt x="33275" y="38840"/>
                  </a:lnTo>
                  <a:lnTo>
                    <a:pt x="33065" y="38840"/>
                  </a:lnTo>
                  <a:lnTo>
                    <a:pt x="32672" y="38840"/>
                  </a:lnTo>
                  <a:lnTo>
                    <a:pt x="32278" y="38840"/>
                  </a:lnTo>
                  <a:lnTo>
                    <a:pt x="32094" y="38840"/>
                  </a:lnTo>
                  <a:lnTo>
                    <a:pt x="31701" y="38840"/>
                  </a:lnTo>
                  <a:lnTo>
                    <a:pt x="31491" y="38840"/>
                  </a:lnTo>
                  <a:lnTo>
                    <a:pt x="31097" y="38840"/>
                  </a:lnTo>
                  <a:lnTo>
                    <a:pt x="30703" y="38840"/>
                  </a:lnTo>
                  <a:lnTo>
                    <a:pt x="30520" y="38840"/>
                  </a:lnTo>
                  <a:lnTo>
                    <a:pt x="30126" y="38840"/>
                  </a:lnTo>
                  <a:lnTo>
                    <a:pt x="29916" y="38840"/>
                  </a:lnTo>
                  <a:lnTo>
                    <a:pt x="29522" y="39232"/>
                  </a:lnTo>
                  <a:lnTo>
                    <a:pt x="29129" y="39232"/>
                  </a:lnTo>
                  <a:lnTo>
                    <a:pt x="28945" y="39232"/>
                  </a:lnTo>
                  <a:lnTo>
                    <a:pt x="28551" y="39232"/>
                  </a:lnTo>
                  <a:lnTo>
                    <a:pt x="28341" y="39232"/>
                  </a:lnTo>
                </a:path>
                <a:path w="622935" h="40639">
                  <a:moveTo>
                    <a:pt x="28341" y="39232"/>
                  </a:moveTo>
                  <a:lnTo>
                    <a:pt x="27948" y="39232"/>
                  </a:lnTo>
                  <a:lnTo>
                    <a:pt x="27554" y="39232"/>
                  </a:lnTo>
                  <a:lnTo>
                    <a:pt x="26767" y="39232"/>
                  </a:lnTo>
                  <a:lnTo>
                    <a:pt x="26373" y="39232"/>
                  </a:lnTo>
                  <a:lnTo>
                    <a:pt x="25402" y="39232"/>
                  </a:lnTo>
                  <a:lnTo>
                    <a:pt x="25192" y="39415"/>
                  </a:lnTo>
                  <a:lnTo>
                    <a:pt x="24221" y="39415"/>
                  </a:lnTo>
                  <a:lnTo>
                    <a:pt x="23828" y="39415"/>
                  </a:lnTo>
                  <a:lnTo>
                    <a:pt x="23618" y="39415"/>
                  </a:lnTo>
                  <a:lnTo>
                    <a:pt x="23224" y="39415"/>
                  </a:lnTo>
                  <a:lnTo>
                    <a:pt x="22831" y="39415"/>
                  </a:lnTo>
                  <a:lnTo>
                    <a:pt x="22647" y="39415"/>
                  </a:lnTo>
                  <a:lnTo>
                    <a:pt x="22253" y="39415"/>
                  </a:lnTo>
                  <a:lnTo>
                    <a:pt x="22043" y="39415"/>
                  </a:lnTo>
                  <a:lnTo>
                    <a:pt x="21650" y="39415"/>
                  </a:lnTo>
                  <a:lnTo>
                    <a:pt x="21256" y="39415"/>
                  </a:lnTo>
                  <a:lnTo>
                    <a:pt x="21072" y="39415"/>
                  </a:lnTo>
                  <a:lnTo>
                    <a:pt x="20679" y="39415"/>
                  </a:lnTo>
                  <a:lnTo>
                    <a:pt x="20469" y="39415"/>
                  </a:lnTo>
                  <a:lnTo>
                    <a:pt x="20075" y="39415"/>
                  </a:lnTo>
                  <a:lnTo>
                    <a:pt x="19681" y="39415"/>
                  </a:lnTo>
                  <a:lnTo>
                    <a:pt x="19498" y="39415"/>
                  </a:lnTo>
                  <a:lnTo>
                    <a:pt x="19104" y="39415"/>
                  </a:lnTo>
                  <a:lnTo>
                    <a:pt x="18894" y="39415"/>
                  </a:lnTo>
                  <a:lnTo>
                    <a:pt x="18501" y="39415"/>
                  </a:lnTo>
                  <a:lnTo>
                    <a:pt x="18107" y="39415"/>
                  </a:lnTo>
                  <a:lnTo>
                    <a:pt x="17923" y="39415"/>
                  </a:lnTo>
                  <a:lnTo>
                    <a:pt x="17503" y="39415"/>
                  </a:lnTo>
                  <a:lnTo>
                    <a:pt x="17320" y="39415"/>
                  </a:lnTo>
                  <a:lnTo>
                    <a:pt x="16926" y="39415"/>
                  </a:lnTo>
                  <a:lnTo>
                    <a:pt x="16532" y="39807"/>
                  </a:lnTo>
                  <a:lnTo>
                    <a:pt x="15745" y="39807"/>
                  </a:lnTo>
                  <a:lnTo>
                    <a:pt x="15351" y="39807"/>
                  </a:lnTo>
                  <a:lnTo>
                    <a:pt x="14354" y="39807"/>
                  </a:lnTo>
                  <a:lnTo>
                    <a:pt x="14170" y="39807"/>
                  </a:lnTo>
                  <a:lnTo>
                    <a:pt x="13173" y="39807"/>
                  </a:lnTo>
                  <a:lnTo>
                    <a:pt x="12780" y="39807"/>
                  </a:lnTo>
                  <a:lnTo>
                    <a:pt x="12596" y="39807"/>
                  </a:lnTo>
                  <a:lnTo>
                    <a:pt x="12202" y="40199"/>
                  </a:lnTo>
                  <a:lnTo>
                    <a:pt x="11809" y="40199"/>
                  </a:lnTo>
                  <a:lnTo>
                    <a:pt x="11599" y="40199"/>
                  </a:lnTo>
                  <a:lnTo>
                    <a:pt x="11205" y="40199"/>
                  </a:lnTo>
                  <a:lnTo>
                    <a:pt x="11021" y="40199"/>
                  </a:lnTo>
                  <a:lnTo>
                    <a:pt x="10628" y="40199"/>
                  </a:lnTo>
                  <a:lnTo>
                    <a:pt x="10234" y="40199"/>
                  </a:lnTo>
                  <a:lnTo>
                    <a:pt x="10024" y="40199"/>
                  </a:lnTo>
                  <a:lnTo>
                    <a:pt x="9631" y="40199"/>
                  </a:lnTo>
                  <a:lnTo>
                    <a:pt x="9447" y="40199"/>
                  </a:lnTo>
                  <a:lnTo>
                    <a:pt x="9053" y="40199"/>
                  </a:lnTo>
                  <a:lnTo>
                    <a:pt x="8660" y="40199"/>
                  </a:lnTo>
                  <a:lnTo>
                    <a:pt x="8450" y="40199"/>
                  </a:lnTo>
                  <a:lnTo>
                    <a:pt x="8056" y="40199"/>
                  </a:lnTo>
                  <a:lnTo>
                    <a:pt x="7872" y="40199"/>
                  </a:lnTo>
                  <a:lnTo>
                    <a:pt x="7479" y="40199"/>
                  </a:lnTo>
                  <a:lnTo>
                    <a:pt x="7085" y="40199"/>
                  </a:lnTo>
                  <a:lnTo>
                    <a:pt x="6875" y="40199"/>
                  </a:lnTo>
                  <a:lnTo>
                    <a:pt x="6481" y="40199"/>
                  </a:lnTo>
                  <a:lnTo>
                    <a:pt x="6298" y="40199"/>
                  </a:lnTo>
                  <a:lnTo>
                    <a:pt x="5904" y="40199"/>
                  </a:lnTo>
                  <a:lnTo>
                    <a:pt x="5510" y="40199"/>
                  </a:lnTo>
                  <a:lnTo>
                    <a:pt x="5301" y="40199"/>
                  </a:lnTo>
                  <a:lnTo>
                    <a:pt x="4907" y="40199"/>
                  </a:lnTo>
                  <a:lnTo>
                    <a:pt x="4723" y="40199"/>
                  </a:lnTo>
                  <a:lnTo>
                    <a:pt x="4330" y="40199"/>
                  </a:lnTo>
                  <a:lnTo>
                    <a:pt x="3936" y="40199"/>
                  </a:lnTo>
                  <a:lnTo>
                    <a:pt x="3726" y="40408"/>
                  </a:lnTo>
                  <a:lnTo>
                    <a:pt x="3332" y="40408"/>
                  </a:lnTo>
                  <a:lnTo>
                    <a:pt x="3149" y="40408"/>
                  </a:lnTo>
                  <a:lnTo>
                    <a:pt x="2151" y="40408"/>
                  </a:lnTo>
                  <a:lnTo>
                    <a:pt x="1758" y="40408"/>
                  </a:lnTo>
                  <a:lnTo>
                    <a:pt x="787" y="40199"/>
                  </a:lnTo>
                  <a:lnTo>
                    <a:pt x="577" y="39807"/>
                  </a:lnTo>
                  <a:lnTo>
                    <a:pt x="183" y="39415"/>
                  </a:lnTo>
                  <a:lnTo>
                    <a:pt x="183" y="39232"/>
                  </a:lnTo>
                  <a:lnTo>
                    <a:pt x="183" y="38840"/>
                  </a:lnTo>
                  <a:lnTo>
                    <a:pt x="0" y="38631"/>
                  </a:lnTo>
                </a:path>
              </a:pathLst>
            </a:custGeom>
            <a:ln w="3175">
              <a:solidFill>
                <a:srgbClr val="FF8000"/>
              </a:solidFill>
            </a:ln>
          </p:spPr>
          <p:txBody>
            <a:bodyPr wrap="square" lIns="0" tIns="0" rIns="0" bIns="0" rtlCol="0"/>
            <a:lstStyle/>
            <a:p>
              <a:endParaRPr/>
            </a:p>
          </p:txBody>
        </p:sp>
        <p:sp>
          <p:nvSpPr>
            <p:cNvPr id="97" name="object 94">
              <a:extLst>
                <a:ext uri="{FF2B5EF4-FFF2-40B4-BE49-F238E27FC236}">
                  <a16:creationId xmlns:a16="http://schemas.microsoft.com/office/drawing/2014/main" id="{A8E68A82-8156-83A9-0EFF-D1B2A594C982}"/>
                </a:ext>
              </a:extLst>
            </p:cNvPr>
            <p:cNvSpPr/>
            <p:nvPr/>
          </p:nvSpPr>
          <p:spPr>
            <a:xfrm>
              <a:off x="1805673" y="4073054"/>
              <a:ext cx="622935" cy="40640"/>
            </a:xfrm>
            <a:custGeom>
              <a:avLst/>
              <a:gdLst/>
              <a:ahLst/>
              <a:cxnLst/>
              <a:rect l="l" t="t" r="r" b="b"/>
              <a:pathLst>
                <a:path w="622935" h="40639">
                  <a:moveTo>
                    <a:pt x="622871" y="4127"/>
                  </a:moveTo>
                  <a:lnTo>
                    <a:pt x="622655" y="4127"/>
                  </a:lnTo>
                  <a:lnTo>
                    <a:pt x="622655" y="3162"/>
                  </a:lnTo>
                  <a:lnTo>
                    <a:pt x="622261" y="3162"/>
                  </a:lnTo>
                  <a:lnTo>
                    <a:pt x="622261" y="2946"/>
                  </a:lnTo>
                  <a:lnTo>
                    <a:pt x="622261" y="2552"/>
                  </a:lnTo>
                  <a:lnTo>
                    <a:pt x="621080" y="1384"/>
                  </a:lnTo>
                  <a:lnTo>
                    <a:pt x="620687" y="1384"/>
                  </a:lnTo>
                  <a:lnTo>
                    <a:pt x="620509" y="990"/>
                  </a:lnTo>
                  <a:lnTo>
                    <a:pt x="620509" y="1270"/>
                  </a:lnTo>
                  <a:lnTo>
                    <a:pt x="619328" y="1270"/>
                  </a:lnTo>
                  <a:lnTo>
                    <a:pt x="619328" y="0"/>
                  </a:lnTo>
                  <a:lnTo>
                    <a:pt x="598436" y="0"/>
                  </a:lnTo>
                  <a:lnTo>
                    <a:pt x="598436" y="1270"/>
                  </a:lnTo>
                  <a:lnTo>
                    <a:pt x="572452" y="1270"/>
                  </a:lnTo>
                  <a:lnTo>
                    <a:pt x="572452" y="2527"/>
                  </a:lnTo>
                  <a:lnTo>
                    <a:pt x="538200" y="2527"/>
                  </a:lnTo>
                  <a:lnTo>
                    <a:pt x="538200" y="3797"/>
                  </a:lnTo>
                  <a:lnTo>
                    <a:pt x="520573" y="3797"/>
                  </a:lnTo>
                  <a:lnTo>
                    <a:pt x="520573" y="5067"/>
                  </a:lnTo>
                  <a:lnTo>
                    <a:pt x="490575" y="5067"/>
                  </a:lnTo>
                  <a:lnTo>
                    <a:pt x="490575" y="6337"/>
                  </a:lnTo>
                  <a:lnTo>
                    <a:pt x="469011" y="6337"/>
                  </a:lnTo>
                  <a:lnTo>
                    <a:pt x="469011" y="7607"/>
                  </a:lnTo>
                  <a:lnTo>
                    <a:pt x="443141" y="7607"/>
                  </a:lnTo>
                  <a:lnTo>
                    <a:pt x="443141" y="8864"/>
                  </a:lnTo>
                  <a:lnTo>
                    <a:pt x="413143" y="8864"/>
                  </a:lnTo>
                  <a:lnTo>
                    <a:pt x="413143" y="10134"/>
                  </a:lnTo>
                  <a:lnTo>
                    <a:pt x="391375" y="10134"/>
                  </a:lnTo>
                  <a:lnTo>
                    <a:pt x="391375" y="11404"/>
                  </a:lnTo>
                  <a:lnTo>
                    <a:pt x="361442" y="11404"/>
                  </a:lnTo>
                  <a:lnTo>
                    <a:pt x="361442" y="12674"/>
                  </a:lnTo>
                  <a:lnTo>
                    <a:pt x="344119" y="12674"/>
                  </a:lnTo>
                  <a:lnTo>
                    <a:pt x="344119" y="13944"/>
                  </a:lnTo>
                  <a:lnTo>
                    <a:pt x="309841" y="13944"/>
                  </a:lnTo>
                  <a:lnTo>
                    <a:pt x="309841" y="15201"/>
                  </a:lnTo>
                  <a:lnTo>
                    <a:pt x="284518" y="15201"/>
                  </a:lnTo>
                  <a:lnTo>
                    <a:pt x="284518" y="16471"/>
                  </a:lnTo>
                  <a:lnTo>
                    <a:pt x="259016" y="16471"/>
                  </a:lnTo>
                  <a:lnTo>
                    <a:pt x="259016" y="17741"/>
                  </a:lnTo>
                  <a:lnTo>
                    <a:pt x="233667" y="17741"/>
                  </a:lnTo>
                  <a:lnTo>
                    <a:pt x="233667" y="19011"/>
                  </a:lnTo>
                  <a:lnTo>
                    <a:pt x="206476" y="19011"/>
                  </a:lnTo>
                  <a:lnTo>
                    <a:pt x="206476" y="20281"/>
                  </a:lnTo>
                  <a:lnTo>
                    <a:pt x="201307" y="20281"/>
                  </a:lnTo>
                  <a:lnTo>
                    <a:pt x="201307" y="19011"/>
                  </a:lnTo>
                  <a:lnTo>
                    <a:pt x="201053" y="19011"/>
                  </a:lnTo>
                  <a:lnTo>
                    <a:pt x="201053" y="20281"/>
                  </a:lnTo>
                  <a:lnTo>
                    <a:pt x="180594" y="20281"/>
                  </a:lnTo>
                  <a:lnTo>
                    <a:pt x="180594" y="21539"/>
                  </a:lnTo>
                  <a:lnTo>
                    <a:pt x="154736" y="21539"/>
                  </a:lnTo>
                  <a:lnTo>
                    <a:pt x="154736" y="22809"/>
                  </a:lnTo>
                  <a:lnTo>
                    <a:pt x="132969" y="22809"/>
                  </a:lnTo>
                  <a:lnTo>
                    <a:pt x="132969" y="24079"/>
                  </a:lnTo>
                  <a:lnTo>
                    <a:pt x="107188" y="24079"/>
                  </a:lnTo>
                  <a:lnTo>
                    <a:pt x="107188" y="25349"/>
                  </a:lnTo>
                  <a:lnTo>
                    <a:pt x="81305" y="25349"/>
                  </a:lnTo>
                  <a:lnTo>
                    <a:pt x="81305" y="26619"/>
                  </a:lnTo>
                  <a:lnTo>
                    <a:pt x="55537" y="26619"/>
                  </a:lnTo>
                  <a:lnTo>
                    <a:pt x="55537" y="27876"/>
                  </a:lnTo>
                  <a:lnTo>
                    <a:pt x="29641" y="27876"/>
                  </a:lnTo>
                  <a:lnTo>
                    <a:pt x="29641" y="29146"/>
                  </a:lnTo>
                  <a:lnTo>
                    <a:pt x="3759" y="29146"/>
                  </a:lnTo>
                  <a:lnTo>
                    <a:pt x="3759" y="30416"/>
                  </a:lnTo>
                  <a:lnTo>
                    <a:pt x="177" y="30416"/>
                  </a:lnTo>
                  <a:lnTo>
                    <a:pt x="177" y="35306"/>
                  </a:lnTo>
                  <a:lnTo>
                    <a:pt x="0" y="35509"/>
                  </a:lnTo>
                  <a:lnTo>
                    <a:pt x="0" y="38442"/>
                  </a:lnTo>
                  <a:lnTo>
                    <a:pt x="177" y="38646"/>
                  </a:lnTo>
                  <a:lnTo>
                    <a:pt x="177" y="39293"/>
                  </a:lnTo>
                  <a:lnTo>
                    <a:pt x="711" y="39293"/>
                  </a:lnTo>
                  <a:lnTo>
                    <a:pt x="711" y="40551"/>
                  </a:lnTo>
                  <a:lnTo>
                    <a:pt x="12293" y="40551"/>
                  </a:lnTo>
                  <a:lnTo>
                    <a:pt x="12293" y="39293"/>
                  </a:lnTo>
                  <a:lnTo>
                    <a:pt x="29908" y="39293"/>
                  </a:lnTo>
                  <a:lnTo>
                    <a:pt x="29908" y="38023"/>
                  </a:lnTo>
                  <a:lnTo>
                    <a:pt x="59829" y="38023"/>
                  </a:lnTo>
                  <a:lnTo>
                    <a:pt x="59829" y="36753"/>
                  </a:lnTo>
                  <a:lnTo>
                    <a:pt x="81445" y="36753"/>
                  </a:lnTo>
                  <a:lnTo>
                    <a:pt x="81445" y="35483"/>
                  </a:lnTo>
                  <a:lnTo>
                    <a:pt x="111429" y="35483"/>
                  </a:lnTo>
                  <a:lnTo>
                    <a:pt x="111429" y="34213"/>
                  </a:lnTo>
                  <a:lnTo>
                    <a:pt x="137198" y="34213"/>
                  </a:lnTo>
                  <a:lnTo>
                    <a:pt x="137198" y="32956"/>
                  </a:lnTo>
                  <a:lnTo>
                    <a:pt x="163106" y="32956"/>
                  </a:lnTo>
                  <a:lnTo>
                    <a:pt x="163106" y="31686"/>
                  </a:lnTo>
                  <a:lnTo>
                    <a:pt x="189052" y="31686"/>
                  </a:lnTo>
                  <a:lnTo>
                    <a:pt x="189052" y="30416"/>
                  </a:lnTo>
                  <a:lnTo>
                    <a:pt x="214185" y="30416"/>
                  </a:lnTo>
                  <a:lnTo>
                    <a:pt x="214185" y="29146"/>
                  </a:lnTo>
                  <a:lnTo>
                    <a:pt x="237985" y="29146"/>
                  </a:lnTo>
                  <a:lnTo>
                    <a:pt x="237985" y="27876"/>
                  </a:lnTo>
                  <a:lnTo>
                    <a:pt x="264007" y="27876"/>
                  </a:lnTo>
                  <a:lnTo>
                    <a:pt x="264007" y="26619"/>
                  </a:lnTo>
                  <a:lnTo>
                    <a:pt x="290195" y="26619"/>
                  </a:lnTo>
                  <a:lnTo>
                    <a:pt x="290195" y="25349"/>
                  </a:lnTo>
                  <a:lnTo>
                    <a:pt x="316141" y="25349"/>
                  </a:lnTo>
                  <a:lnTo>
                    <a:pt x="316141" y="24079"/>
                  </a:lnTo>
                  <a:lnTo>
                    <a:pt x="342125" y="24079"/>
                  </a:lnTo>
                  <a:lnTo>
                    <a:pt x="342125" y="22809"/>
                  </a:lnTo>
                  <a:lnTo>
                    <a:pt x="363982" y="22809"/>
                  </a:lnTo>
                  <a:lnTo>
                    <a:pt x="363982" y="21539"/>
                  </a:lnTo>
                  <a:lnTo>
                    <a:pt x="390055" y="21539"/>
                  </a:lnTo>
                  <a:lnTo>
                    <a:pt x="390055" y="20281"/>
                  </a:lnTo>
                  <a:lnTo>
                    <a:pt x="417525" y="20281"/>
                  </a:lnTo>
                  <a:lnTo>
                    <a:pt x="417525" y="19011"/>
                  </a:lnTo>
                  <a:lnTo>
                    <a:pt x="443255" y="19011"/>
                  </a:lnTo>
                  <a:lnTo>
                    <a:pt x="443255" y="17741"/>
                  </a:lnTo>
                  <a:lnTo>
                    <a:pt x="469201" y="17741"/>
                  </a:lnTo>
                  <a:lnTo>
                    <a:pt x="469201" y="16471"/>
                  </a:lnTo>
                  <a:lnTo>
                    <a:pt x="494957" y="16471"/>
                  </a:lnTo>
                  <a:lnTo>
                    <a:pt x="494957" y="15201"/>
                  </a:lnTo>
                  <a:lnTo>
                    <a:pt x="520839" y="15201"/>
                  </a:lnTo>
                  <a:lnTo>
                    <a:pt x="520839" y="13944"/>
                  </a:lnTo>
                  <a:lnTo>
                    <a:pt x="555129" y="13944"/>
                  </a:lnTo>
                  <a:lnTo>
                    <a:pt x="555129" y="12674"/>
                  </a:lnTo>
                  <a:lnTo>
                    <a:pt x="572452" y="12674"/>
                  </a:lnTo>
                  <a:lnTo>
                    <a:pt x="572452" y="11404"/>
                  </a:lnTo>
                  <a:lnTo>
                    <a:pt x="602386" y="11404"/>
                  </a:lnTo>
                  <a:lnTo>
                    <a:pt x="602386" y="10134"/>
                  </a:lnTo>
                  <a:lnTo>
                    <a:pt x="616889" y="10134"/>
                  </a:lnTo>
                  <a:lnTo>
                    <a:pt x="616889" y="8864"/>
                  </a:lnTo>
                  <a:lnTo>
                    <a:pt x="620509" y="8864"/>
                  </a:lnTo>
                  <a:lnTo>
                    <a:pt x="620509" y="7861"/>
                  </a:lnTo>
                  <a:lnTo>
                    <a:pt x="621080" y="7861"/>
                  </a:lnTo>
                  <a:lnTo>
                    <a:pt x="621080" y="7658"/>
                  </a:lnTo>
                  <a:lnTo>
                    <a:pt x="621296" y="7264"/>
                  </a:lnTo>
                  <a:lnTo>
                    <a:pt x="621690" y="7264"/>
                  </a:lnTo>
                  <a:lnTo>
                    <a:pt x="621690" y="7073"/>
                  </a:lnTo>
                  <a:lnTo>
                    <a:pt x="622084" y="6680"/>
                  </a:lnTo>
                  <a:lnTo>
                    <a:pt x="622261" y="6680"/>
                  </a:lnTo>
                  <a:lnTo>
                    <a:pt x="622261" y="6083"/>
                  </a:lnTo>
                  <a:lnTo>
                    <a:pt x="622655" y="5689"/>
                  </a:lnTo>
                  <a:lnTo>
                    <a:pt x="622655" y="5118"/>
                  </a:lnTo>
                  <a:lnTo>
                    <a:pt x="622871" y="4724"/>
                  </a:lnTo>
                  <a:lnTo>
                    <a:pt x="622871" y="4127"/>
                  </a:lnTo>
                  <a:close/>
                </a:path>
              </a:pathLst>
            </a:custGeom>
            <a:solidFill>
              <a:srgbClr val="FF8000"/>
            </a:solidFill>
          </p:spPr>
          <p:txBody>
            <a:bodyPr wrap="square" lIns="0" tIns="0" rIns="0" bIns="0" rtlCol="0"/>
            <a:lstStyle/>
            <a:p>
              <a:endParaRPr/>
            </a:p>
          </p:txBody>
        </p:sp>
        <p:sp>
          <p:nvSpPr>
            <p:cNvPr id="98" name="object 95">
              <a:extLst>
                <a:ext uri="{FF2B5EF4-FFF2-40B4-BE49-F238E27FC236}">
                  <a16:creationId xmlns:a16="http://schemas.microsoft.com/office/drawing/2014/main" id="{AF42DD37-DCEF-A725-2687-9153825F64D0}"/>
                </a:ext>
              </a:extLst>
            </p:cNvPr>
            <p:cNvSpPr/>
            <p:nvPr/>
          </p:nvSpPr>
          <p:spPr>
            <a:xfrm>
              <a:off x="2413193" y="3699535"/>
              <a:ext cx="4445" cy="372110"/>
            </a:xfrm>
            <a:custGeom>
              <a:avLst/>
              <a:gdLst/>
              <a:ahLst/>
              <a:cxnLst/>
              <a:rect l="l" t="t" r="r" b="b"/>
              <a:pathLst>
                <a:path w="4444" h="372110">
                  <a:moveTo>
                    <a:pt x="2545" y="0"/>
                  </a:moveTo>
                  <a:lnTo>
                    <a:pt x="0" y="371965"/>
                  </a:lnTo>
                  <a:lnTo>
                    <a:pt x="1574" y="371755"/>
                  </a:lnTo>
                  <a:lnTo>
                    <a:pt x="4120" y="0"/>
                  </a:lnTo>
                  <a:lnTo>
                    <a:pt x="2545" y="0"/>
                  </a:lnTo>
                  <a:close/>
                </a:path>
              </a:pathLst>
            </a:custGeom>
            <a:ln w="3175">
              <a:solidFill>
                <a:srgbClr val="C8C8C8"/>
              </a:solidFill>
            </a:ln>
          </p:spPr>
          <p:txBody>
            <a:bodyPr wrap="square" lIns="0" tIns="0" rIns="0" bIns="0" rtlCol="0"/>
            <a:lstStyle/>
            <a:p>
              <a:endParaRPr/>
            </a:p>
          </p:txBody>
        </p:sp>
        <p:sp>
          <p:nvSpPr>
            <p:cNvPr id="99" name="object 96">
              <a:extLst>
                <a:ext uri="{FF2B5EF4-FFF2-40B4-BE49-F238E27FC236}">
                  <a16:creationId xmlns:a16="http://schemas.microsoft.com/office/drawing/2014/main" id="{DAF66274-7A8F-6846-FA1E-781127642D0A}"/>
                </a:ext>
              </a:extLst>
            </p:cNvPr>
            <p:cNvSpPr/>
            <p:nvPr/>
          </p:nvSpPr>
          <p:spPr>
            <a:xfrm>
              <a:off x="2413193" y="3699535"/>
              <a:ext cx="4445" cy="372110"/>
            </a:xfrm>
            <a:custGeom>
              <a:avLst/>
              <a:gdLst/>
              <a:ahLst/>
              <a:cxnLst/>
              <a:rect l="l" t="t" r="r" b="b"/>
              <a:pathLst>
                <a:path w="4444" h="372110">
                  <a:moveTo>
                    <a:pt x="4120" y="0"/>
                  </a:moveTo>
                  <a:lnTo>
                    <a:pt x="2545" y="0"/>
                  </a:lnTo>
                  <a:lnTo>
                    <a:pt x="0" y="371965"/>
                  </a:lnTo>
                  <a:lnTo>
                    <a:pt x="1574" y="371755"/>
                  </a:lnTo>
                  <a:lnTo>
                    <a:pt x="4120" y="0"/>
                  </a:lnTo>
                  <a:close/>
                </a:path>
              </a:pathLst>
            </a:custGeom>
            <a:solidFill>
              <a:srgbClr val="C8C8C8"/>
            </a:solidFill>
          </p:spPr>
          <p:txBody>
            <a:bodyPr wrap="square" lIns="0" tIns="0" rIns="0" bIns="0" rtlCol="0"/>
            <a:lstStyle/>
            <a:p>
              <a:endParaRPr/>
            </a:p>
          </p:txBody>
        </p:sp>
        <p:sp>
          <p:nvSpPr>
            <p:cNvPr id="100" name="object 97">
              <a:extLst>
                <a:ext uri="{FF2B5EF4-FFF2-40B4-BE49-F238E27FC236}">
                  <a16:creationId xmlns:a16="http://schemas.microsoft.com/office/drawing/2014/main" id="{E2142A93-526C-11D7-7564-5A855F7DA78E}"/>
                </a:ext>
              </a:extLst>
            </p:cNvPr>
            <p:cNvSpPr/>
            <p:nvPr/>
          </p:nvSpPr>
          <p:spPr>
            <a:xfrm>
              <a:off x="2415948" y="3258384"/>
              <a:ext cx="4445" cy="372745"/>
            </a:xfrm>
            <a:custGeom>
              <a:avLst/>
              <a:gdLst/>
              <a:ahLst/>
              <a:cxnLst/>
              <a:rect l="l" t="t" r="r" b="b"/>
              <a:pathLst>
                <a:path w="4444" h="372745">
                  <a:moveTo>
                    <a:pt x="0" y="372148"/>
                  </a:moveTo>
                  <a:lnTo>
                    <a:pt x="1968" y="372148"/>
                  </a:lnTo>
                  <a:lnTo>
                    <a:pt x="4120" y="0"/>
                  </a:lnTo>
                  <a:lnTo>
                    <a:pt x="2545" y="0"/>
                  </a:lnTo>
                  <a:lnTo>
                    <a:pt x="0" y="372148"/>
                  </a:lnTo>
                  <a:close/>
                </a:path>
              </a:pathLst>
            </a:custGeom>
            <a:ln w="3175">
              <a:solidFill>
                <a:srgbClr val="C8C8C8"/>
              </a:solidFill>
            </a:ln>
          </p:spPr>
          <p:txBody>
            <a:bodyPr wrap="square" lIns="0" tIns="0" rIns="0" bIns="0" rtlCol="0"/>
            <a:lstStyle/>
            <a:p>
              <a:endParaRPr/>
            </a:p>
          </p:txBody>
        </p:sp>
        <p:sp>
          <p:nvSpPr>
            <p:cNvPr id="101" name="object 98">
              <a:extLst>
                <a:ext uri="{FF2B5EF4-FFF2-40B4-BE49-F238E27FC236}">
                  <a16:creationId xmlns:a16="http://schemas.microsoft.com/office/drawing/2014/main" id="{82E168FB-A1B5-775A-A013-F572FEA4ED20}"/>
                </a:ext>
              </a:extLst>
            </p:cNvPr>
            <p:cNvSpPr/>
            <p:nvPr/>
          </p:nvSpPr>
          <p:spPr>
            <a:xfrm>
              <a:off x="2415948" y="3258384"/>
              <a:ext cx="4445" cy="372745"/>
            </a:xfrm>
            <a:custGeom>
              <a:avLst/>
              <a:gdLst/>
              <a:ahLst/>
              <a:cxnLst/>
              <a:rect l="l" t="t" r="r" b="b"/>
              <a:pathLst>
                <a:path w="4444" h="372745">
                  <a:moveTo>
                    <a:pt x="4120" y="0"/>
                  </a:moveTo>
                  <a:lnTo>
                    <a:pt x="2545" y="0"/>
                  </a:lnTo>
                  <a:lnTo>
                    <a:pt x="0" y="372148"/>
                  </a:lnTo>
                  <a:lnTo>
                    <a:pt x="1968" y="372148"/>
                  </a:lnTo>
                  <a:lnTo>
                    <a:pt x="4120" y="0"/>
                  </a:lnTo>
                  <a:close/>
                </a:path>
              </a:pathLst>
            </a:custGeom>
            <a:solidFill>
              <a:srgbClr val="C8C8C8"/>
            </a:solidFill>
          </p:spPr>
          <p:txBody>
            <a:bodyPr wrap="square" lIns="0" tIns="0" rIns="0" bIns="0" rtlCol="0"/>
            <a:lstStyle/>
            <a:p>
              <a:endParaRPr/>
            </a:p>
          </p:txBody>
        </p:sp>
        <p:sp>
          <p:nvSpPr>
            <p:cNvPr id="102" name="object 99">
              <a:extLst>
                <a:ext uri="{FF2B5EF4-FFF2-40B4-BE49-F238E27FC236}">
                  <a16:creationId xmlns:a16="http://schemas.microsoft.com/office/drawing/2014/main" id="{949535B2-A84B-C620-B233-39984DCFCC2A}"/>
                </a:ext>
              </a:extLst>
            </p:cNvPr>
            <p:cNvSpPr/>
            <p:nvPr/>
          </p:nvSpPr>
          <p:spPr>
            <a:xfrm>
              <a:off x="1790718" y="3375428"/>
              <a:ext cx="3810" cy="286385"/>
            </a:xfrm>
            <a:custGeom>
              <a:avLst/>
              <a:gdLst/>
              <a:ahLst/>
              <a:cxnLst/>
              <a:rect l="l" t="t" r="r" b="b"/>
              <a:pathLst>
                <a:path w="3810" h="286385">
                  <a:moveTo>
                    <a:pt x="3542" y="0"/>
                  </a:moveTo>
                  <a:lnTo>
                    <a:pt x="1968" y="0"/>
                  </a:lnTo>
                  <a:lnTo>
                    <a:pt x="0" y="285867"/>
                  </a:lnTo>
                  <a:lnTo>
                    <a:pt x="1574" y="285867"/>
                  </a:lnTo>
                  <a:lnTo>
                    <a:pt x="3542" y="0"/>
                  </a:lnTo>
                  <a:close/>
                </a:path>
              </a:pathLst>
            </a:custGeom>
            <a:ln w="3175">
              <a:solidFill>
                <a:srgbClr val="C8C8C8"/>
              </a:solidFill>
            </a:ln>
          </p:spPr>
          <p:txBody>
            <a:bodyPr wrap="square" lIns="0" tIns="0" rIns="0" bIns="0" rtlCol="0"/>
            <a:lstStyle/>
            <a:p>
              <a:endParaRPr/>
            </a:p>
          </p:txBody>
        </p:sp>
        <p:sp>
          <p:nvSpPr>
            <p:cNvPr id="103" name="object 100">
              <a:extLst>
                <a:ext uri="{FF2B5EF4-FFF2-40B4-BE49-F238E27FC236}">
                  <a16:creationId xmlns:a16="http://schemas.microsoft.com/office/drawing/2014/main" id="{7CC23B04-2B10-CAC3-DE4B-B55371BDD220}"/>
                </a:ext>
              </a:extLst>
            </p:cNvPr>
            <p:cNvSpPr/>
            <p:nvPr/>
          </p:nvSpPr>
          <p:spPr>
            <a:xfrm>
              <a:off x="1790718" y="3375428"/>
              <a:ext cx="3810" cy="286385"/>
            </a:xfrm>
            <a:custGeom>
              <a:avLst/>
              <a:gdLst/>
              <a:ahLst/>
              <a:cxnLst/>
              <a:rect l="l" t="t" r="r" b="b"/>
              <a:pathLst>
                <a:path w="3810" h="286385">
                  <a:moveTo>
                    <a:pt x="3542" y="0"/>
                  </a:moveTo>
                  <a:lnTo>
                    <a:pt x="1968" y="0"/>
                  </a:lnTo>
                  <a:lnTo>
                    <a:pt x="0" y="285867"/>
                  </a:lnTo>
                  <a:lnTo>
                    <a:pt x="1574" y="285867"/>
                  </a:lnTo>
                  <a:lnTo>
                    <a:pt x="3542" y="0"/>
                  </a:lnTo>
                  <a:close/>
                </a:path>
              </a:pathLst>
            </a:custGeom>
            <a:solidFill>
              <a:srgbClr val="C8C8C8"/>
            </a:solidFill>
          </p:spPr>
          <p:txBody>
            <a:bodyPr wrap="square" lIns="0" tIns="0" rIns="0" bIns="0" rtlCol="0"/>
            <a:lstStyle/>
            <a:p>
              <a:endParaRPr/>
            </a:p>
          </p:txBody>
        </p:sp>
        <p:sp>
          <p:nvSpPr>
            <p:cNvPr id="104" name="object 101">
              <a:extLst>
                <a:ext uri="{FF2B5EF4-FFF2-40B4-BE49-F238E27FC236}">
                  <a16:creationId xmlns:a16="http://schemas.microsoft.com/office/drawing/2014/main" id="{6B0E1801-344E-B732-A1B0-4A4DF1DB71CB}"/>
                </a:ext>
              </a:extLst>
            </p:cNvPr>
            <p:cNvSpPr/>
            <p:nvPr/>
          </p:nvSpPr>
          <p:spPr>
            <a:xfrm>
              <a:off x="1787569" y="3729933"/>
              <a:ext cx="4445" cy="372745"/>
            </a:xfrm>
            <a:custGeom>
              <a:avLst/>
              <a:gdLst/>
              <a:ahLst/>
              <a:cxnLst/>
              <a:rect l="l" t="t" r="r" b="b"/>
              <a:pathLst>
                <a:path w="4444" h="372745">
                  <a:moveTo>
                    <a:pt x="2545" y="392"/>
                  </a:moveTo>
                  <a:lnTo>
                    <a:pt x="0" y="372148"/>
                  </a:lnTo>
                  <a:lnTo>
                    <a:pt x="1968" y="372148"/>
                  </a:lnTo>
                  <a:lnTo>
                    <a:pt x="4120" y="0"/>
                  </a:lnTo>
                  <a:lnTo>
                    <a:pt x="2545" y="392"/>
                  </a:lnTo>
                  <a:close/>
                </a:path>
              </a:pathLst>
            </a:custGeom>
            <a:ln w="3175">
              <a:solidFill>
                <a:srgbClr val="C8C8C8"/>
              </a:solidFill>
            </a:ln>
          </p:spPr>
          <p:txBody>
            <a:bodyPr wrap="square" lIns="0" tIns="0" rIns="0" bIns="0" rtlCol="0"/>
            <a:lstStyle/>
            <a:p>
              <a:endParaRPr/>
            </a:p>
          </p:txBody>
        </p:sp>
        <p:sp>
          <p:nvSpPr>
            <p:cNvPr id="105" name="object 102">
              <a:extLst>
                <a:ext uri="{FF2B5EF4-FFF2-40B4-BE49-F238E27FC236}">
                  <a16:creationId xmlns:a16="http://schemas.microsoft.com/office/drawing/2014/main" id="{6C448A71-EA24-CF49-0883-6A384EF5383D}"/>
                </a:ext>
              </a:extLst>
            </p:cNvPr>
            <p:cNvSpPr/>
            <p:nvPr/>
          </p:nvSpPr>
          <p:spPr>
            <a:xfrm>
              <a:off x="1787569" y="3729933"/>
              <a:ext cx="4445" cy="372745"/>
            </a:xfrm>
            <a:custGeom>
              <a:avLst/>
              <a:gdLst/>
              <a:ahLst/>
              <a:cxnLst/>
              <a:rect l="l" t="t" r="r" b="b"/>
              <a:pathLst>
                <a:path w="4444" h="372745">
                  <a:moveTo>
                    <a:pt x="4120" y="0"/>
                  </a:moveTo>
                  <a:lnTo>
                    <a:pt x="2545" y="392"/>
                  </a:lnTo>
                  <a:lnTo>
                    <a:pt x="0" y="372148"/>
                  </a:lnTo>
                  <a:lnTo>
                    <a:pt x="1968" y="372148"/>
                  </a:lnTo>
                  <a:lnTo>
                    <a:pt x="4120" y="0"/>
                  </a:lnTo>
                  <a:close/>
                </a:path>
              </a:pathLst>
            </a:custGeom>
            <a:solidFill>
              <a:srgbClr val="C8C8C8"/>
            </a:solidFill>
          </p:spPr>
          <p:txBody>
            <a:bodyPr wrap="square" lIns="0" tIns="0" rIns="0" bIns="0" rtlCol="0"/>
            <a:lstStyle/>
            <a:p>
              <a:endParaRPr/>
            </a:p>
          </p:txBody>
        </p:sp>
        <p:sp>
          <p:nvSpPr>
            <p:cNvPr id="106" name="object 103">
              <a:extLst>
                <a:ext uri="{FF2B5EF4-FFF2-40B4-BE49-F238E27FC236}">
                  <a16:creationId xmlns:a16="http://schemas.microsoft.com/office/drawing/2014/main" id="{2957EAEC-084B-17D9-E42D-C488D18E8DF1}"/>
                </a:ext>
              </a:extLst>
            </p:cNvPr>
            <p:cNvSpPr/>
            <p:nvPr/>
          </p:nvSpPr>
          <p:spPr>
            <a:xfrm>
              <a:off x="1793080" y="3289148"/>
              <a:ext cx="1905" cy="17780"/>
            </a:xfrm>
            <a:custGeom>
              <a:avLst/>
              <a:gdLst/>
              <a:ahLst/>
              <a:cxnLst/>
              <a:rect l="l" t="t" r="r" b="b"/>
              <a:pathLst>
                <a:path w="1905" h="17779">
                  <a:moveTo>
                    <a:pt x="1574" y="17276"/>
                  </a:moveTo>
                  <a:lnTo>
                    <a:pt x="1758" y="0"/>
                  </a:lnTo>
                  <a:lnTo>
                    <a:pt x="0" y="0"/>
                  </a:lnTo>
                  <a:lnTo>
                    <a:pt x="0" y="17276"/>
                  </a:lnTo>
                  <a:lnTo>
                    <a:pt x="1574" y="17276"/>
                  </a:lnTo>
                  <a:close/>
                </a:path>
              </a:pathLst>
            </a:custGeom>
            <a:ln w="3175">
              <a:solidFill>
                <a:srgbClr val="C8C8C8"/>
              </a:solidFill>
            </a:ln>
          </p:spPr>
          <p:txBody>
            <a:bodyPr wrap="square" lIns="0" tIns="0" rIns="0" bIns="0" rtlCol="0"/>
            <a:lstStyle/>
            <a:p>
              <a:endParaRPr/>
            </a:p>
          </p:txBody>
        </p:sp>
        <p:sp>
          <p:nvSpPr>
            <p:cNvPr id="107" name="object 104">
              <a:extLst>
                <a:ext uri="{FF2B5EF4-FFF2-40B4-BE49-F238E27FC236}">
                  <a16:creationId xmlns:a16="http://schemas.microsoft.com/office/drawing/2014/main" id="{18CA096A-CC1E-1EED-A546-A08793C80379}"/>
                </a:ext>
              </a:extLst>
            </p:cNvPr>
            <p:cNvSpPr/>
            <p:nvPr/>
          </p:nvSpPr>
          <p:spPr>
            <a:xfrm>
              <a:off x="1793080" y="3289148"/>
              <a:ext cx="1905" cy="17780"/>
            </a:xfrm>
            <a:custGeom>
              <a:avLst/>
              <a:gdLst/>
              <a:ahLst/>
              <a:cxnLst/>
              <a:rect l="l" t="t" r="r" b="b"/>
              <a:pathLst>
                <a:path w="1905" h="17779">
                  <a:moveTo>
                    <a:pt x="1758" y="0"/>
                  </a:moveTo>
                  <a:lnTo>
                    <a:pt x="0" y="0"/>
                  </a:lnTo>
                  <a:lnTo>
                    <a:pt x="0" y="17276"/>
                  </a:lnTo>
                  <a:lnTo>
                    <a:pt x="1574" y="17276"/>
                  </a:lnTo>
                  <a:lnTo>
                    <a:pt x="1758" y="0"/>
                  </a:lnTo>
                  <a:close/>
                </a:path>
              </a:pathLst>
            </a:custGeom>
            <a:solidFill>
              <a:srgbClr val="C8C8C8"/>
            </a:solidFill>
          </p:spPr>
          <p:txBody>
            <a:bodyPr wrap="square" lIns="0" tIns="0" rIns="0" bIns="0" rtlCol="0"/>
            <a:lstStyle/>
            <a:p>
              <a:endParaRPr/>
            </a:p>
          </p:txBody>
        </p:sp>
        <p:sp>
          <p:nvSpPr>
            <p:cNvPr id="108" name="object 105">
              <a:extLst>
                <a:ext uri="{FF2B5EF4-FFF2-40B4-BE49-F238E27FC236}">
                  <a16:creationId xmlns:a16="http://schemas.microsoft.com/office/drawing/2014/main" id="{7A114731-7E40-DDA8-ACCD-4FF0C757E05D}"/>
                </a:ext>
              </a:extLst>
            </p:cNvPr>
            <p:cNvSpPr/>
            <p:nvPr/>
          </p:nvSpPr>
          <p:spPr>
            <a:xfrm>
              <a:off x="1789538" y="4069723"/>
              <a:ext cx="624205" cy="32384"/>
            </a:xfrm>
            <a:custGeom>
              <a:avLst/>
              <a:gdLst/>
              <a:ahLst/>
              <a:cxnLst/>
              <a:rect l="l" t="t" r="r" b="b"/>
              <a:pathLst>
                <a:path w="624205" h="32385">
                  <a:moveTo>
                    <a:pt x="623655" y="0"/>
                  </a:moveTo>
                  <a:lnTo>
                    <a:pt x="0" y="30790"/>
                  </a:lnTo>
                  <a:lnTo>
                    <a:pt x="0" y="32358"/>
                  </a:lnTo>
                  <a:lnTo>
                    <a:pt x="623655" y="1777"/>
                  </a:lnTo>
                  <a:lnTo>
                    <a:pt x="623655" y="0"/>
                  </a:lnTo>
                  <a:close/>
                </a:path>
              </a:pathLst>
            </a:custGeom>
            <a:ln w="3175">
              <a:solidFill>
                <a:srgbClr val="C8C8C8"/>
              </a:solidFill>
            </a:ln>
          </p:spPr>
          <p:txBody>
            <a:bodyPr wrap="square" lIns="0" tIns="0" rIns="0" bIns="0" rtlCol="0"/>
            <a:lstStyle/>
            <a:p>
              <a:endParaRPr/>
            </a:p>
          </p:txBody>
        </p:sp>
        <p:sp>
          <p:nvSpPr>
            <p:cNvPr id="109" name="object 106">
              <a:extLst>
                <a:ext uri="{FF2B5EF4-FFF2-40B4-BE49-F238E27FC236}">
                  <a16:creationId xmlns:a16="http://schemas.microsoft.com/office/drawing/2014/main" id="{A0B4BA52-8651-3354-7F9E-A27C68699D8A}"/>
                </a:ext>
              </a:extLst>
            </p:cNvPr>
            <p:cNvSpPr/>
            <p:nvPr/>
          </p:nvSpPr>
          <p:spPr>
            <a:xfrm>
              <a:off x="1789538" y="4069723"/>
              <a:ext cx="624205" cy="32384"/>
            </a:xfrm>
            <a:custGeom>
              <a:avLst/>
              <a:gdLst/>
              <a:ahLst/>
              <a:cxnLst/>
              <a:rect l="l" t="t" r="r" b="b"/>
              <a:pathLst>
                <a:path w="624205" h="32385">
                  <a:moveTo>
                    <a:pt x="623655" y="0"/>
                  </a:moveTo>
                  <a:lnTo>
                    <a:pt x="0" y="30790"/>
                  </a:lnTo>
                  <a:lnTo>
                    <a:pt x="0" y="32358"/>
                  </a:lnTo>
                  <a:lnTo>
                    <a:pt x="623655" y="1777"/>
                  </a:lnTo>
                  <a:lnTo>
                    <a:pt x="623655" y="0"/>
                  </a:lnTo>
                  <a:close/>
                </a:path>
              </a:pathLst>
            </a:custGeom>
            <a:solidFill>
              <a:srgbClr val="C8C8C8"/>
            </a:solidFill>
          </p:spPr>
          <p:txBody>
            <a:bodyPr wrap="square" lIns="0" tIns="0" rIns="0" bIns="0" rtlCol="0"/>
            <a:lstStyle/>
            <a:p>
              <a:endParaRPr/>
            </a:p>
          </p:txBody>
        </p:sp>
        <p:sp>
          <p:nvSpPr>
            <p:cNvPr id="110" name="object 107">
              <a:extLst>
                <a:ext uri="{FF2B5EF4-FFF2-40B4-BE49-F238E27FC236}">
                  <a16:creationId xmlns:a16="http://schemas.microsoft.com/office/drawing/2014/main" id="{693177B3-954C-2404-8434-236DA5E15AF4}"/>
                </a:ext>
              </a:extLst>
            </p:cNvPr>
            <p:cNvSpPr/>
            <p:nvPr/>
          </p:nvSpPr>
          <p:spPr>
            <a:xfrm>
              <a:off x="1794839" y="3258384"/>
              <a:ext cx="624205" cy="32384"/>
            </a:xfrm>
            <a:custGeom>
              <a:avLst/>
              <a:gdLst/>
              <a:ahLst/>
              <a:cxnLst/>
              <a:rect l="l" t="t" r="r" b="b"/>
              <a:pathLst>
                <a:path w="624205" h="32385">
                  <a:moveTo>
                    <a:pt x="623655" y="1960"/>
                  </a:moveTo>
                  <a:lnTo>
                    <a:pt x="623655" y="0"/>
                  </a:lnTo>
                  <a:lnTo>
                    <a:pt x="0" y="30763"/>
                  </a:lnTo>
                  <a:lnTo>
                    <a:pt x="0" y="32332"/>
                  </a:lnTo>
                  <a:lnTo>
                    <a:pt x="623655" y="1960"/>
                  </a:lnTo>
                  <a:close/>
                </a:path>
              </a:pathLst>
            </a:custGeom>
            <a:ln w="3175">
              <a:solidFill>
                <a:srgbClr val="C8C8C8"/>
              </a:solidFill>
            </a:ln>
          </p:spPr>
          <p:txBody>
            <a:bodyPr wrap="square" lIns="0" tIns="0" rIns="0" bIns="0" rtlCol="0"/>
            <a:lstStyle/>
            <a:p>
              <a:endParaRPr/>
            </a:p>
          </p:txBody>
        </p:sp>
        <p:sp>
          <p:nvSpPr>
            <p:cNvPr id="111" name="object 108">
              <a:extLst>
                <a:ext uri="{FF2B5EF4-FFF2-40B4-BE49-F238E27FC236}">
                  <a16:creationId xmlns:a16="http://schemas.microsoft.com/office/drawing/2014/main" id="{C37F764C-6AF0-31E9-73DC-AEAF9AD6522E}"/>
                </a:ext>
              </a:extLst>
            </p:cNvPr>
            <p:cNvSpPr/>
            <p:nvPr/>
          </p:nvSpPr>
          <p:spPr>
            <a:xfrm>
              <a:off x="1794839" y="3258384"/>
              <a:ext cx="624205" cy="32384"/>
            </a:xfrm>
            <a:custGeom>
              <a:avLst/>
              <a:gdLst/>
              <a:ahLst/>
              <a:cxnLst/>
              <a:rect l="l" t="t" r="r" b="b"/>
              <a:pathLst>
                <a:path w="624205" h="32385">
                  <a:moveTo>
                    <a:pt x="623655" y="0"/>
                  </a:moveTo>
                  <a:lnTo>
                    <a:pt x="0" y="30763"/>
                  </a:lnTo>
                  <a:lnTo>
                    <a:pt x="0" y="32332"/>
                  </a:lnTo>
                  <a:lnTo>
                    <a:pt x="623655" y="1960"/>
                  </a:lnTo>
                  <a:lnTo>
                    <a:pt x="623655" y="0"/>
                  </a:lnTo>
                  <a:close/>
                </a:path>
              </a:pathLst>
            </a:custGeom>
            <a:solidFill>
              <a:srgbClr val="C8C8C8"/>
            </a:solidFill>
          </p:spPr>
          <p:txBody>
            <a:bodyPr wrap="square" lIns="0" tIns="0" rIns="0" bIns="0" rtlCol="0"/>
            <a:lstStyle/>
            <a:p>
              <a:endParaRPr/>
            </a:p>
          </p:txBody>
        </p:sp>
        <p:sp>
          <p:nvSpPr>
            <p:cNvPr id="112" name="object 109">
              <a:extLst>
                <a:ext uri="{FF2B5EF4-FFF2-40B4-BE49-F238E27FC236}">
                  <a16:creationId xmlns:a16="http://schemas.microsoft.com/office/drawing/2014/main" id="{61729B2B-6288-2052-6058-14A17F088352}"/>
                </a:ext>
              </a:extLst>
            </p:cNvPr>
            <p:cNvSpPr/>
            <p:nvPr/>
          </p:nvSpPr>
          <p:spPr>
            <a:xfrm>
              <a:off x="1633027" y="4166589"/>
              <a:ext cx="12065" cy="5715"/>
            </a:xfrm>
            <a:custGeom>
              <a:avLst/>
              <a:gdLst/>
              <a:ahLst/>
              <a:cxnLst/>
              <a:rect l="l" t="t" r="r" b="b"/>
              <a:pathLst>
                <a:path w="12064" h="5714">
                  <a:moveTo>
                    <a:pt x="0" y="1385"/>
                  </a:moveTo>
                  <a:lnTo>
                    <a:pt x="0" y="4521"/>
                  </a:lnTo>
                  <a:lnTo>
                    <a:pt x="209" y="4704"/>
                  </a:lnTo>
                  <a:lnTo>
                    <a:pt x="603" y="5096"/>
                  </a:lnTo>
                  <a:lnTo>
                    <a:pt x="11021" y="4521"/>
                  </a:lnTo>
                  <a:lnTo>
                    <a:pt x="11021" y="4129"/>
                  </a:lnTo>
                  <a:lnTo>
                    <a:pt x="11231" y="4129"/>
                  </a:lnTo>
                  <a:lnTo>
                    <a:pt x="11625" y="3737"/>
                  </a:lnTo>
                  <a:lnTo>
                    <a:pt x="11625" y="601"/>
                  </a:lnTo>
                  <a:lnTo>
                    <a:pt x="11231" y="392"/>
                  </a:lnTo>
                  <a:lnTo>
                    <a:pt x="11021" y="0"/>
                  </a:lnTo>
                  <a:lnTo>
                    <a:pt x="603" y="392"/>
                  </a:lnTo>
                  <a:lnTo>
                    <a:pt x="603" y="601"/>
                  </a:lnTo>
                  <a:lnTo>
                    <a:pt x="209" y="601"/>
                  </a:lnTo>
                  <a:lnTo>
                    <a:pt x="209" y="993"/>
                  </a:lnTo>
                  <a:lnTo>
                    <a:pt x="0" y="1385"/>
                  </a:lnTo>
                  <a:close/>
                </a:path>
              </a:pathLst>
            </a:custGeom>
            <a:ln w="3175">
              <a:solidFill>
                <a:srgbClr val="0000FF"/>
              </a:solidFill>
            </a:ln>
          </p:spPr>
          <p:txBody>
            <a:bodyPr wrap="square" lIns="0" tIns="0" rIns="0" bIns="0" rtlCol="0"/>
            <a:lstStyle/>
            <a:p>
              <a:endParaRPr/>
            </a:p>
          </p:txBody>
        </p:sp>
        <p:sp>
          <p:nvSpPr>
            <p:cNvPr id="113" name="object 110">
              <a:extLst>
                <a:ext uri="{FF2B5EF4-FFF2-40B4-BE49-F238E27FC236}">
                  <a16:creationId xmlns:a16="http://schemas.microsoft.com/office/drawing/2014/main" id="{B86C80D9-7703-02E5-3B3F-4943130E3897}"/>
                </a:ext>
              </a:extLst>
            </p:cNvPr>
            <p:cNvSpPr/>
            <p:nvPr/>
          </p:nvSpPr>
          <p:spPr>
            <a:xfrm>
              <a:off x="1633027" y="4166589"/>
              <a:ext cx="12065" cy="5715"/>
            </a:xfrm>
            <a:custGeom>
              <a:avLst/>
              <a:gdLst/>
              <a:ahLst/>
              <a:cxnLst/>
              <a:rect l="l" t="t" r="r" b="b"/>
              <a:pathLst>
                <a:path w="12064" h="5714">
                  <a:moveTo>
                    <a:pt x="11021" y="0"/>
                  </a:moveTo>
                  <a:lnTo>
                    <a:pt x="603" y="392"/>
                  </a:lnTo>
                  <a:lnTo>
                    <a:pt x="603" y="601"/>
                  </a:lnTo>
                  <a:lnTo>
                    <a:pt x="209" y="601"/>
                  </a:lnTo>
                  <a:lnTo>
                    <a:pt x="209" y="993"/>
                  </a:lnTo>
                  <a:lnTo>
                    <a:pt x="0" y="1385"/>
                  </a:lnTo>
                  <a:lnTo>
                    <a:pt x="0" y="4521"/>
                  </a:lnTo>
                  <a:lnTo>
                    <a:pt x="603" y="5096"/>
                  </a:lnTo>
                  <a:lnTo>
                    <a:pt x="11021" y="4521"/>
                  </a:lnTo>
                  <a:lnTo>
                    <a:pt x="11021" y="4129"/>
                  </a:lnTo>
                  <a:lnTo>
                    <a:pt x="11231" y="4129"/>
                  </a:lnTo>
                  <a:lnTo>
                    <a:pt x="11625" y="3737"/>
                  </a:lnTo>
                  <a:lnTo>
                    <a:pt x="11625" y="601"/>
                  </a:lnTo>
                  <a:lnTo>
                    <a:pt x="11021" y="0"/>
                  </a:lnTo>
                  <a:close/>
                </a:path>
              </a:pathLst>
            </a:custGeom>
            <a:solidFill>
              <a:srgbClr val="0000FF"/>
            </a:solidFill>
          </p:spPr>
          <p:txBody>
            <a:bodyPr wrap="square" lIns="0" tIns="0" rIns="0" bIns="0" rtlCol="0"/>
            <a:lstStyle/>
            <a:p>
              <a:endParaRPr/>
            </a:p>
          </p:txBody>
        </p:sp>
        <p:sp>
          <p:nvSpPr>
            <p:cNvPr id="114" name="object 111">
              <a:extLst>
                <a:ext uri="{FF2B5EF4-FFF2-40B4-BE49-F238E27FC236}">
                  <a16:creationId xmlns:a16="http://schemas.microsoft.com/office/drawing/2014/main" id="{965DCFD2-4A29-3C65-4A6A-8731BC7688E6}"/>
                </a:ext>
              </a:extLst>
            </p:cNvPr>
            <p:cNvSpPr/>
            <p:nvPr/>
          </p:nvSpPr>
          <p:spPr>
            <a:xfrm>
              <a:off x="1639325" y="3234259"/>
              <a:ext cx="11430" cy="5715"/>
            </a:xfrm>
            <a:custGeom>
              <a:avLst/>
              <a:gdLst/>
              <a:ahLst/>
              <a:cxnLst/>
              <a:rect l="l" t="t" r="r" b="b"/>
              <a:pathLst>
                <a:path w="11430" h="5714">
                  <a:moveTo>
                    <a:pt x="0" y="4312"/>
                  </a:moveTo>
                  <a:lnTo>
                    <a:pt x="0" y="4704"/>
                  </a:lnTo>
                  <a:lnTo>
                    <a:pt x="209" y="4704"/>
                  </a:lnTo>
                  <a:lnTo>
                    <a:pt x="209" y="5096"/>
                  </a:lnTo>
                  <a:lnTo>
                    <a:pt x="603" y="5096"/>
                  </a:lnTo>
                  <a:lnTo>
                    <a:pt x="603" y="5279"/>
                  </a:lnTo>
                  <a:lnTo>
                    <a:pt x="10628" y="4704"/>
                  </a:lnTo>
                  <a:lnTo>
                    <a:pt x="11021" y="4312"/>
                  </a:lnTo>
                  <a:lnTo>
                    <a:pt x="11231" y="4103"/>
                  </a:lnTo>
                  <a:lnTo>
                    <a:pt x="11231" y="575"/>
                  </a:lnTo>
                  <a:lnTo>
                    <a:pt x="11021" y="0"/>
                  </a:lnTo>
                  <a:lnTo>
                    <a:pt x="10628" y="0"/>
                  </a:lnTo>
                  <a:lnTo>
                    <a:pt x="603" y="575"/>
                  </a:lnTo>
                  <a:lnTo>
                    <a:pt x="209" y="575"/>
                  </a:lnTo>
                  <a:lnTo>
                    <a:pt x="209" y="967"/>
                  </a:lnTo>
                  <a:lnTo>
                    <a:pt x="0" y="967"/>
                  </a:lnTo>
                  <a:lnTo>
                    <a:pt x="0" y="1176"/>
                  </a:lnTo>
                  <a:lnTo>
                    <a:pt x="0" y="4312"/>
                  </a:lnTo>
                  <a:close/>
                </a:path>
              </a:pathLst>
            </a:custGeom>
            <a:ln w="3175">
              <a:solidFill>
                <a:srgbClr val="0000FF"/>
              </a:solidFill>
            </a:ln>
          </p:spPr>
          <p:txBody>
            <a:bodyPr wrap="square" lIns="0" tIns="0" rIns="0" bIns="0" rtlCol="0"/>
            <a:lstStyle/>
            <a:p>
              <a:endParaRPr/>
            </a:p>
          </p:txBody>
        </p:sp>
        <p:sp>
          <p:nvSpPr>
            <p:cNvPr id="115" name="object 112">
              <a:extLst>
                <a:ext uri="{FF2B5EF4-FFF2-40B4-BE49-F238E27FC236}">
                  <a16:creationId xmlns:a16="http://schemas.microsoft.com/office/drawing/2014/main" id="{A73B1D50-5977-08DE-FD6F-BDDF4E3080EC}"/>
                </a:ext>
              </a:extLst>
            </p:cNvPr>
            <p:cNvSpPr/>
            <p:nvPr/>
          </p:nvSpPr>
          <p:spPr>
            <a:xfrm>
              <a:off x="1639325" y="3234259"/>
              <a:ext cx="11430" cy="5715"/>
            </a:xfrm>
            <a:custGeom>
              <a:avLst/>
              <a:gdLst/>
              <a:ahLst/>
              <a:cxnLst/>
              <a:rect l="l" t="t" r="r" b="b"/>
              <a:pathLst>
                <a:path w="11430" h="5714">
                  <a:moveTo>
                    <a:pt x="11021" y="0"/>
                  </a:moveTo>
                  <a:lnTo>
                    <a:pt x="10628" y="0"/>
                  </a:lnTo>
                  <a:lnTo>
                    <a:pt x="603" y="575"/>
                  </a:lnTo>
                  <a:lnTo>
                    <a:pt x="209" y="575"/>
                  </a:lnTo>
                  <a:lnTo>
                    <a:pt x="209" y="967"/>
                  </a:lnTo>
                  <a:lnTo>
                    <a:pt x="0" y="967"/>
                  </a:lnTo>
                  <a:lnTo>
                    <a:pt x="0" y="1176"/>
                  </a:lnTo>
                  <a:lnTo>
                    <a:pt x="0" y="4704"/>
                  </a:lnTo>
                  <a:lnTo>
                    <a:pt x="209" y="4704"/>
                  </a:lnTo>
                  <a:lnTo>
                    <a:pt x="209" y="5096"/>
                  </a:lnTo>
                  <a:lnTo>
                    <a:pt x="603" y="5096"/>
                  </a:lnTo>
                  <a:lnTo>
                    <a:pt x="603" y="5279"/>
                  </a:lnTo>
                  <a:lnTo>
                    <a:pt x="10628" y="4704"/>
                  </a:lnTo>
                  <a:lnTo>
                    <a:pt x="11231" y="4103"/>
                  </a:lnTo>
                  <a:lnTo>
                    <a:pt x="11231" y="575"/>
                  </a:lnTo>
                  <a:lnTo>
                    <a:pt x="11021" y="392"/>
                  </a:lnTo>
                  <a:lnTo>
                    <a:pt x="11021" y="0"/>
                  </a:lnTo>
                  <a:close/>
                </a:path>
              </a:pathLst>
            </a:custGeom>
            <a:solidFill>
              <a:srgbClr val="0000FF"/>
            </a:solidFill>
          </p:spPr>
          <p:txBody>
            <a:bodyPr wrap="square" lIns="0" tIns="0" rIns="0" bIns="0" rtlCol="0"/>
            <a:lstStyle/>
            <a:p>
              <a:endParaRPr/>
            </a:p>
          </p:txBody>
        </p:sp>
        <p:sp>
          <p:nvSpPr>
            <p:cNvPr id="116" name="object 113">
              <a:extLst>
                <a:ext uri="{FF2B5EF4-FFF2-40B4-BE49-F238E27FC236}">
                  <a16:creationId xmlns:a16="http://schemas.microsoft.com/office/drawing/2014/main" id="{79C94231-F061-540F-3BDF-3C92BA6B7044}"/>
                </a:ext>
              </a:extLst>
            </p:cNvPr>
            <p:cNvSpPr/>
            <p:nvPr/>
          </p:nvSpPr>
          <p:spPr>
            <a:xfrm>
              <a:off x="1633027" y="3744048"/>
              <a:ext cx="91440" cy="418465"/>
            </a:xfrm>
            <a:custGeom>
              <a:avLst/>
              <a:gdLst/>
              <a:ahLst/>
              <a:cxnLst/>
              <a:rect l="l" t="t" r="r" b="b"/>
              <a:pathLst>
                <a:path w="91439" h="418464">
                  <a:moveTo>
                    <a:pt x="3752" y="348232"/>
                  </a:moveTo>
                  <a:lnTo>
                    <a:pt x="3359" y="348807"/>
                  </a:lnTo>
                  <a:lnTo>
                    <a:pt x="2755" y="349199"/>
                  </a:lnTo>
                  <a:lnTo>
                    <a:pt x="2571" y="349800"/>
                  </a:lnTo>
                  <a:lnTo>
                    <a:pt x="1784" y="350375"/>
                  </a:lnTo>
                  <a:lnTo>
                    <a:pt x="1574" y="350767"/>
                  </a:lnTo>
                  <a:lnTo>
                    <a:pt x="997" y="351368"/>
                  </a:lnTo>
                  <a:lnTo>
                    <a:pt x="603" y="351943"/>
                  </a:lnTo>
                  <a:lnTo>
                    <a:pt x="0" y="417836"/>
                  </a:lnTo>
                  <a:lnTo>
                    <a:pt x="209" y="417836"/>
                  </a:lnTo>
                  <a:lnTo>
                    <a:pt x="209" y="418228"/>
                  </a:lnTo>
                  <a:lnTo>
                    <a:pt x="603" y="418228"/>
                  </a:lnTo>
                  <a:lnTo>
                    <a:pt x="603" y="418437"/>
                  </a:lnTo>
                  <a:lnTo>
                    <a:pt x="11021" y="417836"/>
                  </a:lnTo>
                  <a:lnTo>
                    <a:pt x="11021" y="417627"/>
                  </a:lnTo>
                  <a:lnTo>
                    <a:pt x="11231" y="417627"/>
                  </a:lnTo>
                  <a:lnTo>
                    <a:pt x="11231" y="417235"/>
                  </a:lnTo>
                  <a:lnTo>
                    <a:pt x="11625" y="417235"/>
                  </a:lnTo>
                  <a:lnTo>
                    <a:pt x="12019" y="356465"/>
                  </a:lnTo>
                  <a:lnTo>
                    <a:pt x="12202" y="356073"/>
                  </a:lnTo>
                  <a:lnTo>
                    <a:pt x="12806" y="355472"/>
                  </a:lnTo>
                  <a:lnTo>
                    <a:pt x="13593" y="354897"/>
                  </a:lnTo>
                  <a:lnTo>
                    <a:pt x="13777" y="354505"/>
                  </a:lnTo>
                  <a:lnTo>
                    <a:pt x="14380" y="353903"/>
                  </a:lnTo>
                  <a:lnTo>
                    <a:pt x="14774" y="353328"/>
                  </a:lnTo>
                  <a:lnTo>
                    <a:pt x="15168" y="352936"/>
                  </a:lnTo>
                  <a:lnTo>
                    <a:pt x="86023" y="349408"/>
                  </a:lnTo>
                  <a:lnTo>
                    <a:pt x="86233" y="348807"/>
                  </a:lnTo>
                  <a:lnTo>
                    <a:pt x="86810" y="348624"/>
                  </a:lnTo>
                  <a:lnTo>
                    <a:pt x="87204" y="347840"/>
                  </a:lnTo>
                  <a:lnTo>
                    <a:pt x="87807" y="347238"/>
                  </a:lnTo>
                  <a:lnTo>
                    <a:pt x="88201" y="347055"/>
                  </a:lnTo>
                  <a:lnTo>
                    <a:pt x="88778" y="346271"/>
                  </a:lnTo>
                  <a:lnTo>
                    <a:pt x="89172" y="345670"/>
                  </a:lnTo>
                  <a:lnTo>
                    <a:pt x="91350" y="392"/>
                  </a:lnTo>
                  <a:lnTo>
                    <a:pt x="91350" y="0"/>
                  </a:lnTo>
                  <a:lnTo>
                    <a:pt x="90956" y="0"/>
                  </a:lnTo>
                  <a:lnTo>
                    <a:pt x="81299" y="392"/>
                  </a:lnTo>
                  <a:lnTo>
                    <a:pt x="80905" y="392"/>
                  </a:lnTo>
                  <a:lnTo>
                    <a:pt x="80905" y="601"/>
                  </a:lnTo>
                  <a:lnTo>
                    <a:pt x="80512" y="601"/>
                  </a:lnTo>
                  <a:lnTo>
                    <a:pt x="80512" y="993"/>
                  </a:lnTo>
                  <a:lnTo>
                    <a:pt x="80512" y="6874"/>
                  </a:lnTo>
                  <a:lnTo>
                    <a:pt x="80905" y="6874"/>
                  </a:lnTo>
                  <a:lnTo>
                    <a:pt x="80905" y="7266"/>
                  </a:lnTo>
                  <a:lnTo>
                    <a:pt x="81299" y="7266"/>
                  </a:lnTo>
                  <a:lnTo>
                    <a:pt x="89172" y="6874"/>
                  </a:lnTo>
                  <a:lnTo>
                    <a:pt x="89382" y="6874"/>
                  </a:lnTo>
                  <a:lnTo>
                    <a:pt x="89775" y="7266"/>
                  </a:lnTo>
                  <a:lnTo>
                    <a:pt x="89775" y="7449"/>
                  </a:lnTo>
                  <a:lnTo>
                    <a:pt x="89959" y="7449"/>
                  </a:lnTo>
                  <a:lnTo>
                    <a:pt x="89959" y="7841"/>
                  </a:lnTo>
                  <a:lnTo>
                    <a:pt x="90353" y="7841"/>
                  </a:lnTo>
                  <a:lnTo>
                    <a:pt x="90353" y="8233"/>
                  </a:lnTo>
                  <a:lnTo>
                    <a:pt x="90746" y="8233"/>
                  </a:lnTo>
                  <a:lnTo>
                    <a:pt x="90746" y="8442"/>
                  </a:lnTo>
                  <a:lnTo>
                    <a:pt x="90746" y="8442"/>
                  </a:lnTo>
                  <a:lnTo>
                    <a:pt x="90353" y="8442"/>
                  </a:lnTo>
                  <a:lnTo>
                    <a:pt x="90353" y="8834"/>
                  </a:lnTo>
                  <a:lnTo>
                    <a:pt x="89959" y="8834"/>
                  </a:lnTo>
                  <a:lnTo>
                    <a:pt x="89959" y="9017"/>
                  </a:lnTo>
                  <a:lnTo>
                    <a:pt x="89775" y="9017"/>
                  </a:lnTo>
                  <a:lnTo>
                    <a:pt x="89382" y="9409"/>
                  </a:lnTo>
                  <a:lnTo>
                    <a:pt x="89382" y="9801"/>
                  </a:lnTo>
                  <a:lnTo>
                    <a:pt x="89172" y="9801"/>
                  </a:lnTo>
                  <a:lnTo>
                    <a:pt x="80905" y="10402"/>
                  </a:lnTo>
                  <a:lnTo>
                    <a:pt x="80905" y="10585"/>
                  </a:lnTo>
                  <a:lnTo>
                    <a:pt x="80512" y="10585"/>
                  </a:lnTo>
                  <a:lnTo>
                    <a:pt x="80512" y="16074"/>
                  </a:lnTo>
                  <a:lnTo>
                    <a:pt x="80328" y="16074"/>
                  </a:lnTo>
                  <a:lnTo>
                    <a:pt x="80328" y="16283"/>
                  </a:lnTo>
                  <a:lnTo>
                    <a:pt x="79934" y="16283"/>
                  </a:lnTo>
                  <a:lnTo>
                    <a:pt x="79934" y="16675"/>
                  </a:lnTo>
                  <a:lnTo>
                    <a:pt x="79724" y="16675"/>
                  </a:lnTo>
                  <a:lnTo>
                    <a:pt x="77756" y="341357"/>
                  </a:lnTo>
                  <a:lnTo>
                    <a:pt x="77179" y="341566"/>
                  </a:lnTo>
                  <a:lnTo>
                    <a:pt x="76785" y="342351"/>
                  </a:lnTo>
                  <a:lnTo>
                    <a:pt x="76182" y="342926"/>
                  </a:lnTo>
                  <a:lnTo>
                    <a:pt x="75788" y="343135"/>
                  </a:lnTo>
                  <a:lnTo>
                    <a:pt x="75211" y="343919"/>
                  </a:lnTo>
                  <a:lnTo>
                    <a:pt x="75001" y="344494"/>
                  </a:lnTo>
                  <a:lnTo>
                    <a:pt x="74214" y="344703"/>
                  </a:lnTo>
                  <a:lnTo>
                    <a:pt x="3752" y="348232"/>
                  </a:lnTo>
                  <a:close/>
                </a:path>
              </a:pathLst>
            </a:custGeom>
            <a:ln w="3175">
              <a:solidFill>
                <a:srgbClr val="0000FF"/>
              </a:solidFill>
            </a:ln>
          </p:spPr>
          <p:txBody>
            <a:bodyPr wrap="square" lIns="0" tIns="0" rIns="0" bIns="0" rtlCol="0"/>
            <a:lstStyle/>
            <a:p>
              <a:endParaRPr/>
            </a:p>
          </p:txBody>
        </p:sp>
        <p:sp>
          <p:nvSpPr>
            <p:cNvPr id="117" name="object 114">
              <a:extLst>
                <a:ext uri="{FF2B5EF4-FFF2-40B4-BE49-F238E27FC236}">
                  <a16:creationId xmlns:a16="http://schemas.microsoft.com/office/drawing/2014/main" id="{CD7C92E6-088D-3E83-19A9-86D242BDED34}"/>
                </a:ext>
              </a:extLst>
            </p:cNvPr>
            <p:cNvSpPr/>
            <p:nvPr/>
          </p:nvSpPr>
          <p:spPr>
            <a:xfrm>
              <a:off x="1648193" y="3744048"/>
              <a:ext cx="76200" cy="353060"/>
            </a:xfrm>
            <a:custGeom>
              <a:avLst/>
              <a:gdLst/>
              <a:ahLst/>
              <a:cxnLst/>
              <a:rect l="l" t="t" r="r" b="b"/>
              <a:pathLst>
                <a:path w="76200" h="353060">
                  <a:moveTo>
                    <a:pt x="74790" y="8839"/>
                  </a:moveTo>
                  <a:lnTo>
                    <a:pt x="74599" y="9017"/>
                  </a:lnTo>
                  <a:lnTo>
                    <a:pt x="74790" y="9017"/>
                  </a:lnTo>
                  <a:lnTo>
                    <a:pt x="74790" y="8839"/>
                  </a:lnTo>
                  <a:close/>
                </a:path>
                <a:path w="76200" h="353060">
                  <a:moveTo>
                    <a:pt x="75184" y="8445"/>
                  </a:moveTo>
                  <a:lnTo>
                    <a:pt x="74790" y="8839"/>
                  </a:lnTo>
                  <a:lnTo>
                    <a:pt x="75184" y="8839"/>
                  </a:lnTo>
                  <a:lnTo>
                    <a:pt x="75184" y="8445"/>
                  </a:lnTo>
                  <a:close/>
                </a:path>
                <a:path w="76200" h="353060">
                  <a:moveTo>
                    <a:pt x="75565" y="9410"/>
                  </a:moveTo>
                  <a:lnTo>
                    <a:pt x="74206" y="9410"/>
                  </a:lnTo>
                  <a:lnTo>
                    <a:pt x="74193" y="9804"/>
                  </a:lnTo>
                  <a:lnTo>
                    <a:pt x="74002" y="9804"/>
                  </a:lnTo>
                  <a:lnTo>
                    <a:pt x="65735" y="10414"/>
                  </a:lnTo>
                  <a:lnTo>
                    <a:pt x="65735" y="10591"/>
                  </a:lnTo>
                  <a:lnTo>
                    <a:pt x="65341" y="10591"/>
                  </a:lnTo>
                  <a:lnTo>
                    <a:pt x="65341" y="16078"/>
                  </a:lnTo>
                  <a:lnTo>
                    <a:pt x="65151" y="16078"/>
                  </a:lnTo>
                  <a:lnTo>
                    <a:pt x="65151" y="16294"/>
                  </a:lnTo>
                  <a:lnTo>
                    <a:pt x="64757" y="16294"/>
                  </a:lnTo>
                  <a:lnTo>
                    <a:pt x="64757" y="16687"/>
                  </a:lnTo>
                  <a:lnTo>
                    <a:pt x="64554" y="16687"/>
                  </a:lnTo>
                  <a:lnTo>
                    <a:pt x="62585" y="341363"/>
                  </a:lnTo>
                  <a:lnTo>
                    <a:pt x="62001" y="341566"/>
                  </a:lnTo>
                  <a:lnTo>
                    <a:pt x="61607" y="342353"/>
                  </a:lnTo>
                  <a:lnTo>
                    <a:pt x="60032" y="343928"/>
                  </a:lnTo>
                  <a:lnTo>
                    <a:pt x="59829" y="344500"/>
                  </a:lnTo>
                  <a:lnTo>
                    <a:pt x="59042" y="344703"/>
                  </a:lnTo>
                  <a:lnTo>
                    <a:pt x="0" y="352945"/>
                  </a:lnTo>
                  <a:lnTo>
                    <a:pt x="70853" y="349415"/>
                  </a:lnTo>
                  <a:lnTo>
                    <a:pt x="71056" y="348818"/>
                  </a:lnTo>
                  <a:lnTo>
                    <a:pt x="71640" y="348627"/>
                  </a:lnTo>
                  <a:lnTo>
                    <a:pt x="72034" y="347840"/>
                  </a:lnTo>
                  <a:lnTo>
                    <a:pt x="73609" y="346278"/>
                  </a:lnTo>
                  <a:lnTo>
                    <a:pt x="74002" y="345681"/>
                  </a:lnTo>
                  <a:lnTo>
                    <a:pt x="75565" y="9410"/>
                  </a:lnTo>
                  <a:close/>
                </a:path>
                <a:path w="76200" h="353060">
                  <a:moveTo>
                    <a:pt x="76174" y="0"/>
                  </a:moveTo>
                  <a:lnTo>
                    <a:pt x="75780" y="0"/>
                  </a:lnTo>
                  <a:lnTo>
                    <a:pt x="66128" y="393"/>
                  </a:lnTo>
                  <a:lnTo>
                    <a:pt x="65735" y="393"/>
                  </a:lnTo>
                  <a:lnTo>
                    <a:pt x="65735" y="609"/>
                  </a:lnTo>
                  <a:lnTo>
                    <a:pt x="65341" y="609"/>
                  </a:lnTo>
                  <a:lnTo>
                    <a:pt x="65341" y="6883"/>
                  </a:lnTo>
                  <a:lnTo>
                    <a:pt x="65735" y="6883"/>
                  </a:lnTo>
                  <a:lnTo>
                    <a:pt x="65735" y="7277"/>
                  </a:lnTo>
                  <a:lnTo>
                    <a:pt x="66128" y="7277"/>
                  </a:lnTo>
                  <a:lnTo>
                    <a:pt x="74002" y="6883"/>
                  </a:lnTo>
                  <a:lnTo>
                    <a:pt x="74206" y="6883"/>
                  </a:lnTo>
                  <a:lnTo>
                    <a:pt x="74599" y="7277"/>
                  </a:lnTo>
                  <a:lnTo>
                    <a:pt x="74599" y="7454"/>
                  </a:lnTo>
                  <a:lnTo>
                    <a:pt x="74790" y="7454"/>
                  </a:lnTo>
                  <a:lnTo>
                    <a:pt x="74790" y="7848"/>
                  </a:lnTo>
                  <a:lnTo>
                    <a:pt x="75184" y="7848"/>
                  </a:lnTo>
                  <a:lnTo>
                    <a:pt x="75184" y="8242"/>
                  </a:lnTo>
                  <a:lnTo>
                    <a:pt x="75577" y="8242"/>
                  </a:lnTo>
                  <a:lnTo>
                    <a:pt x="76174" y="393"/>
                  </a:lnTo>
                  <a:lnTo>
                    <a:pt x="76174" y="0"/>
                  </a:lnTo>
                  <a:close/>
                </a:path>
              </a:pathLst>
            </a:custGeom>
            <a:solidFill>
              <a:srgbClr val="0000FF"/>
            </a:solidFill>
          </p:spPr>
          <p:txBody>
            <a:bodyPr wrap="square" lIns="0" tIns="0" rIns="0" bIns="0" rtlCol="0"/>
            <a:lstStyle/>
            <a:p>
              <a:endParaRPr/>
            </a:p>
          </p:txBody>
        </p:sp>
        <p:pic>
          <p:nvPicPr>
            <p:cNvPr id="118" name="object 115">
              <a:extLst>
                <a:ext uri="{FF2B5EF4-FFF2-40B4-BE49-F238E27FC236}">
                  <a16:creationId xmlns:a16="http://schemas.microsoft.com/office/drawing/2014/main" id="{E5263B10-858A-4E2B-5BFE-B3BE69456CAC}"/>
                </a:ext>
              </a:extLst>
            </p:cNvPr>
            <p:cNvPicPr/>
            <p:nvPr/>
          </p:nvPicPr>
          <p:blipFill>
            <a:blip r:embed="rId19" cstate="print"/>
            <a:stretch>
              <a:fillRect/>
            </a:stretch>
          </p:blipFill>
          <p:spPr>
            <a:xfrm>
              <a:off x="1633027" y="4088751"/>
              <a:ext cx="74214" cy="73734"/>
            </a:xfrm>
            <a:prstGeom prst="rect">
              <a:avLst/>
            </a:prstGeom>
          </p:spPr>
        </p:pic>
        <p:sp>
          <p:nvSpPr>
            <p:cNvPr id="119" name="object 116">
              <a:extLst>
                <a:ext uri="{FF2B5EF4-FFF2-40B4-BE49-F238E27FC236}">
                  <a16:creationId xmlns:a16="http://schemas.microsoft.com/office/drawing/2014/main" id="{C009AC31-2981-EE68-7C15-DD5288F60D60}"/>
                </a:ext>
              </a:extLst>
            </p:cNvPr>
            <p:cNvSpPr/>
            <p:nvPr/>
          </p:nvSpPr>
          <p:spPr>
            <a:xfrm>
              <a:off x="1722199" y="3744440"/>
              <a:ext cx="2540" cy="345440"/>
            </a:xfrm>
            <a:custGeom>
              <a:avLst/>
              <a:gdLst/>
              <a:ahLst/>
              <a:cxnLst/>
              <a:rect l="l" t="t" r="r" b="b"/>
              <a:pathLst>
                <a:path w="2539" h="345439">
                  <a:moveTo>
                    <a:pt x="2178" y="0"/>
                  </a:moveTo>
                  <a:lnTo>
                    <a:pt x="1574" y="7841"/>
                  </a:lnTo>
                  <a:lnTo>
                    <a:pt x="0" y="345278"/>
                  </a:lnTo>
                  <a:lnTo>
                    <a:pt x="2178" y="0"/>
                  </a:lnTo>
                  <a:close/>
                </a:path>
              </a:pathLst>
            </a:custGeom>
            <a:solidFill>
              <a:srgbClr val="0000FF"/>
            </a:solidFill>
          </p:spPr>
          <p:txBody>
            <a:bodyPr wrap="square" lIns="0" tIns="0" rIns="0" bIns="0" rtlCol="0"/>
            <a:lstStyle/>
            <a:p>
              <a:endParaRPr/>
            </a:p>
          </p:txBody>
        </p:sp>
        <p:sp>
          <p:nvSpPr>
            <p:cNvPr id="120" name="object 117">
              <a:extLst>
                <a:ext uri="{FF2B5EF4-FFF2-40B4-BE49-F238E27FC236}">
                  <a16:creationId xmlns:a16="http://schemas.microsoft.com/office/drawing/2014/main" id="{B7AA1A41-00BB-49CF-E3C4-2EFD5CEF1FA4}"/>
                </a:ext>
              </a:extLst>
            </p:cNvPr>
            <p:cNvSpPr/>
            <p:nvPr/>
          </p:nvSpPr>
          <p:spPr>
            <a:xfrm>
              <a:off x="1638748" y="3243276"/>
              <a:ext cx="88265" cy="411480"/>
            </a:xfrm>
            <a:custGeom>
              <a:avLst/>
              <a:gdLst/>
              <a:ahLst/>
              <a:cxnLst/>
              <a:rect l="l" t="t" r="r" b="b"/>
              <a:pathLst>
                <a:path w="88264" h="411479">
                  <a:moveTo>
                    <a:pt x="88175" y="133328"/>
                  </a:moveTo>
                  <a:lnTo>
                    <a:pt x="20075" y="64716"/>
                  </a:lnTo>
                  <a:lnTo>
                    <a:pt x="19471" y="64716"/>
                  </a:lnTo>
                  <a:lnTo>
                    <a:pt x="18894" y="64716"/>
                  </a:lnTo>
                  <a:lnTo>
                    <a:pt x="18501" y="64716"/>
                  </a:lnTo>
                  <a:lnTo>
                    <a:pt x="17897" y="64716"/>
                  </a:lnTo>
                  <a:lnTo>
                    <a:pt x="17503" y="64716"/>
                  </a:lnTo>
                  <a:lnTo>
                    <a:pt x="16926" y="64716"/>
                  </a:lnTo>
                  <a:lnTo>
                    <a:pt x="16322" y="64716"/>
                  </a:lnTo>
                  <a:lnTo>
                    <a:pt x="14748" y="65108"/>
                  </a:lnTo>
                  <a:lnTo>
                    <a:pt x="14354" y="64324"/>
                  </a:lnTo>
                  <a:lnTo>
                    <a:pt x="13777" y="63723"/>
                  </a:lnTo>
                  <a:lnTo>
                    <a:pt x="13383" y="63540"/>
                  </a:lnTo>
                  <a:lnTo>
                    <a:pt x="12780" y="63148"/>
                  </a:lnTo>
                  <a:lnTo>
                    <a:pt x="12596" y="62547"/>
                  </a:lnTo>
                  <a:lnTo>
                    <a:pt x="11809" y="62155"/>
                  </a:lnTo>
                  <a:lnTo>
                    <a:pt x="11599" y="61554"/>
                  </a:lnTo>
                  <a:lnTo>
                    <a:pt x="11809" y="784"/>
                  </a:lnTo>
                  <a:lnTo>
                    <a:pt x="11599" y="392"/>
                  </a:lnTo>
                  <a:lnTo>
                    <a:pt x="11205" y="392"/>
                  </a:lnTo>
                  <a:lnTo>
                    <a:pt x="11205" y="0"/>
                  </a:lnTo>
                  <a:lnTo>
                    <a:pt x="1180" y="784"/>
                  </a:lnTo>
                  <a:lnTo>
                    <a:pt x="787" y="784"/>
                  </a:lnTo>
                  <a:lnTo>
                    <a:pt x="787" y="967"/>
                  </a:lnTo>
                  <a:lnTo>
                    <a:pt x="577" y="967"/>
                  </a:lnTo>
                  <a:lnTo>
                    <a:pt x="577" y="1359"/>
                  </a:lnTo>
                  <a:lnTo>
                    <a:pt x="0" y="67252"/>
                  </a:lnTo>
                  <a:lnTo>
                    <a:pt x="577" y="67853"/>
                  </a:lnTo>
                  <a:lnTo>
                    <a:pt x="787" y="68245"/>
                  </a:lnTo>
                  <a:lnTo>
                    <a:pt x="1574" y="68820"/>
                  </a:lnTo>
                  <a:lnTo>
                    <a:pt x="1758" y="69029"/>
                  </a:lnTo>
                  <a:lnTo>
                    <a:pt x="2361" y="69813"/>
                  </a:lnTo>
                  <a:lnTo>
                    <a:pt x="2755" y="69996"/>
                  </a:lnTo>
                  <a:lnTo>
                    <a:pt x="3332" y="70597"/>
                  </a:lnTo>
                  <a:lnTo>
                    <a:pt x="17897" y="69996"/>
                  </a:lnTo>
                  <a:lnTo>
                    <a:pt x="76759" y="129407"/>
                  </a:lnTo>
                  <a:lnTo>
                    <a:pt x="74791" y="395096"/>
                  </a:lnTo>
                  <a:lnTo>
                    <a:pt x="75185" y="395096"/>
                  </a:lnTo>
                  <a:lnTo>
                    <a:pt x="75185" y="395279"/>
                  </a:lnTo>
                  <a:lnTo>
                    <a:pt x="75578" y="395279"/>
                  </a:lnTo>
                  <a:lnTo>
                    <a:pt x="75578" y="395671"/>
                  </a:lnTo>
                  <a:lnTo>
                    <a:pt x="75578" y="400768"/>
                  </a:lnTo>
                  <a:lnTo>
                    <a:pt x="75578" y="400977"/>
                  </a:lnTo>
                  <a:lnTo>
                    <a:pt x="75788" y="400977"/>
                  </a:lnTo>
                  <a:lnTo>
                    <a:pt x="75788" y="401369"/>
                  </a:lnTo>
                  <a:lnTo>
                    <a:pt x="76182" y="401369"/>
                  </a:lnTo>
                  <a:lnTo>
                    <a:pt x="84238" y="400977"/>
                  </a:lnTo>
                  <a:lnTo>
                    <a:pt x="84632" y="401369"/>
                  </a:lnTo>
                  <a:lnTo>
                    <a:pt x="85025" y="401552"/>
                  </a:lnTo>
                  <a:lnTo>
                    <a:pt x="85235" y="401944"/>
                  </a:lnTo>
                  <a:lnTo>
                    <a:pt x="85235" y="402337"/>
                  </a:lnTo>
                  <a:lnTo>
                    <a:pt x="85629" y="402337"/>
                  </a:lnTo>
                  <a:lnTo>
                    <a:pt x="85629" y="402546"/>
                  </a:lnTo>
                  <a:lnTo>
                    <a:pt x="85629" y="402546"/>
                  </a:lnTo>
                  <a:lnTo>
                    <a:pt x="84632" y="403121"/>
                  </a:lnTo>
                  <a:lnTo>
                    <a:pt x="84632" y="403513"/>
                  </a:lnTo>
                  <a:lnTo>
                    <a:pt x="84238" y="403513"/>
                  </a:lnTo>
                  <a:lnTo>
                    <a:pt x="84238" y="403905"/>
                  </a:lnTo>
                  <a:lnTo>
                    <a:pt x="76182" y="404114"/>
                  </a:lnTo>
                  <a:lnTo>
                    <a:pt x="75788" y="404114"/>
                  </a:lnTo>
                  <a:lnTo>
                    <a:pt x="75788" y="404506"/>
                  </a:lnTo>
                  <a:lnTo>
                    <a:pt x="75578" y="404506"/>
                  </a:lnTo>
                  <a:lnTo>
                    <a:pt x="75578" y="404689"/>
                  </a:lnTo>
                  <a:lnTo>
                    <a:pt x="75578" y="410779"/>
                  </a:lnTo>
                  <a:lnTo>
                    <a:pt x="75788" y="410779"/>
                  </a:lnTo>
                  <a:lnTo>
                    <a:pt x="75788" y="410962"/>
                  </a:lnTo>
                  <a:lnTo>
                    <a:pt x="85813" y="410779"/>
                  </a:lnTo>
                  <a:lnTo>
                    <a:pt x="86206" y="410387"/>
                  </a:lnTo>
                  <a:lnTo>
                    <a:pt x="86206" y="410178"/>
                  </a:lnTo>
                  <a:lnTo>
                    <a:pt x="88175" y="137248"/>
                  </a:lnTo>
                  <a:lnTo>
                    <a:pt x="88175" y="133328"/>
                  </a:lnTo>
                  <a:close/>
                </a:path>
              </a:pathLst>
            </a:custGeom>
            <a:ln w="3175">
              <a:solidFill>
                <a:srgbClr val="0000FF"/>
              </a:solidFill>
            </a:ln>
          </p:spPr>
          <p:txBody>
            <a:bodyPr wrap="square" lIns="0" tIns="0" rIns="0" bIns="0" rtlCol="0"/>
            <a:lstStyle/>
            <a:p>
              <a:endParaRPr/>
            </a:p>
          </p:txBody>
        </p:sp>
        <p:sp>
          <p:nvSpPr>
            <p:cNvPr id="121" name="object 118">
              <a:extLst>
                <a:ext uri="{FF2B5EF4-FFF2-40B4-BE49-F238E27FC236}">
                  <a16:creationId xmlns:a16="http://schemas.microsoft.com/office/drawing/2014/main" id="{7E11136C-C795-F32D-7C71-D20D10FCFF9D}"/>
                </a:ext>
              </a:extLst>
            </p:cNvPr>
            <p:cNvSpPr/>
            <p:nvPr/>
          </p:nvSpPr>
          <p:spPr>
            <a:xfrm>
              <a:off x="1649945" y="3243668"/>
              <a:ext cx="77470" cy="410845"/>
            </a:xfrm>
            <a:custGeom>
              <a:avLst/>
              <a:gdLst/>
              <a:ahLst/>
              <a:cxnLst/>
              <a:rect l="l" t="t" r="r" b="b"/>
              <a:pathLst>
                <a:path w="77469" h="410845">
                  <a:moveTo>
                    <a:pt x="609" y="393"/>
                  </a:moveTo>
                  <a:lnTo>
                    <a:pt x="393" y="0"/>
                  </a:lnTo>
                  <a:lnTo>
                    <a:pt x="0" y="0"/>
                  </a:lnTo>
                  <a:lnTo>
                    <a:pt x="393" y="61163"/>
                  </a:lnTo>
                  <a:lnTo>
                    <a:pt x="609" y="393"/>
                  </a:lnTo>
                  <a:close/>
                </a:path>
                <a:path w="77469" h="410845">
                  <a:moveTo>
                    <a:pt x="76974" y="132943"/>
                  </a:moveTo>
                  <a:lnTo>
                    <a:pt x="8877" y="64325"/>
                  </a:lnTo>
                  <a:lnTo>
                    <a:pt x="65557" y="129019"/>
                  </a:lnTo>
                  <a:lnTo>
                    <a:pt x="73037" y="400596"/>
                  </a:lnTo>
                  <a:lnTo>
                    <a:pt x="74028" y="401561"/>
                  </a:lnTo>
                  <a:lnTo>
                    <a:pt x="74028" y="401955"/>
                  </a:lnTo>
                  <a:lnTo>
                    <a:pt x="74422" y="401955"/>
                  </a:lnTo>
                  <a:lnTo>
                    <a:pt x="74612" y="410387"/>
                  </a:lnTo>
                  <a:lnTo>
                    <a:pt x="75006" y="410006"/>
                  </a:lnTo>
                  <a:lnTo>
                    <a:pt x="76974" y="136867"/>
                  </a:lnTo>
                  <a:lnTo>
                    <a:pt x="76974" y="132943"/>
                  </a:lnTo>
                  <a:close/>
                </a:path>
              </a:pathLst>
            </a:custGeom>
            <a:solidFill>
              <a:srgbClr val="0000FF"/>
            </a:solidFill>
          </p:spPr>
          <p:txBody>
            <a:bodyPr wrap="square" lIns="0" tIns="0" rIns="0" bIns="0" rtlCol="0"/>
            <a:lstStyle/>
            <a:p>
              <a:endParaRPr/>
            </a:p>
          </p:txBody>
        </p:sp>
        <p:pic>
          <p:nvPicPr>
            <p:cNvPr id="122" name="object 119">
              <a:extLst>
                <a:ext uri="{FF2B5EF4-FFF2-40B4-BE49-F238E27FC236}">
                  <a16:creationId xmlns:a16="http://schemas.microsoft.com/office/drawing/2014/main" id="{BAA50476-FD61-DFC0-18B2-9FAF68F8CD48}"/>
                </a:ext>
              </a:extLst>
            </p:cNvPr>
            <p:cNvPicPr/>
            <p:nvPr/>
          </p:nvPicPr>
          <p:blipFill>
            <a:blip r:embed="rId20" cstate="print"/>
            <a:stretch>
              <a:fillRect/>
            </a:stretch>
          </p:blipFill>
          <p:spPr>
            <a:xfrm>
              <a:off x="1638748" y="3243276"/>
              <a:ext cx="76759" cy="129407"/>
            </a:xfrm>
            <a:prstGeom prst="rect">
              <a:avLst/>
            </a:prstGeom>
          </p:spPr>
        </p:pic>
        <p:sp>
          <p:nvSpPr>
            <p:cNvPr id="123" name="object 120">
              <a:extLst>
                <a:ext uri="{FF2B5EF4-FFF2-40B4-BE49-F238E27FC236}">
                  <a16:creationId xmlns:a16="http://schemas.microsoft.com/office/drawing/2014/main" id="{079D2158-BA86-948D-5CE2-A7F729049DD1}"/>
                </a:ext>
              </a:extLst>
            </p:cNvPr>
            <p:cNvSpPr/>
            <p:nvPr/>
          </p:nvSpPr>
          <p:spPr>
            <a:xfrm>
              <a:off x="1713534" y="3372688"/>
              <a:ext cx="11430" cy="281940"/>
            </a:xfrm>
            <a:custGeom>
              <a:avLst/>
              <a:gdLst/>
              <a:ahLst/>
              <a:cxnLst/>
              <a:rect l="l" t="t" r="r" b="b"/>
              <a:pathLst>
                <a:path w="11430" h="281939">
                  <a:moveTo>
                    <a:pt x="9448" y="271576"/>
                  </a:moveTo>
                  <a:lnTo>
                    <a:pt x="1968" y="0"/>
                  </a:lnTo>
                  <a:lnTo>
                    <a:pt x="0" y="265696"/>
                  </a:lnTo>
                  <a:lnTo>
                    <a:pt x="393" y="265696"/>
                  </a:lnTo>
                  <a:lnTo>
                    <a:pt x="393" y="265874"/>
                  </a:lnTo>
                  <a:lnTo>
                    <a:pt x="787" y="265874"/>
                  </a:lnTo>
                  <a:lnTo>
                    <a:pt x="787" y="271576"/>
                  </a:lnTo>
                  <a:lnTo>
                    <a:pt x="990" y="271576"/>
                  </a:lnTo>
                  <a:lnTo>
                    <a:pt x="990" y="271970"/>
                  </a:lnTo>
                  <a:lnTo>
                    <a:pt x="9448" y="271576"/>
                  </a:lnTo>
                  <a:close/>
                </a:path>
                <a:path w="11430" h="281939">
                  <a:moveTo>
                    <a:pt x="11023" y="281368"/>
                  </a:moveTo>
                  <a:lnTo>
                    <a:pt x="10833" y="273138"/>
                  </a:lnTo>
                  <a:lnTo>
                    <a:pt x="10439" y="273138"/>
                  </a:lnTo>
                  <a:lnTo>
                    <a:pt x="9842" y="273710"/>
                  </a:lnTo>
                  <a:lnTo>
                    <a:pt x="9842" y="274104"/>
                  </a:lnTo>
                  <a:lnTo>
                    <a:pt x="9448" y="274104"/>
                  </a:lnTo>
                  <a:lnTo>
                    <a:pt x="9448" y="274497"/>
                  </a:lnTo>
                  <a:lnTo>
                    <a:pt x="1384" y="274713"/>
                  </a:lnTo>
                  <a:lnTo>
                    <a:pt x="990" y="274713"/>
                  </a:lnTo>
                  <a:lnTo>
                    <a:pt x="990" y="275107"/>
                  </a:lnTo>
                  <a:lnTo>
                    <a:pt x="787" y="275107"/>
                  </a:lnTo>
                  <a:lnTo>
                    <a:pt x="787" y="275285"/>
                  </a:lnTo>
                  <a:lnTo>
                    <a:pt x="787" y="281368"/>
                  </a:lnTo>
                  <a:lnTo>
                    <a:pt x="990" y="281368"/>
                  </a:lnTo>
                  <a:lnTo>
                    <a:pt x="990" y="281559"/>
                  </a:lnTo>
                  <a:lnTo>
                    <a:pt x="11023" y="281368"/>
                  </a:lnTo>
                  <a:close/>
                </a:path>
              </a:pathLst>
            </a:custGeom>
            <a:solidFill>
              <a:srgbClr val="0000FF"/>
            </a:solidFill>
          </p:spPr>
          <p:txBody>
            <a:bodyPr wrap="square" lIns="0" tIns="0" rIns="0" bIns="0" rtlCol="0"/>
            <a:lstStyle/>
            <a:p>
              <a:endParaRPr/>
            </a:p>
          </p:txBody>
        </p:sp>
        <p:sp>
          <p:nvSpPr>
            <p:cNvPr id="124" name="object 121">
              <a:extLst>
                <a:ext uri="{FF2B5EF4-FFF2-40B4-BE49-F238E27FC236}">
                  <a16:creationId xmlns:a16="http://schemas.microsoft.com/office/drawing/2014/main" id="{2210A7FE-F6E0-F395-73DD-120C610961CE}"/>
                </a:ext>
              </a:extLst>
            </p:cNvPr>
            <p:cNvSpPr/>
            <p:nvPr/>
          </p:nvSpPr>
          <p:spPr>
            <a:xfrm>
              <a:off x="2482867" y="3724837"/>
              <a:ext cx="2540" cy="5080"/>
            </a:xfrm>
            <a:custGeom>
              <a:avLst/>
              <a:gdLst/>
              <a:ahLst/>
              <a:cxnLst/>
              <a:rect l="l" t="t" r="r" b="b"/>
              <a:pathLst>
                <a:path w="2539" h="5079">
                  <a:moveTo>
                    <a:pt x="0" y="1359"/>
                  </a:moveTo>
                  <a:lnTo>
                    <a:pt x="0" y="3136"/>
                  </a:lnTo>
                  <a:lnTo>
                    <a:pt x="0" y="3528"/>
                  </a:lnTo>
                  <a:lnTo>
                    <a:pt x="0" y="3920"/>
                  </a:lnTo>
                  <a:lnTo>
                    <a:pt x="209" y="3920"/>
                  </a:lnTo>
                  <a:lnTo>
                    <a:pt x="209" y="4103"/>
                  </a:lnTo>
                  <a:lnTo>
                    <a:pt x="603" y="4103"/>
                  </a:lnTo>
                  <a:lnTo>
                    <a:pt x="787" y="4495"/>
                  </a:lnTo>
                  <a:lnTo>
                    <a:pt x="1180" y="4495"/>
                  </a:lnTo>
                  <a:lnTo>
                    <a:pt x="1180" y="4103"/>
                  </a:lnTo>
                  <a:lnTo>
                    <a:pt x="1574" y="4103"/>
                  </a:lnTo>
                  <a:lnTo>
                    <a:pt x="1784" y="4103"/>
                  </a:lnTo>
                  <a:lnTo>
                    <a:pt x="1784" y="3920"/>
                  </a:lnTo>
                  <a:lnTo>
                    <a:pt x="2178" y="3920"/>
                  </a:lnTo>
                  <a:lnTo>
                    <a:pt x="2178" y="3920"/>
                  </a:lnTo>
                  <a:lnTo>
                    <a:pt x="1784" y="784"/>
                  </a:lnTo>
                  <a:lnTo>
                    <a:pt x="1784" y="392"/>
                  </a:lnTo>
                  <a:lnTo>
                    <a:pt x="1784" y="392"/>
                  </a:lnTo>
                  <a:lnTo>
                    <a:pt x="787" y="0"/>
                  </a:lnTo>
                  <a:lnTo>
                    <a:pt x="787" y="0"/>
                  </a:lnTo>
                  <a:lnTo>
                    <a:pt x="787" y="392"/>
                  </a:lnTo>
                  <a:lnTo>
                    <a:pt x="209" y="392"/>
                  </a:lnTo>
                  <a:lnTo>
                    <a:pt x="209" y="784"/>
                  </a:lnTo>
                  <a:lnTo>
                    <a:pt x="0" y="784"/>
                  </a:lnTo>
                  <a:lnTo>
                    <a:pt x="0" y="967"/>
                  </a:lnTo>
                  <a:lnTo>
                    <a:pt x="0" y="1359"/>
                  </a:lnTo>
                  <a:close/>
                </a:path>
              </a:pathLst>
            </a:custGeom>
            <a:ln w="3175">
              <a:solidFill>
                <a:srgbClr val="646464"/>
              </a:solidFill>
            </a:ln>
          </p:spPr>
          <p:txBody>
            <a:bodyPr wrap="square" lIns="0" tIns="0" rIns="0" bIns="0" rtlCol="0"/>
            <a:lstStyle/>
            <a:p>
              <a:endParaRPr/>
            </a:p>
          </p:txBody>
        </p:sp>
        <p:sp>
          <p:nvSpPr>
            <p:cNvPr id="125" name="object 122">
              <a:extLst>
                <a:ext uri="{FF2B5EF4-FFF2-40B4-BE49-F238E27FC236}">
                  <a16:creationId xmlns:a16="http://schemas.microsoft.com/office/drawing/2014/main" id="{FAE1FDFF-E6F4-D02B-4467-FEA7D91E722B}"/>
                </a:ext>
              </a:extLst>
            </p:cNvPr>
            <p:cNvSpPr/>
            <p:nvPr/>
          </p:nvSpPr>
          <p:spPr>
            <a:xfrm>
              <a:off x="2482867" y="3724837"/>
              <a:ext cx="2540" cy="5080"/>
            </a:xfrm>
            <a:custGeom>
              <a:avLst/>
              <a:gdLst/>
              <a:ahLst/>
              <a:cxnLst/>
              <a:rect l="l" t="t" r="r" b="b"/>
              <a:pathLst>
                <a:path w="2539" h="5079">
                  <a:moveTo>
                    <a:pt x="1180" y="0"/>
                  </a:moveTo>
                  <a:lnTo>
                    <a:pt x="787" y="0"/>
                  </a:lnTo>
                  <a:lnTo>
                    <a:pt x="787" y="392"/>
                  </a:lnTo>
                  <a:lnTo>
                    <a:pt x="209" y="392"/>
                  </a:lnTo>
                  <a:lnTo>
                    <a:pt x="209" y="784"/>
                  </a:lnTo>
                  <a:lnTo>
                    <a:pt x="0" y="784"/>
                  </a:lnTo>
                  <a:lnTo>
                    <a:pt x="0" y="967"/>
                  </a:lnTo>
                  <a:lnTo>
                    <a:pt x="0" y="3920"/>
                  </a:lnTo>
                  <a:lnTo>
                    <a:pt x="209" y="3920"/>
                  </a:lnTo>
                  <a:lnTo>
                    <a:pt x="209" y="4103"/>
                  </a:lnTo>
                  <a:lnTo>
                    <a:pt x="603" y="4103"/>
                  </a:lnTo>
                  <a:lnTo>
                    <a:pt x="787" y="4495"/>
                  </a:lnTo>
                  <a:lnTo>
                    <a:pt x="1180" y="4495"/>
                  </a:lnTo>
                  <a:lnTo>
                    <a:pt x="1180" y="4103"/>
                  </a:lnTo>
                  <a:lnTo>
                    <a:pt x="1784" y="4103"/>
                  </a:lnTo>
                  <a:lnTo>
                    <a:pt x="1784" y="3920"/>
                  </a:lnTo>
                  <a:lnTo>
                    <a:pt x="2178" y="3920"/>
                  </a:lnTo>
                  <a:lnTo>
                    <a:pt x="2178" y="784"/>
                  </a:lnTo>
                  <a:lnTo>
                    <a:pt x="1784" y="784"/>
                  </a:lnTo>
                  <a:lnTo>
                    <a:pt x="1784" y="392"/>
                  </a:lnTo>
                  <a:lnTo>
                    <a:pt x="1574" y="392"/>
                  </a:lnTo>
                  <a:lnTo>
                    <a:pt x="1180" y="0"/>
                  </a:lnTo>
                  <a:close/>
                </a:path>
              </a:pathLst>
            </a:custGeom>
            <a:solidFill>
              <a:srgbClr val="646464"/>
            </a:solidFill>
          </p:spPr>
          <p:txBody>
            <a:bodyPr wrap="square" lIns="0" tIns="0" rIns="0" bIns="0" rtlCol="0"/>
            <a:lstStyle/>
            <a:p>
              <a:endParaRPr/>
            </a:p>
          </p:txBody>
        </p:sp>
        <p:sp>
          <p:nvSpPr>
            <p:cNvPr id="126" name="object 123">
              <a:extLst>
                <a:ext uri="{FF2B5EF4-FFF2-40B4-BE49-F238E27FC236}">
                  <a16:creationId xmlns:a16="http://schemas.microsoft.com/office/drawing/2014/main" id="{7C6BECCF-144B-EAB7-6585-179440C25C5A}"/>
                </a:ext>
              </a:extLst>
            </p:cNvPr>
            <p:cNvSpPr/>
            <p:nvPr/>
          </p:nvSpPr>
          <p:spPr>
            <a:xfrm>
              <a:off x="2483654" y="3594044"/>
              <a:ext cx="2540" cy="4445"/>
            </a:xfrm>
            <a:custGeom>
              <a:avLst/>
              <a:gdLst/>
              <a:ahLst/>
              <a:cxnLst/>
              <a:rect l="l" t="t" r="r" b="b"/>
              <a:pathLst>
                <a:path w="2539" h="4445">
                  <a:moveTo>
                    <a:pt x="0" y="3136"/>
                  </a:moveTo>
                  <a:lnTo>
                    <a:pt x="0" y="3136"/>
                  </a:lnTo>
                  <a:lnTo>
                    <a:pt x="0" y="3528"/>
                  </a:lnTo>
                  <a:lnTo>
                    <a:pt x="0" y="3737"/>
                  </a:lnTo>
                  <a:lnTo>
                    <a:pt x="393" y="3737"/>
                  </a:lnTo>
                  <a:lnTo>
                    <a:pt x="393" y="4129"/>
                  </a:lnTo>
                  <a:lnTo>
                    <a:pt x="787" y="4129"/>
                  </a:lnTo>
                  <a:lnTo>
                    <a:pt x="997" y="4129"/>
                  </a:lnTo>
                  <a:lnTo>
                    <a:pt x="1390" y="4129"/>
                  </a:lnTo>
                  <a:lnTo>
                    <a:pt x="1574" y="4129"/>
                  </a:lnTo>
                  <a:lnTo>
                    <a:pt x="1968" y="4129"/>
                  </a:lnTo>
                  <a:lnTo>
                    <a:pt x="1968" y="3737"/>
                  </a:lnTo>
                  <a:lnTo>
                    <a:pt x="1968" y="3528"/>
                  </a:lnTo>
                  <a:lnTo>
                    <a:pt x="2361" y="3528"/>
                  </a:lnTo>
                  <a:lnTo>
                    <a:pt x="2361" y="3136"/>
                  </a:lnTo>
                  <a:lnTo>
                    <a:pt x="2361" y="2953"/>
                  </a:lnTo>
                  <a:lnTo>
                    <a:pt x="2361" y="1385"/>
                  </a:lnTo>
                  <a:lnTo>
                    <a:pt x="2361" y="993"/>
                  </a:lnTo>
                  <a:lnTo>
                    <a:pt x="787" y="0"/>
                  </a:lnTo>
                  <a:lnTo>
                    <a:pt x="787" y="0"/>
                  </a:lnTo>
                  <a:lnTo>
                    <a:pt x="787" y="392"/>
                  </a:lnTo>
                  <a:lnTo>
                    <a:pt x="393" y="392"/>
                  </a:lnTo>
                  <a:lnTo>
                    <a:pt x="393" y="601"/>
                  </a:lnTo>
                  <a:lnTo>
                    <a:pt x="0" y="601"/>
                  </a:lnTo>
                  <a:lnTo>
                    <a:pt x="0" y="601"/>
                  </a:lnTo>
                  <a:lnTo>
                    <a:pt x="0" y="993"/>
                  </a:lnTo>
                  <a:lnTo>
                    <a:pt x="0" y="1385"/>
                  </a:lnTo>
                  <a:lnTo>
                    <a:pt x="0" y="3136"/>
                  </a:lnTo>
                  <a:close/>
                </a:path>
              </a:pathLst>
            </a:custGeom>
            <a:ln w="3175">
              <a:solidFill>
                <a:srgbClr val="646464"/>
              </a:solidFill>
            </a:ln>
          </p:spPr>
          <p:txBody>
            <a:bodyPr wrap="square" lIns="0" tIns="0" rIns="0" bIns="0" rtlCol="0"/>
            <a:lstStyle/>
            <a:p>
              <a:endParaRPr/>
            </a:p>
          </p:txBody>
        </p:sp>
        <p:sp>
          <p:nvSpPr>
            <p:cNvPr id="127" name="object 124">
              <a:extLst>
                <a:ext uri="{FF2B5EF4-FFF2-40B4-BE49-F238E27FC236}">
                  <a16:creationId xmlns:a16="http://schemas.microsoft.com/office/drawing/2014/main" id="{EE4186D9-D7A6-2746-FA69-1007447B1B56}"/>
                </a:ext>
              </a:extLst>
            </p:cNvPr>
            <p:cNvSpPr/>
            <p:nvPr/>
          </p:nvSpPr>
          <p:spPr>
            <a:xfrm>
              <a:off x="2483654" y="3594044"/>
              <a:ext cx="2540" cy="4445"/>
            </a:xfrm>
            <a:custGeom>
              <a:avLst/>
              <a:gdLst/>
              <a:ahLst/>
              <a:cxnLst/>
              <a:rect l="l" t="t" r="r" b="b"/>
              <a:pathLst>
                <a:path w="2539" h="4445">
                  <a:moveTo>
                    <a:pt x="1574" y="0"/>
                  </a:moveTo>
                  <a:lnTo>
                    <a:pt x="787" y="0"/>
                  </a:lnTo>
                  <a:lnTo>
                    <a:pt x="787" y="392"/>
                  </a:lnTo>
                  <a:lnTo>
                    <a:pt x="393" y="392"/>
                  </a:lnTo>
                  <a:lnTo>
                    <a:pt x="393" y="601"/>
                  </a:lnTo>
                  <a:lnTo>
                    <a:pt x="0" y="601"/>
                  </a:lnTo>
                  <a:lnTo>
                    <a:pt x="0" y="993"/>
                  </a:lnTo>
                  <a:lnTo>
                    <a:pt x="0" y="3737"/>
                  </a:lnTo>
                  <a:lnTo>
                    <a:pt x="393" y="3737"/>
                  </a:lnTo>
                  <a:lnTo>
                    <a:pt x="393" y="4129"/>
                  </a:lnTo>
                  <a:lnTo>
                    <a:pt x="1968" y="4129"/>
                  </a:lnTo>
                  <a:lnTo>
                    <a:pt x="1968" y="3528"/>
                  </a:lnTo>
                  <a:lnTo>
                    <a:pt x="2361" y="3528"/>
                  </a:lnTo>
                  <a:lnTo>
                    <a:pt x="2361" y="601"/>
                  </a:lnTo>
                  <a:lnTo>
                    <a:pt x="1968" y="601"/>
                  </a:lnTo>
                  <a:lnTo>
                    <a:pt x="1968" y="392"/>
                  </a:lnTo>
                  <a:lnTo>
                    <a:pt x="1574" y="392"/>
                  </a:lnTo>
                  <a:lnTo>
                    <a:pt x="1574" y="0"/>
                  </a:lnTo>
                  <a:close/>
                </a:path>
              </a:pathLst>
            </a:custGeom>
            <a:solidFill>
              <a:srgbClr val="646464"/>
            </a:solidFill>
          </p:spPr>
          <p:txBody>
            <a:bodyPr wrap="square" lIns="0" tIns="0" rIns="0" bIns="0" rtlCol="0"/>
            <a:lstStyle/>
            <a:p>
              <a:endParaRPr/>
            </a:p>
          </p:txBody>
        </p:sp>
        <p:sp>
          <p:nvSpPr>
            <p:cNvPr id="128" name="object 125">
              <a:extLst>
                <a:ext uri="{FF2B5EF4-FFF2-40B4-BE49-F238E27FC236}">
                  <a16:creationId xmlns:a16="http://schemas.microsoft.com/office/drawing/2014/main" id="{44DB6311-EBF2-83A7-A5DD-2549FB1CD037}"/>
                </a:ext>
              </a:extLst>
            </p:cNvPr>
            <p:cNvSpPr/>
            <p:nvPr/>
          </p:nvSpPr>
          <p:spPr>
            <a:xfrm>
              <a:off x="2483470" y="3604055"/>
              <a:ext cx="12065" cy="2540"/>
            </a:xfrm>
            <a:custGeom>
              <a:avLst/>
              <a:gdLst/>
              <a:ahLst/>
              <a:cxnLst/>
              <a:rect l="l" t="t" r="r" b="b"/>
              <a:pathLst>
                <a:path w="12064" h="2539">
                  <a:moveTo>
                    <a:pt x="0" y="1359"/>
                  </a:moveTo>
                  <a:lnTo>
                    <a:pt x="0" y="1960"/>
                  </a:lnTo>
                  <a:lnTo>
                    <a:pt x="183" y="2352"/>
                  </a:lnTo>
                  <a:lnTo>
                    <a:pt x="577" y="2352"/>
                  </a:lnTo>
                  <a:lnTo>
                    <a:pt x="577" y="2535"/>
                  </a:lnTo>
                  <a:lnTo>
                    <a:pt x="11021" y="1960"/>
                  </a:lnTo>
                  <a:lnTo>
                    <a:pt x="11205" y="1960"/>
                  </a:lnTo>
                  <a:lnTo>
                    <a:pt x="11205" y="1568"/>
                  </a:lnTo>
                  <a:lnTo>
                    <a:pt x="11599" y="1568"/>
                  </a:lnTo>
                  <a:lnTo>
                    <a:pt x="11599" y="1359"/>
                  </a:lnTo>
                  <a:lnTo>
                    <a:pt x="11599" y="784"/>
                  </a:lnTo>
                  <a:lnTo>
                    <a:pt x="11599" y="392"/>
                  </a:lnTo>
                  <a:lnTo>
                    <a:pt x="11205" y="392"/>
                  </a:lnTo>
                  <a:lnTo>
                    <a:pt x="11205" y="0"/>
                  </a:lnTo>
                  <a:lnTo>
                    <a:pt x="11021" y="0"/>
                  </a:lnTo>
                  <a:lnTo>
                    <a:pt x="577" y="392"/>
                  </a:lnTo>
                  <a:lnTo>
                    <a:pt x="577" y="784"/>
                  </a:lnTo>
                  <a:lnTo>
                    <a:pt x="183" y="967"/>
                  </a:lnTo>
                  <a:lnTo>
                    <a:pt x="0" y="1359"/>
                  </a:lnTo>
                  <a:close/>
                </a:path>
              </a:pathLst>
            </a:custGeom>
            <a:ln w="3175">
              <a:solidFill>
                <a:srgbClr val="0000FF"/>
              </a:solidFill>
            </a:ln>
          </p:spPr>
          <p:txBody>
            <a:bodyPr wrap="square" lIns="0" tIns="0" rIns="0" bIns="0" rtlCol="0"/>
            <a:lstStyle/>
            <a:p>
              <a:endParaRPr/>
            </a:p>
          </p:txBody>
        </p:sp>
        <p:sp>
          <p:nvSpPr>
            <p:cNvPr id="129" name="object 126">
              <a:extLst>
                <a:ext uri="{FF2B5EF4-FFF2-40B4-BE49-F238E27FC236}">
                  <a16:creationId xmlns:a16="http://schemas.microsoft.com/office/drawing/2014/main" id="{DB85928E-EBDF-502D-63B8-FAE4D2B00C28}"/>
                </a:ext>
              </a:extLst>
            </p:cNvPr>
            <p:cNvSpPr/>
            <p:nvPr/>
          </p:nvSpPr>
          <p:spPr>
            <a:xfrm>
              <a:off x="2483459" y="3604056"/>
              <a:ext cx="12065" cy="2540"/>
            </a:xfrm>
            <a:custGeom>
              <a:avLst/>
              <a:gdLst/>
              <a:ahLst/>
              <a:cxnLst/>
              <a:rect l="l" t="t" r="r" b="b"/>
              <a:pathLst>
                <a:path w="12064" h="2539">
                  <a:moveTo>
                    <a:pt x="11607" y="393"/>
                  </a:moveTo>
                  <a:lnTo>
                    <a:pt x="11214" y="393"/>
                  </a:lnTo>
                  <a:lnTo>
                    <a:pt x="11214" y="0"/>
                  </a:lnTo>
                  <a:lnTo>
                    <a:pt x="11023" y="0"/>
                  </a:lnTo>
                  <a:lnTo>
                    <a:pt x="584" y="393"/>
                  </a:lnTo>
                  <a:lnTo>
                    <a:pt x="584" y="787"/>
                  </a:lnTo>
                  <a:lnTo>
                    <a:pt x="0" y="1358"/>
                  </a:lnTo>
                  <a:lnTo>
                    <a:pt x="0" y="1968"/>
                  </a:lnTo>
                  <a:lnTo>
                    <a:pt x="190" y="2362"/>
                  </a:lnTo>
                  <a:lnTo>
                    <a:pt x="584" y="2362"/>
                  </a:lnTo>
                  <a:lnTo>
                    <a:pt x="584" y="2540"/>
                  </a:lnTo>
                  <a:lnTo>
                    <a:pt x="11214" y="1968"/>
                  </a:lnTo>
                  <a:lnTo>
                    <a:pt x="11214" y="1574"/>
                  </a:lnTo>
                  <a:lnTo>
                    <a:pt x="11607" y="1574"/>
                  </a:lnTo>
                  <a:lnTo>
                    <a:pt x="11607" y="1358"/>
                  </a:lnTo>
                  <a:lnTo>
                    <a:pt x="11607" y="393"/>
                  </a:lnTo>
                  <a:close/>
                </a:path>
              </a:pathLst>
            </a:custGeom>
            <a:solidFill>
              <a:srgbClr val="0000FF"/>
            </a:solidFill>
          </p:spPr>
          <p:txBody>
            <a:bodyPr wrap="square" lIns="0" tIns="0" rIns="0" bIns="0" rtlCol="0"/>
            <a:lstStyle/>
            <a:p>
              <a:endParaRPr/>
            </a:p>
          </p:txBody>
        </p:sp>
        <p:sp>
          <p:nvSpPr>
            <p:cNvPr id="130" name="object 127">
              <a:extLst>
                <a:ext uri="{FF2B5EF4-FFF2-40B4-BE49-F238E27FC236}">
                  <a16:creationId xmlns:a16="http://schemas.microsoft.com/office/drawing/2014/main" id="{4FCD5086-BE19-C525-A6D6-71ABF9135A8F}"/>
                </a:ext>
              </a:extLst>
            </p:cNvPr>
            <p:cNvSpPr/>
            <p:nvPr/>
          </p:nvSpPr>
          <p:spPr>
            <a:xfrm>
              <a:off x="2482867" y="3716211"/>
              <a:ext cx="12065" cy="3175"/>
            </a:xfrm>
            <a:custGeom>
              <a:avLst/>
              <a:gdLst/>
              <a:ahLst/>
              <a:cxnLst/>
              <a:rect l="l" t="t" r="r" b="b"/>
              <a:pathLst>
                <a:path w="12064" h="3175">
                  <a:moveTo>
                    <a:pt x="0" y="2143"/>
                  </a:moveTo>
                  <a:lnTo>
                    <a:pt x="0" y="2352"/>
                  </a:lnTo>
                  <a:lnTo>
                    <a:pt x="209" y="2352"/>
                  </a:lnTo>
                  <a:lnTo>
                    <a:pt x="209" y="2744"/>
                  </a:lnTo>
                  <a:lnTo>
                    <a:pt x="603" y="3136"/>
                  </a:lnTo>
                  <a:lnTo>
                    <a:pt x="11021" y="2352"/>
                  </a:lnTo>
                  <a:lnTo>
                    <a:pt x="11021" y="2143"/>
                  </a:lnTo>
                  <a:lnTo>
                    <a:pt x="11231" y="2143"/>
                  </a:lnTo>
                  <a:lnTo>
                    <a:pt x="11231" y="1751"/>
                  </a:lnTo>
                  <a:lnTo>
                    <a:pt x="11625" y="1751"/>
                  </a:lnTo>
                  <a:lnTo>
                    <a:pt x="11625" y="575"/>
                  </a:lnTo>
                  <a:lnTo>
                    <a:pt x="11021" y="0"/>
                  </a:lnTo>
                  <a:lnTo>
                    <a:pt x="603" y="575"/>
                  </a:lnTo>
                  <a:lnTo>
                    <a:pt x="209" y="575"/>
                  </a:lnTo>
                  <a:lnTo>
                    <a:pt x="209" y="784"/>
                  </a:lnTo>
                  <a:lnTo>
                    <a:pt x="0" y="784"/>
                  </a:lnTo>
                  <a:lnTo>
                    <a:pt x="0" y="1176"/>
                  </a:lnTo>
                  <a:lnTo>
                    <a:pt x="0" y="2143"/>
                  </a:lnTo>
                  <a:close/>
                </a:path>
              </a:pathLst>
            </a:custGeom>
            <a:ln w="3175">
              <a:solidFill>
                <a:srgbClr val="0000FF"/>
              </a:solidFill>
            </a:ln>
          </p:spPr>
          <p:txBody>
            <a:bodyPr wrap="square" lIns="0" tIns="0" rIns="0" bIns="0" rtlCol="0"/>
            <a:lstStyle/>
            <a:p>
              <a:endParaRPr/>
            </a:p>
          </p:txBody>
        </p:sp>
        <p:sp>
          <p:nvSpPr>
            <p:cNvPr id="131" name="object 128">
              <a:extLst>
                <a:ext uri="{FF2B5EF4-FFF2-40B4-BE49-F238E27FC236}">
                  <a16:creationId xmlns:a16="http://schemas.microsoft.com/office/drawing/2014/main" id="{17626593-ED46-FD84-FC69-BC800E673042}"/>
                </a:ext>
              </a:extLst>
            </p:cNvPr>
            <p:cNvSpPr/>
            <p:nvPr/>
          </p:nvSpPr>
          <p:spPr>
            <a:xfrm>
              <a:off x="2482862" y="3716223"/>
              <a:ext cx="12065" cy="3175"/>
            </a:xfrm>
            <a:custGeom>
              <a:avLst/>
              <a:gdLst/>
              <a:ahLst/>
              <a:cxnLst/>
              <a:rect l="l" t="t" r="r" b="b"/>
              <a:pathLst>
                <a:path w="12064" h="3175">
                  <a:moveTo>
                    <a:pt x="11620" y="571"/>
                  </a:moveTo>
                  <a:lnTo>
                    <a:pt x="11226" y="571"/>
                  </a:lnTo>
                  <a:lnTo>
                    <a:pt x="11226" y="177"/>
                  </a:lnTo>
                  <a:lnTo>
                    <a:pt x="11023" y="177"/>
                  </a:lnTo>
                  <a:lnTo>
                    <a:pt x="11023" y="0"/>
                  </a:lnTo>
                  <a:lnTo>
                    <a:pt x="596" y="571"/>
                  </a:lnTo>
                  <a:lnTo>
                    <a:pt x="203" y="571"/>
                  </a:lnTo>
                  <a:lnTo>
                    <a:pt x="203" y="774"/>
                  </a:lnTo>
                  <a:lnTo>
                    <a:pt x="0" y="774"/>
                  </a:lnTo>
                  <a:lnTo>
                    <a:pt x="0" y="2349"/>
                  </a:lnTo>
                  <a:lnTo>
                    <a:pt x="203" y="2349"/>
                  </a:lnTo>
                  <a:lnTo>
                    <a:pt x="203" y="2743"/>
                  </a:lnTo>
                  <a:lnTo>
                    <a:pt x="596" y="3136"/>
                  </a:lnTo>
                  <a:lnTo>
                    <a:pt x="11023" y="2349"/>
                  </a:lnTo>
                  <a:lnTo>
                    <a:pt x="11023" y="2133"/>
                  </a:lnTo>
                  <a:lnTo>
                    <a:pt x="11226" y="2133"/>
                  </a:lnTo>
                  <a:lnTo>
                    <a:pt x="11226" y="1739"/>
                  </a:lnTo>
                  <a:lnTo>
                    <a:pt x="11620" y="1739"/>
                  </a:lnTo>
                  <a:lnTo>
                    <a:pt x="11620" y="571"/>
                  </a:lnTo>
                  <a:close/>
                </a:path>
              </a:pathLst>
            </a:custGeom>
            <a:solidFill>
              <a:srgbClr val="0000FF"/>
            </a:solidFill>
          </p:spPr>
          <p:txBody>
            <a:bodyPr wrap="square" lIns="0" tIns="0" rIns="0" bIns="0" rtlCol="0"/>
            <a:lstStyle/>
            <a:p>
              <a:endParaRPr/>
            </a:p>
          </p:txBody>
        </p:sp>
        <p:sp>
          <p:nvSpPr>
            <p:cNvPr id="132" name="object 129">
              <a:extLst>
                <a:ext uri="{FF2B5EF4-FFF2-40B4-BE49-F238E27FC236}">
                  <a16:creationId xmlns:a16="http://schemas.microsoft.com/office/drawing/2014/main" id="{26DFFA91-B60A-29CE-A0F7-339958B571C2}"/>
                </a:ext>
              </a:extLst>
            </p:cNvPr>
            <p:cNvSpPr/>
            <p:nvPr/>
          </p:nvSpPr>
          <p:spPr>
            <a:xfrm>
              <a:off x="2483654" y="3198189"/>
              <a:ext cx="91440" cy="403860"/>
            </a:xfrm>
            <a:custGeom>
              <a:avLst/>
              <a:gdLst/>
              <a:ahLst/>
              <a:cxnLst/>
              <a:rect l="l" t="t" r="r" b="b"/>
              <a:pathLst>
                <a:path w="91439" h="403860">
                  <a:moveTo>
                    <a:pt x="2361" y="399984"/>
                  </a:moveTo>
                  <a:lnTo>
                    <a:pt x="0" y="400376"/>
                  </a:lnTo>
                  <a:lnTo>
                    <a:pt x="0" y="402729"/>
                  </a:lnTo>
                  <a:lnTo>
                    <a:pt x="0" y="403121"/>
                  </a:lnTo>
                  <a:lnTo>
                    <a:pt x="393" y="403513"/>
                  </a:lnTo>
                  <a:lnTo>
                    <a:pt x="11021" y="403121"/>
                  </a:lnTo>
                  <a:lnTo>
                    <a:pt x="11021" y="402729"/>
                  </a:lnTo>
                  <a:lnTo>
                    <a:pt x="11021" y="402520"/>
                  </a:lnTo>
                  <a:lnTo>
                    <a:pt x="11415" y="402520"/>
                  </a:lnTo>
                  <a:lnTo>
                    <a:pt x="11415" y="402127"/>
                  </a:lnTo>
                  <a:lnTo>
                    <a:pt x="13593" y="77236"/>
                  </a:lnTo>
                  <a:lnTo>
                    <a:pt x="13987" y="76452"/>
                  </a:lnTo>
                  <a:lnTo>
                    <a:pt x="14564" y="76269"/>
                  </a:lnTo>
                  <a:lnTo>
                    <a:pt x="14958" y="75668"/>
                  </a:lnTo>
                  <a:lnTo>
                    <a:pt x="15561" y="74884"/>
                  </a:lnTo>
                  <a:lnTo>
                    <a:pt x="15745" y="74701"/>
                  </a:lnTo>
                  <a:lnTo>
                    <a:pt x="16532" y="74100"/>
                  </a:lnTo>
                  <a:lnTo>
                    <a:pt x="16742" y="73708"/>
                  </a:lnTo>
                  <a:lnTo>
                    <a:pt x="87597" y="70179"/>
                  </a:lnTo>
                  <a:lnTo>
                    <a:pt x="87991" y="69604"/>
                  </a:lnTo>
                  <a:lnTo>
                    <a:pt x="88201" y="69003"/>
                  </a:lnTo>
                  <a:lnTo>
                    <a:pt x="88988" y="68611"/>
                  </a:lnTo>
                  <a:lnTo>
                    <a:pt x="89565" y="68036"/>
                  </a:lnTo>
                  <a:lnTo>
                    <a:pt x="89775" y="67435"/>
                  </a:lnTo>
                  <a:lnTo>
                    <a:pt x="90563" y="67043"/>
                  </a:lnTo>
                  <a:lnTo>
                    <a:pt x="90746" y="66468"/>
                  </a:lnTo>
                  <a:lnTo>
                    <a:pt x="91140" y="2535"/>
                  </a:lnTo>
                  <a:lnTo>
                    <a:pt x="91140" y="2143"/>
                  </a:lnTo>
                  <a:lnTo>
                    <a:pt x="90746" y="2143"/>
                  </a:lnTo>
                  <a:lnTo>
                    <a:pt x="90746" y="1960"/>
                  </a:lnTo>
                  <a:lnTo>
                    <a:pt x="90563" y="1960"/>
                  </a:lnTo>
                  <a:lnTo>
                    <a:pt x="87414" y="1960"/>
                  </a:lnTo>
                  <a:lnTo>
                    <a:pt x="87414" y="0"/>
                  </a:lnTo>
                  <a:lnTo>
                    <a:pt x="80328" y="392"/>
                  </a:lnTo>
                  <a:lnTo>
                    <a:pt x="80328" y="575"/>
                  </a:lnTo>
                  <a:lnTo>
                    <a:pt x="80118" y="575"/>
                  </a:lnTo>
                  <a:lnTo>
                    <a:pt x="80118" y="967"/>
                  </a:lnTo>
                  <a:lnTo>
                    <a:pt x="79724" y="967"/>
                  </a:lnTo>
                  <a:lnTo>
                    <a:pt x="79541" y="61763"/>
                  </a:lnTo>
                  <a:lnTo>
                    <a:pt x="78753" y="62338"/>
                  </a:lnTo>
                  <a:lnTo>
                    <a:pt x="78544" y="63122"/>
                  </a:lnTo>
                  <a:lnTo>
                    <a:pt x="77966" y="63331"/>
                  </a:lnTo>
                  <a:lnTo>
                    <a:pt x="77573" y="63906"/>
                  </a:lnTo>
                  <a:lnTo>
                    <a:pt x="76969" y="64690"/>
                  </a:lnTo>
                  <a:lnTo>
                    <a:pt x="76575" y="64899"/>
                  </a:lnTo>
                  <a:lnTo>
                    <a:pt x="75998" y="65474"/>
                  </a:lnTo>
                  <a:lnTo>
                    <a:pt x="5510" y="69003"/>
                  </a:lnTo>
                  <a:lnTo>
                    <a:pt x="4723" y="69604"/>
                  </a:lnTo>
                  <a:lnTo>
                    <a:pt x="4539" y="69996"/>
                  </a:lnTo>
                  <a:lnTo>
                    <a:pt x="4146" y="70571"/>
                  </a:lnTo>
                  <a:lnTo>
                    <a:pt x="3542" y="70963"/>
                  </a:lnTo>
                  <a:lnTo>
                    <a:pt x="3149" y="71564"/>
                  </a:lnTo>
                  <a:lnTo>
                    <a:pt x="2571" y="72139"/>
                  </a:lnTo>
                  <a:lnTo>
                    <a:pt x="1968" y="72532"/>
                  </a:lnTo>
                  <a:lnTo>
                    <a:pt x="0" y="395854"/>
                  </a:lnTo>
                  <a:lnTo>
                    <a:pt x="2361" y="395854"/>
                  </a:lnTo>
                  <a:lnTo>
                    <a:pt x="2361" y="399984"/>
                  </a:lnTo>
                  <a:close/>
                </a:path>
              </a:pathLst>
            </a:custGeom>
            <a:ln w="3175">
              <a:solidFill>
                <a:srgbClr val="0000FF"/>
              </a:solidFill>
            </a:ln>
          </p:spPr>
          <p:txBody>
            <a:bodyPr wrap="square" lIns="0" tIns="0" rIns="0" bIns="0" rtlCol="0"/>
            <a:lstStyle/>
            <a:p>
              <a:endParaRPr/>
            </a:p>
          </p:txBody>
        </p:sp>
        <p:pic>
          <p:nvPicPr>
            <p:cNvPr id="133" name="object 130">
              <a:extLst>
                <a:ext uri="{FF2B5EF4-FFF2-40B4-BE49-F238E27FC236}">
                  <a16:creationId xmlns:a16="http://schemas.microsoft.com/office/drawing/2014/main" id="{4C030D98-4425-A4A8-F905-28055701AC25}"/>
                </a:ext>
              </a:extLst>
            </p:cNvPr>
            <p:cNvPicPr/>
            <p:nvPr/>
          </p:nvPicPr>
          <p:blipFill>
            <a:blip r:embed="rId21" cstate="print"/>
            <a:stretch>
              <a:fillRect/>
            </a:stretch>
          </p:blipFill>
          <p:spPr>
            <a:xfrm>
              <a:off x="2497247" y="3198189"/>
              <a:ext cx="77546" cy="77236"/>
            </a:xfrm>
            <a:prstGeom prst="rect">
              <a:avLst/>
            </a:prstGeom>
          </p:spPr>
        </p:pic>
        <p:sp>
          <p:nvSpPr>
            <p:cNvPr id="134" name="object 131">
              <a:extLst>
                <a:ext uri="{FF2B5EF4-FFF2-40B4-BE49-F238E27FC236}">
                  <a16:creationId xmlns:a16="http://schemas.microsoft.com/office/drawing/2014/main" id="{584D288E-CF07-9D04-757F-052B73E8371B}"/>
                </a:ext>
              </a:extLst>
            </p:cNvPr>
            <p:cNvSpPr/>
            <p:nvPr/>
          </p:nvSpPr>
          <p:spPr>
            <a:xfrm>
              <a:off x="2483650" y="3263671"/>
              <a:ext cx="76200" cy="338455"/>
            </a:xfrm>
            <a:custGeom>
              <a:avLst/>
              <a:gdLst/>
              <a:ahLst/>
              <a:cxnLst/>
              <a:rect l="l" t="t" r="r" b="b"/>
              <a:pathLst>
                <a:path w="76200" h="338454">
                  <a:moveTo>
                    <a:pt x="75996" y="0"/>
                  </a:moveTo>
                  <a:lnTo>
                    <a:pt x="5511" y="3530"/>
                  </a:lnTo>
                  <a:lnTo>
                    <a:pt x="4533" y="4521"/>
                  </a:lnTo>
                  <a:lnTo>
                    <a:pt x="4140" y="5092"/>
                  </a:lnTo>
                  <a:lnTo>
                    <a:pt x="3543" y="5486"/>
                  </a:lnTo>
                  <a:lnTo>
                    <a:pt x="3149" y="6083"/>
                  </a:lnTo>
                  <a:lnTo>
                    <a:pt x="2565" y="6667"/>
                  </a:lnTo>
                  <a:lnTo>
                    <a:pt x="1968" y="7061"/>
                  </a:lnTo>
                  <a:lnTo>
                    <a:pt x="0" y="330377"/>
                  </a:lnTo>
                  <a:lnTo>
                    <a:pt x="2362" y="330377"/>
                  </a:lnTo>
                  <a:lnTo>
                    <a:pt x="2362" y="334505"/>
                  </a:lnTo>
                  <a:lnTo>
                    <a:pt x="0" y="334899"/>
                  </a:lnTo>
                  <a:lnTo>
                    <a:pt x="0" y="337642"/>
                  </a:lnTo>
                  <a:lnTo>
                    <a:pt x="393" y="338035"/>
                  </a:lnTo>
                  <a:lnTo>
                    <a:pt x="11023" y="337642"/>
                  </a:lnTo>
                  <a:lnTo>
                    <a:pt x="11023" y="337045"/>
                  </a:lnTo>
                  <a:lnTo>
                    <a:pt x="11417" y="337045"/>
                  </a:lnTo>
                  <a:lnTo>
                    <a:pt x="13589" y="11760"/>
                  </a:lnTo>
                  <a:lnTo>
                    <a:pt x="16738" y="8229"/>
                  </a:lnTo>
                  <a:lnTo>
                    <a:pt x="75996" y="0"/>
                  </a:lnTo>
                  <a:close/>
                </a:path>
              </a:pathLst>
            </a:custGeom>
            <a:solidFill>
              <a:srgbClr val="0000FF"/>
            </a:solidFill>
          </p:spPr>
          <p:txBody>
            <a:bodyPr wrap="square" lIns="0" tIns="0" rIns="0" bIns="0" rtlCol="0"/>
            <a:lstStyle/>
            <a:p>
              <a:endParaRPr/>
            </a:p>
          </p:txBody>
        </p:sp>
        <p:sp>
          <p:nvSpPr>
            <p:cNvPr id="135" name="object 132">
              <a:extLst>
                <a:ext uri="{FF2B5EF4-FFF2-40B4-BE49-F238E27FC236}">
                  <a16:creationId xmlns:a16="http://schemas.microsoft.com/office/drawing/2014/main" id="{E93C798C-DB5E-297E-6969-0A8275B91921}"/>
                </a:ext>
              </a:extLst>
            </p:cNvPr>
            <p:cNvSpPr/>
            <p:nvPr/>
          </p:nvSpPr>
          <p:spPr>
            <a:xfrm>
              <a:off x="2563379" y="3189171"/>
              <a:ext cx="12065" cy="5080"/>
            </a:xfrm>
            <a:custGeom>
              <a:avLst/>
              <a:gdLst/>
              <a:ahLst/>
              <a:cxnLst/>
              <a:rect l="l" t="t" r="r" b="b"/>
              <a:pathLst>
                <a:path w="12064" h="5080">
                  <a:moveTo>
                    <a:pt x="11625" y="1751"/>
                  </a:moveTo>
                  <a:lnTo>
                    <a:pt x="11625" y="575"/>
                  </a:lnTo>
                  <a:lnTo>
                    <a:pt x="11415" y="182"/>
                  </a:lnTo>
                  <a:lnTo>
                    <a:pt x="11021" y="182"/>
                  </a:lnTo>
                  <a:lnTo>
                    <a:pt x="11021" y="0"/>
                  </a:lnTo>
                  <a:lnTo>
                    <a:pt x="603" y="182"/>
                  </a:lnTo>
                  <a:lnTo>
                    <a:pt x="603" y="575"/>
                  </a:lnTo>
                  <a:lnTo>
                    <a:pt x="393" y="575"/>
                  </a:lnTo>
                  <a:lnTo>
                    <a:pt x="393" y="784"/>
                  </a:lnTo>
                  <a:lnTo>
                    <a:pt x="0" y="784"/>
                  </a:lnTo>
                  <a:lnTo>
                    <a:pt x="0" y="4312"/>
                  </a:lnTo>
                  <a:lnTo>
                    <a:pt x="393" y="4704"/>
                  </a:lnTo>
                  <a:lnTo>
                    <a:pt x="603" y="4887"/>
                  </a:lnTo>
                  <a:lnTo>
                    <a:pt x="7689" y="4704"/>
                  </a:lnTo>
                  <a:lnTo>
                    <a:pt x="7689" y="2744"/>
                  </a:lnTo>
                  <a:lnTo>
                    <a:pt x="11021" y="2352"/>
                  </a:lnTo>
                  <a:lnTo>
                    <a:pt x="11021" y="2143"/>
                  </a:lnTo>
                  <a:lnTo>
                    <a:pt x="11415" y="2143"/>
                  </a:lnTo>
                  <a:lnTo>
                    <a:pt x="11625" y="1751"/>
                  </a:lnTo>
                  <a:close/>
                </a:path>
              </a:pathLst>
            </a:custGeom>
            <a:ln w="3175">
              <a:solidFill>
                <a:srgbClr val="0000FF"/>
              </a:solidFill>
            </a:ln>
          </p:spPr>
          <p:txBody>
            <a:bodyPr wrap="square" lIns="0" tIns="0" rIns="0" bIns="0" rtlCol="0"/>
            <a:lstStyle/>
            <a:p>
              <a:endParaRPr/>
            </a:p>
          </p:txBody>
        </p:sp>
        <p:sp>
          <p:nvSpPr>
            <p:cNvPr id="136" name="object 133">
              <a:extLst>
                <a:ext uri="{FF2B5EF4-FFF2-40B4-BE49-F238E27FC236}">
                  <a16:creationId xmlns:a16="http://schemas.microsoft.com/office/drawing/2014/main" id="{766FB48E-EE82-0628-8319-99B8CE3073D5}"/>
                </a:ext>
              </a:extLst>
            </p:cNvPr>
            <p:cNvSpPr/>
            <p:nvPr/>
          </p:nvSpPr>
          <p:spPr>
            <a:xfrm>
              <a:off x="2563368" y="3189173"/>
              <a:ext cx="12065" cy="5080"/>
            </a:xfrm>
            <a:custGeom>
              <a:avLst/>
              <a:gdLst/>
              <a:ahLst/>
              <a:cxnLst/>
              <a:rect l="l" t="t" r="r" b="b"/>
              <a:pathLst>
                <a:path w="12064" h="5080">
                  <a:moveTo>
                    <a:pt x="11633" y="584"/>
                  </a:moveTo>
                  <a:lnTo>
                    <a:pt x="11417" y="190"/>
                  </a:lnTo>
                  <a:lnTo>
                    <a:pt x="11023" y="190"/>
                  </a:lnTo>
                  <a:lnTo>
                    <a:pt x="11023" y="0"/>
                  </a:lnTo>
                  <a:lnTo>
                    <a:pt x="609" y="190"/>
                  </a:lnTo>
                  <a:lnTo>
                    <a:pt x="609" y="584"/>
                  </a:lnTo>
                  <a:lnTo>
                    <a:pt x="393" y="584"/>
                  </a:lnTo>
                  <a:lnTo>
                    <a:pt x="393" y="787"/>
                  </a:lnTo>
                  <a:lnTo>
                    <a:pt x="0" y="787"/>
                  </a:lnTo>
                  <a:lnTo>
                    <a:pt x="0" y="4318"/>
                  </a:lnTo>
                  <a:lnTo>
                    <a:pt x="393" y="4711"/>
                  </a:lnTo>
                  <a:lnTo>
                    <a:pt x="609" y="4889"/>
                  </a:lnTo>
                  <a:lnTo>
                    <a:pt x="7696" y="4711"/>
                  </a:lnTo>
                  <a:lnTo>
                    <a:pt x="7696" y="2743"/>
                  </a:lnTo>
                  <a:lnTo>
                    <a:pt x="11023" y="2362"/>
                  </a:lnTo>
                  <a:lnTo>
                    <a:pt x="11023" y="2146"/>
                  </a:lnTo>
                  <a:lnTo>
                    <a:pt x="11417" y="2146"/>
                  </a:lnTo>
                  <a:lnTo>
                    <a:pt x="11633" y="1752"/>
                  </a:lnTo>
                  <a:lnTo>
                    <a:pt x="11633" y="584"/>
                  </a:lnTo>
                  <a:close/>
                </a:path>
              </a:pathLst>
            </a:custGeom>
            <a:solidFill>
              <a:srgbClr val="0000FF"/>
            </a:solidFill>
          </p:spPr>
          <p:txBody>
            <a:bodyPr wrap="square" lIns="0" tIns="0" rIns="0" bIns="0" rtlCol="0"/>
            <a:lstStyle/>
            <a:p>
              <a:endParaRPr/>
            </a:p>
          </p:txBody>
        </p:sp>
        <p:sp>
          <p:nvSpPr>
            <p:cNvPr id="137" name="object 134">
              <a:extLst>
                <a:ext uri="{FF2B5EF4-FFF2-40B4-BE49-F238E27FC236}">
                  <a16:creationId xmlns:a16="http://schemas.microsoft.com/office/drawing/2014/main" id="{46A4FE1F-2A3B-80F1-ADAB-8EA99FF26F81}"/>
                </a:ext>
              </a:extLst>
            </p:cNvPr>
            <p:cNvSpPr/>
            <p:nvPr/>
          </p:nvSpPr>
          <p:spPr>
            <a:xfrm>
              <a:off x="2480505" y="3720916"/>
              <a:ext cx="88900" cy="405765"/>
            </a:xfrm>
            <a:custGeom>
              <a:avLst/>
              <a:gdLst/>
              <a:ahLst/>
              <a:cxnLst/>
              <a:rect l="l" t="t" r="r" b="b"/>
              <a:pathLst>
                <a:path w="88900" h="405764">
                  <a:moveTo>
                    <a:pt x="4539" y="3920"/>
                  </a:moveTo>
                  <a:lnTo>
                    <a:pt x="4539" y="8024"/>
                  </a:lnTo>
                  <a:lnTo>
                    <a:pt x="2361" y="8416"/>
                  </a:lnTo>
                  <a:lnTo>
                    <a:pt x="0" y="331765"/>
                  </a:lnTo>
                  <a:lnTo>
                    <a:pt x="787" y="332157"/>
                  </a:lnTo>
                  <a:lnTo>
                    <a:pt x="997" y="332732"/>
                  </a:lnTo>
                  <a:lnTo>
                    <a:pt x="1390" y="333124"/>
                  </a:lnTo>
                  <a:lnTo>
                    <a:pt x="1968" y="333725"/>
                  </a:lnTo>
                  <a:lnTo>
                    <a:pt x="2361" y="334117"/>
                  </a:lnTo>
                  <a:lnTo>
                    <a:pt x="2965" y="334692"/>
                  </a:lnTo>
                  <a:lnTo>
                    <a:pt x="3149" y="334901"/>
                  </a:lnTo>
                  <a:lnTo>
                    <a:pt x="73820" y="331556"/>
                  </a:lnTo>
                  <a:lnTo>
                    <a:pt x="74423" y="332157"/>
                  </a:lnTo>
                  <a:lnTo>
                    <a:pt x="75001" y="332549"/>
                  </a:lnTo>
                  <a:lnTo>
                    <a:pt x="75394" y="333124"/>
                  </a:lnTo>
                  <a:lnTo>
                    <a:pt x="75604" y="333333"/>
                  </a:lnTo>
                  <a:lnTo>
                    <a:pt x="76392" y="334117"/>
                  </a:lnTo>
                  <a:lnTo>
                    <a:pt x="76575" y="334300"/>
                  </a:lnTo>
                  <a:lnTo>
                    <a:pt x="77179" y="334901"/>
                  </a:lnTo>
                  <a:lnTo>
                    <a:pt x="76575" y="397449"/>
                  </a:lnTo>
                  <a:lnTo>
                    <a:pt x="76969" y="397632"/>
                  </a:lnTo>
                  <a:lnTo>
                    <a:pt x="76969" y="398024"/>
                  </a:lnTo>
                  <a:lnTo>
                    <a:pt x="76969" y="398416"/>
                  </a:lnTo>
                  <a:lnTo>
                    <a:pt x="76969" y="398625"/>
                  </a:lnTo>
                  <a:lnTo>
                    <a:pt x="76969" y="399017"/>
                  </a:lnTo>
                  <a:lnTo>
                    <a:pt x="76969" y="399200"/>
                  </a:lnTo>
                  <a:lnTo>
                    <a:pt x="76969" y="399592"/>
                  </a:lnTo>
                  <a:lnTo>
                    <a:pt x="76575" y="399592"/>
                  </a:lnTo>
                  <a:lnTo>
                    <a:pt x="76575" y="404898"/>
                  </a:lnTo>
                  <a:lnTo>
                    <a:pt x="76969" y="404898"/>
                  </a:lnTo>
                  <a:lnTo>
                    <a:pt x="77179" y="405290"/>
                  </a:lnTo>
                  <a:lnTo>
                    <a:pt x="87597" y="404898"/>
                  </a:lnTo>
                  <a:lnTo>
                    <a:pt x="87597" y="404689"/>
                  </a:lnTo>
                  <a:lnTo>
                    <a:pt x="87991" y="404689"/>
                  </a:lnTo>
                  <a:lnTo>
                    <a:pt x="87991" y="404297"/>
                  </a:lnTo>
                  <a:lnTo>
                    <a:pt x="88201" y="404297"/>
                  </a:lnTo>
                  <a:lnTo>
                    <a:pt x="88201" y="402154"/>
                  </a:lnTo>
                  <a:lnTo>
                    <a:pt x="88201" y="401762"/>
                  </a:lnTo>
                  <a:lnTo>
                    <a:pt x="87991" y="401762"/>
                  </a:lnTo>
                  <a:lnTo>
                    <a:pt x="87991" y="401552"/>
                  </a:lnTo>
                  <a:lnTo>
                    <a:pt x="87597" y="401160"/>
                  </a:lnTo>
                  <a:lnTo>
                    <a:pt x="84264" y="401160"/>
                  </a:lnTo>
                  <a:lnTo>
                    <a:pt x="84448" y="395279"/>
                  </a:lnTo>
                  <a:lnTo>
                    <a:pt x="87597" y="394887"/>
                  </a:lnTo>
                  <a:lnTo>
                    <a:pt x="87597" y="394495"/>
                  </a:lnTo>
                  <a:lnTo>
                    <a:pt x="87991" y="394495"/>
                  </a:lnTo>
                  <a:lnTo>
                    <a:pt x="87991" y="394312"/>
                  </a:lnTo>
                  <a:lnTo>
                    <a:pt x="88201" y="394312"/>
                  </a:lnTo>
                  <a:lnTo>
                    <a:pt x="88201" y="393920"/>
                  </a:lnTo>
                  <a:lnTo>
                    <a:pt x="88594" y="329020"/>
                  </a:lnTo>
                  <a:lnTo>
                    <a:pt x="88201" y="328628"/>
                  </a:lnTo>
                  <a:lnTo>
                    <a:pt x="87597" y="328027"/>
                  </a:lnTo>
                  <a:lnTo>
                    <a:pt x="87414" y="327844"/>
                  </a:lnTo>
                  <a:lnTo>
                    <a:pt x="87020" y="327060"/>
                  </a:lnTo>
                  <a:lnTo>
                    <a:pt x="86416" y="326851"/>
                  </a:lnTo>
                  <a:lnTo>
                    <a:pt x="86023" y="326276"/>
                  </a:lnTo>
                  <a:lnTo>
                    <a:pt x="85445" y="325884"/>
                  </a:lnTo>
                  <a:lnTo>
                    <a:pt x="14958" y="329412"/>
                  </a:lnTo>
                  <a:lnTo>
                    <a:pt x="14564" y="328628"/>
                  </a:lnTo>
                  <a:lnTo>
                    <a:pt x="13987" y="328419"/>
                  </a:lnTo>
                  <a:lnTo>
                    <a:pt x="13383" y="327844"/>
                  </a:lnTo>
                  <a:lnTo>
                    <a:pt x="12990" y="327452"/>
                  </a:lnTo>
                  <a:lnTo>
                    <a:pt x="12596" y="326851"/>
                  </a:lnTo>
                  <a:lnTo>
                    <a:pt x="12019" y="326459"/>
                  </a:lnTo>
                  <a:lnTo>
                    <a:pt x="11809" y="325884"/>
                  </a:lnTo>
                  <a:lnTo>
                    <a:pt x="13593" y="575"/>
                  </a:lnTo>
                  <a:lnTo>
                    <a:pt x="13593" y="575"/>
                  </a:lnTo>
                  <a:lnTo>
                    <a:pt x="13383" y="0"/>
                  </a:lnTo>
                  <a:lnTo>
                    <a:pt x="2965" y="182"/>
                  </a:lnTo>
                  <a:lnTo>
                    <a:pt x="2571" y="575"/>
                  </a:lnTo>
                  <a:lnTo>
                    <a:pt x="2571" y="784"/>
                  </a:lnTo>
                  <a:lnTo>
                    <a:pt x="2361" y="784"/>
                  </a:lnTo>
                  <a:lnTo>
                    <a:pt x="2361" y="1176"/>
                  </a:lnTo>
                  <a:lnTo>
                    <a:pt x="2361" y="4312"/>
                  </a:lnTo>
                  <a:lnTo>
                    <a:pt x="4539" y="3920"/>
                  </a:lnTo>
                  <a:close/>
                </a:path>
              </a:pathLst>
            </a:custGeom>
            <a:ln w="3175">
              <a:solidFill>
                <a:srgbClr val="0000FF"/>
              </a:solidFill>
            </a:ln>
          </p:spPr>
          <p:txBody>
            <a:bodyPr wrap="square" lIns="0" tIns="0" rIns="0" bIns="0" rtlCol="0"/>
            <a:lstStyle/>
            <a:p>
              <a:endParaRPr/>
            </a:p>
          </p:txBody>
        </p:sp>
        <p:sp>
          <p:nvSpPr>
            <p:cNvPr id="138" name="object 135">
              <a:extLst>
                <a:ext uri="{FF2B5EF4-FFF2-40B4-BE49-F238E27FC236}">
                  <a16:creationId xmlns:a16="http://schemas.microsoft.com/office/drawing/2014/main" id="{D7CAF15D-3B3C-1CE8-64BE-115CC4FA4BC8}"/>
                </a:ext>
              </a:extLst>
            </p:cNvPr>
            <p:cNvSpPr/>
            <p:nvPr/>
          </p:nvSpPr>
          <p:spPr>
            <a:xfrm>
              <a:off x="2482862" y="3720922"/>
              <a:ext cx="11430" cy="335280"/>
            </a:xfrm>
            <a:custGeom>
              <a:avLst/>
              <a:gdLst/>
              <a:ahLst/>
              <a:cxnLst/>
              <a:rect l="l" t="t" r="r" b="b"/>
              <a:pathLst>
                <a:path w="11430" h="335279">
                  <a:moveTo>
                    <a:pt x="11226" y="177"/>
                  </a:moveTo>
                  <a:lnTo>
                    <a:pt x="11023" y="177"/>
                  </a:lnTo>
                  <a:lnTo>
                    <a:pt x="11023" y="0"/>
                  </a:lnTo>
                  <a:lnTo>
                    <a:pt x="596" y="177"/>
                  </a:lnTo>
                  <a:lnTo>
                    <a:pt x="203" y="571"/>
                  </a:lnTo>
                  <a:lnTo>
                    <a:pt x="203" y="787"/>
                  </a:lnTo>
                  <a:lnTo>
                    <a:pt x="0" y="787"/>
                  </a:lnTo>
                  <a:lnTo>
                    <a:pt x="0" y="4318"/>
                  </a:lnTo>
                  <a:lnTo>
                    <a:pt x="2171" y="3924"/>
                  </a:lnTo>
                  <a:lnTo>
                    <a:pt x="787" y="334899"/>
                  </a:lnTo>
                  <a:lnTo>
                    <a:pt x="10236" y="326847"/>
                  </a:lnTo>
                  <a:lnTo>
                    <a:pt x="9652" y="326466"/>
                  </a:lnTo>
                  <a:lnTo>
                    <a:pt x="9448" y="325882"/>
                  </a:lnTo>
                  <a:lnTo>
                    <a:pt x="11226" y="177"/>
                  </a:lnTo>
                  <a:close/>
                </a:path>
              </a:pathLst>
            </a:custGeom>
            <a:solidFill>
              <a:srgbClr val="0000FF"/>
            </a:solidFill>
          </p:spPr>
          <p:txBody>
            <a:bodyPr wrap="square" lIns="0" tIns="0" rIns="0" bIns="0" rtlCol="0"/>
            <a:lstStyle/>
            <a:p>
              <a:endParaRPr/>
            </a:p>
          </p:txBody>
        </p:sp>
        <p:pic>
          <p:nvPicPr>
            <p:cNvPr id="139" name="object 136">
              <a:extLst>
                <a:ext uri="{FF2B5EF4-FFF2-40B4-BE49-F238E27FC236}">
                  <a16:creationId xmlns:a16="http://schemas.microsoft.com/office/drawing/2014/main" id="{D9CA9F38-6F96-917B-C323-B75CCC416F9C}"/>
                </a:ext>
              </a:extLst>
            </p:cNvPr>
            <p:cNvPicPr/>
            <p:nvPr/>
          </p:nvPicPr>
          <p:blipFill>
            <a:blip r:embed="rId22" cstate="print"/>
            <a:stretch>
              <a:fillRect/>
            </a:stretch>
          </p:blipFill>
          <p:spPr>
            <a:xfrm>
              <a:off x="2483654" y="4046800"/>
              <a:ext cx="85445" cy="79406"/>
            </a:xfrm>
            <a:prstGeom prst="rect">
              <a:avLst/>
            </a:prstGeom>
          </p:spPr>
        </p:pic>
        <p:sp>
          <p:nvSpPr>
            <p:cNvPr id="140" name="object 137">
              <a:extLst>
                <a:ext uri="{FF2B5EF4-FFF2-40B4-BE49-F238E27FC236}">
                  <a16:creationId xmlns:a16="http://schemas.microsoft.com/office/drawing/2014/main" id="{53C89AEC-25ED-1A71-4DCD-13B746DA135B}"/>
                </a:ext>
              </a:extLst>
            </p:cNvPr>
            <p:cNvSpPr/>
            <p:nvPr/>
          </p:nvSpPr>
          <p:spPr>
            <a:xfrm>
              <a:off x="2481402" y="3728948"/>
              <a:ext cx="3810" cy="327025"/>
            </a:xfrm>
            <a:custGeom>
              <a:avLst/>
              <a:gdLst/>
              <a:ahLst/>
              <a:cxnLst/>
              <a:rect l="l" t="t" r="r" b="b"/>
              <a:pathLst>
                <a:path w="3810" h="327025">
                  <a:moveTo>
                    <a:pt x="3632" y="0"/>
                  </a:moveTo>
                  <a:lnTo>
                    <a:pt x="1460" y="393"/>
                  </a:lnTo>
                  <a:lnTo>
                    <a:pt x="977" y="160020"/>
                  </a:lnTo>
                  <a:lnTo>
                    <a:pt x="977" y="622"/>
                  </a:lnTo>
                  <a:lnTo>
                    <a:pt x="279" y="622"/>
                  </a:lnTo>
                  <a:lnTo>
                    <a:pt x="279" y="323824"/>
                  </a:lnTo>
                  <a:lnTo>
                    <a:pt x="0" y="323824"/>
                  </a:lnTo>
                  <a:lnTo>
                    <a:pt x="0" y="325094"/>
                  </a:lnTo>
                  <a:lnTo>
                    <a:pt x="482" y="325094"/>
                  </a:lnTo>
                  <a:lnTo>
                    <a:pt x="2247" y="326872"/>
                  </a:lnTo>
                  <a:lnTo>
                    <a:pt x="3632" y="0"/>
                  </a:lnTo>
                  <a:close/>
                </a:path>
              </a:pathLst>
            </a:custGeom>
            <a:solidFill>
              <a:srgbClr val="0000FF"/>
            </a:solidFill>
          </p:spPr>
          <p:txBody>
            <a:bodyPr wrap="square" lIns="0" tIns="0" rIns="0" bIns="0" rtlCol="0"/>
            <a:lstStyle/>
            <a:p>
              <a:endParaRPr/>
            </a:p>
          </p:txBody>
        </p:sp>
        <p:pic>
          <p:nvPicPr>
            <p:cNvPr id="141" name="object 138">
              <a:extLst>
                <a:ext uri="{FF2B5EF4-FFF2-40B4-BE49-F238E27FC236}">
                  <a16:creationId xmlns:a16="http://schemas.microsoft.com/office/drawing/2014/main" id="{A2DE3B32-3008-8E8C-08F0-FB8DDA626314}"/>
                </a:ext>
              </a:extLst>
            </p:cNvPr>
            <p:cNvPicPr/>
            <p:nvPr/>
          </p:nvPicPr>
          <p:blipFill>
            <a:blip r:embed="rId23" cstate="print"/>
            <a:stretch>
              <a:fillRect/>
            </a:stretch>
          </p:blipFill>
          <p:spPr>
            <a:xfrm>
              <a:off x="2483654" y="4047767"/>
              <a:ext cx="85052" cy="78439"/>
            </a:xfrm>
            <a:prstGeom prst="rect">
              <a:avLst/>
            </a:prstGeom>
          </p:spPr>
        </p:pic>
        <p:sp>
          <p:nvSpPr>
            <p:cNvPr id="142" name="object 139">
              <a:extLst>
                <a:ext uri="{FF2B5EF4-FFF2-40B4-BE49-F238E27FC236}">
                  <a16:creationId xmlns:a16="http://schemas.microsoft.com/office/drawing/2014/main" id="{1322FFCF-7145-C658-E516-9975304B67E7}"/>
                </a:ext>
              </a:extLst>
            </p:cNvPr>
            <p:cNvSpPr/>
            <p:nvPr/>
          </p:nvSpPr>
          <p:spPr>
            <a:xfrm>
              <a:off x="2561227" y="3202894"/>
              <a:ext cx="2540" cy="4445"/>
            </a:xfrm>
            <a:custGeom>
              <a:avLst/>
              <a:gdLst/>
              <a:ahLst/>
              <a:cxnLst/>
              <a:rect l="l" t="t" r="r" b="b"/>
              <a:pathLst>
                <a:path w="2539" h="4444">
                  <a:moveTo>
                    <a:pt x="0" y="3136"/>
                  </a:moveTo>
                  <a:lnTo>
                    <a:pt x="0" y="3528"/>
                  </a:lnTo>
                  <a:lnTo>
                    <a:pt x="0" y="3711"/>
                  </a:lnTo>
                  <a:lnTo>
                    <a:pt x="393" y="4103"/>
                  </a:lnTo>
                  <a:lnTo>
                    <a:pt x="577" y="4103"/>
                  </a:lnTo>
                  <a:lnTo>
                    <a:pt x="577" y="4312"/>
                  </a:lnTo>
                  <a:lnTo>
                    <a:pt x="970" y="4312"/>
                  </a:lnTo>
                  <a:lnTo>
                    <a:pt x="1180" y="4312"/>
                  </a:lnTo>
                  <a:lnTo>
                    <a:pt x="1180" y="4103"/>
                  </a:lnTo>
                  <a:lnTo>
                    <a:pt x="1574" y="4103"/>
                  </a:lnTo>
                  <a:lnTo>
                    <a:pt x="1968" y="3711"/>
                  </a:lnTo>
                  <a:lnTo>
                    <a:pt x="1968" y="3528"/>
                  </a:lnTo>
                  <a:lnTo>
                    <a:pt x="2151" y="3528"/>
                  </a:lnTo>
                  <a:lnTo>
                    <a:pt x="2151" y="3528"/>
                  </a:lnTo>
                  <a:lnTo>
                    <a:pt x="2151" y="575"/>
                  </a:lnTo>
                  <a:lnTo>
                    <a:pt x="1968" y="575"/>
                  </a:lnTo>
                  <a:lnTo>
                    <a:pt x="1968" y="575"/>
                  </a:lnTo>
                  <a:lnTo>
                    <a:pt x="970" y="0"/>
                  </a:lnTo>
                  <a:lnTo>
                    <a:pt x="577" y="392"/>
                  </a:lnTo>
                  <a:lnTo>
                    <a:pt x="0" y="575"/>
                  </a:lnTo>
                  <a:lnTo>
                    <a:pt x="0" y="575"/>
                  </a:lnTo>
                  <a:lnTo>
                    <a:pt x="0" y="967"/>
                  </a:lnTo>
                  <a:lnTo>
                    <a:pt x="0" y="1176"/>
                  </a:lnTo>
                  <a:lnTo>
                    <a:pt x="0" y="3136"/>
                  </a:lnTo>
                  <a:close/>
                </a:path>
              </a:pathLst>
            </a:custGeom>
            <a:ln w="3175">
              <a:solidFill>
                <a:srgbClr val="646464"/>
              </a:solidFill>
            </a:ln>
          </p:spPr>
          <p:txBody>
            <a:bodyPr wrap="square" lIns="0" tIns="0" rIns="0" bIns="0" rtlCol="0"/>
            <a:lstStyle/>
            <a:p>
              <a:endParaRPr/>
            </a:p>
          </p:txBody>
        </p:sp>
        <p:sp>
          <p:nvSpPr>
            <p:cNvPr id="143" name="object 140">
              <a:extLst>
                <a:ext uri="{FF2B5EF4-FFF2-40B4-BE49-F238E27FC236}">
                  <a16:creationId xmlns:a16="http://schemas.microsoft.com/office/drawing/2014/main" id="{606BF3DF-DF68-893B-997C-C8685EBBF5DB}"/>
                </a:ext>
              </a:extLst>
            </p:cNvPr>
            <p:cNvSpPr/>
            <p:nvPr/>
          </p:nvSpPr>
          <p:spPr>
            <a:xfrm>
              <a:off x="2561227" y="3202894"/>
              <a:ext cx="2540" cy="4445"/>
            </a:xfrm>
            <a:custGeom>
              <a:avLst/>
              <a:gdLst/>
              <a:ahLst/>
              <a:cxnLst/>
              <a:rect l="l" t="t" r="r" b="b"/>
              <a:pathLst>
                <a:path w="2539" h="4444">
                  <a:moveTo>
                    <a:pt x="1180" y="0"/>
                  </a:moveTo>
                  <a:lnTo>
                    <a:pt x="970" y="0"/>
                  </a:lnTo>
                  <a:lnTo>
                    <a:pt x="577" y="392"/>
                  </a:lnTo>
                  <a:lnTo>
                    <a:pt x="393" y="392"/>
                  </a:lnTo>
                  <a:lnTo>
                    <a:pt x="0" y="575"/>
                  </a:lnTo>
                  <a:lnTo>
                    <a:pt x="0" y="967"/>
                  </a:lnTo>
                  <a:lnTo>
                    <a:pt x="0" y="3711"/>
                  </a:lnTo>
                  <a:lnTo>
                    <a:pt x="393" y="4103"/>
                  </a:lnTo>
                  <a:lnTo>
                    <a:pt x="577" y="4103"/>
                  </a:lnTo>
                  <a:lnTo>
                    <a:pt x="577" y="4312"/>
                  </a:lnTo>
                  <a:lnTo>
                    <a:pt x="1180" y="4312"/>
                  </a:lnTo>
                  <a:lnTo>
                    <a:pt x="1180" y="4103"/>
                  </a:lnTo>
                  <a:lnTo>
                    <a:pt x="1574" y="4103"/>
                  </a:lnTo>
                  <a:lnTo>
                    <a:pt x="1968" y="3711"/>
                  </a:lnTo>
                  <a:lnTo>
                    <a:pt x="1968" y="3528"/>
                  </a:lnTo>
                  <a:lnTo>
                    <a:pt x="2151" y="3528"/>
                  </a:lnTo>
                  <a:lnTo>
                    <a:pt x="2151" y="575"/>
                  </a:lnTo>
                  <a:lnTo>
                    <a:pt x="1968" y="575"/>
                  </a:lnTo>
                  <a:lnTo>
                    <a:pt x="1968" y="392"/>
                  </a:lnTo>
                  <a:lnTo>
                    <a:pt x="1180" y="392"/>
                  </a:lnTo>
                  <a:lnTo>
                    <a:pt x="1180" y="0"/>
                  </a:lnTo>
                  <a:close/>
                </a:path>
              </a:pathLst>
            </a:custGeom>
            <a:solidFill>
              <a:srgbClr val="646464"/>
            </a:solidFill>
          </p:spPr>
          <p:txBody>
            <a:bodyPr wrap="square" lIns="0" tIns="0" rIns="0" bIns="0" rtlCol="0"/>
            <a:lstStyle/>
            <a:p>
              <a:endParaRPr/>
            </a:p>
          </p:txBody>
        </p:sp>
        <p:sp>
          <p:nvSpPr>
            <p:cNvPr id="144" name="object 141">
              <a:extLst>
                <a:ext uri="{FF2B5EF4-FFF2-40B4-BE49-F238E27FC236}">
                  <a16:creationId xmlns:a16="http://schemas.microsoft.com/office/drawing/2014/main" id="{2E2F6432-AD61-DFEA-D67E-7317F502503F}"/>
                </a:ext>
              </a:extLst>
            </p:cNvPr>
            <p:cNvSpPr/>
            <p:nvPr/>
          </p:nvSpPr>
          <p:spPr>
            <a:xfrm>
              <a:off x="1644652" y="4153442"/>
              <a:ext cx="2540" cy="4445"/>
            </a:xfrm>
            <a:custGeom>
              <a:avLst/>
              <a:gdLst/>
              <a:ahLst/>
              <a:cxnLst/>
              <a:rect l="l" t="t" r="r" b="b"/>
              <a:pathLst>
                <a:path w="2539" h="4445">
                  <a:moveTo>
                    <a:pt x="2151" y="1176"/>
                  </a:moveTo>
                  <a:lnTo>
                    <a:pt x="2151" y="1176"/>
                  </a:lnTo>
                  <a:lnTo>
                    <a:pt x="577" y="0"/>
                  </a:lnTo>
                  <a:lnTo>
                    <a:pt x="577" y="0"/>
                  </a:lnTo>
                  <a:lnTo>
                    <a:pt x="577" y="392"/>
                  </a:lnTo>
                  <a:lnTo>
                    <a:pt x="393" y="392"/>
                  </a:lnTo>
                  <a:lnTo>
                    <a:pt x="393" y="601"/>
                  </a:lnTo>
                  <a:lnTo>
                    <a:pt x="0" y="601"/>
                  </a:lnTo>
                  <a:lnTo>
                    <a:pt x="0" y="601"/>
                  </a:lnTo>
                  <a:lnTo>
                    <a:pt x="0" y="993"/>
                  </a:lnTo>
                  <a:lnTo>
                    <a:pt x="0" y="1176"/>
                  </a:lnTo>
                  <a:lnTo>
                    <a:pt x="0" y="3136"/>
                  </a:lnTo>
                  <a:lnTo>
                    <a:pt x="0" y="3528"/>
                  </a:lnTo>
                  <a:lnTo>
                    <a:pt x="0" y="3737"/>
                  </a:lnTo>
                  <a:lnTo>
                    <a:pt x="393" y="3737"/>
                  </a:lnTo>
                  <a:lnTo>
                    <a:pt x="393" y="4129"/>
                  </a:lnTo>
                  <a:lnTo>
                    <a:pt x="577" y="4129"/>
                  </a:lnTo>
                  <a:lnTo>
                    <a:pt x="970" y="4129"/>
                  </a:lnTo>
                  <a:lnTo>
                    <a:pt x="1180" y="4129"/>
                  </a:lnTo>
                  <a:lnTo>
                    <a:pt x="1574" y="4129"/>
                  </a:lnTo>
                  <a:lnTo>
                    <a:pt x="1968" y="4129"/>
                  </a:lnTo>
                  <a:lnTo>
                    <a:pt x="1968" y="3737"/>
                  </a:lnTo>
                  <a:lnTo>
                    <a:pt x="2151" y="3737"/>
                  </a:lnTo>
                  <a:lnTo>
                    <a:pt x="2151" y="3737"/>
                  </a:lnTo>
                  <a:lnTo>
                    <a:pt x="2151" y="2744"/>
                  </a:lnTo>
                  <a:lnTo>
                    <a:pt x="2151" y="1176"/>
                  </a:lnTo>
                  <a:close/>
                </a:path>
              </a:pathLst>
            </a:custGeom>
            <a:ln w="3175">
              <a:solidFill>
                <a:srgbClr val="646464"/>
              </a:solidFill>
            </a:ln>
          </p:spPr>
          <p:txBody>
            <a:bodyPr wrap="square" lIns="0" tIns="0" rIns="0" bIns="0" rtlCol="0"/>
            <a:lstStyle/>
            <a:p>
              <a:endParaRPr/>
            </a:p>
          </p:txBody>
        </p:sp>
        <p:sp>
          <p:nvSpPr>
            <p:cNvPr id="145" name="object 142">
              <a:extLst>
                <a:ext uri="{FF2B5EF4-FFF2-40B4-BE49-F238E27FC236}">
                  <a16:creationId xmlns:a16="http://schemas.microsoft.com/office/drawing/2014/main" id="{0AE964CA-CEEF-C619-6B9F-569BDD1D22CE}"/>
                </a:ext>
              </a:extLst>
            </p:cNvPr>
            <p:cNvSpPr/>
            <p:nvPr/>
          </p:nvSpPr>
          <p:spPr>
            <a:xfrm>
              <a:off x="1644652" y="4153442"/>
              <a:ext cx="2540" cy="4445"/>
            </a:xfrm>
            <a:custGeom>
              <a:avLst/>
              <a:gdLst/>
              <a:ahLst/>
              <a:cxnLst/>
              <a:rect l="l" t="t" r="r" b="b"/>
              <a:pathLst>
                <a:path w="2539" h="4445">
                  <a:moveTo>
                    <a:pt x="1574" y="0"/>
                  </a:moveTo>
                  <a:lnTo>
                    <a:pt x="577" y="0"/>
                  </a:lnTo>
                  <a:lnTo>
                    <a:pt x="577" y="392"/>
                  </a:lnTo>
                  <a:lnTo>
                    <a:pt x="393" y="392"/>
                  </a:lnTo>
                  <a:lnTo>
                    <a:pt x="393" y="601"/>
                  </a:lnTo>
                  <a:lnTo>
                    <a:pt x="0" y="601"/>
                  </a:lnTo>
                  <a:lnTo>
                    <a:pt x="0" y="993"/>
                  </a:lnTo>
                  <a:lnTo>
                    <a:pt x="0" y="3737"/>
                  </a:lnTo>
                  <a:lnTo>
                    <a:pt x="393" y="3737"/>
                  </a:lnTo>
                  <a:lnTo>
                    <a:pt x="393" y="4129"/>
                  </a:lnTo>
                  <a:lnTo>
                    <a:pt x="1968" y="4129"/>
                  </a:lnTo>
                  <a:lnTo>
                    <a:pt x="1968" y="3737"/>
                  </a:lnTo>
                  <a:lnTo>
                    <a:pt x="2151" y="3737"/>
                  </a:lnTo>
                  <a:lnTo>
                    <a:pt x="2151" y="601"/>
                  </a:lnTo>
                  <a:lnTo>
                    <a:pt x="1968" y="392"/>
                  </a:lnTo>
                  <a:lnTo>
                    <a:pt x="1574" y="392"/>
                  </a:lnTo>
                  <a:lnTo>
                    <a:pt x="1574" y="0"/>
                  </a:lnTo>
                  <a:close/>
                </a:path>
              </a:pathLst>
            </a:custGeom>
            <a:solidFill>
              <a:srgbClr val="646464"/>
            </a:solidFill>
          </p:spPr>
          <p:txBody>
            <a:bodyPr wrap="square" lIns="0" tIns="0" rIns="0" bIns="0" rtlCol="0"/>
            <a:lstStyle/>
            <a:p>
              <a:endParaRPr/>
            </a:p>
          </p:txBody>
        </p:sp>
        <p:sp>
          <p:nvSpPr>
            <p:cNvPr id="146" name="object 143">
              <a:extLst>
                <a:ext uri="{FF2B5EF4-FFF2-40B4-BE49-F238E27FC236}">
                  <a16:creationId xmlns:a16="http://schemas.microsoft.com/office/drawing/2014/main" id="{38E9085E-1173-03D1-9A79-8C3E2C8D4A82}"/>
                </a:ext>
              </a:extLst>
            </p:cNvPr>
            <p:cNvSpPr/>
            <p:nvPr/>
          </p:nvSpPr>
          <p:spPr>
            <a:xfrm>
              <a:off x="1650557" y="3247798"/>
              <a:ext cx="2540" cy="4445"/>
            </a:xfrm>
            <a:custGeom>
              <a:avLst/>
              <a:gdLst/>
              <a:ahLst/>
              <a:cxnLst/>
              <a:rect l="l" t="t" r="r" b="b"/>
              <a:pathLst>
                <a:path w="2539" h="4445">
                  <a:moveTo>
                    <a:pt x="2361" y="2744"/>
                  </a:moveTo>
                  <a:lnTo>
                    <a:pt x="2361" y="967"/>
                  </a:lnTo>
                  <a:lnTo>
                    <a:pt x="393" y="0"/>
                  </a:lnTo>
                  <a:lnTo>
                    <a:pt x="393" y="182"/>
                  </a:lnTo>
                  <a:lnTo>
                    <a:pt x="393" y="575"/>
                  </a:lnTo>
                  <a:lnTo>
                    <a:pt x="0" y="575"/>
                  </a:lnTo>
                  <a:lnTo>
                    <a:pt x="0" y="967"/>
                  </a:lnTo>
                  <a:lnTo>
                    <a:pt x="0" y="1176"/>
                  </a:lnTo>
                  <a:lnTo>
                    <a:pt x="0" y="2744"/>
                  </a:lnTo>
                  <a:lnTo>
                    <a:pt x="0" y="3136"/>
                  </a:lnTo>
                  <a:lnTo>
                    <a:pt x="0" y="3319"/>
                  </a:lnTo>
                  <a:lnTo>
                    <a:pt x="393" y="3319"/>
                  </a:lnTo>
                  <a:lnTo>
                    <a:pt x="393" y="3711"/>
                  </a:lnTo>
                  <a:lnTo>
                    <a:pt x="787" y="3711"/>
                  </a:lnTo>
                  <a:lnTo>
                    <a:pt x="787" y="4103"/>
                  </a:lnTo>
                  <a:lnTo>
                    <a:pt x="787" y="4103"/>
                  </a:lnTo>
                  <a:lnTo>
                    <a:pt x="970" y="4103"/>
                  </a:lnTo>
                  <a:lnTo>
                    <a:pt x="1364" y="4103"/>
                  </a:lnTo>
                  <a:lnTo>
                    <a:pt x="1574" y="4103"/>
                  </a:lnTo>
                  <a:lnTo>
                    <a:pt x="1574" y="4103"/>
                  </a:lnTo>
                  <a:lnTo>
                    <a:pt x="1574" y="3711"/>
                  </a:lnTo>
                  <a:lnTo>
                    <a:pt x="1968" y="3711"/>
                  </a:lnTo>
                  <a:lnTo>
                    <a:pt x="1968" y="3319"/>
                  </a:lnTo>
                  <a:lnTo>
                    <a:pt x="2361" y="3319"/>
                  </a:lnTo>
                  <a:lnTo>
                    <a:pt x="2361" y="3319"/>
                  </a:lnTo>
                  <a:lnTo>
                    <a:pt x="2361" y="2744"/>
                  </a:lnTo>
                  <a:close/>
                </a:path>
              </a:pathLst>
            </a:custGeom>
            <a:ln w="3175">
              <a:solidFill>
                <a:srgbClr val="646464"/>
              </a:solidFill>
            </a:ln>
          </p:spPr>
          <p:txBody>
            <a:bodyPr wrap="square" lIns="0" tIns="0" rIns="0" bIns="0" rtlCol="0"/>
            <a:lstStyle/>
            <a:p>
              <a:endParaRPr/>
            </a:p>
          </p:txBody>
        </p:sp>
        <p:sp>
          <p:nvSpPr>
            <p:cNvPr id="147" name="object 144">
              <a:extLst>
                <a:ext uri="{FF2B5EF4-FFF2-40B4-BE49-F238E27FC236}">
                  <a16:creationId xmlns:a16="http://schemas.microsoft.com/office/drawing/2014/main" id="{A557C718-CDEB-3CD4-4713-B883C5FA837C}"/>
                </a:ext>
              </a:extLst>
            </p:cNvPr>
            <p:cNvSpPr/>
            <p:nvPr/>
          </p:nvSpPr>
          <p:spPr>
            <a:xfrm>
              <a:off x="1650557" y="3247798"/>
              <a:ext cx="2540" cy="4445"/>
            </a:xfrm>
            <a:custGeom>
              <a:avLst/>
              <a:gdLst/>
              <a:ahLst/>
              <a:cxnLst/>
              <a:rect l="l" t="t" r="r" b="b"/>
              <a:pathLst>
                <a:path w="2539" h="4445">
                  <a:moveTo>
                    <a:pt x="1968" y="0"/>
                  </a:moveTo>
                  <a:lnTo>
                    <a:pt x="393" y="0"/>
                  </a:lnTo>
                  <a:lnTo>
                    <a:pt x="393" y="575"/>
                  </a:lnTo>
                  <a:lnTo>
                    <a:pt x="0" y="575"/>
                  </a:lnTo>
                  <a:lnTo>
                    <a:pt x="0" y="3319"/>
                  </a:lnTo>
                  <a:lnTo>
                    <a:pt x="393" y="3319"/>
                  </a:lnTo>
                  <a:lnTo>
                    <a:pt x="393" y="3711"/>
                  </a:lnTo>
                  <a:lnTo>
                    <a:pt x="787" y="3711"/>
                  </a:lnTo>
                  <a:lnTo>
                    <a:pt x="787" y="4103"/>
                  </a:lnTo>
                  <a:lnTo>
                    <a:pt x="1574" y="4103"/>
                  </a:lnTo>
                  <a:lnTo>
                    <a:pt x="1574" y="3711"/>
                  </a:lnTo>
                  <a:lnTo>
                    <a:pt x="1968" y="3711"/>
                  </a:lnTo>
                  <a:lnTo>
                    <a:pt x="1968" y="3319"/>
                  </a:lnTo>
                  <a:lnTo>
                    <a:pt x="2361" y="3319"/>
                  </a:lnTo>
                  <a:lnTo>
                    <a:pt x="2361" y="182"/>
                  </a:lnTo>
                  <a:lnTo>
                    <a:pt x="1968" y="182"/>
                  </a:lnTo>
                  <a:lnTo>
                    <a:pt x="1968" y="0"/>
                  </a:lnTo>
                  <a:close/>
                </a:path>
              </a:pathLst>
            </a:custGeom>
            <a:solidFill>
              <a:srgbClr val="646464"/>
            </a:solidFill>
          </p:spPr>
          <p:txBody>
            <a:bodyPr wrap="square" lIns="0" tIns="0" rIns="0" bIns="0" rtlCol="0"/>
            <a:lstStyle/>
            <a:p>
              <a:endParaRPr/>
            </a:p>
          </p:txBody>
        </p:sp>
        <p:sp>
          <p:nvSpPr>
            <p:cNvPr id="148" name="object 145">
              <a:extLst>
                <a:ext uri="{FF2B5EF4-FFF2-40B4-BE49-F238E27FC236}">
                  <a16:creationId xmlns:a16="http://schemas.microsoft.com/office/drawing/2014/main" id="{92F0209A-BC80-C026-7647-1C7C01A331C4}"/>
                </a:ext>
              </a:extLst>
            </p:cNvPr>
            <p:cNvSpPr/>
            <p:nvPr/>
          </p:nvSpPr>
          <p:spPr>
            <a:xfrm>
              <a:off x="1644652" y="4102291"/>
              <a:ext cx="913130" cy="69215"/>
            </a:xfrm>
            <a:custGeom>
              <a:avLst/>
              <a:gdLst/>
              <a:ahLst/>
              <a:cxnLst/>
              <a:rect l="l" t="t" r="r" b="b"/>
              <a:pathLst>
                <a:path w="913130" h="69214">
                  <a:moveTo>
                    <a:pt x="898073" y="575"/>
                  </a:moveTo>
                  <a:lnTo>
                    <a:pt x="897680" y="967"/>
                  </a:lnTo>
                  <a:lnTo>
                    <a:pt x="897680" y="1359"/>
                  </a:lnTo>
                  <a:lnTo>
                    <a:pt x="897286" y="1568"/>
                  </a:lnTo>
                  <a:lnTo>
                    <a:pt x="897076" y="1568"/>
                  </a:lnTo>
                  <a:lnTo>
                    <a:pt x="896682" y="1960"/>
                  </a:lnTo>
                  <a:lnTo>
                    <a:pt x="896499" y="2143"/>
                  </a:lnTo>
                  <a:lnTo>
                    <a:pt x="896499" y="2535"/>
                  </a:lnTo>
                  <a:lnTo>
                    <a:pt x="896105" y="11944"/>
                  </a:lnTo>
                  <a:lnTo>
                    <a:pt x="895711" y="12336"/>
                  </a:lnTo>
                  <a:lnTo>
                    <a:pt x="895108" y="12938"/>
                  </a:lnTo>
                  <a:lnTo>
                    <a:pt x="894898" y="13121"/>
                  </a:lnTo>
                  <a:lnTo>
                    <a:pt x="894504" y="13905"/>
                  </a:lnTo>
                  <a:lnTo>
                    <a:pt x="893927" y="14506"/>
                  </a:lnTo>
                  <a:lnTo>
                    <a:pt x="893533" y="14689"/>
                  </a:lnTo>
                  <a:lnTo>
                    <a:pt x="892930" y="15473"/>
                  </a:lnTo>
                  <a:lnTo>
                    <a:pt x="19471" y="58417"/>
                  </a:lnTo>
                  <a:lnTo>
                    <a:pt x="19288" y="57816"/>
                  </a:lnTo>
                  <a:lnTo>
                    <a:pt x="18501" y="57424"/>
                  </a:lnTo>
                  <a:lnTo>
                    <a:pt x="16322" y="54888"/>
                  </a:lnTo>
                  <a:lnTo>
                    <a:pt x="16322" y="45479"/>
                  </a:lnTo>
                  <a:lnTo>
                    <a:pt x="16139" y="45479"/>
                  </a:lnTo>
                  <a:lnTo>
                    <a:pt x="16139" y="45270"/>
                  </a:lnTo>
                  <a:lnTo>
                    <a:pt x="15745" y="44878"/>
                  </a:lnTo>
                  <a:lnTo>
                    <a:pt x="15351" y="44486"/>
                  </a:lnTo>
                  <a:lnTo>
                    <a:pt x="15141" y="44486"/>
                  </a:lnTo>
                  <a:lnTo>
                    <a:pt x="15141" y="44303"/>
                  </a:lnTo>
                  <a:lnTo>
                    <a:pt x="14748" y="43911"/>
                  </a:lnTo>
                  <a:lnTo>
                    <a:pt x="1574" y="44486"/>
                  </a:lnTo>
                  <a:lnTo>
                    <a:pt x="1574" y="44878"/>
                  </a:lnTo>
                  <a:lnTo>
                    <a:pt x="1180" y="45270"/>
                  </a:lnTo>
                  <a:lnTo>
                    <a:pt x="970" y="45479"/>
                  </a:lnTo>
                  <a:lnTo>
                    <a:pt x="577" y="45479"/>
                  </a:lnTo>
                  <a:lnTo>
                    <a:pt x="577" y="45871"/>
                  </a:lnTo>
                  <a:lnTo>
                    <a:pt x="393" y="46054"/>
                  </a:lnTo>
                  <a:lnTo>
                    <a:pt x="0" y="46446"/>
                  </a:lnTo>
                  <a:lnTo>
                    <a:pt x="0" y="51151"/>
                  </a:lnTo>
                  <a:lnTo>
                    <a:pt x="2151" y="51151"/>
                  </a:lnTo>
                  <a:lnTo>
                    <a:pt x="2151" y="55281"/>
                  </a:lnTo>
                  <a:lnTo>
                    <a:pt x="0" y="55464"/>
                  </a:lnTo>
                  <a:lnTo>
                    <a:pt x="0" y="59593"/>
                  </a:lnTo>
                  <a:lnTo>
                    <a:pt x="0" y="59985"/>
                  </a:lnTo>
                  <a:lnTo>
                    <a:pt x="393" y="59985"/>
                  </a:lnTo>
                  <a:lnTo>
                    <a:pt x="393" y="60194"/>
                  </a:lnTo>
                  <a:lnTo>
                    <a:pt x="11415" y="59593"/>
                  </a:lnTo>
                  <a:lnTo>
                    <a:pt x="11415" y="63122"/>
                  </a:lnTo>
                  <a:lnTo>
                    <a:pt x="393" y="63723"/>
                  </a:lnTo>
                  <a:lnTo>
                    <a:pt x="393" y="64115"/>
                  </a:lnTo>
                  <a:lnTo>
                    <a:pt x="0" y="64115"/>
                  </a:lnTo>
                  <a:lnTo>
                    <a:pt x="0" y="64298"/>
                  </a:lnTo>
                  <a:lnTo>
                    <a:pt x="0" y="67252"/>
                  </a:lnTo>
                  <a:lnTo>
                    <a:pt x="0" y="67435"/>
                  </a:lnTo>
                  <a:lnTo>
                    <a:pt x="393" y="67435"/>
                  </a:lnTo>
                  <a:lnTo>
                    <a:pt x="577" y="67827"/>
                  </a:lnTo>
                  <a:lnTo>
                    <a:pt x="577" y="68036"/>
                  </a:lnTo>
                  <a:lnTo>
                    <a:pt x="970" y="68428"/>
                  </a:lnTo>
                  <a:lnTo>
                    <a:pt x="1180" y="68428"/>
                  </a:lnTo>
                  <a:lnTo>
                    <a:pt x="1574" y="68820"/>
                  </a:lnTo>
                  <a:lnTo>
                    <a:pt x="14564" y="68036"/>
                  </a:lnTo>
                  <a:lnTo>
                    <a:pt x="14748" y="67827"/>
                  </a:lnTo>
                  <a:lnTo>
                    <a:pt x="15141" y="67435"/>
                  </a:lnTo>
                  <a:lnTo>
                    <a:pt x="15351" y="67435"/>
                  </a:lnTo>
                  <a:lnTo>
                    <a:pt x="15351" y="67252"/>
                  </a:lnTo>
                  <a:lnTo>
                    <a:pt x="15745" y="66860"/>
                  </a:lnTo>
                  <a:lnTo>
                    <a:pt x="16139" y="66467"/>
                  </a:lnTo>
                  <a:lnTo>
                    <a:pt x="16322" y="66258"/>
                  </a:lnTo>
                  <a:lnTo>
                    <a:pt x="16322" y="64690"/>
                  </a:lnTo>
                  <a:lnTo>
                    <a:pt x="896105" y="21354"/>
                  </a:lnTo>
                  <a:lnTo>
                    <a:pt x="896105" y="23314"/>
                  </a:lnTo>
                  <a:lnTo>
                    <a:pt x="896499" y="23523"/>
                  </a:lnTo>
                  <a:lnTo>
                    <a:pt x="896682" y="23523"/>
                  </a:lnTo>
                  <a:lnTo>
                    <a:pt x="897076" y="23915"/>
                  </a:lnTo>
                  <a:lnTo>
                    <a:pt x="897076" y="24098"/>
                  </a:lnTo>
                  <a:lnTo>
                    <a:pt x="897286" y="24098"/>
                  </a:lnTo>
                  <a:lnTo>
                    <a:pt x="897680" y="24490"/>
                  </a:lnTo>
                  <a:lnTo>
                    <a:pt x="897680" y="24883"/>
                  </a:lnTo>
                  <a:lnTo>
                    <a:pt x="910853" y="24098"/>
                  </a:lnTo>
                  <a:lnTo>
                    <a:pt x="911247" y="23915"/>
                  </a:lnTo>
                  <a:lnTo>
                    <a:pt x="911457" y="23523"/>
                  </a:lnTo>
                  <a:lnTo>
                    <a:pt x="911851" y="23314"/>
                  </a:lnTo>
                  <a:lnTo>
                    <a:pt x="912244" y="22922"/>
                  </a:lnTo>
                  <a:lnTo>
                    <a:pt x="912428" y="22530"/>
                  </a:lnTo>
                  <a:lnTo>
                    <a:pt x="912428" y="22347"/>
                  </a:lnTo>
                  <a:lnTo>
                    <a:pt x="912428" y="19394"/>
                  </a:lnTo>
                  <a:lnTo>
                    <a:pt x="912428" y="19211"/>
                  </a:lnTo>
                  <a:lnTo>
                    <a:pt x="912244" y="18819"/>
                  </a:lnTo>
                  <a:lnTo>
                    <a:pt x="901222" y="19394"/>
                  </a:lnTo>
                  <a:lnTo>
                    <a:pt x="901222" y="16074"/>
                  </a:lnTo>
                  <a:lnTo>
                    <a:pt x="912244" y="15473"/>
                  </a:lnTo>
                  <a:lnTo>
                    <a:pt x="912428" y="15473"/>
                  </a:lnTo>
                  <a:lnTo>
                    <a:pt x="912428" y="15081"/>
                  </a:lnTo>
                  <a:lnTo>
                    <a:pt x="912428" y="14689"/>
                  </a:lnTo>
                  <a:lnTo>
                    <a:pt x="912822" y="10768"/>
                  </a:lnTo>
                  <a:lnTo>
                    <a:pt x="910276" y="10768"/>
                  </a:lnTo>
                  <a:lnTo>
                    <a:pt x="910276" y="6665"/>
                  </a:lnTo>
                  <a:lnTo>
                    <a:pt x="912822" y="6665"/>
                  </a:lnTo>
                  <a:lnTo>
                    <a:pt x="912822" y="1568"/>
                  </a:lnTo>
                  <a:lnTo>
                    <a:pt x="912428" y="1568"/>
                  </a:lnTo>
                  <a:lnTo>
                    <a:pt x="912244" y="1359"/>
                  </a:lnTo>
                  <a:lnTo>
                    <a:pt x="912244" y="967"/>
                  </a:lnTo>
                  <a:lnTo>
                    <a:pt x="911851" y="575"/>
                  </a:lnTo>
                  <a:lnTo>
                    <a:pt x="911457" y="575"/>
                  </a:lnTo>
                  <a:lnTo>
                    <a:pt x="911247" y="392"/>
                  </a:lnTo>
                  <a:lnTo>
                    <a:pt x="911247" y="0"/>
                  </a:lnTo>
                  <a:lnTo>
                    <a:pt x="898073" y="575"/>
                  </a:lnTo>
                  <a:close/>
                </a:path>
              </a:pathLst>
            </a:custGeom>
            <a:ln w="3175">
              <a:solidFill>
                <a:srgbClr val="0000FF"/>
              </a:solidFill>
            </a:ln>
          </p:spPr>
          <p:txBody>
            <a:bodyPr wrap="square" lIns="0" tIns="0" rIns="0" bIns="0" rtlCol="0"/>
            <a:lstStyle/>
            <a:p>
              <a:endParaRPr/>
            </a:p>
          </p:txBody>
        </p:sp>
        <p:sp>
          <p:nvSpPr>
            <p:cNvPr id="149" name="object 146">
              <a:extLst>
                <a:ext uri="{FF2B5EF4-FFF2-40B4-BE49-F238E27FC236}">
                  <a16:creationId xmlns:a16="http://schemas.microsoft.com/office/drawing/2014/main" id="{00D6EAB9-2CB1-1121-B469-0F57085848DD}"/>
                </a:ext>
              </a:extLst>
            </p:cNvPr>
            <p:cNvSpPr/>
            <p:nvPr/>
          </p:nvSpPr>
          <p:spPr>
            <a:xfrm>
              <a:off x="1644650" y="4102303"/>
              <a:ext cx="913130" cy="69215"/>
            </a:xfrm>
            <a:custGeom>
              <a:avLst/>
              <a:gdLst/>
              <a:ahLst/>
              <a:cxnLst/>
              <a:rect l="l" t="t" r="r" b="b"/>
              <a:pathLst>
                <a:path w="913130" h="69214">
                  <a:moveTo>
                    <a:pt x="18986" y="57810"/>
                  </a:moveTo>
                  <a:lnTo>
                    <a:pt x="18199" y="56845"/>
                  </a:lnTo>
                  <a:lnTo>
                    <a:pt x="17703" y="56248"/>
                  </a:lnTo>
                  <a:lnTo>
                    <a:pt x="18986" y="57810"/>
                  </a:lnTo>
                  <a:close/>
                </a:path>
                <a:path w="913130" h="69214">
                  <a:moveTo>
                    <a:pt x="912812" y="1562"/>
                  </a:moveTo>
                  <a:lnTo>
                    <a:pt x="912418" y="1562"/>
                  </a:lnTo>
                  <a:lnTo>
                    <a:pt x="912241" y="1358"/>
                  </a:lnTo>
                  <a:lnTo>
                    <a:pt x="912241" y="965"/>
                  </a:lnTo>
                  <a:lnTo>
                    <a:pt x="911847" y="571"/>
                  </a:lnTo>
                  <a:lnTo>
                    <a:pt x="911453" y="571"/>
                  </a:lnTo>
                  <a:lnTo>
                    <a:pt x="911237" y="381"/>
                  </a:lnTo>
                  <a:lnTo>
                    <a:pt x="911237" y="0"/>
                  </a:lnTo>
                  <a:lnTo>
                    <a:pt x="898067" y="571"/>
                  </a:lnTo>
                  <a:lnTo>
                    <a:pt x="897674" y="965"/>
                  </a:lnTo>
                  <a:lnTo>
                    <a:pt x="897674" y="2133"/>
                  </a:lnTo>
                  <a:lnTo>
                    <a:pt x="896493" y="2527"/>
                  </a:lnTo>
                  <a:lnTo>
                    <a:pt x="896099" y="11938"/>
                  </a:lnTo>
                  <a:lnTo>
                    <a:pt x="895705" y="12331"/>
                  </a:lnTo>
                  <a:lnTo>
                    <a:pt x="894892" y="13119"/>
                  </a:lnTo>
                  <a:lnTo>
                    <a:pt x="894499" y="13893"/>
                  </a:lnTo>
                  <a:lnTo>
                    <a:pt x="892924" y="15468"/>
                  </a:lnTo>
                  <a:lnTo>
                    <a:pt x="19469" y="58407"/>
                  </a:lnTo>
                  <a:lnTo>
                    <a:pt x="17703" y="56248"/>
                  </a:lnTo>
                  <a:lnTo>
                    <a:pt x="16319" y="54889"/>
                  </a:lnTo>
                  <a:lnTo>
                    <a:pt x="16319" y="45478"/>
                  </a:lnTo>
                  <a:lnTo>
                    <a:pt x="16141" y="45478"/>
                  </a:lnTo>
                  <a:lnTo>
                    <a:pt x="16141" y="45262"/>
                  </a:lnTo>
                  <a:lnTo>
                    <a:pt x="15354" y="44475"/>
                  </a:lnTo>
                  <a:lnTo>
                    <a:pt x="15138" y="44475"/>
                  </a:lnTo>
                  <a:lnTo>
                    <a:pt x="15138" y="44297"/>
                  </a:lnTo>
                  <a:lnTo>
                    <a:pt x="14744" y="43903"/>
                  </a:lnTo>
                  <a:lnTo>
                    <a:pt x="1574" y="44475"/>
                  </a:lnTo>
                  <a:lnTo>
                    <a:pt x="1574" y="44869"/>
                  </a:lnTo>
                  <a:lnTo>
                    <a:pt x="965" y="45478"/>
                  </a:lnTo>
                  <a:lnTo>
                    <a:pt x="571" y="45478"/>
                  </a:lnTo>
                  <a:lnTo>
                    <a:pt x="571" y="45859"/>
                  </a:lnTo>
                  <a:lnTo>
                    <a:pt x="0" y="46443"/>
                  </a:lnTo>
                  <a:lnTo>
                    <a:pt x="0" y="51142"/>
                  </a:lnTo>
                  <a:lnTo>
                    <a:pt x="2146" y="51142"/>
                  </a:lnTo>
                  <a:lnTo>
                    <a:pt x="2146" y="55270"/>
                  </a:lnTo>
                  <a:lnTo>
                    <a:pt x="0" y="55460"/>
                  </a:lnTo>
                  <a:lnTo>
                    <a:pt x="0" y="59982"/>
                  </a:lnTo>
                  <a:lnTo>
                    <a:pt x="393" y="59982"/>
                  </a:lnTo>
                  <a:lnTo>
                    <a:pt x="393" y="60185"/>
                  </a:lnTo>
                  <a:lnTo>
                    <a:pt x="11417" y="59588"/>
                  </a:lnTo>
                  <a:lnTo>
                    <a:pt x="11417" y="63119"/>
                  </a:lnTo>
                  <a:lnTo>
                    <a:pt x="393" y="63715"/>
                  </a:lnTo>
                  <a:lnTo>
                    <a:pt x="393" y="64109"/>
                  </a:lnTo>
                  <a:lnTo>
                    <a:pt x="0" y="64109"/>
                  </a:lnTo>
                  <a:lnTo>
                    <a:pt x="0" y="67424"/>
                  </a:lnTo>
                  <a:lnTo>
                    <a:pt x="393" y="67424"/>
                  </a:lnTo>
                  <a:lnTo>
                    <a:pt x="558" y="67805"/>
                  </a:lnTo>
                  <a:lnTo>
                    <a:pt x="571" y="68033"/>
                  </a:lnTo>
                  <a:lnTo>
                    <a:pt x="965" y="68427"/>
                  </a:lnTo>
                  <a:lnTo>
                    <a:pt x="1181" y="68427"/>
                  </a:lnTo>
                  <a:lnTo>
                    <a:pt x="1574" y="68808"/>
                  </a:lnTo>
                  <a:lnTo>
                    <a:pt x="14566" y="68033"/>
                  </a:lnTo>
                  <a:lnTo>
                    <a:pt x="15138" y="67424"/>
                  </a:lnTo>
                  <a:lnTo>
                    <a:pt x="15354" y="67424"/>
                  </a:lnTo>
                  <a:lnTo>
                    <a:pt x="15354" y="67246"/>
                  </a:lnTo>
                  <a:lnTo>
                    <a:pt x="16319" y="66255"/>
                  </a:lnTo>
                  <a:lnTo>
                    <a:pt x="16319" y="64681"/>
                  </a:lnTo>
                  <a:lnTo>
                    <a:pt x="143675" y="58407"/>
                  </a:lnTo>
                  <a:lnTo>
                    <a:pt x="896099" y="21348"/>
                  </a:lnTo>
                  <a:lnTo>
                    <a:pt x="896099" y="23304"/>
                  </a:lnTo>
                  <a:lnTo>
                    <a:pt x="896493" y="23520"/>
                  </a:lnTo>
                  <a:lnTo>
                    <a:pt x="897674" y="23520"/>
                  </a:lnTo>
                  <a:lnTo>
                    <a:pt x="897674" y="24879"/>
                  </a:lnTo>
                  <a:lnTo>
                    <a:pt x="910844" y="24091"/>
                  </a:lnTo>
                  <a:lnTo>
                    <a:pt x="911453" y="23520"/>
                  </a:lnTo>
                  <a:lnTo>
                    <a:pt x="911847" y="23304"/>
                  </a:lnTo>
                  <a:lnTo>
                    <a:pt x="912241" y="22910"/>
                  </a:lnTo>
                  <a:lnTo>
                    <a:pt x="912241" y="18808"/>
                  </a:lnTo>
                  <a:lnTo>
                    <a:pt x="901217" y="19392"/>
                  </a:lnTo>
                  <a:lnTo>
                    <a:pt x="901217" y="16065"/>
                  </a:lnTo>
                  <a:lnTo>
                    <a:pt x="912241" y="15468"/>
                  </a:lnTo>
                  <a:lnTo>
                    <a:pt x="912418" y="15468"/>
                  </a:lnTo>
                  <a:lnTo>
                    <a:pt x="912418" y="14681"/>
                  </a:lnTo>
                  <a:lnTo>
                    <a:pt x="912812" y="10756"/>
                  </a:lnTo>
                  <a:lnTo>
                    <a:pt x="910272" y="10756"/>
                  </a:lnTo>
                  <a:lnTo>
                    <a:pt x="910272" y="6654"/>
                  </a:lnTo>
                  <a:lnTo>
                    <a:pt x="912812" y="6654"/>
                  </a:lnTo>
                  <a:lnTo>
                    <a:pt x="912812" y="1562"/>
                  </a:lnTo>
                  <a:close/>
                </a:path>
              </a:pathLst>
            </a:custGeom>
            <a:solidFill>
              <a:srgbClr val="0000FF"/>
            </a:solidFill>
          </p:spPr>
          <p:txBody>
            <a:bodyPr wrap="square" lIns="0" tIns="0" rIns="0" bIns="0" rtlCol="0"/>
            <a:lstStyle/>
            <a:p>
              <a:endParaRPr/>
            </a:p>
          </p:txBody>
        </p:sp>
        <p:sp>
          <p:nvSpPr>
            <p:cNvPr id="150" name="object 147">
              <a:extLst>
                <a:ext uri="{FF2B5EF4-FFF2-40B4-BE49-F238E27FC236}">
                  <a16:creationId xmlns:a16="http://schemas.microsoft.com/office/drawing/2014/main" id="{7FB70E40-EAB6-6E64-0ABC-F03ED8096576}"/>
                </a:ext>
              </a:extLst>
            </p:cNvPr>
            <p:cNvSpPr/>
            <p:nvPr/>
          </p:nvSpPr>
          <p:spPr>
            <a:xfrm>
              <a:off x="1649376" y="2953096"/>
              <a:ext cx="914400" cy="305435"/>
            </a:xfrm>
            <a:custGeom>
              <a:avLst/>
              <a:gdLst/>
              <a:ahLst/>
              <a:cxnLst/>
              <a:rect l="l" t="t" r="r" b="b"/>
              <a:pathLst>
                <a:path w="914400" h="305435">
                  <a:moveTo>
                    <a:pt x="0" y="8625"/>
                  </a:moveTo>
                  <a:lnTo>
                    <a:pt x="0" y="7841"/>
                  </a:lnTo>
                  <a:lnTo>
                    <a:pt x="0" y="7240"/>
                  </a:lnTo>
                  <a:lnTo>
                    <a:pt x="0" y="6665"/>
                  </a:lnTo>
                  <a:lnTo>
                    <a:pt x="0" y="6063"/>
                  </a:lnTo>
                  <a:lnTo>
                    <a:pt x="0" y="5488"/>
                  </a:lnTo>
                  <a:lnTo>
                    <a:pt x="0" y="4704"/>
                  </a:lnTo>
                  <a:lnTo>
                    <a:pt x="0" y="4103"/>
                  </a:lnTo>
                  <a:lnTo>
                    <a:pt x="0" y="3528"/>
                  </a:lnTo>
                  <a:lnTo>
                    <a:pt x="0" y="2535"/>
                  </a:lnTo>
                  <a:lnTo>
                    <a:pt x="393" y="2352"/>
                  </a:lnTo>
                  <a:lnTo>
                    <a:pt x="1180" y="2352"/>
                  </a:lnTo>
                  <a:lnTo>
                    <a:pt x="1968" y="2352"/>
                  </a:lnTo>
                  <a:lnTo>
                    <a:pt x="2545" y="2352"/>
                  </a:lnTo>
                  <a:lnTo>
                    <a:pt x="3149" y="2352"/>
                  </a:lnTo>
                  <a:lnTo>
                    <a:pt x="3726" y="2352"/>
                  </a:lnTo>
                  <a:lnTo>
                    <a:pt x="4330" y="2352"/>
                  </a:lnTo>
                  <a:lnTo>
                    <a:pt x="5117" y="2352"/>
                  </a:lnTo>
                  <a:lnTo>
                    <a:pt x="5694" y="2352"/>
                  </a:lnTo>
                  <a:lnTo>
                    <a:pt x="6298" y="2352"/>
                  </a:lnTo>
                  <a:lnTo>
                    <a:pt x="6875" y="1359"/>
                  </a:lnTo>
                  <a:lnTo>
                    <a:pt x="7479" y="1359"/>
                  </a:lnTo>
                  <a:lnTo>
                    <a:pt x="8266" y="1359"/>
                  </a:lnTo>
                  <a:lnTo>
                    <a:pt x="8843" y="1359"/>
                  </a:lnTo>
                  <a:lnTo>
                    <a:pt x="9447" y="1359"/>
                  </a:lnTo>
                  <a:lnTo>
                    <a:pt x="10024" y="1359"/>
                  </a:lnTo>
                  <a:lnTo>
                    <a:pt x="10628" y="1359"/>
                  </a:lnTo>
                  <a:lnTo>
                    <a:pt x="11599" y="1359"/>
                  </a:lnTo>
                  <a:lnTo>
                    <a:pt x="12202" y="1359"/>
                  </a:lnTo>
                  <a:lnTo>
                    <a:pt x="12990" y="1359"/>
                  </a:lnTo>
                  <a:lnTo>
                    <a:pt x="13567" y="1359"/>
                  </a:lnTo>
                  <a:lnTo>
                    <a:pt x="14170" y="1359"/>
                  </a:lnTo>
                  <a:lnTo>
                    <a:pt x="14748" y="1359"/>
                  </a:lnTo>
                  <a:lnTo>
                    <a:pt x="15351" y="1359"/>
                  </a:lnTo>
                  <a:lnTo>
                    <a:pt x="16139" y="1359"/>
                  </a:lnTo>
                  <a:lnTo>
                    <a:pt x="16716" y="1359"/>
                  </a:lnTo>
                  <a:lnTo>
                    <a:pt x="17320" y="1359"/>
                  </a:lnTo>
                  <a:lnTo>
                    <a:pt x="17897" y="1359"/>
                  </a:lnTo>
                  <a:lnTo>
                    <a:pt x="18501" y="1359"/>
                  </a:lnTo>
                  <a:lnTo>
                    <a:pt x="19288" y="1359"/>
                  </a:lnTo>
                  <a:lnTo>
                    <a:pt x="19865" y="1359"/>
                  </a:lnTo>
                  <a:lnTo>
                    <a:pt x="20469" y="1359"/>
                  </a:lnTo>
                  <a:lnTo>
                    <a:pt x="21046" y="784"/>
                  </a:lnTo>
                  <a:lnTo>
                    <a:pt x="21650" y="784"/>
                  </a:lnTo>
                  <a:lnTo>
                    <a:pt x="22621" y="784"/>
                  </a:lnTo>
                  <a:lnTo>
                    <a:pt x="23224" y="784"/>
                  </a:lnTo>
                  <a:lnTo>
                    <a:pt x="24011" y="784"/>
                  </a:lnTo>
                  <a:lnTo>
                    <a:pt x="24589" y="784"/>
                  </a:lnTo>
                  <a:lnTo>
                    <a:pt x="25192" y="784"/>
                  </a:lnTo>
                  <a:lnTo>
                    <a:pt x="25770" y="784"/>
                  </a:lnTo>
                  <a:lnTo>
                    <a:pt x="26373" y="784"/>
                  </a:lnTo>
                  <a:lnTo>
                    <a:pt x="27161" y="784"/>
                  </a:lnTo>
                  <a:lnTo>
                    <a:pt x="27738" y="784"/>
                  </a:lnTo>
                  <a:lnTo>
                    <a:pt x="28341" y="784"/>
                  </a:lnTo>
                  <a:lnTo>
                    <a:pt x="28919" y="784"/>
                  </a:lnTo>
                  <a:lnTo>
                    <a:pt x="29522" y="784"/>
                  </a:lnTo>
                  <a:lnTo>
                    <a:pt x="30310" y="784"/>
                  </a:lnTo>
                  <a:lnTo>
                    <a:pt x="30887" y="784"/>
                  </a:lnTo>
                  <a:lnTo>
                    <a:pt x="31491" y="784"/>
                  </a:lnTo>
                  <a:lnTo>
                    <a:pt x="32462" y="784"/>
                  </a:lnTo>
                  <a:lnTo>
                    <a:pt x="32672" y="784"/>
                  </a:lnTo>
                  <a:lnTo>
                    <a:pt x="33642" y="784"/>
                  </a:lnTo>
                  <a:lnTo>
                    <a:pt x="34246" y="784"/>
                  </a:lnTo>
                  <a:lnTo>
                    <a:pt x="35033" y="784"/>
                  </a:lnTo>
                  <a:lnTo>
                    <a:pt x="35611" y="0"/>
                  </a:lnTo>
                  <a:lnTo>
                    <a:pt x="36214" y="0"/>
                  </a:lnTo>
                  <a:lnTo>
                    <a:pt x="36792" y="0"/>
                  </a:lnTo>
                  <a:lnTo>
                    <a:pt x="37395" y="0"/>
                  </a:lnTo>
                  <a:lnTo>
                    <a:pt x="38182" y="0"/>
                  </a:lnTo>
                  <a:lnTo>
                    <a:pt x="38760" y="0"/>
                  </a:lnTo>
                  <a:lnTo>
                    <a:pt x="39363" y="0"/>
                  </a:lnTo>
                  <a:lnTo>
                    <a:pt x="39941" y="0"/>
                  </a:lnTo>
                  <a:lnTo>
                    <a:pt x="40544" y="0"/>
                  </a:lnTo>
                  <a:lnTo>
                    <a:pt x="42512" y="2352"/>
                  </a:lnTo>
                  <a:lnTo>
                    <a:pt x="42512" y="2535"/>
                  </a:lnTo>
                  <a:lnTo>
                    <a:pt x="42512" y="3528"/>
                  </a:lnTo>
                  <a:lnTo>
                    <a:pt x="42512" y="4103"/>
                  </a:lnTo>
                  <a:lnTo>
                    <a:pt x="42512" y="4704"/>
                  </a:lnTo>
                  <a:lnTo>
                    <a:pt x="42512" y="5488"/>
                  </a:lnTo>
                  <a:lnTo>
                    <a:pt x="42512" y="6063"/>
                  </a:lnTo>
                  <a:lnTo>
                    <a:pt x="42512" y="6665"/>
                  </a:lnTo>
                  <a:lnTo>
                    <a:pt x="41909" y="7240"/>
                  </a:lnTo>
                  <a:lnTo>
                    <a:pt x="41332" y="7240"/>
                  </a:lnTo>
                  <a:lnTo>
                    <a:pt x="40544" y="7240"/>
                  </a:lnTo>
                  <a:lnTo>
                    <a:pt x="39941" y="7240"/>
                  </a:lnTo>
                  <a:lnTo>
                    <a:pt x="39363" y="7240"/>
                  </a:lnTo>
                  <a:lnTo>
                    <a:pt x="39363" y="7841"/>
                  </a:lnTo>
                  <a:lnTo>
                    <a:pt x="39363" y="8625"/>
                  </a:lnTo>
                  <a:lnTo>
                    <a:pt x="39363" y="9200"/>
                  </a:lnTo>
                  <a:lnTo>
                    <a:pt x="39363" y="9801"/>
                  </a:lnTo>
                  <a:lnTo>
                    <a:pt x="39363" y="10376"/>
                  </a:lnTo>
                  <a:lnTo>
                    <a:pt x="39363" y="10977"/>
                  </a:lnTo>
                  <a:lnTo>
                    <a:pt x="39363" y="11761"/>
                  </a:lnTo>
                  <a:lnTo>
                    <a:pt x="39363" y="12336"/>
                  </a:lnTo>
                  <a:lnTo>
                    <a:pt x="39363" y="13330"/>
                  </a:lnTo>
                  <a:lnTo>
                    <a:pt x="39363" y="13905"/>
                  </a:lnTo>
                  <a:lnTo>
                    <a:pt x="39363" y="14506"/>
                  </a:lnTo>
                  <a:lnTo>
                    <a:pt x="39363" y="15081"/>
                  </a:lnTo>
                  <a:lnTo>
                    <a:pt x="39363" y="15682"/>
                  </a:lnTo>
                  <a:lnTo>
                    <a:pt x="39363" y="16466"/>
                  </a:lnTo>
                  <a:lnTo>
                    <a:pt x="39363" y="17041"/>
                  </a:lnTo>
                  <a:lnTo>
                    <a:pt x="39363" y="17642"/>
                  </a:lnTo>
                  <a:lnTo>
                    <a:pt x="39363" y="18217"/>
                  </a:lnTo>
                  <a:lnTo>
                    <a:pt x="39363" y="18819"/>
                  </a:lnTo>
                  <a:lnTo>
                    <a:pt x="39363" y="19603"/>
                  </a:lnTo>
                  <a:lnTo>
                    <a:pt x="39363" y="20178"/>
                  </a:lnTo>
                  <a:lnTo>
                    <a:pt x="39363" y="20779"/>
                  </a:lnTo>
                  <a:lnTo>
                    <a:pt x="39363" y="21354"/>
                  </a:lnTo>
                  <a:lnTo>
                    <a:pt x="39363" y="21955"/>
                  </a:lnTo>
                  <a:lnTo>
                    <a:pt x="39363" y="22739"/>
                  </a:lnTo>
                  <a:lnTo>
                    <a:pt x="39363" y="23314"/>
                  </a:lnTo>
                  <a:lnTo>
                    <a:pt x="39363" y="24308"/>
                  </a:lnTo>
                  <a:lnTo>
                    <a:pt x="39363" y="24883"/>
                  </a:lnTo>
                  <a:lnTo>
                    <a:pt x="39363" y="25484"/>
                  </a:lnTo>
                  <a:lnTo>
                    <a:pt x="39363" y="26059"/>
                  </a:lnTo>
                  <a:lnTo>
                    <a:pt x="39363" y="26660"/>
                  </a:lnTo>
                  <a:lnTo>
                    <a:pt x="39363" y="27444"/>
                  </a:lnTo>
                  <a:lnTo>
                    <a:pt x="39363" y="28019"/>
                  </a:lnTo>
                  <a:lnTo>
                    <a:pt x="39363" y="28620"/>
                  </a:lnTo>
                  <a:lnTo>
                    <a:pt x="39363" y="29195"/>
                  </a:lnTo>
                  <a:lnTo>
                    <a:pt x="39363" y="29796"/>
                  </a:lnTo>
                  <a:lnTo>
                    <a:pt x="39363" y="30581"/>
                  </a:lnTo>
                  <a:lnTo>
                    <a:pt x="39363" y="31156"/>
                  </a:lnTo>
                  <a:lnTo>
                    <a:pt x="39363" y="31757"/>
                  </a:lnTo>
                  <a:lnTo>
                    <a:pt x="39363" y="32332"/>
                  </a:lnTo>
                  <a:lnTo>
                    <a:pt x="39363" y="32933"/>
                  </a:lnTo>
                  <a:lnTo>
                    <a:pt x="39363" y="33717"/>
                  </a:lnTo>
                  <a:lnTo>
                    <a:pt x="39363" y="34501"/>
                  </a:lnTo>
                  <a:lnTo>
                    <a:pt x="39363" y="34893"/>
                  </a:lnTo>
                  <a:lnTo>
                    <a:pt x="39363" y="35860"/>
                  </a:lnTo>
                  <a:lnTo>
                    <a:pt x="39363" y="36462"/>
                  </a:lnTo>
                  <a:lnTo>
                    <a:pt x="39363" y="37037"/>
                  </a:lnTo>
                  <a:lnTo>
                    <a:pt x="39363" y="37638"/>
                  </a:lnTo>
                  <a:lnTo>
                    <a:pt x="39363" y="38422"/>
                  </a:lnTo>
                  <a:lnTo>
                    <a:pt x="39363" y="38997"/>
                  </a:lnTo>
                  <a:lnTo>
                    <a:pt x="39363" y="39598"/>
                  </a:lnTo>
                  <a:lnTo>
                    <a:pt x="39363" y="40173"/>
                  </a:lnTo>
                  <a:lnTo>
                    <a:pt x="39363" y="40774"/>
                  </a:lnTo>
                  <a:lnTo>
                    <a:pt x="39363" y="41558"/>
                  </a:lnTo>
                  <a:lnTo>
                    <a:pt x="39363" y="42133"/>
                  </a:lnTo>
                  <a:lnTo>
                    <a:pt x="39363" y="42735"/>
                  </a:lnTo>
                  <a:lnTo>
                    <a:pt x="39363" y="43310"/>
                  </a:lnTo>
                  <a:lnTo>
                    <a:pt x="39363" y="43911"/>
                  </a:lnTo>
                  <a:lnTo>
                    <a:pt x="39363" y="44695"/>
                  </a:lnTo>
                  <a:lnTo>
                    <a:pt x="39363" y="45479"/>
                  </a:lnTo>
                  <a:lnTo>
                    <a:pt x="39363" y="46263"/>
                  </a:lnTo>
                  <a:lnTo>
                    <a:pt x="39363" y="46838"/>
                  </a:lnTo>
                  <a:lnTo>
                    <a:pt x="39363" y="47439"/>
                  </a:lnTo>
                  <a:lnTo>
                    <a:pt x="39363" y="48041"/>
                  </a:lnTo>
                  <a:lnTo>
                    <a:pt x="39363" y="48616"/>
                  </a:lnTo>
                  <a:lnTo>
                    <a:pt x="39363" y="49400"/>
                  </a:lnTo>
                  <a:lnTo>
                    <a:pt x="39363" y="50001"/>
                  </a:lnTo>
                  <a:lnTo>
                    <a:pt x="39363" y="50576"/>
                  </a:lnTo>
                  <a:lnTo>
                    <a:pt x="39363" y="51177"/>
                  </a:lnTo>
                  <a:lnTo>
                    <a:pt x="39363" y="51752"/>
                  </a:lnTo>
                  <a:lnTo>
                    <a:pt x="38760" y="52536"/>
                  </a:lnTo>
                  <a:lnTo>
                    <a:pt x="38760" y="53137"/>
                  </a:lnTo>
                  <a:lnTo>
                    <a:pt x="38760" y="53712"/>
                  </a:lnTo>
                  <a:lnTo>
                    <a:pt x="38760" y="54314"/>
                  </a:lnTo>
                  <a:lnTo>
                    <a:pt x="38760" y="54889"/>
                  </a:lnTo>
                  <a:lnTo>
                    <a:pt x="38760" y="55673"/>
                  </a:lnTo>
                  <a:lnTo>
                    <a:pt x="38760" y="56457"/>
                  </a:lnTo>
                  <a:lnTo>
                    <a:pt x="38760" y="57241"/>
                  </a:lnTo>
                  <a:lnTo>
                    <a:pt x="38760" y="57842"/>
                  </a:lnTo>
                  <a:lnTo>
                    <a:pt x="38760" y="58417"/>
                  </a:lnTo>
                  <a:lnTo>
                    <a:pt x="38760" y="59018"/>
                  </a:lnTo>
                  <a:lnTo>
                    <a:pt x="38760" y="59593"/>
                  </a:lnTo>
                  <a:lnTo>
                    <a:pt x="38760" y="60378"/>
                  </a:lnTo>
                  <a:lnTo>
                    <a:pt x="38760" y="60979"/>
                  </a:lnTo>
                  <a:lnTo>
                    <a:pt x="38760" y="61554"/>
                  </a:lnTo>
                  <a:lnTo>
                    <a:pt x="38760" y="62155"/>
                  </a:lnTo>
                  <a:lnTo>
                    <a:pt x="38760" y="62730"/>
                  </a:lnTo>
                  <a:lnTo>
                    <a:pt x="38760" y="63514"/>
                  </a:lnTo>
                  <a:lnTo>
                    <a:pt x="38760" y="64115"/>
                  </a:lnTo>
                  <a:lnTo>
                    <a:pt x="38760" y="64690"/>
                  </a:lnTo>
                  <a:lnTo>
                    <a:pt x="38760" y="65291"/>
                  </a:lnTo>
                  <a:lnTo>
                    <a:pt x="38760" y="65866"/>
                  </a:lnTo>
                  <a:lnTo>
                    <a:pt x="38760" y="66860"/>
                  </a:lnTo>
                  <a:lnTo>
                    <a:pt x="38760" y="67252"/>
                  </a:lnTo>
                  <a:lnTo>
                    <a:pt x="38760" y="68219"/>
                  </a:lnTo>
                  <a:lnTo>
                    <a:pt x="38760" y="68820"/>
                  </a:lnTo>
                  <a:lnTo>
                    <a:pt x="38760" y="69395"/>
                  </a:lnTo>
                  <a:lnTo>
                    <a:pt x="38760" y="69996"/>
                  </a:lnTo>
                  <a:lnTo>
                    <a:pt x="38760" y="70571"/>
                  </a:lnTo>
                  <a:lnTo>
                    <a:pt x="38760" y="71355"/>
                  </a:lnTo>
                  <a:lnTo>
                    <a:pt x="38760" y="71956"/>
                  </a:lnTo>
                  <a:lnTo>
                    <a:pt x="38760" y="72532"/>
                  </a:lnTo>
                  <a:lnTo>
                    <a:pt x="38760" y="73133"/>
                  </a:lnTo>
                  <a:lnTo>
                    <a:pt x="38760" y="73708"/>
                  </a:lnTo>
                  <a:lnTo>
                    <a:pt x="38760" y="74492"/>
                  </a:lnTo>
                  <a:lnTo>
                    <a:pt x="38760" y="75093"/>
                  </a:lnTo>
                  <a:lnTo>
                    <a:pt x="38760" y="75668"/>
                  </a:lnTo>
                  <a:lnTo>
                    <a:pt x="38760" y="76661"/>
                  </a:lnTo>
                  <a:lnTo>
                    <a:pt x="38760" y="76844"/>
                  </a:lnTo>
                  <a:lnTo>
                    <a:pt x="38760" y="77837"/>
                  </a:lnTo>
                  <a:lnTo>
                    <a:pt x="38760" y="78412"/>
                  </a:lnTo>
                  <a:lnTo>
                    <a:pt x="38760" y="79197"/>
                  </a:lnTo>
                </a:path>
                <a:path w="914400" h="305435">
                  <a:moveTo>
                    <a:pt x="38760" y="79197"/>
                  </a:moveTo>
                  <a:lnTo>
                    <a:pt x="38760" y="79798"/>
                  </a:lnTo>
                  <a:lnTo>
                    <a:pt x="38760" y="80373"/>
                  </a:lnTo>
                  <a:lnTo>
                    <a:pt x="38760" y="80974"/>
                  </a:lnTo>
                  <a:lnTo>
                    <a:pt x="38760" y="81549"/>
                  </a:lnTo>
                  <a:lnTo>
                    <a:pt x="38760" y="82333"/>
                  </a:lnTo>
                  <a:lnTo>
                    <a:pt x="38760" y="82934"/>
                  </a:lnTo>
                  <a:lnTo>
                    <a:pt x="38760" y="83509"/>
                  </a:lnTo>
                  <a:lnTo>
                    <a:pt x="38760" y="84111"/>
                  </a:lnTo>
                  <a:lnTo>
                    <a:pt x="38760" y="84686"/>
                  </a:lnTo>
                  <a:lnTo>
                    <a:pt x="38760" y="85470"/>
                  </a:lnTo>
                  <a:lnTo>
                    <a:pt x="38760" y="86071"/>
                  </a:lnTo>
                  <a:lnTo>
                    <a:pt x="38760" y="86646"/>
                  </a:lnTo>
                  <a:lnTo>
                    <a:pt x="38760" y="87247"/>
                  </a:lnTo>
                  <a:lnTo>
                    <a:pt x="38760" y="88214"/>
                  </a:lnTo>
                  <a:lnTo>
                    <a:pt x="38760" y="88815"/>
                  </a:lnTo>
                  <a:lnTo>
                    <a:pt x="38760" y="89390"/>
                  </a:lnTo>
                  <a:lnTo>
                    <a:pt x="38760" y="90174"/>
                  </a:lnTo>
                  <a:lnTo>
                    <a:pt x="38760" y="90776"/>
                  </a:lnTo>
                  <a:lnTo>
                    <a:pt x="38760" y="91351"/>
                  </a:lnTo>
                  <a:lnTo>
                    <a:pt x="38760" y="91952"/>
                  </a:lnTo>
                  <a:lnTo>
                    <a:pt x="38760" y="92527"/>
                  </a:lnTo>
                  <a:lnTo>
                    <a:pt x="38760" y="93311"/>
                  </a:lnTo>
                  <a:lnTo>
                    <a:pt x="38760" y="93912"/>
                  </a:lnTo>
                  <a:lnTo>
                    <a:pt x="38760" y="94487"/>
                  </a:lnTo>
                  <a:lnTo>
                    <a:pt x="38760" y="95088"/>
                  </a:lnTo>
                  <a:lnTo>
                    <a:pt x="38760" y="95663"/>
                  </a:lnTo>
                  <a:lnTo>
                    <a:pt x="38760" y="96447"/>
                  </a:lnTo>
                  <a:lnTo>
                    <a:pt x="38760" y="97049"/>
                  </a:lnTo>
                  <a:lnTo>
                    <a:pt x="38760" y="97624"/>
                  </a:lnTo>
                  <a:lnTo>
                    <a:pt x="38760" y="98225"/>
                  </a:lnTo>
                  <a:lnTo>
                    <a:pt x="38760" y="99192"/>
                  </a:lnTo>
                  <a:lnTo>
                    <a:pt x="38760" y="99793"/>
                  </a:lnTo>
                  <a:lnTo>
                    <a:pt x="38760" y="100368"/>
                  </a:lnTo>
                  <a:lnTo>
                    <a:pt x="38760" y="101152"/>
                  </a:lnTo>
                  <a:lnTo>
                    <a:pt x="38760" y="101753"/>
                  </a:lnTo>
                  <a:lnTo>
                    <a:pt x="38760" y="102328"/>
                  </a:lnTo>
                  <a:lnTo>
                    <a:pt x="38760" y="102930"/>
                  </a:lnTo>
                  <a:lnTo>
                    <a:pt x="38760" y="103505"/>
                  </a:lnTo>
                  <a:lnTo>
                    <a:pt x="38760" y="104289"/>
                  </a:lnTo>
                  <a:lnTo>
                    <a:pt x="38760" y="104890"/>
                  </a:lnTo>
                  <a:lnTo>
                    <a:pt x="38760" y="105465"/>
                  </a:lnTo>
                  <a:lnTo>
                    <a:pt x="38760" y="106066"/>
                  </a:lnTo>
                  <a:lnTo>
                    <a:pt x="38760" y="106641"/>
                  </a:lnTo>
                  <a:lnTo>
                    <a:pt x="38760" y="107425"/>
                  </a:lnTo>
                  <a:lnTo>
                    <a:pt x="38760" y="108026"/>
                  </a:lnTo>
                  <a:lnTo>
                    <a:pt x="38760" y="109020"/>
                  </a:lnTo>
                  <a:lnTo>
                    <a:pt x="38760" y="109203"/>
                  </a:lnTo>
                  <a:lnTo>
                    <a:pt x="38760" y="110196"/>
                  </a:lnTo>
                  <a:lnTo>
                    <a:pt x="38760" y="110771"/>
                  </a:lnTo>
                  <a:lnTo>
                    <a:pt x="38760" y="111372"/>
                  </a:lnTo>
                  <a:lnTo>
                    <a:pt x="38760" y="112156"/>
                  </a:lnTo>
                  <a:lnTo>
                    <a:pt x="38760" y="112731"/>
                  </a:lnTo>
                  <a:lnTo>
                    <a:pt x="38760" y="113332"/>
                  </a:lnTo>
                  <a:lnTo>
                    <a:pt x="38760" y="113907"/>
                  </a:lnTo>
                  <a:lnTo>
                    <a:pt x="38760" y="114509"/>
                  </a:lnTo>
                  <a:lnTo>
                    <a:pt x="38760" y="115293"/>
                  </a:lnTo>
                  <a:lnTo>
                    <a:pt x="38760" y="115868"/>
                  </a:lnTo>
                  <a:lnTo>
                    <a:pt x="38760" y="116469"/>
                  </a:lnTo>
                  <a:lnTo>
                    <a:pt x="38760" y="117044"/>
                  </a:lnTo>
                  <a:lnTo>
                    <a:pt x="38760" y="117645"/>
                  </a:lnTo>
                  <a:lnTo>
                    <a:pt x="38760" y="118429"/>
                  </a:lnTo>
                  <a:lnTo>
                    <a:pt x="38760" y="119004"/>
                  </a:lnTo>
                  <a:lnTo>
                    <a:pt x="38760" y="119605"/>
                  </a:lnTo>
                  <a:lnTo>
                    <a:pt x="38760" y="120573"/>
                  </a:lnTo>
                  <a:lnTo>
                    <a:pt x="38760" y="120782"/>
                  </a:lnTo>
                  <a:lnTo>
                    <a:pt x="38760" y="121749"/>
                  </a:lnTo>
                  <a:lnTo>
                    <a:pt x="38760" y="122350"/>
                  </a:lnTo>
                  <a:lnTo>
                    <a:pt x="38760" y="123134"/>
                  </a:lnTo>
                  <a:lnTo>
                    <a:pt x="38760" y="123709"/>
                  </a:lnTo>
                  <a:lnTo>
                    <a:pt x="38760" y="124310"/>
                  </a:lnTo>
                  <a:lnTo>
                    <a:pt x="38760" y="124885"/>
                  </a:lnTo>
                  <a:lnTo>
                    <a:pt x="38760" y="125486"/>
                  </a:lnTo>
                  <a:lnTo>
                    <a:pt x="38760" y="126271"/>
                  </a:lnTo>
                  <a:lnTo>
                    <a:pt x="38760" y="126846"/>
                  </a:lnTo>
                  <a:lnTo>
                    <a:pt x="38760" y="127447"/>
                  </a:lnTo>
                  <a:lnTo>
                    <a:pt x="38760" y="128022"/>
                  </a:lnTo>
                  <a:lnTo>
                    <a:pt x="38760" y="128623"/>
                  </a:lnTo>
                  <a:lnTo>
                    <a:pt x="38760" y="129407"/>
                  </a:lnTo>
                  <a:lnTo>
                    <a:pt x="38760" y="129982"/>
                  </a:lnTo>
                  <a:lnTo>
                    <a:pt x="38760" y="130583"/>
                  </a:lnTo>
                  <a:lnTo>
                    <a:pt x="38760" y="131550"/>
                  </a:lnTo>
                  <a:lnTo>
                    <a:pt x="38760" y="132152"/>
                  </a:lnTo>
                  <a:lnTo>
                    <a:pt x="38760" y="132727"/>
                  </a:lnTo>
                  <a:lnTo>
                    <a:pt x="38760" y="133328"/>
                  </a:lnTo>
                  <a:lnTo>
                    <a:pt x="38760" y="134112"/>
                  </a:lnTo>
                  <a:lnTo>
                    <a:pt x="38760" y="134687"/>
                  </a:lnTo>
                  <a:lnTo>
                    <a:pt x="38760" y="135288"/>
                  </a:lnTo>
                  <a:lnTo>
                    <a:pt x="38760" y="135863"/>
                  </a:lnTo>
                  <a:lnTo>
                    <a:pt x="38760" y="136464"/>
                  </a:lnTo>
                  <a:lnTo>
                    <a:pt x="38760" y="137248"/>
                  </a:lnTo>
                  <a:lnTo>
                    <a:pt x="38760" y="137823"/>
                  </a:lnTo>
                  <a:lnTo>
                    <a:pt x="38760" y="138425"/>
                  </a:lnTo>
                  <a:lnTo>
                    <a:pt x="38760" y="139000"/>
                  </a:lnTo>
                  <a:lnTo>
                    <a:pt x="38760" y="139601"/>
                  </a:lnTo>
                  <a:lnTo>
                    <a:pt x="38760" y="140385"/>
                  </a:lnTo>
                  <a:lnTo>
                    <a:pt x="38760" y="141169"/>
                  </a:lnTo>
                  <a:lnTo>
                    <a:pt x="38182" y="141561"/>
                  </a:lnTo>
                  <a:lnTo>
                    <a:pt x="38182" y="142528"/>
                  </a:lnTo>
                  <a:lnTo>
                    <a:pt x="38182" y="143129"/>
                  </a:lnTo>
                  <a:lnTo>
                    <a:pt x="38182" y="143704"/>
                  </a:lnTo>
                  <a:lnTo>
                    <a:pt x="38182" y="144306"/>
                  </a:lnTo>
                  <a:lnTo>
                    <a:pt x="38182" y="145090"/>
                  </a:lnTo>
                  <a:lnTo>
                    <a:pt x="38182" y="145665"/>
                  </a:lnTo>
                  <a:lnTo>
                    <a:pt x="38182" y="146266"/>
                  </a:lnTo>
                  <a:lnTo>
                    <a:pt x="38182" y="146841"/>
                  </a:lnTo>
                  <a:lnTo>
                    <a:pt x="38182" y="147442"/>
                  </a:lnTo>
                  <a:lnTo>
                    <a:pt x="38182" y="148226"/>
                  </a:lnTo>
                  <a:lnTo>
                    <a:pt x="38182" y="148801"/>
                  </a:lnTo>
                  <a:lnTo>
                    <a:pt x="38182" y="149402"/>
                  </a:lnTo>
                  <a:lnTo>
                    <a:pt x="38182" y="149977"/>
                  </a:lnTo>
                  <a:lnTo>
                    <a:pt x="38182" y="150579"/>
                  </a:lnTo>
                  <a:lnTo>
                    <a:pt x="38182" y="151363"/>
                  </a:lnTo>
                  <a:lnTo>
                    <a:pt x="38182" y="151938"/>
                  </a:lnTo>
                  <a:lnTo>
                    <a:pt x="38182" y="152931"/>
                  </a:lnTo>
                  <a:lnTo>
                    <a:pt x="38182" y="153114"/>
                  </a:lnTo>
                  <a:lnTo>
                    <a:pt x="38182" y="154107"/>
                  </a:lnTo>
                  <a:lnTo>
                    <a:pt x="38182" y="154682"/>
                  </a:lnTo>
                  <a:lnTo>
                    <a:pt x="38182" y="155283"/>
                  </a:lnTo>
                  <a:lnTo>
                    <a:pt x="38182" y="156067"/>
                  </a:lnTo>
                  <a:lnTo>
                    <a:pt x="38182" y="156643"/>
                  </a:lnTo>
                  <a:lnTo>
                    <a:pt x="38182" y="157244"/>
                  </a:lnTo>
                  <a:lnTo>
                    <a:pt x="38182" y="157819"/>
                  </a:lnTo>
                  <a:lnTo>
                    <a:pt x="38182" y="158420"/>
                  </a:lnTo>
                  <a:lnTo>
                    <a:pt x="38182" y="159204"/>
                  </a:lnTo>
                  <a:lnTo>
                    <a:pt x="38182" y="159779"/>
                  </a:lnTo>
                  <a:lnTo>
                    <a:pt x="38182" y="160380"/>
                  </a:lnTo>
                  <a:lnTo>
                    <a:pt x="38182" y="160955"/>
                  </a:lnTo>
                  <a:lnTo>
                    <a:pt x="38182" y="161556"/>
                  </a:lnTo>
                  <a:lnTo>
                    <a:pt x="38182" y="162523"/>
                  </a:lnTo>
                  <a:lnTo>
                    <a:pt x="38182" y="162916"/>
                  </a:lnTo>
                  <a:lnTo>
                    <a:pt x="38182" y="163909"/>
                  </a:lnTo>
                  <a:lnTo>
                    <a:pt x="38182" y="164484"/>
                  </a:lnTo>
                  <a:lnTo>
                    <a:pt x="38182" y="165085"/>
                  </a:lnTo>
                  <a:lnTo>
                    <a:pt x="38182" y="165660"/>
                  </a:lnTo>
                  <a:lnTo>
                    <a:pt x="38182" y="166261"/>
                  </a:lnTo>
                  <a:lnTo>
                    <a:pt x="38182" y="167045"/>
                  </a:lnTo>
                  <a:lnTo>
                    <a:pt x="38182" y="167620"/>
                  </a:lnTo>
                  <a:lnTo>
                    <a:pt x="38182" y="168222"/>
                  </a:lnTo>
                  <a:lnTo>
                    <a:pt x="38182" y="168797"/>
                  </a:lnTo>
                  <a:lnTo>
                    <a:pt x="38182" y="169398"/>
                  </a:lnTo>
                  <a:lnTo>
                    <a:pt x="38182" y="170182"/>
                  </a:lnTo>
                  <a:lnTo>
                    <a:pt x="38182" y="170783"/>
                  </a:lnTo>
                  <a:lnTo>
                    <a:pt x="38182" y="171358"/>
                  </a:lnTo>
                  <a:lnTo>
                    <a:pt x="38182" y="171959"/>
                  </a:lnTo>
                  <a:lnTo>
                    <a:pt x="38182" y="172534"/>
                  </a:lnTo>
                  <a:lnTo>
                    <a:pt x="38182" y="173527"/>
                  </a:lnTo>
                  <a:lnTo>
                    <a:pt x="38182" y="174102"/>
                  </a:lnTo>
                  <a:lnTo>
                    <a:pt x="38182" y="174887"/>
                  </a:lnTo>
                  <a:lnTo>
                    <a:pt x="38182" y="175488"/>
                  </a:lnTo>
                  <a:lnTo>
                    <a:pt x="38182" y="176063"/>
                  </a:lnTo>
                  <a:lnTo>
                    <a:pt x="38182" y="176664"/>
                  </a:lnTo>
                  <a:lnTo>
                    <a:pt x="38182" y="177239"/>
                  </a:lnTo>
                  <a:lnTo>
                    <a:pt x="38182" y="178023"/>
                  </a:lnTo>
                  <a:lnTo>
                    <a:pt x="38182" y="178624"/>
                  </a:lnTo>
                  <a:lnTo>
                    <a:pt x="38182" y="179199"/>
                  </a:lnTo>
                  <a:lnTo>
                    <a:pt x="38182" y="179800"/>
                  </a:lnTo>
                  <a:lnTo>
                    <a:pt x="38182" y="180376"/>
                  </a:lnTo>
                  <a:lnTo>
                    <a:pt x="38182" y="181160"/>
                  </a:lnTo>
                  <a:lnTo>
                    <a:pt x="38182" y="181761"/>
                  </a:lnTo>
                  <a:lnTo>
                    <a:pt x="38182" y="182336"/>
                  </a:lnTo>
                  <a:lnTo>
                    <a:pt x="38182" y="182937"/>
                  </a:lnTo>
                  <a:lnTo>
                    <a:pt x="38182" y="183512"/>
                  </a:lnTo>
                  <a:lnTo>
                    <a:pt x="38182" y="184296"/>
                  </a:lnTo>
                  <a:lnTo>
                    <a:pt x="38182" y="185080"/>
                  </a:lnTo>
                  <a:lnTo>
                    <a:pt x="38182" y="185472"/>
                  </a:lnTo>
                  <a:lnTo>
                    <a:pt x="38182" y="186466"/>
                  </a:lnTo>
                  <a:lnTo>
                    <a:pt x="38182" y="187041"/>
                  </a:lnTo>
                  <a:lnTo>
                    <a:pt x="38182" y="187642"/>
                  </a:lnTo>
                  <a:lnTo>
                    <a:pt x="38182" y="188217"/>
                  </a:lnTo>
                  <a:lnTo>
                    <a:pt x="38182" y="189001"/>
                  </a:lnTo>
                  <a:lnTo>
                    <a:pt x="38182" y="189602"/>
                  </a:lnTo>
                  <a:lnTo>
                    <a:pt x="38182" y="190177"/>
                  </a:lnTo>
                  <a:lnTo>
                    <a:pt x="38182" y="190778"/>
                  </a:lnTo>
                  <a:lnTo>
                    <a:pt x="38182" y="191353"/>
                  </a:lnTo>
                  <a:lnTo>
                    <a:pt x="38182" y="192137"/>
                  </a:lnTo>
                  <a:lnTo>
                    <a:pt x="38182" y="192739"/>
                  </a:lnTo>
                  <a:lnTo>
                    <a:pt x="38182" y="193314"/>
                  </a:lnTo>
                  <a:lnTo>
                    <a:pt x="38182" y="193915"/>
                  </a:lnTo>
                  <a:lnTo>
                    <a:pt x="38182" y="194882"/>
                  </a:lnTo>
                  <a:lnTo>
                    <a:pt x="38182" y="195274"/>
                  </a:lnTo>
                  <a:lnTo>
                    <a:pt x="38182" y="196058"/>
                  </a:lnTo>
                  <a:lnTo>
                    <a:pt x="38182" y="196842"/>
                  </a:lnTo>
                  <a:lnTo>
                    <a:pt x="38182" y="197443"/>
                  </a:lnTo>
                  <a:lnTo>
                    <a:pt x="38182" y="198018"/>
                  </a:lnTo>
                  <a:lnTo>
                    <a:pt x="38182" y="198620"/>
                  </a:lnTo>
                  <a:lnTo>
                    <a:pt x="38182" y="199195"/>
                  </a:lnTo>
                  <a:lnTo>
                    <a:pt x="38182" y="199979"/>
                  </a:lnTo>
                  <a:lnTo>
                    <a:pt x="38182" y="200580"/>
                  </a:lnTo>
                  <a:lnTo>
                    <a:pt x="38182" y="201155"/>
                  </a:lnTo>
                  <a:lnTo>
                    <a:pt x="38182" y="201756"/>
                  </a:lnTo>
                  <a:lnTo>
                    <a:pt x="38182" y="202331"/>
                  </a:lnTo>
                  <a:lnTo>
                    <a:pt x="38182" y="203115"/>
                  </a:lnTo>
                  <a:lnTo>
                    <a:pt x="38182" y="203716"/>
                  </a:lnTo>
                  <a:lnTo>
                    <a:pt x="38182" y="204291"/>
                  </a:lnTo>
                  <a:lnTo>
                    <a:pt x="38182" y="204893"/>
                  </a:lnTo>
                  <a:lnTo>
                    <a:pt x="38182" y="205860"/>
                  </a:lnTo>
                  <a:lnTo>
                    <a:pt x="38182" y="206461"/>
                  </a:lnTo>
                  <a:lnTo>
                    <a:pt x="38182" y="207036"/>
                  </a:lnTo>
                  <a:lnTo>
                    <a:pt x="38182" y="207820"/>
                  </a:lnTo>
                  <a:lnTo>
                    <a:pt x="38182" y="208421"/>
                  </a:lnTo>
                </a:path>
                <a:path w="914400" h="305435">
                  <a:moveTo>
                    <a:pt x="38182" y="208421"/>
                  </a:moveTo>
                  <a:lnTo>
                    <a:pt x="38182" y="208996"/>
                  </a:lnTo>
                  <a:lnTo>
                    <a:pt x="38182" y="209597"/>
                  </a:lnTo>
                  <a:lnTo>
                    <a:pt x="38182" y="210172"/>
                  </a:lnTo>
                  <a:lnTo>
                    <a:pt x="38182" y="210957"/>
                  </a:lnTo>
                  <a:lnTo>
                    <a:pt x="38182" y="211558"/>
                  </a:lnTo>
                  <a:lnTo>
                    <a:pt x="38182" y="212133"/>
                  </a:lnTo>
                  <a:lnTo>
                    <a:pt x="38182" y="212734"/>
                  </a:lnTo>
                  <a:lnTo>
                    <a:pt x="38182" y="213309"/>
                  </a:lnTo>
                  <a:lnTo>
                    <a:pt x="38182" y="214093"/>
                  </a:lnTo>
                  <a:lnTo>
                    <a:pt x="38182" y="214694"/>
                  </a:lnTo>
                  <a:lnTo>
                    <a:pt x="38182" y="215269"/>
                  </a:lnTo>
                  <a:lnTo>
                    <a:pt x="38182" y="215870"/>
                  </a:lnTo>
                  <a:lnTo>
                    <a:pt x="38182" y="216445"/>
                  </a:lnTo>
                  <a:lnTo>
                    <a:pt x="38182" y="217439"/>
                  </a:lnTo>
                  <a:lnTo>
                    <a:pt x="38182" y="218014"/>
                  </a:lnTo>
                  <a:lnTo>
                    <a:pt x="38182" y="218798"/>
                  </a:lnTo>
                  <a:lnTo>
                    <a:pt x="38182" y="219399"/>
                  </a:lnTo>
                  <a:lnTo>
                    <a:pt x="38182" y="219974"/>
                  </a:lnTo>
                  <a:lnTo>
                    <a:pt x="38182" y="220575"/>
                  </a:lnTo>
                  <a:lnTo>
                    <a:pt x="38182" y="221150"/>
                  </a:lnTo>
                  <a:lnTo>
                    <a:pt x="38182" y="221934"/>
                  </a:lnTo>
                  <a:lnTo>
                    <a:pt x="38182" y="222536"/>
                  </a:lnTo>
                  <a:lnTo>
                    <a:pt x="38182" y="223111"/>
                  </a:lnTo>
                  <a:lnTo>
                    <a:pt x="38182" y="223712"/>
                  </a:lnTo>
                  <a:lnTo>
                    <a:pt x="38182" y="224287"/>
                  </a:lnTo>
                  <a:lnTo>
                    <a:pt x="38182" y="225071"/>
                  </a:lnTo>
                  <a:lnTo>
                    <a:pt x="38182" y="225672"/>
                  </a:lnTo>
                  <a:lnTo>
                    <a:pt x="38182" y="226247"/>
                  </a:lnTo>
                  <a:lnTo>
                    <a:pt x="38182" y="227240"/>
                  </a:lnTo>
                  <a:lnTo>
                    <a:pt x="38182" y="227423"/>
                  </a:lnTo>
                  <a:lnTo>
                    <a:pt x="38182" y="228417"/>
                  </a:lnTo>
                  <a:lnTo>
                    <a:pt x="38182" y="228992"/>
                  </a:lnTo>
                  <a:lnTo>
                    <a:pt x="38182" y="229776"/>
                  </a:lnTo>
                  <a:lnTo>
                    <a:pt x="38182" y="230377"/>
                  </a:lnTo>
                  <a:lnTo>
                    <a:pt x="38182" y="230978"/>
                  </a:lnTo>
                  <a:lnTo>
                    <a:pt x="37395" y="231553"/>
                  </a:lnTo>
                  <a:lnTo>
                    <a:pt x="37395" y="232154"/>
                  </a:lnTo>
                  <a:lnTo>
                    <a:pt x="37395" y="232938"/>
                  </a:lnTo>
                  <a:lnTo>
                    <a:pt x="37395" y="233513"/>
                  </a:lnTo>
                  <a:lnTo>
                    <a:pt x="37395" y="234115"/>
                  </a:lnTo>
                  <a:lnTo>
                    <a:pt x="37395" y="234690"/>
                  </a:lnTo>
                  <a:lnTo>
                    <a:pt x="37395" y="235291"/>
                  </a:lnTo>
                  <a:lnTo>
                    <a:pt x="37395" y="236075"/>
                  </a:lnTo>
                  <a:lnTo>
                    <a:pt x="37395" y="236650"/>
                  </a:lnTo>
                  <a:lnTo>
                    <a:pt x="37395" y="237251"/>
                  </a:lnTo>
                  <a:lnTo>
                    <a:pt x="37395" y="238218"/>
                  </a:lnTo>
                  <a:lnTo>
                    <a:pt x="37395" y="238819"/>
                  </a:lnTo>
                  <a:lnTo>
                    <a:pt x="37395" y="239394"/>
                  </a:lnTo>
                  <a:lnTo>
                    <a:pt x="37395" y="239996"/>
                  </a:lnTo>
                  <a:lnTo>
                    <a:pt x="37395" y="240780"/>
                  </a:lnTo>
                  <a:lnTo>
                    <a:pt x="37395" y="241355"/>
                  </a:lnTo>
                  <a:lnTo>
                    <a:pt x="37395" y="241956"/>
                  </a:lnTo>
                  <a:lnTo>
                    <a:pt x="37395" y="242531"/>
                  </a:lnTo>
                  <a:lnTo>
                    <a:pt x="37395" y="243132"/>
                  </a:lnTo>
                  <a:lnTo>
                    <a:pt x="37395" y="243916"/>
                  </a:lnTo>
                  <a:lnTo>
                    <a:pt x="37395" y="244491"/>
                  </a:lnTo>
                  <a:lnTo>
                    <a:pt x="37395" y="245092"/>
                  </a:lnTo>
                  <a:lnTo>
                    <a:pt x="37395" y="245667"/>
                  </a:lnTo>
                  <a:lnTo>
                    <a:pt x="37395" y="246269"/>
                  </a:lnTo>
                  <a:lnTo>
                    <a:pt x="37395" y="247053"/>
                  </a:lnTo>
                  <a:lnTo>
                    <a:pt x="37395" y="247628"/>
                  </a:lnTo>
                  <a:lnTo>
                    <a:pt x="37395" y="248229"/>
                  </a:lnTo>
                  <a:lnTo>
                    <a:pt x="37395" y="248804"/>
                  </a:lnTo>
                  <a:lnTo>
                    <a:pt x="37395" y="249797"/>
                  </a:lnTo>
                  <a:lnTo>
                    <a:pt x="37395" y="250372"/>
                  </a:lnTo>
                  <a:lnTo>
                    <a:pt x="37395" y="250973"/>
                  </a:lnTo>
                  <a:lnTo>
                    <a:pt x="37395" y="251757"/>
                  </a:lnTo>
                  <a:lnTo>
                    <a:pt x="37395" y="252333"/>
                  </a:lnTo>
                  <a:lnTo>
                    <a:pt x="37395" y="252934"/>
                  </a:lnTo>
                  <a:lnTo>
                    <a:pt x="37395" y="253509"/>
                  </a:lnTo>
                  <a:lnTo>
                    <a:pt x="37395" y="254110"/>
                  </a:lnTo>
                  <a:lnTo>
                    <a:pt x="37395" y="254894"/>
                  </a:lnTo>
                  <a:lnTo>
                    <a:pt x="37395" y="255469"/>
                  </a:lnTo>
                  <a:lnTo>
                    <a:pt x="37395" y="256070"/>
                  </a:lnTo>
                  <a:lnTo>
                    <a:pt x="37395" y="256645"/>
                  </a:lnTo>
                  <a:lnTo>
                    <a:pt x="37395" y="257246"/>
                  </a:lnTo>
                  <a:lnTo>
                    <a:pt x="37395" y="258031"/>
                  </a:lnTo>
                  <a:lnTo>
                    <a:pt x="37395" y="258606"/>
                  </a:lnTo>
                  <a:lnTo>
                    <a:pt x="37395" y="259599"/>
                  </a:lnTo>
                  <a:lnTo>
                    <a:pt x="37395" y="259782"/>
                  </a:lnTo>
                  <a:lnTo>
                    <a:pt x="37395" y="260775"/>
                  </a:lnTo>
                  <a:lnTo>
                    <a:pt x="37395" y="261350"/>
                  </a:lnTo>
                  <a:lnTo>
                    <a:pt x="37395" y="261951"/>
                  </a:lnTo>
                  <a:lnTo>
                    <a:pt x="37395" y="262735"/>
                  </a:lnTo>
                  <a:lnTo>
                    <a:pt x="37395" y="263310"/>
                  </a:lnTo>
                  <a:lnTo>
                    <a:pt x="37395" y="263911"/>
                  </a:lnTo>
                  <a:lnTo>
                    <a:pt x="37395" y="264487"/>
                  </a:lnTo>
                  <a:lnTo>
                    <a:pt x="37395" y="265088"/>
                  </a:lnTo>
                  <a:lnTo>
                    <a:pt x="37395" y="265872"/>
                  </a:lnTo>
                  <a:lnTo>
                    <a:pt x="37395" y="266447"/>
                  </a:lnTo>
                  <a:lnTo>
                    <a:pt x="37395" y="267048"/>
                  </a:lnTo>
                  <a:lnTo>
                    <a:pt x="37395" y="267623"/>
                  </a:lnTo>
                  <a:lnTo>
                    <a:pt x="37395" y="268224"/>
                  </a:lnTo>
                  <a:lnTo>
                    <a:pt x="37395" y="269008"/>
                  </a:lnTo>
                  <a:lnTo>
                    <a:pt x="37395" y="269583"/>
                  </a:lnTo>
                  <a:lnTo>
                    <a:pt x="37395" y="270577"/>
                  </a:lnTo>
                  <a:lnTo>
                    <a:pt x="37395" y="271152"/>
                  </a:lnTo>
                  <a:lnTo>
                    <a:pt x="37395" y="271753"/>
                  </a:lnTo>
                  <a:lnTo>
                    <a:pt x="37395" y="272328"/>
                  </a:lnTo>
                  <a:lnTo>
                    <a:pt x="37395" y="272929"/>
                  </a:lnTo>
                  <a:lnTo>
                    <a:pt x="37395" y="273713"/>
                  </a:lnTo>
                  <a:lnTo>
                    <a:pt x="37395" y="274288"/>
                  </a:lnTo>
                  <a:lnTo>
                    <a:pt x="37395" y="274889"/>
                  </a:lnTo>
                  <a:lnTo>
                    <a:pt x="37395" y="275464"/>
                  </a:lnTo>
                  <a:lnTo>
                    <a:pt x="37395" y="276065"/>
                  </a:lnTo>
                  <a:lnTo>
                    <a:pt x="37395" y="276850"/>
                  </a:lnTo>
                  <a:lnTo>
                    <a:pt x="37395" y="277425"/>
                  </a:lnTo>
                  <a:lnTo>
                    <a:pt x="37395" y="278026"/>
                  </a:lnTo>
                  <a:lnTo>
                    <a:pt x="38182" y="278601"/>
                  </a:lnTo>
                  <a:lnTo>
                    <a:pt x="38182" y="279202"/>
                  </a:lnTo>
                  <a:lnTo>
                    <a:pt x="38760" y="279986"/>
                  </a:lnTo>
                  <a:lnTo>
                    <a:pt x="39363" y="280770"/>
                  </a:lnTo>
                  <a:lnTo>
                    <a:pt x="39363" y="281162"/>
                  </a:lnTo>
                  <a:lnTo>
                    <a:pt x="39941" y="281162"/>
                  </a:lnTo>
                  <a:lnTo>
                    <a:pt x="40544" y="282129"/>
                  </a:lnTo>
                  <a:lnTo>
                    <a:pt x="41332" y="282129"/>
                  </a:lnTo>
                  <a:lnTo>
                    <a:pt x="41909" y="282731"/>
                  </a:lnTo>
                  <a:lnTo>
                    <a:pt x="42513" y="282731"/>
                  </a:lnTo>
                  <a:lnTo>
                    <a:pt x="43090" y="282731"/>
                  </a:lnTo>
                  <a:lnTo>
                    <a:pt x="44087" y="282731"/>
                  </a:lnTo>
                  <a:lnTo>
                    <a:pt x="44691" y="282731"/>
                  </a:lnTo>
                  <a:lnTo>
                    <a:pt x="45268" y="282731"/>
                  </a:lnTo>
                  <a:lnTo>
                    <a:pt x="46055" y="282731"/>
                  </a:lnTo>
                  <a:lnTo>
                    <a:pt x="46659" y="282731"/>
                  </a:lnTo>
                  <a:lnTo>
                    <a:pt x="47236" y="282731"/>
                  </a:lnTo>
                  <a:lnTo>
                    <a:pt x="47840" y="282731"/>
                  </a:lnTo>
                  <a:lnTo>
                    <a:pt x="48417" y="282731"/>
                  </a:lnTo>
                  <a:lnTo>
                    <a:pt x="49204" y="282731"/>
                  </a:lnTo>
                  <a:lnTo>
                    <a:pt x="49808" y="282731"/>
                  </a:lnTo>
                  <a:lnTo>
                    <a:pt x="50385" y="282731"/>
                  </a:lnTo>
                  <a:lnTo>
                    <a:pt x="50989" y="282129"/>
                  </a:lnTo>
                  <a:lnTo>
                    <a:pt x="51566" y="282129"/>
                  </a:lnTo>
                  <a:lnTo>
                    <a:pt x="52353" y="282129"/>
                  </a:lnTo>
                  <a:lnTo>
                    <a:pt x="52957" y="282129"/>
                  </a:lnTo>
                  <a:lnTo>
                    <a:pt x="53534" y="282129"/>
                  </a:lnTo>
                  <a:lnTo>
                    <a:pt x="54138" y="282129"/>
                  </a:lnTo>
                  <a:lnTo>
                    <a:pt x="55109" y="282129"/>
                  </a:lnTo>
                  <a:lnTo>
                    <a:pt x="55713" y="282129"/>
                  </a:lnTo>
                  <a:lnTo>
                    <a:pt x="56290" y="282129"/>
                  </a:lnTo>
                  <a:lnTo>
                    <a:pt x="57077" y="282129"/>
                  </a:lnTo>
                  <a:lnTo>
                    <a:pt x="57681" y="282129"/>
                  </a:lnTo>
                  <a:lnTo>
                    <a:pt x="58258" y="282129"/>
                  </a:lnTo>
                  <a:lnTo>
                    <a:pt x="58862" y="282129"/>
                  </a:lnTo>
                  <a:lnTo>
                    <a:pt x="59439" y="282129"/>
                  </a:lnTo>
                  <a:lnTo>
                    <a:pt x="60226" y="282129"/>
                  </a:lnTo>
                  <a:lnTo>
                    <a:pt x="60830" y="282129"/>
                  </a:lnTo>
                  <a:lnTo>
                    <a:pt x="61407" y="282129"/>
                  </a:lnTo>
                  <a:lnTo>
                    <a:pt x="62011" y="282129"/>
                  </a:lnTo>
                  <a:lnTo>
                    <a:pt x="62588" y="282129"/>
                  </a:lnTo>
                  <a:lnTo>
                    <a:pt x="63375" y="282129"/>
                  </a:lnTo>
                  <a:lnTo>
                    <a:pt x="63979" y="281162"/>
                  </a:lnTo>
                  <a:lnTo>
                    <a:pt x="64950" y="281162"/>
                  </a:lnTo>
                  <a:lnTo>
                    <a:pt x="65160" y="281162"/>
                  </a:lnTo>
                  <a:lnTo>
                    <a:pt x="66131" y="281162"/>
                  </a:lnTo>
                  <a:lnTo>
                    <a:pt x="66734" y="281162"/>
                  </a:lnTo>
                  <a:lnTo>
                    <a:pt x="67312" y="281162"/>
                  </a:lnTo>
                  <a:lnTo>
                    <a:pt x="68099" y="281162"/>
                  </a:lnTo>
                  <a:lnTo>
                    <a:pt x="68703" y="281162"/>
                  </a:lnTo>
                  <a:lnTo>
                    <a:pt x="69280" y="281162"/>
                  </a:lnTo>
                  <a:lnTo>
                    <a:pt x="69884" y="281162"/>
                  </a:lnTo>
                  <a:lnTo>
                    <a:pt x="70461" y="281162"/>
                  </a:lnTo>
                  <a:lnTo>
                    <a:pt x="71248" y="281162"/>
                  </a:lnTo>
                  <a:lnTo>
                    <a:pt x="71852" y="281162"/>
                  </a:lnTo>
                  <a:lnTo>
                    <a:pt x="72429" y="281162"/>
                  </a:lnTo>
                  <a:lnTo>
                    <a:pt x="73033" y="281162"/>
                  </a:lnTo>
                  <a:lnTo>
                    <a:pt x="73610" y="281162"/>
                  </a:lnTo>
                  <a:lnTo>
                    <a:pt x="74397" y="281162"/>
                  </a:lnTo>
                  <a:lnTo>
                    <a:pt x="75001" y="281162"/>
                  </a:lnTo>
                  <a:lnTo>
                    <a:pt x="75578" y="281162"/>
                  </a:lnTo>
                  <a:lnTo>
                    <a:pt x="76575" y="281162"/>
                  </a:lnTo>
                  <a:lnTo>
                    <a:pt x="76759" y="280770"/>
                  </a:lnTo>
                  <a:lnTo>
                    <a:pt x="77756" y="280770"/>
                  </a:lnTo>
                  <a:lnTo>
                    <a:pt x="78334" y="280770"/>
                  </a:lnTo>
                  <a:lnTo>
                    <a:pt x="79121" y="280770"/>
                  </a:lnTo>
                  <a:lnTo>
                    <a:pt x="79724" y="280770"/>
                  </a:lnTo>
                  <a:lnTo>
                    <a:pt x="80302" y="280770"/>
                  </a:lnTo>
                  <a:lnTo>
                    <a:pt x="80905" y="280770"/>
                  </a:lnTo>
                  <a:lnTo>
                    <a:pt x="81483" y="280770"/>
                  </a:lnTo>
                  <a:lnTo>
                    <a:pt x="82270" y="280770"/>
                  </a:lnTo>
                  <a:lnTo>
                    <a:pt x="82874" y="280770"/>
                  </a:lnTo>
                  <a:lnTo>
                    <a:pt x="83451" y="280770"/>
                  </a:lnTo>
                  <a:lnTo>
                    <a:pt x="84055" y="280770"/>
                  </a:lnTo>
                  <a:lnTo>
                    <a:pt x="84632" y="280770"/>
                  </a:lnTo>
                  <a:lnTo>
                    <a:pt x="85419" y="280770"/>
                  </a:lnTo>
                  <a:lnTo>
                    <a:pt x="86206" y="280770"/>
                  </a:lnTo>
                  <a:lnTo>
                    <a:pt x="86600" y="280770"/>
                  </a:lnTo>
                  <a:lnTo>
                    <a:pt x="87597" y="280770"/>
                  </a:lnTo>
                  <a:lnTo>
                    <a:pt x="88175" y="280770"/>
                  </a:lnTo>
                  <a:lnTo>
                    <a:pt x="88778" y="280770"/>
                  </a:lnTo>
                  <a:lnTo>
                    <a:pt x="89356" y="280770"/>
                  </a:lnTo>
                  <a:lnTo>
                    <a:pt x="90143" y="279986"/>
                  </a:lnTo>
                  <a:lnTo>
                    <a:pt x="90746" y="279986"/>
                  </a:lnTo>
                  <a:lnTo>
                    <a:pt x="91324" y="279986"/>
                  </a:lnTo>
                  <a:lnTo>
                    <a:pt x="91927" y="279986"/>
                  </a:lnTo>
                  <a:lnTo>
                    <a:pt x="92505" y="279986"/>
                  </a:lnTo>
                  <a:lnTo>
                    <a:pt x="93292" y="279986"/>
                  </a:lnTo>
                  <a:lnTo>
                    <a:pt x="93895" y="279986"/>
                  </a:lnTo>
                  <a:lnTo>
                    <a:pt x="94473" y="279986"/>
                  </a:lnTo>
                  <a:lnTo>
                    <a:pt x="95076" y="279986"/>
                  </a:lnTo>
                  <a:lnTo>
                    <a:pt x="95654" y="279986"/>
                  </a:lnTo>
                </a:path>
                <a:path w="914400" h="305435">
                  <a:moveTo>
                    <a:pt x="95654" y="279986"/>
                  </a:moveTo>
                  <a:lnTo>
                    <a:pt x="96441" y="279986"/>
                  </a:lnTo>
                  <a:lnTo>
                    <a:pt x="97228" y="279986"/>
                  </a:lnTo>
                  <a:lnTo>
                    <a:pt x="98016" y="279986"/>
                  </a:lnTo>
                  <a:lnTo>
                    <a:pt x="98619" y="279986"/>
                  </a:lnTo>
                  <a:lnTo>
                    <a:pt x="99196" y="279986"/>
                  </a:lnTo>
                  <a:lnTo>
                    <a:pt x="99800" y="279986"/>
                  </a:lnTo>
                  <a:lnTo>
                    <a:pt x="100377" y="279986"/>
                  </a:lnTo>
                  <a:lnTo>
                    <a:pt x="101165" y="279986"/>
                  </a:lnTo>
                  <a:lnTo>
                    <a:pt x="101768" y="279986"/>
                  </a:lnTo>
                  <a:lnTo>
                    <a:pt x="102346" y="279986"/>
                  </a:lnTo>
                  <a:lnTo>
                    <a:pt x="102949" y="279986"/>
                  </a:lnTo>
                  <a:lnTo>
                    <a:pt x="103527" y="279202"/>
                  </a:lnTo>
                  <a:lnTo>
                    <a:pt x="104314" y="279202"/>
                  </a:lnTo>
                  <a:lnTo>
                    <a:pt x="104917" y="279202"/>
                  </a:lnTo>
                  <a:lnTo>
                    <a:pt x="105495" y="279202"/>
                  </a:lnTo>
                  <a:lnTo>
                    <a:pt x="106098" y="279202"/>
                  </a:lnTo>
                  <a:lnTo>
                    <a:pt x="106676" y="279202"/>
                  </a:lnTo>
                  <a:lnTo>
                    <a:pt x="107463" y="279202"/>
                  </a:lnTo>
                  <a:lnTo>
                    <a:pt x="108066" y="279202"/>
                  </a:lnTo>
                  <a:lnTo>
                    <a:pt x="109064" y="279202"/>
                  </a:lnTo>
                  <a:lnTo>
                    <a:pt x="109641" y="279202"/>
                  </a:lnTo>
                  <a:lnTo>
                    <a:pt x="110245" y="279202"/>
                  </a:lnTo>
                  <a:lnTo>
                    <a:pt x="110822" y="279202"/>
                  </a:lnTo>
                  <a:lnTo>
                    <a:pt x="111426" y="279202"/>
                  </a:lnTo>
                  <a:lnTo>
                    <a:pt x="112213" y="279202"/>
                  </a:lnTo>
                  <a:lnTo>
                    <a:pt x="112790" y="279202"/>
                  </a:lnTo>
                  <a:lnTo>
                    <a:pt x="113394" y="279202"/>
                  </a:lnTo>
                  <a:lnTo>
                    <a:pt x="113971" y="279202"/>
                  </a:lnTo>
                  <a:lnTo>
                    <a:pt x="114575" y="279202"/>
                  </a:lnTo>
                  <a:lnTo>
                    <a:pt x="115362" y="279202"/>
                  </a:lnTo>
                  <a:lnTo>
                    <a:pt x="115939" y="279202"/>
                  </a:lnTo>
                  <a:lnTo>
                    <a:pt x="116543" y="278601"/>
                  </a:lnTo>
                  <a:lnTo>
                    <a:pt x="117120" y="278601"/>
                  </a:lnTo>
                  <a:lnTo>
                    <a:pt x="117724" y="278601"/>
                  </a:lnTo>
                  <a:lnTo>
                    <a:pt x="118695" y="278601"/>
                  </a:lnTo>
                  <a:lnTo>
                    <a:pt x="119088" y="278601"/>
                  </a:lnTo>
                  <a:lnTo>
                    <a:pt x="120086" y="278601"/>
                  </a:lnTo>
                  <a:lnTo>
                    <a:pt x="120663" y="278601"/>
                  </a:lnTo>
                  <a:lnTo>
                    <a:pt x="121266" y="278601"/>
                  </a:lnTo>
                  <a:lnTo>
                    <a:pt x="121844" y="278601"/>
                  </a:lnTo>
                  <a:lnTo>
                    <a:pt x="122447" y="278601"/>
                  </a:lnTo>
                  <a:lnTo>
                    <a:pt x="123235" y="278601"/>
                  </a:lnTo>
                  <a:lnTo>
                    <a:pt x="123812" y="278601"/>
                  </a:lnTo>
                  <a:lnTo>
                    <a:pt x="124416" y="278601"/>
                  </a:lnTo>
                  <a:lnTo>
                    <a:pt x="124993" y="278601"/>
                  </a:lnTo>
                  <a:lnTo>
                    <a:pt x="125597" y="278601"/>
                  </a:lnTo>
                  <a:lnTo>
                    <a:pt x="126384" y="278601"/>
                  </a:lnTo>
                  <a:lnTo>
                    <a:pt x="126961" y="278601"/>
                  </a:lnTo>
                  <a:lnTo>
                    <a:pt x="127565" y="278601"/>
                  </a:lnTo>
                  <a:lnTo>
                    <a:pt x="128142" y="278601"/>
                  </a:lnTo>
                  <a:lnTo>
                    <a:pt x="128746" y="278601"/>
                  </a:lnTo>
                  <a:lnTo>
                    <a:pt x="129533" y="278026"/>
                  </a:lnTo>
                  <a:lnTo>
                    <a:pt x="130320" y="278026"/>
                  </a:lnTo>
                  <a:lnTo>
                    <a:pt x="131107" y="278026"/>
                  </a:lnTo>
                  <a:lnTo>
                    <a:pt x="131685" y="278026"/>
                  </a:lnTo>
                  <a:lnTo>
                    <a:pt x="132288" y="278026"/>
                  </a:lnTo>
                  <a:lnTo>
                    <a:pt x="132866" y="278026"/>
                  </a:lnTo>
                  <a:lnTo>
                    <a:pt x="133469" y="278026"/>
                  </a:lnTo>
                  <a:lnTo>
                    <a:pt x="134257" y="278026"/>
                  </a:lnTo>
                  <a:lnTo>
                    <a:pt x="134834" y="278026"/>
                  </a:lnTo>
                  <a:lnTo>
                    <a:pt x="135437" y="278026"/>
                  </a:lnTo>
                  <a:lnTo>
                    <a:pt x="136015" y="278026"/>
                  </a:lnTo>
                  <a:lnTo>
                    <a:pt x="136618" y="278026"/>
                  </a:lnTo>
                  <a:lnTo>
                    <a:pt x="137406" y="278026"/>
                  </a:lnTo>
                  <a:lnTo>
                    <a:pt x="137983" y="278026"/>
                  </a:lnTo>
                  <a:lnTo>
                    <a:pt x="138587" y="278026"/>
                  </a:lnTo>
                  <a:lnTo>
                    <a:pt x="139164" y="278026"/>
                  </a:lnTo>
                  <a:lnTo>
                    <a:pt x="139768" y="278026"/>
                  </a:lnTo>
                  <a:lnTo>
                    <a:pt x="140555" y="278026"/>
                  </a:lnTo>
                  <a:lnTo>
                    <a:pt x="141342" y="278026"/>
                  </a:lnTo>
                  <a:lnTo>
                    <a:pt x="142129" y="278026"/>
                  </a:lnTo>
                  <a:lnTo>
                    <a:pt x="142707" y="277425"/>
                  </a:lnTo>
                  <a:lnTo>
                    <a:pt x="143310" y="277425"/>
                  </a:lnTo>
                  <a:lnTo>
                    <a:pt x="143888" y="277425"/>
                  </a:lnTo>
                  <a:lnTo>
                    <a:pt x="144491" y="277425"/>
                  </a:lnTo>
                  <a:lnTo>
                    <a:pt x="145278" y="277425"/>
                  </a:lnTo>
                  <a:lnTo>
                    <a:pt x="145856" y="277425"/>
                  </a:lnTo>
                  <a:lnTo>
                    <a:pt x="146459" y="277425"/>
                  </a:lnTo>
                  <a:lnTo>
                    <a:pt x="147037" y="277425"/>
                  </a:lnTo>
                  <a:lnTo>
                    <a:pt x="147640" y="277425"/>
                  </a:lnTo>
                  <a:lnTo>
                    <a:pt x="148428" y="277425"/>
                  </a:lnTo>
                  <a:lnTo>
                    <a:pt x="149005" y="277425"/>
                  </a:lnTo>
                  <a:lnTo>
                    <a:pt x="149608" y="277425"/>
                  </a:lnTo>
                  <a:lnTo>
                    <a:pt x="150186" y="277425"/>
                  </a:lnTo>
                  <a:lnTo>
                    <a:pt x="151183" y="277425"/>
                  </a:lnTo>
                  <a:lnTo>
                    <a:pt x="151577" y="277425"/>
                  </a:lnTo>
                  <a:lnTo>
                    <a:pt x="152364" y="277425"/>
                  </a:lnTo>
                  <a:lnTo>
                    <a:pt x="153151" y="277425"/>
                  </a:lnTo>
                  <a:lnTo>
                    <a:pt x="153729" y="277425"/>
                  </a:lnTo>
                  <a:lnTo>
                    <a:pt x="154332" y="277425"/>
                  </a:lnTo>
                  <a:lnTo>
                    <a:pt x="154909" y="277425"/>
                  </a:lnTo>
                  <a:lnTo>
                    <a:pt x="155513" y="277425"/>
                  </a:lnTo>
                  <a:lnTo>
                    <a:pt x="156300" y="276850"/>
                  </a:lnTo>
                  <a:lnTo>
                    <a:pt x="156878" y="276850"/>
                  </a:lnTo>
                  <a:lnTo>
                    <a:pt x="157481" y="276850"/>
                  </a:lnTo>
                  <a:lnTo>
                    <a:pt x="158059" y="276850"/>
                  </a:lnTo>
                  <a:lnTo>
                    <a:pt x="158662" y="276850"/>
                  </a:lnTo>
                  <a:lnTo>
                    <a:pt x="159449" y="276850"/>
                  </a:lnTo>
                  <a:lnTo>
                    <a:pt x="160027" y="276850"/>
                  </a:lnTo>
                  <a:lnTo>
                    <a:pt x="160630" y="276850"/>
                  </a:lnTo>
                  <a:lnTo>
                    <a:pt x="161208" y="276850"/>
                  </a:lnTo>
                  <a:lnTo>
                    <a:pt x="161811" y="276850"/>
                  </a:lnTo>
                  <a:lnTo>
                    <a:pt x="162782" y="276850"/>
                  </a:lnTo>
                  <a:lnTo>
                    <a:pt x="163176" y="276850"/>
                  </a:lnTo>
                  <a:lnTo>
                    <a:pt x="164173" y="276850"/>
                  </a:lnTo>
                  <a:lnTo>
                    <a:pt x="164750" y="276850"/>
                  </a:lnTo>
                  <a:lnTo>
                    <a:pt x="165354" y="276850"/>
                  </a:lnTo>
                  <a:lnTo>
                    <a:pt x="165931" y="276850"/>
                  </a:lnTo>
                  <a:lnTo>
                    <a:pt x="166535" y="276850"/>
                  </a:lnTo>
                  <a:lnTo>
                    <a:pt x="167322" y="276850"/>
                  </a:lnTo>
                  <a:lnTo>
                    <a:pt x="167900" y="276850"/>
                  </a:lnTo>
                  <a:lnTo>
                    <a:pt x="168503" y="276850"/>
                  </a:lnTo>
                  <a:lnTo>
                    <a:pt x="169080" y="276066"/>
                  </a:lnTo>
                  <a:lnTo>
                    <a:pt x="169684" y="276066"/>
                  </a:lnTo>
                  <a:lnTo>
                    <a:pt x="170471" y="276066"/>
                  </a:lnTo>
                  <a:lnTo>
                    <a:pt x="171049" y="276066"/>
                  </a:lnTo>
                  <a:lnTo>
                    <a:pt x="171652" y="276066"/>
                  </a:lnTo>
                  <a:lnTo>
                    <a:pt x="172623" y="276066"/>
                  </a:lnTo>
                  <a:lnTo>
                    <a:pt x="172833" y="276066"/>
                  </a:lnTo>
                  <a:lnTo>
                    <a:pt x="173804" y="276066"/>
                  </a:lnTo>
                  <a:lnTo>
                    <a:pt x="174408" y="276066"/>
                  </a:lnTo>
                  <a:lnTo>
                    <a:pt x="175195" y="276066"/>
                  </a:lnTo>
                  <a:lnTo>
                    <a:pt x="175799" y="276066"/>
                  </a:lnTo>
                  <a:lnTo>
                    <a:pt x="176376" y="276066"/>
                  </a:lnTo>
                  <a:lnTo>
                    <a:pt x="176980" y="276066"/>
                  </a:lnTo>
                  <a:lnTo>
                    <a:pt x="177557" y="276066"/>
                  </a:lnTo>
                  <a:lnTo>
                    <a:pt x="178344" y="276066"/>
                  </a:lnTo>
                  <a:lnTo>
                    <a:pt x="178948" y="276066"/>
                  </a:lnTo>
                  <a:lnTo>
                    <a:pt x="179525" y="276066"/>
                  </a:lnTo>
                  <a:lnTo>
                    <a:pt x="180129" y="276066"/>
                  </a:lnTo>
                  <a:lnTo>
                    <a:pt x="180706" y="276066"/>
                  </a:lnTo>
                  <a:lnTo>
                    <a:pt x="181493" y="276066"/>
                  </a:lnTo>
                  <a:lnTo>
                    <a:pt x="182097" y="275464"/>
                  </a:lnTo>
                  <a:lnTo>
                    <a:pt x="182674" y="275464"/>
                  </a:lnTo>
                  <a:lnTo>
                    <a:pt x="183671" y="275464"/>
                  </a:lnTo>
                  <a:lnTo>
                    <a:pt x="184249" y="275464"/>
                  </a:lnTo>
                  <a:lnTo>
                    <a:pt x="184852" y="275464"/>
                  </a:lnTo>
                  <a:lnTo>
                    <a:pt x="185430" y="275464"/>
                  </a:lnTo>
                  <a:lnTo>
                    <a:pt x="186217" y="275464"/>
                  </a:lnTo>
                  <a:lnTo>
                    <a:pt x="186820" y="275464"/>
                  </a:lnTo>
                  <a:lnTo>
                    <a:pt x="187398" y="275464"/>
                  </a:lnTo>
                  <a:lnTo>
                    <a:pt x="188001" y="275464"/>
                  </a:lnTo>
                  <a:lnTo>
                    <a:pt x="188579" y="275464"/>
                  </a:lnTo>
                  <a:lnTo>
                    <a:pt x="189366" y="275464"/>
                  </a:lnTo>
                  <a:lnTo>
                    <a:pt x="189970" y="275464"/>
                  </a:lnTo>
                  <a:lnTo>
                    <a:pt x="190547" y="275464"/>
                  </a:lnTo>
                  <a:lnTo>
                    <a:pt x="191150" y="275464"/>
                  </a:lnTo>
                  <a:lnTo>
                    <a:pt x="191728" y="275464"/>
                  </a:lnTo>
                  <a:lnTo>
                    <a:pt x="192515" y="275464"/>
                  </a:lnTo>
                  <a:lnTo>
                    <a:pt x="193119" y="275464"/>
                  </a:lnTo>
                  <a:lnTo>
                    <a:pt x="193696" y="275464"/>
                  </a:lnTo>
                  <a:lnTo>
                    <a:pt x="194300" y="275464"/>
                  </a:lnTo>
                  <a:lnTo>
                    <a:pt x="195271" y="274889"/>
                  </a:lnTo>
                  <a:lnTo>
                    <a:pt x="195874" y="274889"/>
                  </a:lnTo>
                  <a:lnTo>
                    <a:pt x="196452" y="274889"/>
                  </a:lnTo>
                  <a:lnTo>
                    <a:pt x="197239" y="274889"/>
                  </a:lnTo>
                  <a:lnTo>
                    <a:pt x="197842" y="274889"/>
                  </a:lnTo>
                  <a:lnTo>
                    <a:pt x="198420" y="274889"/>
                  </a:lnTo>
                  <a:lnTo>
                    <a:pt x="199023" y="274889"/>
                  </a:lnTo>
                  <a:lnTo>
                    <a:pt x="199601" y="274889"/>
                  </a:lnTo>
                  <a:lnTo>
                    <a:pt x="200388" y="274889"/>
                  </a:lnTo>
                  <a:lnTo>
                    <a:pt x="200991" y="274889"/>
                  </a:lnTo>
                  <a:lnTo>
                    <a:pt x="201569" y="274889"/>
                  </a:lnTo>
                  <a:lnTo>
                    <a:pt x="202172" y="274889"/>
                  </a:lnTo>
                  <a:lnTo>
                    <a:pt x="202750" y="274889"/>
                  </a:lnTo>
                  <a:lnTo>
                    <a:pt x="203537" y="274889"/>
                  </a:lnTo>
                  <a:lnTo>
                    <a:pt x="204141" y="274889"/>
                  </a:lnTo>
                  <a:lnTo>
                    <a:pt x="205112" y="274889"/>
                  </a:lnTo>
                  <a:lnTo>
                    <a:pt x="205321" y="274889"/>
                  </a:lnTo>
                  <a:lnTo>
                    <a:pt x="206292" y="274889"/>
                  </a:lnTo>
                  <a:lnTo>
                    <a:pt x="206896" y="274889"/>
                  </a:lnTo>
                  <a:lnTo>
                    <a:pt x="207473" y="274889"/>
                  </a:lnTo>
                  <a:lnTo>
                    <a:pt x="208261" y="274889"/>
                  </a:lnTo>
                  <a:lnTo>
                    <a:pt x="208864" y="274288"/>
                  </a:lnTo>
                  <a:lnTo>
                    <a:pt x="209442" y="274288"/>
                  </a:lnTo>
                  <a:lnTo>
                    <a:pt x="210045" y="274288"/>
                  </a:lnTo>
                  <a:lnTo>
                    <a:pt x="210622" y="274288"/>
                  </a:lnTo>
                  <a:lnTo>
                    <a:pt x="211410" y="274288"/>
                  </a:lnTo>
                  <a:lnTo>
                    <a:pt x="212013" y="274288"/>
                  </a:lnTo>
                  <a:lnTo>
                    <a:pt x="212591" y="274288"/>
                  </a:lnTo>
                  <a:lnTo>
                    <a:pt x="213194" y="274288"/>
                  </a:lnTo>
                  <a:lnTo>
                    <a:pt x="213772" y="274288"/>
                  </a:lnTo>
                  <a:lnTo>
                    <a:pt x="214559" y="274288"/>
                  </a:lnTo>
                  <a:lnTo>
                    <a:pt x="215162" y="274288"/>
                  </a:lnTo>
                  <a:lnTo>
                    <a:pt x="215740" y="274288"/>
                  </a:lnTo>
                  <a:lnTo>
                    <a:pt x="216737" y="274288"/>
                  </a:lnTo>
                  <a:lnTo>
                    <a:pt x="217314" y="274288"/>
                  </a:lnTo>
                  <a:lnTo>
                    <a:pt x="217918" y="274288"/>
                  </a:lnTo>
                  <a:lnTo>
                    <a:pt x="218495" y="274288"/>
                  </a:lnTo>
                  <a:lnTo>
                    <a:pt x="219283" y="274288"/>
                  </a:lnTo>
                  <a:lnTo>
                    <a:pt x="219886" y="274288"/>
                  </a:lnTo>
                  <a:lnTo>
                    <a:pt x="220463" y="274288"/>
                  </a:lnTo>
                  <a:lnTo>
                    <a:pt x="221067" y="274288"/>
                  </a:lnTo>
                  <a:lnTo>
                    <a:pt x="221644" y="273713"/>
                  </a:lnTo>
                  <a:lnTo>
                    <a:pt x="222432" y="273713"/>
                  </a:lnTo>
                  <a:lnTo>
                    <a:pt x="223035" y="273713"/>
                  </a:lnTo>
                  <a:lnTo>
                    <a:pt x="223613" y="273713"/>
                  </a:lnTo>
                  <a:lnTo>
                    <a:pt x="224216" y="273713"/>
                  </a:lnTo>
                  <a:lnTo>
                    <a:pt x="224793" y="273713"/>
                  </a:lnTo>
                  <a:lnTo>
                    <a:pt x="225581" y="273713"/>
                  </a:lnTo>
                </a:path>
                <a:path w="914400" h="305435">
                  <a:moveTo>
                    <a:pt x="225581" y="273713"/>
                  </a:moveTo>
                  <a:lnTo>
                    <a:pt x="226368" y="273713"/>
                  </a:lnTo>
                  <a:lnTo>
                    <a:pt x="226762" y="273713"/>
                  </a:lnTo>
                  <a:lnTo>
                    <a:pt x="227759" y="273713"/>
                  </a:lnTo>
                  <a:lnTo>
                    <a:pt x="228336" y="273713"/>
                  </a:lnTo>
                  <a:lnTo>
                    <a:pt x="228940" y="273713"/>
                  </a:lnTo>
                  <a:lnTo>
                    <a:pt x="229517" y="273713"/>
                  </a:lnTo>
                  <a:lnTo>
                    <a:pt x="230304" y="273713"/>
                  </a:lnTo>
                  <a:lnTo>
                    <a:pt x="230908" y="273713"/>
                  </a:lnTo>
                  <a:lnTo>
                    <a:pt x="231485" y="273713"/>
                  </a:lnTo>
                  <a:lnTo>
                    <a:pt x="232089" y="273713"/>
                  </a:lnTo>
                  <a:lnTo>
                    <a:pt x="232666" y="273713"/>
                  </a:lnTo>
                  <a:lnTo>
                    <a:pt x="233454" y="273713"/>
                  </a:lnTo>
                  <a:lnTo>
                    <a:pt x="234057" y="273713"/>
                  </a:lnTo>
                  <a:lnTo>
                    <a:pt x="234634" y="272929"/>
                  </a:lnTo>
                  <a:lnTo>
                    <a:pt x="235238" y="272929"/>
                  </a:lnTo>
                  <a:lnTo>
                    <a:pt x="235815" y="272929"/>
                  </a:lnTo>
                  <a:lnTo>
                    <a:pt x="236603" y="272929"/>
                  </a:lnTo>
                  <a:lnTo>
                    <a:pt x="237390" y="272929"/>
                  </a:lnTo>
                  <a:lnTo>
                    <a:pt x="238177" y="272929"/>
                  </a:lnTo>
                  <a:lnTo>
                    <a:pt x="238781" y="272929"/>
                  </a:lnTo>
                  <a:lnTo>
                    <a:pt x="239384" y="272929"/>
                  </a:lnTo>
                  <a:lnTo>
                    <a:pt x="239962" y="272929"/>
                  </a:lnTo>
                  <a:lnTo>
                    <a:pt x="240565" y="272929"/>
                  </a:lnTo>
                  <a:lnTo>
                    <a:pt x="241353" y="272929"/>
                  </a:lnTo>
                  <a:lnTo>
                    <a:pt x="241930" y="272929"/>
                  </a:lnTo>
                  <a:lnTo>
                    <a:pt x="242533" y="272929"/>
                  </a:lnTo>
                  <a:lnTo>
                    <a:pt x="243111" y="272929"/>
                  </a:lnTo>
                  <a:lnTo>
                    <a:pt x="243714" y="272929"/>
                  </a:lnTo>
                  <a:lnTo>
                    <a:pt x="244502" y="272929"/>
                  </a:lnTo>
                  <a:lnTo>
                    <a:pt x="245079" y="272929"/>
                  </a:lnTo>
                  <a:lnTo>
                    <a:pt x="245683" y="272929"/>
                  </a:lnTo>
                  <a:lnTo>
                    <a:pt x="246260" y="272929"/>
                  </a:lnTo>
                  <a:lnTo>
                    <a:pt x="246864" y="272929"/>
                  </a:lnTo>
                  <a:lnTo>
                    <a:pt x="247651" y="272328"/>
                  </a:lnTo>
                  <a:lnTo>
                    <a:pt x="248228" y="272328"/>
                  </a:lnTo>
                  <a:lnTo>
                    <a:pt x="249225" y="272328"/>
                  </a:lnTo>
                  <a:lnTo>
                    <a:pt x="249803" y="272328"/>
                  </a:lnTo>
                  <a:lnTo>
                    <a:pt x="250406" y="272328"/>
                  </a:lnTo>
                  <a:lnTo>
                    <a:pt x="250984" y="272328"/>
                  </a:lnTo>
                  <a:lnTo>
                    <a:pt x="251587" y="272328"/>
                  </a:lnTo>
                  <a:lnTo>
                    <a:pt x="252374" y="272328"/>
                  </a:lnTo>
                  <a:lnTo>
                    <a:pt x="252952" y="272328"/>
                  </a:lnTo>
                  <a:lnTo>
                    <a:pt x="253555" y="272328"/>
                  </a:lnTo>
                  <a:lnTo>
                    <a:pt x="254133" y="272328"/>
                  </a:lnTo>
                  <a:lnTo>
                    <a:pt x="254736" y="272328"/>
                  </a:lnTo>
                  <a:lnTo>
                    <a:pt x="255524" y="272328"/>
                  </a:lnTo>
                  <a:lnTo>
                    <a:pt x="256101" y="272328"/>
                  </a:lnTo>
                  <a:lnTo>
                    <a:pt x="256704" y="272328"/>
                  </a:lnTo>
                  <a:lnTo>
                    <a:pt x="257282" y="272328"/>
                  </a:lnTo>
                  <a:lnTo>
                    <a:pt x="257885" y="272328"/>
                  </a:lnTo>
                  <a:lnTo>
                    <a:pt x="258856" y="272328"/>
                  </a:lnTo>
                  <a:lnTo>
                    <a:pt x="259250" y="272328"/>
                  </a:lnTo>
                  <a:lnTo>
                    <a:pt x="260247" y="272328"/>
                  </a:lnTo>
                  <a:lnTo>
                    <a:pt x="260825" y="272328"/>
                  </a:lnTo>
                  <a:lnTo>
                    <a:pt x="261428" y="271753"/>
                  </a:lnTo>
                  <a:lnTo>
                    <a:pt x="262005" y="271753"/>
                  </a:lnTo>
                  <a:lnTo>
                    <a:pt x="262609" y="271753"/>
                  </a:lnTo>
                  <a:lnTo>
                    <a:pt x="263396" y="271753"/>
                  </a:lnTo>
                  <a:lnTo>
                    <a:pt x="263974" y="271753"/>
                  </a:lnTo>
                  <a:lnTo>
                    <a:pt x="264577" y="271753"/>
                  </a:lnTo>
                  <a:lnTo>
                    <a:pt x="265155" y="271753"/>
                  </a:lnTo>
                  <a:lnTo>
                    <a:pt x="265758" y="271753"/>
                  </a:lnTo>
                  <a:lnTo>
                    <a:pt x="266545" y="271753"/>
                  </a:lnTo>
                  <a:lnTo>
                    <a:pt x="267123" y="271753"/>
                  </a:lnTo>
                  <a:lnTo>
                    <a:pt x="267726" y="271753"/>
                  </a:lnTo>
                  <a:lnTo>
                    <a:pt x="268304" y="271753"/>
                  </a:lnTo>
                  <a:lnTo>
                    <a:pt x="268907" y="271753"/>
                  </a:lnTo>
                  <a:lnTo>
                    <a:pt x="269878" y="271753"/>
                  </a:lnTo>
                  <a:lnTo>
                    <a:pt x="270482" y="271753"/>
                  </a:lnTo>
                  <a:lnTo>
                    <a:pt x="271269" y="271753"/>
                  </a:lnTo>
                  <a:lnTo>
                    <a:pt x="271846" y="271753"/>
                  </a:lnTo>
                  <a:lnTo>
                    <a:pt x="272450" y="271753"/>
                  </a:lnTo>
                  <a:lnTo>
                    <a:pt x="273027" y="271753"/>
                  </a:lnTo>
                  <a:lnTo>
                    <a:pt x="273631" y="271753"/>
                  </a:lnTo>
                  <a:lnTo>
                    <a:pt x="274418" y="271152"/>
                  </a:lnTo>
                  <a:lnTo>
                    <a:pt x="274996" y="271152"/>
                  </a:lnTo>
                  <a:lnTo>
                    <a:pt x="275599" y="271152"/>
                  </a:lnTo>
                  <a:lnTo>
                    <a:pt x="276176" y="271152"/>
                  </a:lnTo>
                  <a:lnTo>
                    <a:pt x="276780" y="271152"/>
                  </a:lnTo>
                  <a:lnTo>
                    <a:pt x="277567" y="271152"/>
                  </a:lnTo>
                  <a:lnTo>
                    <a:pt x="278145" y="271152"/>
                  </a:lnTo>
                  <a:lnTo>
                    <a:pt x="278748" y="271152"/>
                  </a:lnTo>
                  <a:lnTo>
                    <a:pt x="279326" y="271152"/>
                  </a:lnTo>
                  <a:lnTo>
                    <a:pt x="279929" y="271152"/>
                  </a:lnTo>
                  <a:lnTo>
                    <a:pt x="280716" y="271152"/>
                  </a:lnTo>
                  <a:lnTo>
                    <a:pt x="281504" y="271152"/>
                  </a:lnTo>
                  <a:lnTo>
                    <a:pt x="282291" y="271152"/>
                  </a:lnTo>
                  <a:lnTo>
                    <a:pt x="282868" y="271152"/>
                  </a:lnTo>
                  <a:lnTo>
                    <a:pt x="283472" y="271152"/>
                  </a:lnTo>
                  <a:lnTo>
                    <a:pt x="284049" y="271152"/>
                  </a:lnTo>
                  <a:lnTo>
                    <a:pt x="284653" y="271152"/>
                  </a:lnTo>
                  <a:lnTo>
                    <a:pt x="285440" y="271152"/>
                  </a:lnTo>
                  <a:lnTo>
                    <a:pt x="286017" y="271152"/>
                  </a:lnTo>
                  <a:lnTo>
                    <a:pt x="286621" y="271152"/>
                  </a:lnTo>
                  <a:lnTo>
                    <a:pt x="287198" y="270577"/>
                  </a:lnTo>
                  <a:lnTo>
                    <a:pt x="287802" y="270577"/>
                  </a:lnTo>
                  <a:lnTo>
                    <a:pt x="288589" y="270577"/>
                  </a:lnTo>
                  <a:lnTo>
                    <a:pt x="289167" y="270577"/>
                  </a:lnTo>
                  <a:lnTo>
                    <a:pt x="289770" y="270577"/>
                  </a:lnTo>
                  <a:lnTo>
                    <a:pt x="290347" y="270577"/>
                  </a:lnTo>
                  <a:lnTo>
                    <a:pt x="291345" y="270577"/>
                  </a:lnTo>
                  <a:lnTo>
                    <a:pt x="291738" y="270577"/>
                  </a:lnTo>
                  <a:lnTo>
                    <a:pt x="292526" y="270577"/>
                  </a:lnTo>
                  <a:lnTo>
                    <a:pt x="293313" y="270577"/>
                  </a:lnTo>
                  <a:lnTo>
                    <a:pt x="293890" y="270577"/>
                  </a:lnTo>
                  <a:lnTo>
                    <a:pt x="294494" y="270577"/>
                  </a:lnTo>
                  <a:lnTo>
                    <a:pt x="295071" y="270577"/>
                  </a:lnTo>
                  <a:lnTo>
                    <a:pt x="295675" y="270577"/>
                  </a:lnTo>
                  <a:lnTo>
                    <a:pt x="296462" y="270577"/>
                  </a:lnTo>
                  <a:lnTo>
                    <a:pt x="297039" y="270577"/>
                  </a:lnTo>
                  <a:lnTo>
                    <a:pt x="297643" y="270577"/>
                  </a:lnTo>
                  <a:lnTo>
                    <a:pt x="298220" y="270577"/>
                  </a:lnTo>
                  <a:lnTo>
                    <a:pt x="298824" y="270577"/>
                  </a:lnTo>
                  <a:lnTo>
                    <a:pt x="299611" y="270577"/>
                  </a:lnTo>
                  <a:lnTo>
                    <a:pt x="300188" y="269583"/>
                  </a:lnTo>
                  <a:lnTo>
                    <a:pt x="300792" y="269583"/>
                  </a:lnTo>
                  <a:lnTo>
                    <a:pt x="301369" y="269583"/>
                  </a:lnTo>
                  <a:lnTo>
                    <a:pt x="301973" y="269583"/>
                  </a:lnTo>
                  <a:lnTo>
                    <a:pt x="302944" y="269583"/>
                  </a:lnTo>
                  <a:lnTo>
                    <a:pt x="303547" y="269583"/>
                  </a:lnTo>
                  <a:lnTo>
                    <a:pt x="304335" y="269583"/>
                  </a:lnTo>
                  <a:lnTo>
                    <a:pt x="304938" y="269583"/>
                  </a:lnTo>
                  <a:lnTo>
                    <a:pt x="305516" y="269583"/>
                  </a:lnTo>
                  <a:lnTo>
                    <a:pt x="306119" y="269583"/>
                  </a:lnTo>
                  <a:lnTo>
                    <a:pt x="306697" y="269583"/>
                  </a:lnTo>
                  <a:lnTo>
                    <a:pt x="307484" y="269583"/>
                  </a:lnTo>
                  <a:lnTo>
                    <a:pt x="308087" y="269583"/>
                  </a:lnTo>
                  <a:lnTo>
                    <a:pt x="308665" y="269583"/>
                  </a:lnTo>
                  <a:lnTo>
                    <a:pt x="309268" y="269583"/>
                  </a:lnTo>
                  <a:lnTo>
                    <a:pt x="309846" y="269583"/>
                  </a:lnTo>
                  <a:lnTo>
                    <a:pt x="310633" y="269583"/>
                  </a:lnTo>
                  <a:lnTo>
                    <a:pt x="311237" y="269583"/>
                  </a:lnTo>
                  <a:lnTo>
                    <a:pt x="311814" y="269583"/>
                  </a:lnTo>
                  <a:lnTo>
                    <a:pt x="312811" y="269583"/>
                  </a:lnTo>
                  <a:lnTo>
                    <a:pt x="312995" y="269583"/>
                  </a:lnTo>
                  <a:lnTo>
                    <a:pt x="313992" y="269008"/>
                  </a:lnTo>
                  <a:lnTo>
                    <a:pt x="314569" y="269008"/>
                  </a:lnTo>
                  <a:lnTo>
                    <a:pt x="315357" y="269008"/>
                  </a:lnTo>
                  <a:lnTo>
                    <a:pt x="315960" y="269008"/>
                  </a:lnTo>
                  <a:lnTo>
                    <a:pt x="316538" y="269008"/>
                  </a:lnTo>
                  <a:lnTo>
                    <a:pt x="317141" y="269008"/>
                  </a:lnTo>
                  <a:lnTo>
                    <a:pt x="317718" y="269008"/>
                  </a:lnTo>
                  <a:lnTo>
                    <a:pt x="318506" y="269008"/>
                  </a:lnTo>
                  <a:lnTo>
                    <a:pt x="319109" y="269008"/>
                  </a:lnTo>
                  <a:lnTo>
                    <a:pt x="319687" y="269008"/>
                  </a:lnTo>
                  <a:lnTo>
                    <a:pt x="320290" y="269008"/>
                  </a:lnTo>
                  <a:lnTo>
                    <a:pt x="320868" y="269008"/>
                  </a:lnTo>
                  <a:lnTo>
                    <a:pt x="321655" y="269008"/>
                  </a:lnTo>
                  <a:lnTo>
                    <a:pt x="322258" y="269008"/>
                  </a:lnTo>
                  <a:lnTo>
                    <a:pt x="322836" y="269008"/>
                  </a:lnTo>
                  <a:lnTo>
                    <a:pt x="323833" y="269008"/>
                  </a:lnTo>
                  <a:lnTo>
                    <a:pt x="324410" y="269008"/>
                  </a:lnTo>
                  <a:lnTo>
                    <a:pt x="325014" y="269008"/>
                  </a:lnTo>
                  <a:lnTo>
                    <a:pt x="325591" y="269008"/>
                  </a:lnTo>
                  <a:lnTo>
                    <a:pt x="326379" y="269008"/>
                  </a:lnTo>
                  <a:lnTo>
                    <a:pt x="326982" y="268224"/>
                  </a:lnTo>
                  <a:lnTo>
                    <a:pt x="327559" y="268224"/>
                  </a:lnTo>
                  <a:lnTo>
                    <a:pt x="328163" y="268224"/>
                  </a:lnTo>
                  <a:lnTo>
                    <a:pt x="328740" y="268224"/>
                  </a:lnTo>
                  <a:lnTo>
                    <a:pt x="329528" y="268224"/>
                  </a:lnTo>
                  <a:lnTo>
                    <a:pt x="330131" y="268224"/>
                  </a:lnTo>
                  <a:lnTo>
                    <a:pt x="330709" y="268224"/>
                  </a:lnTo>
                  <a:lnTo>
                    <a:pt x="331312" y="268224"/>
                  </a:lnTo>
                  <a:lnTo>
                    <a:pt x="331889" y="268224"/>
                  </a:lnTo>
                  <a:lnTo>
                    <a:pt x="332677" y="268224"/>
                  </a:lnTo>
                  <a:lnTo>
                    <a:pt x="333280" y="268224"/>
                  </a:lnTo>
                  <a:lnTo>
                    <a:pt x="333858" y="268224"/>
                  </a:lnTo>
                  <a:lnTo>
                    <a:pt x="334461" y="268224"/>
                  </a:lnTo>
                  <a:lnTo>
                    <a:pt x="335432" y="268224"/>
                  </a:lnTo>
                  <a:lnTo>
                    <a:pt x="336036" y="268224"/>
                  </a:lnTo>
                  <a:lnTo>
                    <a:pt x="336613" y="268224"/>
                  </a:lnTo>
                  <a:lnTo>
                    <a:pt x="337400" y="268224"/>
                  </a:lnTo>
                  <a:lnTo>
                    <a:pt x="338004" y="268224"/>
                  </a:lnTo>
                  <a:lnTo>
                    <a:pt x="338581" y="268224"/>
                  </a:lnTo>
                  <a:lnTo>
                    <a:pt x="339185" y="268224"/>
                  </a:lnTo>
                  <a:lnTo>
                    <a:pt x="339762" y="267623"/>
                  </a:lnTo>
                  <a:lnTo>
                    <a:pt x="340550" y="267623"/>
                  </a:lnTo>
                  <a:lnTo>
                    <a:pt x="341153" y="267623"/>
                  </a:lnTo>
                  <a:lnTo>
                    <a:pt x="341730" y="267623"/>
                  </a:lnTo>
                  <a:lnTo>
                    <a:pt x="342334" y="267623"/>
                  </a:lnTo>
                  <a:lnTo>
                    <a:pt x="342911" y="267623"/>
                  </a:lnTo>
                  <a:lnTo>
                    <a:pt x="343699" y="267623"/>
                  </a:lnTo>
                  <a:lnTo>
                    <a:pt x="344302" y="267623"/>
                  </a:lnTo>
                  <a:lnTo>
                    <a:pt x="345273" y="267623"/>
                  </a:lnTo>
                  <a:lnTo>
                    <a:pt x="345483" y="267623"/>
                  </a:lnTo>
                  <a:lnTo>
                    <a:pt x="346454" y="267623"/>
                  </a:lnTo>
                  <a:lnTo>
                    <a:pt x="347058" y="267623"/>
                  </a:lnTo>
                  <a:lnTo>
                    <a:pt x="347635" y="267623"/>
                  </a:lnTo>
                  <a:lnTo>
                    <a:pt x="348422" y="267623"/>
                  </a:lnTo>
                  <a:lnTo>
                    <a:pt x="349026" y="267623"/>
                  </a:lnTo>
                  <a:lnTo>
                    <a:pt x="349603" y="267623"/>
                  </a:lnTo>
                  <a:lnTo>
                    <a:pt x="350207" y="267623"/>
                  </a:lnTo>
                  <a:lnTo>
                    <a:pt x="350784" y="267623"/>
                  </a:lnTo>
                  <a:lnTo>
                    <a:pt x="351571" y="267623"/>
                  </a:lnTo>
                  <a:lnTo>
                    <a:pt x="352175" y="267623"/>
                  </a:lnTo>
                  <a:lnTo>
                    <a:pt x="352752" y="267048"/>
                  </a:lnTo>
                  <a:lnTo>
                    <a:pt x="353356" y="267048"/>
                  </a:lnTo>
                  <a:lnTo>
                    <a:pt x="353933" y="267048"/>
                  </a:lnTo>
                  <a:lnTo>
                    <a:pt x="354721" y="267048"/>
                  </a:lnTo>
                  <a:lnTo>
                    <a:pt x="355324" y="267048"/>
                  </a:lnTo>
                </a:path>
                <a:path w="914400" h="305435">
                  <a:moveTo>
                    <a:pt x="355324" y="267048"/>
                  </a:moveTo>
                  <a:lnTo>
                    <a:pt x="356295" y="267048"/>
                  </a:lnTo>
                  <a:lnTo>
                    <a:pt x="356899" y="267048"/>
                  </a:lnTo>
                  <a:lnTo>
                    <a:pt x="357476" y="267048"/>
                  </a:lnTo>
                  <a:lnTo>
                    <a:pt x="358080" y="267048"/>
                  </a:lnTo>
                  <a:lnTo>
                    <a:pt x="358657" y="267048"/>
                  </a:lnTo>
                  <a:lnTo>
                    <a:pt x="359444" y="267048"/>
                  </a:lnTo>
                  <a:lnTo>
                    <a:pt x="360048" y="267048"/>
                  </a:lnTo>
                  <a:lnTo>
                    <a:pt x="360625" y="267048"/>
                  </a:lnTo>
                  <a:lnTo>
                    <a:pt x="361229" y="267048"/>
                  </a:lnTo>
                  <a:lnTo>
                    <a:pt x="361806" y="267048"/>
                  </a:lnTo>
                  <a:lnTo>
                    <a:pt x="362593" y="267048"/>
                  </a:lnTo>
                  <a:lnTo>
                    <a:pt x="363197" y="267048"/>
                  </a:lnTo>
                  <a:lnTo>
                    <a:pt x="363774" y="267048"/>
                  </a:lnTo>
                  <a:lnTo>
                    <a:pt x="364378" y="267048"/>
                  </a:lnTo>
                  <a:lnTo>
                    <a:pt x="364955" y="267048"/>
                  </a:lnTo>
                  <a:lnTo>
                    <a:pt x="365742" y="267048"/>
                  </a:lnTo>
                  <a:lnTo>
                    <a:pt x="366346" y="266447"/>
                  </a:lnTo>
                  <a:lnTo>
                    <a:pt x="366923" y="266447"/>
                  </a:lnTo>
                  <a:lnTo>
                    <a:pt x="367921" y="266447"/>
                  </a:lnTo>
                  <a:lnTo>
                    <a:pt x="368498" y="266447"/>
                  </a:lnTo>
                  <a:lnTo>
                    <a:pt x="369101" y="266447"/>
                  </a:lnTo>
                  <a:lnTo>
                    <a:pt x="369705" y="266447"/>
                  </a:lnTo>
                  <a:lnTo>
                    <a:pt x="370492" y="266447"/>
                  </a:lnTo>
                  <a:lnTo>
                    <a:pt x="371070" y="266447"/>
                  </a:lnTo>
                  <a:lnTo>
                    <a:pt x="371673" y="266447"/>
                  </a:lnTo>
                  <a:lnTo>
                    <a:pt x="372251" y="266447"/>
                  </a:lnTo>
                  <a:lnTo>
                    <a:pt x="372854" y="266447"/>
                  </a:lnTo>
                  <a:lnTo>
                    <a:pt x="373641" y="266447"/>
                  </a:lnTo>
                  <a:lnTo>
                    <a:pt x="374219" y="266447"/>
                  </a:lnTo>
                  <a:lnTo>
                    <a:pt x="374822" y="266447"/>
                  </a:lnTo>
                  <a:lnTo>
                    <a:pt x="375400" y="266447"/>
                  </a:lnTo>
                  <a:lnTo>
                    <a:pt x="376003" y="266447"/>
                  </a:lnTo>
                  <a:lnTo>
                    <a:pt x="376791" y="266447"/>
                  </a:lnTo>
                  <a:lnTo>
                    <a:pt x="377578" y="266447"/>
                  </a:lnTo>
                  <a:lnTo>
                    <a:pt x="377971" y="266447"/>
                  </a:lnTo>
                  <a:lnTo>
                    <a:pt x="378942" y="266447"/>
                  </a:lnTo>
                  <a:lnTo>
                    <a:pt x="379546" y="265872"/>
                  </a:lnTo>
                  <a:lnTo>
                    <a:pt x="380123" y="265872"/>
                  </a:lnTo>
                  <a:lnTo>
                    <a:pt x="380727" y="265872"/>
                  </a:lnTo>
                  <a:lnTo>
                    <a:pt x="381514" y="265872"/>
                  </a:lnTo>
                  <a:lnTo>
                    <a:pt x="382092" y="265872"/>
                  </a:lnTo>
                  <a:lnTo>
                    <a:pt x="382695" y="265872"/>
                  </a:lnTo>
                  <a:lnTo>
                    <a:pt x="383272" y="265872"/>
                  </a:lnTo>
                  <a:lnTo>
                    <a:pt x="383876" y="265872"/>
                  </a:lnTo>
                  <a:lnTo>
                    <a:pt x="384663" y="265872"/>
                  </a:lnTo>
                  <a:lnTo>
                    <a:pt x="385241" y="265872"/>
                  </a:lnTo>
                  <a:lnTo>
                    <a:pt x="385844" y="265872"/>
                  </a:lnTo>
                  <a:lnTo>
                    <a:pt x="386422" y="265872"/>
                  </a:lnTo>
                  <a:lnTo>
                    <a:pt x="387025" y="265872"/>
                  </a:lnTo>
                  <a:lnTo>
                    <a:pt x="387812" y="265872"/>
                  </a:lnTo>
                  <a:lnTo>
                    <a:pt x="388390" y="265872"/>
                  </a:lnTo>
                  <a:lnTo>
                    <a:pt x="389387" y="265872"/>
                  </a:lnTo>
                  <a:lnTo>
                    <a:pt x="389964" y="265872"/>
                  </a:lnTo>
                  <a:lnTo>
                    <a:pt x="390568" y="265872"/>
                  </a:lnTo>
                  <a:lnTo>
                    <a:pt x="391145" y="265872"/>
                  </a:lnTo>
                  <a:lnTo>
                    <a:pt x="391749" y="265872"/>
                  </a:lnTo>
                  <a:lnTo>
                    <a:pt x="392536" y="265088"/>
                  </a:lnTo>
                  <a:lnTo>
                    <a:pt x="393113" y="265088"/>
                  </a:lnTo>
                  <a:lnTo>
                    <a:pt x="393717" y="265088"/>
                  </a:lnTo>
                  <a:lnTo>
                    <a:pt x="394294" y="265088"/>
                  </a:lnTo>
                  <a:lnTo>
                    <a:pt x="394898" y="265088"/>
                  </a:lnTo>
                  <a:lnTo>
                    <a:pt x="395685" y="265088"/>
                  </a:lnTo>
                  <a:lnTo>
                    <a:pt x="396263" y="265088"/>
                  </a:lnTo>
                  <a:lnTo>
                    <a:pt x="396866" y="265088"/>
                  </a:lnTo>
                  <a:lnTo>
                    <a:pt x="397443" y="265088"/>
                  </a:lnTo>
                  <a:lnTo>
                    <a:pt x="398047" y="265088"/>
                  </a:lnTo>
                  <a:lnTo>
                    <a:pt x="399018" y="265088"/>
                  </a:lnTo>
                  <a:lnTo>
                    <a:pt x="399412" y="265088"/>
                  </a:lnTo>
                  <a:lnTo>
                    <a:pt x="400409" y="265088"/>
                  </a:lnTo>
                  <a:lnTo>
                    <a:pt x="400986" y="265088"/>
                  </a:lnTo>
                  <a:lnTo>
                    <a:pt x="401590" y="265088"/>
                  </a:lnTo>
                  <a:lnTo>
                    <a:pt x="402167" y="265088"/>
                  </a:lnTo>
                  <a:lnTo>
                    <a:pt x="402771" y="265088"/>
                  </a:lnTo>
                  <a:lnTo>
                    <a:pt x="403558" y="265088"/>
                  </a:lnTo>
                  <a:lnTo>
                    <a:pt x="404135" y="265088"/>
                  </a:lnTo>
                  <a:lnTo>
                    <a:pt x="404739" y="265088"/>
                  </a:lnTo>
                  <a:lnTo>
                    <a:pt x="405316" y="264487"/>
                  </a:lnTo>
                  <a:lnTo>
                    <a:pt x="405920" y="264487"/>
                  </a:lnTo>
                  <a:lnTo>
                    <a:pt x="406707" y="264487"/>
                  </a:lnTo>
                  <a:lnTo>
                    <a:pt x="407284" y="264487"/>
                  </a:lnTo>
                  <a:lnTo>
                    <a:pt x="407888" y="264487"/>
                  </a:lnTo>
                  <a:lnTo>
                    <a:pt x="408465" y="264487"/>
                  </a:lnTo>
                  <a:lnTo>
                    <a:pt x="409069" y="264487"/>
                  </a:lnTo>
                  <a:lnTo>
                    <a:pt x="410040" y="264487"/>
                  </a:lnTo>
                  <a:lnTo>
                    <a:pt x="410643" y="264487"/>
                  </a:lnTo>
                  <a:lnTo>
                    <a:pt x="411431" y="264487"/>
                  </a:lnTo>
                  <a:lnTo>
                    <a:pt x="412008" y="264487"/>
                  </a:lnTo>
                  <a:lnTo>
                    <a:pt x="412612" y="264487"/>
                  </a:lnTo>
                  <a:lnTo>
                    <a:pt x="413189" y="264487"/>
                  </a:lnTo>
                  <a:lnTo>
                    <a:pt x="413793" y="264487"/>
                  </a:lnTo>
                  <a:lnTo>
                    <a:pt x="414580" y="264487"/>
                  </a:lnTo>
                  <a:lnTo>
                    <a:pt x="415157" y="264487"/>
                  </a:lnTo>
                  <a:lnTo>
                    <a:pt x="415761" y="264487"/>
                  </a:lnTo>
                  <a:lnTo>
                    <a:pt x="416338" y="264487"/>
                  </a:lnTo>
                  <a:lnTo>
                    <a:pt x="416942" y="264487"/>
                  </a:lnTo>
                  <a:lnTo>
                    <a:pt x="417729" y="264487"/>
                  </a:lnTo>
                  <a:lnTo>
                    <a:pt x="418306" y="264487"/>
                  </a:lnTo>
                  <a:lnTo>
                    <a:pt x="418910" y="263912"/>
                  </a:lnTo>
                  <a:lnTo>
                    <a:pt x="419487" y="263912"/>
                  </a:lnTo>
                  <a:lnTo>
                    <a:pt x="420091" y="263912"/>
                  </a:lnTo>
                  <a:lnTo>
                    <a:pt x="420878" y="263912"/>
                  </a:lnTo>
                  <a:lnTo>
                    <a:pt x="421665" y="263912"/>
                  </a:lnTo>
                  <a:lnTo>
                    <a:pt x="422453" y="263912"/>
                  </a:lnTo>
                  <a:lnTo>
                    <a:pt x="423030" y="263912"/>
                  </a:lnTo>
                  <a:lnTo>
                    <a:pt x="423634" y="263912"/>
                  </a:lnTo>
                  <a:lnTo>
                    <a:pt x="424211" y="263912"/>
                  </a:lnTo>
                  <a:lnTo>
                    <a:pt x="424814" y="263912"/>
                  </a:lnTo>
                  <a:lnTo>
                    <a:pt x="425602" y="263912"/>
                  </a:lnTo>
                  <a:lnTo>
                    <a:pt x="426179" y="263912"/>
                  </a:lnTo>
                  <a:lnTo>
                    <a:pt x="426783" y="263912"/>
                  </a:lnTo>
                  <a:lnTo>
                    <a:pt x="427360" y="263912"/>
                  </a:lnTo>
                  <a:lnTo>
                    <a:pt x="427964" y="263912"/>
                  </a:lnTo>
                  <a:lnTo>
                    <a:pt x="428751" y="263912"/>
                  </a:lnTo>
                  <a:lnTo>
                    <a:pt x="429328" y="263912"/>
                  </a:lnTo>
                  <a:lnTo>
                    <a:pt x="429932" y="263912"/>
                  </a:lnTo>
                  <a:lnTo>
                    <a:pt x="430509" y="263912"/>
                  </a:lnTo>
                  <a:lnTo>
                    <a:pt x="431506" y="263912"/>
                  </a:lnTo>
                  <a:lnTo>
                    <a:pt x="431900" y="263310"/>
                  </a:lnTo>
                  <a:lnTo>
                    <a:pt x="432687" y="263310"/>
                  </a:lnTo>
                  <a:lnTo>
                    <a:pt x="433475" y="263310"/>
                  </a:lnTo>
                  <a:lnTo>
                    <a:pt x="434052" y="263310"/>
                  </a:lnTo>
                  <a:lnTo>
                    <a:pt x="434655" y="263310"/>
                  </a:lnTo>
                  <a:lnTo>
                    <a:pt x="435259" y="263310"/>
                  </a:lnTo>
                  <a:lnTo>
                    <a:pt x="435836" y="263310"/>
                  </a:lnTo>
                  <a:lnTo>
                    <a:pt x="436624" y="263310"/>
                  </a:lnTo>
                  <a:lnTo>
                    <a:pt x="437227" y="263310"/>
                  </a:lnTo>
                  <a:lnTo>
                    <a:pt x="437805" y="263310"/>
                  </a:lnTo>
                  <a:lnTo>
                    <a:pt x="438408" y="263310"/>
                  </a:lnTo>
                  <a:lnTo>
                    <a:pt x="438985" y="263310"/>
                  </a:lnTo>
                  <a:lnTo>
                    <a:pt x="439773" y="263310"/>
                  </a:lnTo>
                  <a:lnTo>
                    <a:pt x="440376" y="263310"/>
                  </a:lnTo>
                  <a:lnTo>
                    <a:pt x="440954" y="263310"/>
                  </a:lnTo>
                  <a:lnTo>
                    <a:pt x="441557" y="263310"/>
                  </a:lnTo>
                  <a:lnTo>
                    <a:pt x="442528" y="263310"/>
                  </a:lnTo>
                  <a:lnTo>
                    <a:pt x="443132" y="263310"/>
                  </a:lnTo>
                  <a:lnTo>
                    <a:pt x="443709" y="263310"/>
                  </a:lnTo>
                  <a:lnTo>
                    <a:pt x="444496" y="263310"/>
                  </a:lnTo>
                  <a:lnTo>
                    <a:pt x="445100" y="262735"/>
                  </a:lnTo>
                  <a:lnTo>
                    <a:pt x="445677" y="262735"/>
                  </a:lnTo>
                  <a:lnTo>
                    <a:pt x="446281" y="262735"/>
                  </a:lnTo>
                  <a:lnTo>
                    <a:pt x="446858" y="262735"/>
                  </a:lnTo>
                  <a:lnTo>
                    <a:pt x="447646" y="262735"/>
                  </a:lnTo>
                  <a:lnTo>
                    <a:pt x="448249" y="262735"/>
                  </a:lnTo>
                  <a:lnTo>
                    <a:pt x="448826" y="262735"/>
                  </a:lnTo>
                  <a:lnTo>
                    <a:pt x="449430" y="262735"/>
                  </a:lnTo>
                  <a:lnTo>
                    <a:pt x="450007" y="262735"/>
                  </a:lnTo>
                  <a:lnTo>
                    <a:pt x="450795" y="262735"/>
                  </a:lnTo>
                  <a:lnTo>
                    <a:pt x="451398" y="262735"/>
                  </a:lnTo>
                  <a:lnTo>
                    <a:pt x="451976" y="262735"/>
                  </a:lnTo>
                  <a:lnTo>
                    <a:pt x="452973" y="262735"/>
                  </a:lnTo>
                  <a:lnTo>
                    <a:pt x="453156" y="262735"/>
                  </a:lnTo>
                  <a:lnTo>
                    <a:pt x="454154" y="262735"/>
                  </a:lnTo>
                  <a:lnTo>
                    <a:pt x="454731" y="262735"/>
                  </a:lnTo>
                  <a:lnTo>
                    <a:pt x="455518" y="262735"/>
                  </a:lnTo>
                  <a:lnTo>
                    <a:pt x="456122" y="262735"/>
                  </a:lnTo>
                  <a:lnTo>
                    <a:pt x="456699" y="262735"/>
                  </a:lnTo>
                  <a:lnTo>
                    <a:pt x="457303" y="262735"/>
                  </a:lnTo>
                  <a:lnTo>
                    <a:pt x="457880" y="261951"/>
                  </a:lnTo>
                  <a:lnTo>
                    <a:pt x="458667" y="261951"/>
                  </a:lnTo>
                  <a:lnTo>
                    <a:pt x="459271" y="261951"/>
                  </a:lnTo>
                  <a:lnTo>
                    <a:pt x="459848" y="261951"/>
                  </a:lnTo>
                  <a:lnTo>
                    <a:pt x="460452" y="261951"/>
                  </a:lnTo>
                  <a:lnTo>
                    <a:pt x="461029" y="261951"/>
                  </a:lnTo>
                  <a:lnTo>
                    <a:pt x="461817" y="261951"/>
                  </a:lnTo>
                  <a:lnTo>
                    <a:pt x="462420" y="261951"/>
                  </a:lnTo>
                  <a:lnTo>
                    <a:pt x="462997" y="261951"/>
                  </a:lnTo>
                  <a:lnTo>
                    <a:pt x="463995" y="261951"/>
                  </a:lnTo>
                  <a:lnTo>
                    <a:pt x="464572" y="261951"/>
                  </a:lnTo>
                  <a:lnTo>
                    <a:pt x="465176" y="261951"/>
                  </a:lnTo>
                  <a:lnTo>
                    <a:pt x="465753" y="261951"/>
                  </a:lnTo>
                  <a:lnTo>
                    <a:pt x="466540" y="261951"/>
                  </a:lnTo>
                  <a:lnTo>
                    <a:pt x="467144" y="261951"/>
                  </a:lnTo>
                  <a:lnTo>
                    <a:pt x="467721" y="261951"/>
                  </a:lnTo>
                  <a:lnTo>
                    <a:pt x="468325" y="261951"/>
                  </a:lnTo>
                  <a:lnTo>
                    <a:pt x="468902" y="261951"/>
                  </a:lnTo>
                  <a:lnTo>
                    <a:pt x="469689" y="261951"/>
                  </a:lnTo>
                  <a:lnTo>
                    <a:pt x="470293" y="261951"/>
                  </a:lnTo>
                  <a:lnTo>
                    <a:pt x="470870" y="261350"/>
                  </a:lnTo>
                  <a:lnTo>
                    <a:pt x="471474" y="261350"/>
                  </a:lnTo>
                  <a:lnTo>
                    <a:pt x="472051" y="261350"/>
                  </a:lnTo>
                  <a:lnTo>
                    <a:pt x="472838" y="261350"/>
                  </a:lnTo>
                  <a:lnTo>
                    <a:pt x="473442" y="261350"/>
                  </a:lnTo>
                  <a:lnTo>
                    <a:pt x="474019" y="261350"/>
                  </a:lnTo>
                  <a:lnTo>
                    <a:pt x="474623" y="261350"/>
                  </a:lnTo>
                  <a:lnTo>
                    <a:pt x="475594" y="261350"/>
                  </a:lnTo>
                  <a:lnTo>
                    <a:pt x="476197" y="261350"/>
                  </a:lnTo>
                  <a:lnTo>
                    <a:pt x="476775" y="261350"/>
                  </a:lnTo>
                  <a:lnTo>
                    <a:pt x="477562" y="261350"/>
                  </a:lnTo>
                  <a:lnTo>
                    <a:pt x="478166" y="261350"/>
                  </a:lnTo>
                  <a:lnTo>
                    <a:pt x="478743" y="261350"/>
                  </a:lnTo>
                  <a:lnTo>
                    <a:pt x="479347" y="261350"/>
                  </a:lnTo>
                  <a:lnTo>
                    <a:pt x="479924" y="261350"/>
                  </a:lnTo>
                  <a:lnTo>
                    <a:pt x="480711" y="261350"/>
                  </a:lnTo>
                  <a:lnTo>
                    <a:pt x="481315" y="261350"/>
                  </a:lnTo>
                  <a:lnTo>
                    <a:pt x="481892" y="261350"/>
                  </a:lnTo>
                  <a:lnTo>
                    <a:pt x="482496" y="261350"/>
                  </a:lnTo>
                  <a:lnTo>
                    <a:pt x="483073" y="261350"/>
                  </a:lnTo>
                  <a:lnTo>
                    <a:pt x="483860" y="261350"/>
                  </a:lnTo>
                  <a:lnTo>
                    <a:pt x="484464" y="260775"/>
                  </a:lnTo>
                  <a:lnTo>
                    <a:pt x="485435" y="260775"/>
                  </a:lnTo>
                </a:path>
                <a:path w="914400" h="305435">
                  <a:moveTo>
                    <a:pt x="485435" y="260775"/>
                  </a:moveTo>
                  <a:lnTo>
                    <a:pt x="485645" y="260775"/>
                  </a:lnTo>
                  <a:lnTo>
                    <a:pt x="486616" y="260775"/>
                  </a:lnTo>
                  <a:lnTo>
                    <a:pt x="487219" y="260775"/>
                  </a:lnTo>
                  <a:lnTo>
                    <a:pt x="487797" y="260775"/>
                  </a:lnTo>
                  <a:lnTo>
                    <a:pt x="488584" y="260775"/>
                  </a:lnTo>
                  <a:lnTo>
                    <a:pt x="489188" y="260775"/>
                  </a:lnTo>
                  <a:lnTo>
                    <a:pt x="489765" y="260775"/>
                  </a:lnTo>
                  <a:lnTo>
                    <a:pt x="490368" y="260775"/>
                  </a:lnTo>
                  <a:lnTo>
                    <a:pt x="490946" y="260775"/>
                  </a:lnTo>
                  <a:lnTo>
                    <a:pt x="491733" y="260775"/>
                  </a:lnTo>
                  <a:lnTo>
                    <a:pt x="492337" y="260775"/>
                  </a:lnTo>
                  <a:lnTo>
                    <a:pt x="492914" y="260775"/>
                  </a:lnTo>
                  <a:lnTo>
                    <a:pt x="493518" y="260775"/>
                  </a:lnTo>
                  <a:lnTo>
                    <a:pt x="494095" y="260775"/>
                  </a:lnTo>
                  <a:lnTo>
                    <a:pt x="494882" y="260775"/>
                  </a:lnTo>
                  <a:lnTo>
                    <a:pt x="495486" y="260775"/>
                  </a:lnTo>
                  <a:lnTo>
                    <a:pt x="496457" y="260775"/>
                  </a:lnTo>
                  <a:lnTo>
                    <a:pt x="497060" y="260775"/>
                  </a:lnTo>
                  <a:lnTo>
                    <a:pt x="497638" y="260775"/>
                  </a:lnTo>
                  <a:lnTo>
                    <a:pt x="498241" y="259782"/>
                  </a:lnTo>
                  <a:lnTo>
                    <a:pt x="498819" y="259782"/>
                  </a:lnTo>
                  <a:lnTo>
                    <a:pt x="499632" y="259782"/>
                  </a:lnTo>
                  <a:lnTo>
                    <a:pt x="500209" y="259782"/>
                  </a:lnTo>
                  <a:lnTo>
                    <a:pt x="500813" y="259782"/>
                  </a:lnTo>
                  <a:lnTo>
                    <a:pt x="501390" y="259782"/>
                  </a:lnTo>
                  <a:lnTo>
                    <a:pt x="501994" y="259782"/>
                  </a:lnTo>
                  <a:lnTo>
                    <a:pt x="502781" y="259782"/>
                  </a:lnTo>
                  <a:lnTo>
                    <a:pt x="503359" y="259782"/>
                  </a:lnTo>
                  <a:lnTo>
                    <a:pt x="503962" y="259782"/>
                  </a:lnTo>
                  <a:lnTo>
                    <a:pt x="504539" y="259782"/>
                  </a:lnTo>
                  <a:lnTo>
                    <a:pt x="505143" y="259782"/>
                  </a:lnTo>
                  <a:lnTo>
                    <a:pt x="505930" y="259782"/>
                  </a:lnTo>
                  <a:lnTo>
                    <a:pt x="506508" y="259782"/>
                  </a:lnTo>
                  <a:lnTo>
                    <a:pt x="507111" y="259782"/>
                  </a:lnTo>
                  <a:lnTo>
                    <a:pt x="508082" y="259782"/>
                  </a:lnTo>
                  <a:lnTo>
                    <a:pt x="508686" y="259782"/>
                  </a:lnTo>
                  <a:lnTo>
                    <a:pt x="509263" y="259782"/>
                  </a:lnTo>
                  <a:lnTo>
                    <a:pt x="509867" y="259782"/>
                  </a:lnTo>
                  <a:lnTo>
                    <a:pt x="510654" y="259782"/>
                  </a:lnTo>
                  <a:lnTo>
                    <a:pt x="511231" y="259782"/>
                  </a:lnTo>
                  <a:lnTo>
                    <a:pt x="511835" y="259599"/>
                  </a:lnTo>
                  <a:lnTo>
                    <a:pt x="512412" y="259599"/>
                  </a:lnTo>
                  <a:lnTo>
                    <a:pt x="513016" y="259599"/>
                  </a:lnTo>
                  <a:lnTo>
                    <a:pt x="513803" y="259599"/>
                  </a:lnTo>
                  <a:lnTo>
                    <a:pt x="514380" y="259599"/>
                  </a:lnTo>
                  <a:lnTo>
                    <a:pt x="514984" y="259599"/>
                  </a:lnTo>
                  <a:lnTo>
                    <a:pt x="515561" y="259599"/>
                  </a:lnTo>
                  <a:lnTo>
                    <a:pt x="516165" y="259599"/>
                  </a:lnTo>
                  <a:lnTo>
                    <a:pt x="516952" y="259599"/>
                  </a:lnTo>
                  <a:lnTo>
                    <a:pt x="517739" y="259599"/>
                  </a:lnTo>
                  <a:lnTo>
                    <a:pt x="518133" y="259599"/>
                  </a:lnTo>
                  <a:lnTo>
                    <a:pt x="519104" y="259599"/>
                  </a:lnTo>
                  <a:lnTo>
                    <a:pt x="519708" y="259599"/>
                  </a:lnTo>
                  <a:lnTo>
                    <a:pt x="520285" y="259599"/>
                  </a:lnTo>
                  <a:lnTo>
                    <a:pt x="520889" y="259599"/>
                  </a:lnTo>
                  <a:lnTo>
                    <a:pt x="521676" y="259599"/>
                  </a:lnTo>
                  <a:lnTo>
                    <a:pt x="522253" y="259599"/>
                  </a:lnTo>
                  <a:lnTo>
                    <a:pt x="522857" y="259599"/>
                  </a:lnTo>
                  <a:lnTo>
                    <a:pt x="523434" y="259599"/>
                  </a:lnTo>
                  <a:lnTo>
                    <a:pt x="524038" y="259599"/>
                  </a:lnTo>
                  <a:lnTo>
                    <a:pt x="524825" y="258606"/>
                  </a:lnTo>
                  <a:lnTo>
                    <a:pt x="525402" y="258606"/>
                  </a:lnTo>
                  <a:lnTo>
                    <a:pt x="526006" y="258606"/>
                  </a:lnTo>
                  <a:lnTo>
                    <a:pt x="526583" y="258606"/>
                  </a:lnTo>
                  <a:lnTo>
                    <a:pt x="527187" y="258606"/>
                  </a:lnTo>
                  <a:lnTo>
                    <a:pt x="527974" y="258606"/>
                  </a:lnTo>
                  <a:lnTo>
                    <a:pt x="528761" y="258606"/>
                  </a:lnTo>
                  <a:lnTo>
                    <a:pt x="529549" y="258606"/>
                  </a:lnTo>
                  <a:lnTo>
                    <a:pt x="530126" y="258606"/>
                  </a:lnTo>
                  <a:lnTo>
                    <a:pt x="530730" y="258606"/>
                  </a:lnTo>
                  <a:lnTo>
                    <a:pt x="531307" y="258606"/>
                  </a:lnTo>
                  <a:lnTo>
                    <a:pt x="531910" y="258606"/>
                  </a:lnTo>
                  <a:lnTo>
                    <a:pt x="532698" y="258606"/>
                  </a:lnTo>
                  <a:lnTo>
                    <a:pt x="533275" y="258606"/>
                  </a:lnTo>
                  <a:lnTo>
                    <a:pt x="533879" y="258606"/>
                  </a:lnTo>
                  <a:lnTo>
                    <a:pt x="534456" y="258606"/>
                  </a:lnTo>
                  <a:lnTo>
                    <a:pt x="535060" y="258606"/>
                  </a:lnTo>
                  <a:lnTo>
                    <a:pt x="535847" y="258606"/>
                  </a:lnTo>
                  <a:lnTo>
                    <a:pt x="536424" y="258606"/>
                  </a:lnTo>
                  <a:lnTo>
                    <a:pt x="537028" y="258606"/>
                  </a:lnTo>
                  <a:lnTo>
                    <a:pt x="537605" y="258606"/>
                  </a:lnTo>
                  <a:lnTo>
                    <a:pt x="538209" y="258031"/>
                  </a:lnTo>
                  <a:lnTo>
                    <a:pt x="539180" y="258031"/>
                  </a:lnTo>
                  <a:lnTo>
                    <a:pt x="539573" y="258031"/>
                  </a:lnTo>
                  <a:lnTo>
                    <a:pt x="540571" y="258031"/>
                  </a:lnTo>
                  <a:lnTo>
                    <a:pt x="541148" y="258031"/>
                  </a:lnTo>
                  <a:lnTo>
                    <a:pt x="541751" y="258031"/>
                  </a:lnTo>
                  <a:lnTo>
                    <a:pt x="542329" y="258031"/>
                  </a:lnTo>
                  <a:lnTo>
                    <a:pt x="542932" y="258031"/>
                  </a:lnTo>
                  <a:lnTo>
                    <a:pt x="543720" y="258031"/>
                  </a:lnTo>
                  <a:lnTo>
                    <a:pt x="544297" y="258031"/>
                  </a:lnTo>
                  <a:lnTo>
                    <a:pt x="544901" y="258031"/>
                  </a:lnTo>
                  <a:lnTo>
                    <a:pt x="545478" y="258031"/>
                  </a:lnTo>
                  <a:lnTo>
                    <a:pt x="546081" y="258031"/>
                  </a:lnTo>
                  <a:lnTo>
                    <a:pt x="546869" y="258031"/>
                  </a:lnTo>
                  <a:lnTo>
                    <a:pt x="547446" y="258031"/>
                  </a:lnTo>
                  <a:lnTo>
                    <a:pt x="548050" y="258031"/>
                  </a:lnTo>
                  <a:lnTo>
                    <a:pt x="548627" y="258031"/>
                  </a:lnTo>
                  <a:lnTo>
                    <a:pt x="549231" y="258031"/>
                  </a:lnTo>
                  <a:lnTo>
                    <a:pt x="550202" y="258031"/>
                  </a:lnTo>
                  <a:lnTo>
                    <a:pt x="550805" y="258031"/>
                  </a:lnTo>
                  <a:lnTo>
                    <a:pt x="551592" y="258031"/>
                  </a:lnTo>
                  <a:lnTo>
                    <a:pt x="552170" y="257246"/>
                  </a:lnTo>
                  <a:lnTo>
                    <a:pt x="552773" y="257246"/>
                  </a:lnTo>
                  <a:lnTo>
                    <a:pt x="553351" y="257246"/>
                  </a:lnTo>
                  <a:lnTo>
                    <a:pt x="553954" y="257246"/>
                  </a:lnTo>
                  <a:lnTo>
                    <a:pt x="554742" y="257246"/>
                  </a:lnTo>
                  <a:lnTo>
                    <a:pt x="555319" y="257246"/>
                  </a:lnTo>
                  <a:lnTo>
                    <a:pt x="555922" y="257246"/>
                  </a:lnTo>
                  <a:lnTo>
                    <a:pt x="556500" y="257246"/>
                  </a:lnTo>
                  <a:lnTo>
                    <a:pt x="557103" y="257246"/>
                  </a:lnTo>
                  <a:lnTo>
                    <a:pt x="557891" y="257246"/>
                  </a:lnTo>
                  <a:lnTo>
                    <a:pt x="558468" y="257246"/>
                  </a:lnTo>
                  <a:lnTo>
                    <a:pt x="559072" y="257246"/>
                  </a:lnTo>
                  <a:lnTo>
                    <a:pt x="559649" y="257246"/>
                  </a:lnTo>
                  <a:lnTo>
                    <a:pt x="560252" y="257246"/>
                  </a:lnTo>
                  <a:lnTo>
                    <a:pt x="561040" y="257246"/>
                  </a:lnTo>
                  <a:lnTo>
                    <a:pt x="561827" y="257246"/>
                  </a:lnTo>
                  <a:lnTo>
                    <a:pt x="562614" y="257246"/>
                  </a:lnTo>
                  <a:lnTo>
                    <a:pt x="563192" y="257246"/>
                  </a:lnTo>
                  <a:lnTo>
                    <a:pt x="563795" y="257246"/>
                  </a:lnTo>
                  <a:lnTo>
                    <a:pt x="564373" y="257246"/>
                  </a:lnTo>
                  <a:lnTo>
                    <a:pt x="564976" y="257246"/>
                  </a:lnTo>
                  <a:lnTo>
                    <a:pt x="565763" y="256645"/>
                  </a:lnTo>
                  <a:lnTo>
                    <a:pt x="566367" y="256645"/>
                  </a:lnTo>
                  <a:lnTo>
                    <a:pt x="566944" y="256645"/>
                  </a:lnTo>
                  <a:lnTo>
                    <a:pt x="567548" y="256645"/>
                  </a:lnTo>
                  <a:lnTo>
                    <a:pt x="568125" y="256645"/>
                  </a:lnTo>
                  <a:lnTo>
                    <a:pt x="568912" y="256645"/>
                  </a:lnTo>
                  <a:lnTo>
                    <a:pt x="569516" y="256645"/>
                  </a:lnTo>
                  <a:lnTo>
                    <a:pt x="570093" y="256645"/>
                  </a:lnTo>
                  <a:lnTo>
                    <a:pt x="570697" y="256645"/>
                  </a:lnTo>
                  <a:lnTo>
                    <a:pt x="571668" y="256645"/>
                  </a:lnTo>
                  <a:lnTo>
                    <a:pt x="572062" y="256645"/>
                  </a:lnTo>
                  <a:lnTo>
                    <a:pt x="572849" y="256645"/>
                  </a:lnTo>
                  <a:lnTo>
                    <a:pt x="573636" y="256645"/>
                  </a:lnTo>
                  <a:lnTo>
                    <a:pt x="574240" y="256645"/>
                  </a:lnTo>
                  <a:lnTo>
                    <a:pt x="574817" y="256645"/>
                  </a:lnTo>
                  <a:lnTo>
                    <a:pt x="575421" y="256645"/>
                  </a:lnTo>
                  <a:lnTo>
                    <a:pt x="575998" y="256645"/>
                  </a:lnTo>
                  <a:lnTo>
                    <a:pt x="576785" y="256645"/>
                  </a:lnTo>
                  <a:lnTo>
                    <a:pt x="577389" y="256645"/>
                  </a:lnTo>
                  <a:lnTo>
                    <a:pt x="577966" y="256645"/>
                  </a:lnTo>
                  <a:lnTo>
                    <a:pt x="578570" y="256070"/>
                  </a:lnTo>
                  <a:lnTo>
                    <a:pt x="579147" y="256070"/>
                  </a:lnTo>
                  <a:lnTo>
                    <a:pt x="579934" y="256070"/>
                  </a:lnTo>
                  <a:lnTo>
                    <a:pt x="580538" y="256070"/>
                  </a:lnTo>
                  <a:lnTo>
                    <a:pt x="581115" y="256070"/>
                  </a:lnTo>
                  <a:lnTo>
                    <a:pt x="581719" y="256070"/>
                  </a:lnTo>
                  <a:lnTo>
                    <a:pt x="582690" y="256070"/>
                  </a:lnTo>
                  <a:lnTo>
                    <a:pt x="583293" y="256070"/>
                  </a:lnTo>
                  <a:lnTo>
                    <a:pt x="583871" y="256070"/>
                  </a:lnTo>
                  <a:lnTo>
                    <a:pt x="584658" y="256070"/>
                  </a:lnTo>
                  <a:lnTo>
                    <a:pt x="585262" y="256070"/>
                  </a:lnTo>
                  <a:lnTo>
                    <a:pt x="585839" y="256070"/>
                  </a:lnTo>
                  <a:lnTo>
                    <a:pt x="586443" y="256070"/>
                  </a:lnTo>
                  <a:lnTo>
                    <a:pt x="587020" y="256070"/>
                  </a:lnTo>
                  <a:lnTo>
                    <a:pt x="587807" y="256070"/>
                  </a:lnTo>
                  <a:lnTo>
                    <a:pt x="588411" y="256070"/>
                  </a:lnTo>
                  <a:lnTo>
                    <a:pt x="588988" y="256070"/>
                  </a:lnTo>
                  <a:lnTo>
                    <a:pt x="589592" y="256070"/>
                  </a:lnTo>
                  <a:lnTo>
                    <a:pt x="590169" y="256070"/>
                  </a:lnTo>
                  <a:lnTo>
                    <a:pt x="590956" y="256070"/>
                  </a:lnTo>
                  <a:lnTo>
                    <a:pt x="591560" y="256070"/>
                  </a:lnTo>
                  <a:lnTo>
                    <a:pt x="592137" y="255469"/>
                  </a:lnTo>
                  <a:lnTo>
                    <a:pt x="592741" y="255469"/>
                  </a:lnTo>
                  <a:lnTo>
                    <a:pt x="593318" y="255469"/>
                  </a:lnTo>
                  <a:lnTo>
                    <a:pt x="594315" y="255469"/>
                  </a:lnTo>
                  <a:lnTo>
                    <a:pt x="594893" y="255469"/>
                  </a:lnTo>
                  <a:lnTo>
                    <a:pt x="595680" y="255469"/>
                  </a:lnTo>
                  <a:lnTo>
                    <a:pt x="596284" y="255469"/>
                  </a:lnTo>
                  <a:lnTo>
                    <a:pt x="596861" y="255469"/>
                  </a:lnTo>
                  <a:lnTo>
                    <a:pt x="597464" y="255469"/>
                  </a:lnTo>
                  <a:lnTo>
                    <a:pt x="598042" y="255469"/>
                  </a:lnTo>
                  <a:lnTo>
                    <a:pt x="598829" y="255469"/>
                  </a:lnTo>
                  <a:lnTo>
                    <a:pt x="599433" y="255469"/>
                  </a:lnTo>
                  <a:lnTo>
                    <a:pt x="600010" y="255469"/>
                  </a:lnTo>
                  <a:lnTo>
                    <a:pt x="600614" y="255469"/>
                  </a:lnTo>
                  <a:lnTo>
                    <a:pt x="601191" y="255469"/>
                  </a:lnTo>
                  <a:lnTo>
                    <a:pt x="601978" y="255469"/>
                  </a:lnTo>
                  <a:lnTo>
                    <a:pt x="602582" y="254894"/>
                  </a:lnTo>
                  <a:lnTo>
                    <a:pt x="603159" y="254894"/>
                  </a:lnTo>
                  <a:lnTo>
                    <a:pt x="604156" y="254894"/>
                  </a:lnTo>
                  <a:lnTo>
                    <a:pt x="604340" y="254894"/>
                  </a:lnTo>
                  <a:lnTo>
                    <a:pt x="605337" y="254894"/>
                  </a:lnTo>
                  <a:lnTo>
                    <a:pt x="605915" y="254894"/>
                  </a:lnTo>
                  <a:lnTo>
                    <a:pt x="606702" y="254894"/>
                  </a:lnTo>
                  <a:lnTo>
                    <a:pt x="607305" y="254894"/>
                  </a:lnTo>
                  <a:lnTo>
                    <a:pt x="607883" y="254894"/>
                  </a:lnTo>
                  <a:lnTo>
                    <a:pt x="608486" y="254894"/>
                  </a:lnTo>
                  <a:lnTo>
                    <a:pt x="609064" y="254894"/>
                  </a:lnTo>
                  <a:lnTo>
                    <a:pt x="609851" y="254894"/>
                  </a:lnTo>
                  <a:lnTo>
                    <a:pt x="610455" y="254894"/>
                  </a:lnTo>
                  <a:lnTo>
                    <a:pt x="611032" y="254894"/>
                  </a:lnTo>
                  <a:lnTo>
                    <a:pt x="611635" y="254894"/>
                  </a:lnTo>
                  <a:lnTo>
                    <a:pt x="612213" y="254894"/>
                  </a:lnTo>
                  <a:lnTo>
                    <a:pt x="613000" y="254894"/>
                  </a:lnTo>
                  <a:lnTo>
                    <a:pt x="613604" y="254894"/>
                  </a:lnTo>
                  <a:lnTo>
                    <a:pt x="614181" y="254894"/>
                  </a:lnTo>
                  <a:lnTo>
                    <a:pt x="615178" y="254894"/>
                  </a:lnTo>
                </a:path>
                <a:path w="914400" h="305435">
                  <a:moveTo>
                    <a:pt x="615178" y="254894"/>
                  </a:moveTo>
                  <a:lnTo>
                    <a:pt x="615756" y="254110"/>
                  </a:lnTo>
                  <a:lnTo>
                    <a:pt x="616359" y="254110"/>
                  </a:lnTo>
                  <a:lnTo>
                    <a:pt x="616936" y="254110"/>
                  </a:lnTo>
                  <a:lnTo>
                    <a:pt x="617724" y="254110"/>
                  </a:lnTo>
                  <a:lnTo>
                    <a:pt x="618327" y="254110"/>
                  </a:lnTo>
                  <a:lnTo>
                    <a:pt x="618905" y="254110"/>
                  </a:lnTo>
                  <a:lnTo>
                    <a:pt x="619508" y="254110"/>
                  </a:lnTo>
                  <a:lnTo>
                    <a:pt x="620086" y="254110"/>
                  </a:lnTo>
                  <a:lnTo>
                    <a:pt x="620873" y="254110"/>
                  </a:lnTo>
                  <a:lnTo>
                    <a:pt x="621476" y="254110"/>
                  </a:lnTo>
                  <a:lnTo>
                    <a:pt x="622054" y="254110"/>
                  </a:lnTo>
                  <a:lnTo>
                    <a:pt x="622657" y="254110"/>
                  </a:lnTo>
                  <a:lnTo>
                    <a:pt x="623235" y="254110"/>
                  </a:lnTo>
                  <a:lnTo>
                    <a:pt x="624022" y="254110"/>
                  </a:lnTo>
                  <a:lnTo>
                    <a:pt x="624626" y="254110"/>
                  </a:lnTo>
                  <a:lnTo>
                    <a:pt x="625596" y="254110"/>
                  </a:lnTo>
                  <a:lnTo>
                    <a:pt x="625806" y="254110"/>
                  </a:lnTo>
                  <a:lnTo>
                    <a:pt x="626777" y="254110"/>
                  </a:lnTo>
                  <a:lnTo>
                    <a:pt x="627381" y="254110"/>
                  </a:lnTo>
                  <a:lnTo>
                    <a:pt x="627958" y="254110"/>
                  </a:lnTo>
                  <a:lnTo>
                    <a:pt x="628746" y="253509"/>
                  </a:lnTo>
                  <a:lnTo>
                    <a:pt x="629349" y="253509"/>
                  </a:lnTo>
                  <a:lnTo>
                    <a:pt x="629953" y="253509"/>
                  </a:lnTo>
                  <a:lnTo>
                    <a:pt x="630530" y="253509"/>
                  </a:lnTo>
                  <a:lnTo>
                    <a:pt x="631134" y="253509"/>
                  </a:lnTo>
                  <a:lnTo>
                    <a:pt x="631921" y="253509"/>
                  </a:lnTo>
                  <a:lnTo>
                    <a:pt x="632498" y="253509"/>
                  </a:lnTo>
                  <a:lnTo>
                    <a:pt x="633102" y="253509"/>
                  </a:lnTo>
                  <a:lnTo>
                    <a:pt x="633679" y="253509"/>
                  </a:lnTo>
                  <a:lnTo>
                    <a:pt x="634283" y="253509"/>
                  </a:lnTo>
                  <a:lnTo>
                    <a:pt x="635070" y="253509"/>
                  </a:lnTo>
                  <a:lnTo>
                    <a:pt x="635647" y="253509"/>
                  </a:lnTo>
                  <a:lnTo>
                    <a:pt x="636645" y="253509"/>
                  </a:lnTo>
                  <a:lnTo>
                    <a:pt x="637222" y="253509"/>
                  </a:lnTo>
                  <a:lnTo>
                    <a:pt x="637826" y="253509"/>
                  </a:lnTo>
                  <a:lnTo>
                    <a:pt x="638403" y="253509"/>
                  </a:lnTo>
                  <a:lnTo>
                    <a:pt x="639006" y="253509"/>
                  </a:lnTo>
                  <a:lnTo>
                    <a:pt x="639794" y="253509"/>
                  </a:lnTo>
                  <a:lnTo>
                    <a:pt x="640371" y="253509"/>
                  </a:lnTo>
                  <a:lnTo>
                    <a:pt x="640975" y="253509"/>
                  </a:lnTo>
                  <a:lnTo>
                    <a:pt x="641552" y="253509"/>
                  </a:lnTo>
                  <a:lnTo>
                    <a:pt x="642156" y="252934"/>
                  </a:lnTo>
                  <a:lnTo>
                    <a:pt x="642943" y="252934"/>
                  </a:lnTo>
                  <a:lnTo>
                    <a:pt x="643520" y="252934"/>
                  </a:lnTo>
                  <a:lnTo>
                    <a:pt x="644124" y="252934"/>
                  </a:lnTo>
                  <a:lnTo>
                    <a:pt x="644701" y="252934"/>
                  </a:lnTo>
                  <a:lnTo>
                    <a:pt x="645305" y="252934"/>
                  </a:lnTo>
                  <a:lnTo>
                    <a:pt x="646092" y="252934"/>
                  </a:lnTo>
                  <a:lnTo>
                    <a:pt x="646669" y="252934"/>
                  </a:lnTo>
                  <a:lnTo>
                    <a:pt x="647273" y="252934"/>
                  </a:lnTo>
                  <a:lnTo>
                    <a:pt x="648244" y="252934"/>
                  </a:lnTo>
                  <a:lnTo>
                    <a:pt x="648847" y="252934"/>
                  </a:lnTo>
                  <a:lnTo>
                    <a:pt x="649425" y="252934"/>
                  </a:lnTo>
                  <a:lnTo>
                    <a:pt x="650028" y="252934"/>
                  </a:lnTo>
                  <a:lnTo>
                    <a:pt x="650816" y="252934"/>
                  </a:lnTo>
                  <a:lnTo>
                    <a:pt x="651393" y="252934"/>
                  </a:lnTo>
                  <a:lnTo>
                    <a:pt x="651997" y="252934"/>
                  </a:lnTo>
                  <a:lnTo>
                    <a:pt x="652574" y="252934"/>
                  </a:lnTo>
                  <a:lnTo>
                    <a:pt x="653177" y="252934"/>
                  </a:lnTo>
                  <a:lnTo>
                    <a:pt x="653965" y="252934"/>
                  </a:lnTo>
                  <a:lnTo>
                    <a:pt x="654542" y="252934"/>
                  </a:lnTo>
                  <a:lnTo>
                    <a:pt x="655146" y="252333"/>
                  </a:lnTo>
                  <a:lnTo>
                    <a:pt x="655723" y="252333"/>
                  </a:lnTo>
                  <a:lnTo>
                    <a:pt x="656327" y="252333"/>
                  </a:lnTo>
                  <a:lnTo>
                    <a:pt x="657114" y="252333"/>
                  </a:lnTo>
                  <a:lnTo>
                    <a:pt x="657901" y="252333"/>
                  </a:lnTo>
                  <a:lnTo>
                    <a:pt x="658295" y="252333"/>
                  </a:lnTo>
                  <a:lnTo>
                    <a:pt x="659266" y="252333"/>
                  </a:lnTo>
                  <a:lnTo>
                    <a:pt x="659869" y="252333"/>
                  </a:lnTo>
                  <a:lnTo>
                    <a:pt x="660447" y="252333"/>
                  </a:lnTo>
                  <a:lnTo>
                    <a:pt x="661050" y="252333"/>
                  </a:lnTo>
                  <a:lnTo>
                    <a:pt x="661837" y="252333"/>
                  </a:lnTo>
                  <a:lnTo>
                    <a:pt x="662415" y="252333"/>
                  </a:lnTo>
                  <a:lnTo>
                    <a:pt x="663018" y="252333"/>
                  </a:lnTo>
                  <a:lnTo>
                    <a:pt x="663596" y="252333"/>
                  </a:lnTo>
                  <a:lnTo>
                    <a:pt x="664199" y="252333"/>
                  </a:lnTo>
                  <a:lnTo>
                    <a:pt x="664987" y="252333"/>
                  </a:lnTo>
                  <a:lnTo>
                    <a:pt x="665564" y="252333"/>
                  </a:lnTo>
                  <a:lnTo>
                    <a:pt x="666168" y="252333"/>
                  </a:lnTo>
                  <a:lnTo>
                    <a:pt x="666745" y="252333"/>
                  </a:lnTo>
                  <a:lnTo>
                    <a:pt x="667742" y="252333"/>
                  </a:lnTo>
                  <a:lnTo>
                    <a:pt x="668136" y="251758"/>
                  </a:lnTo>
                  <a:lnTo>
                    <a:pt x="668923" y="251758"/>
                  </a:lnTo>
                  <a:lnTo>
                    <a:pt x="669710" y="251758"/>
                  </a:lnTo>
                  <a:lnTo>
                    <a:pt x="670288" y="251758"/>
                  </a:lnTo>
                  <a:lnTo>
                    <a:pt x="670891" y="251758"/>
                  </a:lnTo>
                  <a:lnTo>
                    <a:pt x="671469" y="251758"/>
                  </a:lnTo>
                  <a:lnTo>
                    <a:pt x="672072" y="251758"/>
                  </a:lnTo>
                  <a:lnTo>
                    <a:pt x="672859" y="251758"/>
                  </a:lnTo>
                  <a:lnTo>
                    <a:pt x="673437" y="251758"/>
                  </a:lnTo>
                  <a:lnTo>
                    <a:pt x="674040" y="251758"/>
                  </a:lnTo>
                  <a:lnTo>
                    <a:pt x="674618" y="251758"/>
                  </a:lnTo>
                  <a:lnTo>
                    <a:pt x="675221" y="251758"/>
                  </a:lnTo>
                  <a:lnTo>
                    <a:pt x="676008" y="251758"/>
                  </a:lnTo>
                  <a:lnTo>
                    <a:pt x="676586" y="251758"/>
                  </a:lnTo>
                  <a:lnTo>
                    <a:pt x="677189" y="251758"/>
                  </a:lnTo>
                  <a:lnTo>
                    <a:pt x="677767" y="251758"/>
                  </a:lnTo>
                  <a:lnTo>
                    <a:pt x="678370" y="251758"/>
                  </a:lnTo>
                  <a:lnTo>
                    <a:pt x="679341" y="251758"/>
                  </a:lnTo>
                  <a:lnTo>
                    <a:pt x="679735" y="251758"/>
                  </a:lnTo>
                  <a:lnTo>
                    <a:pt x="680732" y="251758"/>
                  </a:lnTo>
                  <a:lnTo>
                    <a:pt x="681309" y="250973"/>
                  </a:lnTo>
                  <a:lnTo>
                    <a:pt x="681913" y="250973"/>
                  </a:lnTo>
                  <a:lnTo>
                    <a:pt x="682490" y="250973"/>
                  </a:lnTo>
                  <a:lnTo>
                    <a:pt x="683094" y="250973"/>
                  </a:lnTo>
                  <a:lnTo>
                    <a:pt x="683881" y="250973"/>
                  </a:lnTo>
                  <a:lnTo>
                    <a:pt x="684459" y="250973"/>
                  </a:lnTo>
                  <a:lnTo>
                    <a:pt x="685062" y="250973"/>
                  </a:lnTo>
                  <a:lnTo>
                    <a:pt x="685640" y="250973"/>
                  </a:lnTo>
                  <a:lnTo>
                    <a:pt x="686243" y="250973"/>
                  </a:lnTo>
                  <a:lnTo>
                    <a:pt x="687030" y="250973"/>
                  </a:lnTo>
                  <a:lnTo>
                    <a:pt x="687608" y="250973"/>
                  </a:lnTo>
                  <a:lnTo>
                    <a:pt x="688211" y="250973"/>
                  </a:lnTo>
                  <a:lnTo>
                    <a:pt x="688789" y="250973"/>
                  </a:lnTo>
                  <a:lnTo>
                    <a:pt x="689392" y="250973"/>
                  </a:lnTo>
                  <a:lnTo>
                    <a:pt x="690363" y="250973"/>
                  </a:lnTo>
                  <a:lnTo>
                    <a:pt x="690967" y="250973"/>
                  </a:lnTo>
                  <a:lnTo>
                    <a:pt x="691754" y="250973"/>
                  </a:lnTo>
                  <a:lnTo>
                    <a:pt x="692331" y="250973"/>
                  </a:lnTo>
                  <a:lnTo>
                    <a:pt x="692935" y="250973"/>
                  </a:lnTo>
                  <a:lnTo>
                    <a:pt x="693512" y="250973"/>
                  </a:lnTo>
                  <a:lnTo>
                    <a:pt x="694116" y="250973"/>
                  </a:lnTo>
                  <a:lnTo>
                    <a:pt x="694903" y="250372"/>
                  </a:lnTo>
                  <a:lnTo>
                    <a:pt x="695507" y="250372"/>
                  </a:lnTo>
                  <a:lnTo>
                    <a:pt x="696084" y="250372"/>
                  </a:lnTo>
                  <a:lnTo>
                    <a:pt x="696688" y="250372"/>
                  </a:lnTo>
                  <a:lnTo>
                    <a:pt x="697265" y="250372"/>
                  </a:lnTo>
                  <a:lnTo>
                    <a:pt x="698052" y="250372"/>
                  </a:lnTo>
                  <a:lnTo>
                    <a:pt x="698656" y="250372"/>
                  </a:lnTo>
                  <a:lnTo>
                    <a:pt x="699233" y="250372"/>
                  </a:lnTo>
                  <a:lnTo>
                    <a:pt x="699837" y="250372"/>
                  </a:lnTo>
                  <a:lnTo>
                    <a:pt x="700414" y="250372"/>
                  </a:lnTo>
                  <a:lnTo>
                    <a:pt x="701411" y="250372"/>
                  </a:lnTo>
                  <a:lnTo>
                    <a:pt x="701989" y="250372"/>
                  </a:lnTo>
                  <a:lnTo>
                    <a:pt x="702776" y="250372"/>
                  </a:lnTo>
                  <a:lnTo>
                    <a:pt x="703379" y="250372"/>
                  </a:lnTo>
                  <a:lnTo>
                    <a:pt x="703957" y="250372"/>
                  </a:lnTo>
                  <a:lnTo>
                    <a:pt x="704560" y="250372"/>
                  </a:lnTo>
                  <a:lnTo>
                    <a:pt x="705138" y="250372"/>
                  </a:lnTo>
                  <a:lnTo>
                    <a:pt x="705925" y="250372"/>
                  </a:lnTo>
                  <a:lnTo>
                    <a:pt x="706529" y="250372"/>
                  </a:lnTo>
                  <a:lnTo>
                    <a:pt x="707106" y="250372"/>
                  </a:lnTo>
                  <a:lnTo>
                    <a:pt x="707710" y="249797"/>
                  </a:lnTo>
                  <a:lnTo>
                    <a:pt x="708287" y="249797"/>
                  </a:lnTo>
                  <a:lnTo>
                    <a:pt x="709074" y="249797"/>
                  </a:lnTo>
                  <a:lnTo>
                    <a:pt x="709678" y="249797"/>
                  </a:lnTo>
                  <a:lnTo>
                    <a:pt x="710255" y="249797"/>
                  </a:lnTo>
                  <a:lnTo>
                    <a:pt x="710859" y="249797"/>
                  </a:lnTo>
                  <a:lnTo>
                    <a:pt x="711830" y="249797"/>
                  </a:lnTo>
                  <a:lnTo>
                    <a:pt x="712223" y="249797"/>
                  </a:lnTo>
                  <a:lnTo>
                    <a:pt x="713011" y="249797"/>
                  </a:lnTo>
                  <a:lnTo>
                    <a:pt x="713798" y="249797"/>
                  </a:lnTo>
                  <a:lnTo>
                    <a:pt x="714401" y="249797"/>
                  </a:lnTo>
                  <a:lnTo>
                    <a:pt x="714979" y="249797"/>
                  </a:lnTo>
                  <a:lnTo>
                    <a:pt x="715582" y="249797"/>
                  </a:lnTo>
                  <a:lnTo>
                    <a:pt x="716160" y="249797"/>
                  </a:lnTo>
                  <a:lnTo>
                    <a:pt x="716947" y="249797"/>
                  </a:lnTo>
                  <a:lnTo>
                    <a:pt x="717550" y="249797"/>
                  </a:lnTo>
                  <a:lnTo>
                    <a:pt x="718128" y="249797"/>
                  </a:lnTo>
                  <a:lnTo>
                    <a:pt x="718731" y="249797"/>
                  </a:lnTo>
                  <a:lnTo>
                    <a:pt x="719309" y="249797"/>
                  </a:lnTo>
                  <a:lnTo>
                    <a:pt x="720096" y="249797"/>
                  </a:lnTo>
                  <a:lnTo>
                    <a:pt x="720700" y="248804"/>
                  </a:lnTo>
                  <a:lnTo>
                    <a:pt x="721277" y="248804"/>
                  </a:lnTo>
                  <a:lnTo>
                    <a:pt x="721881" y="248804"/>
                  </a:lnTo>
                  <a:lnTo>
                    <a:pt x="722851" y="248804"/>
                  </a:lnTo>
                  <a:lnTo>
                    <a:pt x="723455" y="248804"/>
                  </a:lnTo>
                  <a:lnTo>
                    <a:pt x="724032" y="248804"/>
                  </a:lnTo>
                  <a:lnTo>
                    <a:pt x="724820" y="248804"/>
                  </a:lnTo>
                  <a:lnTo>
                    <a:pt x="725423" y="248804"/>
                  </a:lnTo>
                  <a:lnTo>
                    <a:pt x="726001" y="248804"/>
                  </a:lnTo>
                  <a:lnTo>
                    <a:pt x="726604" y="248804"/>
                  </a:lnTo>
                  <a:lnTo>
                    <a:pt x="727182" y="248804"/>
                  </a:lnTo>
                  <a:lnTo>
                    <a:pt x="727969" y="248804"/>
                  </a:lnTo>
                  <a:lnTo>
                    <a:pt x="728572" y="248804"/>
                  </a:lnTo>
                  <a:lnTo>
                    <a:pt x="729150" y="248804"/>
                  </a:lnTo>
                  <a:lnTo>
                    <a:pt x="729753" y="248804"/>
                  </a:lnTo>
                  <a:lnTo>
                    <a:pt x="730331" y="248804"/>
                  </a:lnTo>
                  <a:lnTo>
                    <a:pt x="731118" y="248804"/>
                  </a:lnTo>
                  <a:lnTo>
                    <a:pt x="731721" y="248804"/>
                  </a:lnTo>
                  <a:lnTo>
                    <a:pt x="732299" y="248804"/>
                  </a:lnTo>
                  <a:lnTo>
                    <a:pt x="732902" y="248804"/>
                  </a:lnTo>
                  <a:lnTo>
                    <a:pt x="733480" y="248229"/>
                  </a:lnTo>
                  <a:lnTo>
                    <a:pt x="734477" y="248229"/>
                  </a:lnTo>
                  <a:lnTo>
                    <a:pt x="735054" y="248229"/>
                  </a:lnTo>
                  <a:lnTo>
                    <a:pt x="735842" y="248229"/>
                  </a:lnTo>
                  <a:lnTo>
                    <a:pt x="736445" y="248229"/>
                  </a:lnTo>
                  <a:lnTo>
                    <a:pt x="737022" y="248229"/>
                  </a:lnTo>
                  <a:lnTo>
                    <a:pt x="737626" y="248229"/>
                  </a:lnTo>
                  <a:lnTo>
                    <a:pt x="738203" y="248229"/>
                  </a:lnTo>
                  <a:lnTo>
                    <a:pt x="738991" y="248229"/>
                  </a:lnTo>
                  <a:lnTo>
                    <a:pt x="739594" y="248229"/>
                  </a:lnTo>
                  <a:lnTo>
                    <a:pt x="740172" y="248229"/>
                  </a:lnTo>
                  <a:lnTo>
                    <a:pt x="740775" y="248229"/>
                  </a:lnTo>
                  <a:lnTo>
                    <a:pt x="741353" y="248229"/>
                  </a:lnTo>
                  <a:lnTo>
                    <a:pt x="742140" y="248229"/>
                  </a:lnTo>
                  <a:lnTo>
                    <a:pt x="742743" y="248229"/>
                  </a:lnTo>
                  <a:lnTo>
                    <a:pt x="743321" y="248229"/>
                  </a:lnTo>
                  <a:lnTo>
                    <a:pt x="744318" y="248229"/>
                  </a:lnTo>
                  <a:lnTo>
                    <a:pt x="744502" y="248229"/>
                  </a:lnTo>
                </a:path>
                <a:path w="914400" h="305435">
                  <a:moveTo>
                    <a:pt x="744502" y="248229"/>
                  </a:moveTo>
                  <a:lnTo>
                    <a:pt x="745499" y="248229"/>
                  </a:lnTo>
                  <a:lnTo>
                    <a:pt x="746076" y="248229"/>
                  </a:lnTo>
                  <a:lnTo>
                    <a:pt x="746863" y="248229"/>
                  </a:lnTo>
                  <a:lnTo>
                    <a:pt x="747467" y="247628"/>
                  </a:lnTo>
                  <a:lnTo>
                    <a:pt x="748044" y="247628"/>
                  </a:lnTo>
                  <a:lnTo>
                    <a:pt x="748648" y="247628"/>
                  </a:lnTo>
                  <a:lnTo>
                    <a:pt x="749225" y="247628"/>
                  </a:lnTo>
                  <a:lnTo>
                    <a:pt x="750013" y="247628"/>
                  </a:lnTo>
                  <a:lnTo>
                    <a:pt x="750616" y="247628"/>
                  </a:lnTo>
                  <a:lnTo>
                    <a:pt x="751193" y="247628"/>
                  </a:lnTo>
                  <a:lnTo>
                    <a:pt x="751797" y="247628"/>
                  </a:lnTo>
                  <a:lnTo>
                    <a:pt x="752374" y="247628"/>
                  </a:lnTo>
                  <a:lnTo>
                    <a:pt x="753162" y="247628"/>
                  </a:lnTo>
                  <a:lnTo>
                    <a:pt x="753949" y="247628"/>
                  </a:lnTo>
                  <a:lnTo>
                    <a:pt x="754343" y="247628"/>
                  </a:lnTo>
                  <a:lnTo>
                    <a:pt x="755340" y="247628"/>
                  </a:lnTo>
                  <a:lnTo>
                    <a:pt x="755917" y="247628"/>
                  </a:lnTo>
                  <a:lnTo>
                    <a:pt x="756521" y="247628"/>
                  </a:lnTo>
                  <a:lnTo>
                    <a:pt x="757098" y="247628"/>
                  </a:lnTo>
                  <a:lnTo>
                    <a:pt x="757885" y="247628"/>
                  </a:lnTo>
                  <a:lnTo>
                    <a:pt x="758489" y="247628"/>
                  </a:lnTo>
                  <a:lnTo>
                    <a:pt x="759066" y="247628"/>
                  </a:lnTo>
                  <a:lnTo>
                    <a:pt x="759670" y="247628"/>
                  </a:lnTo>
                  <a:lnTo>
                    <a:pt x="760273" y="247053"/>
                  </a:lnTo>
                  <a:lnTo>
                    <a:pt x="761061" y="247053"/>
                  </a:lnTo>
                  <a:lnTo>
                    <a:pt x="761638" y="247053"/>
                  </a:lnTo>
                  <a:lnTo>
                    <a:pt x="762242" y="247053"/>
                  </a:lnTo>
                  <a:lnTo>
                    <a:pt x="762819" y="247053"/>
                  </a:lnTo>
                  <a:lnTo>
                    <a:pt x="763423" y="247053"/>
                  </a:lnTo>
                  <a:lnTo>
                    <a:pt x="764210" y="247053"/>
                  </a:lnTo>
                  <a:lnTo>
                    <a:pt x="764787" y="247053"/>
                  </a:lnTo>
                  <a:lnTo>
                    <a:pt x="765784" y="247053"/>
                  </a:lnTo>
                  <a:lnTo>
                    <a:pt x="765968" y="247053"/>
                  </a:lnTo>
                  <a:lnTo>
                    <a:pt x="766965" y="247053"/>
                  </a:lnTo>
                  <a:lnTo>
                    <a:pt x="767543" y="247053"/>
                  </a:lnTo>
                  <a:lnTo>
                    <a:pt x="768146" y="247053"/>
                  </a:lnTo>
                  <a:lnTo>
                    <a:pt x="768933" y="247053"/>
                  </a:lnTo>
                  <a:lnTo>
                    <a:pt x="769511" y="247053"/>
                  </a:lnTo>
                  <a:lnTo>
                    <a:pt x="770114" y="247053"/>
                  </a:lnTo>
                  <a:lnTo>
                    <a:pt x="770692" y="247053"/>
                  </a:lnTo>
                  <a:lnTo>
                    <a:pt x="771295" y="247053"/>
                  </a:lnTo>
                  <a:lnTo>
                    <a:pt x="772083" y="247053"/>
                  </a:lnTo>
                  <a:lnTo>
                    <a:pt x="772660" y="247053"/>
                  </a:lnTo>
                  <a:lnTo>
                    <a:pt x="773263" y="246269"/>
                  </a:lnTo>
                  <a:lnTo>
                    <a:pt x="773841" y="246269"/>
                  </a:lnTo>
                  <a:lnTo>
                    <a:pt x="774444" y="246269"/>
                  </a:lnTo>
                  <a:lnTo>
                    <a:pt x="775232" y="246269"/>
                  </a:lnTo>
                  <a:lnTo>
                    <a:pt x="775809" y="246269"/>
                  </a:lnTo>
                  <a:lnTo>
                    <a:pt x="776806" y="246269"/>
                  </a:lnTo>
                  <a:lnTo>
                    <a:pt x="777384" y="246269"/>
                  </a:lnTo>
                  <a:lnTo>
                    <a:pt x="777987" y="246269"/>
                  </a:lnTo>
                  <a:lnTo>
                    <a:pt x="778565" y="246269"/>
                  </a:lnTo>
                  <a:lnTo>
                    <a:pt x="779168" y="246269"/>
                  </a:lnTo>
                  <a:lnTo>
                    <a:pt x="779955" y="246269"/>
                  </a:lnTo>
                  <a:lnTo>
                    <a:pt x="780533" y="246269"/>
                  </a:lnTo>
                  <a:lnTo>
                    <a:pt x="781136" y="246269"/>
                  </a:lnTo>
                  <a:lnTo>
                    <a:pt x="781714" y="246269"/>
                  </a:lnTo>
                  <a:lnTo>
                    <a:pt x="782317" y="246269"/>
                  </a:lnTo>
                  <a:lnTo>
                    <a:pt x="783104" y="246269"/>
                  </a:lnTo>
                  <a:lnTo>
                    <a:pt x="783682" y="246269"/>
                  </a:lnTo>
                  <a:lnTo>
                    <a:pt x="784285" y="246269"/>
                  </a:lnTo>
                  <a:lnTo>
                    <a:pt x="784863" y="246269"/>
                  </a:lnTo>
                  <a:lnTo>
                    <a:pt x="785466" y="246269"/>
                  </a:lnTo>
                  <a:lnTo>
                    <a:pt x="786254" y="245667"/>
                  </a:lnTo>
                  <a:lnTo>
                    <a:pt x="786831" y="245667"/>
                  </a:lnTo>
                  <a:lnTo>
                    <a:pt x="787828" y="245667"/>
                  </a:lnTo>
                  <a:lnTo>
                    <a:pt x="788405" y="245667"/>
                  </a:lnTo>
                  <a:lnTo>
                    <a:pt x="789009" y="245667"/>
                  </a:lnTo>
                  <a:lnTo>
                    <a:pt x="789586" y="245667"/>
                  </a:lnTo>
                  <a:lnTo>
                    <a:pt x="790190" y="245667"/>
                  </a:lnTo>
                  <a:lnTo>
                    <a:pt x="790977" y="245667"/>
                  </a:lnTo>
                  <a:lnTo>
                    <a:pt x="791555" y="245667"/>
                  </a:lnTo>
                  <a:lnTo>
                    <a:pt x="792158" y="245667"/>
                  </a:lnTo>
                  <a:lnTo>
                    <a:pt x="792735" y="245667"/>
                  </a:lnTo>
                  <a:lnTo>
                    <a:pt x="793339" y="245667"/>
                  </a:lnTo>
                  <a:lnTo>
                    <a:pt x="794126" y="245667"/>
                  </a:lnTo>
                  <a:lnTo>
                    <a:pt x="794704" y="245667"/>
                  </a:lnTo>
                  <a:lnTo>
                    <a:pt x="795307" y="245667"/>
                  </a:lnTo>
                  <a:lnTo>
                    <a:pt x="798456" y="245667"/>
                  </a:lnTo>
                  <a:lnTo>
                    <a:pt x="799427" y="245667"/>
                  </a:lnTo>
                  <a:lnTo>
                    <a:pt x="800031" y="245092"/>
                  </a:lnTo>
                  <a:lnTo>
                    <a:pt x="800608" y="245092"/>
                  </a:lnTo>
                  <a:lnTo>
                    <a:pt x="801212" y="245092"/>
                  </a:lnTo>
                  <a:lnTo>
                    <a:pt x="801999" y="245092"/>
                  </a:lnTo>
                  <a:lnTo>
                    <a:pt x="802576" y="245092"/>
                  </a:lnTo>
                  <a:lnTo>
                    <a:pt x="803180" y="245092"/>
                  </a:lnTo>
                  <a:lnTo>
                    <a:pt x="803757" y="245092"/>
                  </a:lnTo>
                  <a:lnTo>
                    <a:pt x="804361" y="245092"/>
                  </a:lnTo>
                  <a:lnTo>
                    <a:pt x="805148" y="245092"/>
                  </a:lnTo>
                  <a:lnTo>
                    <a:pt x="805726" y="245092"/>
                  </a:lnTo>
                  <a:lnTo>
                    <a:pt x="806329" y="245092"/>
                  </a:lnTo>
                  <a:lnTo>
                    <a:pt x="806906" y="245092"/>
                  </a:lnTo>
                  <a:lnTo>
                    <a:pt x="807510" y="245092"/>
                  </a:lnTo>
                  <a:lnTo>
                    <a:pt x="808297" y="245092"/>
                  </a:lnTo>
                  <a:lnTo>
                    <a:pt x="809085" y="245092"/>
                  </a:lnTo>
                  <a:lnTo>
                    <a:pt x="809872" y="245092"/>
                  </a:lnTo>
                  <a:lnTo>
                    <a:pt x="810449" y="245092"/>
                  </a:lnTo>
                  <a:lnTo>
                    <a:pt x="811053" y="245092"/>
                  </a:lnTo>
                  <a:lnTo>
                    <a:pt x="811630" y="245092"/>
                  </a:lnTo>
                  <a:lnTo>
                    <a:pt x="812234" y="245092"/>
                  </a:lnTo>
                  <a:lnTo>
                    <a:pt x="813021" y="244491"/>
                  </a:lnTo>
                  <a:lnTo>
                    <a:pt x="813598" y="244491"/>
                  </a:lnTo>
                  <a:lnTo>
                    <a:pt x="814202" y="244491"/>
                  </a:lnTo>
                  <a:lnTo>
                    <a:pt x="814779" y="244491"/>
                  </a:lnTo>
                  <a:lnTo>
                    <a:pt x="815383" y="244491"/>
                  </a:lnTo>
                  <a:lnTo>
                    <a:pt x="816170" y="244491"/>
                  </a:lnTo>
                  <a:lnTo>
                    <a:pt x="816747" y="244491"/>
                  </a:lnTo>
                  <a:lnTo>
                    <a:pt x="817351" y="244491"/>
                  </a:lnTo>
                  <a:lnTo>
                    <a:pt x="817928" y="244491"/>
                  </a:lnTo>
                  <a:lnTo>
                    <a:pt x="818532" y="244491"/>
                  </a:lnTo>
                  <a:lnTo>
                    <a:pt x="819319" y="244491"/>
                  </a:lnTo>
                  <a:lnTo>
                    <a:pt x="819897" y="244491"/>
                  </a:lnTo>
                  <a:lnTo>
                    <a:pt x="820894" y="244491"/>
                  </a:lnTo>
                  <a:lnTo>
                    <a:pt x="821471" y="244491"/>
                  </a:lnTo>
                  <a:lnTo>
                    <a:pt x="822075" y="244491"/>
                  </a:lnTo>
                  <a:lnTo>
                    <a:pt x="822652" y="244491"/>
                  </a:lnTo>
                  <a:lnTo>
                    <a:pt x="823256" y="244491"/>
                  </a:lnTo>
                  <a:lnTo>
                    <a:pt x="824043" y="244491"/>
                  </a:lnTo>
                  <a:lnTo>
                    <a:pt x="824646" y="244491"/>
                  </a:lnTo>
                  <a:lnTo>
                    <a:pt x="825224" y="244491"/>
                  </a:lnTo>
                  <a:lnTo>
                    <a:pt x="825827" y="243916"/>
                  </a:lnTo>
                  <a:lnTo>
                    <a:pt x="826405" y="243916"/>
                  </a:lnTo>
                  <a:lnTo>
                    <a:pt x="827192" y="243916"/>
                  </a:lnTo>
                  <a:lnTo>
                    <a:pt x="827796" y="243916"/>
                  </a:lnTo>
                  <a:lnTo>
                    <a:pt x="828373" y="243916"/>
                  </a:lnTo>
                  <a:lnTo>
                    <a:pt x="828977" y="243916"/>
                  </a:lnTo>
                  <a:lnTo>
                    <a:pt x="829554" y="243916"/>
                  </a:lnTo>
                  <a:lnTo>
                    <a:pt x="830551" y="243916"/>
                  </a:lnTo>
                  <a:lnTo>
                    <a:pt x="830945" y="243916"/>
                  </a:lnTo>
                  <a:lnTo>
                    <a:pt x="831916" y="243916"/>
                  </a:lnTo>
                  <a:lnTo>
                    <a:pt x="832519" y="243916"/>
                  </a:lnTo>
                  <a:lnTo>
                    <a:pt x="833097" y="243916"/>
                  </a:lnTo>
                  <a:lnTo>
                    <a:pt x="833700" y="243916"/>
                  </a:lnTo>
                  <a:lnTo>
                    <a:pt x="834278" y="243916"/>
                  </a:lnTo>
                  <a:lnTo>
                    <a:pt x="835065" y="243916"/>
                  </a:lnTo>
                  <a:lnTo>
                    <a:pt x="835668" y="243916"/>
                  </a:lnTo>
                  <a:lnTo>
                    <a:pt x="836246" y="243916"/>
                  </a:lnTo>
                  <a:lnTo>
                    <a:pt x="836849" y="243916"/>
                  </a:lnTo>
                  <a:lnTo>
                    <a:pt x="837427" y="243916"/>
                  </a:lnTo>
                  <a:lnTo>
                    <a:pt x="838214" y="243916"/>
                  </a:lnTo>
                  <a:lnTo>
                    <a:pt x="838817" y="243132"/>
                  </a:lnTo>
                  <a:lnTo>
                    <a:pt x="839395" y="243132"/>
                  </a:lnTo>
                  <a:lnTo>
                    <a:pt x="840392" y="243132"/>
                  </a:lnTo>
                  <a:lnTo>
                    <a:pt x="840576" y="243132"/>
                  </a:lnTo>
                  <a:lnTo>
                    <a:pt x="841573" y="243132"/>
                  </a:lnTo>
                  <a:lnTo>
                    <a:pt x="842150" y="243132"/>
                  </a:lnTo>
                  <a:lnTo>
                    <a:pt x="842938" y="243132"/>
                  </a:lnTo>
                  <a:lnTo>
                    <a:pt x="843541" y="243132"/>
                  </a:lnTo>
                  <a:lnTo>
                    <a:pt x="844118" y="243132"/>
                  </a:lnTo>
                  <a:lnTo>
                    <a:pt x="844722" y="243132"/>
                  </a:lnTo>
                  <a:lnTo>
                    <a:pt x="845299" y="243132"/>
                  </a:lnTo>
                  <a:lnTo>
                    <a:pt x="846087" y="243132"/>
                  </a:lnTo>
                  <a:lnTo>
                    <a:pt x="846690" y="243132"/>
                  </a:lnTo>
                  <a:lnTo>
                    <a:pt x="847268" y="243132"/>
                  </a:lnTo>
                  <a:lnTo>
                    <a:pt x="847871" y="243132"/>
                  </a:lnTo>
                  <a:lnTo>
                    <a:pt x="848449" y="243132"/>
                  </a:lnTo>
                  <a:lnTo>
                    <a:pt x="849236" y="243132"/>
                  </a:lnTo>
                  <a:lnTo>
                    <a:pt x="849839" y="243132"/>
                  </a:lnTo>
                  <a:lnTo>
                    <a:pt x="850417" y="243132"/>
                  </a:lnTo>
                  <a:lnTo>
                    <a:pt x="851020" y="243132"/>
                  </a:lnTo>
                  <a:lnTo>
                    <a:pt x="851991" y="243132"/>
                  </a:lnTo>
                  <a:lnTo>
                    <a:pt x="852385" y="242531"/>
                  </a:lnTo>
                  <a:lnTo>
                    <a:pt x="853172" y="242531"/>
                  </a:lnTo>
                  <a:lnTo>
                    <a:pt x="853959" y="242531"/>
                  </a:lnTo>
                  <a:lnTo>
                    <a:pt x="854563" y="242531"/>
                  </a:lnTo>
                  <a:lnTo>
                    <a:pt x="855140" y="242531"/>
                  </a:lnTo>
                  <a:lnTo>
                    <a:pt x="855744" y="242531"/>
                  </a:lnTo>
                  <a:lnTo>
                    <a:pt x="856321" y="242531"/>
                  </a:lnTo>
                  <a:lnTo>
                    <a:pt x="857109" y="242531"/>
                  </a:lnTo>
                  <a:lnTo>
                    <a:pt x="857712" y="242531"/>
                  </a:lnTo>
                  <a:lnTo>
                    <a:pt x="858289" y="242531"/>
                  </a:lnTo>
                  <a:lnTo>
                    <a:pt x="858893" y="242531"/>
                  </a:lnTo>
                  <a:lnTo>
                    <a:pt x="859470" y="242531"/>
                  </a:lnTo>
                  <a:lnTo>
                    <a:pt x="860258" y="242531"/>
                  </a:lnTo>
                  <a:lnTo>
                    <a:pt x="860861" y="242531"/>
                  </a:lnTo>
                  <a:lnTo>
                    <a:pt x="861439" y="242531"/>
                  </a:lnTo>
                  <a:lnTo>
                    <a:pt x="862042" y="242531"/>
                  </a:lnTo>
                  <a:lnTo>
                    <a:pt x="863013" y="242531"/>
                  </a:lnTo>
                  <a:lnTo>
                    <a:pt x="863617" y="242531"/>
                  </a:lnTo>
                  <a:lnTo>
                    <a:pt x="864194" y="242531"/>
                  </a:lnTo>
                  <a:lnTo>
                    <a:pt x="864981" y="242531"/>
                  </a:lnTo>
                  <a:lnTo>
                    <a:pt x="865585" y="241956"/>
                  </a:lnTo>
                  <a:lnTo>
                    <a:pt x="866162" y="241956"/>
                  </a:lnTo>
                  <a:lnTo>
                    <a:pt x="866766" y="241956"/>
                  </a:lnTo>
                  <a:lnTo>
                    <a:pt x="867343" y="241956"/>
                  </a:lnTo>
                  <a:lnTo>
                    <a:pt x="868130" y="241956"/>
                  </a:lnTo>
                  <a:lnTo>
                    <a:pt x="868734" y="241956"/>
                  </a:lnTo>
                  <a:lnTo>
                    <a:pt x="869311" y="241956"/>
                  </a:lnTo>
                  <a:lnTo>
                    <a:pt x="869915" y="241956"/>
                  </a:lnTo>
                  <a:lnTo>
                    <a:pt x="870492" y="241956"/>
                  </a:lnTo>
                  <a:lnTo>
                    <a:pt x="871280" y="241956"/>
                  </a:lnTo>
                  <a:lnTo>
                    <a:pt x="871883" y="241956"/>
                  </a:lnTo>
                  <a:lnTo>
                    <a:pt x="872460" y="241956"/>
                  </a:lnTo>
                  <a:lnTo>
                    <a:pt x="873064" y="241956"/>
                  </a:lnTo>
                  <a:lnTo>
                    <a:pt x="874035" y="241956"/>
                  </a:lnTo>
                  <a:lnTo>
                    <a:pt x="874639" y="241956"/>
                  </a:lnTo>
                </a:path>
                <a:path w="914400" h="305435">
                  <a:moveTo>
                    <a:pt x="874639" y="241956"/>
                  </a:moveTo>
                  <a:lnTo>
                    <a:pt x="875216" y="241956"/>
                  </a:lnTo>
                  <a:lnTo>
                    <a:pt x="876003" y="241956"/>
                  </a:lnTo>
                  <a:lnTo>
                    <a:pt x="876607" y="241956"/>
                  </a:lnTo>
                  <a:lnTo>
                    <a:pt x="877184" y="241956"/>
                  </a:lnTo>
                  <a:lnTo>
                    <a:pt x="877788" y="241956"/>
                  </a:lnTo>
                  <a:lnTo>
                    <a:pt x="878365" y="241355"/>
                  </a:lnTo>
                  <a:lnTo>
                    <a:pt x="879152" y="241355"/>
                  </a:lnTo>
                  <a:lnTo>
                    <a:pt x="879756" y="241355"/>
                  </a:lnTo>
                  <a:lnTo>
                    <a:pt x="880333" y="241355"/>
                  </a:lnTo>
                  <a:lnTo>
                    <a:pt x="880937" y="241355"/>
                  </a:lnTo>
                  <a:lnTo>
                    <a:pt x="881514" y="241355"/>
                  </a:lnTo>
                  <a:lnTo>
                    <a:pt x="882301" y="241355"/>
                  </a:lnTo>
                  <a:lnTo>
                    <a:pt x="882905" y="241355"/>
                  </a:lnTo>
                  <a:lnTo>
                    <a:pt x="883482" y="241355"/>
                  </a:lnTo>
                  <a:lnTo>
                    <a:pt x="884480" y="241355"/>
                  </a:lnTo>
                  <a:lnTo>
                    <a:pt x="884663" y="241355"/>
                  </a:lnTo>
                  <a:lnTo>
                    <a:pt x="885660" y="241355"/>
                  </a:lnTo>
                  <a:lnTo>
                    <a:pt x="886238" y="241355"/>
                  </a:lnTo>
                  <a:lnTo>
                    <a:pt x="887025" y="241355"/>
                  </a:lnTo>
                  <a:lnTo>
                    <a:pt x="887629" y="241355"/>
                  </a:lnTo>
                  <a:lnTo>
                    <a:pt x="888206" y="241355"/>
                  </a:lnTo>
                  <a:lnTo>
                    <a:pt x="888810" y="241355"/>
                  </a:lnTo>
                  <a:lnTo>
                    <a:pt x="889387" y="241355"/>
                  </a:lnTo>
                  <a:lnTo>
                    <a:pt x="890174" y="241355"/>
                  </a:lnTo>
                  <a:lnTo>
                    <a:pt x="890778" y="241355"/>
                  </a:lnTo>
                  <a:lnTo>
                    <a:pt x="891381" y="240780"/>
                  </a:lnTo>
                  <a:lnTo>
                    <a:pt x="891959" y="240780"/>
                  </a:lnTo>
                  <a:lnTo>
                    <a:pt x="892562" y="240780"/>
                  </a:lnTo>
                  <a:lnTo>
                    <a:pt x="893350" y="240780"/>
                  </a:lnTo>
                  <a:lnTo>
                    <a:pt x="894137" y="240780"/>
                  </a:lnTo>
                  <a:lnTo>
                    <a:pt x="894530" y="240780"/>
                  </a:lnTo>
                  <a:lnTo>
                    <a:pt x="895501" y="240780"/>
                  </a:lnTo>
                  <a:lnTo>
                    <a:pt x="896105" y="240780"/>
                  </a:lnTo>
                  <a:lnTo>
                    <a:pt x="896682" y="240780"/>
                  </a:lnTo>
                  <a:lnTo>
                    <a:pt x="897286" y="240780"/>
                  </a:lnTo>
                  <a:lnTo>
                    <a:pt x="898073" y="240780"/>
                  </a:lnTo>
                  <a:lnTo>
                    <a:pt x="898073" y="239996"/>
                  </a:lnTo>
                  <a:lnTo>
                    <a:pt x="898073" y="239394"/>
                  </a:lnTo>
                  <a:lnTo>
                    <a:pt x="898073" y="238819"/>
                  </a:lnTo>
                  <a:lnTo>
                    <a:pt x="898651" y="238218"/>
                  </a:lnTo>
                  <a:lnTo>
                    <a:pt x="899254" y="237251"/>
                  </a:lnTo>
                  <a:lnTo>
                    <a:pt x="899831" y="237251"/>
                  </a:lnTo>
                  <a:lnTo>
                    <a:pt x="900435" y="237251"/>
                  </a:lnTo>
                  <a:lnTo>
                    <a:pt x="901222" y="237251"/>
                  </a:lnTo>
                  <a:lnTo>
                    <a:pt x="901800" y="237251"/>
                  </a:lnTo>
                  <a:lnTo>
                    <a:pt x="902403" y="237251"/>
                  </a:lnTo>
                  <a:lnTo>
                    <a:pt x="902981" y="237251"/>
                  </a:lnTo>
                  <a:lnTo>
                    <a:pt x="903584" y="237251"/>
                  </a:lnTo>
                  <a:lnTo>
                    <a:pt x="904371" y="237251"/>
                  </a:lnTo>
                  <a:lnTo>
                    <a:pt x="904949" y="237251"/>
                  </a:lnTo>
                  <a:lnTo>
                    <a:pt x="905946" y="236650"/>
                  </a:lnTo>
                  <a:lnTo>
                    <a:pt x="906130" y="236650"/>
                  </a:lnTo>
                  <a:lnTo>
                    <a:pt x="907127" y="236650"/>
                  </a:lnTo>
                  <a:lnTo>
                    <a:pt x="907704" y="236650"/>
                  </a:lnTo>
                  <a:lnTo>
                    <a:pt x="908308" y="236650"/>
                  </a:lnTo>
                  <a:lnTo>
                    <a:pt x="909095" y="236650"/>
                  </a:lnTo>
                  <a:lnTo>
                    <a:pt x="909672" y="236650"/>
                  </a:lnTo>
                  <a:lnTo>
                    <a:pt x="910276" y="236650"/>
                  </a:lnTo>
                  <a:lnTo>
                    <a:pt x="910853" y="236650"/>
                  </a:lnTo>
                  <a:lnTo>
                    <a:pt x="911457" y="236650"/>
                  </a:lnTo>
                  <a:lnTo>
                    <a:pt x="912244" y="236650"/>
                  </a:lnTo>
                  <a:lnTo>
                    <a:pt x="912822" y="237251"/>
                  </a:lnTo>
                  <a:lnTo>
                    <a:pt x="913425" y="237251"/>
                  </a:lnTo>
                  <a:lnTo>
                    <a:pt x="914002" y="238218"/>
                  </a:lnTo>
                  <a:lnTo>
                    <a:pt x="914002" y="238819"/>
                  </a:lnTo>
                  <a:lnTo>
                    <a:pt x="914002" y="239394"/>
                  </a:lnTo>
                  <a:lnTo>
                    <a:pt x="914002" y="239996"/>
                  </a:lnTo>
                  <a:lnTo>
                    <a:pt x="914002" y="240780"/>
                  </a:lnTo>
                  <a:lnTo>
                    <a:pt x="913425" y="241355"/>
                  </a:lnTo>
                  <a:lnTo>
                    <a:pt x="912822" y="241355"/>
                  </a:lnTo>
                  <a:lnTo>
                    <a:pt x="912244" y="241355"/>
                  </a:lnTo>
                  <a:lnTo>
                    <a:pt x="911457" y="241355"/>
                  </a:lnTo>
                  <a:lnTo>
                    <a:pt x="910853" y="241355"/>
                  </a:lnTo>
                  <a:lnTo>
                    <a:pt x="910276" y="241355"/>
                  </a:lnTo>
                  <a:lnTo>
                    <a:pt x="909672" y="241355"/>
                  </a:lnTo>
                  <a:lnTo>
                    <a:pt x="909095" y="241355"/>
                  </a:lnTo>
                  <a:lnTo>
                    <a:pt x="908308" y="241355"/>
                  </a:lnTo>
                  <a:lnTo>
                    <a:pt x="907704" y="241956"/>
                  </a:lnTo>
                  <a:lnTo>
                    <a:pt x="907127" y="241956"/>
                  </a:lnTo>
                  <a:lnTo>
                    <a:pt x="906130" y="241956"/>
                  </a:lnTo>
                  <a:lnTo>
                    <a:pt x="905946" y="241956"/>
                  </a:lnTo>
                  <a:lnTo>
                    <a:pt x="904949" y="241956"/>
                  </a:lnTo>
                  <a:lnTo>
                    <a:pt x="904371" y="241956"/>
                  </a:lnTo>
                  <a:lnTo>
                    <a:pt x="903584" y="241956"/>
                  </a:lnTo>
                  <a:lnTo>
                    <a:pt x="902981" y="241956"/>
                  </a:lnTo>
                  <a:lnTo>
                    <a:pt x="902403" y="241956"/>
                  </a:lnTo>
                  <a:lnTo>
                    <a:pt x="902403" y="242531"/>
                  </a:lnTo>
                  <a:lnTo>
                    <a:pt x="902403" y="243132"/>
                  </a:lnTo>
                  <a:lnTo>
                    <a:pt x="902403" y="243916"/>
                  </a:lnTo>
                  <a:lnTo>
                    <a:pt x="902403" y="244491"/>
                  </a:lnTo>
                  <a:lnTo>
                    <a:pt x="902403" y="245092"/>
                  </a:lnTo>
                  <a:lnTo>
                    <a:pt x="902403" y="245667"/>
                  </a:lnTo>
                  <a:lnTo>
                    <a:pt x="902981" y="245667"/>
                  </a:lnTo>
                  <a:lnTo>
                    <a:pt x="903584" y="245667"/>
                  </a:lnTo>
                  <a:lnTo>
                    <a:pt x="904371" y="245667"/>
                  </a:lnTo>
                  <a:lnTo>
                    <a:pt x="904949" y="245667"/>
                  </a:lnTo>
                  <a:lnTo>
                    <a:pt x="905946" y="245667"/>
                  </a:lnTo>
                  <a:lnTo>
                    <a:pt x="906130" y="245667"/>
                  </a:lnTo>
                  <a:lnTo>
                    <a:pt x="907127" y="245667"/>
                  </a:lnTo>
                  <a:lnTo>
                    <a:pt x="907704" y="245667"/>
                  </a:lnTo>
                  <a:lnTo>
                    <a:pt x="908308" y="245092"/>
                  </a:lnTo>
                  <a:lnTo>
                    <a:pt x="909095" y="245092"/>
                  </a:lnTo>
                  <a:lnTo>
                    <a:pt x="909672" y="245092"/>
                  </a:lnTo>
                  <a:lnTo>
                    <a:pt x="910276" y="245092"/>
                  </a:lnTo>
                  <a:lnTo>
                    <a:pt x="910853" y="245092"/>
                  </a:lnTo>
                  <a:lnTo>
                    <a:pt x="911457" y="245092"/>
                  </a:lnTo>
                  <a:lnTo>
                    <a:pt x="912244" y="245092"/>
                  </a:lnTo>
                  <a:lnTo>
                    <a:pt x="912822" y="245092"/>
                  </a:lnTo>
                  <a:lnTo>
                    <a:pt x="913425" y="245092"/>
                  </a:lnTo>
                  <a:lnTo>
                    <a:pt x="914002" y="245667"/>
                  </a:lnTo>
                  <a:lnTo>
                    <a:pt x="914002" y="246269"/>
                  </a:lnTo>
                  <a:lnTo>
                    <a:pt x="914002" y="247053"/>
                  </a:lnTo>
                  <a:lnTo>
                    <a:pt x="914002" y="247628"/>
                  </a:lnTo>
                  <a:lnTo>
                    <a:pt x="914002" y="248229"/>
                  </a:lnTo>
                  <a:lnTo>
                    <a:pt x="914002" y="248804"/>
                  </a:lnTo>
                  <a:lnTo>
                    <a:pt x="913425" y="249797"/>
                  </a:lnTo>
                  <a:lnTo>
                    <a:pt x="912822" y="249797"/>
                  </a:lnTo>
                  <a:lnTo>
                    <a:pt x="912244" y="249797"/>
                  </a:lnTo>
                  <a:lnTo>
                    <a:pt x="911457" y="249797"/>
                  </a:lnTo>
                  <a:lnTo>
                    <a:pt x="911457" y="250372"/>
                  </a:lnTo>
                  <a:lnTo>
                    <a:pt x="911457" y="250973"/>
                  </a:lnTo>
                  <a:lnTo>
                    <a:pt x="911457" y="251758"/>
                  </a:lnTo>
                  <a:lnTo>
                    <a:pt x="911457" y="252333"/>
                  </a:lnTo>
                  <a:lnTo>
                    <a:pt x="911457" y="252934"/>
                  </a:lnTo>
                  <a:lnTo>
                    <a:pt x="911457" y="253509"/>
                  </a:lnTo>
                  <a:lnTo>
                    <a:pt x="911457" y="254110"/>
                  </a:lnTo>
                  <a:lnTo>
                    <a:pt x="912244" y="254110"/>
                  </a:lnTo>
                  <a:lnTo>
                    <a:pt x="912822" y="254110"/>
                  </a:lnTo>
                  <a:lnTo>
                    <a:pt x="913425" y="254110"/>
                  </a:lnTo>
                  <a:lnTo>
                    <a:pt x="914002" y="254894"/>
                  </a:lnTo>
                  <a:lnTo>
                    <a:pt x="914002" y="255469"/>
                  </a:lnTo>
                  <a:lnTo>
                    <a:pt x="914002" y="256070"/>
                  </a:lnTo>
                  <a:lnTo>
                    <a:pt x="914002" y="256645"/>
                  </a:lnTo>
                  <a:lnTo>
                    <a:pt x="914002" y="257246"/>
                  </a:lnTo>
                  <a:lnTo>
                    <a:pt x="914002" y="258031"/>
                  </a:lnTo>
                  <a:lnTo>
                    <a:pt x="914002" y="258606"/>
                  </a:lnTo>
                  <a:lnTo>
                    <a:pt x="913425" y="259599"/>
                  </a:lnTo>
                  <a:lnTo>
                    <a:pt x="912822" y="259782"/>
                  </a:lnTo>
                  <a:lnTo>
                    <a:pt x="912244" y="260775"/>
                  </a:lnTo>
                  <a:lnTo>
                    <a:pt x="911457" y="260775"/>
                  </a:lnTo>
                  <a:lnTo>
                    <a:pt x="910853" y="260775"/>
                  </a:lnTo>
                  <a:lnTo>
                    <a:pt x="910276" y="260775"/>
                  </a:lnTo>
                  <a:lnTo>
                    <a:pt x="909672" y="260775"/>
                  </a:lnTo>
                  <a:lnTo>
                    <a:pt x="909095" y="260775"/>
                  </a:lnTo>
                  <a:lnTo>
                    <a:pt x="908308" y="260775"/>
                  </a:lnTo>
                  <a:lnTo>
                    <a:pt x="907704" y="260775"/>
                  </a:lnTo>
                  <a:lnTo>
                    <a:pt x="907127" y="260775"/>
                  </a:lnTo>
                  <a:lnTo>
                    <a:pt x="906130" y="260775"/>
                  </a:lnTo>
                  <a:lnTo>
                    <a:pt x="905946" y="260775"/>
                  </a:lnTo>
                  <a:lnTo>
                    <a:pt x="904949" y="261350"/>
                  </a:lnTo>
                  <a:lnTo>
                    <a:pt x="904371" y="261350"/>
                  </a:lnTo>
                  <a:lnTo>
                    <a:pt x="903584" y="261350"/>
                  </a:lnTo>
                  <a:lnTo>
                    <a:pt x="902981" y="261350"/>
                  </a:lnTo>
                  <a:lnTo>
                    <a:pt x="902403" y="261350"/>
                  </a:lnTo>
                  <a:lnTo>
                    <a:pt x="901800" y="261350"/>
                  </a:lnTo>
                  <a:lnTo>
                    <a:pt x="901222" y="261350"/>
                  </a:lnTo>
                  <a:lnTo>
                    <a:pt x="900435" y="261350"/>
                  </a:lnTo>
                  <a:lnTo>
                    <a:pt x="899831" y="261350"/>
                  </a:lnTo>
                  <a:lnTo>
                    <a:pt x="899254" y="261350"/>
                  </a:lnTo>
                  <a:lnTo>
                    <a:pt x="898651" y="260775"/>
                  </a:lnTo>
                  <a:lnTo>
                    <a:pt x="898073" y="259782"/>
                  </a:lnTo>
                  <a:lnTo>
                    <a:pt x="897286" y="259599"/>
                  </a:lnTo>
                  <a:lnTo>
                    <a:pt x="897286" y="258606"/>
                  </a:lnTo>
                  <a:lnTo>
                    <a:pt x="897286" y="258031"/>
                  </a:lnTo>
                  <a:lnTo>
                    <a:pt x="897286" y="257246"/>
                  </a:lnTo>
                  <a:lnTo>
                    <a:pt x="897286" y="256645"/>
                  </a:lnTo>
                  <a:lnTo>
                    <a:pt x="897286" y="256070"/>
                  </a:lnTo>
                  <a:lnTo>
                    <a:pt x="897286" y="255469"/>
                  </a:lnTo>
                  <a:lnTo>
                    <a:pt x="897286" y="254894"/>
                  </a:lnTo>
                  <a:lnTo>
                    <a:pt x="897286" y="254110"/>
                  </a:lnTo>
                  <a:lnTo>
                    <a:pt x="897286" y="253509"/>
                  </a:lnTo>
                  <a:lnTo>
                    <a:pt x="897286" y="252934"/>
                  </a:lnTo>
                  <a:lnTo>
                    <a:pt x="897286" y="252333"/>
                  </a:lnTo>
                  <a:lnTo>
                    <a:pt x="897286" y="251758"/>
                  </a:lnTo>
                  <a:lnTo>
                    <a:pt x="897286" y="250973"/>
                  </a:lnTo>
                  <a:lnTo>
                    <a:pt x="897286" y="250372"/>
                  </a:lnTo>
                  <a:lnTo>
                    <a:pt x="897286" y="249797"/>
                  </a:lnTo>
                  <a:lnTo>
                    <a:pt x="896682" y="248804"/>
                  </a:lnTo>
                  <a:lnTo>
                    <a:pt x="896105" y="248229"/>
                  </a:lnTo>
                  <a:lnTo>
                    <a:pt x="895501" y="247628"/>
                  </a:lnTo>
                  <a:lnTo>
                    <a:pt x="894530" y="247628"/>
                  </a:lnTo>
                  <a:lnTo>
                    <a:pt x="894137" y="247053"/>
                  </a:lnTo>
                  <a:lnTo>
                    <a:pt x="893350" y="247053"/>
                  </a:lnTo>
                  <a:lnTo>
                    <a:pt x="892562" y="247053"/>
                  </a:lnTo>
                  <a:lnTo>
                    <a:pt x="891959" y="247053"/>
                  </a:lnTo>
                  <a:lnTo>
                    <a:pt x="891381" y="247053"/>
                  </a:lnTo>
                  <a:lnTo>
                    <a:pt x="890778" y="247053"/>
                  </a:lnTo>
                  <a:lnTo>
                    <a:pt x="890174" y="247053"/>
                  </a:lnTo>
                  <a:lnTo>
                    <a:pt x="889387" y="247053"/>
                  </a:lnTo>
                  <a:lnTo>
                    <a:pt x="888810" y="247053"/>
                  </a:lnTo>
                  <a:lnTo>
                    <a:pt x="888206" y="247053"/>
                  </a:lnTo>
                  <a:lnTo>
                    <a:pt x="887629" y="247053"/>
                  </a:lnTo>
                  <a:lnTo>
                    <a:pt x="887025" y="247628"/>
                  </a:lnTo>
                  <a:lnTo>
                    <a:pt x="886238" y="247628"/>
                  </a:lnTo>
                  <a:lnTo>
                    <a:pt x="885660" y="247628"/>
                  </a:lnTo>
                  <a:lnTo>
                    <a:pt x="884663" y="247628"/>
                  </a:lnTo>
                  <a:lnTo>
                    <a:pt x="884480" y="247628"/>
                  </a:lnTo>
                  <a:lnTo>
                    <a:pt x="883482" y="247628"/>
                  </a:lnTo>
                  <a:lnTo>
                    <a:pt x="882905" y="247628"/>
                  </a:lnTo>
                  <a:lnTo>
                    <a:pt x="882301" y="247628"/>
                  </a:lnTo>
                </a:path>
                <a:path w="914400" h="305435">
                  <a:moveTo>
                    <a:pt x="882301" y="247628"/>
                  </a:moveTo>
                  <a:lnTo>
                    <a:pt x="881514" y="247628"/>
                  </a:lnTo>
                  <a:lnTo>
                    <a:pt x="880937" y="247628"/>
                  </a:lnTo>
                  <a:lnTo>
                    <a:pt x="880333" y="247628"/>
                  </a:lnTo>
                  <a:lnTo>
                    <a:pt x="879756" y="247628"/>
                  </a:lnTo>
                  <a:lnTo>
                    <a:pt x="879152" y="247628"/>
                  </a:lnTo>
                  <a:lnTo>
                    <a:pt x="878365" y="247628"/>
                  </a:lnTo>
                  <a:lnTo>
                    <a:pt x="877788" y="247628"/>
                  </a:lnTo>
                  <a:lnTo>
                    <a:pt x="877184" y="247628"/>
                  </a:lnTo>
                  <a:lnTo>
                    <a:pt x="876607" y="247628"/>
                  </a:lnTo>
                  <a:lnTo>
                    <a:pt x="876003" y="247628"/>
                  </a:lnTo>
                  <a:lnTo>
                    <a:pt x="875216" y="247628"/>
                  </a:lnTo>
                  <a:lnTo>
                    <a:pt x="874639" y="247628"/>
                  </a:lnTo>
                  <a:lnTo>
                    <a:pt x="874035" y="248229"/>
                  </a:lnTo>
                  <a:lnTo>
                    <a:pt x="873064" y="248229"/>
                  </a:lnTo>
                  <a:lnTo>
                    <a:pt x="872460" y="248229"/>
                  </a:lnTo>
                  <a:lnTo>
                    <a:pt x="871883" y="248229"/>
                  </a:lnTo>
                  <a:lnTo>
                    <a:pt x="871280" y="248229"/>
                  </a:lnTo>
                  <a:lnTo>
                    <a:pt x="870492" y="248229"/>
                  </a:lnTo>
                  <a:lnTo>
                    <a:pt x="869915" y="248229"/>
                  </a:lnTo>
                  <a:lnTo>
                    <a:pt x="869311" y="248229"/>
                  </a:lnTo>
                  <a:lnTo>
                    <a:pt x="868734" y="248229"/>
                  </a:lnTo>
                  <a:lnTo>
                    <a:pt x="868130" y="248229"/>
                  </a:lnTo>
                  <a:lnTo>
                    <a:pt x="867343" y="248229"/>
                  </a:lnTo>
                  <a:lnTo>
                    <a:pt x="866766" y="248229"/>
                  </a:lnTo>
                  <a:lnTo>
                    <a:pt x="866162" y="248229"/>
                  </a:lnTo>
                  <a:lnTo>
                    <a:pt x="865585" y="248229"/>
                  </a:lnTo>
                  <a:lnTo>
                    <a:pt x="864981" y="248229"/>
                  </a:lnTo>
                  <a:lnTo>
                    <a:pt x="864194" y="248229"/>
                  </a:lnTo>
                  <a:lnTo>
                    <a:pt x="863617" y="248229"/>
                  </a:lnTo>
                  <a:lnTo>
                    <a:pt x="863013" y="248229"/>
                  </a:lnTo>
                  <a:lnTo>
                    <a:pt x="862042" y="248229"/>
                  </a:lnTo>
                  <a:lnTo>
                    <a:pt x="861439" y="248229"/>
                  </a:lnTo>
                  <a:lnTo>
                    <a:pt x="860861" y="248804"/>
                  </a:lnTo>
                  <a:lnTo>
                    <a:pt x="860258" y="248804"/>
                  </a:lnTo>
                  <a:lnTo>
                    <a:pt x="859470" y="248804"/>
                  </a:lnTo>
                  <a:lnTo>
                    <a:pt x="858893" y="248804"/>
                  </a:lnTo>
                  <a:lnTo>
                    <a:pt x="858289" y="248804"/>
                  </a:lnTo>
                  <a:lnTo>
                    <a:pt x="857712" y="248804"/>
                  </a:lnTo>
                  <a:lnTo>
                    <a:pt x="857109" y="248804"/>
                  </a:lnTo>
                  <a:lnTo>
                    <a:pt x="856321" y="248804"/>
                  </a:lnTo>
                  <a:lnTo>
                    <a:pt x="855744" y="248804"/>
                  </a:lnTo>
                  <a:lnTo>
                    <a:pt x="855140" y="248804"/>
                  </a:lnTo>
                  <a:lnTo>
                    <a:pt x="854563" y="248804"/>
                  </a:lnTo>
                  <a:lnTo>
                    <a:pt x="853959" y="248804"/>
                  </a:lnTo>
                  <a:lnTo>
                    <a:pt x="853172" y="248804"/>
                  </a:lnTo>
                  <a:lnTo>
                    <a:pt x="852385" y="248804"/>
                  </a:lnTo>
                  <a:lnTo>
                    <a:pt x="851991" y="248804"/>
                  </a:lnTo>
                  <a:lnTo>
                    <a:pt x="851020" y="248804"/>
                  </a:lnTo>
                  <a:lnTo>
                    <a:pt x="850417" y="248804"/>
                  </a:lnTo>
                  <a:lnTo>
                    <a:pt x="849839" y="248804"/>
                  </a:lnTo>
                  <a:lnTo>
                    <a:pt x="849236" y="248804"/>
                  </a:lnTo>
                  <a:lnTo>
                    <a:pt x="848449" y="248804"/>
                  </a:lnTo>
                  <a:lnTo>
                    <a:pt x="847871" y="248804"/>
                  </a:lnTo>
                  <a:lnTo>
                    <a:pt x="847268" y="249797"/>
                  </a:lnTo>
                  <a:lnTo>
                    <a:pt x="846690" y="249797"/>
                  </a:lnTo>
                  <a:lnTo>
                    <a:pt x="846087" y="249797"/>
                  </a:lnTo>
                  <a:lnTo>
                    <a:pt x="845299" y="249797"/>
                  </a:lnTo>
                  <a:lnTo>
                    <a:pt x="844722" y="249797"/>
                  </a:lnTo>
                  <a:lnTo>
                    <a:pt x="844118" y="249797"/>
                  </a:lnTo>
                  <a:lnTo>
                    <a:pt x="843541" y="249797"/>
                  </a:lnTo>
                  <a:lnTo>
                    <a:pt x="842938" y="249797"/>
                  </a:lnTo>
                  <a:lnTo>
                    <a:pt x="842150" y="249797"/>
                  </a:lnTo>
                  <a:lnTo>
                    <a:pt x="841573" y="249797"/>
                  </a:lnTo>
                  <a:lnTo>
                    <a:pt x="840576" y="249797"/>
                  </a:lnTo>
                  <a:lnTo>
                    <a:pt x="840392" y="249797"/>
                  </a:lnTo>
                  <a:lnTo>
                    <a:pt x="839395" y="249797"/>
                  </a:lnTo>
                  <a:lnTo>
                    <a:pt x="838817" y="249797"/>
                  </a:lnTo>
                  <a:lnTo>
                    <a:pt x="838214" y="249797"/>
                  </a:lnTo>
                  <a:lnTo>
                    <a:pt x="837427" y="249797"/>
                  </a:lnTo>
                  <a:lnTo>
                    <a:pt x="836849" y="249797"/>
                  </a:lnTo>
                  <a:lnTo>
                    <a:pt x="836246" y="249797"/>
                  </a:lnTo>
                  <a:lnTo>
                    <a:pt x="835668" y="249797"/>
                  </a:lnTo>
                  <a:lnTo>
                    <a:pt x="835065" y="249797"/>
                  </a:lnTo>
                  <a:lnTo>
                    <a:pt x="834278" y="250372"/>
                  </a:lnTo>
                  <a:lnTo>
                    <a:pt x="833700" y="250372"/>
                  </a:lnTo>
                  <a:lnTo>
                    <a:pt x="833097" y="250372"/>
                  </a:lnTo>
                  <a:lnTo>
                    <a:pt x="832519" y="250372"/>
                  </a:lnTo>
                  <a:lnTo>
                    <a:pt x="831916" y="250372"/>
                  </a:lnTo>
                  <a:lnTo>
                    <a:pt x="830945" y="250372"/>
                  </a:lnTo>
                  <a:lnTo>
                    <a:pt x="830551" y="250372"/>
                  </a:lnTo>
                  <a:lnTo>
                    <a:pt x="829554" y="250372"/>
                  </a:lnTo>
                  <a:lnTo>
                    <a:pt x="828977" y="250372"/>
                  </a:lnTo>
                  <a:lnTo>
                    <a:pt x="828373" y="250372"/>
                  </a:lnTo>
                  <a:lnTo>
                    <a:pt x="827796" y="250372"/>
                  </a:lnTo>
                  <a:lnTo>
                    <a:pt x="827192" y="250372"/>
                  </a:lnTo>
                  <a:lnTo>
                    <a:pt x="826405" y="250372"/>
                  </a:lnTo>
                  <a:lnTo>
                    <a:pt x="825827" y="250372"/>
                  </a:lnTo>
                  <a:lnTo>
                    <a:pt x="825224" y="250372"/>
                  </a:lnTo>
                  <a:lnTo>
                    <a:pt x="824646" y="250372"/>
                  </a:lnTo>
                  <a:lnTo>
                    <a:pt x="824043" y="250372"/>
                  </a:lnTo>
                  <a:lnTo>
                    <a:pt x="823256" y="250372"/>
                  </a:lnTo>
                  <a:lnTo>
                    <a:pt x="822652" y="250372"/>
                  </a:lnTo>
                  <a:lnTo>
                    <a:pt x="822075" y="250372"/>
                  </a:lnTo>
                  <a:lnTo>
                    <a:pt x="821471" y="250372"/>
                  </a:lnTo>
                  <a:lnTo>
                    <a:pt x="820894" y="250973"/>
                  </a:lnTo>
                  <a:lnTo>
                    <a:pt x="819897" y="250973"/>
                  </a:lnTo>
                  <a:lnTo>
                    <a:pt x="819319" y="250973"/>
                  </a:lnTo>
                  <a:lnTo>
                    <a:pt x="818532" y="250973"/>
                  </a:lnTo>
                  <a:lnTo>
                    <a:pt x="817928" y="250973"/>
                  </a:lnTo>
                  <a:lnTo>
                    <a:pt x="817351" y="250973"/>
                  </a:lnTo>
                  <a:lnTo>
                    <a:pt x="816747" y="250973"/>
                  </a:lnTo>
                  <a:lnTo>
                    <a:pt x="816170" y="250973"/>
                  </a:lnTo>
                  <a:lnTo>
                    <a:pt x="815383" y="250973"/>
                  </a:lnTo>
                  <a:lnTo>
                    <a:pt x="814779" y="250973"/>
                  </a:lnTo>
                  <a:lnTo>
                    <a:pt x="814202" y="250973"/>
                  </a:lnTo>
                  <a:lnTo>
                    <a:pt x="813598" y="250973"/>
                  </a:lnTo>
                  <a:lnTo>
                    <a:pt x="813021" y="250973"/>
                  </a:lnTo>
                  <a:lnTo>
                    <a:pt x="812234" y="250973"/>
                  </a:lnTo>
                  <a:lnTo>
                    <a:pt x="811630" y="250973"/>
                  </a:lnTo>
                  <a:lnTo>
                    <a:pt x="811053" y="250973"/>
                  </a:lnTo>
                  <a:lnTo>
                    <a:pt x="810449" y="250973"/>
                  </a:lnTo>
                  <a:lnTo>
                    <a:pt x="809872" y="250973"/>
                  </a:lnTo>
                  <a:lnTo>
                    <a:pt x="809085" y="250973"/>
                  </a:lnTo>
                  <a:lnTo>
                    <a:pt x="808297" y="250973"/>
                  </a:lnTo>
                  <a:lnTo>
                    <a:pt x="807510" y="251758"/>
                  </a:lnTo>
                  <a:lnTo>
                    <a:pt x="806906" y="251758"/>
                  </a:lnTo>
                  <a:lnTo>
                    <a:pt x="806329" y="251758"/>
                  </a:lnTo>
                  <a:lnTo>
                    <a:pt x="805726" y="251758"/>
                  </a:lnTo>
                  <a:lnTo>
                    <a:pt x="805148" y="251758"/>
                  </a:lnTo>
                  <a:lnTo>
                    <a:pt x="804361" y="251758"/>
                  </a:lnTo>
                  <a:lnTo>
                    <a:pt x="803757" y="251758"/>
                  </a:lnTo>
                  <a:lnTo>
                    <a:pt x="803180" y="251758"/>
                  </a:lnTo>
                  <a:lnTo>
                    <a:pt x="802576" y="251758"/>
                  </a:lnTo>
                  <a:lnTo>
                    <a:pt x="801999" y="251758"/>
                  </a:lnTo>
                  <a:lnTo>
                    <a:pt x="801212" y="251758"/>
                  </a:lnTo>
                  <a:lnTo>
                    <a:pt x="800608" y="251758"/>
                  </a:lnTo>
                  <a:lnTo>
                    <a:pt x="800031" y="251758"/>
                  </a:lnTo>
                  <a:lnTo>
                    <a:pt x="799427" y="251758"/>
                  </a:lnTo>
                  <a:lnTo>
                    <a:pt x="798456" y="251758"/>
                  </a:lnTo>
                  <a:lnTo>
                    <a:pt x="798063" y="251758"/>
                  </a:lnTo>
                  <a:lnTo>
                    <a:pt x="797275" y="251758"/>
                  </a:lnTo>
                  <a:lnTo>
                    <a:pt x="796488" y="251758"/>
                  </a:lnTo>
                  <a:lnTo>
                    <a:pt x="795885" y="251758"/>
                  </a:lnTo>
                  <a:lnTo>
                    <a:pt x="795307" y="251758"/>
                  </a:lnTo>
                  <a:lnTo>
                    <a:pt x="794704" y="252333"/>
                  </a:lnTo>
                  <a:lnTo>
                    <a:pt x="794126" y="252333"/>
                  </a:lnTo>
                  <a:lnTo>
                    <a:pt x="793339" y="252333"/>
                  </a:lnTo>
                  <a:lnTo>
                    <a:pt x="792735" y="252333"/>
                  </a:lnTo>
                  <a:lnTo>
                    <a:pt x="792158" y="252333"/>
                  </a:lnTo>
                  <a:lnTo>
                    <a:pt x="791555" y="252333"/>
                  </a:lnTo>
                  <a:lnTo>
                    <a:pt x="790977" y="252333"/>
                  </a:lnTo>
                  <a:lnTo>
                    <a:pt x="790190" y="252333"/>
                  </a:lnTo>
                  <a:lnTo>
                    <a:pt x="789586" y="252333"/>
                  </a:lnTo>
                  <a:lnTo>
                    <a:pt x="789009" y="252333"/>
                  </a:lnTo>
                  <a:lnTo>
                    <a:pt x="788405" y="252333"/>
                  </a:lnTo>
                  <a:lnTo>
                    <a:pt x="787828" y="252333"/>
                  </a:lnTo>
                  <a:lnTo>
                    <a:pt x="786831" y="252333"/>
                  </a:lnTo>
                  <a:lnTo>
                    <a:pt x="786254" y="252333"/>
                  </a:lnTo>
                  <a:lnTo>
                    <a:pt x="785466" y="252333"/>
                  </a:lnTo>
                  <a:lnTo>
                    <a:pt x="784863" y="252333"/>
                  </a:lnTo>
                  <a:lnTo>
                    <a:pt x="784285" y="252333"/>
                  </a:lnTo>
                  <a:lnTo>
                    <a:pt x="783682" y="252333"/>
                  </a:lnTo>
                  <a:lnTo>
                    <a:pt x="783104" y="252333"/>
                  </a:lnTo>
                  <a:lnTo>
                    <a:pt x="782317" y="252333"/>
                  </a:lnTo>
                  <a:lnTo>
                    <a:pt x="781714" y="252333"/>
                  </a:lnTo>
                  <a:lnTo>
                    <a:pt x="781136" y="252934"/>
                  </a:lnTo>
                  <a:lnTo>
                    <a:pt x="780533" y="252934"/>
                  </a:lnTo>
                  <a:lnTo>
                    <a:pt x="779955" y="252934"/>
                  </a:lnTo>
                  <a:lnTo>
                    <a:pt x="779168" y="252934"/>
                  </a:lnTo>
                  <a:lnTo>
                    <a:pt x="778565" y="252934"/>
                  </a:lnTo>
                  <a:lnTo>
                    <a:pt x="777987" y="252934"/>
                  </a:lnTo>
                  <a:lnTo>
                    <a:pt x="777384" y="252934"/>
                  </a:lnTo>
                  <a:lnTo>
                    <a:pt x="776806" y="252934"/>
                  </a:lnTo>
                  <a:lnTo>
                    <a:pt x="775809" y="252934"/>
                  </a:lnTo>
                  <a:lnTo>
                    <a:pt x="775232" y="252934"/>
                  </a:lnTo>
                  <a:lnTo>
                    <a:pt x="774444" y="252934"/>
                  </a:lnTo>
                  <a:lnTo>
                    <a:pt x="773841" y="252934"/>
                  </a:lnTo>
                  <a:lnTo>
                    <a:pt x="773264" y="252934"/>
                  </a:lnTo>
                  <a:lnTo>
                    <a:pt x="772660" y="252934"/>
                  </a:lnTo>
                  <a:lnTo>
                    <a:pt x="772083" y="252934"/>
                  </a:lnTo>
                  <a:lnTo>
                    <a:pt x="771295" y="252934"/>
                  </a:lnTo>
                  <a:lnTo>
                    <a:pt x="770692" y="252934"/>
                  </a:lnTo>
                  <a:lnTo>
                    <a:pt x="770114" y="252934"/>
                  </a:lnTo>
                  <a:lnTo>
                    <a:pt x="769511" y="252934"/>
                  </a:lnTo>
                  <a:lnTo>
                    <a:pt x="768933" y="252934"/>
                  </a:lnTo>
                  <a:lnTo>
                    <a:pt x="768146" y="253509"/>
                  </a:lnTo>
                  <a:lnTo>
                    <a:pt x="767543" y="253509"/>
                  </a:lnTo>
                  <a:lnTo>
                    <a:pt x="766965" y="253509"/>
                  </a:lnTo>
                  <a:lnTo>
                    <a:pt x="765968" y="253509"/>
                  </a:lnTo>
                  <a:lnTo>
                    <a:pt x="765784" y="253509"/>
                  </a:lnTo>
                  <a:lnTo>
                    <a:pt x="764787" y="253509"/>
                  </a:lnTo>
                  <a:lnTo>
                    <a:pt x="764210" y="253509"/>
                  </a:lnTo>
                  <a:lnTo>
                    <a:pt x="763423" y="253509"/>
                  </a:lnTo>
                  <a:lnTo>
                    <a:pt x="762819" y="253509"/>
                  </a:lnTo>
                  <a:lnTo>
                    <a:pt x="762242" y="253509"/>
                  </a:lnTo>
                  <a:lnTo>
                    <a:pt x="761638" y="253509"/>
                  </a:lnTo>
                  <a:lnTo>
                    <a:pt x="761061" y="253509"/>
                  </a:lnTo>
                  <a:lnTo>
                    <a:pt x="760273" y="253509"/>
                  </a:lnTo>
                  <a:lnTo>
                    <a:pt x="759670" y="253509"/>
                  </a:lnTo>
                  <a:lnTo>
                    <a:pt x="759066" y="253509"/>
                  </a:lnTo>
                  <a:lnTo>
                    <a:pt x="758489" y="253509"/>
                  </a:lnTo>
                  <a:lnTo>
                    <a:pt x="757885" y="253509"/>
                  </a:lnTo>
                  <a:lnTo>
                    <a:pt x="757098" y="253509"/>
                  </a:lnTo>
                  <a:lnTo>
                    <a:pt x="756521" y="253509"/>
                  </a:lnTo>
                  <a:lnTo>
                    <a:pt x="755917" y="253509"/>
                  </a:lnTo>
                  <a:lnTo>
                    <a:pt x="755340" y="254110"/>
                  </a:lnTo>
                  <a:lnTo>
                    <a:pt x="754343" y="254110"/>
                  </a:lnTo>
                  <a:lnTo>
                    <a:pt x="753949" y="254110"/>
                  </a:lnTo>
                  <a:lnTo>
                    <a:pt x="753162" y="254110"/>
                  </a:lnTo>
                  <a:lnTo>
                    <a:pt x="752374" y="254110"/>
                  </a:lnTo>
                </a:path>
                <a:path w="914400" h="305435">
                  <a:moveTo>
                    <a:pt x="752374" y="254110"/>
                  </a:moveTo>
                  <a:lnTo>
                    <a:pt x="751797" y="254110"/>
                  </a:lnTo>
                  <a:lnTo>
                    <a:pt x="751193" y="254110"/>
                  </a:lnTo>
                  <a:lnTo>
                    <a:pt x="750616" y="254110"/>
                  </a:lnTo>
                  <a:lnTo>
                    <a:pt x="750013" y="254110"/>
                  </a:lnTo>
                  <a:lnTo>
                    <a:pt x="749225" y="254110"/>
                  </a:lnTo>
                  <a:lnTo>
                    <a:pt x="748648" y="254110"/>
                  </a:lnTo>
                  <a:lnTo>
                    <a:pt x="748044" y="254110"/>
                  </a:lnTo>
                  <a:lnTo>
                    <a:pt x="747467" y="254110"/>
                  </a:lnTo>
                  <a:lnTo>
                    <a:pt x="746863" y="254110"/>
                  </a:lnTo>
                  <a:lnTo>
                    <a:pt x="746076" y="254110"/>
                  </a:lnTo>
                  <a:lnTo>
                    <a:pt x="745499" y="254110"/>
                  </a:lnTo>
                  <a:lnTo>
                    <a:pt x="744502" y="254110"/>
                  </a:lnTo>
                  <a:lnTo>
                    <a:pt x="744318" y="254110"/>
                  </a:lnTo>
                  <a:lnTo>
                    <a:pt x="743321" y="254110"/>
                  </a:lnTo>
                  <a:lnTo>
                    <a:pt x="742743" y="254110"/>
                  </a:lnTo>
                  <a:lnTo>
                    <a:pt x="742140" y="254110"/>
                  </a:lnTo>
                  <a:lnTo>
                    <a:pt x="741353" y="254894"/>
                  </a:lnTo>
                  <a:lnTo>
                    <a:pt x="740775" y="254894"/>
                  </a:lnTo>
                  <a:lnTo>
                    <a:pt x="740172" y="254894"/>
                  </a:lnTo>
                  <a:lnTo>
                    <a:pt x="739594" y="254894"/>
                  </a:lnTo>
                  <a:lnTo>
                    <a:pt x="738991" y="254894"/>
                  </a:lnTo>
                  <a:lnTo>
                    <a:pt x="738203" y="254894"/>
                  </a:lnTo>
                  <a:lnTo>
                    <a:pt x="737626" y="254894"/>
                  </a:lnTo>
                  <a:lnTo>
                    <a:pt x="737022" y="254894"/>
                  </a:lnTo>
                  <a:lnTo>
                    <a:pt x="736445" y="254894"/>
                  </a:lnTo>
                  <a:lnTo>
                    <a:pt x="735842" y="254894"/>
                  </a:lnTo>
                  <a:lnTo>
                    <a:pt x="735054" y="254894"/>
                  </a:lnTo>
                  <a:lnTo>
                    <a:pt x="734477" y="254894"/>
                  </a:lnTo>
                  <a:lnTo>
                    <a:pt x="733480" y="254894"/>
                  </a:lnTo>
                  <a:lnTo>
                    <a:pt x="732902" y="254894"/>
                  </a:lnTo>
                  <a:lnTo>
                    <a:pt x="732299" y="254894"/>
                  </a:lnTo>
                  <a:lnTo>
                    <a:pt x="731721" y="254894"/>
                  </a:lnTo>
                  <a:lnTo>
                    <a:pt x="731118" y="254894"/>
                  </a:lnTo>
                  <a:lnTo>
                    <a:pt x="730331" y="254894"/>
                  </a:lnTo>
                  <a:lnTo>
                    <a:pt x="729753" y="254894"/>
                  </a:lnTo>
                  <a:lnTo>
                    <a:pt x="729150" y="254894"/>
                  </a:lnTo>
                  <a:lnTo>
                    <a:pt x="728572" y="255469"/>
                  </a:lnTo>
                  <a:lnTo>
                    <a:pt x="727969" y="255469"/>
                  </a:lnTo>
                  <a:lnTo>
                    <a:pt x="727182" y="255469"/>
                  </a:lnTo>
                  <a:lnTo>
                    <a:pt x="726604" y="255469"/>
                  </a:lnTo>
                  <a:lnTo>
                    <a:pt x="726001" y="255469"/>
                  </a:lnTo>
                  <a:lnTo>
                    <a:pt x="725423" y="255469"/>
                  </a:lnTo>
                  <a:lnTo>
                    <a:pt x="724820" y="255469"/>
                  </a:lnTo>
                  <a:lnTo>
                    <a:pt x="724032" y="255469"/>
                  </a:lnTo>
                  <a:lnTo>
                    <a:pt x="723455" y="255469"/>
                  </a:lnTo>
                  <a:lnTo>
                    <a:pt x="722851" y="255469"/>
                  </a:lnTo>
                  <a:lnTo>
                    <a:pt x="721881" y="255469"/>
                  </a:lnTo>
                  <a:lnTo>
                    <a:pt x="721277" y="255469"/>
                  </a:lnTo>
                  <a:lnTo>
                    <a:pt x="720700" y="255469"/>
                  </a:lnTo>
                  <a:lnTo>
                    <a:pt x="720096" y="255469"/>
                  </a:lnTo>
                  <a:lnTo>
                    <a:pt x="719309" y="255469"/>
                  </a:lnTo>
                  <a:lnTo>
                    <a:pt x="718731" y="255469"/>
                  </a:lnTo>
                  <a:lnTo>
                    <a:pt x="718128" y="255469"/>
                  </a:lnTo>
                  <a:lnTo>
                    <a:pt x="717550" y="255469"/>
                  </a:lnTo>
                  <a:lnTo>
                    <a:pt x="716947" y="255469"/>
                  </a:lnTo>
                  <a:lnTo>
                    <a:pt x="716160" y="255469"/>
                  </a:lnTo>
                  <a:lnTo>
                    <a:pt x="715582" y="255469"/>
                  </a:lnTo>
                  <a:lnTo>
                    <a:pt x="714979" y="256070"/>
                  </a:lnTo>
                  <a:lnTo>
                    <a:pt x="714401" y="256070"/>
                  </a:lnTo>
                  <a:lnTo>
                    <a:pt x="713798" y="256070"/>
                  </a:lnTo>
                  <a:lnTo>
                    <a:pt x="713011" y="256070"/>
                  </a:lnTo>
                  <a:lnTo>
                    <a:pt x="712223" y="256070"/>
                  </a:lnTo>
                  <a:lnTo>
                    <a:pt x="711830" y="256070"/>
                  </a:lnTo>
                  <a:lnTo>
                    <a:pt x="710859" y="256070"/>
                  </a:lnTo>
                  <a:lnTo>
                    <a:pt x="710255" y="256070"/>
                  </a:lnTo>
                  <a:lnTo>
                    <a:pt x="709678" y="256070"/>
                  </a:lnTo>
                  <a:lnTo>
                    <a:pt x="709074" y="256070"/>
                  </a:lnTo>
                  <a:lnTo>
                    <a:pt x="708287" y="256070"/>
                  </a:lnTo>
                  <a:lnTo>
                    <a:pt x="707710" y="256070"/>
                  </a:lnTo>
                  <a:lnTo>
                    <a:pt x="707106" y="256070"/>
                  </a:lnTo>
                  <a:lnTo>
                    <a:pt x="706529" y="256070"/>
                  </a:lnTo>
                  <a:lnTo>
                    <a:pt x="705925" y="256070"/>
                  </a:lnTo>
                  <a:lnTo>
                    <a:pt x="705138" y="256070"/>
                  </a:lnTo>
                  <a:lnTo>
                    <a:pt x="704560" y="256070"/>
                  </a:lnTo>
                  <a:lnTo>
                    <a:pt x="703957" y="256070"/>
                  </a:lnTo>
                  <a:lnTo>
                    <a:pt x="703379" y="256070"/>
                  </a:lnTo>
                  <a:lnTo>
                    <a:pt x="702776" y="256070"/>
                  </a:lnTo>
                  <a:lnTo>
                    <a:pt x="701989" y="256645"/>
                  </a:lnTo>
                  <a:lnTo>
                    <a:pt x="701411" y="256645"/>
                  </a:lnTo>
                  <a:lnTo>
                    <a:pt x="700414" y="256645"/>
                  </a:lnTo>
                  <a:lnTo>
                    <a:pt x="699837" y="256645"/>
                  </a:lnTo>
                  <a:lnTo>
                    <a:pt x="699233" y="256645"/>
                  </a:lnTo>
                  <a:lnTo>
                    <a:pt x="698656" y="256645"/>
                  </a:lnTo>
                  <a:lnTo>
                    <a:pt x="698052" y="256645"/>
                  </a:lnTo>
                  <a:lnTo>
                    <a:pt x="697265" y="256645"/>
                  </a:lnTo>
                  <a:lnTo>
                    <a:pt x="696688" y="256645"/>
                  </a:lnTo>
                  <a:lnTo>
                    <a:pt x="696084" y="256645"/>
                  </a:lnTo>
                  <a:lnTo>
                    <a:pt x="695507" y="256645"/>
                  </a:lnTo>
                  <a:lnTo>
                    <a:pt x="694903" y="256645"/>
                  </a:lnTo>
                  <a:lnTo>
                    <a:pt x="694116" y="256645"/>
                  </a:lnTo>
                  <a:lnTo>
                    <a:pt x="693512" y="256645"/>
                  </a:lnTo>
                  <a:lnTo>
                    <a:pt x="692935" y="256645"/>
                  </a:lnTo>
                  <a:lnTo>
                    <a:pt x="692331" y="256645"/>
                  </a:lnTo>
                  <a:lnTo>
                    <a:pt x="691754" y="256645"/>
                  </a:lnTo>
                  <a:lnTo>
                    <a:pt x="690967" y="256645"/>
                  </a:lnTo>
                  <a:lnTo>
                    <a:pt x="690363" y="256645"/>
                  </a:lnTo>
                  <a:lnTo>
                    <a:pt x="689392" y="256645"/>
                  </a:lnTo>
                  <a:lnTo>
                    <a:pt x="688789" y="257246"/>
                  </a:lnTo>
                  <a:lnTo>
                    <a:pt x="688211" y="257246"/>
                  </a:lnTo>
                  <a:lnTo>
                    <a:pt x="687608" y="257246"/>
                  </a:lnTo>
                  <a:lnTo>
                    <a:pt x="687030" y="257246"/>
                  </a:lnTo>
                  <a:lnTo>
                    <a:pt x="686243" y="257246"/>
                  </a:lnTo>
                  <a:lnTo>
                    <a:pt x="685640" y="257246"/>
                  </a:lnTo>
                  <a:lnTo>
                    <a:pt x="685062" y="257246"/>
                  </a:lnTo>
                  <a:lnTo>
                    <a:pt x="684459" y="257246"/>
                  </a:lnTo>
                  <a:lnTo>
                    <a:pt x="683881" y="257246"/>
                  </a:lnTo>
                  <a:lnTo>
                    <a:pt x="683094" y="257246"/>
                  </a:lnTo>
                  <a:lnTo>
                    <a:pt x="682490" y="257246"/>
                  </a:lnTo>
                  <a:lnTo>
                    <a:pt x="681913" y="257246"/>
                  </a:lnTo>
                  <a:lnTo>
                    <a:pt x="681309" y="257246"/>
                  </a:lnTo>
                  <a:lnTo>
                    <a:pt x="680732" y="257246"/>
                  </a:lnTo>
                  <a:lnTo>
                    <a:pt x="679735" y="257246"/>
                  </a:lnTo>
                  <a:lnTo>
                    <a:pt x="679341" y="257246"/>
                  </a:lnTo>
                  <a:lnTo>
                    <a:pt x="678370" y="257246"/>
                  </a:lnTo>
                  <a:lnTo>
                    <a:pt x="677767" y="257246"/>
                  </a:lnTo>
                  <a:lnTo>
                    <a:pt x="677189" y="257246"/>
                  </a:lnTo>
                  <a:lnTo>
                    <a:pt x="676586" y="257246"/>
                  </a:lnTo>
                  <a:lnTo>
                    <a:pt x="676008" y="257246"/>
                  </a:lnTo>
                  <a:lnTo>
                    <a:pt x="675221" y="258031"/>
                  </a:lnTo>
                  <a:lnTo>
                    <a:pt x="674618" y="258031"/>
                  </a:lnTo>
                  <a:lnTo>
                    <a:pt x="674040" y="258031"/>
                  </a:lnTo>
                  <a:lnTo>
                    <a:pt x="673437" y="258031"/>
                  </a:lnTo>
                  <a:lnTo>
                    <a:pt x="672859" y="258031"/>
                  </a:lnTo>
                  <a:lnTo>
                    <a:pt x="672072" y="258031"/>
                  </a:lnTo>
                  <a:lnTo>
                    <a:pt x="671469" y="258031"/>
                  </a:lnTo>
                  <a:lnTo>
                    <a:pt x="670891" y="258031"/>
                  </a:lnTo>
                  <a:lnTo>
                    <a:pt x="670288" y="258031"/>
                  </a:lnTo>
                  <a:lnTo>
                    <a:pt x="669710" y="258031"/>
                  </a:lnTo>
                  <a:lnTo>
                    <a:pt x="668923" y="258031"/>
                  </a:lnTo>
                  <a:lnTo>
                    <a:pt x="668136" y="258031"/>
                  </a:lnTo>
                  <a:lnTo>
                    <a:pt x="667742" y="258031"/>
                  </a:lnTo>
                  <a:lnTo>
                    <a:pt x="666745" y="258031"/>
                  </a:lnTo>
                  <a:lnTo>
                    <a:pt x="666168" y="258031"/>
                  </a:lnTo>
                  <a:lnTo>
                    <a:pt x="665564" y="258031"/>
                  </a:lnTo>
                  <a:lnTo>
                    <a:pt x="664987" y="258031"/>
                  </a:lnTo>
                  <a:lnTo>
                    <a:pt x="664199" y="258031"/>
                  </a:lnTo>
                  <a:lnTo>
                    <a:pt x="663596" y="258031"/>
                  </a:lnTo>
                  <a:lnTo>
                    <a:pt x="663018" y="258031"/>
                  </a:lnTo>
                  <a:lnTo>
                    <a:pt x="662415" y="258606"/>
                  </a:lnTo>
                  <a:lnTo>
                    <a:pt x="661837" y="258606"/>
                  </a:lnTo>
                  <a:lnTo>
                    <a:pt x="661050" y="258606"/>
                  </a:lnTo>
                  <a:lnTo>
                    <a:pt x="660447" y="258606"/>
                  </a:lnTo>
                  <a:lnTo>
                    <a:pt x="659869" y="258606"/>
                  </a:lnTo>
                  <a:lnTo>
                    <a:pt x="659266" y="258606"/>
                  </a:lnTo>
                  <a:lnTo>
                    <a:pt x="658295" y="258606"/>
                  </a:lnTo>
                  <a:lnTo>
                    <a:pt x="657901" y="258606"/>
                  </a:lnTo>
                  <a:lnTo>
                    <a:pt x="657114" y="258606"/>
                  </a:lnTo>
                  <a:lnTo>
                    <a:pt x="656327" y="258606"/>
                  </a:lnTo>
                  <a:lnTo>
                    <a:pt x="655723" y="258606"/>
                  </a:lnTo>
                  <a:lnTo>
                    <a:pt x="655146" y="258606"/>
                  </a:lnTo>
                  <a:lnTo>
                    <a:pt x="654542" y="258606"/>
                  </a:lnTo>
                  <a:lnTo>
                    <a:pt x="653965" y="258606"/>
                  </a:lnTo>
                  <a:lnTo>
                    <a:pt x="653177" y="258606"/>
                  </a:lnTo>
                  <a:lnTo>
                    <a:pt x="652574" y="258606"/>
                  </a:lnTo>
                  <a:lnTo>
                    <a:pt x="651997" y="258606"/>
                  </a:lnTo>
                  <a:lnTo>
                    <a:pt x="651393" y="258606"/>
                  </a:lnTo>
                  <a:lnTo>
                    <a:pt x="650816" y="258606"/>
                  </a:lnTo>
                  <a:lnTo>
                    <a:pt x="650028" y="258606"/>
                  </a:lnTo>
                  <a:lnTo>
                    <a:pt x="649425" y="258606"/>
                  </a:lnTo>
                  <a:lnTo>
                    <a:pt x="648847" y="259599"/>
                  </a:lnTo>
                  <a:lnTo>
                    <a:pt x="648244" y="259599"/>
                  </a:lnTo>
                  <a:lnTo>
                    <a:pt x="647273" y="259599"/>
                  </a:lnTo>
                  <a:lnTo>
                    <a:pt x="646669" y="259599"/>
                  </a:lnTo>
                  <a:lnTo>
                    <a:pt x="646092" y="259599"/>
                  </a:lnTo>
                  <a:lnTo>
                    <a:pt x="645305" y="259599"/>
                  </a:lnTo>
                  <a:lnTo>
                    <a:pt x="644701" y="259599"/>
                  </a:lnTo>
                  <a:lnTo>
                    <a:pt x="644124" y="259599"/>
                  </a:lnTo>
                  <a:lnTo>
                    <a:pt x="643520" y="259599"/>
                  </a:lnTo>
                  <a:lnTo>
                    <a:pt x="642943" y="259599"/>
                  </a:lnTo>
                  <a:lnTo>
                    <a:pt x="642156" y="259599"/>
                  </a:lnTo>
                  <a:lnTo>
                    <a:pt x="641552" y="259599"/>
                  </a:lnTo>
                  <a:lnTo>
                    <a:pt x="640975" y="259599"/>
                  </a:lnTo>
                  <a:lnTo>
                    <a:pt x="640371" y="259599"/>
                  </a:lnTo>
                  <a:lnTo>
                    <a:pt x="639794" y="259599"/>
                  </a:lnTo>
                  <a:lnTo>
                    <a:pt x="639006" y="259599"/>
                  </a:lnTo>
                  <a:lnTo>
                    <a:pt x="638403" y="259599"/>
                  </a:lnTo>
                  <a:lnTo>
                    <a:pt x="637826" y="259599"/>
                  </a:lnTo>
                  <a:lnTo>
                    <a:pt x="637222" y="259599"/>
                  </a:lnTo>
                  <a:lnTo>
                    <a:pt x="636645" y="259599"/>
                  </a:lnTo>
                  <a:lnTo>
                    <a:pt x="635647" y="259782"/>
                  </a:lnTo>
                  <a:lnTo>
                    <a:pt x="635070" y="259782"/>
                  </a:lnTo>
                  <a:lnTo>
                    <a:pt x="634283" y="259782"/>
                  </a:lnTo>
                  <a:lnTo>
                    <a:pt x="633679" y="259782"/>
                  </a:lnTo>
                  <a:lnTo>
                    <a:pt x="633102" y="259782"/>
                  </a:lnTo>
                  <a:lnTo>
                    <a:pt x="632498" y="259782"/>
                  </a:lnTo>
                  <a:lnTo>
                    <a:pt x="631921" y="259782"/>
                  </a:lnTo>
                  <a:lnTo>
                    <a:pt x="631134" y="259782"/>
                  </a:lnTo>
                  <a:lnTo>
                    <a:pt x="630530" y="259782"/>
                  </a:lnTo>
                  <a:lnTo>
                    <a:pt x="629953" y="259782"/>
                  </a:lnTo>
                  <a:lnTo>
                    <a:pt x="629349" y="259782"/>
                  </a:lnTo>
                  <a:lnTo>
                    <a:pt x="628746" y="259782"/>
                  </a:lnTo>
                  <a:lnTo>
                    <a:pt x="627958" y="259782"/>
                  </a:lnTo>
                  <a:lnTo>
                    <a:pt x="627381" y="259782"/>
                  </a:lnTo>
                  <a:lnTo>
                    <a:pt x="626777" y="259782"/>
                  </a:lnTo>
                  <a:lnTo>
                    <a:pt x="625806" y="259782"/>
                  </a:lnTo>
                  <a:lnTo>
                    <a:pt x="625596" y="259782"/>
                  </a:lnTo>
                  <a:lnTo>
                    <a:pt x="624626" y="259782"/>
                  </a:lnTo>
                  <a:lnTo>
                    <a:pt x="624022" y="259782"/>
                  </a:lnTo>
                  <a:lnTo>
                    <a:pt x="623235" y="259782"/>
                  </a:lnTo>
                  <a:lnTo>
                    <a:pt x="622657" y="260775"/>
                  </a:lnTo>
                </a:path>
                <a:path w="914400" h="305435">
                  <a:moveTo>
                    <a:pt x="622657" y="260775"/>
                  </a:moveTo>
                  <a:lnTo>
                    <a:pt x="622054" y="260775"/>
                  </a:lnTo>
                  <a:lnTo>
                    <a:pt x="621476" y="260775"/>
                  </a:lnTo>
                  <a:lnTo>
                    <a:pt x="620873" y="260775"/>
                  </a:lnTo>
                  <a:lnTo>
                    <a:pt x="620086" y="260775"/>
                  </a:lnTo>
                  <a:lnTo>
                    <a:pt x="619508" y="260775"/>
                  </a:lnTo>
                  <a:lnTo>
                    <a:pt x="618905" y="260775"/>
                  </a:lnTo>
                  <a:lnTo>
                    <a:pt x="618327" y="260775"/>
                  </a:lnTo>
                  <a:lnTo>
                    <a:pt x="617724" y="260775"/>
                  </a:lnTo>
                  <a:lnTo>
                    <a:pt x="616936" y="260775"/>
                  </a:lnTo>
                  <a:lnTo>
                    <a:pt x="616359" y="260775"/>
                  </a:lnTo>
                  <a:lnTo>
                    <a:pt x="615756" y="260775"/>
                  </a:lnTo>
                  <a:lnTo>
                    <a:pt x="615178" y="260775"/>
                  </a:lnTo>
                  <a:lnTo>
                    <a:pt x="614181" y="260775"/>
                  </a:lnTo>
                  <a:lnTo>
                    <a:pt x="613604" y="260775"/>
                  </a:lnTo>
                  <a:lnTo>
                    <a:pt x="613000" y="260775"/>
                  </a:lnTo>
                  <a:lnTo>
                    <a:pt x="612213" y="260775"/>
                  </a:lnTo>
                  <a:lnTo>
                    <a:pt x="611635" y="260775"/>
                  </a:lnTo>
                  <a:lnTo>
                    <a:pt x="611032" y="260775"/>
                  </a:lnTo>
                  <a:lnTo>
                    <a:pt x="610455" y="260775"/>
                  </a:lnTo>
                  <a:lnTo>
                    <a:pt x="609851" y="260775"/>
                  </a:lnTo>
                  <a:lnTo>
                    <a:pt x="609064" y="261350"/>
                  </a:lnTo>
                  <a:lnTo>
                    <a:pt x="608486" y="261350"/>
                  </a:lnTo>
                  <a:lnTo>
                    <a:pt x="607883" y="261350"/>
                  </a:lnTo>
                  <a:lnTo>
                    <a:pt x="607305" y="261350"/>
                  </a:lnTo>
                  <a:lnTo>
                    <a:pt x="606702" y="261350"/>
                  </a:lnTo>
                  <a:lnTo>
                    <a:pt x="605915" y="261350"/>
                  </a:lnTo>
                  <a:lnTo>
                    <a:pt x="605337" y="261350"/>
                  </a:lnTo>
                  <a:lnTo>
                    <a:pt x="604340" y="261350"/>
                  </a:lnTo>
                  <a:lnTo>
                    <a:pt x="604156" y="261350"/>
                  </a:lnTo>
                  <a:lnTo>
                    <a:pt x="603159" y="261350"/>
                  </a:lnTo>
                  <a:lnTo>
                    <a:pt x="602582" y="261350"/>
                  </a:lnTo>
                  <a:lnTo>
                    <a:pt x="601978" y="261350"/>
                  </a:lnTo>
                  <a:lnTo>
                    <a:pt x="601191" y="261350"/>
                  </a:lnTo>
                  <a:lnTo>
                    <a:pt x="600614" y="261350"/>
                  </a:lnTo>
                  <a:lnTo>
                    <a:pt x="600010" y="261350"/>
                  </a:lnTo>
                  <a:lnTo>
                    <a:pt x="599433" y="261350"/>
                  </a:lnTo>
                  <a:lnTo>
                    <a:pt x="598829" y="261350"/>
                  </a:lnTo>
                  <a:lnTo>
                    <a:pt x="598042" y="261350"/>
                  </a:lnTo>
                  <a:lnTo>
                    <a:pt x="597464" y="261350"/>
                  </a:lnTo>
                  <a:lnTo>
                    <a:pt x="596861" y="261350"/>
                  </a:lnTo>
                  <a:lnTo>
                    <a:pt x="596284" y="261951"/>
                  </a:lnTo>
                  <a:lnTo>
                    <a:pt x="595680" y="261951"/>
                  </a:lnTo>
                  <a:lnTo>
                    <a:pt x="594893" y="261951"/>
                  </a:lnTo>
                  <a:lnTo>
                    <a:pt x="594315" y="261951"/>
                  </a:lnTo>
                  <a:lnTo>
                    <a:pt x="593318" y="261951"/>
                  </a:lnTo>
                  <a:lnTo>
                    <a:pt x="592741" y="261951"/>
                  </a:lnTo>
                  <a:lnTo>
                    <a:pt x="592137" y="261951"/>
                  </a:lnTo>
                  <a:lnTo>
                    <a:pt x="591560" y="261951"/>
                  </a:lnTo>
                  <a:lnTo>
                    <a:pt x="590956" y="261951"/>
                  </a:lnTo>
                  <a:lnTo>
                    <a:pt x="590169" y="261951"/>
                  </a:lnTo>
                  <a:lnTo>
                    <a:pt x="589592" y="261951"/>
                  </a:lnTo>
                  <a:lnTo>
                    <a:pt x="588988" y="261951"/>
                  </a:lnTo>
                  <a:lnTo>
                    <a:pt x="588411" y="261951"/>
                  </a:lnTo>
                  <a:lnTo>
                    <a:pt x="587807" y="261951"/>
                  </a:lnTo>
                  <a:lnTo>
                    <a:pt x="587020" y="261951"/>
                  </a:lnTo>
                  <a:lnTo>
                    <a:pt x="586443" y="261951"/>
                  </a:lnTo>
                  <a:lnTo>
                    <a:pt x="585839" y="261951"/>
                  </a:lnTo>
                  <a:lnTo>
                    <a:pt x="585262" y="261951"/>
                  </a:lnTo>
                  <a:lnTo>
                    <a:pt x="584658" y="261951"/>
                  </a:lnTo>
                  <a:lnTo>
                    <a:pt x="583871" y="261951"/>
                  </a:lnTo>
                  <a:lnTo>
                    <a:pt x="583293" y="261951"/>
                  </a:lnTo>
                  <a:lnTo>
                    <a:pt x="582690" y="261951"/>
                  </a:lnTo>
                  <a:lnTo>
                    <a:pt x="581719" y="261951"/>
                  </a:lnTo>
                  <a:lnTo>
                    <a:pt x="581115" y="262735"/>
                  </a:lnTo>
                  <a:lnTo>
                    <a:pt x="580538" y="262735"/>
                  </a:lnTo>
                  <a:lnTo>
                    <a:pt x="579934" y="262735"/>
                  </a:lnTo>
                  <a:lnTo>
                    <a:pt x="579147" y="262735"/>
                  </a:lnTo>
                  <a:lnTo>
                    <a:pt x="578570" y="262735"/>
                  </a:lnTo>
                  <a:lnTo>
                    <a:pt x="577966" y="262735"/>
                  </a:lnTo>
                  <a:lnTo>
                    <a:pt x="577389" y="262735"/>
                  </a:lnTo>
                  <a:lnTo>
                    <a:pt x="576785" y="262735"/>
                  </a:lnTo>
                  <a:lnTo>
                    <a:pt x="575998" y="262735"/>
                  </a:lnTo>
                  <a:lnTo>
                    <a:pt x="575421" y="262735"/>
                  </a:lnTo>
                  <a:lnTo>
                    <a:pt x="574817" y="262735"/>
                  </a:lnTo>
                  <a:lnTo>
                    <a:pt x="574240" y="262735"/>
                  </a:lnTo>
                  <a:lnTo>
                    <a:pt x="573636" y="262735"/>
                  </a:lnTo>
                  <a:lnTo>
                    <a:pt x="572849" y="262735"/>
                  </a:lnTo>
                  <a:lnTo>
                    <a:pt x="572062" y="262735"/>
                  </a:lnTo>
                  <a:lnTo>
                    <a:pt x="571668" y="262735"/>
                  </a:lnTo>
                  <a:lnTo>
                    <a:pt x="570697" y="262735"/>
                  </a:lnTo>
                  <a:lnTo>
                    <a:pt x="570093" y="262735"/>
                  </a:lnTo>
                  <a:lnTo>
                    <a:pt x="569516" y="262735"/>
                  </a:lnTo>
                  <a:lnTo>
                    <a:pt x="568912" y="262735"/>
                  </a:lnTo>
                  <a:lnTo>
                    <a:pt x="568125" y="263310"/>
                  </a:lnTo>
                  <a:lnTo>
                    <a:pt x="567548" y="263310"/>
                  </a:lnTo>
                  <a:lnTo>
                    <a:pt x="566944" y="263310"/>
                  </a:lnTo>
                  <a:lnTo>
                    <a:pt x="566367" y="263310"/>
                  </a:lnTo>
                  <a:lnTo>
                    <a:pt x="565763" y="263310"/>
                  </a:lnTo>
                  <a:lnTo>
                    <a:pt x="564976" y="263310"/>
                  </a:lnTo>
                  <a:lnTo>
                    <a:pt x="564373" y="263310"/>
                  </a:lnTo>
                  <a:lnTo>
                    <a:pt x="563795" y="263310"/>
                  </a:lnTo>
                  <a:lnTo>
                    <a:pt x="563192" y="263310"/>
                  </a:lnTo>
                  <a:lnTo>
                    <a:pt x="562614" y="263310"/>
                  </a:lnTo>
                  <a:lnTo>
                    <a:pt x="561827" y="263310"/>
                  </a:lnTo>
                  <a:lnTo>
                    <a:pt x="561040" y="263310"/>
                  </a:lnTo>
                  <a:lnTo>
                    <a:pt x="560252" y="263310"/>
                  </a:lnTo>
                  <a:lnTo>
                    <a:pt x="559649" y="263310"/>
                  </a:lnTo>
                  <a:lnTo>
                    <a:pt x="559072" y="263310"/>
                  </a:lnTo>
                  <a:lnTo>
                    <a:pt x="558468" y="263310"/>
                  </a:lnTo>
                  <a:lnTo>
                    <a:pt x="557891" y="263310"/>
                  </a:lnTo>
                  <a:lnTo>
                    <a:pt x="557103" y="263310"/>
                  </a:lnTo>
                  <a:lnTo>
                    <a:pt x="556500" y="263310"/>
                  </a:lnTo>
                  <a:lnTo>
                    <a:pt x="555922" y="263310"/>
                  </a:lnTo>
                  <a:lnTo>
                    <a:pt x="555319" y="263912"/>
                  </a:lnTo>
                  <a:lnTo>
                    <a:pt x="554742" y="263912"/>
                  </a:lnTo>
                  <a:lnTo>
                    <a:pt x="553954" y="263912"/>
                  </a:lnTo>
                  <a:lnTo>
                    <a:pt x="553351" y="263912"/>
                  </a:lnTo>
                  <a:lnTo>
                    <a:pt x="552773" y="263912"/>
                  </a:lnTo>
                  <a:lnTo>
                    <a:pt x="552170" y="263912"/>
                  </a:lnTo>
                  <a:lnTo>
                    <a:pt x="551592" y="263912"/>
                  </a:lnTo>
                  <a:lnTo>
                    <a:pt x="550805" y="263912"/>
                  </a:lnTo>
                  <a:lnTo>
                    <a:pt x="550202" y="263912"/>
                  </a:lnTo>
                  <a:lnTo>
                    <a:pt x="549231" y="263912"/>
                  </a:lnTo>
                  <a:lnTo>
                    <a:pt x="548627" y="263912"/>
                  </a:lnTo>
                  <a:lnTo>
                    <a:pt x="548050" y="263912"/>
                  </a:lnTo>
                  <a:lnTo>
                    <a:pt x="547446" y="263912"/>
                  </a:lnTo>
                  <a:lnTo>
                    <a:pt x="546869" y="263912"/>
                  </a:lnTo>
                  <a:lnTo>
                    <a:pt x="546081" y="263912"/>
                  </a:lnTo>
                  <a:lnTo>
                    <a:pt x="545478" y="263912"/>
                  </a:lnTo>
                  <a:lnTo>
                    <a:pt x="544901" y="263912"/>
                  </a:lnTo>
                  <a:lnTo>
                    <a:pt x="544297" y="263912"/>
                  </a:lnTo>
                  <a:lnTo>
                    <a:pt x="543720" y="263912"/>
                  </a:lnTo>
                  <a:lnTo>
                    <a:pt x="542932" y="263912"/>
                  </a:lnTo>
                  <a:lnTo>
                    <a:pt x="542329" y="264487"/>
                  </a:lnTo>
                  <a:lnTo>
                    <a:pt x="541751" y="264487"/>
                  </a:lnTo>
                  <a:lnTo>
                    <a:pt x="541148" y="264487"/>
                  </a:lnTo>
                  <a:lnTo>
                    <a:pt x="540571" y="264487"/>
                  </a:lnTo>
                  <a:lnTo>
                    <a:pt x="539573" y="264487"/>
                  </a:lnTo>
                  <a:lnTo>
                    <a:pt x="539180" y="264487"/>
                  </a:lnTo>
                  <a:lnTo>
                    <a:pt x="538209" y="264487"/>
                  </a:lnTo>
                  <a:lnTo>
                    <a:pt x="537605" y="264487"/>
                  </a:lnTo>
                  <a:lnTo>
                    <a:pt x="537028" y="264487"/>
                  </a:lnTo>
                  <a:lnTo>
                    <a:pt x="536424" y="264487"/>
                  </a:lnTo>
                  <a:lnTo>
                    <a:pt x="535847" y="264487"/>
                  </a:lnTo>
                  <a:lnTo>
                    <a:pt x="535060" y="264487"/>
                  </a:lnTo>
                  <a:lnTo>
                    <a:pt x="534456" y="264487"/>
                  </a:lnTo>
                  <a:lnTo>
                    <a:pt x="533879" y="264487"/>
                  </a:lnTo>
                  <a:lnTo>
                    <a:pt x="533275" y="264487"/>
                  </a:lnTo>
                  <a:lnTo>
                    <a:pt x="532698" y="264487"/>
                  </a:lnTo>
                  <a:lnTo>
                    <a:pt x="531910" y="264487"/>
                  </a:lnTo>
                  <a:lnTo>
                    <a:pt x="531307" y="264487"/>
                  </a:lnTo>
                  <a:lnTo>
                    <a:pt x="530730" y="264487"/>
                  </a:lnTo>
                  <a:lnTo>
                    <a:pt x="530126" y="264487"/>
                  </a:lnTo>
                  <a:lnTo>
                    <a:pt x="529549" y="265088"/>
                  </a:lnTo>
                  <a:lnTo>
                    <a:pt x="528761" y="265088"/>
                  </a:lnTo>
                  <a:lnTo>
                    <a:pt x="527974" y="265088"/>
                  </a:lnTo>
                  <a:lnTo>
                    <a:pt x="527187" y="265088"/>
                  </a:lnTo>
                  <a:lnTo>
                    <a:pt x="526583" y="265088"/>
                  </a:lnTo>
                  <a:lnTo>
                    <a:pt x="526006" y="265088"/>
                  </a:lnTo>
                  <a:lnTo>
                    <a:pt x="525402" y="265088"/>
                  </a:lnTo>
                  <a:lnTo>
                    <a:pt x="524825" y="265088"/>
                  </a:lnTo>
                  <a:lnTo>
                    <a:pt x="524038" y="265088"/>
                  </a:lnTo>
                  <a:lnTo>
                    <a:pt x="523434" y="265088"/>
                  </a:lnTo>
                  <a:lnTo>
                    <a:pt x="522857" y="265088"/>
                  </a:lnTo>
                  <a:lnTo>
                    <a:pt x="522253" y="265088"/>
                  </a:lnTo>
                  <a:lnTo>
                    <a:pt x="521676" y="265088"/>
                  </a:lnTo>
                  <a:lnTo>
                    <a:pt x="520889" y="265088"/>
                  </a:lnTo>
                  <a:lnTo>
                    <a:pt x="520285" y="265088"/>
                  </a:lnTo>
                  <a:lnTo>
                    <a:pt x="519708" y="265088"/>
                  </a:lnTo>
                  <a:lnTo>
                    <a:pt x="519104" y="265088"/>
                  </a:lnTo>
                  <a:lnTo>
                    <a:pt x="518133" y="265088"/>
                  </a:lnTo>
                  <a:lnTo>
                    <a:pt x="517739" y="265088"/>
                  </a:lnTo>
                  <a:lnTo>
                    <a:pt x="516952" y="265088"/>
                  </a:lnTo>
                  <a:lnTo>
                    <a:pt x="516165" y="265872"/>
                  </a:lnTo>
                  <a:lnTo>
                    <a:pt x="515561" y="265872"/>
                  </a:lnTo>
                  <a:lnTo>
                    <a:pt x="514984" y="265872"/>
                  </a:lnTo>
                  <a:lnTo>
                    <a:pt x="514380" y="265872"/>
                  </a:lnTo>
                  <a:lnTo>
                    <a:pt x="513803" y="265872"/>
                  </a:lnTo>
                  <a:lnTo>
                    <a:pt x="513016" y="265872"/>
                  </a:lnTo>
                  <a:lnTo>
                    <a:pt x="512412" y="265872"/>
                  </a:lnTo>
                  <a:lnTo>
                    <a:pt x="511835" y="265872"/>
                  </a:lnTo>
                  <a:lnTo>
                    <a:pt x="511231" y="265872"/>
                  </a:lnTo>
                  <a:lnTo>
                    <a:pt x="510654" y="265872"/>
                  </a:lnTo>
                  <a:lnTo>
                    <a:pt x="509867" y="265872"/>
                  </a:lnTo>
                  <a:lnTo>
                    <a:pt x="509263" y="265872"/>
                  </a:lnTo>
                  <a:lnTo>
                    <a:pt x="508686" y="265872"/>
                  </a:lnTo>
                  <a:lnTo>
                    <a:pt x="508082" y="265872"/>
                  </a:lnTo>
                  <a:lnTo>
                    <a:pt x="507111" y="265872"/>
                  </a:lnTo>
                  <a:lnTo>
                    <a:pt x="506508" y="265872"/>
                  </a:lnTo>
                  <a:lnTo>
                    <a:pt x="505930" y="265872"/>
                  </a:lnTo>
                  <a:lnTo>
                    <a:pt x="505143" y="265872"/>
                  </a:lnTo>
                  <a:lnTo>
                    <a:pt x="504539" y="265872"/>
                  </a:lnTo>
                  <a:lnTo>
                    <a:pt x="503962" y="265872"/>
                  </a:lnTo>
                  <a:lnTo>
                    <a:pt x="503359" y="266447"/>
                  </a:lnTo>
                  <a:lnTo>
                    <a:pt x="502781" y="266447"/>
                  </a:lnTo>
                  <a:lnTo>
                    <a:pt x="501994" y="266447"/>
                  </a:lnTo>
                  <a:lnTo>
                    <a:pt x="501390" y="266447"/>
                  </a:lnTo>
                  <a:lnTo>
                    <a:pt x="500813" y="266447"/>
                  </a:lnTo>
                  <a:lnTo>
                    <a:pt x="500209" y="266447"/>
                  </a:lnTo>
                  <a:lnTo>
                    <a:pt x="499632" y="266447"/>
                  </a:lnTo>
                  <a:lnTo>
                    <a:pt x="498819" y="266447"/>
                  </a:lnTo>
                  <a:lnTo>
                    <a:pt x="498241" y="266447"/>
                  </a:lnTo>
                  <a:lnTo>
                    <a:pt x="497638" y="266447"/>
                  </a:lnTo>
                  <a:lnTo>
                    <a:pt x="497060" y="266447"/>
                  </a:lnTo>
                  <a:lnTo>
                    <a:pt x="496457" y="266447"/>
                  </a:lnTo>
                  <a:lnTo>
                    <a:pt x="495486" y="266447"/>
                  </a:lnTo>
                  <a:lnTo>
                    <a:pt x="494882" y="266447"/>
                  </a:lnTo>
                  <a:lnTo>
                    <a:pt x="494095" y="266447"/>
                  </a:lnTo>
                  <a:lnTo>
                    <a:pt x="493518" y="266447"/>
                  </a:lnTo>
                  <a:lnTo>
                    <a:pt x="492914" y="266447"/>
                  </a:lnTo>
                </a:path>
                <a:path w="914400" h="305435">
                  <a:moveTo>
                    <a:pt x="492914" y="266447"/>
                  </a:moveTo>
                  <a:lnTo>
                    <a:pt x="492337" y="266447"/>
                  </a:lnTo>
                  <a:lnTo>
                    <a:pt x="491733" y="266447"/>
                  </a:lnTo>
                  <a:lnTo>
                    <a:pt x="490946" y="266447"/>
                  </a:lnTo>
                  <a:lnTo>
                    <a:pt x="490368" y="266447"/>
                  </a:lnTo>
                  <a:lnTo>
                    <a:pt x="489765" y="267048"/>
                  </a:lnTo>
                  <a:lnTo>
                    <a:pt x="489188" y="267048"/>
                  </a:lnTo>
                  <a:lnTo>
                    <a:pt x="488584" y="267048"/>
                  </a:lnTo>
                  <a:lnTo>
                    <a:pt x="487797" y="267048"/>
                  </a:lnTo>
                  <a:lnTo>
                    <a:pt x="487219" y="267048"/>
                  </a:lnTo>
                  <a:lnTo>
                    <a:pt x="486616" y="267048"/>
                  </a:lnTo>
                  <a:lnTo>
                    <a:pt x="485645" y="267048"/>
                  </a:lnTo>
                  <a:lnTo>
                    <a:pt x="485435" y="267048"/>
                  </a:lnTo>
                  <a:lnTo>
                    <a:pt x="484464" y="267048"/>
                  </a:lnTo>
                  <a:lnTo>
                    <a:pt x="483860" y="267048"/>
                  </a:lnTo>
                  <a:lnTo>
                    <a:pt x="483073" y="267048"/>
                  </a:lnTo>
                  <a:lnTo>
                    <a:pt x="482496" y="267048"/>
                  </a:lnTo>
                  <a:lnTo>
                    <a:pt x="481892" y="267048"/>
                  </a:lnTo>
                  <a:lnTo>
                    <a:pt x="481315" y="267048"/>
                  </a:lnTo>
                  <a:lnTo>
                    <a:pt x="480711" y="267048"/>
                  </a:lnTo>
                  <a:lnTo>
                    <a:pt x="479924" y="267048"/>
                  </a:lnTo>
                  <a:lnTo>
                    <a:pt x="479347" y="267048"/>
                  </a:lnTo>
                  <a:lnTo>
                    <a:pt x="478743" y="267048"/>
                  </a:lnTo>
                  <a:lnTo>
                    <a:pt x="478166" y="267048"/>
                  </a:lnTo>
                  <a:lnTo>
                    <a:pt x="477562" y="267048"/>
                  </a:lnTo>
                  <a:lnTo>
                    <a:pt x="476775" y="267623"/>
                  </a:lnTo>
                  <a:lnTo>
                    <a:pt x="476197" y="267623"/>
                  </a:lnTo>
                  <a:lnTo>
                    <a:pt x="475594" y="267623"/>
                  </a:lnTo>
                  <a:lnTo>
                    <a:pt x="474623" y="267623"/>
                  </a:lnTo>
                  <a:lnTo>
                    <a:pt x="474019" y="267623"/>
                  </a:lnTo>
                  <a:lnTo>
                    <a:pt x="473442" y="267623"/>
                  </a:lnTo>
                  <a:lnTo>
                    <a:pt x="472838" y="267623"/>
                  </a:lnTo>
                  <a:lnTo>
                    <a:pt x="472051" y="267623"/>
                  </a:lnTo>
                  <a:lnTo>
                    <a:pt x="471474" y="267623"/>
                  </a:lnTo>
                  <a:lnTo>
                    <a:pt x="470870" y="267623"/>
                  </a:lnTo>
                  <a:lnTo>
                    <a:pt x="470293" y="267623"/>
                  </a:lnTo>
                  <a:lnTo>
                    <a:pt x="469689" y="267623"/>
                  </a:lnTo>
                  <a:lnTo>
                    <a:pt x="468902" y="267623"/>
                  </a:lnTo>
                  <a:lnTo>
                    <a:pt x="468325" y="267623"/>
                  </a:lnTo>
                  <a:lnTo>
                    <a:pt x="467721" y="267623"/>
                  </a:lnTo>
                  <a:lnTo>
                    <a:pt x="467144" y="267623"/>
                  </a:lnTo>
                  <a:lnTo>
                    <a:pt x="466540" y="267623"/>
                  </a:lnTo>
                  <a:lnTo>
                    <a:pt x="465753" y="267623"/>
                  </a:lnTo>
                  <a:lnTo>
                    <a:pt x="465176" y="267623"/>
                  </a:lnTo>
                  <a:lnTo>
                    <a:pt x="464572" y="267623"/>
                  </a:lnTo>
                  <a:lnTo>
                    <a:pt x="463995" y="268224"/>
                  </a:lnTo>
                  <a:lnTo>
                    <a:pt x="462997" y="268224"/>
                  </a:lnTo>
                  <a:lnTo>
                    <a:pt x="462420" y="268224"/>
                  </a:lnTo>
                  <a:lnTo>
                    <a:pt x="461817" y="268224"/>
                  </a:lnTo>
                  <a:lnTo>
                    <a:pt x="461029" y="268224"/>
                  </a:lnTo>
                  <a:lnTo>
                    <a:pt x="460452" y="268224"/>
                  </a:lnTo>
                  <a:lnTo>
                    <a:pt x="459848" y="268224"/>
                  </a:lnTo>
                  <a:lnTo>
                    <a:pt x="459271" y="268224"/>
                  </a:lnTo>
                  <a:lnTo>
                    <a:pt x="458667" y="268224"/>
                  </a:lnTo>
                  <a:lnTo>
                    <a:pt x="457880" y="268224"/>
                  </a:lnTo>
                  <a:lnTo>
                    <a:pt x="457303" y="268224"/>
                  </a:lnTo>
                  <a:lnTo>
                    <a:pt x="456699" y="268224"/>
                  </a:lnTo>
                  <a:lnTo>
                    <a:pt x="456122" y="268224"/>
                  </a:lnTo>
                  <a:lnTo>
                    <a:pt x="455518" y="268224"/>
                  </a:lnTo>
                  <a:lnTo>
                    <a:pt x="454731" y="268224"/>
                  </a:lnTo>
                  <a:lnTo>
                    <a:pt x="454154" y="268224"/>
                  </a:lnTo>
                  <a:lnTo>
                    <a:pt x="453156" y="268224"/>
                  </a:lnTo>
                  <a:lnTo>
                    <a:pt x="452973" y="268224"/>
                  </a:lnTo>
                  <a:lnTo>
                    <a:pt x="451976" y="268224"/>
                  </a:lnTo>
                  <a:lnTo>
                    <a:pt x="451398" y="268224"/>
                  </a:lnTo>
                  <a:lnTo>
                    <a:pt x="450795" y="269008"/>
                  </a:lnTo>
                  <a:lnTo>
                    <a:pt x="450007" y="269008"/>
                  </a:lnTo>
                  <a:lnTo>
                    <a:pt x="449430" y="269008"/>
                  </a:lnTo>
                  <a:lnTo>
                    <a:pt x="448826" y="269008"/>
                  </a:lnTo>
                  <a:lnTo>
                    <a:pt x="448249" y="269008"/>
                  </a:lnTo>
                  <a:lnTo>
                    <a:pt x="447646" y="269008"/>
                  </a:lnTo>
                  <a:lnTo>
                    <a:pt x="446858" y="269008"/>
                  </a:lnTo>
                  <a:lnTo>
                    <a:pt x="446281" y="269008"/>
                  </a:lnTo>
                  <a:lnTo>
                    <a:pt x="445677" y="269008"/>
                  </a:lnTo>
                  <a:lnTo>
                    <a:pt x="445100" y="269008"/>
                  </a:lnTo>
                  <a:lnTo>
                    <a:pt x="444496" y="269008"/>
                  </a:lnTo>
                  <a:lnTo>
                    <a:pt x="443709" y="269008"/>
                  </a:lnTo>
                  <a:lnTo>
                    <a:pt x="443132" y="269008"/>
                  </a:lnTo>
                  <a:lnTo>
                    <a:pt x="442528" y="269008"/>
                  </a:lnTo>
                  <a:lnTo>
                    <a:pt x="441557" y="269008"/>
                  </a:lnTo>
                  <a:lnTo>
                    <a:pt x="440954" y="269008"/>
                  </a:lnTo>
                  <a:lnTo>
                    <a:pt x="440376" y="269008"/>
                  </a:lnTo>
                  <a:lnTo>
                    <a:pt x="439773" y="269008"/>
                  </a:lnTo>
                  <a:lnTo>
                    <a:pt x="438985" y="269008"/>
                  </a:lnTo>
                  <a:lnTo>
                    <a:pt x="438408" y="269008"/>
                  </a:lnTo>
                  <a:lnTo>
                    <a:pt x="437805" y="269008"/>
                  </a:lnTo>
                  <a:lnTo>
                    <a:pt x="437227" y="269583"/>
                  </a:lnTo>
                  <a:lnTo>
                    <a:pt x="436624" y="269583"/>
                  </a:lnTo>
                  <a:lnTo>
                    <a:pt x="435836" y="269583"/>
                  </a:lnTo>
                  <a:lnTo>
                    <a:pt x="435259" y="269583"/>
                  </a:lnTo>
                  <a:lnTo>
                    <a:pt x="434655" y="269583"/>
                  </a:lnTo>
                  <a:lnTo>
                    <a:pt x="434052" y="269583"/>
                  </a:lnTo>
                  <a:lnTo>
                    <a:pt x="433475" y="269583"/>
                  </a:lnTo>
                  <a:lnTo>
                    <a:pt x="432687" y="269583"/>
                  </a:lnTo>
                  <a:lnTo>
                    <a:pt x="431900" y="269583"/>
                  </a:lnTo>
                  <a:lnTo>
                    <a:pt x="431506" y="269583"/>
                  </a:lnTo>
                  <a:lnTo>
                    <a:pt x="430509" y="269583"/>
                  </a:lnTo>
                  <a:lnTo>
                    <a:pt x="429932" y="269583"/>
                  </a:lnTo>
                  <a:lnTo>
                    <a:pt x="429328" y="269583"/>
                  </a:lnTo>
                  <a:lnTo>
                    <a:pt x="428751" y="269583"/>
                  </a:lnTo>
                  <a:lnTo>
                    <a:pt x="427964" y="269583"/>
                  </a:lnTo>
                  <a:lnTo>
                    <a:pt x="427360" y="269583"/>
                  </a:lnTo>
                  <a:lnTo>
                    <a:pt x="426783" y="269583"/>
                  </a:lnTo>
                  <a:lnTo>
                    <a:pt x="426179" y="269583"/>
                  </a:lnTo>
                  <a:lnTo>
                    <a:pt x="425602" y="269583"/>
                  </a:lnTo>
                  <a:lnTo>
                    <a:pt x="424814" y="269583"/>
                  </a:lnTo>
                  <a:lnTo>
                    <a:pt x="424211" y="270577"/>
                  </a:lnTo>
                  <a:lnTo>
                    <a:pt x="423634" y="270577"/>
                  </a:lnTo>
                  <a:lnTo>
                    <a:pt x="423030" y="270577"/>
                  </a:lnTo>
                  <a:lnTo>
                    <a:pt x="422453" y="270577"/>
                  </a:lnTo>
                  <a:lnTo>
                    <a:pt x="421665" y="270577"/>
                  </a:lnTo>
                  <a:lnTo>
                    <a:pt x="420878" y="270577"/>
                  </a:lnTo>
                  <a:lnTo>
                    <a:pt x="420091" y="270577"/>
                  </a:lnTo>
                  <a:lnTo>
                    <a:pt x="419487" y="270577"/>
                  </a:lnTo>
                  <a:lnTo>
                    <a:pt x="418910" y="270577"/>
                  </a:lnTo>
                  <a:lnTo>
                    <a:pt x="418306" y="270577"/>
                  </a:lnTo>
                  <a:lnTo>
                    <a:pt x="417729" y="270577"/>
                  </a:lnTo>
                  <a:lnTo>
                    <a:pt x="416942" y="270577"/>
                  </a:lnTo>
                  <a:lnTo>
                    <a:pt x="416338" y="270577"/>
                  </a:lnTo>
                  <a:lnTo>
                    <a:pt x="415761" y="270577"/>
                  </a:lnTo>
                  <a:lnTo>
                    <a:pt x="415157" y="270577"/>
                  </a:lnTo>
                  <a:lnTo>
                    <a:pt x="414580" y="270577"/>
                  </a:lnTo>
                  <a:lnTo>
                    <a:pt x="413793" y="270577"/>
                  </a:lnTo>
                  <a:lnTo>
                    <a:pt x="413189" y="270577"/>
                  </a:lnTo>
                  <a:lnTo>
                    <a:pt x="412612" y="270577"/>
                  </a:lnTo>
                  <a:lnTo>
                    <a:pt x="412008" y="270577"/>
                  </a:lnTo>
                  <a:lnTo>
                    <a:pt x="411431" y="271152"/>
                  </a:lnTo>
                  <a:lnTo>
                    <a:pt x="410643" y="271152"/>
                  </a:lnTo>
                  <a:lnTo>
                    <a:pt x="410040" y="271152"/>
                  </a:lnTo>
                  <a:lnTo>
                    <a:pt x="409069" y="271152"/>
                  </a:lnTo>
                  <a:lnTo>
                    <a:pt x="408465" y="271152"/>
                  </a:lnTo>
                  <a:lnTo>
                    <a:pt x="407888" y="271152"/>
                  </a:lnTo>
                  <a:lnTo>
                    <a:pt x="407284" y="271152"/>
                  </a:lnTo>
                  <a:lnTo>
                    <a:pt x="406707" y="271152"/>
                  </a:lnTo>
                  <a:lnTo>
                    <a:pt x="405920" y="271152"/>
                  </a:lnTo>
                  <a:lnTo>
                    <a:pt x="405316" y="271152"/>
                  </a:lnTo>
                  <a:lnTo>
                    <a:pt x="404739" y="271152"/>
                  </a:lnTo>
                  <a:lnTo>
                    <a:pt x="404135" y="271152"/>
                  </a:lnTo>
                  <a:lnTo>
                    <a:pt x="403558" y="271152"/>
                  </a:lnTo>
                  <a:lnTo>
                    <a:pt x="402771" y="271152"/>
                  </a:lnTo>
                  <a:lnTo>
                    <a:pt x="402167" y="271152"/>
                  </a:lnTo>
                  <a:lnTo>
                    <a:pt x="401590" y="271152"/>
                  </a:lnTo>
                  <a:lnTo>
                    <a:pt x="400986" y="271152"/>
                  </a:lnTo>
                  <a:lnTo>
                    <a:pt x="400409" y="271152"/>
                  </a:lnTo>
                  <a:lnTo>
                    <a:pt x="399412" y="271152"/>
                  </a:lnTo>
                  <a:lnTo>
                    <a:pt x="399018" y="271152"/>
                  </a:lnTo>
                  <a:lnTo>
                    <a:pt x="398047" y="271152"/>
                  </a:lnTo>
                  <a:lnTo>
                    <a:pt x="397443" y="271753"/>
                  </a:lnTo>
                  <a:lnTo>
                    <a:pt x="396866" y="271753"/>
                  </a:lnTo>
                  <a:lnTo>
                    <a:pt x="396263" y="271753"/>
                  </a:lnTo>
                  <a:lnTo>
                    <a:pt x="395685" y="271753"/>
                  </a:lnTo>
                  <a:lnTo>
                    <a:pt x="394898" y="271753"/>
                  </a:lnTo>
                  <a:lnTo>
                    <a:pt x="394294" y="271753"/>
                  </a:lnTo>
                  <a:lnTo>
                    <a:pt x="393717" y="271753"/>
                  </a:lnTo>
                  <a:lnTo>
                    <a:pt x="393113" y="271753"/>
                  </a:lnTo>
                  <a:lnTo>
                    <a:pt x="392536" y="271753"/>
                  </a:lnTo>
                  <a:lnTo>
                    <a:pt x="391749" y="271753"/>
                  </a:lnTo>
                  <a:lnTo>
                    <a:pt x="391145" y="271753"/>
                  </a:lnTo>
                  <a:lnTo>
                    <a:pt x="390568" y="271753"/>
                  </a:lnTo>
                  <a:lnTo>
                    <a:pt x="389964" y="271753"/>
                  </a:lnTo>
                  <a:lnTo>
                    <a:pt x="389387" y="271753"/>
                  </a:lnTo>
                  <a:lnTo>
                    <a:pt x="388390" y="271753"/>
                  </a:lnTo>
                  <a:lnTo>
                    <a:pt x="387812" y="271753"/>
                  </a:lnTo>
                  <a:lnTo>
                    <a:pt x="387025" y="271753"/>
                  </a:lnTo>
                  <a:lnTo>
                    <a:pt x="386422" y="271753"/>
                  </a:lnTo>
                  <a:lnTo>
                    <a:pt x="385844" y="271753"/>
                  </a:lnTo>
                  <a:lnTo>
                    <a:pt x="385241" y="271753"/>
                  </a:lnTo>
                  <a:lnTo>
                    <a:pt x="384663" y="272328"/>
                  </a:lnTo>
                  <a:lnTo>
                    <a:pt x="383876" y="272328"/>
                  </a:lnTo>
                  <a:lnTo>
                    <a:pt x="383272" y="272328"/>
                  </a:lnTo>
                  <a:lnTo>
                    <a:pt x="382695" y="272328"/>
                  </a:lnTo>
                  <a:lnTo>
                    <a:pt x="382092" y="272328"/>
                  </a:lnTo>
                  <a:lnTo>
                    <a:pt x="381514" y="272328"/>
                  </a:lnTo>
                  <a:lnTo>
                    <a:pt x="380727" y="272328"/>
                  </a:lnTo>
                  <a:lnTo>
                    <a:pt x="380123" y="272328"/>
                  </a:lnTo>
                  <a:lnTo>
                    <a:pt x="379546" y="272328"/>
                  </a:lnTo>
                  <a:lnTo>
                    <a:pt x="378942" y="272328"/>
                  </a:lnTo>
                  <a:lnTo>
                    <a:pt x="377971" y="272328"/>
                  </a:lnTo>
                  <a:lnTo>
                    <a:pt x="377578" y="272328"/>
                  </a:lnTo>
                  <a:lnTo>
                    <a:pt x="376791" y="272328"/>
                  </a:lnTo>
                  <a:lnTo>
                    <a:pt x="376003" y="272328"/>
                  </a:lnTo>
                  <a:lnTo>
                    <a:pt x="375400" y="272328"/>
                  </a:lnTo>
                  <a:lnTo>
                    <a:pt x="374822" y="272328"/>
                  </a:lnTo>
                  <a:lnTo>
                    <a:pt x="374219" y="272328"/>
                  </a:lnTo>
                  <a:lnTo>
                    <a:pt x="373641" y="272328"/>
                  </a:lnTo>
                  <a:lnTo>
                    <a:pt x="372854" y="272328"/>
                  </a:lnTo>
                  <a:lnTo>
                    <a:pt x="372251" y="272328"/>
                  </a:lnTo>
                  <a:lnTo>
                    <a:pt x="371673" y="272929"/>
                  </a:lnTo>
                  <a:lnTo>
                    <a:pt x="371070" y="272929"/>
                  </a:lnTo>
                  <a:lnTo>
                    <a:pt x="370492" y="272929"/>
                  </a:lnTo>
                  <a:lnTo>
                    <a:pt x="369705" y="272929"/>
                  </a:lnTo>
                  <a:lnTo>
                    <a:pt x="369101" y="272929"/>
                  </a:lnTo>
                  <a:lnTo>
                    <a:pt x="368498" y="272929"/>
                  </a:lnTo>
                  <a:lnTo>
                    <a:pt x="367921" y="272929"/>
                  </a:lnTo>
                  <a:lnTo>
                    <a:pt x="366923" y="272929"/>
                  </a:lnTo>
                  <a:lnTo>
                    <a:pt x="366346" y="272929"/>
                  </a:lnTo>
                  <a:lnTo>
                    <a:pt x="365742" y="272929"/>
                  </a:lnTo>
                  <a:lnTo>
                    <a:pt x="364955" y="272929"/>
                  </a:lnTo>
                  <a:lnTo>
                    <a:pt x="364378" y="272929"/>
                  </a:lnTo>
                  <a:lnTo>
                    <a:pt x="363774" y="272929"/>
                  </a:lnTo>
                  <a:lnTo>
                    <a:pt x="363197" y="272929"/>
                  </a:lnTo>
                </a:path>
                <a:path w="914400" h="305435">
                  <a:moveTo>
                    <a:pt x="363197" y="272929"/>
                  </a:moveTo>
                  <a:lnTo>
                    <a:pt x="362593" y="272929"/>
                  </a:lnTo>
                  <a:lnTo>
                    <a:pt x="361806" y="272929"/>
                  </a:lnTo>
                  <a:lnTo>
                    <a:pt x="361229" y="272929"/>
                  </a:lnTo>
                  <a:lnTo>
                    <a:pt x="360625" y="272929"/>
                  </a:lnTo>
                  <a:lnTo>
                    <a:pt x="360048" y="272929"/>
                  </a:lnTo>
                  <a:lnTo>
                    <a:pt x="359444" y="272929"/>
                  </a:lnTo>
                  <a:lnTo>
                    <a:pt x="358657" y="272929"/>
                  </a:lnTo>
                  <a:lnTo>
                    <a:pt x="358080" y="273713"/>
                  </a:lnTo>
                  <a:lnTo>
                    <a:pt x="357476" y="273713"/>
                  </a:lnTo>
                  <a:lnTo>
                    <a:pt x="356899" y="273713"/>
                  </a:lnTo>
                  <a:lnTo>
                    <a:pt x="356295" y="273713"/>
                  </a:lnTo>
                  <a:lnTo>
                    <a:pt x="355324" y="273713"/>
                  </a:lnTo>
                  <a:lnTo>
                    <a:pt x="354721" y="273713"/>
                  </a:lnTo>
                  <a:lnTo>
                    <a:pt x="353933" y="273713"/>
                  </a:lnTo>
                  <a:lnTo>
                    <a:pt x="353356" y="273713"/>
                  </a:lnTo>
                  <a:lnTo>
                    <a:pt x="352752" y="273713"/>
                  </a:lnTo>
                  <a:lnTo>
                    <a:pt x="352175" y="273713"/>
                  </a:lnTo>
                  <a:lnTo>
                    <a:pt x="351571" y="273713"/>
                  </a:lnTo>
                  <a:lnTo>
                    <a:pt x="350784" y="273713"/>
                  </a:lnTo>
                  <a:lnTo>
                    <a:pt x="350207" y="273713"/>
                  </a:lnTo>
                  <a:lnTo>
                    <a:pt x="349603" y="273713"/>
                  </a:lnTo>
                  <a:lnTo>
                    <a:pt x="349026" y="273713"/>
                  </a:lnTo>
                  <a:lnTo>
                    <a:pt x="348422" y="273713"/>
                  </a:lnTo>
                  <a:lnTo>
                    <a:pt x="347635" y="273713"/>
                  </a:lnTo>
                  <a:lnTo>
                    <a:pt x="347058" y="273713"/>
                  </a:lnTo>
                  <a:lnTo>
                    <a:pt x="346454" y="273713"/>
                  </a:lnTo>
                  <a:lnTo>
                    <a:pt x="345483" y="273713"/>
                  </a:lnTo>
                  <a:lnTo>
                    <a:pt x="345273" y="274288"/>
                  </a:lnTo>
                  <a:lnTo>
                    <a:pt x="344302" y="274288"/>
                  </a:lnTo>
                  <a:lnTo>
                    <a:pt x="343699" y="274288"/>
                  </a:lnTo>
                  <a:lnTo>
                    <a:pt x="342911" y="274288"/>
                  </a:lnTo>
                  <a:lnTo>
                    <a:pt x="342334" y="274288"/>
                  </a:lnTo>
                  <a:lnTo>
                    <a:pt x="341730" y="274288"/>
                  </a:lnTo>
                  <a:lnTo>
                    <a:pt x="341153" y="274288"/>
                  </a:lnTo>
                  <a:lnTo>
                    <a:pt x="340550" y="274288"/>
                  </a:lnTo>
                  <a:lnTo>
                    <a:pt x="339762" y="274288"/>
                  </a:lnTo>
                  <a:lnTo>
                    <a:pt x="339185" y="274288"/>
                  </a:lnTo>
                  <a:lnTo>
                    <a:pt x="338581" y="274288"/>
                  </a:lnTo>
                  <a:lnTo>
                    <a:pt x="338004" y="274288"/>
                  </a:lnTo>
                  <a:lnTo>
                    <a:pt x="337400" y="274288"/>
                  </a:lnTo>
                  <a:lnTo>
                    <a:pt x="336613" y="274288"/>
                  </a:lnTo>
                  <a:lnTo>
                    <a:pt x="336036" y="274288"/>
                  </a:lnTo>
                  <a:lnTo>
                    <a:pt x="335432" y="274288"/>
                  </a:lnTo>
                  <a:lnTo>
                    <a:pt x="334461" y="274288"/>
                  </a:lnTo>
                  <a:lnTo>
                    <a:pt x="333858" y="274288"/>
                  </a:lnTo>
                  <a:lnTo>
                    <a:pt x="333280" y="274288"/>
                  </a:lnTo>
                  <a:lnTo>
                    <a:pt x="332677" y="274288"/>
                  </a:lnTo>
                  <a:lnTo>
                    <a:pt x="331889" y="274288"/>
                  </a:lnTo>
                  <a:lnTo>
                    <a:pt x="331312" y="274889"/>
                  </a:lnTo>
                  <a:lnTo>
                    <a:pt x="330709" y="274889"/>
                  </a:lnTo>
                  <a:lnTo>
                    <a:pt x="330131" y="274889"/>
                  </a:lnTo>
                  <a:lnTo>
                    <a:pt x="329528" y="274889"/>
                  </a:lnTo>
                  <a:lnTo>
                    <a:pt x="328740" y="274889"/>
                  </a:lnTo>
                  <a:lnTo>
                    <a:pt x="328163" y="274889"/>
                  </a:lnTo>
                  <a:lnTo>
                    <a:pt x="327559" y="274889"/>
                  </a:lnTo>
                  <a:lnTo>
                    <a:pt x="326982" y="274889"/>
                  </a:lnTo>
                  <a:lnTo>
                    <a:pt x="326379" y="274889"/>
                  </a:lnTo>
                  <a:lnTo>
                    <a:pt x="325591" y="274889"/>
                  </a:lnTo>
                  <a:lnTo>
                    <a:pt x="325014" y="274889"/>
                  </a:lnTo>
                  <a:lnTo>
                    <a:pt x="324410" y="274889"/>
                  </a:lnTo>
                  <a:lnTo>
                    <a:pt x="323833" y="274889"/>
                  </a:lnTo>
                  <a:lnTo>
                    <a:pt x="322836" y="274889"/>
                  </a:lnTo>
                  <a:lnTo>
                    <a:pt x="322258" y="274889"/>
                  </a:lnTo>
                  <a:lnTo>
                    <a:pt x="321655" y="274889"/>
                  </a:lnTo>
                  <a:lnTo>
                    <a:pt x="320868" y="274889"/>
                  </a:lnTo>
                  <a:lnTo>
                    <a:pt x="320290" y="274889"/>
                  </a:lnTo>
                  <a:lnTo>
                    <a:pt x="319687" y="274889"/>
                  </a:lnTo>
                  <a:lnTo>
                    <a:pt x="319109" y="274889"/>
                  </a:lnTo>
                  <a:lnTo>
                    <a:pt x="318506" y="275464"/>
                  </a:lnTo>
                  <a:lnTo>
                    <a:pt x="317718" y="275464"/>
                  </a:lnTo>
                  <a:lnTo>
                    <a:pt x="317141" y="275464"/>
                  </a:lnTo>
                  <a:lnTo>
                    <a:pt x="316538" y="275464"/>
                  </a:lnTo>
                  <a:lnTo>
                    <a:pt x="315960" y="275464"/>
                  </a:lnTo>
                  <a:lnTo>
                    <a:pt x="315357" y="275464"/>
                  </a:lnTo>
                  <a:lnTo>
                    <a:pt x="314569" y="275464"/>
                  </a:lnTo>
                  <a:lnTo>
                    <a:pt x="313992" y="275464"/>
                  </a:lnTo>
                  <a:lnTo>
                    <a:pt x="312995" y="275464"/>
                  </a:lnTo>
                  <a:lnTo>
                    <a:pt x="312811" y="275464"/>
                  </a:lnTo>
                  <a:lnTo>
                    <a:pt x="311814" y="275464"/>
                  </a:lnTo>
                  <a:lnTo>
                    <a:pt x="311237" y="275464"/>
                  </a:lnTo>
                  <a:lnTo>
                    <a:pt x="310633" y="275464"/>
                  </a:lnTo>
                  <a:lnTo>
                    <a:pt x="309846" y="275464"/>
                  </a:lnTo>
                  <a:lnTo>
                    <a:pt x="309268" y="275464"/>
                  </a:lnTo>
                  <a:lnTo>
                    <a:pt x="308665" y="275464"/>
                  </a:lnTo>
                  <a:lnTo>
                    <a:pt x="308087" y="275464"/>
                  </a:lnTo>
                  <a:lnTo>
                    <a:pt x="307484" y="275464"/>
                  </a:lnTo>
                  <a:lnTo>
                    <a:pt x="306697" y="275464"/>
                  </a:lnTo>
                  <a:lnTo>
                    <a:pt x="306119" y="275464"/>
                  </a:lnTo>
                  <a:lnTo>
                    <a:pt x="305516" y="276066"/>
                  </a:lnTo>
                  <a:lnTo>
                    <a:pt x="304938" y="276066"/>
                  </a:lnTo>
                  <a:lnTo>
                    <a:pt x="304335" y="276066"/>
                  </a:lnTo>
                  <a:lnTo>
                    <a:pt x="303547" y="276066"/>
                  </a:lnTo>
                  <a:lnTo>
                    <a:pt x="302944" y="276066"/>
                  </a:lnTo>
                  <a:lnTo>
                    <a:pt x="301973" y="276066"/>
                  </a:lnTo>
                  <a:lnTo>
                    <a:pt x="301369" y="276066"/>
                  </a:lnTo>
                  <a:lnTo>
                    <a:pt x="300792" y="276066"/>
                  </a:lnTo>
                  <a:lnTo>
                    <a:pt x="300188" y="276066"/>
                  </a:lnTo>
                  <a:lnTo>
                    <a:pt x="299611" y="276066"/>
                  </a:lnTo>
                  <a:lnTo>
                    <a:pt x="298824" y="276066"/>
                  </a:lnTo>
                  <a:lnTo>
                    <a:pt x="298220" y="276066"/>
                  </a:lnTo>
                  <a:lnTo>
                    <a:pt x="297643" y="276066"/>
                  </a:lnTo>
                  <a:lnTo>
                    <a:pt x="297039" y="276066"/>
                  </a:lnTo>
                  <a:lnTo>
                    <a:pt x="296462" y="276066"/>
                  </a:lnTo>
                  <a:lnTo>
                    <a:pt x="295675" y="276066"/>
                  </a:lnTo>
                  <a:lnTo>
                    <a:pt x="295071" y="276066"/>
                  </a:lnTo>
                  <a:lnTo>
                    <a:pt x="294494" y="276066"/>
                  </a:lnTo>
                  <a:lnTo>
                    <a:pt x="293890" y="276066"/>
                  </a:lnTo>
                  <a:lnTo>
                    <a:pt x="293313" y="276066"/>
                  </a:lnTo>
                  <a:lnTo>
                    <a:pt x="292526" y="276066"/>
                  </a:lnTo>
                  <a:lnTo>
                    <a:pt x="291738" y="276850"/>
                  </a:lnTo>
                  <a:lnTo>
                    <a:pt x="291345" y="276850"/>
                  </a:lnTo>
                  <a:lnTo>
                    <a:pt x="290347" y="276850"/>
                  </a:lnTo>
                  <a:lnTo>
                    <a:pt x="289770" y="276850"/>
                  </a:lnTo>
                  <a:lnTo>
                    <a:pt x="289167" y="276850"/>
                  </a:lnTo>
                  <a:lnTo>
                    <a:pt x="288589" y="276850"/>
                  </a:lnTo>
                  <a:lnTo>
                    <a:pt x="287802" y="276850"/>
                  </a:lnTo>
                  <a:lnTo>
                    <a:pt x="287198" y="276850"/>
                  </a:lnTo>
                  <a:lnTo>
                    <a:pt x="286621" y="276850"/>
                  </a:lnTo>
                  <a:lnTo>
                    <a:pt x="286017" y="276850"/>
                  </a:lnTo>
                  <a:lnTo>
                    <a:pt x="285440" y="276850"/>
                  </a:lnTo>
                  <a:lnTo>
                    <a:pt x="284653" y="276850"/>
                  </a:lnTo>
                  <a:lnTo>
                    <a:pt x="284049" y="276850"/>
                  </a:lnTo>
                  <a:lnTo>
                    <a:pt x="283472" y="276850"/>
                  </a:lnTo>
                  <a:lnTo>
                    <a:pt x="282868" y="276850"/>
                  </a:lnTo>
                  <a:lnTo>
                    <a:pt x="282291" y="276850"/>
                  </a:lnTo>
                  <a:lnTo>
                    <a:pt x="281504" y="276850"/>
                  </a:lnTo>
                  <a:lnTo>
                    <a:pt x="280716" y="276850"/>
                  </a:lnTo>
                  <a:lnTo>
                    <a:pt x="279929" y="276850"/>
                  </a:lnTo>
                  <a:lnTo>
                    <a:pt x="279326" y="276850"/>
                  </a:lnTo>
                  <a:lnTo>
                    <a:pt x="278748" y="277425"/>
                  </a:lnTo>
                  <a:lnTo>
                    <a:pt x="278145" y="277425"/>
                  </a:lnTo>
                  <a:lnTo>
                    <a:pt x="277567" y="277425"/>
                  </a:lnTo>
                  <a:lnTo>
                    <a:pt x="276780" y="277425"/>
                  </a:lnTo>
                  <a:lnTo>
                    <a:pt x="276176" y="277425"/>
                  </a:lnTo>
                  <a:lnTo>
                    <a:pt x="275599" y="277425"/>
                  </a:lnTo>
                  <a:lnTo>
                    <a:pt x="274996" y="277425"/>
                  </a:lnTo>
                  <a:lnTo>
                    <a:pt x="274418" y="277425"/>
                  </a:lnTo>
                  <a:lnTo>
                    <a:pt x="273631" y="277425"/>
                  </a:lnTo>
                  <a:lnTo>
                    <a:pt x="273027" y="277425"/>
                  </a:lnTo>
                  <a:lnTo>
                    <a:pt x="272450" y="277425"/>
                  </a:lnTo>
                  <a:lnTo>
                    <a:pt x="271846" y="277425"/>
                  </a:lnTo>
                  <a:lnTo>
                    <a:pt x="271269" y="277425"/>
                  </a:lnTo>
                  <a:lnTo>
                    <a:pt x="270482" y="277425"/>
                  </a:lnTo>
                  <a:lnTo>
                    <a:pt x="269878" y="277425"/>
                  </a:lnTo>
                  <a:lnTo>
                    <a:pt x="268907" y="277425"/>
                  </a:lnTo>
                  <a:lnTo>
                    <a:pt x="268304" y="277425"/>
                  </a:lnTo>
                  <a:lnTo>
                    <a:pt x="267726" y="277425"/>
                  </a:lnTo>
                  <a:lnTo>
                    <a:pt x="267123" y="277425"/>
                  </a:lnTo>
                  <a:lnTo>
                    <a:pt x="266545" y="277425"/>
                  </a:lnTo>
                  <a:lnTo>
                    <a:pt x="265758" y="278026"/>
                  </a:lnTo>
                  <a:lnTo>
                    <a:pt x="265155" y="278026"/>
                  </a:lnTo>
                  <a:lnTo>
                    <a:pt x="264577" y="278026"/>
                  </a:lnTo>
                  <a:lnTo>
                    <a:pt x="263974" y="278026"/>
                  </a:lnTo>
                  <a:lnTo>
                    <a:pt x="263396" y="278026"/>
                  </a:lnTo>
                  <a:lnTo>
                    <a:pt x="262609" y="278026"/>
                  </a:lnTo>
                  <a:lnTo>
                    <a:pt x="262005" y="278026"/>
                  </a:lnTo>
                  <a:lnTo>
                    <a:pt x="261428" y="278026"/>
                  </a:lnTo>
                  <a:lnTo>
                    <a:pt x="260825" y="278026"/>
                  </a:lnTo>
                  <a:lnTo>
                    <a:pt x="260247" y="278026"/>
                  </a:lnTo>
                  <a:lnTo>
                    <a:pt x="259250" y="278026"/>
                  </a:lnTo>
                  <a:lnTo>
                    <a:pt x="258856" y="278026"/>
                  </a:lnTo>
                  <a:lnTo>
                    <a:pt x="257885" y="278026"/>
                  </a:lnTo>
                  <a:lnTo>
                    <a:pt x="257282" y="278026"/>
                  </a:lnTo>
                  <a:lnTo>
                    <a:pt x="256704" y="278026"/>
                  </a:lnTo>
                  <a:lnTo>
                    <a:pt x="256101" y="278026"/>
                  </a:lnTo>
                  <a:lnTo>
                    <a:pt x="255524" y="278026"/>
                  </a:lnTo>
                  <a:lnTo>
                    <a:pt x="254736" y="278026"/>
                  </a:lnTo>
                  <a:lnTo>
                    <a:pt x="254133" y="278026"/>
                  </a:lnTo>
                  <a:lnTo>
                    <a:pt x="253555" y="278026"/>
                  </a:lnTo>
                  <a:lnTo>
                    <a:pt x="252952" y="278026"/>
                  </a:lnTo>
                  <a:lnTo>
                    <a:pt x="252374" y="278601"/>
                  </a:lnTo>
                  <a:lnTo>
                    <a:pt x="251587" y="278601"/>
                  </a:lnTo>
                  <a:lnTo>
                    <a:pt x="250984" y="278601"/>
                  </a:lnTo>
                  <a:lnTo>
                    <a:pt x="250406" y="278601"/>
                  </a:lnTo>
                  <a:lnTo>
                    <a:pt x="249803" y="278601"/>
                  </a:lnTo>
                  <a:lnTo>
                    <a:pt x="249225" y="278601"/>
                  </a:lnTo>
                  <a:lnTo>
                    <a:pt x="248228" y="278601"/>
                  </a:lnTo>
                  <a:lnTo>
                    <a:pt x="247651" y="278601"/>
                  </a:lnTo>
                  <a:lnTo>
                    <a:pt x="246864" y="278601"/>
                  </a:lnTo>
                  <a:lnTo>
                    <a:pt x="246260" y="278601"/>
                  </a:lnTo>
                  <a:lnTo>
                    <a:pt x="245683" y="278601"/>
                  </a:lnTo>
                  <a:lnTo>
                    <a:pt x="245079" y="278601"/>
                  </a:lnTo>
                  <a:lnTo>
                    <a:pt x="244502" y="278601"/>
                  </a:lnTo>
                  <a:lnTo>
                    <a:pt x="243714" y="278601"/>
                  </a:lnTo>
                  <a:lnTo>
                    <a:pt x="243111" y="278601"/>
                  </a:lnTo>
                  <a:lnTo>
                    <a:pt x="242533" y="278601"/>
                  </a:lnTo>
                  <a:lnTo>
                    <a:pt x="241930" y="278601"/>
                  </a:lnTo>
                  <a:lnTo>
                    <a:pt x="241353" y="278601"/>
                  </a:lnTo>
                  <a:lnTo>
                    <a:pt x="240565" y="278601"/>
                  </a:lnTo>
                  <a:lnTo>
                    <a:pt x="239962" y="278601"/>
                  </a:lnTo>
                  <a:lnTo>
                    <a:pt x="239384" y="279202"/>
                  </a:lnTo>
                  <a:lnTo>
                    <a:pt x="238781" y="279202"/>
                  </a:lnTo>
                  <a:lnTo>
                    <a:pt x="238177" y="279202"/>
                  </a:lnTo>
                  <a:lnTo>
                    <a:pt x="237390" y="279202"/>
                  </a:lnTo>
                  <a:lnTo>
                    <a:pt x="236603" y="279202"/>
                  </a:lnTo>
                  <a:lnTo>
                    <a:pt x="235815" y="279202"/>
                  </a:lnTo>
                  <a:lnTo>
                    <a:pt x="235238" y="279202"/>
                  </a:lnTo>
                  <a:lnTo>
                    <a:pt x="234634" y="279202"/>
                  </a:lnTo>
                  <a:lnTo>
                    <a:pt x="234057" y="279202"/>
                  </a:lnTo>
                  <a:lnTo>
                    <a:pt x="233454" y="279202"/>
                  </a:lnTo>
                </a:path>
                <a:path w="914400" h="305435">
                  <a:moveTo>
                    <a:pt x="233454" y="279202"/>
                  </a:moveTo>
                  <a:lnTo>
                    <a:pt x="232666" y="279202"/>
                  </a:lnTo>
                  <a:lnTo>
                    <a:pt x="232089" y="279202"/>
                  </a:lnTo>
                  <a:lnTo>
                    <a:pt x="231485" y="279202"/>
                  </a:lnTo>
                  <a:lnTo>
                    <a:pt x="230908" y="279202"/>
                  </a:lnTo>
                  <a:lnTo>
                    <a:pt x="230304" y="279202"/>
                  </a:lnTo>
                  <a:lnTo>
                    <a:pt x="229517" y="279202"/>
                  </a:lnTo>
                  <a:lnTo>
                    <a:pt x="228940" y="279202"/>
                  </a:lnTo>
                  <a:lnTo>
                    <a:pt x="228336" y="279202"/>
                  </a:lnTo>
                  <a:lnTo>
                    <a:pt x="227759" y="279202"/>
                  </a:lnTo>
                  <a:lnTo>
                    <a:pt x="226762" y="279202"/>
                  </a:lnTo>
                  <a:lnTo>
                    <a:pt x="226368" y="279202"/>
                  </a:lnTo>
                  <a:lnTo>
                    <a:pt x="225581" y="279986"/>
                  </a:lnTo>
                  <a:lnTo>
                    <a:pt x="224793" y="279986"/>
                  </a:lnTo>
                  <a:lnTo>
                    <a:pt x="224216" y="279986"/>
                  </a:lnTo>
                  <a:lnTo>
                    <a:pt x="223613" y="279986"/>
                  </a:lnTo>
                  <a:lnTo>
                    <a:pt x="223035" y="279986"/>
                  </a:lnTo>
                  <a:lnTo>
                    <a:pt x="222432" y="279986"/>
                  </a:lnTo>
                  <a:lnTo>
                    <a:pt x="221644" y="279986"/>
                  </a:lnTo>
                  <a:lnTo>
                    <a:pt x="221067" y="279986"/>
                  </a:lnTo>
                  <a:lnTo>
                    <a:pt x="220463" y="279986"/>
                  </a:lnTo>
                  <a:lnTo>
                    <a:pt x="219886" y="279986"/>
                  </a:lnTo>
                  <a:lnTo>
                    <a:pt x="219283" y="279986"/>
                  </a:lnTo>
                  <a:lnTo>
                    <a:pt x="218495" y="279986"/>
                  </a:lnTo>
                  <a:lnTo>
                    <a:pt x="217918" y="279986"/>
                  </a:lnTo>
                  <a:lnTo>
                    <a:pt x="217314" y="279986"/>
                  </a:lnTo>
                  <a:lnTo>
                    <a:pt x="216737" y="279986"/>
                  </a:lnTo>
                  <a:lnTo>
                    <a:pt x="215740" y="279986"/>
                  </a:lnTo>
                  <a:lnTo>
                    <a:pt x="215162" y="279986"/>
                  </a:lnTo>
                  <a:lnTo>
                    <a:pt x="214559" y="279986"/>
                  </a:lnTo>
                  <a:lnTo>
                    <a:pt x="213772" y="279986"/>
                  </a:lnTo>
                  <a:lnTo>
                    <a:pt x="213194" y="279986"/>
                  </a:lnTo>
                  <a:lnTo>
                    <a:pt x="212591" y="280770"/>
                  </a:lnTo>
                  <a:lnTo>
                    <a:pt x="212013" y="280770"/>
                  </a:lnTo>
                  <a:lnTo>
                    <a:pt x="211410" y="280770"/>
                  </a:lnTo>
                  <a:lnTo>
                    <a:pt x="210622" y="280770"/>
                  </a:lnTo>
                  <a:lnTo>
                    <a:pt x="210045" y="280770"/>
                  </a:lnTo>
                  <a:lnTo>
                    <a:pt x="209442" y="280770"/>
                  </a:lnTo>
                  <a:lnTo>
                    <a:pt x="208864" y="280770"/>
                  </a:lnTo>
                  <a:lnTo>
                    <a:pt x="208261" y="280770"/>
                  </a:lnTo>
                  <a:lnTo>
                    <a:pt x="207473" y="280770"/>
                  </a:lnTo>
                  <a:lnTo>
                    <a:pt x="206896" y="280770"/>
                  </a:lnTo>
                  <a:lnTo>
                    <a:pt x="206292" y="280770"/>
                  </a:lnTo>
                  <a:lnTo>
                    <a:pt x="205321" y="280770"/>
                  </a:lnTo>
                  <a:lnTo>
                    <a:pt x="205112" y="280770"/>
                  </a:lnTo>
                  <a:lnTo>
                    <a:pt x="204141" y="280770"/>
                  </a:lnTo>
                  <a:lnTo>
                    <a:pt x="203537" y="280770"/>
                  </a:lnTo>
                  <a:lnTo>
                    <a:pt x="202750" y="280770"/>
                  </a:lnTo>
                  <a:lnTo>
                    <a:pt x="202172" y="280770"/>
                  </a:lnTo>
                  <a:lnTo>
                    <a:pt x="201569" y="280770"/>
                  </a:lnTo>
                  <a:lnTo>
                    <a:pt x="200991" y="280770"/>
                  </a:lnTo>
                  <a:lnTo>
                    <a:pt x="200388" y="280770"/>
                  </a:lnTo>
                  <a:lnTo>
                    <a:pt x="199601" y="281162"/>
                  </a:lnTo>
                  <a:lnTo>
                    <a:pt x="199023" y="281162"/>
                  </a:lnTo>
                  <a:lnTo>
                    <a:pt x="198420" y="281162"/>
                  </a:lnTo>
                  <a:lnTo>
                    <a:pt x="197842" y="281162"/>
                  </a:lnTo>
                  <a:lnTo>
                    <a:pt x="197239" y="281162"/>
                  </a:lnTo>
                  <a:lnTo>
                    <a:pt x="196452" y="281162"/>
                  </a:lnTo>
                  <a:lnTo>
                    <a:pt x="195874" y="281162"/>
                  </a:lnTo>
                  <a:lnTo>
                    <a:pt x="195271" y="281162"/>
                  </a:lnTo>
                  <a:lnTo>
                    <a:pt x="194300" y="281162"/>
                  </a:lnTo>
                  <a:lnTo>
                    <a:pt x="193696" y="281162"/>
                  </a:lnTo>
                  <a:lnTo>
                    <a:pt x="193119" y="281162"/>
                  </a:lnTo>
                  <a:lnTo>
                    <a:pt x="192515" y="281162"/>
                  </a:lnTo>
                  <a:lnTo>
                    <a:pt x="191728" y="281162"/>
                  </a:lnTo>
                  <a:lnTo>
                    <a:pt x="191150" y="281162"/>
                  </a:lnTo>
                  <a:lnTo>
                    <a:pt x="190547" y="281162"/>
                  </a:lnTo>
                  <a:lnTo>
                    <a:pt x="189970" y="281162"/>
                  </a:lnTo>
                  <a:lnTo>
                    <a:pt x="189366" y="281162"/>
                  </a:lnTo>
                  <a:lnTo>
                    <a:pt x="188579" y="281162"/>
                  </a:lnTo>
                  <a:lnTo>
                    <a:pt x="188001" y="281162"/>
                  </a:lnTo>
                  <a:lnTo>
                    <a:pt x="187398" y="281162"/>
                  </a:lnTo>
                  <a:lnTo>
                    <a:pt x="186820" y="281162"/>
                  </a:lnTo>
                  <a:lnTo>
                    <a:pt x="186217" y="282129"/>
                  </a:lnTo>
                  <a:lnTo>
                    <a:pt x="185430" y="282129"/>
                  </a:lnTo>
                  <a:lnTo>
                    <a:pt x="184852" y="282129"/>
                  </a:lnTo>
                  <a:lnTo>
                    <a:pt x="184249" y="282129"/>
                  </a:lnTo>
                  <a:lnTo>
                    <a:pt x="183671" y="282129"/>
                  </a:lnTo>
                  <a:lnTo>
                    <a:pt x="182674" y="282129"/>
                  </a:lnTo>
                  <a:lnTo>
                    <a:pt x="182097" y="282129"/>
                  </a:lnTo>
                  <a:lnTo>
                    <a:pt x="181493" y="282129"/>
                  </a:lnTo>
                  <a:lnTo>
                    <a:pt x="180706" y="282129"/>
                  </a:lnTo>
                  <a:lnTo>
                    <a:pt x="180129" y="282129"/>
                  </a:lnTo>
                  <a:lnTo>
                    <a:pt x="179525" y="282129"/>
                  </a:lnTo>
                  <a:lnTo>
                    <a:pt x="178948" y="282129"/>
                  </a:lnTo>
                  <a:lnTo>
                    <a:pt x="178344" y="282129"/>
                  </a:lnTo>
                  <a:lnTo>
                    <a:pt x="177557" y="282129"/>
                  </a:lnTo>
                  <a:lnTo>
                    <a:pt x="176980" y="282129"/>
                  </a:lnTo>
                  <a:lnTo>
                    <a:pt x="176376" y="282129"/>
                  </a:lnTo>
                  <a:lnTo>
                    <a:pt x="175799" y="282129"/>
                  </a:lnTo>
                  <a:lnTo>
                    <a:pt x="175195" y="282129"/>
                  </a:lnTo>
                  <a:lnTo>
                    <a:pt x="174408" y="282129"/>
                  </a:lnTo>
                  <a:lnTo>
                    <a:pt x="173804" y="282129"/>
                  </a:lnTo>
                  <a:lnTo>
                    <a:pt x="172833" y="282731"/>
                  </a:lnTo>
                  <a:lnTo>
                    <a:pt x="172623" y="282731"/>
                  </a:lnTo>
                  <a:lnTo>
                    <a:pt x="171652" y="282731"/>
                  </a:lnTo>
                  <a:lnTo>
                    <a:pt x="171049" y="282731"/>
                  </a:lnTo>
                  <a:lnTo>
                    <a:pt x="170471" y="282731"/>
                  </a:lnTo>
                  <a:lnTo>
                    <a:pt x="169684" y="282731"/>
                  </a:lnTo>
                  <a:lnTo>
                    <a:pt x="169080" y="282731"/>
                  </a:lnTo>
                  <a:lnTo>
                    <a:pt x="168503" y="282731"/>
                  </a:lnTo>
                  <a:lnTo>
                    <a:pt x="167900" y="282731"/>
                  </a:lnTo>
                  <a:lnTo>
                    <a:pt x="167322" y="282731"/>
                  </a:lnTo>
                  <a:lnTo>
                    <a:pt x="166535" y="282731"/>
                  </a:lnTo>
                  <a:lnTo>
                    <a:pt x="165931" y="282731"/>
                  </a:lnTo>
                  <a:lnTo>
                    <a:pt x="165354" y="282731"/>
                  </a:lnTo>
                  <a:lnTo>
                    <a:pt x="164750" y="282731"/>
                  </a:lnTo>
                  <a:lnTo>
                    <a:pt x="164173" y="282731"/>
                  </a:lnTo>
                  <a:lnTo>
                    <a:pt x="163176" y="282731"/>
                  </a:lnTo>
                  <a:lnTo>
                    <a:pt x="162782" y="282731"/>
                  </a:lnTo>
                  <a:lnTo>
                    <a:pt x="161811" y="282731"/>
                  </a:lnTo>
                  <a:lnTo>
                    <a:pt x="161208" y="282731"/>
                  </a:lnTo>
                  <a:lnTo>
                    <a:pt x="160630" y="282731"/>
                  </a:lnTo>
                  <a:lnTo>
                    <a:pt x="160027" y="282731"/>
                  </a:lnTo>
                  <a:lnTo>
                    <a:pt x="159449" y="283306"/>
                  </a:lnTo>
                  <a:lnTo>
                    <a:pt x="158662" y="283306"/>
                  </a:lnTo>
                  <a:lnTo>
                    <a:pt x="158059" y="283306"/>
                  </a:lnTo>
                  <a:lnTo>
                    <a:pt x="157481" y="283306"/>
                  </a:lnTo>
                  <a:lnTo>
                    <a:pt x="156878" y="283306"/>
                  </a:lnTo>
                  <a:lnTo>
                    <a:pt x="156300" y="283306"/>
                  </a:lnTo>
                  <a:lnTo>
                    <a:pt x="155513" y="283306"/>
                  </a:lnTo>
                  <a:lnTo>
                    <a:pt x="154909" y="283306"/>
                  </a:lnTo>
                  <a:lnTo>
                    <a:pt x="154332" y="283306"/>
                  </a:lnTo>
                  <a:lnTo>
                    <a:pt x="153729" y="283306"/>
                  </a:lnTo>
                  <a:lnTo>
                    <a:pt x="153151" y="283306"/>
                  </a:lnTo>
                  <a:lnTo>
                    <a:pt x="152364" y="283306"/>
                  </a:lnTo>
                  <a:lnTo>
                    <a:pt x="151577" y="283306"/>
                  </a:lnTo>
                  <a:lnTo>
                    <a:pt x="151183" y="283306"/>
                  </a:lnTo>
                  <a:lnTo>
                    <a:pt x="150186" y="283306"/>
                  </a:lnTo>
                  <a:lnTo>
                    <a:pt x="149608" y="283306"/>
                  </a:lnTo>
                  <a:lnTo>
                    <a:pt x="149005" y="283306"/>
                  </a:lnTo>
                  <a:lnTo>
                    <a:pt x="148428" y="283306"/>
                  </a:lnTo>
                  <a:lnTo>
                    <a:pt x="147640" y="283306"/>
                  </a:lnTo>
                  <a:lnTo>
                    <a:pt x="147037" y="283306"/>
                  </a:lnTo>
                  <a:lnTo>
                    <a:pt x="146459" y="283907"/>
                  </a:lnTo>
                  <a:lnTo>
                    <a:pt x="145856" y="283907"/>
                  </a:lnTo>
                  <a:lnTo>
                    <a:pt x="145278" y="283907"/>
                  </a:lnTo>
                  <a:lnTo>
                    <a:pt x="144491" y="283907"/>
                  </a:lnTo>
                  <a:lnTo>
                    <a:pt x="143888" y="283907"/>
                  </a:lnTo>
                  <a:lnTo>
                    <a:pt x="143310" y="283907"/>
                  </a:lnTo>
                  <a:lnTo>
                    <a:pt x="142707" y="283907"/>
                  </a:lnTo>
                  <a:lnTo>
                    <a:pt x="142129" y="283907"/>
                  </a:lnTo>
                  <a:lnTo>
                    <a:pt x="141342" y="283907"/>
                  </a:lnTo>
                  <a:lnTo>
                    <a:pt x="140555" y="283907"/>
                  </a:lnTo>
                  <a:lnTo>
                    <a:pt x="139768" y="283907"/>
                  </a:lnTo>
                  <a:lnTo>
                    <a:pt x="139164" y="283907"/>
                  </a:lnTo>
                  <a:lnTo>
                    <a:pt x="138587" y="283907"/>
                  </a:lnTo>
                  <a:lnTo>
                    <a:pt x="137983" y="283907"/>
                  </a:lnTo>
                  <a:lnTo>
                    <a:pt x="137406" y="283907"/>
                  </a:lnTo>
                  <a:lnTo>
                    <a:pt x="136618" y="283907"/>
                  </a:lnTo>
                  <a:lnTo>
                    <a:pt x="136015" y="283907"/>
                  </a:lnTo>
                  <a:lnTo>
                    <a:pt x="135437" y="283907"/>
                  </a:lnTo>
                  <a:lnTo>
                    <a:pt x="134834" y="283907"/>
                  </a:lnTo>
                  <a:lnTo>
                    <a:pt x="134257" y="283907"/>
                  </a:lnTo>
                  <a:lnTo>
                    <a:pt x="133469" y="284691"/>
                  </a:lnTo>
                  <a:lnTo>
                    <a:pt x="132866" y="284691"/>
                  </a:lnTo>
                  <a:lnTo>
                    <a:pt x="132288" y="284691"/>
                  </a:lnTo>
                  <a:lnTo>
                    <a:pt x="131685" y="284691"/>
                  </a:lnTo>
                  <a:lnTo>
                    <a:pt x="131107" y="284691"/>
                  </a:lnTo>
                  <a:lnTo>
                    <a:pt x="130320" y="284691"/>
                  </a:lnTo>
                  <a:lnTo>
                    <a:pt x="129533" y="284691"/>
                  </a:lnTo>
                  <a:lnTo>
                    <a:pt x="128746" y="284691"/>
                  </a:lnTo>
                  <a:lnTo>
                    <a:pt x="128142" y="284691"/>
                  </a:lnTo>
                  <a:lnTo>
                    <a:pt x="127565" y="284691"/>
                  </a:lnTo>
                  <a:lnTo>
                    <a:pt x="126961" y="284691"/>
                  </a:lnTo>
                  <a:lnTo>
                    <a:pt x="126384" y="284691"/>
                  </a:lnTo>
                  <a:lnTo>
                    <a:pt x="125597" y="284691"/>
                  </a:lnTo>
                  <a:lnTo>
                    <a:pt x="124993" y="284691"/>
                  </a:lnTo>
                  <a:lnTo>
                    <a:pt x="124416" y="284691"/>
                  </a:lnTo>
                  <a:lnTo>
                    <a:pt x="123812" y="284691"/>
                  </a:lnTo>
                  <a:lnTo>
                    <a:pt x="123235" y="284691"/>
                  </a:lnTo>
                  <a:lnTo>
                    <a:pt x="122447" y="284691"/>
                  </a:lnTo>
                  <a:lnTo>
                    <a:pt x="121844" y="284691"/>
                  </a:lnTo>
                  <a:lnTo>
                    <a:pt x="121266" y="284691"/>
                  </a:lnTo>
                  <a:lnTo>
                    <a:pt x="120663" y="284691"/>
                  </a:lnTo>
                  <a:lnTo>
                    <a:pt x="120086" y="285266"/>
                  </a:lnTo>
                  <a:lnTo>
                    <a:pt x="119088" y="285266"/>
                  </a:lnTo>
                  <a:lnTo>
                    <a:pt x="118695" y="285266"/>
                  </a:lnTo>
                  <a:lnTo>
                    <a:pt x="117724" y="285266"/>
                  </a:lnTo>
                  <a:lnTo>
                    <a:pt x="117120" y="285266"/>
                  </a:lnTo>
                  <a:lnTo>
                    <a:pt x="116543" y="285266"/>
                  </a:lnTo>
                  <a:lnTo>
                    <a:pt x="115939" y="285266"/>
                  </a:lnTo>
                  <a:lnTo>
                    <a:pt x="115362" y="285266"/>
                  </a:lnTo>
                  <a:lnTo>
                    <a:pt x="114575" y="285266"/>
                  </a:lnTo>
                  <a:lnTo>
                    <a:pt x="113971" y="285266"/>
                  </a:lnTo>
                  <a:lnTo>
                    <a:pt x="113394" y="285266"/>
                  </a:lnTo>
                  <a:lnTo>
                    <a:pt x="112790" y="285266"/>
                  </a:lnTo>
                  <a:lnTo>
                    <a:pt x="112213" y="285266"/>
                  </a:lnTo>
                  <a:lnTo>
                    <a:pt x="111426" y="285266"/>
                  </a:lnTo>
                  <a:lnTo>
                    <a:pt x="110822" y="285266"/>
                  </a:lnTo>
                  <a:lnTo>
                    <a:pt x="110245" y="285266"/>
                  </a:lnTo>
                  <a:lnTo>
                    <a:pt x="109641" y="285266"/>
                  </a:lnTo>
                  <a:lnTo>
                    <a:pt x="109064" y="285266"/>
                  </a:lnTo>
                  <a:lnTo>
                    <a:pt x="108066" y="285266"/>
                  </a:lnTo>
                  <a:lnTo>
                    <a:pt x="107463" y="285266"/>
                  </a:lnTo>
                  <a:lnTo>
                    <a:pt x="106676" y="285867"/>
                  </a:lnTo>
                  <a:lnTo>
                    <a:pt x="106098" y="285867"/>
                  </a:lnTo>
                  <a:lnTo>
                    <a:pt x="105495" y="285867"/>
                  </a:lnTo>
                  <a:lnTo>
                    <a:pt x="104917" y="285867"/>
                  </a:lnTo>
                  <a:lnTo>
                    <a:pt x="104314" y="285867"/>
                  </a:lnTo>
                  <a:lnTo>
                    <a:pt x="103527" y="285867"/>
                  </a:lnTo>
                </a:path>
                <a:path w="914400" h="305435">
                  <a:moveTo>
                    <a:pt x="103527" y="285867"/>
                  </a:moveTo>
                  <a:lnTo>
                    <a:pt x="102949" y="285867"/>
                  </a:lnTo>
                  <a:lnTo>
                    <a:pt x="102346" y="285867"/>
                  </a:lnTo>
                  <a:lnTo>
                    <a:pt x="101768" y="285867"/>
                  </a:lnTo>
                  <a:lnTo>
                    <a:pt x="101165" y="285867"/>
                  </a:lnTo>
                  <a:lnTo>
                    <a:pt x="100377" y="285867"/>
                  </a:lnTo>
                  <a:lnTo>
                    <a:pt x="99800" y="285867"/>
                  </a:lnTo>
                  <a:lnTo>
                    <a:pt x="99196" y="285867"/>
                  </a:lnTo>
                  <a:lnTo>
                    <a:pt x="98619" y="285867"/>
                  </a:lnTo>
                  <a:lnTo>
                    <a:pt x="98016" y="285867"/>
                  </a:lnTo>
                  <a:lnTo>
                    <a:pt x="97228" y="285867"/>
                  </a:lnTo>
                  <a:lnTo>
                    <a:pt x="96441" y="285867"/>
                  </a:lnTo>
                  <a:lnTo>
                    <a:pt x="95654" y="285867"/>
                  </a:lnTo>
                  <a:lnTo>
                    <a:pt x="95076" y="285867"/>
                  </a:lnTo>
                  <a:lnTo>
                    <a:pt x="94473" y="285867"/>
                  </a:lnTo>
                  <a:lnTo>
                    <a:pt x="93895" y="286442"/>
                  </a:lnTo>
                  <a:lnTo>
                    <a:pt x="93292" y="286442"/>
                  </a:lnTo>
                  <a:lnTo>
                    <a:pt x="92505" y="286442"/>
                  </a:lnTo>
                  <a:lnTo>
                    <a:pt x="91927" y="286442"/>
                  </a:lnTo>
                  <a:lnTo>
                    <a:pt x="91324" y="286442"/>
                  </a:lnTo>
                  <a:lnTo>
                    <a:pt x="90746" y="286442"/>
                  </a:lnTo>
                  <a:lnTo>
                    <a:pt x="90143" y="286442"/>
                  </a:lnTo>
                  <a:lnTo>
                    <a:pt x="89356" y="286442"/>
                  </a:lnTo>
                  <a:lnTo>
                    <a:pt x="88778" y="286442"/>
                  </a:lnTo>
                  <a:lnTo>
                    <a:pt x="88175" y="286442"/>
                  </a:lnTo>
                  <a:lnTo>
                    <a:pt x="87597" y="286442"/>
                  </a:lnTo>
                  <a:lnTo>
                    <a:pt x="86600" y="286442"/>
                  </a:lnTo>
                  <a:lnTo>
                    <a:pt x="86206" y="286442"/>
                  </a:lnTo>
                  <a:lnTo>
                    <a:pt x="85419" y="286442"/>
                  </a:lnTo>
                  <a:lnTo>
                    <a:pt x="84632" y="286442"/>
                  </a:lnTo>
                  <a:lnTo>
                    <a:pt x="84055" y="286442"/>
                  </a:lnTo>
                  <a:lnTo>
                    <a:pt x="83451" y="286442"/>
                  </a:lnTo>
                  <a:lnTo>
                    <a:pt x="82874" y="286442"/>
                  </a:lnTo>
                  <a:lnTo>
                    <a:pt x="82270" y="286442"/>
                  </a:lnTo>
                  <a:lnTo>
                    <a:pt x="81483" y="286442"/>
                  </a:lnTo>
                  <a:lnTo>
                    <a:pt x="80905" y="286442"/>
                  </a:lnTo>
                  <a:lnTo>
                    <a:pt x="80302" y="287043"/>
                  </a:lnTo>
                  <a:lnTo>
                    <a:pt x="79724" y="287043"/>
                  </a:lnTo>
                  <a:lnTo>
                    <a:pt x="79121" y="287043"/>
                  </a:lnTo>
                  <a:lnTo>
                    <a:pt x="78334" y="287043"/>
                  </a:lnTo>
                  <a:lnTo>
                    <a:pt x="77756" y="287043"/>
                  </a:lnTo>
                  <a:lnTo>
                    <a:pt x="76759" y="287043"/>
                  </a:lnTo>
                  <a:lnTo>
                    <a:pt x="76575" y="287043"/>
                  </a:lnTo>
                  <a:lnTo>
                    <a:pt x="75578" y="287043"/>
                  </a:lnTo>
                  <a:lnTo>
                    <a:pt x="75001" y="287043"/>
                  </a:lnTo>
                  <a:lnTo>
                    <a:pt x="74397" y="287043"/>
                  </a:lnTo>
                  <a:lnTo>
                    <a:pt x="73610" y="287043"/>
                  </a:lnTo>
                  <a:lnTo>
                    <a:pt x="73033" y="287043"/>
                  </a:lnTo>
                  <a:lnTo>
                    <a:pt x="72429" y="287043"/>
                  </a:lnTo>
                  <a:lnTo>
                    <a:pt x="71852" y="287043"/>
                  </a:lnTo>
                  <a:lnTo>
                    <a:pt x="71248" y="287043"/>
                  </a:lnTo>
                  <a:lnTo>
                    <a:pt x="70461" y="287043"/>
                  </a:lnTo>
                  <a:lnTo>
                    <a:pt x="69884" y="287043"/>
                  </a:lnTo>
                  <a:lnTo>
                    <a:pt x="69280" y="287043"/>
                  </a:lnTo>
                  <a:lnTo>
                    <a:pt x="68703" y="287043"/>
                  </a:lnTo>
                  <a:lnTo>
                    <a:pt x="68099" y="287043"/>
                  </a:lnTo>
                  <a:lnTo>
                    <a:pt x="67312" y="287827"/>
                  </a:lnTo>
                  <a:lnTo>
                    <a:pt x="66734" y="287827"/>
                  </a:lnTo>
                  <a:lnTo>
                    <a:pt x="66131" y="287827"/>
                  </a:lnTo>
                  <a:lnTo>
                    <a:pt x="65160" y="287827"/>
                  </a:lnTo>
                  <a:lnTo>
                    <a:pt x="64950" y="287827"/>
                  </a:lnTo>
                  <a:lnTo>
                    <a:pt x="63979" y="287827"/>
                  </a:lnTo>
                  <a:lnTo>
                    <a:pt x="63375" y="287827"/>
                  </a:lnTo>
                  <a:lnTo>
                    <a:pt x="62588" y="287827"/>
                  </a:lnTo>
                  <a:lnTo>
                    <a:pt x="62011" y="287827"/>
                  </a:lnTo>
                  <a:lnTo>
                    <a:pt x="61407" y="287827"/>
                  </a:lnTo>
                  <a:lnTo>
                    <a:pt x="60830" y="287827"/>
                  </a:lnTo>
                  <a:lnTo>
                    <a:pt x="60226" y="287827"/>
                  </a:lnTo>
                  <a:lnTo>
                    <a:pt x="59439" y="287827"/>
                  </a:lnTo>
                  <a:lnTo>
                    <a:pt x="58862" y="287827"/>
                  </a:lnTo>
                  <a:lnTo>
                    <a:pt x="58258" y="287827"/>
                  </a:lnTo>
                  <a:lnTo>
                    <a:pt x="57681" y="287827"/>
                  </a:lnTo>
                  <a:lnTo>
                    <a:pt x="57077" y="287827"/>
                  </a:lnTo>
                  <a:lnTo>
                    <a:pt x="56290" y="287827"/>
                  </a:lnTo>
                  <a:lnTo>
                    <a:pt x="55713" y="287827"/>
                  </a:lnTo>
                  <a:lnTo>
                    <a:pt x="55109" y="287827"/>
                  </a:lnTo>
                  <a:lnTo>
                    <a:pt x="54138" y="287827"/>
                  </a:lnTo>
                  <a:lnTo>
                    <a:pt x="53534" y="288402"/>
                  </a:lnTo>
                  <a:lnTo>
                    <a:pt x="52957" y="288402"/>
                  </a:lnTo>
                  <a:lnTo>
                    <a:pt x="52353" y="288402"/>
                  </a:lnTo>
                  <a:lnTo>
                    <a:pt x="51566" y="288402"/>
                  </a:lnTo>
                  <a:lnTo>
                    <a:pt x="50989" y="288402"/>
                  </a:lnTo>
                  <a:lnTo>
                    <a:pt x="50385" y="288402"/>
                  </a:lnTo>
                  <a:lnTo>
                    <a:pt x="49808" y="288402"/>
                  </a:lnTo>
                  <a:lnTo>
                    <a:pt x="49204" y="288402"/>
                  </a:lnTo>
                  <a:lnTo>
                    <a:pt x="48417" y="288402"/>
                  </a:lnTo>
                  <a:lnTo>
                    <a:pt x="47840" y="288402"/>
                  </a:lnTo>
                  <a:lnTo>
                    <a:pt x="47236" y="288402"/>
                  </a:lnTo>
                  <a:lnTo>
                    <a:pt x="46659" y="288402"/>
                  </a:lnTo>
                  <a:lnTo>
                    <a:pt x="46055" y="288402"/>
                  </a:lnTo>
                  <a:lnTo>
                    <a:pt x="45268" y="288402"/>
                  </a:lnTo>
                  <a:lnTo>
                    <a:pt x="44691" y="288402"/>
                  </a:lnTo>
                  <a:lnTo>
                    <a:pt x="44087" y="288402"/>
                  </a:lnTo>
                  <a:lnTo>
                    <a:pt x="43090" y="288402"/>
                  </a:lnTo>
                  <a:lnTo>
                    <a:pt x="42513" y="288402"/>
                  </a:lnTo>
                  <a:lnTo>
                    <a:pt x="41909" y="288402"/>
                  </a:lnTo>
                  <a:lnTo>
                    <a:pt x="41332" y="288402"/>
                  </a:lnTo>
                  <a:lnTo>
                    <a:pt x="40544" y="289004"/>
                  </a:lnTo>
                  <a:lnTo>
                    <a:pt x="39941" y="289004"/>
                  </a:lnTo>
                  <a:lnTo>
                    <a:pt x="39363" y="289004"/>
                  </a:lnTo>
                  <a:lnTo>
                    <a:pt x="38760" y="289004"/>
                  </a:lnTo>
                  <a:lnTo>
                    <a:pt x="38182" y="289004"/>
                  </a:lnTo>
                  <a:lnTo>
                    <a:pt x="37395" y="289004"/>
                  </a:lnTo>
                  <a:lnTo>
                    <a:pt x="36792" y="289004"/>
                  </a:lnTo>
                  <a:lnTo>
                    <a:pt x="36214" y="289004"/>
                  </a:lnTo>
                  <a:lnTo>
                    <a:pt x="35611" y="289004"/>
                  </a:lnTo>
                  <a:lnTo>
                    <a:pt x="35033" y="289004"/>
                  </a:lnTo>
                  <a:lnTo>
                    <a:pt x="34246" y="289004"/>
                  </a:lnTo>
                  <a:lnTo>
                    <a:pt x="33643" y="289004"/>
                  </a:lnTo>
                  <a:lnTo>
                    <a:pt x="32672" y="289004"/>
                  </a:lnTo>
                  <a:lnTo>
                    <a:pt x="32462" y="289004"/>
                  </a:lnTo>
                  <a:lnTo>
                    <a:pt x="31491" y="289004"/>
                  </a:lnTo>
                  <a:lnTo>
                    <a:pt x="30887" y="289004"/>
                  </a:lnTo>
                  <a:lnTo>
                    <a:pt x="30310" y="289004"/>
                  </a:lnTo>
                  <a:lnTo>
                    <a:pt x="29522" y="289004"/>
                  </a:lnTo>
                  <a:lnTo>
                    <a:pt x="28919" y="289004"/>
                  </a:lnTo>
                  <a:lnTo>
                    <a:pt x="28342" y="289004"/>
                  </a:lnTo>
                  <a:lnTo>
                    <a:pt x="27738" y="289579"/>
                  </a:lnTo>
                  <a:lnTo>
                    <a:pt x="27161" y="289579"/>
                  </a:lnTo>
                  <a:lnTo>
                    <a:pt x="26373" y="289579"/>
                  </a:lnTo>
                  <a:lnTo>
                    <a:pt x="25770" y="289579"/>
                  </a:lnTo>
                  <a:lnTo>
                    <a:pt x="25192" y="289579"/>
                  </a:lnTo>
                  <a:lnTo>
                    <a:pt x="24589" y="289579"/>
                  </a:lnTo>
                  <a:lnTo>
                    <a:pt x="24011" y="289579"/>
                  </a:lnTo>
                  <a:lnTo>
                    <a:pt x="23224" y="289579"/>
                  </a:lnTo>
                  <a:lnTo>
                    <a:pt x="22621" y="289579"/>
                  </a:lnTo>
                  <a:lnTo>
                    <a:pt x="21650" y="289579"/>
                  </a:lnTo>
                  <a:lnTo>
                    <a:pt x="21046" y="289579"/>
                  </a:lnTo>
                  <a:lnTo>
                    <a:pt x="20469" y="290180"/>
                  </a:lnTo>
                  <a:lnTo>
                    <a:pt x="19865" y="290964"/>
                  </a:lnTo>
                  <a:lnTo>
                    <a:pt x="19288" y="291748"/>
                  </a:lnTo>
                  <a:lnTo>
                    <a:pt x="18501" y="292532"/>
                  </a:lnTo>
                  <a:lnTo>
                    <a:pt x="17897" y="293133"/>
                  </a:lnTo>
                  <a:lnTo>
                    <a:pt x="17897" y="293708"/>
                  </a:lnTo>
                  <a:lnTo>
                    <a:pt x="17897" y="294310"/>
                  </a:lnTo>
                  <a:lnTo>
                    <a:pt x="17897" y="294885"/>
                  </a:lnTo>
                  <a:lnTo>
                    <a:pt x="17897" y="295669"/>
                  </a:lnTo>
                  <a:lnTo>
                    <a:pt x="17897" y="296270"/>
                  </a:lnTo>
                  <a:lnTo>
                    <a:pt x="17320" y="296845"/>
                  </a:lnTo>
                  <a:lnTo>
                    <a:pt x="17320" y="297446"/>
                  </a:lnTo>
                  <a:lnTo>
                    <a:pt x="17320" y="298021"/>
                  </a:lnTo>
                  <a:lnTo>
                    <a:pt x="17320" y="298805"/>
                  </a:lnTo>
                  <a:lnTo>
                    <a:pt x="17320" y="299406"/>
                  </a:lnTo>
                  <a:lnTo>
                    <a:pt x="17320" y="299981"/>
                  </a:lnTo>
                  <a:lnTo>
                    <a:pt x="17320" y="300583"/>
                  </a:lnTo>
                  <a:lnTo>
                    <a:pt x="17320" y="301158"/>
                  </a:lnTo>
                  <a:lnTo>
                    <a:pt x="17320" y="301942"/>
                  </a:lnTo>
                  <a:lnTo>
                    <a:pt x="17320" y="302543"/>
                  </a:lnTo>
                  <a:lnTo>
                    <a:pt x="16716" y="303510"/>
                  </a:lnTo>
                  <a:lnTo>
                    <a:pt x="16716" y="304111"/>
                  </a:lnTo>
                  <a:lnTo>
                    <a:pt x="16139" y="304686"/>
                  </a:lnTo>
                  <a:lnTo>
                    <a:pt x="15351" y="304686"/>
                  </a:lnTo>
                  <a:lnTo>
                    <a:pt x="14748" y="304686"/>
                  </a:lnTo>
                  <a:lnTo>
                    <a:pt x="14171" y="304686"/>
                  </a:lnTo>
                  <a:lnTo>
                    <a:pt x="13567" y="304686"/>
                  </a:lnTo>
                  <a:lnTo>
                    <a:pt x="12990" y="304686"/>
                  </a:lnTo>
                  <a:lnTo>
                    <a:pt x="12202" y="304686"/>
                  </a:lnTo>
                  <a:lnTo>
                    <a:pt x="11599" y="304686"/>
                  </a:lnTo>
                  <a:lnTo>
                    <a:pt x="10628" y="304686"/>
                  </a:lnTo>
                  <a:lnTo>
                    <a:pt x="10024" y="304686"/>
                  </a:lnTo>
                  <a:lnTo>
                    <a:pt x="9447" y="304686"/>
                  </a:lnTo>
                  <a:lnTo>
                    <a:pt x="8843" y="305287"/>
                  </a:lnTo>
                  <a:lnTo>
                    <a:pt x="8266" y="305287"/>
                  </a:lnTo>
                  <a:lnTo>
                    <a:pt x="7479" y="305287"/>
                  </a:lnTo>
                  <a:lnTo>
                    <a:pt x="6875" y="305287"/>
                  </a:lnTo>
                  <a:lnTo>
                    <a:pt x="6298" y="305287"/>
                  </a:lnTo>
                  <a:lnTo>
                    <a:pt x="5694" y="305287"/>
                  </a:lnTo>
                  <a:lnTo>
                    <a:pt x="5117" y="305287"/>
                  </a:lnTo>
                  <a:lnTo>
                    <a:pt x="4330" y="305287"/>
                  </a:lnTo>
                  <a:lnTo>
                    <a:pt x="3726" y="305287"/>
                  </a:lnTo>
                  <a:lnTo>
                    <a:pt x="3149" y="305287"/>
                  </a:lnTo>
                  <a:lnTo>
                    <a:pt x="2545" y="304686"/>
                  </a:lnTo>
                  <a:lnTo>
                    <a:pt x="1968" y="304111"/>
                  </a:lnTo>
                  <a:lnTo>
                    <a:pt x="1180" y="303510"/>
                  </a:lnTo>
                  <a:lnTo>
                    <a:pt x="1180" y="302543"/>
                  </a:lnTo>
                  <a:lnTo>
                    <a:pt x="1180" y="301942"/>
                  </a:lnTo>
                  <a:lnTo>
                    <a:pt x="1180" y="301158"/>
                  </a:lnTo>
                  <a:lnTo>
                    <a:pt x="1180" y="300583"/>
                  </a:lnTo>
                  <a:lnTo>
                    <a:pt x="1180" y="299981"/>
                  </a:lnTo>
                  <a:lnTo>
                    <a:pt x="1180" y="299406"/>
                  </a:lnTo>
                  <a:lnTo>
                    <a:pt x="1968" y="298805"/>
                  </a:lnTo>
                  <a:lnTo>
                    <a:pt x="2545" y="298805"/>
                  </a:lnTo>
                  <a:lnTo>
                    <a:pt x="3149" y="298805"/>
                  </a:lnTo>
                  <a:lnTo>
                    <a:pt x="3726" y="298805"/>
                  </a:lnTo>
                  <a:lnTo>
                    <a:pt x="3726" y="298021"/>
                  </a:lnTo>
                  <a:lnTo>
                    <a:pt x="3726" y="297446"/>
                  </a:lnTo>
                  <a:lnTo>
                    <a:pt x="3726" y="296845"/>
                  </a:lnTo>
                  <a:lnTo>
                    <a:pt x="3726" y="296270"/>
                  </a:lnTo>
                  <a:lnTo>
                    <a:pt x="1968" y="294310"/>
                  </a:lnTo>
                  <a:lnTo>
                    <a:pt x="1180" y="293708"/>
                  </a:lnTo>
                  <a:lnTo>
                    <a:pt x="1180" y="293133"/>
                  </a:lnTo>
                  <a:lnTo>
                    <a:pt x="1180" y="292532"/>
                  </a:lnTo>
                  <a:lnTo>
                    <a:pt x="1180" y="291748"/>
                  </a:lnTo>
                  <a:lnTo>
                    <a:pt x="1180" y="290964"/>
                  </a:lnTo>
                  <a:lnTo>
                    <a:pt x="1968" y="290180"/>
                  </a:lnTo>
                  <a:lnTo>
                    <a:pt x="2545" y="289579"/>
                  </a:lnTo>
                </a:path>
                <a:path w="914400" h="305435">
                  <a:moveTo>
                    <a:pt x="2545" y="289579"/>
                  </a:moveTo>
                  <a:lnTo>
                    <a:pt x="3149" y="289579"/>
                  </a:lnTo>
                  <a:lnTo>
                    <a:pt x="3726" y="289579"/>
                  </a:lnTo>
                  <a:lnTo>
                    <a:pt x="4330" y="289579"/>
                  </a:lnTo>
                  <a:lnTo>
                    <a:pt x="5117" y="289579"/>
                  </a:lnTo>
                  <a:lnTo>
                    <a:pt x="5694" y="289579"/>
                  </a:lnTo>
                  <a:lnTo>
                    <a:pt x="6298" y="289579"/>
                  </a:lnTo>
                  <a:lnTo>
                    <a:pt x="6875" y="289579"/>
                  </a:lnTo>
                  <a:lnTo>
                    <a:pt x="7479" y="289579"/>
                  </a:lnTo>
                  <a:lnTo>
                    <a:pt x="8266" y="289579"/>
                  </a:lnTo>
                  <a:lnTo>
                    <a:pt x="8843" y="289579"/>
                  </a:lnTo>
                  <a:lnTo>
                    <a:pt x="9447" y="289004"/>
                  </a:lnTo>
                  <a:lnTo>
                    <a:pt x="10024" y="289004"/>
                  </a:lnTo>
                  <a:lnTo>
                    <a:pt x="10628" y="289004"/>
                  </a:lnTo>
                  <a:lnTo>
                    <a:pt x="11599" y="289004"/>
                  </a:lnTo>
                  <a:lnTo>
                    <a:pt x="12202" y="289004"/>
                  </a:lnTo>
                  <a:lnTo>
                    <a:pt x="12990" y="289004"/>
                  </a:lnTo>
                  <a:lnTo>
                    <a:pt x="12990" y="288402"/>
                  </a:lnTo>
                  <a:lnTo>
                    <a:pt x="12990" y="287827"/>
                  </a:lnTo>
                  <a:lnTo>
                    <a:pt x="12990" y="287043"/>
                  </a:lnTo>
                  <a:lnTo>
                    <a:pt x="12990" y="286442"/>
                  </a:lnTo>
                  <a:lnTo>
                    <a:pt x="12990" y="285867"/>
                  </a:lnTo>
                  <a:lnTo>
                    <a:pt x="12202" y="285867"/>
                  </a:lnTo>
                  <a:lnTo>
                    <a:pt x="11599" y="285867"/>
                  </a:lnTo>
                  <a:lnTo>
                    <a:pt x="10628" y="285867"/>
                  </a:lnTo>
                  <a:lnTo>
                    <a:pt x="10024" y="285867"/>
                  </a:lnTo>
                  <a:lnTo>
                    <a:pt x="9447" y="285867"/>
                  </a:lnTo>
                  <a:lnTo>
                    <a:pt x="8843" y="285867"/>
                  </a:lnTo>
                  <a:lnTo>
                    <a:pt x="8266" y="285867"/>
                  </a:lnTo>
                  <a:lnTo>
                    <a:pt x="7479" y="285867"/>
                  </a:lnTo>
                  <a:lnTo>
                    <a:pt x="6875" y="285867"/>
                  </a:lnTo>
                  <a:lnTo>
                    <a:pt x="6298" y="285867"/>
                  </a:lnTo>
                  <a:lnTo>
                    <a:pt x="5694" y="285867"/>
                  </a:lnTo>
                  <a:lnTo>
                    <a:pt x="5117" y="286442"/>
                  </a:lnTo>
                  <a:lnTo>
                    <a:pt x="4330" y="286442"/>
                  </a:lnTo>
                  <a:lnTo>
                    <a:pt x="3726" y="286442"/>
                  </a:lnTo>
                  <a:lnTo>
                    <a:pt x="3149" y="286442"/>
                  </a:lnTo>
                  <a:lnTo>
                    <a:pt x="2545" y="286442"/>
                  </a:lnTo>
                  <a:lnTo>
                    <a:pt x="1968" y="285867"/>
                  </a:lnTo>
                  <a:lnTo>
                    <a:pt x="1180" y="285266"/>
                  </a:lnTo>
                  <a:lnTo>
                    <a:pt x="1180" y="284691"/>
                  </a:lnTo>
                  <a:lnTo>
                    <a:pt x="1180" y="283907"/>
                  </a:lnTo>
                  <a:lnTo>
                    <a:pt x="1180" y="283306"/>
                  </a:lnTo>
                  <a:lnTo>
                    <a:pt x="1180" y="282731"/>
                  </a:lnTo>
                  <a:lnTo>
                    <a:pt x="1180" y="282129"/>
                  </a:lnTo>
                  <a:lnTo>
                    <a:pt x="1180" y="281162"/>
                  </a:lnTo>
                  <a:lnTo>
                    <a:pt x="1180" y="280770"/>
                  </a:lnTo>
                  <a:lnTo>
                    <a:pt x="1180" y="279986"/>
                  </a:lnTo>
                  <a:lnTo>
                    <a:pt x="1180" y="279202"/>
                  </a:lnTo>
                  <a:lnTo>
                    <a:pt x="1180" y="278601"/>
                  </a:lnTo>
                  <a:lnTo>
                    <a:pt x="1180" y="278026"/>
                  </a:lnTo>
                  <a:lnTo>
                    <a:pt x="1180" y="277425"/>
                  </a:lnTo>
                  <a:lnTo>
                    <a:pt x="1180" y="276850"/>
                  </a:lnTo>
                  <a:lnTo>
                    <a:pt x="1180" y="276065"/>
                  </a:lnTo>
                  <a:lnTo>
                    <a:pt x="1180" y="275464"/>
                  </a:lnTo>
                  <a:lnTo>
                    <a:pt x="1180" y="274889"/>
                  </a:lnTo>
                  <a:lnTo>
                    <a:pt x="1180" y="274288"/>
                  </a:lnTo>
                  <a:lnTo>
                    <a:pt x="1180" y="273713"/>
                  </a:lnTo>
                  <a:lnTo>
                    <a:pt x="1180" y="272929"/>
                  </a:lnTo>
                  <a:lnTo>
                    <a:pt x="1180" y="272328"/>
                  </a:lnTo>
                  <a:lnTo>
                    <a:pt x="1180" y="271753"/>
                  </a:lnTo>
                  <a:lnTo>
                    <a:pt x="1180" y="271152"/>
                  </a:lnTo>
                  <a:lnTo>
                    <a:pt x="1180" y="270577"/>
                  </a:lnTo>
                  <a:lnTo>
                    <a:pt x="1180" y="269583"/>
                  </a:lnTo>
                  <a:lnTo>
                    <a:pt x="1180" y="269008"/>
                  </a:lnTo>
                  <a:lnTo>
                    <a:pt x="1180" y="268224"/>
                  </a:lnTo>
                  <a:lnTo>
                    <a:pt x="1180" y="267623"/>
                  </a:lnTo>
                  <a:lnTo>
                    <a:pt x="1180" y="267048"/>
                  </a:lnTo>
                  <a:lnTo>
                    <a:pt x="1180" y="266447"/>
                  </a:lnTo>
                  <a:lnTo>
                    <a:pt x="1180" y="265872"/>
                  </a:lnTo>
                  <a:lnTo>
                    <a:pt x="1180" y="265088"/>
                  </a:lnTo>
                  <a:lnTo>
                    <a:pt x="1180" y="264487"/>
                  </a:lnTo>
                  <a:lnTo>
                    <a:pt x="1180" y="263911"/>
                  </a:lnTo>
                  <a:lnTo>
                    <a:pt x="1180" y="263310"/>
                  </a:lnTo>
                  <a:lnTo>
                    <a:pt x="1180" y="262735"/>
                  </a:lnTo>
                  <a:lnTo>
                    <a:pt x="1180" y="261951"/>
                  </a:lnTo>
                  <a:lnTo>
                    <a:pt x="1180" y="261350"/>
                  </a:lnTo>
                  <a:lnTo>
                    <a:pt x="1180" y="260775"/>
                  </a:lnTo>
                  <a:lnTo>
                    <a:pt x="1180" y="259782"/>
                  </a:lnTo>
                  <a:lnTo>
                    <a:pt x="1180" y="259599"/>
                  </a:lnTo>
                  <a:lnTo>
                    <a:pt x="1180" y="258606"/>
                  </a:lnTo>
                  <a:lnTo>
                    <a:pt x="1180" y="258031"/>
                  </a:lnTo>
                  <a:lnTo>
                    <a:pt x="1180" y="257246"/>
                  </a:lnTo>
                  <a:lnTo>
                    <a:pt x="1180" y="256645"/>
                  </a:lnTo>
                  <a:lnTo>
                    <a:pt x="1180" y="256070"/>
                  </a:lnTo>
                  <a:lnTo>
                    <a:pt x="1180" y="255469"/>
                  </a:lnTo>
                  <a:lnTo>
                    <a:pt x="1180" y="254894"/>
                  </a:lnTo>
                  <a:lnTo>
                    <a:pt x="1180" y="254110"/>
                  </a:lnTo>
                  <a:lnTo>
                    <a:pt x="1180" y="253509"/>
                  </a:lnTo>
                  <a:lnTo>
                    <a:pt x="1180" y="252934"/>
                  </a:lnTo>
                  <a:lnTo>
                    <a:pt x="1180" y="252332"/>
                  </a:lnTo>
                  <a:lnTo>
                    <a:pt x="1180" y="251757"/>
                  </a:lnTo>
                  <a:lnTo>
                    <a:pt x="1180" y="250973"/>
                  </a:lnTo>
                  <a:lnTo>
                    <a:pt x="1180" y="250372"/>
                  </a:lnTo>
                  <a:lnTo>
                    <a:pt x="1180" y="249797"/>
                  </a:lnTo>
                  <a:lnTo>
                    <a:pt x="1180" y="248804"/>
                  </a:lnTo>
                  <a:lnTo>
                    <a:pt x="1180" y="248229"/>
                  </a:lnTo>
                  <a:lnTo>
                    <a:pt x="1180" y="247628"/>
                  </a:lnTo>
                  <a:lnTo>
                    <a:pt x="1180" y="247053"/>
                  </a:lnTo>
                  <a:lnTo>
                    <a:pt x="1180" y="246269"/>
                  </a:lnTo>
                  <a:lnTo>
                    <a:pt x="1180" y="245667"/>
                  </a:lnTo>
                  <a:lnTo>
                    <a:pt x="1180" y="245092"/>
                  </a:lnTo>
                  <a:lnTo>
                    <a:pt x="1180" y="244491"/>
                  </a:lnTo>
                  <a:lnTo>
                    <a:pt x="1180" y="243916"/>
                  </a:lnTo>
                  <a:lnTo>
                    <a:pt x="1180" y="243132"/>
                  </a:lnTo>
                  <a:lnTo>
                    <a:pt x="1180" y="242531"/>
                  </a:lnTo>
                  <a:lnTo>
                    <a:pt x="1180" y="241956"/>
                  </a:lnTo>
                  <a:lnTo>
                    <a:pt x="1180" y="241355"/>
                  </a:lnTo>
                  <a:lnTo>
                    <a:pt x="1180" y="240780"/>
                  </a:lnTo>
                  <a:lnTo>
                    <a:pt x="1180" y="239996"/>
                  </a:lnTo>
                  <a:lnTo>
                    <a:pt x="1968" y="239394"/>
                  </a:lnTo>
                  <a:lnTo>
                    <a:pt x="1968" y="238819"/>
                  </a:lnTo>
                  <a:lnTo>
                    <a:pt x="1968" y="238218"/>
                  </a:lnTo>
                  <a:lnTo>
                    <a:pt x="1968" y="237251"/>
                  </a:lnTo>
                  <a:lnTo>
                    <a:pt x="1968" y="236650"/>
                  </a:lnTo>
                  <a:lnTo>
                    <a:pt x="1968" y="236075"/>
                  </a:lnTo>
                  <a:lnTo>
                    <a:pt x="1968" y="235291"/>
                  </a:lnTo>
                  <a:lnTo>
                    <a:pt x="1968" y="234690"/>
                  </a:lnTo>
                  <a:lnTo>
                    <a:pt x="1968" y="234115"/>
                  </a:lnTo>
                  <a:lnTo>
                    <a:pt x="1968" y="233513"/>
                  </a:lnTo>
                  <a:lnTo>
                    <a:pt x="1968" y="232938"/>
                  </a:lnTo>
                  <a:lnTo>
                    <a:pt x="1968" y="232154"/>
                  </a:lnTo>
                  <a:lnTo>
                    <a:pt x="1968" y="231553"/>
                  </a:lnTo>
                  <a:lnTo>
                    <a:pt x="1968" y="230978"/>
                  </a:lnTo>
                  <a:lnTo>
                    <a:pt x="1968" y="230377"/>
                  </a:lnTo>
                  <a:lnTo>
                    <a:pt x="1968" y="229776"/>
                  </a:lnTo>
                  <a:lnTo>
                    <a:pt x="1968" y="228992"/>
                  </a:lnTo>
                  <a:lnTo>
                    <a:pt x="1968" y="228417"/>
                  </a:lnTo>
                  <a:lnTo>
                    <a:pt x="1968" y="227423"/>
                  </a:lnTo>
                  <a:lnTo>
                    <a:pt x="1968" y="227240"/>
                  </a:lnTo>
                  <a:lnTo>
                    <a:pt x="1968" y="226247"/>
                  </a:lnTo>
                  <a:lnTo>
                    <a:pt x="1968" y="225672"/>
                  </a:lnTo>
                  <a:lnTo>
                    <a:pt x="1968" y="225071"/>
                  </a:lnTo>
                  <a:lnTo>
                    <a:pt x="1968" y="224287"/>
                  </a:lnTo>
                  <a:lnTo>
                    <a:pt x="1968" y="223712"/>
                  </a:lnTo>
                  <a:lnTo>
                    <a:pt x="1968" y="223111"/>
                  </a:lnTo>
                  <a:lnTo>
                    <a:pt x="1968" y="222536"/>
                  </a:lnTo>
                  <a:lnTo>
                    <a:pt x="1968" y="221934"/>
                  </a:lnTo>
                  <a:lnTo>
                    <a:pt x="1968" y="221150"/>
                  </a:lnTo>
                  <a:lnTo>
                    <a:pt x="1968" y="220575"/>
                  </a:lnTo>
                  <a:lnTo>
                    <a:pt x="1968" y="219974"/>
                  </a:lnTo>
                  <a:lnTo>
                    <a:pt x="1968" y="219399"/>
                  </a:lnTo>
                  <a:lnTo>
                    <a:pt x="1968" y="218798"/>
                  </a:lnTo>
                  <a:lnTo>
                    <a:pt x="1968" y="218014"/>
                  </a:lnTo>
                  <a:lnTo>
                    <a:pt x="1968" y="217439"/>
                  </a:lnTo>
                  <a:lnTo>
                    <a:pt x="1968" y="216445"/>
                  </a:lnTo>
                  <a:lnTo>
                    <a:pt x="1968" y="215870"/>
                  </a:lnTo>
                  <a:lnTo>
                    <a:pt x="1968" y="215269"/>
                  </a:lnTo>
                  <a:lnTo>
                    <a:pt x="1968" y="214694"/>
                  </a:lnTo>
                  <a:lnTo>
                    <a:pt x="1968" y="214093"/>
                  </a:lnTo>
                  <a:lnTo>
                    <a:pt x="1968" y="213309"/>
                  </a:lnTo>
                  <a:lnTo>
                    <a:pt x="1968" y="212734"/>
                  </a:lnTo>
                  <a:lnTo>
                    <a:pt x="1968" y="212133"/>
                  </a:lnTo>
                  <a:lnTo>
                    <a:pt x="1968" y="211558"/>
                  </a:lnTo>
                  <a:lnTo>
                    <a:pt x="1968" y="210957"/>
                  </a:lnTo>
                  <a:lnTo>
                    <a:pt x="1968" y="210172"/>
                  </a:lnTo>
                  <a:lnTo>
                    <a:pt x="1968" y="209597"/>
                  </a:lnTo>
                  <a:lnTo>
                    <a:pt x="1968" y="208996"/>
                  </a:lnTo>
                  <a:lnTo>
                    <a:pt x="1968" y="208421"/>
                  </a:lnTo>
                  <a:lnTo>
                    <a:pt x="1968" y="207820"/>
                  </a:lnTo>
                  <a:lnTo>
                    <a:pt x="1968" y="207036"/>
                  </a:lnTo>
                  <a:lnTo>
                    <a:pt x="1968" y="206461"/>
                  </a:lnTo>
                  <a:lnTo>
                    <a:pt x="1968" y="205860"/>
                  </a:lnTo>
                  <a:lnTo>
                    <a:pt x="1968" y="204893"/>
                  </a:lnTo>
                  <a:lnTo>
                    <a:pt x="1968" y="204291"/>
                  </a:lnTo>
                  <a:lnTo>
                    <a:pt x="1968" y="203716"/>
                  </a:lnTo>
                  <a:lnTo>
                    <a:pt x="1968" y="203115"/>
                  </a:lnTo>
                  <a:lnTo>
                    <a:pt x="1968" y="202331"/>
                  </a:lnTo>
                  <a:lnTo>
                    <a:pt x="1968" y="201756"/>
                  </a:lnTo>
                  <a:lnTo>
                    <a:pt x="1968" y="201155"/>
                  </a:lnTo>
                  <a:lnTo>
                    <a:pt x="1968" y="200580"/>
                  </a:lnTo>
                  <a:lnTo>
                    <a:pt x="1968" y="199979"/>
                  </a:lnTo>
                  <a:lnTo>
                    <a:pt x="1968" y="199195"/>
                  </a:lnTo>
                  <a:lnTo>
                    <a:pt x="1968" y="198620"/>
                  </a:lnTo>
                  <a:lnTo>
                    <a:pt x="1968" y="198018"/>
                  </a:lnTo>
                  <a:lnTo>
                    <a:pt x="1968" y="197443"/>
                  </a:lnTo>
                  <a:lnTo>
                    <a:pt x="1968" y="196842"/>
                  </a:lnTo>
                  <a:lnTo>
                    <a:pt x="1968" y="196058"/>
                  </a:lnTo>
                  <a:lnTo>
                    <a:pt x="1968" y="195274"/>
                  </a:lnTo>
                  <a:lnTo>
                    <a:pt x="1968" y="194882"/>
                  </a:lnTo>
                  <a:lnTo>
                    <a:pt x="1968" y="193915"/>
                  </a:lnTo>
                  <a:lnTo>
                    <a:pt x="1968" y="193314"/>
                  </a:lnTo>
                  <a:lnTo>
                    <a:pt x="1968" y="192739"/>
                  </a:lnTo>
                  <a:lnTo>
                    <a:pt x="1968" y="192137"/>
                  </a:lnTo>
                  <a:lnTo>
                    <a:pt x="1968" y="191353"/>
                  </a:lnTo>
                  <a:lnTo>
                    <a:pt x="1968" y="190778"/>
                  </a:lnTo>
                  <a:lnTo>
                    <a:pt x="1968" y="190177"/>
                  </a:lnTo>
                  <a:lnTo>
                    <a:pt x="1968" y="189602"/>
                  </a:lnTo>
                  <a:lnTo>
                    <a:pt x="1968" y="189001"/>
                  </a:lnTo>
                  <a:lnTo>
                    <a:pt x="1968" y="188217"/>
                  </a:lnTo>
                  <a:lnTo>
                    <a:pt x="1968" y="187642"/>
                  </a:lnTo>
                  <a:lnTo>
                    <a:pt x="1968" y="187041"/>
                  </a:lnTo>
                  <a:lnTo>
                    <a:pt x="1968" y="186466"/>
                  </a:lnTo>
                  <a:lnTo>
                    <a:pt x="1968" y="185472"/>
                  </a:lnTo>
                  <a:lnTo>
                    <a:pt x="1968" y="185080"/>
                  </a:lnTo>
                  <a:lnTo>
                    <a:pt x="1968" y="184296"/>
                  </a:lnTo>
                  <a:lnTo>
                    <a:pt x="1968" y="183512"/>
                  </a:lnTo>
                  <a:lnTo>
                    <a:pt x="1968" y="182937"/>
                  </a:lnTo>
                  <a:lnTo>
                    <a:pt x="1968" y="182336"/>
                  </a:lnTo>
                  <a:lnTo>
                    <a:pt x="1968" y="181761"/>
                  </a:lnTo>
                  <a:lnTo>
                    <a:pt x="1968" y="181160"/>
                  </a:lnTo>
                </a:path>
                <a:path w="914400" h="305435">
                  <a:moveTo>
                    <a:pt x="1968" y="181160"/>
                  </a:moveTo>
                  <a:lnTo>
                    <a:pt x="1968" y="180376"/>
                  </a:lnTo>
                  <a:lnTo>
                    <a:pt x="1968" y="179800"/>
                  </a:lnTo>
                  <a:lnTo>
                    <a:pt x="1968" y="179199"/>
                  </a:lnTo>
                  <a:lnTo>
                    <a:pt x="1968" y="178624"/>
                  </a:lnTo>
                  <a:lnTo>
                    <a:pt x="1968" y="178023"/>
                  </a:lnTo>
                  <a:lnTo>
                    <a:pt x="1968" y="177239"/>
                  </a:lnTo>
                  <a:lnTo>
                    <a:pt x="1968" y="176664"/>
                  </a:lnTo>
                  <a:lnTo>
                    <a:pt x="1968" y="176063"/>
                  </a:lnTo>
                  <a:lnTo>
                    <a:pt x="1968" y="175488"/>
                  </a:lnTo>
                  <a:lnTo>
                    <a:pt x="1968" y="174887"/>
                  </a:lnTo>
                  <a:lnTo>
                    <a:pt x="1968" y="174102"/>
                  </a:lnTo>
                  <a:lnTo>
                    <a:pt x="1968" y="173527"/>
                  </a:lnTo>
                  <a:lnTo>
                    <a:pt x="1968" y="172534"/>
                  </a:lnTo>
                  <a:lnTo>
                    <a:pt x="1968" y="171959"/>
                  </a:lnTo>
                  <a:lnTo>
                    <a:pt x="1968" y="171358"/>
                  </a:lnTo>
                  <a:lnTo>
                    <a:pt x="1968" y="170783"/>
                  </a:lnTo>
                  <a:lnTo>
                    <a:pt x="1968" y="170182"/>
                  </a:lnTo>
                  <a:lnTo>
                    <a:pt x="1968" y="169398"/>
                  </a:lnTo>
                  <a:lnTo>
                    <a:pt x="1968" y="168797"/>
                  </a:lnTo>
                  <a:lnTo>
                    <a:pt x="1968" y="168221"/>
                  </a:lnTo>
                  <a:lnTo>
                    <a:pt x="1968" y="167620"/>
                  </a:lnTo>
                  <a:lnTo>
                    <a:pt x="1968" y="167045"/>
                  </a:lnTo>
                  <a:lnTo>
                    <a:pt x="1968" y="166261"/>
                  </a:lnTo>
                  <a:lnTo>
                    <a:pt x="1968" y="165660"/>
                  </a:lnTo>
                  <a:lnTo>
                    <a:pt x="1968" y="165085"/>
                  </a:lnTo>
                  <a:lnTo>
                    <a:pt x="1968" y="164484"/>
                  </a:lnTo>
                  <a:lnTo>
                    <a:pt x="1968" y="163909"/>
                  </a:lnTo>
                  <a:lnTo>
                    <a:pt x="1968" y="162916"/>
                  </a:lnTo>
                  <a:lnTo>
                    <a:pt x="1968" y="162523"/>
                  </a:lnTo>
                  <a:lnTo>
                    <a:pt x="1968" y="161556"/>
                  </a:lnTo>
                  <a:lnTo>
                    <a:pt x="1968" y="160955"/>
                  </a:lnTo>
                  <a:lnTo>
                    <a:pt x="1968" y="160380"/>
                  </a:lnTo>
                  <a:lnTo>
                    <a:pt x="1968" y="159779"/>
                  </a:lnTo>
                  <a:lnTo>
                    <a:pt x="1968" y="159204"/>
                  </a:lnTo>
                  <a:lnTo>
                    <a:pt x="1968" y="158420"/>
                  </a:lnTo>
                  <a:lnTo>
                    <a:pt x="1968" y="157819"/>
                  </a:lnTo>
                  <a:lnTo>
                    <a:pt x="1968" y="157244"/>
                  </a:lnTo>
                  <a:lnTo>
                    <a:pt x="1968" y="156643"/>
                  </a:lnTo>
                  <a:lnTo>
                    <a:pt x="1968" y="156067"/>
                  </a:lnTo>
                  <a:lnTo>
                    <a:pt x="1968" y="155283"/>
                  </a:lnTo>
                  <a:lnTo>
                    <a:pt x="1968" y="154682"/>
                  </a:lnTo>
                  <a:lnTo>
                    <a:pt x="1968" y="154107"/>
                  </a:lnTo>
                  <a:lnTo>
                    <a:pt x="1968" y="153114"/>
                  </a:lnTo>
                  <a:lnTo>
                    <a:pt x="1968" y="152931"/>
                  </a:lnTo>
                  <a:lnTo>
                    <a:pt x="1968" y="151938"/>
                  </a:lnTo>
                  <a:lnTo>
                    <a:pt x="1968" y="151363"/>
                  </a:lnTo>
                  <a:lnTo>
                    <a:pt x="1968" y="150579"/>
                  </a:lnTo>
                  <a:lnTo>
                    <a:pt x="1968" y="149977"/>
                  </a:lnTo>
                  <a:lnTo>
                    <a:pt x="1968" y="149402"/>
                  </a:lnTo>
                  <a:lnTo>
                    <a:pt x="1968" y="148801"/>
                  </a:lnTo>
                  <a:lnTo>
                    <a:pt x="1968" y="148226"/>
                  </a:lnTo>
                  <a:lnTo>
                    <a:pt x="2545" y="147442"/>
                  </a:lnTo>
                  <a:lnTo>
                    <a:pt x="2545" y="146841"/>
                  </a:lnTo>
                  <a:lnTo>
                    <a:pt x="2545" y="146266"/>
                  </a:lnTo>
                  <a:lnTo>
                    <a:pt x="2545" y="145665"/>
                  </a:lnTo>
                  <a:lnTo>
                    <a:pt x="2545" y="145090"/>
                  </a:lnTo>
                  <a:lnTo>
                    <a:pt x="2545" y="144306"/>
                  </a:lnTo>
                  <a:lnTo>
                    <a:pt x="2545" y="143704"/>
                  </a:lnTo>
                  <a:lnTo>
                    <a:pt x="2545" y="143129"/>
                  </a:lnTo>
                  <a:lnTo>
                    <a:pt x="2545" y="142528"/>
                  </a:lnTo>
                  <a:lnTo>
                    <a:pt x="2545" y="141561"/>
                  </a:lnTo>
                  <a:lnTo>
                    <a:pt x="2545" y="141169"/>
                  </a:lnTo>
                  <a:lnTo>
                    <a:pt x="2545" y="140385"/>
                  </a:lnTo>
                  <a:lnTo>
                    <a:pt x="2545" y="139601"/>
                  </a:lnTo>
                  <a:lnTo>
                    <a:pt x="2545" y="139000"/>
                  </a:lnTo>
                  <a:lnTo>
                    <a:pt x="2545" y="138425"/>
                  </a:lnTo>
                  <a:lnTo>
                    <a:pt x="2545" y="137823"/>
                  </a:lnTo>
                  <a:lnTo>
                    <a:pt x="2545" y="137248"/>
                  </a:lnTo>
                  <a:lnTo>
                    <a:pt x="2545" y="136464"/>
                  </a:lnTo>
                  <a:lnTo>
                    <a:pt x="2545" y="135863"/>
                  </a:lnTo>
                  <a:lnTo>
                    <a:pt x="2545" y="135288"/>
                  </a:lnTo>
                  <a:lnTo>
                    <a:pt x="2545" y="134687"/>
                  </a:lnTo>
                  <a:lnTo>
                    <a:pt x="2545" y="134112"/>
                  </a:lnTo>
                  <a:lnTo>
                    <a:pt x="2545" y="133328"/>
                  </a:lnTo>
                  <a:lnTo>
                    <a:pt x="2545" y="132727"/>
                  </a:lnTo>
                  <a:lnTo>
                    <a:pt x="2545" y="132152"/>
                  </a:lnTo>
                  <a:lnTo>
                    <a:pt x="2545" y="131550"/>
                  </a:lnTo>
                  <a:lnTo>
                    <a:pt x="2545" y="130583"/>
                  </a:lnTo>
                  <a:lnTo>
                    <a:pt x="2545" y="129982"/>
                  </a:lnTo>
                  <a:lnTo>
                    <a:pt x="2545" y="129407"/>
                  </a:lnTo>
                  <a:lnTo>
                    <a:pt x="2545" y="128623"/>
                  </a:lnTo>
                  <a:lnTo>
                    <a:pt x="2545" y="128022"/>
                  </a:lnTo>
                  <a:lnTo>
                    <a:pt x="2545" y="127447"/>
                  </a:lnTo>
                  <a:lnTo>
                    <a:pt x="2545" y="126846"/>
                  </a:lnTo>
                  <a:lnTo>
                    <a:pt x="2545" y="126271"/>
                  </a:lnTo>
                  <a:lnTo>
                    <a:pt x="2545" y="125486"/>
                  </a:lnTo>
                  <a:lnTo>
                    <a:pt x="2545" y="124885"/>
                  </a:lnTo>
                  <a:lnTo>
                    <a:pt x="2545" y="124310"/>
                  </a:lnTo>
                  <a:lnTo>
                    <a:pt x="2545" y="123709"/>
                  </a:lnTo>
                  <a:lnTo>
                    <a:pt x="2545" y="123134"/>
                  </a:lnTo>
                  <a:lnTo>
                    <a:pt x="2545" y="122350"/>
                  </a:lnTo>
                  <a:lnTo>
                    <a:pt x="2545" y="121749"/>
                  </a:lnTo>
                  <a:lnTo>
                    <a:pt x="2545" y="120782"/>
                  </a:lnTo>
                  <a:lnTo>
                    <a:pt x="2545" y="120573"/>
                  </a:lnTo>
                  <a:lnTo>
                    <a:pt x="2545" y="119605"/>
                  </a:lnTo>
                  <a:lnTo>
                    <a:pt x="2545" y="119004"/>
                  </a:lnTo>
                  <a:lnTo>
                    <a:pt x="2545" y="118429"/>
                  </a:lnTo>
                  <a:lnTo>
                    <a:pt x="2545" y="117645"/>
                  </a:lnTo>
                  <a:lnTo>
                    <a:pt x="2545" y="117044"/>
                  </a:lnTo>
                  <a:lnTo>
                    <a:pt x="2545" y="116469"/>
                  </a:lnTo>
                  <a:lnTo>
                    <a:pt x="2545" y="115868"/>
                  </a:lnTo>
                  <a:lnTo>
                    <a:pt x="2545" y="115293"/>
                  </a:lnTo>
                  <a:lnTo>
                    <a:pt x="2545" y="114509"/>
                  </a:lnTo>
                  <a:lnTo>
                    <a:pt x="2545" y="113907"/>
                  </a:lnTo>
                  <a:lnTo>
                    <a:pt x="2545" y="113332"/>
                  </a:lnTo>
                  <a:lnTo>
                    <a:pt x="2545" y="112731"/>
                  </a:lnTo>
                  <a:lnTo>
                    <a:pt x="2545" y="112156"/>
                  </a:lnTo>
                  <a:lnTo>
                    <a:pt x="2545" y="111372"/>
                  </a:lnTo>
                  <a:lnTo>
                    <a:pt x="2545" y="110771"/>
                  </a:lnTo>
                  <a:lnTo>
                    <a:pt x="2545" y="110196"/>
                  </a:lnTo>
                  <a:lnTo>
                    <a:pt x="2545" y="109203"/>
                  </a:lnTo>
                  <a:lnTo>
                    <a:pt x="2545" y="109020"/>
                  </a:lnTo>
                  <a:lnTo>
                    <a:pt x="2545" y="108026"/>
                  </a:lnTo>
                  <a:lnTo>
                    <a:pt x="2545" y="107425"/>
                  </a:lnTo>
                  <a:lnTo>
                    <a:pt x="2545" y="106641"/>
                  </a:lnTo>
                  <a:lnTo>
                    <a:pt x="2545" y="106066"/>
                  </a:lnTo>
                  <a:lnTo>
                    <a:pt x="2545" y="105465"/>
                  </a:lnTo>
                  <a:lnTo>
                    <a:pt x="2545" y="104890"/>
                  </a:lnTo>
                  <a:lnTo>
                    <a:pt x="2545" y="104289"/>
                  </a:lnTo>
                  <a:lnTo>
                    <a:pt x="2545" y="103505"/>
                  </a:lnTo>
                  <a:lnTo>
                    <a:pt x="2545" y="102930"/>
                  </a:lnTo>
                  <a:lnTo>
                    <a:pt x="2545" y="102328"/>
                  </a:lnTo>
                  <a:lnTo>
                    <a:pt x="2545" y="101753"/>
                  </a:lnTo>
                  <a:lnTo>
                    <a:pt x="2545" y="101152"/>
                  </a:lnTo>
                  <a:lnTo>
                    <a:pt x="2545" y="100368"/>
                  </a:lnTo>
                  <a:lnTo>
                    <a:pt x="2545" y="99793"/>
                  </a:lnTo>
                  <a:lnTo>
                    <a:pt x="2545" y="99192"/>
                  </a:lnTo>
                  <a:lnTo>
                    <a:pt x="2545" y="98225"/>
                  </a:lnTo>
                  <a:lnTo>
                    <a:pt x="2545" y="97624"/>
                  </a:lnTo>
                  <a:lnTo>
                    <a:pt x="2545" y="97049"/>
                  </a:lnTo>
                  <a:lnTo>
                    <a:pt x="2545" y="96447"/>
                  </a:lnTo>
                  <a:lnTo>
                    <a:pt x="2545" y="95663"/>
                  </a:lnTo>
                  <a:lnTo>
                    <a:pt x="2545" y="95088"/>
                  </a:lnTo>
                  <a:lnTo>
                    <a:pt x="2545" y="94487"/>
                  </a:lnTo>
                  <a:lnTo>
                    <a:pt x="2545" y="93912"/>
                  </a:lnTo>
                  <a:lnTo>
                    <a:pt x="2545" y="93311"/>
                  </a:lnTo>
                  <a:lnTo>
                    <a:pt x="2545" y="92527"/>
                  </a:lnTo>
                  <a:lnTo>
                    <a:pt x="2545" y="91952"/>
                  </a:lnTo>
                  <a:lnTo>
                    <a:pt x="2545" y="91351"/>
                  </a:lnTo>
                  <a:lnTo>
                    <a:pt x="2545" y="90776"/>
                  </a:lnTo>
                  <a:lnTo>
                    <a:pt x="2545" y="90174"/>
                  </a:lnTo>
                  <a:lnTo>
                    <a:pt x="2545" y="89390"/>
                  </a:lnTo>
                  <a:lnTo>
                    <a:pt x="2545" y="88815"/>
                  </a:lnTo>
                  <a:lnTo>
                    <a:pt x="2545" y="88214"/>
                  </a:lnTo>
                  <a:lnTo>
                    <a:pt x="2545" y="87247"/>
                  </a:lnTo>
                  <a:lnTo>
                    <a:pt x="2545" y="86646"/>
                  </a:lnTo>
                  <a:lnTo>
                    <a:pt x="2545" y="86071"/>
                  </a:lnTo>
                  <a:lnTo>
                    <a:pt x="2545" y="85470"/>
                  </a:lnTo>
                  <a:lnTo>
                    <a:pt x="2545" y="84686"/>
                  </a:lnTo>
                  <a:lnTo>
                    <a:pt x="2545" y="84110"/>
                  </a:lnTo>
                  <a:lnTo>
                    <a:pt x="2545" y="83509"/>
                  </a:lnTo>
                  <a:lnTo>
                    <a:pt x="2545" y="82934"/>
                  </a:lnTo>
                  <a:lnTo>
                    <a:pt x="2545" y="82333"/>
                  </a:lnTo>
                  <a:lnTo>
                    <a:pt x="2545" y="81549"/>
                  </a:lnTo>
                  <a:lnTo>
                    <a:pt x="2545" y="80974"/>
                  </a:lnTo>
                  <a:lnTo>
                    <a:pt x="2545" y="80373"/>
                  </a:lnTo>
                  <a:lnTo>
                    <a:pt x="2545" y="79798"/>
                  </a:lnTo>
                  <a:lnTo>
                    <a:pt x="2545" y="79197"/>
                  </a:lnTo>
                  <a:lnTo>
                    <a:pt x="2545" y="78412"/>
                  </a:lnTo>
                  <a:lnTo>
                    <a:pt x="2545" y="77837"/>
                  </a:lnTo>
                  <a:lnTo>
                    <a:pt x="2545" y="76844"/>
                  </a:lnTo>
                  <a:lnTo>
                    <a:pt x="2545" y="76661"/>
                  </a:lnTo>
                  <a:lnTo>
                    <a:pt x="2545" y="75668"/>
                  </a:lnTo>
                  <a:lnTo>
                    <a:pt x="2545" y="75093"/>
                  </a:lnTo>
                  <a:lnTo>
                    <a:pt x="2545" y="74492"/>
                  </a:lnTo>
                  <a:lnTo>
                    <a:pt x="2545" y="73708"/>
                  </a:lnTo>
                  <a:lnTo>
                    <a:pt x="2545" y="73133"/>
                  </a:lnTo>
                  <a:lnTo>
                    <a:pt x="2545" y="72532"/>
                  </a:lnTo>
                  <a:lnTo>
                    <a:pt x="2545" y="71956"/>
                  </a:lnTo>
                  <a:lnTo>
                    <a:pt x="2545" y="71355"/>
                  </a:lnTo>
                  <a:lnTo>
                    <a:pt x="2545" y="70571"/>
                  </a:lnTo>
                  <a:lnTo>
                    <a:pt x="2545" y="69996"/>
                  </a:lnTo>
                  <a:lnTo>
                    <a:pt x="2545" y="69395"/>
                  </a:lnTo>
                  <a:lnTo>
                    <a:pt x="2545" y="68820"/>
                  </a:lnTo>
                  <a:lnTo>
                    <a:pt x="2545" y="68219"/>
                  </a:lnTo>
                  <a:lnTo>
                    <a:pt x="2545" y="67252"/>
                  </a:lnTo>
                  <a:lnTo>
                    <a:pt x="2545" y="66860"/>
                  </a:lnTo>
                  <a:lnTo>
                    <a:pt x="2545" y="65866"/>
                  </a:lnTo>
                  <a:lnTo>
                    <a:pt x="2545" y="65291"/>
                  </a:lnTo>
                  <a:lnTo>
                    <a:pt x="2545" y="64690"/>
                  </a:lnTo>
                  <a:lnTo>
                    <a:pt x="2545" y="64115"/>
                  </a:lnTo>
                  <a:lnTo>
                    <a:pt x="2545" y="63514"/>
                  </a:lnTo>
                  <a:lnTo>
                    <a:pt x="2545" y="62730"/>
                  </a:lnTo>
                  <a:lnTo>
                    <a:pt x="2545" y="62155"/>
                  </a:lnTo>
                  <a:lnTo>
                    <a:pt x="2545" y="61554"/>
                  </a:lnTo>
                  <a:lnTo>
                    <a:pt x="2545" y="60979"/>
                  </a:lnTo>
                  <a:lnTo>
                    <a:pt x="2545" y="60377"/>
                  </a:lnTo>
                  <a:lnTo>
                    <a:pt x="2545" y="59593"/>
                  </a:lnTo>
                  <a:lnTo>
                    <a:pt x="2545" y="59018"/>
                  </a:lnTo>
                  <a:lnTo>
                    <a:pt x="2545" y="58417"/>
                  </a:lnTo>
                  <a:lnTo>
                    <a:pt x="2545" y="57842"/>
                  </a:lnTo>
                  <a:lnTo>
                    <a:pt x="2545" y="57241"/>
                  </a:lnTo>
                  <a:lnTo>
                    <a:pt x="2545" y="56457"/>
                  </a:lnTo>
                  <a:lnTo>
                    <a:pt x="2545" y="55673"/>
                  </a:lnTo>
                  <a:lnTo>
                    <a:pt x="3149" y="54889"/>
                  </a:lnTo>
                  <a:lnTo>
                    <a:pt x="3149" y="54314"/>
                  </a:lnTo>
                  <a:lnTo>
                    <a:pt x="3149" y="53712"/>
                  </a:lnTo>
                  <a:lnTo>
                    <a:pt x="3149" y="53137"/>
                  </a:lnTo>
                  <a:lnTo>
                    <a:pt x="3149" y="52536"/>
                  </a:lnTo>
                  <a:lnTo>
                    <a:pt x="3149" y="51752"/>
                  </a:lnTo>
                </a:path>
                <a:path w="914400" h="305435">
                  <a:moveTo>
                    <a:pt x="3149" y="51752"/>
                  </a:moveTo>
                  <a:lnTo>
                    <a:pt x="3149" y="51177"/>
                  </a:lnTo>
                  <a:lnTo>
                    <a:pt x="3149" y="50576"/>
                  </a:lnTo>
                  <a:lnTo>
                    <a:pt x="3149" y="50001"/>
                  </a:lnTo>
                  <a:lnTo>
                    <a:pt x="3149" y="49400"/>
                  </a:lnTo>
                  <a:lnTo>
                    <a:pt x="3149" y="48616"/>
                  </a:lnTo>
                  <a:lnTo>
                    <a:pt x="3149" y="48041"/>
                  </a:lnTo>
                  <a:lnTo>
                    <a:pt x="3149" y="47439"/>
                  </a:lnTo>
                  <a:lnTo>
                    <a:pt x="3149" y="46838"/>
                  </a:lnTo>
                  <a:lnTo>
                    <a:pt x="3149" y="46263"/>
                  </a:lnTo>
                  <a:lnTo>
                    <a:pt x="3149" y="45479"/>
                  </a:lnTo>
                  <a:lnTo>
                    <a:pt x="3149" y="44695"/>
                  </a:lnTo>
                  <a:lnTo>
                    <a:pt x="3149" y="43911"/>
                  </a:lnTo>
                  <a:lnTo>
                    <a:pt x="3149" y="43310"/>
                  </a:lnTo>
                  <a:lnTo>
                    <a:pt x="3149" y="42735"/>
                  </a:lnTo>
                  <a:lnTo>
                    <a:pt x="3149" y="42133"/>
                  </a:lnTo>
                  <a:lnTo>
                    <a:pt x="3149" y="41558"/>
                  </a:lnTo>
                  <a:lnTo>
                    <a:pt x="3149" y="40774"/>
                  </a:lnTo>
                  <a:lnTo>
                    <a:pt x="3149" y="40173"/>
                  </a:lnTo>
                  <a:lnTo>
                    <a:pt x="3149" y="39598"/>
                  </a:lnTo>
                  <a:lnTo>
                    <a:pt x="3149" y="38997"/>
                  </a:lnTo>
                  <a:lnTo>
                    <a:pt x="3149" y="38422"/>
                  </a:lnTo>
                  <a:lnTo>
                    <a:pt x="3149" y="37638"/>
                  </a:lnTo>
                  <a:lnTo>
                    <a:pt x="3149" y="37037"/>
                  </a:lnTo>
                  <a:lnTo>
                    <a:pt x="3149" y="36462"/>
                  </a:lnTo>
                  <a:lnTo>
                    <a:pt x="3149" y="35860"/>
                  </a:lnTo>
                  <a:lnTo>
                    <a:pt x="3149" y="34893"/>
                  </a:lnTo>
                  <a:lnTo>
                    <a:pt x="3149" y="34501"/>
                  </a:lnTo>
                  <a:lnTo>
                    <a:pt x="3149" y="33717"/>
                  </a:lnTo>
                  <a:lnTo>
                    <a:pt x="3149" y="32933"/>
                  </a:lnTo>
                  <a:lnTo>
                    <a:pt x="3149" y="32332"/>
                  </a:lnTo>
                  <a:lnTo>
                    <a:pt x="3149" y="31757"/>
                  </a:lnTo>
                  <a:lnTo>
                    <a:pt x="3149" y="31156"/>
                  </a:lnTo>
                  <a:lnTo>
                    <a:pt x="3149" y="30581"/>
                  </a:lnTo>
                  <a:lnTo>
                    <a:pt x="3149" y="29796"/>
                  </a:lnTo>
                  <a:lnTo>
                    <a:pt x="3149" y="29195"/>
                  </a:lnTo>
                  <a:lnTo>
                    <a:pt x="3149" y="28620"/>
                  </a:lnTo>
                  <a:lnTo>
                    <a:pt x="3149" y="28019"/>
                  </a:lnTo>
                  <a:lnTo>
                    <a:pt x="3149" y="27444"/>
                  </a:lnTo>
                  <a:lnTo>
                    <a:pt x="3149" y="26660"/>
                  </a:lnTo>
                  <a:lnTo>
                    <a:pt x="3149" y="26059"/>
                  </a:lnTo>
                  <a:lnTo>
                    <a:pt x="3149" y="25484"/>
                  </a:lnTo>
                  <a:lnTo>
                    <a:pt x="3149" y="24883"/>
                  </a:lnTo>
                  <a:lnTo>
                    <a:pt x="3149" y="24308"/>
                  </a:lnTo>
                  <a:lnTo>
                    <a:pt x="3149" y="23314"/>
                  </a:lnTo>
                  <a:lnTo>
                    <a:pt x="3149" y="22739"/>
                  </a:lnTo>
                  <a:lnTo>
                    <a:pt x="3149" y="21955"/>
                  </a:lnTo>
                  <a:lnTo>
                    <a:pt x="3149" y="21354"/>
                  </a:lnTo>
                  <a:lnTo>
                    <a:pt x="3149" y="20779"/>
                  </a:lnTo>
                  <a:lnTo>
                    <a:pt x="3149" y="20178"/>
                  </a:lnTo>
                  <a:lnTo>
                    <a:pt x="3149" y="19603"/>
                  </a:lnTo>
                  <a:lnTo>
                    <a:pt x="3149" y="18819"/>
                  </a:lnTo>
                  <a:lnTo>
                    <a:pt x="3149" y="18217"/>
                  </a:lnTo>
                  <a:lnTo>
                    <a:pt x="3149" y="17642"/>
                  </a:lnTo>
                  <a:lnTo>
                    <a:pt x="3149" y="17041"/>
                  </a:lnTo>
                  <a:lnTo>
                    <a:pt x="3149" y="16466"/>
                  </a:lnTo>
                  <a:lnTo>
                    <a:pt x="3149" y="15682"/>
                  </a:lnTo>
                  <a:lnTo>
                    <a:pt x="3149" y="15081"/>
                  </a:lnTo>
                  <a:lnTo>
                    <a:pt x="3149" y="14506"/>
                  </a:lnTo>
                  <a:lnTo>
                    <a:pt x="3149" y="13905"/>
                  </a:lnTo>
                  <a:lnTo>
                    <a:pt x="3149" y="13330"/>
                  </a:lnTo>
                  <a:lnTo>
                    <a:pt x="3149" y="12336"/>
                  </a:lnTo>
                  <a:lnTo>
                    <a:pt x="3149" y="11761"/>
                  </a:lnTo>
                  <a:lnTo>
                    <a:pt x="3149" y="10977"/>
                  </a:lnTo>
                  <a:lnTo>
                    <a:pt x="3149" y="10376"/>
                  </a:lnTo>
                  <a:lnTo>
                    <a:pt x="3149" y="9801"/>
                  </a:lnTo>
                  <a:lnTo>
                    <a:pt x="3149" y="9200"/>
                  </a:lnTo>
                  <a:lnTo>
                    <a:pt x="2545" y="9200"/>
                  </a:lnTo>
                  <a:lnTo>
                    <a:pt x="1968" y="9200"/>
                  </a:lnTo>
                  <a:lnTo>
                    <a:pt x="1180" y="9200"/>
                  </a:lnTo>
                  <a:lnTo>
                    <a:pt x="393" y="9200"/>
                  </a:lnTo>
                  <a:lnTo>
                    <a:pt x="0" y="8625"/>
                  </a:lnTo>
                </a:path>
                <a:path w="914400" h="305435">
                  <a:moveTo>
                    <a:pt x="17713" y="282129"/>
                  </a:moveTo>
                  <a:lnTo>
                    <a:pt x="17713" y="281737"/>
                  </a:lnTo>
                  <a:lnTo>
                    <a:pt x="17320" y="281554"/>
                  </a:lnTo>
                  <a:lnTo>
                    <a:pt x="16926" y="281554"/>
                  </a:lnTo>
                  <a:lnTo>
                    <a:pt x="16716" y="281162"/>
                  </a:lnTo>
                  <a:lnTo>
                    <a:pt x="16716" y="280770"/>
                  </a:lnTo>
                  <a:lnTo>
                    <a:pt x="16322" y="280561"/>
                  </a:lnTo>
                  <a:lnTo>
                    <a:pt x="16139" y="280561"/>
                  </a:lnTo>
                  <a:lnTo>
                    <a:pt x="4723" y="281162"/>
                  </a:lnTo>
                  <a:lnTo>
                    <a:pt x="6298" y="12336"/>
                  </a:lnTo>
                  <a:lnTo>
                    <a:pt x="35821" y="10768"/>
                  </a:lnTo>
                  <a:lnTo>
                    <a:pt x="34036" y="283123"/>
                  </a:lnTo>
                  <a:lnTo>
                    <a:pt x="17713" y="283698"/>
                  </a:lnTo>
                  <a:lnTo>
                    <a:pt x="17713" y="282129"/>
                  </a:lnTo>
                  <a:close/>
                </a:path>
              </a:pathLst>
            </a:custGeom>
            <a:ln w="3175">
              <a:solidFill>
                <a:srgbClr val="0000FF"/>
              </a:solidFill>
            </a:ln>
          </p:spPr>
          <p:txBody>
            <a:bodyPr wrap="square" lIns="0" tIns="0" rIns="0" bIns="0" rtlCol="0"/>
            <a:lstStyle/>
            <a:p>
              <a:endParaRPr/>
            </a:p>
          </p:txBody>
        </p:sp>
        <p:sp>
          <p:nvSpPr>
            <p:cNvPr id="151" name="object 148">
              <a:extLst>
                <a:ext uri="{FF2B5EF4-FFF2-40B4-BE49-F238E27FC236}">
                  <a16:creationId xmlns:a16="http://schemas.microsoft.com/office/drawing/2014/main" id="{EAE304F4-03B4-FA92-096E-5CDECED4847B}"/>
                </a:ext>
              </a:extLst>
            </p:cNvPr>
            <p:cNvSpPr/>
            <p:nvPr/>
          </p:nvSpPr>
          <p:spPr>
            <a:xfrm>
              <a:off x="1649374" y="2952622"/>
              <a:ext cx="914400" cy="307340"/>
            </a:xfrm>
            <a:custGeom>
              <a:avLst/>
              <a:gdLst/>
              <a:ahLst/>
              <a:cxnLst/>
              <a:rect l="l" t="t" r="r" b="b"/>
              <a:pathLst>
                <a:path w="914400" h="307339">
                  <a:moveTo>
                    <a:pt x="4114" y="306730"/>
                  </a:moveTo>
                  <a:lnTo>
                    <a:pt x="2882" y="305587"/>
                  </a:lnTo>
                  <a:lnTo>
                    <a:pt x="2400" y="305587"/>
                  </a:lnTo>
                  <a:lnTo>
                    <a:pt x="4114" y="306730"/>
                  </a:lnTo>
                  <a:close/>
                </a:path>
                <a:path w="914400" h="307339">
                  <a:moveTo>
                    <a:pt x="913993" y="238696"/>
                  </a:moveTo>
                  <a:lnTo>
                    <a:pt x="913422" y="237731"/>
                  </a:lnTo>
                  <a:lnTo>
                    <a:pt x="912812" y="237731"/>
                  </a:lnTo>
                  <a:lnTo>
                    <a:pt x="912241" y="237134"/>
                  </a:lnTo>
                  <a:lnTo>
                    <a:pt x="905941" y="237134"/>
                  </a:lnTo>
                  <a:lnTo>
                    <a:pt x="904951" y="237731"/>
                  </a:lnTo>
                  <a:lnTo>
                    <a:pt x="902398" y="237731"/>
                  </a:lnTo>
                  <a:lnTo>
                    <a:pt x="899248" y="237731"/>
                  </a:lnTo>
                  <a:lnTo>
                    <a:pt x="898652" y="238696"/>
                  </a:lnTo>
                  <a:lnTo>
                    <a:pt x="898067" y="239293"/>
                  </a:lnTo>
                  <a:lnTo>
                    <a:pt x="898067" y="239877"/>
                  </a:lnTo>
                  <a:lnTo>
                    <a:pt x="898067" y="240474"/>
                  </a:lnTo>
                  <a:lnTo>
                    <a:pt x="898067" y="241261"/>
                  </a:lnTo>
                  <a:lnTo>
                    <a:pt x="897280" y="241261"/>
                  </a:lnTo>
                  <a:lnTo>
                    <a:pt x="895502" y="241350"/>
                  </a:lnTo>
                  <a:lnTo>
                    <a:pt x="889381" y="240969"/>
                  </a:lnTo>
                  <a:lnTo>
                    <a:pt x="892746" y="242112"/>
                  </a:lnTo>
                  <a:lnTo>
                    <a:pt x="887018" y="241858"/>
                  </a:lnTo>
                  <a:lnTo>
                    <a:pt x="878357" y="241858"/>
                  </a:lnTo>
                  <a:lnTo>
                    <a:pt x="877785" y="242493"/>
                  </a:lnTo>
                  <a:lnTo>
                    <a:pt x="865581" y="242493"/>
                  </a:lnTo>
                  <a:lnTo>
                    <a:pt x="864971" y="243128"/>
                  </a:lnTo>
                  <a:lnTo>
                    <a:pt x="852385" y="243128"/>
                  </a:lnTo>
                  <a:lnTo>
                    <a:pt x="851992" y="243636"/>
                  </a:lnTo>
                  <a:lnTo>
                    <a:pt x="838809" y="243636"/>
                  </a:lnTo>
                  <a:lnTo>
                    <a:pt x="838212" y="244398"/>
                  </a:lnTo>
                  <a:lnTo>
                    <a:pt x="825817" y="244398"/>
                  </a:lnTo>
                  <a:lnTo>
                    <a:pt x="825220" y="245033"/>
                  </a:lnTo>
                  <a:lnTo>
                    <a:pt x="813015" y="245033"/>
                  </a:lnTo>
                  <a:lnTo>
                    <a:pt x="812228" y="245668"/>
                  </a:lnTo>
                  <a:lnTo>
                    <a:pt x="800023" y="245668"/>
                  </a:lnTo>
                  <a:lnTo>
                    <a:pt x="799426" y="246176"/>
                  </a:lnTo>
                  <a:lnTo>
                    <a:pt x="786244" y="246176"/>
                  </a:lnTo>
                  <a:lnTo>
                    <a:pt x="785456" y="246811"/>
                  </a:lnTo>
                  <a:lnTo>
                    <a:pt x="773264" y="246811"/>
                  </a:lnTo>
                  <a:lnTo>
                    <a:pt x="772655" y="247573"/>
                  </a:lnTo>
                  <a:lnTo>
                    <a:pt x="760272" y="247573"/>
                  </a:lnTo>
                  <a:lnTo>
                    <a:pt x="759663" y="248208"/>
                  </a:lnTo>
                  <a:lnTo>
                    <a:pt x="747458" y="248208"/>
                  </a:lnTo>
                  <a:lnTo>
                    <a:pt x="746861" y="248716"/>
                  </a:lnTo>
                  <a:lnTo>
                    <a:pt x="733475" y="248716"/>
                  </a:lnTo>
                  <a:lnTo>
                    <a:pt x="732904" y="249351"/>
                  </a:lnTo>
                  <a:lnTo>
                    <a:pt x="720699" y="249351"/>
                  </a:lnTo>
                  <a:lnTo>
                    <a:pt x="720090" y="250367"/>
                  </a:lnTo>
                  <a:lnTo>
                    <a:pt x="707707" y="250367"/>
                  </a:lnTo>
                  <a:lnTo>
                    <a:pt x="707097" y="250875"/>
                  </a:lnTo>
                  <a:lnTo>
                    <a:pt x="694893" y="250875"/>
                  </a:lnTo>
                  <a:lnTo>
                    <a:pt x="694105" y="251510"/>
                  </a:lnTo>
                  <a:lnTo>
                    <a:pt x="681304" y="251510"/>
                  </a:lnTo>
                  <a:lnTo>
                    <a:pt x="680732" y="252272"/>
                  </a:lnTo>
                  <a:lnTo>
                    <a:pt x="668134" y="252272"/>
                  </a:lnTo>
                  <a:lnTo>
                    <a:pt x="667740" y="252907"/>
                  </a:lnTo>
                  <a:lnTo>
                    <a:pt x="655142" y="252907"/>
                  </a:lnTo>
                  <a:lnTo>
                    <a:pt x="654532" y="253415"/>
                  </a:lnTo>
                  <a:lnTo>
                    <a:pt x="642150" y="253415"/>
                  </a:lnTo>
                  <a:lnTo>
                    <a:pt x="641553" y="254050"/>
                  </a:lnTo>
                  <a:lnTo>
                    <a:pt x="628738" y="254050"/>
                  </a:lnTo>
                  <a:lnTo>
                    <a:pt x="627951" y="254685"/>
                  </a:lnTo>
                  <a:lnTo>
                    <a:pt x="615746" y="254685"/>
                  </a:lnTo>
                  <a:lnTo>
                    <a:pt x="615175" y="255447"/>
                  </a:lnTo>
                  <a:lnTo>
                    <a:pt x="602576" y="255447"/>
                  </a:lnTo>
                  <a:lnTo>
                    <a:pt x="601980" y="255955"/>
                  </a:lnTo>
                  <a:lnTo>
                    <a:pt x="592137" y="255955"/>
                  </a:lnTo>
                  <a:lnTo>
                    <a:pt x="591553" y="256590"/>
                  </a:lnTo>
                  <a:lnTo>
                    <a:pt x="578561" y="256590"/>
                  </a:lnTo>
                  <a:lnTo>
                    <a:pt x="577964" y="257225"/>
                  </a:lnTo>
                  <a:lnTo>
                    <a:pt x="565759" y="257225"/>
                  </a:lnTo>
                  <a:lnTo>
                    <a:pt x="564972" y="257733"/>
                  </a:lnTo>
                  <a:lnTo>
                    <a:pt x="552170" y="257733"/>
                  </a:lnTo>
                  <a:lnTo>
                    <a:pt x="551586" y="258622"/>
                  </a:lnTo>
                  <a:lnTo>
                    <a:pt x="538200" y="258622"/>
                  </a:lnTo>
                  <a:lnTo>
                    <a:pt x="537603" y="259130"/>
                  </a:lnTo>
                  <a:lnTo>
                    <a:pt x="524814" y="259130"/>
                  </a:lnTo>
                  <a:lnTo>
                    <a:pt x="524040" y="260146"/>
                  </a:lnTo>
                  <a:lnTo>
                    <a:pt x="511835" y="260146"/>
                  </a:lnTo>
                  <a:lnTo>
                    <a:pt x="511225" y="260273"/>
                  </a:lnTo>
                  <a:lnTo>
                    <a:pt x="498233" y="260273"/>
                  </a:lnTo>
                  <a:lnTo>
                    <a:pt x="497636" y="261289"/>
                  </a:lnTo>
                  <a:lnTo>
                    <a:pt x="484454" y="261289"/>
                  </a:lnTo>
                  <a:lnTo>
                    <a:pt x="483857" y="261924"/>
                  </a:lnTo>
                  <a:lnTo>
                    <a:pt x="470865" y="261924"/>
                  </a:lnTo>
                  <a:lnTo>
                    <a:pt x="470293" y="262432"/>
                  </a:lnTo>
                  <a:lnTo>
                    <a:pt x="457873" y="262432"/>
                  </a:lnTo>
                  <a:lnTo>
                    <a:pt x="457301" y="263321"/>
                  </a:lnTo>
                  <a:lnTo>
                    <a:pt x="445096" y="263321"/>
                  </a:lnTo>
                  <a:lnTo>
                    <a:pt x="444487" y="263829"/>
                  </a:lnTo>
                  <a:lnTo>
                    <a:pt x="431901" y="263829"/>
                  </a:lnTo>
                  <a:lnTo>
                    <a:pt x="431507" y="264464"/>
                  </a:lnTo>
                  <a:lnTo>
                    <a:pt x="418909" y="264464"/>
                  </a:lnTo>
                  <a:lnTo>
                    <a:pt x="418299" y="264972"/>
                  </a:lnTo>
                  <a:lnTo>
                    <a:pt x="405307" y="264972"/>
                  </a:lnTo>
                  <a:lnTo>
                    <a:pt x="404736" y="265607"/>
                  </a:lnTo>
                  <a:lnTo>
                    <a:pt x="392531" y="265607"/>
                  </a:lnTo>
                  <a:lnTo>
                    <a:pt x="391744" y="266369"/>
                  </a:lnTo>
                  <a:lnTo>
                    <a:pt x="379539" y="266369"/>
                  </a:lnTo>
                  <a:lnTo>
                    <a:pt x="378942" y="267004"/>
                  </a:lnTo>
                  <a:lnTo>
                    <a:pt x="366344" y="267004"/>
                  </a:lnTo>
                  <a:lnTo>
                    <a:pt x="365734" y="267639"/>
                  </a:lnTo>
                  <a:lnTo>
                    <a:pt x="352742" y="267639"/>
                  </a:lnTo>
                  <a:lnTo>
                    <a:pt x="352171" y="268147"/>
                  </a:lnTo>
                  <a:lnTo>
                    <a:pt x="339763" y="268147"/>
                  </a:lnTo>
                  <a:lnTo>
                    <a:pt x="339178" y="268782"/>
                  </a:lnTo>
                  <a:lnTo>
                    <a:pt x="326974" y="268782"/>
                  </a:lnTo>
                  <a:lnTo>
                    <a:pt x="326377" y="269544"/>
                  </a:lnTo>
                  <a:lnTo>
                    <a:pt x="313982" y="269544"/>
                  </a:lnTo>
                  <a:lnTo>
                    <a:pt x="312991" y="270179"/>
                  </a:lnTo>
                  <a:lnTo>
                    <a:pt x="300189" y="270179"/>
                  </a:lnTo>
                  <a:lnTo>
                    <a:pt x="299605" y="271068"/>
                  </a:lnTo>
                  <a:lnTo>
                    <a:pt x="287197" y="271068"/>
                  </a:lnTo>
                  <a:lnTo>
                    <a:pt x="286613" y="271703"/>
                  </a:lnTo>
                  <a:lnTo>
                    <a:pt x="274408" y="271703"/>
                  </a:lnTo>
                  <a:lnTo>
                    <a:pt x="273621" y="272338"/>
                  </a:lnTo>
                  <a:lnTo>
                    <a:pt x="261429" y="272338"/>
                  </a:lnTo>
                  <a:lnTo>
                    <a:pt x="260819" y="272846"/>
                  </a:lnTo>
                  <a:lnTo>
                    <a:pt x="247650" y="272846"/>
                  </a:lnTo>
                  <a:lnTo>
                    <a:pt x="246862" y="273481"/>
                  </a:lnTo>
                  <a:lnTo>
                    <a:pt x="234632" y="273481"/>
                  </a:lnTo>
                  <a:lnTo>
                    <a:pt x="234048" y="274243"/>
                  </a:lnTo>
                  <a:lnTo>
                    <a:pt x="221640" y="274243"/>
                  </a:lnTo>
                  <a:lnTo>
                    <a:pt x="221068" y="274878"/>
                  </a:lnTo>
                  <a:lnTo>
                    <a:pt x="208864" y="274878"/>
                  </a:lnTo>
                  <a:lnTo>
                    <a:pt x="208254" y="275386"/>
                  </a:lnTo>
                  <a:lnTo>
                    <a:pt x="195262" y="275386"/>
                  </a:lnTo>
                  <a:lnTo>
                    <a:pt x="194297" y="276021"/>
                  </a:lnTo>
                  <a:lnTo>
                    <a:pt x="182092" y="276021"/>
                  </a:lnTo>
                  <a:lnTo>
                    <a:pt x="181483" y="276656"/>
                  </a:lnTo>
                  <a:lnTo>
                    <a:pt x="169075" y="276656"/>
                  </a:lnTo>
                  <a:lnTo>
                    <a:pt x="168503" y="277418"/>
                  </a:lnTo>
                  <a:lnTo>
                    <a:pt x="156298" y="277418"/>
                  </a:lnTo>
                  <a:lnTo>
                    <a:pt x="155511" y="277926"/>
                  </a:lnTo>
                  <a:lnTo>
                    <a:pt x="142697" y="277926"/>
                  </a:lnTo>
                  <a:lnTo>
                    <a:pt x="142125" y="278561"/>
                  </a:lnTo>
                  <a:lnTo>
                    <a:pt x="129527" y="278561"/>
                  </a:lnTo>
                  <a:lnTo>
                    <a:pt x="128739" y="279196"/>
                  </a:lnTo>
                  <a:lnTo>
                    <a:pt x="116535" y="279196"/>
                  </a:lnTo>
                  <a:lnTo>
                    <a:pt x="115938" y="279704"/>
                  </a:lnTo>
                  <a:lnTo>
                    <a:pt x="103517" y="279704"/>
                  </a:lnTo>
                  <a:lnTo>
                    <a:pt x="102946" y="280466"/>
                  </a:lnTo>
                  <a:lnTo>
                    <a:pt x="90144" y="280466"/>
                  </a:lnTo>
                  <a:lnTo>
                    <a:pt x="89357" y="281355"/>
                  </a:lnTo>
                  <a:lnTo>
                    <a:pt x="76758" y="281355"/>
                  </a:lnTo>
                  <a:lnTo>
                    <a:pt x="76568" y="281736"/>
                  </a:lnTo>
                  <a:lnTo>
                    <a:pt x="63969" y="281736"/>
                  </a:lnTo>
                  <a:lnTo>
                    <a:pt x="63373" y="282625"/>
                  </a:lnTo>
                  <a:lnTo>
                    <a:pt x="50990" y="282625"/>
                  </a:lnTo>
                  <a:lnTo>
                    <a:pt x="50380" y="283260"/>
                  </a:lnTo>
                  <a:lnTo>
                    <a:pt x="41910" y="283260"/>
                  </a:lnTo>
                  <a:lnTo>
                    <a:pt x="41325" y="282625"/>
                  </a:lnTo>
                  <a:lnTo>
                    <a:pt x="40538" y="282625"/>
                  </a:lnTo>
                  <a:lnTo>
                    <a:pt x="39941" y="281736"/>
                  </a:lnTo>
                  <a:lnTo>
                    <a:pt x="39357" y="281736"/>
                  </a:lnTo>
                  <a:lnTo>
                    <a:pt x="39357" y="281254"/>
                  </a:lnTo>
                  <a:lnTo>
                    <a:pt x="38176" y="279679"/>
                  </a:lnTo>
                  <a:lnTo>
                    <a:pt x="38176" y="278841"/>
                  </a:lnTo>
                  <a:lnTo>
                    <a:pt x="37388" y="278841"/>
                  </a:lnTo>
                  <a:lnTo>
                    <a:pt x="37388" y="232029"/>
                  </a:lnTo>
                  <a:lnTo>
                    <a:pt x="38176" y="231457"/>
                  </a:lnTo>
                  <a:lnTo>
                    <a:pt x="38176" y="142036"/>
                  </a:lnTo>
                  <a:lnTo>
                    <a:pt x="38760" y="141643"/>
                  </a:lnTo>
                  <a:lnTo>
                    <a:pt x="38760" y="53022"/>
                  </a:lnTo>
                  <a:lnTo>
                    <a:pt x="39357" y="52235"/>
                  </a:lnTo>
                  <a:lnTo>
                    <a:pt x="39357" y="7721"/>
                  </a:lnTo>
                  <a:lnTo>
                    <a:pt x="41910" y="7721"/>
                  </a:lnTo>
                  <a:lnTo>
                    <a:pt x="42506" y="7150"/>
                  </a:lnTo>
                  <a:lnTo>
                    <a:pt x="42506" y="1270"/>
                  </a:lnTo>
                  <a:lnTo>
                    <a:pt x="41910" y="482"/>
                  </a:lnTo>
                  <a:lnTo>
                    <a:pt x="39357" y="482"/>
                  </a:lnTo>
                  <a:lnTo>
                    <a:pt x="38760" y="482"/>
                  </a:lnTo>
                  <a:lnTo>
                    <a:pt x="38176" y="482"/>
                  </a:lnTo>
                  <a:lnTo>
                    <a:pt x="37388" y="482"/>
                  </a:lnTo>
                  <a:lnTo>
                    <a:pt x="37388" y="0"/>
                  </a:lnTo>
                  <a:lnTo>
                    <a:pt x="37096" y="0"/>
                  </a:lnTo>
                  <a:lnTo>
                    <a:pt x="37096" y="11404"/>
                  </a:lnTo>
                  <a:lnTo>
                    <a:pt x="37096" y="278841"/>
                  </a:lnTo>
                  <a:lnTo>
                    <a:pt x="37084" y="11404"/>
                  </a:lnTo>
                  <a:lnTo>
                    <a:pt x="37096" y="0"/>
                  </a:lnTo>
                  <a:lnTo>
                    <a:pt x="36017" y="0"/>
                  </a:lnTo>
                  <a:lnTo>
                    <a:pt x="36017" y="11404"/>
                  </a:lnTo>
                  <a:lnTo>
                    <a:pt x="36017" y="154863"/>
                  </a:lnTo>
                  <a:lnTo>
                    <a:pt x="35814" y="11404"/>
                  </a:lnTo>
                  <a:lnTo>
                    <a:pt x="36017" y="11404"/>
                  </a:lnTo>
                  <a:lnTo>
                    <a:pt x="36017" y="0"/>
                  </a:lnTo>
                  <a:lnTo>
                    <a:pt x="35801" y="0"/>
                  </a:lnTo>
                  <a:lnTo>
                    <a:pt x="35801" y="11404"/>
                  </a:lnTo>
                  <a:lnTo>
                    <a:pt x="34036" y="283603"/>
                  </a:lnTo>
                  <a:lnTo>
                    <a:pt x="17703" y="284175"/>
                  </a:lnTo>
                  <a:lnTo>
                    <a:pt x="17703" y="282219"/>
                  </a:lnTo>
                  <a:lnTo>
                    <a:pt x="17310" y="282028"/>
                  </a:lnTo>
                  <a:lnTo>
                    <a:pt x="16916" y="282028"/>
                  </a:lnTo>
                  <a:lnTo>
                    <a:pt x="16713" y="281647"/>
                  </a:lnTo>
                  <a:lnTo>
                    <a:pt x="16713" y="281254"/>
                  </a:lnTo>
                  <a:lnTo>
                    <a:pt x="16319" y="281038"/>
                  </a:lnTo>
                  <a:lnTo>
                    <a:pt x="16129" y="281038"/>
                  </a:lnTo>
                  <a:lnTo>
                    <a:pt x="4724" y="281647"/>
                  </a:lnTo>
                  <a:lnTo>
                    <a:pt x="4546" y="284035"/>
                  </a:lnTo>
                  <a:lnTo>
                    <a:pt x="4546" y="281368"/>
                  </a:lnTo>
                  <a:lnTo>
                    <a:pt x="5105" y="281368"/>
                  </a:lnTo>
                  <a:lnTo>
                    <a:pt x="5105" y="148285"/>
                  </a:lnTo>
                  <a:lnTo>
                    <a:pt x="5765" y="148285"/>
                  </a:lnTo>
                  <a:lnTo>
                    <a:pt x="5765" y="55765"/>
                  </a:lnTo>
                  <a:lnTo>
                    <a:pt x="6172" y="55765"/>
                  </a:lnTo>
                  <a:lnTo>
                    <a:pt x="6172" y="12674"/>
                  </a:lnTo>
                  <a:lnTo>
                    <a:pt x="5676" y="12674"/>
                  </a:lnTo>
                  <a:lnTo>
                    <a:pt x="5676" y="7556"/>
                  </a:lnTo>
                  <a:lnTo>
                    <a:pt x="6299" y="12814"/>
                  </a:lnTo>
                  <a:lnTo>
                    <a:pt x="35433" y="11277"/>
                  </a:lnTo>
                  <a:lnTo>
                    <a:pt x="35433" y="11404"/>
                  </a:lnTo>
                  <a:lnTo>
                    <a:pt x="35801" y="11404"/>
                  </a:lnTo>
                  <a:lnTo>
                    <a:pt x="35801" y="0"/>
                  </a:lnTo>
                  <a:lnTo>
                    <a:pt x="35496" y="0"/>
                  </a:lnTo>
                  <a:lnTo>
                    <a:pt x="35496" y="1270"/>
                  </a:lnTo>
                  <a:lnTo>
                    <a:pt x="35433" y="6426"/>
                  </a:lnTo>
                  <a:lnTo>
                    <a:pt x="35026" y="1270"/>
                  </a:lnTo>
                  <a:lnTo>
                    <a:pt x="21043" y="1270"/>
                  </a:lnTo>
                  <a:lnTo>
                    <a:pt x="20459" y="1841"/>
                  </a:lnTo>
                  <a:lnTo>
                    <a:pt x="6870" y="1841"/>
                  </a:lnTo>
                  <a:lnTo>
                    <a:pt x="6299" y="2832"/>
                  </a:lnTo>
                  <a:lnTo>
                    <a:pt x="5676" y="2832"/>
                  </a:lnTo>
                  <a:lnTo>
                    <a:pt x="5676" y="2527"/>
                  </a:lnTo>
                  <a:lnTo>
                    <a:pt x="3670" y="2527"/>
                  </a:lnTo>
                  <a:lnTo>
                    <a:pt x="3670" y="2832"/>
                  </a:lnTo>
                  <a:lnTo>
                    <a:pt x="3670" y="7505"/>
                  </a:lnTo>
                  <a:lnTo>
                    <a:pt x="3670" y="12674"/>
                  </a:lnTo>
                  <a:lnTo>
                    <a:pt x="3670" y="7505"/>
                  </a:lnTo>
                  <a:lnTo>
                    <a:pt x="3670" y="2832"/>
                  </a:lnTo>
                  <a:lnTo>
                    <a:pt x="3149" y="2832"/>
                  </a:lnTo>
                  <a:lnTo>
                    <a:pt x="393" y="2832"/>
                  </a:lnTo>
                  <a:lnTo>
                    <a:pt x="0" y="3009"/>
                  </a:lnTo>
                  <a:lnTo>
                    <a:pt x="0" y="9105"/>
                  </a:lnTo>
                  <a:lnTo>
                    <a:pt x="393" y="9677"/>
                  </a:lnTo>
                  <a:lnTo>
                    <a:pt x="3149" y="9677"/>
                  </a:lnTo>
                  <a:lnTo>
                    <a:pt x="3149" y="55372"/>
                  </a:lnTo>
                  <a:lnTo>
                    <a:pt x="3378" y="34366"/>
                  </a:lnTo>
                  <a:lnTo>
                    <a:pt x="3378" y="55765"/>
                  </a:lnTo>
                  <a:lnTo>
                    <a:pt x="3136" y="55765"/>
                  </a:lnTo>
                  <a:lnTo>
                    <a:pt x="3149" y="55372"/>
                  </a:lnTo>
                  <a:lnTo>
                    <a:pt x="2844" y="55765"/>
                  </a:lnTo>
                  <a:lnTo>
                    <a:pt x="2540" y="56146"/>
                  </a:lnTo>
                  <a:lnTo>
                    <a:pt x="2540" y="147916"/>
                  </a:lnTo>
                  <a:lnTo>
                    <a:pt x="2844" y="101650"/>
                  </a:lnTo>
                  <a:lnTo>
                    <a:pt x="2844" y="148285"/>
                  </a:lnTo>
                  <a:lnTo>
                    <a:pt x="2527" y="148285"/>
                  </a:lnTo>
                  <a:lnTo>
                    <a:pt x="2540" y="147916"/>
                  </a:lnTo>
                  <a:lnTo>
                    <a:pt x="2260" y="148285"/>
                  </a:lnTo>
                  <a:lnTo>
                    <a:pt x="1968" y="148704"/>
                  </a:lnTo>
                  <a:lnTo>
                    <a:pt x="1968" y="239293"/>
                  </a:lnTo>
                  <a:lnTo>
                    <a:pt x="2247" y="194627"/>
                  </a:lnTo>
                  <a:lnTo>
                    <a:pt x="2247" y="239547"/>
                  </a:lnTo>
                  <a:lnTo>
                    <a:pt x="2260" y="281368"/>
                  </a:lnTo>
                  <a:lnTo>
                    <a:pt x="2057" y="281368"/>
                  </a:lnTo>
                  <a:lnTo>
                    <a:pt x="2057" y="240817"/>
                  </a:lnTo>
                  <a:lnTo>
                    <a:pt x="2159" y="239547"/>
                  </a:lnTo>
                  <a:lnTo>
                    <a:pt x="1562" y="239547"/>
                  </a:lnTo>
                  <a:lnTo>
                    <a:pt x="1562" y="240817"/>
                  </a:lnTo>
                  <a:lnTo>
                    <a:pt x="1181" y="240817"/>
                  </a:lnTo>
                  <a:lnTo>
                    <a:pt x="1181" y="285178"/>
                  </a:lnTo>
                  <a:lnTo>
                    <a:pt x="1257" y="286448"/>
                  </a:lnTo>
                  <a:lnTo>
                    <a:pt x="1968" y="286448"/>
                  </a:lnTo>
                  <a:lnTo>
                    <a:pt x="4356" y="286448"/>
                  </a:lnTo>
                  <a:lnTo>
                    <a:pt x="4330" y="286918"/>
                  </a:lnTo>
                  <a:lnTo>
                    <a:pt x="5118" y="286918"/>
                  </a:lnTo>
                  <a:lnTo>
                    <a:pt x="5689" y="286346"/>
                  </a:lnTo>
                  <a:lnTo>
                    <a:pt x="12979" y="286346"/>
                  </a:lnTo>
                  <a:lnTo>
                    <a:pt x="12979" y="289483"/>
                  </a:lnTo>
                  <a:lnTo>
                    <a:pt x="9448" y="289483"/>
                  </a:lnTo>
                  <a:lnTo>
                    <a:pt x="8839" y="290055"/>
                  </a:lnTo>
                  <a:lnTo>
                    <a:pt x="4330" y="290055"/>
                  </a:lnTo>
                  <a:lnTo>
                    <a:pt x="3721" y="290055"/>
                  </a:lnTo>
                  <a:lnTo>
                    <a:pt x="2540" y="290055"/>
                  </a:lnTo>
                  <a:lnTo>
                    <a:pt x="1968" y="290664"/>
                  </a:lnTo>
                  <a:lnTo>
                    <a:pt x="1181" y="291439"/>
                  </a:lnTo>
                  <a:lnTo>
                    <a:pt x="1181" y="294182"/>
                  </a:lnTo>
                  <a:lnTo>
                    <a:pt x="1968" y="294792"/>
                  </a:lnTo>
                  <a:lnTo>
                    <a:pt x="3721" y="294792"/>
                  </a:lnTo>
                  <a:lnTo>
                    <a:pt x="3721" y="299288"/>
                  </a:lnTo>
                  <a:lnTo>
                    <a:pt x="1968" y="299288"/>
                  </a:lnTo>
                  <a:lnTo>
                    <a:pt x="1181" y="299885"/>
                  </a:lnTo>
                  <a:lnTo>
                    <a:pt x="1181" y="303022"/>
                  </a:lnTo>
                  <a:lnTo>
                    <a:pt x="1181" y="303987"/>
                  </a:lnTo>
                  <a:lnTo>
                    <a:pt x="2882" y="305587"/>
                  </a:lnTo>
                  <a:lnTo>
                    <a:pt x="6299" y="305765"/>
                  </a:lnTo>
                  <a:lnTo>
                    <a:pt x="8839" y="305765"/>
                  </a:lnTo>
                  <a:lnTo>
                    <a:pt x="9448" y="305168"/>
                  </a:lnTo>
                  <a:lnTo>
                    <a:pt x="14160" y="305168"/>
                  </a:lnTo>
                  <a:lnTo>
                    <a:pt x="16129" y="305168"/>
                  </a:lnTo>
                  <a:lnTo>
                    <a:pt x="16713" y="304596"/>
                  </a:lnTo>
                  <a:lnTo>
                    <a:pt x="16713" y="303987"/>
                  </a:lnTo>
                  <a:lnTo>
                    <a:pt x="17310" y="303022"/>
                  </a:lnTo>
                  <a:lnTo>
                    <a:pt x="17310" y="297319"/>
                  </a:lnTo>
                  <a:lnTo>
                    <a:pt x="17894" y="296748"/>
                  </a:lnTo>
                  <a:lnTo>
                    <a:pt x="17894" y="293611"/>
                  </a:lnTo>
                  <a:lnTo>
                    <a:pt x="18491" y="293014"/>
                  </a:lnTo>
                  <a:lnTo>
                    <a:pt x="19278" y="292227"/>
                  </a:lnTo>
                  <a:lnTo>
                    <a:pt x="19862" y="291439"/>
                  </a:lnTo>
                  <a:lnTo>
                    <a:pt x="21043" y="290055"/>
                  </a:lnTo>
                  <a:lnTo>
                    <a:pt x="27736" y="290055"/>
                  </a:lnTo>
                  <a:lnTo>
                    <a:pt x="28333" y="289483"/>
                  </a:lnTo>
                  <a:lnTo>
                    <a:pt x="34239" y="289483"/>
                  </a:lnTo>
                  <a:lnTo>
                    <a:pt x="36207" y="289483"/>
                  </a:lnTo>
                  <a:lnTo>
                    <a:pt x="36195" y="288975"/>
                  </a:lnTo>
                  <a:lnTo>
                    <a:pt x="36804" y="288975"/>
                  </a:lnTo>
                  <a:lnTo>
                    <a:pt x="37084" y="288975"/>
                  </a:lnTo>
                  <a:lnTo>
                    <a:pt x="38176" y="288975"/>
                  </a:lnTo>
                  <a:lnTo>
                    <a:pt x="38176" y="289483"/>
                  </a:lnTo>
                  <a:lnTo>
                    <a:pt x="39357" y="289483"/>
                  </a:lnTo>
                  <a:lnTo>
                    <a:pt x="40538" y="289483"/>
                  </a:lnTo>
                  <a:lnTo>
                    <a:pt x="41325" y="288975"/>
                  </a:lnTo>
                  <a:lnTo>
                    <a:pt x="50380" y="288975"/>
                  </a:lnTo>
                  <a:lnTo>
                    <a:pt x="56489" y="289102"/>
                  </a:lnTo>
                  <a:lnTo>
                    <a:pt x="55905" y="288975"/>
                  </a:lnTo>
                  <a:lnTo>
                    <a:pt x="51168" y="287959"/>
                  </a:lnTo>
                  <a:lnTo>
                    <a:pt x="57073" y="288340"/>
                  </a:lnTo>
                  <a:lnTo>
                    <a:pt x="67310" y="288340"/>
                  </a:lnTo>
                  <a:lnTo>
                    <a:pt x="67703" y="287959"/>
                  </a:lnTo>
                  <a:lnTo>
                    <a:pt x="68097" y="287578"/>
                  </a:lnTo>
                  <a:lnTo>
                    <a:pt x="80302" y="287578"/>
                  </a:lnTo>
                  <a:lnTo>
                    <a:pt x="80899" y="286943"/>
                  </a:lnTo>
                  <a:lnTo>
                    <a:pt x="93891" y="286943"/>
                  </a:lnTo>
                  <a:lnTo>
                    <a:pt x="94462" y="286435"/>
                  </a:lnTo>
                  <a:lnTo>
                    <a:pt x="102946" y="286435"/>
                  </a:lnTo>
                  <a:lnTo>
                    <a:pt x="109448" y="286829"/>
                  </a:lnTo>
                  <a:lnTo>
                    <a:pt x="108216" y="286435"/>
                  </a:lnTo>
                  <a:lnTo>
                    <a:pt x="104914" y="285419"/>
                  </a:lnTo>
                  <a:lnTo>
                    <a:pt x="110236" y="285800"/>
                  </a:lnTo>
                  <a:lnTo>
                    <a:pt x="120078" y="285800"/>
                  </a:lnTo>
                  <a:lnTo>
                    <a:pt x="120510" y="285419"/>
                  </a:lnTo>
                  <a:lnTo>
                    <a:pt x="120662" y="285292"/>
                  </a:lnTo>
                  <a:lnTo>
                    <a:pt x="133464" y="285292"/>
                  </a:lnTo>
                  <a:lnTo>
                    <a:pt x="134251" y="284403"/>
                  </a:lnTo>
                  <a:lnTo>
                    <a:pt x="146456" y="284403"/>
                  </a:lnTo>
                  <a:lnTo>
                    <a:pt x="147027" y="283895"/>
                  </a:lnTo>
                  <a:lnTo>
                    <a:pt x="159448" y="283895"/>
                  </a:lnTo>
                  <a:lnTo>
                    <a:pt x="160020" y="283260"/>
                  </a:lnTo>
                  <a:lnTo>
                    <a:pt x="172834" y="283260"/>
                  </a:lnTo>
                  <a:lnTo>
                    <a:pt x="173799" y="282625"/>
                  </a:lnTo>
                  <a:lnTo>
                    <a:pt x="186207" y="282625"/>
                  </a:lnTo>
                  <a:lnTo>
                    <a:pt x="186817" y="281736"/>
                  </a:lnTo>
                  <a:lnTo>
                    <a:pt x="199593" y="281736"/>
                  </a:lnTo>
                  <a:lnTo>
                    <a:pt x="200380" y="281355"/>
                  </a:lnTo>
                  <a:lnTo>
                    <a:pt x="212585" y="281355"/>
                  </a:lnTo>
                  <a:lnTo>
                    <a:pt x="213194" y="280466"/>
                  </a:lnTo>
                  <a:lnTo>
                    <a:pt x="225577" y="280466"/>
                  </a:lnTo>
                  <a:lnTo>
                    <a:pt x="226364" y="279704"/>
                  </a:lnTo>
                  <a:lnTo>
                    <a:pt x="239382" y="279704"/>
                  </a:lnTo>
                  <a:lnTo>
                    <a:pt x="239953" y="279196"/>
                  </a:lnTo>
                  <a:lnTo>
                    <a:pt x="252374" y="279196"/>
                  </a:lnTo>
                  <a:lnTo>
                    <a:pt x="252945" y="278561"/>
                  </a:lnTo>
                  <a:lnTo>
                    <a:pt x="265760" y="278561"/>
                  </a:lnTo>
                  <a:lnTo>
                    <a:pt x="266547" y="277926"/>
                  </a:lnTo>
                  <a:lnTo>
                    <a:pt x="278739" y="277926"/>
                  </a:lnTo>
                  <a:lnTo>
                    <a:pt x="279323" y="277418"/>
                  </a:lnTo>
                  <a:lnTo>
                    <a:pt x="291731" y="277418"/>
                  </a:lnTo>
                  <a:lnTo>
                    <a:pt x="292519" y="276656"/>
                  </a:lnTo>
                  <a:lnTo>
                    <a:pt x="305511" y="276656"/>
                  </a:lnTo>
                  <a:lnTo>
                    <a:pt x="306120" y="276021"/>
                  </a:lnTo>
                  <a:lnTo>
                    <a:pt x="318503" y="276021"/>
                  </a:lnTo>
                  <a:lnTo>
                    <a:pt x="319100" y="275386"/>
                  </a:lnTo>
                  <a:lnTo>
                    <a:pt x="331304" y="275386"/>
                  </a:lnTo>
                  <a:lnTo>
                    <a:pt x="331889" y="274878"/>
                  </a:lnTo>
                  <a:lnTo>
                    <a:pt x="345274" y="274878"/>
                  </a:lnTo>
                  <a:lnTo>
                    <a:pt x="345478" y="274243"/>
                  </a:lnTo>
                  <a:lnTo>
                    <a:pt x="358076" y="274243"/>
                  </a:lnTo>
                  <a:lnTo>
                    <a:pt x="358648" y="273481"/>
                  </a:lnTo>
                  <a:lnTo>
                    <a:pt x="371665" y="273481"/>
                  </a:lnTo>
                  <a:lnTo>
                    <a:pt x="372249" y="272846"/>
                  </a:lnTo>
                  <a:lnTo>
                    <a:pt x="384657" y="272846"/>
                  </a:lnTo>
                  <a:lnTo>
                    <a:pt x="385241" y="272338"/>
                  </a:lnTo>
                  <a:lnTo>
                    <a:pt x="397433" y="272338"/>
                  </a:lnTo>
                  <a:lnTo>
                    <a:pt x="398043" y="271703"/>
                  </a:lnTo>
                  <a:lnTo>
                    <a:pt x="411429" y="271703"/>
                  </a:lnTo>
                  <a:lnTo>
                    <a:pt x="412000" y="271068"/>
                  </a:lnTo>
                  <a:lnTo>
                    <a:pt x="424205" y="271068"/>
                  </a:lnTo>
                  <a:lnTo>
                    <a:pt x="424815" y="270179"/>
                  </a:lnTo>
                  <a:lnTo>
                    <a:pt x="437222" y="270179"/>
                  </a:lnTo>
                  <a:lnTo>
                    <a:pt x="437794" y="269544"/>
                  </a:lnTo>
                  <a:lnTo>
                    <a:pt x="450786" y="269544"/>
                  </a:lnTo>
                  <a:lnTo>
                    <a:pt x="451396" y="268782"/>
                  </a:lnTo>
                  <a:lnTo>
                    <a:pt x="463994" y="268782"/>
                  </a:lnTo>
                  <a:lnTo>
                    <a:pt x="464566" y="268147"/>
                  </a:lnTo>
                  <a:lnTo>
                    <a:pt x="476770" y="268147"/>
                  </a:lnTo>
                  <a:lnTo>
                    <a:pt x="477558" y="267639"/>
                  </a:lnTo>
                  <a:lnTo>
                    <a:pt x="489762" y="267639"/>
                  </a:lnTo>
                  <a:lnTo>
                    <a:pt x="490359" y="267004"/>
                  </a:lnTo>
                  <a:lnTo>
                    <a:pt x="503351" y="267004"/>
                  </a:lnTo>
                  <a:lnTo>
                    <a:pt x="503961" y="266369"/>
                  </a:lnTo>
                  <a:lnTo>
                    <a:pt x="516166" y="266369"/>
                  </a:lnTo>
                  <a:lnTo>
                    <a:pt x="516953" y="265607"/>
                  </a:lnTo>
                  <a:lnTo>
                    <a:pt x="529539" y="265607"/>
                  </a:lnTo>
                  <a:lnTo>
                    <a:pt x="530123" y="264972"/>
                  </a:lnTo>
                  <a:lnTo>
                    <a:pt x="542328" y="264972"/>
                  </a:lnTo>
                  <a:lnTo>
                    <a:pt x="542925" y="264464"/>
                  </a:lnTo>
                  <a:lnTo>
                    <a:pt x="555320" y="264464"/>
                  </a:lnTo>
                  <a:lnTo>
                    <a:pt x="555917" y="263829"/>
                  </a:lnTo>
                  <a:lnTo>
                    <a:pt x="568121" y="263829"/>
                  </a:lnTo>
                  <a:lnTo>
                    <a:pt x="568909" y="263321"/>
                  </a:lnTo>
                  <a:lnTo>
                    <a:pt x="581113" y="263321"/>
                  </a:lnTo>
                  <a:lnTo>
                    <a:pt x="581710" y="262432"/>
                  </a:lnTo>
                  <a:lnTo>
                    <a:pt x="596277" y="262432"/>
                  </a:lnTo>
                  <a:lnTo>
                    <a:pt x="596861" y="261924"/>
                  </a:lnTo>
                  <a:lnTo>
                    <a:pt x="609053" y="261924"/>
                  </a:lnTo>
                  <a:lnTo>
                    <a:pt x="609841" y="261289"/>
                  </a:lnTo>
                  <a:lnTo>
                    <a:pt x="622655" y="261289"/>
                  </a:lnTo>
                  <a:lnTo>
                    <a:pt x="623227" y="260273"/>
                  </a:lnTo>
                  <a:lnTo>
                    <a:pt x="624014" y="260273"/>
                  </a:lnTo>
                  <a:lnTo>
                    <a:pt x="632307" y="260527"/>
                  </a:lnTo>
                  <a:lnTo>
                    <a:pt x="639978" y="259892"/>
                  </a:lnTo>
                  <a:lnTo>
                    <a:pt x="648246" y="260146"/>
                  </a:lnTo>
                  <a:lnTo>
                    <a:pt x="648843" y="260146"/>
                  </a:lnTo>
                  <a:lnTo>
                    <a:pt x="648982" y="259892"/>
                  </a:lnTo>
                  <a:lnTo>
                    <a:pt x="649414" y="259130"/>
                  </a:lnTo>
                  <a:lnTo>
                    <a:pt x="662406" y="259130"/>
                  </a:lnTo>
                  <a:lnTo>
                    <a:pt x="663016" y="258622"/>
                  </a:lnTo>
                  <a:lnTo>
                    <a:pt x="675220" y="258622"/>
                  </a:lnTo>
                  <a:lnTo>
                    <a:pt x="676008" y="257733"/>
                  </a:lnTo>
                  <a:lnTo>
                    <a:pt x="688784" y="257733"/>
                  </a:lnTo>
                  <a:lnTo>
                    <a:pt x="689394" y="257225"/>
                  </a:lnTo>
                  <a:lnTo>
                    <a:pt x="701979" y="257225"/>
                  </a:lnTo>
                  <a:lnTo>
                    <a:pt x="702767" y="256590"/>
                  </a:lnTo>
                  <a:lnTo>
                    <a:pt x="714971" y="256590"/>
                  </a:lnTo>
                  <a:lnTo>
                    <a:pt x="715581" y="255955"/>
                  </a:lnTo>
                  <a:lnTo>
                    <a:pt x="728573" y="255955"/>
                  </a:lnTo>
                  <a:lnTo>
                    <a:pt x="729145" y="255447"/>
                  </a:lnTo>
                  <a:lnTo>
                    <a:pt x="741349" y="255447"/>
                  </a:lnTo>
                  <a:lnTo>
                    <a:pt x="742137" y="254685"/>
                  </a:lnTo>
                  <a:lnTo>
                    <a:pt x="755332" y="254685"/>
                  </a:lnTo>
                  <a:lnTo>
                    <a:pt x="755916" y="254050"/>
                  </a:lnTo>
                  <a:lnTo>
                    <a:pt x="768146" y="254050"/>
                  </a:lnTo>
                  <a:lnTo>
                    <a:pt x="768934" y="253415"/>
                  </a:lnTo>
                  <a:lnTo>
                    <a:pt x="781126" y="253415"/>
                  </a:lnTo>
                  <a:lnTo>
                    <a:pt x="781710" y="252907"/>
                  </a:lnTo>
                  <a:lnTo>
                    <a:pt x="794702" y="252907"/>
                  </a:lnTo>
                  <a:lnTo>
                    <a:pt x="795299" y="252272"/>
                  </a:lnTo>
                  <a:lnTo>
                    <a:pt x="807504" y="252272"/>
                  </a:lnTo>
                  <a:lnTo>
                    <a:pt x="808291" y="251510"/>
                  </a:lnTo>
                  <a:lnTo>
                    <a:pt x="820889" y="251510"/>
                  </a:lnTo>
                  <a:lnTo>
                    <a:pt x="821461" y="250875"/>
                  </a:lnTo>
                  <a:lnTo>
                    <a:pt x="834275" y="250875"/>
                  </a:lnTo>
                  <a:lnTo>
                    <a:pt x="835063" y="250367"/>
                  </a:lnTo>
                  <a:lnTo>
                    <a:pt x="847267" y="250367"/>
                  </a:lnTo>
                  <a:lnTo>
                    <a:pt x="847864" y="249351"/>
                  </a:lnTo>
                  <a:lnTo>
                    <a:pt x="860856" y="249351"/>
                  </a:lnTo>
                  <a:lnTo>
                    <a:pt x="861441" y="248716"/>
                  </a:lnTo>
                  <a:lnTo>
                    <a:pt x="874026" y="248716"/>
                  </a:lnTo>
                  <a:lnTo>
                    <a:pt x="874636" y="248208"/>
                  </a:lnTo>
                  <a:lnTo>
                    <a:pt x="887018" y="248208"/>
                  </a:lnTo>
                  <a:lnTo>
                    <a:pt x="887628" y="247573"/>
                  </a:lnTo>
                  <a:lnTo>
                    <a:pt x="894130" y="247573"/>
                  </a:lnTo>
                  <a:lnTo>
                    <a:pt x="894524" y="248208"/>
                  </a:lnTo>
                  <a:lnTo>
                    <a:pt x="895502" y="248208"/>
                  </a:lnTo>
                  <a:lnTo>
                    <a:pt x="896683" y="249351"/>
                  </a:lnTo>
                  <a:lnTo>
                    <a:pt x="897280" y="250367"/>
                  </a:lnTo>
                  <a:lnTo>
                    <a:pt x="897280" y="260083"/>
                  </a:lnTo>
                  <a:lnTo>
                    <a:pt x="898067" y="260261"/>
                  </a:lnTo>
                  <a:lnTo>
                    <a:pt x="898652" y="261251"/>
                  </a:lnTo>
                  <a:lnTo>
                    <a:pt x="899248" y="261835"/>
                  </a:lnTo>
                  <a:lnTo>
                    <a:pt x="901801" y="261835"/>
                  </a:lnTo>
                  <a:lnTo>
                    <a:pt x="902398" y="261835"/>
                  </a:lnTo>
                  <a:lnTo>
                    <a:pt x="904951" y="261835"/>
                  </a:lnTo>
                  <a:lnTo>
                    <a:pt x="905941" y="261251"/>
                  </a:lnTo>
                  <a:lnTo>
                    <a:pt x="910844" y="261251"/>
                  </a:lnTo>
                  <a:lnTo>
                    <a:pt x="911453" y="261251"/>
                  </a:lnTo>
                  <a:lnTo>
                    <a:pt x="912241" y="261251"/>
                  </a:lnTo>
                  <a:lnTo>
                    <a:pt x="912812" y="260261"/>
                  </a:lnTo>
                  <a:lnTo>
                    <a:pt x="911453" y="260261"/>
                  </a:lnTo>
                  <a:lnTo>
                    <a:pt x="911453" y="260083"/>
                  </a:lnTo>
                  <a:lnTo>
                    <a:pt x="913422" y="260083"/>
                  </a:lnTo>
                  <a:lnTo>
                    <a:pt x="913993" y="259080"/>
                  </a:lnTo>
                  <a:lnTo>
                    <a:pt x="913993" y="255371"/>
                  </a:lnTo>
                  <a:lnTo>
                    <a:pt x="913422" y="254584"/>
                  </a:lnTo>
                  <a:lnTo>
                    <a:pt x="911453" y="254584"/>
                  </a:lnTo>
                  <a:lnTo>
                    <a:pt x="911453" y="250278"/>
                  </a:lnTo>
                  <a:lnTo>
                    <a:pt x="913422" y="250278"/>
                  </a:lnTo>
                  <a:lnTo>
                    <a:pt x="913993" y="249288"/>
                  </a:lnTo>
                  <a:lnTo>
                    <a:pt x="913993" y="246151"/>
                  </a:lnTo>
                  <a:lnTo>
                    <a:pt x="913422" y="245567"/>
                  </a:lnTo>
                  <a:lnTo>
                    <a:pt x="911453" y="245567"/>
                  </a:lnTo>
                  <a:lnTo>
                    <a:pt x="908304" y="245567"/>
                  </a:lnTo>
                  <a:lnTo>
                    <a:pt x="907694" y="246151"/>
                  </a:lnTo>
                  <a:lnTo>
                    <a:pt x="902398" y="246151"/>
                  </a:lnTo>
                  <a:lnTo>
                    <a:pt x="902398" y="242430"/>
                  </a:lnTo>
                  <a:lnTo>
                    <a:pt x="907694" y="242430"/>
                  </a:lnTo>
                  <a:lnTo>
                    <a:pt x="908304" y="241833"/>
                  </a:lnTo>
                  <a:lnTo>
                    <a:pt x="913422" y="241833"/>
                  </a:lnTo>
                  <a:lnTo>
                    <a:pt x="913993" y="241261"/>
                  </a:lnTo>
                  <a:lnTo>
                    <a:pt x="913993" y="238696"/>
                  </a:lnTo>
                  <a:close/>
                </a:path>
              </a:pathLst>
            </a:custGeom>
            <a:solidFill>
              <a:srgbClr val="0000FF"/>
            </a:solidFill>
          </p:spPr>
          <p:txBody>
            <a:bodyPr wrap="square" lIns="0" tIns="0" rIns="0" bIns="0" rtlCol="0"/>
            <a:lstStyle/>
            <a:p>
              <a:endParaRPr/>
            </a:p>
          </p:txBody>
        </p:sp>
        <p:sp>
          <p:nvSpPr>
            <p:cNvPr id="152" name="object 149">
              <a:extLst>
                <a:ext uri="{FF2B5EF4-FFF2-40B4-BE49-F238E27FC236}">
                  <a16:creationId xmlns:a16="http://schemas.microsoft.com/office/drawing/2014/main" id="{3CD34913-CE62-4A19-ACAB-7924A6EAAA73}"/>
                </a:ext>
              </a:extLst>
            </p:cNvPr>
            <p:cNvSpPr/>
            <p:nvPr/>
          </p:nvSpPr>
          <p:spPr>
            <a:xfrm>
              <a:off x="1689921" y="2977012"/>
              <a:ext cx="12065" cy="247015"/>
            </a:xfrm>
            <a:custGeom>
              <a:avLst/>
              <a:gdLst/>
              <a:ahLst/>
              <a:cxnLst/>
              <a:rect l="l" t="t" r="r" b="b"/>
              <a:pathLst>
                <a:path w="12064" h="247014">
                  <a:moveTo>
                    <a:pt x="10234" y="246269"/>
                  </a:moveTo>
                  <a:lnTo>
                    <a:pt x="11809" y="0"/>
                  </a:lnTo>
                  <a:lnTo>
                    <a:pt x="5117" y="392"/>
                  </a:lnTo>
                  <a:lnTo>
                    <a:pt x="3542" y="239603"/>
                  </a:lnTo>
                  <a:lnTo>
                    <a:pt x="393" y="239996"/>
                  </a:lnTo>
                  <a:lnTo>
                    <a:pt x="0" y="246661"/>
                  </a:lnTo>
                  <a:lnTo>
                    <a:pt x="3542" y="246661"/>
                  </a:lnTo>
                  <a:lnTo>
                    <a:pt x="3542" y="246269"/>
                  </a:lnTo>
                  <a:lnTo>
                    <a:pt x="3542" y="246269"/>
                  </a:lnTo>
                  <a:lnTo>
                    <a:pt x="3542" y="246661"/>
                  </a:lnTo>
                  <a:lnTo>
                    <a:pt x="3936" y="246661"/>
                  </a:lnTo>
                  <a:lnTo>
                    <a:pt x="10234" y="246269"/>
                  </a:lnTo>
                  <a:close/>
                </a:path>
              </a:pathLst>
            </a:custGeom>
            <a:ln w="3175">
              <a:solidFill>
                <a:srgbClr val="C47962"/>
              </a:solidFill>
            </a:ln>
          </p:spPr>
          <p:txBody>
            <a:bodyPr wrap="square" lIns="0" tIns="0" rIns="0" bIns="0" rtlCol="0"/>
            <a:lstStyle/>
            <a:p>
              <a:endParaRPr/>
            </a:p>
          </p:txBody>
        </p:sp>
        <p:sp>
          <p:nvSpPr>
            <p:cNvPr id="153" name="object 150">
              <a:extLst>
                <a:ext uri="{FF2B5EF4-FFF2-40B4-BE49-F238E27FC236}">
                  <a16:creationId xmlns:a16="http://schemas.microsoft.com/office/drawing/2014/main" id="{D44EF630-A9F8-C37B-3AC2-1D3F527824D1}"/>
                </a:ext>
              </a:extLst>
            </p:cNvPr>
            <p:cNvSpPr/>
            <p:nvPr/>
          </p:nvSpPr>
          <p:spPr>
            <a:xfrm>
              <a:off x="1689912" y="2976702"/>
              <a:ext cx="12065" cy="247650"/>
            </a:xfrm>
            <a:custGeom>
              <a:avLst/>
              <a:gdLst/>
              <a:ahLst/>
              <a:cxnLst/>
              <a:rect l="l" t="t" r="r" b="b"/>
              <a:pathLst>
                <a:path w="12064" h="247650">
                  <a:moveTo>
                    <a:pt x="11811" y="0"/>
                  </a:moveTo>
                  <a:lnTo>
                    <a:pt x="6388" y="0"/>
                  </a:lnTo>
                  <a:lnTo>
                    <a:pt x="6388" y="1270"/>
                  </a:lnTo>
                  <a:lnTo>
                    <a:pt x="4330" y="1270"/>
                  </a:lnTo>
                  <a:lnTo>
                    <a:pt x="4330" y="239547"/>
                  </a:lnTo>
                  <a:lnTo>
                    <a:pt x="3543" y="239547"/>
                  </a:lnTo>
                  <a:lnTo>
                    <a:pt x="3543" y="239915"/>
                  </a:lnTo>
                  <a:lnTo>
                    <a:pt x="393" y="240309"/>
                  </a:lnTo>
                  <a:lnTo>
                    <a:pt x="0" y="246976"/>
                  </a:lnTo>
                  <a:lnTo>
                    <a:pt x="3543" y="246976"/>
                  </a:lnTo>
                  <a:lnTo>
                    <a:pt x="3543" y="247154"/>
                  </a:lnTo>
                  <a:lnTo>
                    <a:pt x="10261" y="247154"/>
                  </a:lnTo>
                  <a:lnTo>
                    <a:pt x="10261" y="239547"/>
                  </a:lnTo>
                  <a:lnTo>
                    <a:pt x="11049" y="239547"/>
                  </a:lnTo>
                  <a:lnTo>
                    <a:pt x="11049" y="1270"/>
                  </a:lnTo>
                  <a:lnTo>
                    <a:pt x="11811" y="1270"/>
                  </a:lnTo>
                  <a:lnTo>
                    <a:pt x="11811" y="0"/>
                  </a:lnTo>
                  <a:close/>
                </a:path>
              </a:pathLst>
            </a:custGeom>
            <a:solidFill>
              <a:srgbClr val="C47962"/>
            </a:solidFill>
          </p:spPr>
          <p:txBody>
            <a:bodyPr wrap="square" lIns="0" tIns="0" rIns="0" bIns="0" rtlCol="0"/>
            <a:lstStyle/>
            <a:p>
              <a:endParaRPr/>
            </a:p>
          </p:txBody>
        </p:sp>
        <p:sp>
          <p:nvSpPr>
            <p:cNvPr id="154" name="object 151">
              <a:extLst>
                <a:ext uri="{FF2B5EF4-FFF2-40B4-BE49-F238E27FC236}">
                  <a16:creationId xmlns:a16="http://schemas.microsoft.com/office/drawing/2014/main" id="{578C74BA-567B-32C7-4A03-B536B5556563}"/>
                </a:ext>
              </a:extLst>
            </p:cNvPr>
            <p:cNvSpPr/>
            <p:nvPr/>
          </p:nvSpPr>
          <p:spPr>
            <a:xfrm>
              <a:off x="1683623" y="4177384"/>
              <a:ext cx="10795" cy="102235"/>
            </a:xfrm>
            <a:custGeom>
              <a:avLst/>
              <a:gdLst/>
              <a:ahLst/>
              <a:cxnLst/>
              <a:rect l="l" t="t" r="r" b="b"/>
              <a:pathLst>
                <a:path w="10794" h="102235">
                  <a:moveTo>
                    <a:pt x="10234" y="0"/>
                  </a:moveTo>
                  <a:lnTo>
                    <a:pt x="3936" y="182"/>
                  </a:lnTo>
                  <a:lnTo>
                    <a:pt x="3542" y="182"/>
                  </a:lnTo>
                  <a:lnTo>
                    <a:pt x="3542" y="575"/>
                  </a:lnTo>
                  <a:lnTo>
                    <a:pt x="0" y="575"/>
                  </a:lnTo>
                  <a:lnTo>
                    <a:pt x="0" y="7057"/>
                  </a:lnTo>
                  <a:lnTo>
                    <a:pt x="3542" y="7057"/>
                  </a:lnTo>
                  <a:lnTo>
                    <a:pt x="2939" y="101557"/>
                  </a:lnTo>
                  <a:lnTo>
                    <a:pt x="2939" y="101557"/>
                  </a:lnTo>
                  <a:lnTo>
                    <a:pt x="2939" y="101949"/>
                  </a:lnTo>
                  <a:lnTo>
                    <a:pt x="3149" y="101949"/>
                  </a:lnTo>
                  <a:lnTo>
                    <a:pt x="9237" y="101557"/>
                  </a:lnTo>
                  <a:lnTo>
                    <a:pt x="10234" y="0"/>
                  </a:lnTo>
                  <a:close/>
                </a:path>
              </a:pathLst>
            </a:custGeom>
            <a:ln w="3175">
              <a:solidFill>
                <a:srgbClr val="C47962"/>
              </a:solidFill>
            </a:ln>
          </p:spPr>
          <p:txBody>
            <a:bodyPr wrap="square" lIns="0" tIns="0" rIns="0" bIns="0" rtlCol="0"/>
            <a:lstStyle/>
            <a:p>
              <a:endParaRPr/>
            </a:p>
          </p:txBody>
        </p:sp>
        <p:sp>
          <p:nvSpPr>
            <p:cNvPr id="155" name="object 152">
              <a:extLst>
                <a:ext uri="{FF2B5EF4-FFF2-40B4-BE49-F238E27FC236}">
                  <a16:creationId xmlns:a16="http://schemas.microsoft.com/office/drawing/2014/main" id="{19E55207-82C9-7DE9-977C-FDAE626953C9}"/>
                </a:ext>
              </a:extLst>
            </p:cNvPr>
            <p:cNvSpPr/>
            <p:nvPr/>
          </p:nvSpPr>
          <p:spPr>
            <a:xfrm>
              <a:off x="1683613" y="4177385"/>
              <a:ext cx="10795" cy="102870"/>
            </a:xfrm>
            <a:custGeom>
              <a:avLst/>
              <a:gdLst/>
              <a:ahLst/>
              <a:cxnLst/>
              <a:rect l="l" t="t" r="r" b="b"/>
              <a:pathLst>
                <a:path w="10794" h="102870">
                  <a:moveTo>
                    <a:pt x="10236" y="0"/>
                  </a:moveTo>
                  <a:lnTo>
                    <a:pt x="3937" y="190"/>
                  </a:lnTo>
                  <a:lnTo>
                    <a:pt x="3937" y="7200"/>
                  </a:lnTo>
                  <a:lnTo>
                    <a:pt x="3746" y="7200"/>
                  </a:lnTo>
                  <a:lnTo>
                    <a:pt x="3746" y="3810"/>
                  </a:lnTo>
                  <a:lnTo>
                    <a:pt x="3937" y="7200"/>
                  </a:lnTo>
                  <a:lnTo>
                    <a:pt x="3937" y="190"/>
                  </a:lnTo>
                  <a:lnTo>
                    <a:pt x="3543" y="190"/>
                  </a:lnTo>
                  <a:lnTo>
                    <a:pt x="3568" y="863"/>
                  </a:lnTo>
                  <a:lnTo>
                    <a:pt x="0" y="863"/>
                  </a:lnTo>
                  <a:lnTo>
                    <a:pt x="0" y="7200"/>
                  </a:lnTo>
                  <a:lnTo>
                    <a:pt x="3251" y="7200"/>
                  </a:lnTo>
                  <a:lnTo>
                    <a:pt x="3251" y="100990"/>
                  </a:lnTo>
                  <a:lnTo>
                    <a:pt x="2946" y="100990"/>
                  </a:lnTo>
                  <a:lnTo>
                    <a:pt x="2946" y="102260"/>
                  </a:lnTo>
                  <a:lnTo>
                    <a:pt x="8191" y="102260"/>
                  </a:lnTo>
                  <a:lnTo>
                    <a:pt x="8191" y="100990"/>
                  </a:lnTo>
                  <a:lnTo>
                    <a:pt x="6565" y="100990"/>
                  </a:lnTo>
                  <a:lnTo>
                    <a:pt x="6565" y="53924"/>
                  </a:lnTo>
                  <a:lnTo>
                    <a:pt x="9245" y="101561"/>
                  </a:lnTo>
                  <a:lnTo>
                    <a:pt x="10236" y="0"/>
                  </a:lnTo>
                  <a:close/>
                </a:path>
              </a:pathLst>
            </a:custGeom>
            <a:solidFill>
              <a:srgbClr val="C47962"/>
            </a:solidFill>
          </p:spPr>
          <p:txBody>
            <a:bodyPr wrap="square" lIns="0" tIns="0" rIns="0" bIns="0" rtlCol="0"/>
            <a:lstStyle/>
            <a:p>
              <a:endParaRPr/>
            </a:p>
          </p:txBody>
        </p:sp>
        <p:sp>
          <p:nvSpPr>
            <p:cNvPr id="156" name="object 153">
              <a:extLst>
                <a:ext uri="{FF2B5EF4-FFF2-40B4-BE49-F238E27FC236}">
                  <a16:creationId xmlns:a16="http://schemas.microsoft.com/office/drawing/2014/main" id="{F2BD9C7C-6013-DB9E-59CE-9132CC8D3245}"/>
                </a:ext>
              </a:extLst>
            </p:cNvPr>
            <p:cNvSpPr/>
            <p:nvPr/>
          </p:nvSpPr>
          <p:spPr>
            <a:xfrm>
              <a:off x="1700155" y="3176207"/>
              <a:ext cx="814705" cy="47625"/>
            </a:xfrm>
            <a:custGeom>
              <a:avLst/>
              <a:gdLst/>
              <a:ahLst/>
              <a:cxnLst/>
              <a:rect l="l" t="t" r="r" b="b"/>
              <a:pathLst>
                <a:path w="814705" h="47625">
                  <a:moveTo>
                    <a:pt x="814202" y="0"/>
                  </a:moveTo>
                  <a:lnTo>
                    <a:pt x="0" y="40199"/>
                  </a:lnTo>
                  <a:lnTo>
                    <a:pt x="0" y="47073"/>
                  </a:lnTo>
                  <a:lnTo>
                    <a:pt x="814202" y="6874"/>
                  </a:lnTo>
                  <a:lnTo>
                    <a:pt x="814202" y="0"/>
                  </a:lnTo>
                  <a:close/>
                </a:path>
              </a:pathLst>
            </a:custGeom>
            <a:ln w="3175">
              <a:solidFill>
                <a:srgbClr val="C47962"/>
              </a:solidFill>
            </a:ln>
          </p:spPr>
          <p:txBody>
            <a:bodyPr wrap="square" lIns="0" tIns="0" rIns="0" bIns="0" rtlCol="0"/>
            <a:lstStyle/>
            <a:p>
              <a:endParaRPr/>
            </a:p>
          </p:txBody>
        </p:sp>
        <p:sp>
          <p:nvSpPr>
            <p:cNvPr id="157" name="object 154">
              <a:extLst>
                <a:ext uri="{FF2B5EF4-FFF2-40B4-BE49-F238E27FC236}">
                  <a16:creationId xmlns:a16="http://schemas.microsoft.com/office/drawing/2014/main" id="{FD78375C-F772-405F-C936-7168D0F7334E}"/>
                </a:ext>
              </a:extLst>
            </p:cNvPr>
            <p:cNvSpPr/>
            <p:nvPr/>
          </p:nvSpPr>
          <p:spPr>
            <a:xfrm>
              <a:off x="1700155" y="3176207"/>
              <a:ext cx="814705" cy="47625"/>
            </a:xfrm>
            <a:custGeom>
              <a:avLst/>
              <a:gdLst/>
              <a:ahLst/>
              <a:cxnLst/>
              <a:rect l="l" t="t" r="r" b="b"/>
              <a:pathLst>
                <a:path w="814705" h="47625">
                  <a:moveTo>
                    <a:pt x="814202" y="0"/>
                  </a:moveTo>
                  <a:lnTo>
                    <a:pt x="0" y="40199"/>
                  </a:lnTo>
                  <a:lnTo>
                    <a:pt x="0" y="47073"/>
                  </a:lnTo>
                  <a:lnTo>
                    <a:pt x="814202" y="6874"/>
                  </a:lnTo>
                  <a:lnTo>
                    <a:pt x="814202" y="0"/>
                  </a:lnTo>
                  <a:close/>
                </a:path>
              </a:pathLst>
            </a:custGeom>
            <a:solidFill>
              <a:srgbClr val="C47962"/>
            </a:solidFill>
          </p:spPr>
          <p:txBody>
            <a:bodyPr wrap="square" lIns="0" tIns="0" rIns="0" bIns="0" rtlCol="0"/>
            <a:lstStyle/>
            <a:p>
              <a:endParaRPr/>
            </a:p>
          </p:txBody>
        </p:sp>
        <p:sp>
          <p:nvSpPr>
            <p:cNvPr id="158" name="object 155">
              <a:extLst>
                <a:ext uri="{FF2B5EF4-FFF2-40B4-BE49-F238E27FC236}">
                  <a16:creationId xmlns:a16="http://schemas.microsoft.com/office/drawing/2014/main" id="{D0C00E95-FC2F-E5A3-6DDC-2409A73DCD9B}"/>
                </a:ext>
              </a:extLst>
            </p:cNvPr>
            <p:cNvSpPr/>
            <p:nvPr/>
          </p:nvSpPr>
          <p:spPr>
            <a:xfrm>
              <a:off x="1693857" y="4137367"/>
              <a:ext cx="814705" cy="46990"/>
            </a:xfrm>
            <a:custGeom>
              <a:avLst/>
              <a:gdLst/>
              <a:ahLst/>
              <a:cxnLst/>
              <a:rect l="l" t="t" r="r" b="b"/>
              <a:pathLst>
                <a:path w="814705" h="46989">
                  <a:moveTo>
                    <a:pt x="814202" y="7057"/>
                  </a:moveTo>
                  <a:lnTo>
                    <a:pt x="814202" y="0"/>
                  </a:lnTo>
                  <a:lnTo>
                    <a:pt x="0" y="40016"/>
                  </a:lnTo>
                  <a:lnTo>
                    <a:pt x="0" y="46864"/>
                  </a:lnTo>
                  <a:lnTo>
                    <a:pt x="814202" y="7057"/>
                  </a:lnTo>
                  <a:close/>
                </a:path>
              </a:pathLst>
            </a:custGeom>
            <a:ln w="3175">
              <a:solidFill>
                <a:srgbClr val="C47962"/>
              </a:solidFill>
            </a:ln>
          </p:spPr>
          <p:txBody>
            <a:bodyPr wrap="square" lIns="0" tIns="0" rIns="0" bIns="0" rtlCol="0"/>
            <a:lstStyle/>
            <a:p>
              <a:endParaRPr/>
            </a:p>
          </p:txBody>
        </p:sp>
        <p:sp>
          <p:nvSpPr>
            <p:cNvPr id="159" name="object 156">
              <a:extLst>
                <a:ext uri="{FF2B5EF4-FFF2-40B4-BE49-F238E27FC236}">
                  <a16:creationId xmlns:a16="http://schemas.microsoft.com/office/drawing/2014/main" id="{D8014586-330A-F0C5-6CC9-0FF0060E68AA}"/>
                </a:ext>
              </a:extLst>
            </p:cNvPr>
            <p:cNvSpPr/>
            <p:nvPr/>
          </p:nvSpPr>
          <p:spPr>
            <a:xfrm>
              <a:off x="1693857" y="4137367"/>
              <a:ext cx="814705" cy="46990"/>
            </a:xfrm>
            <a:custGeom>
              <a:avLst/>
              <a:gdLst/>
              <a:ahLst/>
              <a:cxnLst/>
              <a:rect l="l" t="t" r="r" b="b"/>
              <a:pathLst>
                <a:path w="814705" h="46989">
                  <a:moveTo>
                    <a:pt x="814202" y="0"/>
                  </a:moveTo>
                  <a:lnTo>
                    <a:pt x="0" y="40016"/>
                  </a:lnTo>
                  <a:lnTo>
                    <a:pt x="0" y="46864"/>
                  </a:lnTo>
                  <a:lnTo>
                    <a:pt x="814202" y="7057"/>
                  </a:lnTo>
                  <a:lnTo>
                    <a:pt x="814202" y="0"/>
                  </a:lnTo>
                  <a:close/>
                </a:path>
              </a:pathLst>
            </a:custGeom>
            <a:solidFill>
              <a:srgbClr val="C47962"/>
            </a:solidFill>
          </p:spPr>
          <p:txBody>
            <a:bodyPr wrap="square" lIns="0" tIns="0" rIns="0" bIns="0" rtlCol="0"/>
            <a:lstStyle/>
            <a:p>
              <a:endParaRPr/>
            </a:p>
          </p:txBody>
        </p:sp>
        <p:sp>
          <p:nvSpPr>
            <p:cNvPr id="160" name="object 157">
              <a:extLst>
                <a:ext uri="{FF2B5EF4-FFF2-40B4-BE49-F238E27FC236}">
                  <a16:creationId xmlns:a16="http://schemas.microsoft.com/office/drawing/2014/main" id="{D23CEC0C-64DE-44AD-C7F3-0E35321D120F}"/>
                </a:ext>
              </a:extLst>
            </p:cNvPr>
            <p:cNvSpPr/>
            <p:nvPr/>
          </p:nvSpPr>
          <p:spPr>
            <a:xfrm>
              <a:off x="2507272" y="4137184"/>
              <a:ext cx="10795" cy="102235"/>
            </a:xfrm>
            <a:custGeom>
              <a:avLst/>
              <a:gdLst/>
              <a:ahLst/>
              <a:cxnLst/>
              <a:rect l="l" t="t" r="r" b="b"/>
              <a:pathLst>
                <a:path w="10794" h="102235">
                  <a:moveTo>
                    <a:pt x="0" y="101952"/>
                  </a:moveTo>
                  <a:lnTo>
                    <a:pt x="6298" y="101560"/>
                  </a:lnTo>
                  <a:lnTo>
                    <a:pt x="6298" y="101364"/>
                  </a:lnTo>
                  <a:lnTo>
                    <a:pt x="6691" y="101364"/>
                  </a:lnTo>
                  <a:lnTo>
                    <a:pt x="7295" y="6456"/>
                  </a:lnTo>
                  <a:lnTo>
                    <a:pt x="10444" y="6456"/>
                  </a:lnTo>
                  <a:lnTo>
                    <a:pt x="10444" y="0"/>
                  </a:lnTo>
                  <a:lnTo>
                    <a:pt x="7295" y="0"/>
                  </a:lnTo>
                  <a:lnTo>
                    <a:pt x="7295" y="182"/>
                  </a:lnTo>
                  <a:lnTo>
                    <a:pt x="7295" y="182"/>
                  </a:lnTo>
                  <a:lnTo>
                    <a:pt x="7085" y="0"/>
                  </a:lnTo>
                  <a:lnTo>
                    <a:pt x="787" y="182"/>
                  </a:lnTo>
                  <a:lnTo>
                    <a:pt x="0" y="101952"/>
                  </a:lnTo>
                  <a:close/>
                </a:path>
              </a:pathLst>
            </a:custGeom>
            <a:ln w="3175">
              <a:solidFill>
                <a:srgbClr val="C47962"/>
              </a:solidFill>
            </a:ln>
          </p:spPr>
          <p:txBody>
            <a:bodyPr wrap="square" lIns="0" tIns="0" rIns="0" bIns="0" rtlCol="0"/>
            <a:lstStyle/>
            <a:p>
              <a:endParaRPr/>
            </a:p>
          </p:txBody>
        </p:sp>
        <p:sp>
          <p:nvSpPr>
            <p:cNvPr id="161" name="object 158">
              <a:extLst>
                <a:ext uri="{FF2B5EF4-FFF2-40B4-BE49-F238E27FC236}">
                  <a16:creationId xmlns:a16="http://schemas.microsoft.com/office/drawing/2014/main" id="{DF84D89F-4CF9-52EA-49F4-AD554C865A6A}"/>
                </a:ext>
              </a:extLst>
            </p:cNvPr>
            <p:cNvSpPr/>
            <p:nvPr/>
          </p:nvSpPr>
          <p:spPr>
            <a:xfrm>
              <a:off x="2507272" y="4137189"/>
              <a:ext cx="10795" cy="102235"/>
            </a:xfrm>
            <a:custGeom>
              <a:avLst/>
              <a:gdLst/>
              <a:ahLst/>
              <a:cxnLst/>
              <a:rect l="l" t="t" r="r" b="b"/>
              <a:pathLst>
                <a:path w="10794" h="102235">
                  <a:moveTo>
                    <a:pt x="10439" y="0"/>
                  </a:moveTo>
                  <a:lnTo>
                    <a:pt x="7289" y="0"/>
                  </a:lnTo>
                  <a:lnTo>
                    <a:pt x="7073" y="0"/>
                  </a:lnTo>
                  <a:lnTo>
                    <a:pt x="787" y="177"/>
                  </a:lnTo>
                  <a:lnTo>
                    <a:pt x="0" y="101955"/>
                  </a:lnTo>
                  <a:lnTo>
                    <a:pt x="6286" y="101561"/>
                  </a:lnTo>
                  <a:lnTo>
                    <a:pt x="6286" y="101371"/>
                  </a:lnTo>
                  <a:lnTo>
                    <a:pt x="6680" y="101371"/>
                  </a:lnTo>
                  <a:lnTo>
                    <a:pt x="7289" y="6451"/>
                  </a:lnTo>
                  <a:lnTo>
                    <a:pt x="10439" y="6451"/>
                  </a:lnTo>
                  <a:lnTo>
                    <a:pt x="10439" y="0"/>
                  </a:lnTo>
                  <a:close/>
                </a:path>
              </a:pathLst>
            </a:custGeom>
            <a:solidFill>
              <a:srgbClr val="C47962"/>
            </a:solidFill>
          </p:spPr>
          <p:txBody>
            <a:bodyPr wrap="square" lIns="0" tIns="0" rIns="0" bIns="0" rtlCol="0"/>
            <a:lstStyle/>
            <a:p>
              <a:endParaRPr/>
            </a:p>
          </p:txBody>
        </p:sp>
        <p:sp>
          <p:nvSpPr>
            <p:cNvPr id="162" name="object 159">
              <a:extLst>
                <a:ext uri="{FF2B5EF4-FFF2-40B4-BE49-F238E27FC236}">
                  <a16:creationId xmlns:a16="http://schemas.microsoft.com/office/drawing/2014/main" id="{0023DFE9-095D-A80C-C9E3-3F43E22DA3A6}"/>
                </a:ext>
              </a:extLst>
            </p:cNvPr>
            <p:cNvSpPr/>
            <p:nvPr/>
          </p:nvSpPr>
          <p:spPr>
            <a:xfrm>
              <a:off x="2514358" y="3081510"/>
              <a:ext cx="10160" cy="101600"/>
            </a:xfrm>
            <a:custGeom>
              <a:avLst/>
              <a:gdLst/>
              <a:ahLst/>
              <a:cxnLst/>
              <a:rect l="l" t="t" r="r" b="b"/>
              <a:pathLst>
                <a:path w="10160" h="101600">
                  <a:moveTo>
                    <a:pt x="603" y="209"/>
                  </a:moveTo>
                  <a:lnTo>
                    <a:pt x="0" y="101570"/>
                  </a:lnTo>
                  <a:lnTo>
                    <a:pt x="6298" y="101570"/>
                  </a:lnTo>
                  <a:lnTo>
                    <a:pt x="6298" y="101361"/>
                  </a:lnTo>
                  <a:lnTo>
                    <a:pt x="6508" y="101361"/>
                  </a:lnTo>
                  <a:lnTo>
                    <a:pt x="6508" y="100969"/>
                  </a:lnTo>
                  <a:lnTo>
                    <a:pt x="6508" y="101361"/>
                  </a:lnTo>
                  <a:lnTo>
                    <a:pt x="9657" y="101361"/>
                  </a:lnTo>
                  <a:lnTo>
                    <a:pt x="9657" y="94696"/>
                  </a:lnTo>
                  <a:lnTo>
                    <a:pt x="6508" y="94696"/>
                  </a:lnTo>
                  <a:lnTo>
                    <a:pt x="7085" y="209"/>
                  </a:lnTo>
                  <a:lnTo>
                    <a:pt x="7085" y="0"/>
                  </a:lnTo>
                  <a:lnTo>
                    <a:pt x="6901" y="0"/>
                  </a:lnTo>
                  <a:lnTo>
                    <a:pt x="603" y="209"/>
                  </a:lnTo>
                  <a:close/>
                </a:path>
              </a:pathLst>
            </a:custGeom>
            <a:ln w="3175">
              <a:solidFill>
                <a:srgbClr val="C47962"/>
              </a:solidFill>
            </a:ln>
          </p:spPr>
          <p:txBody>
            <a:bodyPr wrap="square" lIns="0" tIns="0" rIns="0" bIns="0" rtlCol="0"/>
            <a:lstStyle/>
            <a:p>
              <a:endParaRPr/>
            </a:p>
          </p:txBody>
        </p:sp>
        <p:sp>
          <p:nvSpPr>
            <p:cNvPr id="163" name="object 160">
              <a:extLst>
                <a:ext uri="{FF2B5EF4-FFF2-40B4-BE49-F238E27FC236}">
                  <a16:creationId xmlns:a16="http://schemas.microsoft.com/office/drawing/2014/main" id="{D7134E2D-D7F7-76D9-B64E-3B8E5B79A653}"/>
                </a:ext>
              </a:extLst>
            </p:cNvPr>
            <p:cNvSpPr/>
            <p:nvPr/>
          </p:nvSpPr>
          <p:spPr>
            <a:xfrm>
              <a:off x="2514346" y="3081515"/>
              <a:ext cx="10160" cy="101600"/>
            </a:xfrm>
            <a:custGeom>
              <a:avLst/>
              <a:gdLst/>
              <a:ahLst/>
              <a:cxnLst/>
              <a:rect l="l" t="t" r="r" b="b"/>
              <a:pathLst>
                <a:path w="10160" h="101600">
                  <a:moveTo>
                    <a:pt x="9664" y="94703"/>
                  </a:moveTo>
                  <a:lnTo>
                    <a:pt x="6527" y="94703"/>
                  </a:lnTo>
                  <a:lnTo>
                    <a:pt x="6578" y="82765"/>
                  </a:lnTo>
                  <a:lnTo>
                    <a:pt x="7086" y="215"/>
                  </a:lnTo>
                  <a:lnTo>
                    <a:pt x="7086" y="0"/>
                  </a:lnTo>
                  <a:lnTo>
                    <a:pt x="6908" y="0"/>
                  </a:lnTo>
                  <a:lnTo>
                    <a:pt x="609" y="215"/>
                  </a:lnTo>
                  <a:lnTo>
                    <a:pt x="0" y="101574"/>
                  </a:lnTo>
                  <a:lnTo>
                    <a:pt x="6299" y="101574"/>
                  </a:lnTo>
                  <a:lnTo>
                    <a:pt x="6299" y="101358"/>
                  </a:lnTo>
                  <a:lnTo>
                    <a:pt x="6515" y="101358"/>
                  </a:lnTo>
                  <a:lnTo>
                    <a:pt x="9664" y="101358"/>
                  </a:lnTo>
                  <a:lnTo>
                    <a:pt x="9664" y="94703"/>
                  </a:lnTo>
                  <a:close/>
                </a:path>
              </a:pathLst>
            </a:custGeom>
            <a:solidFill>
              <a:srgbClr val="C47962"/>
            </a:solidFill>
          </p:spPr>
          <p:txBody>
            <a:bodyPr wrap="square" lIns="0" tIns="0" rIns="0" bIns="0" rtlCol="0"/>
            <a:lstStyle/>
            <a:p>
              <a:endParaRPr/>
            </a:p>
          </p:txBody>
        </p:sp>
        <p:sp>
          <p:nvSpPr>
            <p:cNvPr id="164" name="object 161">
              <a:extLst>
                <a:ext uri="{FF2B5EF4-FFF2-40B4-BE49-F238E27FC236}">
                  <a16:creationId xmlns:a16="http://schemas.microsoft.com/office/drawing/2014/main" id="{4DC18503-0775-7F9D-020B-48F598F0FFB2}"/>
                </a:ext>
              </a:extLst>
            </p:cNvPr>
            <p:cNvSpPr/>
            <p:nvPr/>
          </p:nvSpPr>
          <p:spPr>
            <a:xfrm>
              <a:off x="1701730" y="2975836"/>
              <a:ext cx="26034" cy="8255"/>
            </a:xfrm>
            <a:custGeom>
              <a:avLst/>
              <a:gdLst/>
              <a:ahLst/>
              <a:cxnLst/>
              <a:rect l="l" t="t" r="r" b="b"/>
              <a:pathLst>
                <a:path w="26035" h="8255">
                  <a:moveTo>
                    <a:pt x="25402" y="6848"/>
                  </a:moveTo>
                  <a:lnTo>
                    <a:pt x="25796" y="0"/>
                  </a:lnTo>
                  <a:lnTo>
                    <a:pt x="0" y="1176"/>
                  </a:lnTo>
                  <a:lnTo>
                    <a:pt x="0" y="8024"/>
                  </a:lnTo>
                  <a:lnTo>
                    <a:pt x="25402" y="6848"/>
                  </a:lnTo>
                  <a:close/>
                </a:path>
              </a:pathLst>
            </a:custGeom>
            <a:ln w="3175">
              <a:solidFill>
                <a:srgbClr val="C47962"/>
              </a:solidFill>
            </a:ln>
          </p:spPr>
          <p:txBody>
            <a:bodyPr wrap="square" lIns="0" tIns="0" rIns="0" bIns="0" rtlCol="0"/>
            <a:lstStyle/>
            <a:p>
              <a:endParaRPr/>
            </a:p>
          </p:txBody>
        </p:sp>
        <p:sp>
          <p:nvSpPr>
            <p:cNvPr id="165" name="object 162">
              <a:extLst>
                <a:ext uri="{FF2B5EF4-FFF2-40B4-BE49-F238E27FC236}">
                  <a16:creationId xmlns:a16="http://schemas.microsoft.com/office/drawing/2014/main" id="{A904AB7C-DAC9-E7A1-3E7E-F47F3C9ADE5B}"/>
                </a:ext>
              </a:extLst>
            </p:cNvPr>
            <p:cNvSpPr/>
            <p:nvPr/>
          </p:nvSpPr>
          <p:spPr>
            <a:xfrm>
              <a:off x="1701730" y="2975836"/>
              <a:ext cx="26034" cy="8255"/>
            </a:xfrm>
            <a:custGeom>
              <a:avLst/>
              <a:gdLst/>
              <a:ahLst/>
              <a:cxnLst/>
              <a:rect l="l" t="t" r="r" b="b"/>
              <a:pathLst>
                <a:path w="26035" h="8255">
                  <a:moveTo>
                    <a:pt x="25796" y="0"/>
                  </a:moveTo>
                  <a:lnTo>
                    <a:pt x="0" y="1176"/>
                  </a:lnTo>
                  <a:lnTo>
                    <a:pt x="0" y="8024"/>
                  </a:lnTo>
                  <a:lnTo>
                    <a:pt x="25402" y="6848"/>
                  </a:lnTo>
                  <a:lnTo>
                    <a:pt x="25796" y="0"/>
                  </a:lnTo>
                  <a:close/>
                </a:path>
              </a:pathLst>
            </a:custGeom>
            <a:solidFill>
              <a:srgbClr val="C47962"/>
            </a:solidFill>
          </p:spPr>
          <p:txBody>
            <a:bodyPr wrap="square" lIns="0" tIns="0" rIns="0" bIns="0" rtlCol="0"/>
            <a:lstStyle/>
            <a:p>
              <a:endParaRPr/>
            </a:p>
          </p:txBody>
        </p:sp>
        <p:sp>
          <p:nvSpPr>
            <p:cNvPr id="166" name="object 163">
              <a:extLst>
                <a:ext uri="{FF2B5EF4-FFF2-40B4-BE49-F238E27FC236}">
                  <a16:creationId xmlns:a16="http://schemas.microsoft.com/office/drawing/2014/main" id="{8DEA43E2-95EF-FD13-8261-830B0A102125}"/>
                </a:ext>
              </a:extLst>
            </p:cNvPr>
            <p:cNvSpPr/>
            <p:nvPr/>
          </p:nvSpPr>
          <p:spPr>
            <a:xfrm>
              <a:off x="1693070" y="4232276"/>
              <a:ext cx="814705" cy="46990"/>
            </a:xfrm>
            <a:custGeom>
              <a:avLst/>
              <a:gdLst/>
              <a:ahLst/>
              <a:cxnLst/>
              <a:rect l="l" t="t" r="r" b="b"/>
              <a:pathLst>
                <a:path w="814705" h="46989">
                  <a:moveTo>
                    <a:pt x="814018" y="6861"/>
                  </a:moveTo>
                  <a:lnTo>
                    <a:pt x="814202" y="0"/>
                  </a:lnTo>
                  <a:lnTo>
                    <a:pt x="0" y="39802"/>
                  </a:lnTo>
                  <a:lnTo>
                    <a:pt x="0" y="46666"/>
                  </a:lnTo>
                  <a:lnTo>
                    <a:pt x="814018" y="6861"/>
                  </a:lnTo>
                  <a:close/>
                </a:path>
              </a:pathLst>
            </a:custGeom>
            <a:ln w="3175">
              <a:solidFill>
                <a:srgbClr val="C47962"/>
              </a:solidFill>
            </a:ln>
          </p:spPr>
          <p:txBody>
            <a:bodyPr wrap="square" lIns="0" tIns="0" rIns="0" bIns="0" rtlCol="0"/>
            <a:lstStyle/>
            <a:p>
              <a:endParaRPr/>
            </a:p>
          </p:txBody>
        </p:sp>
        <p:sp>
          <p:nvSpPr>
            <p:cNvPr id="167" name="object 164">
              <a:extLst>
                <a:ext uri="{FF2B5EF4-FFF2-40B4-BE49-F238E27FC236}">
                  <a16:creationId xmlns:a16="http://schemas.microsoft.com/office/drawing/2014/main" id="{730065F1-071E-64E3-2E88-3C75877FABC5}"/>
                </a:ext>
              </a:extLst>
            </p:cNvPr>
            <p:cNvSpPr/>
            <p:nvPr/>
          </p:nvSpPr>
          <p:spPr>
            <a:xfrm>
              <a:off x="1693070" y="4232276"/>
              <a:ext cx="814705" cy="46990"/>
            </a:xfrm>
            <a:custGeom>
              <a:avLst/>
              <a:gdLst/>
              <a:ahLst/>
              <a:cxnLst/>
              <a:rect l="l" t="t" r="r" b="b"/>
              <a:pathLst>
                <a:path w="814705" h="46989">
                  <a:moveTo>
                    <a:pt x="814202" y="0"/>
                  </a:moveTo>
                  <a:lnTo>
                    <a:pt x="0" y="39802"/>
                  </a:lnTo>
                  <a:lnTo>
                    <a:pt x="0" y="46666"/>
                  </a:lnTo>
                  <a:lnTo>
                    <a:pt x="814018" y="6861"/>
                  </a:lnTo>
                  <a:lnTo>
                    <a:pt x="814202" y="0"/>
                  </a:lnTo>
                  <a:close/>
                </a:path>
              </a:pathLst>
            </a:custGeom>
            <a:solidFill>
              <a:srgbClr val="C47962"/>
            </a:solidFill>
          </p:spPr>
          <p:txBody>
            <a:bodyPr wrap="square" lIns="0" tIns="0" rIns="0" bIns="0" rtlCol="0"/>
            <a:lstStyle/>
            <a:p>
              <a:endParaRPr/>
            </a:p>
          </p:txBody>
        </p:sp>
        <p:sp>
          <p:nvSpPr>
            <p:cNvPr id="168" name="object 165">
              <a:extLst>
                <a:ext uri="{FF2B5EF4-FFF2-40B4-BE49-F238E27FC236}">
                  <a16:creationId xmlns:a16="http://schemas.microsoft.com/office/drawing/2014/main" id="{799FDEF8-CEAD-95BE-0686-66811AABE483}"/>
                </a:ext>
              </a:extLst>
            </p:cNvPr>
            <p:cNvSpPr/>
            <p:nvPr/>
          </p:nvSpPr>
          <p:spPr>
            <a:xfrm>
              <a:off x="1793080" y="2971706"/>
              <a:ext cx="721995" cy="152400"/>
            </a:xfrm>
            <a:custGeom>
              <a:avLst/>
              <a:gdLst/>
              <a:ahLst/>
              <a:cxnLst/>
              <a:rect l="l" t="t" r="r" b="b"/>
              <a:pathLst>
                <a:path w="721994" h="152400">
                  <a:moveTo>
                    <a:pt x="0" y="7841"/>
                  </a:moveTo>
                  <a:lnTo>
                    <a:pt x="10234" y="7266"/>
                  </a:lnTo>
                  <a:lnTo>
                    <a:pt x="9447" y="151781"/>
                  </a:lnTo>
                  <a:lnTo>
                    <a:pt x="721881" y="117070"/>
                  </a:lnTo>
                  <a:lnTo>
                    <a:pt x="721881" y="110013"/>
                  </a:lnTo>
                  <a:lnTo>
                    <a:pt x="19078" y="144306"/>
                  </a:lnTo>
                  <a:lnTo>
                    <a:pt x="19078" y="144306"/>
                  </a:lnTo>
                  <a:lnTo>
                    <a:pt x="17320" y="143913"/>
                  </a:lnTo>
                  <a:lnTo>
                    <a:pt x="17320" y="143731"/>
                  </a:lnTo>
                  <a:lnTo>
                    <a:pt x="16532" y="143338"/>
                  </a:lnTo>
                  <a:lnTo>
                    <a:pt x="16532" y="142946"/>
                  </a:lnTo>
                  <a:lnTo>
                    <a:pt x="16532" y="142737"/>
                  </a:lnTo>
                  <a:lnTo>
                    <a:pt x="16322" y="142737"/>
                  </a:lnTo>
                  <a:lnTo>
                    <a:pt x="16322" y="142345"/>
                  </a:lnTo>
                  <a:lnTo>
                    <a:pt x="16322" y="142162"/>
                  </a:lnTo>
                  <a:lnTo>
                    <a:pt x="15929" y="142162"/>
                  </a:lnTo>
                  <a:lnTo>
                    <a:pt x="15929" y="141169"/>
                  </a:lnTo>
                  <a:lnTo>
                    <a:pt x="16926" y="0"/>
                  </a:lnTo>
                  <a:lnTo>
                    <a:pt x="0" y="993"/>
                  </a:lnTo>
                  <a:lnTo>
                    <a:pt x="0" y="7841"/>
                  </a:lnTo>
                  <a:close/>
                </a:path>
              </a:pathLst>
            </a:custGeom>
            <a:ln w="3175">
              <a:solidFill>
                <a:srgbClr val="C47962"/>
              </a:solidFill>
            </a:ln>
          </p:spPr>
          <p:txBody>
            <a:bodyPr wrap="square" lIns="0" tIns="0" rIns="0" bIns="0" rtlCol="0"/>
            <a:lstStyle/>
            <a:p>
              <a:endParaRPr/>
            </a:p>
          </p:txBody>
        </p:sp>
        <p:sp>
          <p:nvSpPr>
            <p:cNvPr id="169" name="object 166">
              <a:extLst>
                <a:ext uri="{FF2B5EF4-FFF2-40B4-BE49-F238E27FC236}">
                  <a16:creationId xmlns:a16="http://schemas.microsoft.com/office/drawing/2014/main" id="{8C31753D-BF21-E9C0-1732-7110D18C81E2}"/>
                </a:ext>
              </a:extLst>
            </p:cNvPr>
            <p:cNvSpPr/>
            <p:nvPr/>
          </p:nvSpPr>
          <p:spPr>
            <a:xfrm>
              <a:off x="1793075" y="2971634"/>
              <a:ext cx="721995" cy="152400"/>
            </a:xfrm>
            <a:custGeom>
              <a:avLst/>
              <a:gdLst/>
              <a:ahLst/>
              <a:cxnLst/>
              <a:rect l="l" t="t" r="r" b="b"/>
              <a:pathLst>
                <a:path w="721994" h="152400">
                  <a:moveTo>
                    <a:pt x="721880" y="110096"/>
                  </a:moveTo>
                  <a:lnTo>
                    <a:pt x="19075" y="144386"/>
                  </a:lnTo>
                  <a:lnTo>
                    <a:pt x="17894" y="144386"/>
                  </a:lnTo>
                  <a:lnTo>
                    <a:pt x="17500" y="143992"/>
                  </a:lnTo>
                  <a:lnTo>
                    <a:pt x="17322" y="143992"/>
                  </a:lnTo>
                  <a:lnTo>
                    <a:pt x="17322" y="143814"/>
                  </a:lnTo>
                  <a:lnTo>
                    <a:pt x="16929" y="143814"/>
                  </a:lnTo>
                  <a:lnTo>
                    <a:pt x="16929" y="143421"/>
                  </a:lnTo>
                  <a:lnTo>
                    <a:pt x="16535" y="143421"/>
                  </a:lnTo>
                  <a:lnTo>
                    <a:pt x="16535" y="142811"/>
                  </a:lnTo>
                  <a:lnTo>
                    <a:pt x="16319" y="142811"/>
                  </a:lnTo>
                  <a:lnTo>
                    <a:pt x="16319" y="142240"/>
                  </a:lnTo>
                  <a:lnTo>
                    <a:pt x="15925" y="142240"/>
                  </a:lnTo>
                  <a:lnTo>
                    <a:pt x="15925" y="141947"/>
                  </a:lnTo>
                  <a:lnTo>
                    <a:pt x="16395" y="141947"/>
                  </a:lnTo>
                  <a:lnTo>
                    <a:pt x="16395" y="7607"/>
                  </a:lnTo>
                  <a:lnTo>
                    <a:pt x="16891" y="7607"/>
                  </a:lnTo>
                  <a:lnTo>
                    <a:pt x="16891" y="1270"/>
                  </a:lnTo>
                  <a:lnTo>
                    <a:pt x="16916" y="0"/>
                  </a:lnTo>
                  <a:lnTo>
                    <a:pt x="15608" y="0"/>
                  </a:lnTo>
                  <a:lnTo>
                    <a:pt x="15608" y="141947"/>
                  </a:lnTo>
                  <a:lnTo>
                    <a:pt x="12458" y="147027"/>
                  </a:lnTo>
                  <a:lnTo>
                    <a:pt x="12458" y="141947"/>
                  </a:lnTo>
                  <a:lnTo>
                    <a:pt x="15608" y="141947"/>
                  </a:lnTo>
                  <a:lnTo>
                    <a:pt x="15608" y="0"/>
                  </a:lnTo>
                  <a:lnTo>
                    <a:pt x="7480" y="0"/>
                  </a:lnTo>
                  <a:lnTo>
                    <a:pt x="7480" y="1270"/>
                  </a:lnTo>
                  <a:lnTo>
                    <a:pt x="0" y="1270"/>
                  </a:lnTo>
                  <a:lnTo>
                    <a:pt x="0" y="7607"/>
                  </a:lnTo>
                  <a:lnTo>
                    <a:pt x="9867" y="7607"/>
                  </a:lnTo>
                  <a:lnTo>
                    <a:pt x="9867" y="141947"/>
                  </a:lnTo>
                  <a:lnTo>
                    <a:pt x="9474" y="141947"/>
                  </a:lnTo>
                  <a:lnTo>
                    <a:pt x="9474" y="151815"/>
                  </a:lnTo>
                  <a:lnTo>
                    <a:pt x="9474" y="152095"/>
                  </a:lnTo>
                  <a:lnTo>
                    <a:pt x="12458" y="152095"/>
                  </a:lnTo>
                  <a:lnTo>
                    <a:pt x="12458" y="151714"/>
                  </a:lnTo>
                  <a:lnTo>
                    <a:pt x="721880" y="117144"/>
                  </a:lnTo>
                  <a:lnTo>
                    <a:pt x="721880" y="110096"/>
                  </a:lnTo>
                  <a:close/>
                </a:path>
              </a:pathLst>
            </a:custGeom>
            <a:solidFill>
              <a:srgbClr val="C47962"/>
            </a:solidFill>
          </p:spPr>
          <p:txBody>
            <a:bodyPr wrap="square" lIns="0" tIns="0" rIns="0" bIns="0" rtlCol="0"/>
            <a:lstStyle/>
            <a:p>
              <a:endParaRPr/>
            </a:p>
          </p:txBody>
        </p:sp>
        <p:sp>
          <p:nvSpPr>
            <p:cNvPr id="170" name="object 167">
              <a:extLst>
                <a:ext uri="{FF2B5EF4-FFF2-40B4-BE49-F238E27FC236}">
                  <a16:creationId xmlns:a16="http://schemas.microsoft.com/office/drawing/2014/main" id="{3EB178A4-18DF-8D6E-F052-531FD322DB45}"/>
                </a:ext>
              </a:extLst>
            </p:cNvPr>
            <p:cNvSpPr/>
            <p:nvPr/>
          </p:nvSpPr>
          <p:spPr>
            <a:xfrm>
              <a:off x="1814127" y="2935819"/>
              <a:ext cx="726440" cy="173355"/>
            </a:xfrm>
            <a:custGeom>
              <a:avLst/>
              <a:gdLst/>
              <a:ahLst/>
              <a:cxnLst/>
              <a:rect l="l" t="t" r="r" b="b"/>
              <a:pathLst>
                <a:path w="726439" h="173355">
                  <a:moveTo>
                    <a:pt x="997" y="35494"/>
                  </a:moveTo>
                  <a:lnTo>
                    <a:pt x="0" y="173344"/>
                  </a:lnTo>
                  <a:lnTo>
                    <a:pt x="725423" y="137850"/>
                  </a:lnTo>
                  <a:lnTo>
                    <a:pt x="726237" y="0"/>
                  </a:lnTo>
                  <a:lnTo>
                    <a:pt x="997" y="35494"/>
                  </a:lnTo>
                  <a:close/>
                </a:path>
              </a:pathLst>
            </a:custGeom>
            <a:ln w="3175">
              <a:solidFill>
                <a:srgbClr val="8A8A8A"/>
              </a:solidFill>
            </a:ln>
          </p:spPr>
          <p:txBody>
            <a:bodyPr wrap="square" lIns="0" tIns="0" rIns="0" bIns="0" rtlCol="0"/>
            <a:lstStyle/>
            <a:p>
              <a:endParaRPr/>
            </a:p>
          </p:txBody>
        </p:sp>
        <p:sp>
          <p:nvSpPr>
            <p:cNvPr id="171" name="object 168">
              <a:extLst>
                <a:ext uri="{FF2B5EF4-FFF2-40B4-BE49-F238E27FC236}">
                  <a16:creationId xmlns:a16="http://schemas.microsoft.com/office/drawing/2014/main" id="{814CED7D-01B1-4BF7-B28A-0FADF0E132C6}"/>
                </a:ext>
              </a:extLst>
            </p:cNvPr>
            <p:cNvSpPr/>
            <p:nvPr/>
          </p:nvSpPr>
          <p:spPr>
            <a:xfrm>
              <a:off x="1814127" y="2935819"/>
              <a:ext cx="726440" cy="173355"/>
            </a:xfrm>
            <a:custGeom>
              <a:avLst/>
              <a:gdLst/>
              <a:ahLst/>
              <a:cxnLst/>
              <a:rect l="l" t="t" r="r" b="b"/>
              <a:pathLst>
                <a:path w="726439" h="173355">
                  <a:moveTo>
                    <a:pt x="726237" y="0"/>
                  </a:moveTo>
                  <a:lnTo>
                    <a:pt x="997" y="35494"/>
                  </a:lnTo>
                  <a:lnTo>
                    <a:pt x="0" y="173344"/>
                  </a:lnTo>
                  <a:lnTo>
                    <a:pt x="725423" y="137850"/>
                  </a:lnTo>
                  <a:lnTo>
                    <a:pt x="726237" y="0"/>
                  </a:lnTo>
                  <a:close/>
                </a:path>
              </a:pathLst>
            </a:custGeom>
            <a:solidFill>
              <a:srgbClr val="8A8A8A"/>
            </a:solidFill>
          </p:spPr>
          <p:txBody>
            <a:bodyPr wrap="square" lIns="0" tIns="0" rIns="0" bIns="0" rtlCol="0"/>
            <a:lstStyle/>
            <a:p>
              <a:endParaRPr/>
            </a:p>
          </p:txBody>
        </p:sp>
        <p:sp>
          <p:nvSpPr>
            <p:cNvPr id="172" name="object 169">
              <a:extLst>
                <a:ext uri="{FF2B5EF4-FFF2-40B4-BE49-F238E27FC236}">
                  <a16:creationId xmlns:a16="http://schemas.microsoft.com/office/drawing/2014/main" id="{709B7445-CFF4-1506-EE71-DFF5120BA5C9}"/>
                </a:ext>
              </a:extLst>
            </p:cNvPr>
            <p:cNvSpPr/>
            <p:nvPr/>
          </p:nvSpPr>
          <p:spPr>
            <a:xfrm>
              <a:off x="1667273" y="4244825"/>
              <a:ext cx="864869" cy="180340"/>
            </a:xfrm>
            <a:custGeom>
              <a:avLst/>
              <a:gdLst/>
              <a:ahLst/>
              <a:cxnLst/>
              <a:rect l="l" t="t" r="r" b="b"/>
              <a:pathLst>
                <a:path w="864869" h="180339">
                  <a:moveTo>
                    <a:pt x="864614" y="0"/>
                  </a:moveTo>
                  <a:lnTo>
                    <a:pt x="997" y="42350"/>
                  </a:lnTo>
                  <a:lnTo>
                    <a:pt x="0" y="179994"/>
                  </a:lnTo>
                  <a:lnTo>
                    <a:pt x="863617" y="137643"/>
                  </a:lnTo>
                  <a:lnTo>
                    <a:pt x="864614" y="0"/>
                  </a:lnTo>
                  <a:close/>
                </a:path>
              </a:pathLst>
            </a:custGeom>
            <a:ln w="3175">
              <a:solidFill>
                <a:srgbClr val="8A8A8A"/>
              </a:solidFill>
            </a:ln>
          </p:spPr>
          <p:txBody>
            <a:bodyPr wrap="square" lIns="0" tIns="0" rIns="0" bIns="0" rtlCol="0"/>
            <a:lstStyle/>
            <a:p>
              <a:endParaRPr/>
            </a:p>
          </p:txBody>
        </p:sp>
        <p:sp>
          <p:nvSpPr>
            <p:cNvPr id="173" name="object 170">
              <a:extLst>
                <a:ext uri="{FF2B5EF4-FFF2-40B4-BE49-F238E27FC236}">
                  <a16:creationId xmlns:a16="http://schemas.microsoft.com/office/drawing/2014/main" id="{2FCFFDEE-8750-0752-D9DE-604B29696C2D}"/>
                </a:ext>
              </a:extLst>
            </p:cNvPr>
            <p:cNvSpPr/>
            <p:nvPr/>
          </p:nvSpPr>
          <p:spPr>
            <a:xfrm>
              <a:off x="1667273" y="4244825"/>
              <a:ext cx="864869" cy="180340"/>
            </a:xfrm>
            <a:custGeom>
              <a:avLst/>
              <a:gdLst/>
              <a:ahLst/>
              <a:cxnLst/>
              <a:rect l="l" t="t" r="r" b="b"/>
              <a:pathLst>
                <a:path w="864869" h="180339">
                  <a:moveTo>
                    <a:pt x="864614" y="0"/>
                  </a:moveTo>
                  <a:lnTo>
                    <a:pt x="997" y="42350"/>
                  </a:lnTo>
                  <a:lnTo>
                    <a:pt x="0" y="179994"/>
                  </a:lnTo>
                  <a:lnTo>
                    <a:pt x="863617" y="137643"/>
                  </a:lnTo>
                  <a:lnTo>
                    <a:pt x="864614" y="0"/>
                  </a:lnTo>
                  <a:close/>
                </a:path>
              </a:pathLst>
            </a:custGeom>
            <a:solidFill>
              <a:srgbClr val="8A8A8A"/>
            </a:solidFill>
          </p:spPr>
          <p:txBody>
            <a:bodyPr wrap="square" lIns="0" tIns="0" rIns="0" bIns="0" rtlCol="0"/>
            <a:lstStyle/>
            <a:p>
              <a:endParaRPr/>
            </a:p>
          </p:txBody>
        </p:sp>
        <p:sp>
          <p:nvSpPr>
            <p:cNvPr id="174" name="object 171">
              <a:extLst>
                <a:ext uri="{FF2B5EF4-FFF2-40B4-BE49-F238E27FC236}">
                  <a16:creationId xmlns:a16="http://schemas.microsoft.com/office/drawing/2014/main" id="{E3DFAA34-E98B-6BB9-5AE1-DFA69A155C24}"/>
                </a:ext>
              </a:extLst>
            </p:cNvPr>
            <p:cNvSpPr/>
            <p:nvPr/>
          </p:nvSpPr>
          <p:spPr>
            <a:xfrm>
              <a:off x="1377319" y="2890156"/>
              <a:ext cx="1198880" cy="1535430"/>
            </a:xfrm>
            <a:custGeom>
              <a:avLst/>
              <a:gdLst/>
              <a:ahLst/>
              <a:cxnLst/>
              <a:rect l="l" t="t" r="r" b="b"/>
              <a:pathLst>
                <a:path w="1198880" h="1535429">
                  <a:moveTo>
                    <a:pt x="73033" y="664680"/>
                  </a:moveTo>
                  <a:lnTo>
                    <a:pt x="73216" y="666640"/>
                  </a:lnTo>
                  <a:lnTo>
                    <a:pt x="73610" y="668209"/>
                  </a:lnTo>
                  <a:lnTo>
                    <a:pt x="74214" y="669202"/>
                  </a:lnTo>
                  <a:lnTo>
                    <a:pt x="75184" y="669986"/>
                  </a:lnTo>
                  <a:lnTo>
                    <a:pt x="75788" y="669777"/>
                  </a:lnTo>
                  <a:lnTo>
                    <a:pt x="76365" y="668810"/>
                  </a:lnTo>
                  <a:lnTo>
                    <a:pt x="76365" y="667817"/>
                  </a:lnTo>
                  <a:lnTo>
                    <a:pt x="76759" y="666065"/>
                  </a:lnTo>
                  <a:lnTo>
                    <a:pt x="76759" y="664497"/>
                  </a:lnTo>
                </a:path>
                <a:path w="1198880" h="1535429">
                  <a:moveTo>
                    <a:pt x="89959" y="685460"/>
                  </a:moveTo>
                  <a:lnTo>
                    <a:pt x="89959" y="685460"/>
                  </a:lnTo>
                  <a:lnTo>
                    <a:pt x="60043" y="665281"/>
                  </a:lnTo>
                </a:path>
                <a:path w="1198880" h="1535429">
                  <a:moveTo>
                    <a:pt x="89959" y="663713"/>
                  </a:moveTo>
                  <a:lnTo>
                    <a:pt x="89959" y="663713"/>
                  </a:lnTo>
                  <a:lnTo>
                    <a:pt x="89959" y="685460"/>
                  </a:lnTo>
                </a:path>
                <a:path w="1198880" h="1535429">
                  <a:moveTo>
                    <a:pt x="3332" y="502914"/>
                  </a:moveTo>
                  <a:lnTo>
                    <a:pt x="3332" y="502914"/>
                  </a:lnTo>
                  <a:lnTo>
                    <a:pt x="3726" y="455866"/>
                  </a:lnTo>
                </a:path>
                <a:path w="1198880" h="1535429">
                  <a:moveTo>
                    <a:pt x="3149" y="524870"/>
                  </a:moveTo>
                  <a:lnTo>
                    <a:pt x="3149" y="524870"/>
                  </a:lnTo>
                  <a:lnTo>
                    <a:pt x="21256" y="523903"/>
                  </a:lnTo>
                </a:path>
                <a:path w="1198880" h="1535429">
                  <a:moveTo>
                    <a:pt x="2755" y="569382"/>
                  </a:moveTo>
                  <a:lnTo>
                    <a:pt x="2755" y="569382"/>
                  </a:lnTo>
                  <a:lnTo>
                    <a:pt x="3149" y="524870"/>
                  </a:lnTo>
                </a:path>
                <a:path w="1198880" h="1535429">
                  <a:moveTo>
                    <a:pt x="2755" y="590946"/>
                  </a:moveTo>
                  <a:lnTo>
                    <a:pt x="2755" y="590946"/>
                  </a:lnTo>
                  <a:lnTo>
                    <a:pt x="25192" y="589770"/>
                  </a:lnTo>
                </a:path>
                <a:path w="1198880" h="1535429">
                  <a:moveTo>
                    <a:pt x="2361" y="633707"/>
                  </a:moveTo>
                  <a:lnTo>
                    <a:pt x="2361" y="633707"/>
                  </a:lnTo>
                  <a:lnTo>
                    <a:pt x="2755" y="590946"/>
                  </a:lnTo>
                </a:path>
                <a:path w="1198880" h="1535429">
                  <a:moveTo>
                    <a:pt x="2361" y="655061"/>
                  </a:moveTo>
                  <a:lnTo>
                    <a:pt x="2361" y="655061"/>
                  </a:lnTo>
                  <a:lnTo>
                    <a:pt x="32278" y="653493"/>
                  </a:lnTo>
                </a:path>
                <a:path w="1198880" h="1535429">
                  <a:moveTo>
                    <a:pt x="2151" y="697039"/>
                  </a:moveTo>
                  <a:lnTo>
                    <a:pt x="2151" y="697039"/>
                  </a:lnTo>
                  <a:lnTo>
                    <a:pt x="2361" y="655061"/>
                  </a:lnTo>
                </a:path>
                <a:path w="1198880" h="1535429">
                  <a:moveTo>
                    <a:pt x="41122" y="713296"/>
                  </a:moveTo>
                  <a:lnTo>
                    <a:pt x="41122" y="713296"/>
                  </a:lnTo>
                  <a:lnTo>
                    <a:pt x="41122" y="716433"/>
                  </a:lnTo>
                </a:path>
                <a:path w="1198880" h="1535429">
                  <a:moveTo>
                    <a:pt x="1758" y="718393"/>
                  </a:moveTo>
                  <a:lnTo>
                    <a:pt x="1758" y="718393"/>
                  </a:lnTo>
                  <a:lnTo>
                    <a:pt x="41122" y="716433"/>
                  </a:lnTo>
                </a:path>
                <a:path w="1198880" h="1535429">
                  <a:moveTo>
                    <a:pt x="1574" y="760161"/>
                  </a:moveTo>
                  <a:lnTo>
                    <a:pt x="1574" y="760161"/>
                  </a:lnTo>
                  <a:lnTo>
                    <a:pt x="1758" y="718393"/>
                  </a:lnTo>
                </a:path>
                <a:path w="1198880" h="1535429">
                  <a:moveTo>
                    <a:pt x="40938" y="766643"/>
                  </a:moveTo>
                  <a:lnTo>
                    <a:pt x="40938" y="766643"/>
                  </a:lnTo>
                  <a:lnTo>
                    <a:pt x="40938" y="779764"/>
                  </a:lnTo>
                </a:path>
                <a:path w="1198880" h="1535429">
                  <a:moveTo>
                    <a:pt x="1574" y="781725"/>
                  </a:moveTo>
                  <a:lnTo>
                    <a:pt x="1574" y="781725"/>
                  </a:lnTo>
                  <a:lnTo>
                    <a:pt x="40938" y="779764"/>
                  </a:lnTo>
                </a:path>
                <a:path w="1198880" h="1535429">
                  <a:moveTo>
                    <a:pt x="1180" y="824486"/>
                  </a:moveTo>
                  <a:lnTo>
                    <a:pt x="1180" y="824486"/>
                  </a:lnTo>
                  <a:lnTo>
                    <a:pt x="1574" y="781725"/>
                  </a:lnTo>
                </a:path>
                <a:path w="1198880" h="1535429">
                  <a:moveTo>
                    <a:pt x="1180" y="824486"/>
                  </a:moveTo>
                  <a:lnTo>
                    <a:pt x="40544" y="822526"/>
                  </a:lnTo>
                  <a:lnTo>
                    <a:pt x="40544" y="842521"/>
                  </a:lnTo>
                </a:path>
                <a:path w="1198880" h="1535429">
                  <a:moveTo>
                    <a:pt x="787" y="890353"/>
                  </a:moveTo>
                  <a:lnTo>
                    <a:pt x="787" y="890353"/>
                  </a:lnTo>
                  <a:lnTo>
                    <a:pt x="1180" y="846049"/>
                  </a:lnTo>
                </a:path>
                <a:path w="1198880" h="1535429">
                  <a:moveTo>
                    <a:pt x="787" y="890353"/>
                  </a:moveTo>
                  <a:lnTo>
                    <a:pt x="40151" y="888392"/>
                  </a:lnTo>
                  <a:lnTo>
                    <a:pt x="40151" y="898795"/>
                  </a:lnTo>
                </a:path>
                <a:path w="1198880" h="1535429">
                  <a:moveTo>
                    <a:pt x="183" y="959565"/>
                  </a:moveTo>
                  <a:lnTo>
                    <a:pt x="183" y="959565"/>
                  </a:lnTo>
                  <a:lnTo>
                    <a:pt x="577" y="912517"/>
                  </a:lnTo>
                </a:path>
                <a:path w="1198880" h="1535429">
                  <a:moveTo>
                    <a:pt x="183" y="959565"/>
                  </a:moveTo>
                  <a:lnTo>
                    <a:pt x="183" y="959565"/>
                  </a:lnTo>
                  <a:lnTo>
                    <a:pt x="39547" y="957422"/>
                  </a:lnTo>
                </a:path>
                <a:path w="1198880" h="1535429">
                  <a:moveTo>
                    <a:pt x="39547" y="957814"/>
                  </a:moveTo>
                  <a:lnTo>
                    <a:pt x="39547" y="957814"/>
                  </a:lnTo>
                  <a:lnTo>
                    <a:pt x="39547" y="957422"/>
                  </a:lnTo>
                </a:path>
                <a:path w="1198880" h="1535429">
                  <a:moveTo>
                    <a:pt x="0" y="1007214"/>
                  </a:moveTo>
                  <a:lnTo>
                    <a:pt x="0" y="1007214"/>
                  </a:lnTo>
                  <a:lnTo>
                    <a:pt x="183" y="982122"/>
                  </a:lnTo>
                </a:path>
                <a:path w="1198880" h="1535429">
                  <a:moveTo>
                    <a:pt x="3726" y="432917"/>
                  </a:moveTo>
                  <a:lnTo>
                    <a:pt x="3726" y="432917"/>
                  </a:lnTo>
                  <a:lnTo>
                    <a:pt x="3936" y="408008"/>
                  </a:lnTo>
                </a:path>
                <a:path w="1198880" h="1535429">
                  <a:moveTo>
                    <a:pt x="3726" y="455866"/>
                  </a:moveTo>
                  <a:lnTo>
                    <a:pt x="3726" y="455866"/>
                  </a:lnTo>
                  <a:lnTo>
                    <a:pt x="18894" y="454873"/>
                  </a:lnTo>
                </a:path>
                <a:path w="1198880" h="1535429">
                  <a:moveTo>
                    <a:pt x="50569" y="687237"/>
                  </a:moveTo>
                  <a:lnTo>
                    <a:pt x="50569" y="687237"/>
                  </a:lnTo>
                  <a:lnTo>
                    <a:pt x="89959" y="685460"/>
                  </a:lnTo>
                </a:path>
                <a:path w="1198880" h="1535429">
                  <a:moveTo>
                    <a:pt x="50569" y="687237"/>
                  </a:moveTo>
                  <a:lnTo>
                    <a:pt x="50569" y="687237"/>
                  </a:lnTo>
                  <a:lnTo>
                    <a:pt x="2361" y="655061"/>
                  </a:lnTo>
                </a:path>
                <a:path w="1198880" h="1535429">
                  <a:moveTo>
                    <a:pt x="51173" y="559581"/>
                  </a:moveTo>
                  <a:lnTo>
                    <a:pt x="51173" y="559581"/>
                  </a:lnTo>
                  <a:lnTo>
                    <a:pt x="51566" y="526046"/>
                  </a:lnTo>
                </a:path>
                <a:path w="1198880" h="1535429">
                  <a:moveTo>
                    <a:pt x="51173" y="559581"/>
                  </a:moveTo>
                  <a:lnTo>
                    <a:pt x="90536" y="557829"/>
                  </a:lnTo>
                  <a:lnTo>
                    <a:pt x="90536" y="579968"/>
                  </a:lnTo>
                </a:path>
                <a:path w="1198880" h="1535429">
                  <a:moveTo>
                    <a:pt x="51173" y="581928"/>
                  </a:moveTo>
                  <a:lnTo>
                    <a:pt x="51173" y="581928"/>
                  </a:lnTo>
                  <a:lnTo>
                    <a:pt x="90536" y="579968"/>
                  </a:lnTo>
                </a:path>
                <a:path w="1198880" h="1535429">
                  <a:moveTo>
                    <a:pt x="50963" y="613503"/>
                  </a:moveTo>
                  <a:lnTo>
                    <a:pt x="50963" y="613503"/>
                  </a:lnTo>
                  <a:lnTo>
                    <a:pt x="51173" y="581928"/>
                  </a:lnTo>
                </a:path>
                <a:path w="1198880" h="1535429">
                  <a:moveTo>
                    <a:pt x="50963" y="613503"/>
                  </a:moveTo>
                  <a:lnTo>
                    <a:pt x="90353" y="611751"/>
                  </a:lnTo>
                  <a:lnTo>
                    <a:pt x="90353" y="633315"/>
                  </a:lnTo>
                </a:path>
                <a:path w="1198880" h="1535429">
                  <a:moveTo>
                    <a:pt x="50963" y="635275"/>
                  </a:moveTo>
                  <a:lnTo>
                    <a:pt x="50963" y="635275"/>
                  </a:lnTo>
                  <a:lnTo>
                    <a:pt x="90353" y="633315"/>
                  </a:lnTo>
                </a:path>
                <a:path w="1198880" h="1535429">
                  <a:moveTo>
                    <a:pt x="50569" y="665673"/>
                  </a:moveTo>
                  <a:lnTo>
                    <a:pt x="50569" y="665673"/>
                  </a:lnTo>
                  <a:lnTo>
                    <a:pt x="50963" y="635275"/>
                  </a:lnTo>
                </a:path>
                <a:path w="1198880" h="1535429">
                  <a:moveTo>
                    <a:pt x="50569" y="665673"/>
                  </a:moveTo>
                  <a:lnTo>
                    <a:pt x="50569" y="665673"/>
                  </a:lnTo>
                  <a:lnTo>
                    <a:pt x="89959" y="663713"/>
                  </a:lnTo>
                </a:path>
                <a:path w="1198880" h="1535429">
                  <a:moveTo>
                    <a:pt x="50385" y="717034"/>
                  </a:moveTo>
                  <a:lnTo>
                    <a:pt x="50385" y="717034"/>
                  </a:lnTo>
                  <a:lnTo>
                    <a:pt x="50569" y="687237"/>
                  </a:lnTo>
                </a:path>
                <a:path w="1198880" h="1535429">
                  <a:moveTo>
                    <a:pt x="50385" y="717034"/>
                  </a:moveTo>
                  <a:lnTo>
                    <a:pt x="89749" y="715257"/>
                  </a:lnTo>
                  <a:lnTo>
                    <a:pt x="89749" y="736637"/>
                  </a:lnTo>
                </a:path>
                <a:path w="1198880" h="1535429">
                  <a:moveTo>
                    <a:pt x="50385" y="738415"/>
                  </a:moveTo>
                  <a:lnTo>
                    <a:pt x="50385" y="738415"/>
                  </a:lnTo>
                  <a:lnTo>
                    <a:pt x="89749" y="736637"/>
                  </a:lnTo>
                </a:path>
                <a:path w="1198880" h="1535429">
                  <a:moveTo>
                    <a:pt x="49992" y="768211"/>
                  </a:moveTo>
                  <a:lnTo>
                    <a:pt x="49992" y="768211"/>
                  </a:lnTo>
                  <a:lnTo>
                    <a:pt x="50385" y="738415"/>
                  </a:lnTo>
                </a:path>
                <a:path w="1198880" h="1535429">
                  <a:moveTo>
                    <a:pt x="49992" y="768211"/>
                  </a:moveTo>
                  <a:lnTo>
                    <a:pt x="89355" y="766434"/>
                  </a:lnTo>
                  <a:lnTo>
                    <a:pt x="89355" y="787632"/>
                  </a:lnTo>
                </a:path>
                <a:path w="1198880" h="1535429">
                  <a:moveTo>
                    <a:pt x="49598" y="789592"/>
                  </a:moveTo>
                  <a:lnTo>
                    <a:pt x="49598" y="789592"/>
                  </a:lnTo>
                  <a:lnTo>
                    <a:pt x="89355" y="787632"/>
                  </a:lnTo>
                </a:path>
                <a:path w="1198880" h="1535429">
                  <a:moveTo>
                    <a:pt x="49598" y="820356"/>
                  </a:moveTo>
                  <a:lnTo>
                    <a:pt x="49598" y="820356"/>
                  </a:lnTo>
                  <a:lnTo>
                    <a:pt x="49598" y="789592"/>
                  </a:lnTo>
                </a:path>
                <a:path w="1198880" h="1535429">
                  <a:moveTo>
                    <a:pt x="49598" y="820356"/>
                  </a:moveTo>
                  <a:lnTo>
                    <a:pt x="88962" y="818213"/>
                  </a:lnTo>
                  <a:lnTo>
                    <a:pt x="88778" y="839776"/>
                  </a:lnTo>
                </a:path>
                <a:path w="1198880" h="1535429">
                  <a:moveTo>
                    <a:pt x="49598" y="841920"/>
                  </a:moveTo>
                  <a:lnTo>
                    <a:pt x="49598" y="841920"/>
                  </a:lnTo>
                  <a:lnTo>
                    <a:pt x="88778" y="839776"/>
                  </a:lnTo>
                </a:path>
                <a:path w="1198880" h="1535429">
                  <a:moveTo>
                    <a:pt x="49388" y="873703"/>
                  </a:moveTo>
                  <a:lnTo>
                    <a:pt x="49388" y="873703"/>
                  </a:lnTo>
                  <a:lnTo>
                    <a:pt x="49598" y="841920"/>
                  </a:lnTo>
                </a:path>
                <a:path w="1198880" h="1535429">
                  <a:moveTo>
                    <a:pt x="49388" y="873703"/>
                  </a:moveTo>
                  <a:lnTo>
                    <a:pt x="49388" y="873703"/>
                  </a:lnTo>
                  <a:lnTo>
                    <a:pt x="88778" y="871743"/>
                  </a:lnTo>
                </a:path>
                <a:path w="1198880" h="1535429">
                  <a:moveTo>
                    <a:pt x="88385" y="893698"/>
                  </a:moveTo>
                  <a:lnTo>
                    <a:pt x="88385" y="893698"/>
                  </a:lnTo>
                  <a:lnTo>
                    <a:pt x="88778" y="871743"/>
                  </a:lnTo>
                </a:path>
                <a:path w="1198880" h="1535429">
                  <a:moveTo>
                    <a:pt x="48994" y="895659"/>
                  </a:moveTo>
                  <a:lnTo>
                    <a:pt x="48994" y="895659"/>
                  </a:lnTo>
                  <a:lnTo>
                    <a:pt x="88385" y="893698"/>
                  </a:lnTo>
                </a:path>
                <a:path w="1198880" h="1535429">
                  <a:moveTo>
                    <a:pt x="48994" y="929585"/>
                  </a:moveTo>
                  <a:lnTo>
                    <a:pt x="48994" y="929585"/>
                  </a:lnTo>
                  <a:lnTo>
                    <a:pt x="48994" y="895659"/>
                  </a:lnTo>
                </a:path>
                <a:path w="1198880" h="1535429">
                  <a:moveTo>
                    <a:pt x="48994" y="929585"/>
                  </a:moveTo>
                  <a:lnTo>
                    <a:pt x="48994" y="929585"/>
                  </a:lnTo>
                  <a:lnTo>
                    <a:pt x="88385" y="927625"/>
                  </a:lnTo>
                </a:path>
                <a:path w="1198880" h="1535429">
                  <a:moveTo>
                    <a:pt x="88175" y="950156"/>
                  </a:moveTo>
                  <a:lnTo>
                    <a:pt x="88175" y="950156"/>
                  </a:lnTo>
                  <a:lnTo>
                    <a:pt x="88385" y="927625"/>
                  </a:lnTo>
                </a:path>
                <a:path w="1198880" h="1535429">
                  <a:moveTo>
                    <a:pt x="48811" y="952116"/>
                  </a:moveTo>
                  <a:lnTo>
                    <a:pt x="48811" y="952116"/>
                  </a:lnTo>
                  <a:lnTo>
                    <a:pt x="88175" y="950156"/>
                  </a:lnTo>
                </a:path>
                <a:path w="1198880" h="1535429">
                  <a:moveTo>
                    <a:pt x="48811" y="970360"/>
                  </a:moveTo>
                  <a:lnTo>
                    <a:pt x="48811" y="970360"/>
                  </a:lnTo>
                  <a:lnTo>
                    <a:pt x="48811" y="952116"/>
                  </a:lnTo>
                </a:path>
                <a:path w="1198880" h="1535429">
                  <a:moveTo>
                    <a:pt x="111793" y="967224"/>
                  </a:moveTo>
                  <a:lnTo>
                    <a:pt x="111793" y="967224"/>
                  </a:lnTo>
                  <a:lnTo>
                    <a:pt x="48811" y="970360"/>
                  </a:lnTo>
                </a:path>
                <a:path w="1198880" h="1535429">
                  <a:moveTo>
                    <a:pt x="128352" y="481560"/>
                  </a:moveTo>
                  <a:lnTo>
                    <a:pt x="128352" y="481560"/>
                  </a:lnTo>
                  <a:lnTo>
                    <a:pt x="51960" y="485271"/>
                  </a:lnTo>
                </a:path>
                <a:path w="1198880" h="1535429">
                  <a:moveTo>
                    <a:pt x="51960" y="503123"/>
                  </a:moveTo>
                  <a:lnTo>
                    <a:pt x="51960" y="503123"/>
                  </a:lnTo>
                  <a:lnTo>
                    <a:pt x="51960" y="485271"/>
                  </a:lnTo>
                </a:path>
                <a:path w="1198880" h="1535429">
                  <a:moveTo>
                    <a:pt x="51960" y="503123"/>
                  </a:moveTo>
                  <a:lnTo>
                    <a:pt x="91324" y="501346"/>
                  </a:lnTo>
                  <a:lnTo>
                    <a:pt x="90930" y="524086"/>
                  </a:lnTo>
                </a:path>
                <a:path w="1198880" h="1535429">
                  <a:moveTo>
                    <a:pt x="51566" y="526046"/>
                  </a:moveTo>
                  <a:lnTo>
                    <a:pt x="51566" y="526046"/>
                  </a:lnTo>
                  <a:lnTo>
                    <a:pt x="90930" y="524086"/>
                  </a:lnTo>
                </a:path>
                <a:path w="1198880" h="1535429">
                  <a:moveTo>
                    <a:pt x="50569" y="665673"/>
                  </a:moveTo>
                  <a:lnTo>
                    <a:pt x="50569" y="665673"/>
                  </a:lnTo>
                  <a:lnTo>
                    <a:pt x="2361" y="633707"/>
                  </a:lnTo>
                </a:path>
                <a:path w="1198880" h="1535429">
                  <a:moveTo>
                    <a:pt x="51173" y="559581"/>
                  </a:moveTo>
                  <a:lnTo>
                    <a:pt x="51173" y="559581"/>
                  </a:lnTo>
                  <a:lnTo>
                    <a:pt x="3332" y="502914"/>
                  </a:lnTo>
                </a:path>
                <a:path w="1198880" h="1535429">
                  <a:moveTo>
                    <a:pt x="51566" y="526046"/>
                  </a:moveTo>
                  <a:lnTo>
                    <a:pt x="51566" y="526046"/>
                  </a:lnTo>
                  <a:lnTo>
                    <a:pt x="3726" y="455866"/>
                  </a:lnTo>
                </a:path>
                <a:path w="1198880" h="1535429">
                  <a:moveTo>
                    <a:pt x="90536" y="579968"/>
                  </a:moveTo>
                  <a:lnTo>
                    <a:pt x="90536" y="579968"/>
                  </a:lnTo>
                  <a:lnTo>
                    <a:pt x="72639" y="558614"/>
                  </a:lnTo>
                </a:path>
                <a:path w="1198880" h="1535429">
                  <a:moveTo>
                    <a:pt x="51173" y="581928"/>
                  </a:moveTo>
                  <a:lnTo>
                    <a:pt x="51173" y="581928"/>
                  </a:lnTo>
                  <a:lnTo>
                    <a:pt x="3149" y="524870"/>
                  </a:lnTo>
                </a:path>
                <a:path w="1198880" h="1535429">
                  <a:moveTo>
                    <a:pt x="50963" y="613503"/>
                  </a:moveTo>
                  <a:lnTo>
                    <a:pt x="50963" y="613503"/>
                  </a:lnTo>
                  <a:lnTo>
                    <a:pt x="2755" y="569382"/>
                  </a:lnTo>
                </a:path>
                <a:path w="1198880" h="1535429">
                  <a:moveTo>
                    <a:pt x="90353" y="633315"/>
                  </a:moveTo>
                  <a:lnTo>
                    <a:pt x="90353" y="633315"/>
                  </a:lnTo>
                  <a:lnTo>
                    <a:pt x="67915" y="612928"/>
                  </a:lnTo>
                </a:path>
                <a:path w="1198880" h="1535429">
                  <a:moveTo>
                    <a:pt x="50963" y="635275"/>
                  </a:moveTo>
                  <a:lnTo>
                    <a:pt x="50963" y="635275"/>
                  </a:lnTo>
                  <a:lnTo>
                    <a:pt x="2755" y="590946"/>
                  </a:lnTo>
                </a:path>
                <a:path w="1198880" h="1535429">
                  <a:moveTo>
                    <a:pt x="50385" y="717034"/>
                  </a:moveTo>
                  <a:lnTo>
                    <a:pt x="50385" y="717034"/>
                  </a:lnTo>
                  <a:lnTo>
                    <a:pt x="2151" y="697039"/>
                  </a:lnTo>
                </a:path>
                <a:path w="1198880" h="1535429">
                  <a:moveTo>
                    <a:pt x="89749" y="736637"/>
                  </a:moveTo>
                  <a:lnTo>
                    <a:pt x="89749" y="736637"/>
                  </a:lnTo>
                  <a:lnTo>
                    <a:pt x="41122" y="716433"/>
                  </a:lnTo>
                </a:path>
                <a:path w="1198880" h="1535429">
                  <a:moveTo>
                    <a:pt x="50385" y="738415"/>
                  </a:moveTo>
                  <a:lnTo>
                    <a:pt x="50385" y="738415"/>
                  </a:lnTo>
                  <a:lnTo>
                    <a:pt x="1758" y="718393"/>
                  </a:lnTo>
                </a:path>
                <a:path w="1198880" h="1535429">
                  <a:moveTo>
                    <a:pt x="49992" y="768211"/>
                  </a:moveTo>
                  <a:lnTo>
                    <a:pt x="49992" y="768211"/>
                  </a:lnTo>
                  <a:lnTo>
                    <a:pt x="1574" y="760161"/>
                  </a:lnTo>
                </a:path>
                <a:path w="1198880" h="1535429">
                  <a:moveTo>
                    <a:pt x="89355" y="787632"/>
                  </a:moveTo>
                  <a:lnTo>
                    <a:pt x="89355" y="787632"/>
                  </a:lnTo>
                  <a:lnTo>
                    <a:pt x="40938" y="779764"/>
                  </a:lnTo>
                </a:path>
                <a:path w="1198880" h="1535429">
                  <a:moveTo>
                    <a:pt x="74607" y="780156"/>
                  </a:moveTo>
                  <a:lnTo>
                    <a:pt x="75184" y="779764"/>
                  </a:lnTo>
                  <a:lnTo>
                    <a:pt x="76575" y="776445"/>
                  </a:lnTo>
                  <a:lnTo>
                    <a:pt x="76759" y="772132"/>
                  </a:lnTo>
                  <a:lnTo>
                    <a:pt x="74214" y="769179"/>
                  </a:lnTo>
                  <a:lnTo>
                    <a:pt x="74004" y="769179"/>
                  </a:lnTo>
                  <a:lnTo>
                    <a:pt x="73216" y="769571"/>
                  </a:lnTo>
                  <a:lnTo>
                    <a:pt x="72639" y="770355"/>
                  </a:lnTo>
                  <a:lnTo>
                    <a:pt x="72639" y="771348"/>
                  </a:lnTo>
                  <a:lnTo>
                    <a:pt x="72429" y="772916"/>
                  </a:lnTo>
                  <a:lnTo>
                    <a:pt x="72429" y="774877"/>
                  </a:lnTo>
                  <a:lnTo>
                    <a:pt x="72639" y="776445"/>
                  </a:lnTo>
                  <a:lnTo>
                    <a:pt x="73033" y="778196"/>
                  </a:lnTo>
                  <a:lnTo>
                    <a:pt x="73216" y="779189"/>
                  </a:lnTo>
                  <a:lnTo>
                    <a:pt x="74004" y="779764"/>
                  </a:lnTo>
                  <a:lnTo>
                    <a:pt x="74607" y="780156"/>
                  </a:lnTo>
                  <a:close/>
                </a:path>
                <a:path w="1198880" h="1535429">
                  <a:moveTo>
                    <a:pt x="49598" y="789592"/>
                  </a:moveTo>
                  <a:lnTo>
                    <a:pt x="49598" y="789592"/>
                  </a:lnTo>
                  <a:lnTo>
                    <a:pt x="1574" y="781725"/>
                  </a:lnTo>
                </a:path>
                <a:path w="1198880" h="1535429">
                  <a:moveTo>
                    <a:pt x="49598" y="820356"/>
                  </a:moveTo>
                  <a:lnTo>
                    <a:pt x="49598" y="820356"/>
                  </a:lnTo>
                  <a:lnTo>
                    <a:pt x="1180" y="824486"/>
                  </a:lnTo>
                </a:path>
                <a:path w="1198880" h="1535429">
                  <a:moveTo>
                    <a:pt x="88962" y="818213"/>
                  </a:moveTo>
                  <a:lnTo>
                    <a:pt x="88962" y="818213"/>
                  </a:lnTo>
                  <a:lnTo>
                    <a:pt x="40544" y="822526"/>
                  </a:lnTo>
                </a:path>
                <a:path w="1198880" h="1535429">
                  <a:moveTo>
                    <a:pt x="49598" y="841920"/>
                  </a:moveTo>
                  <a:lnTo>
                    <a:pt x="49598" y="841920"/>
                  </a:lnTo>
                  <a:lnTo>
                    <a:pt x="1180" y="846049"/>
                  </a:lnTo>
                </a:path>
                <a:path w="1198880" h="1535429">
                  <a:moveTo>
                    <a:pt x="49388" y="873703"/>
                  </a:moveTo>
                  <a:lnTo>
                    <a:pt x="49388" y="873703"/>
                  </a:lnTo>
                  <a:lnTo>
                    <a:pt x="787" y="890353"/>
                  </a:lnTo>
                </a:path>
                <a:path w="1198880" h="1535429">
                  <a:moveTo>
                    <a:pt x="88778" y="871743"/>
                  </a:moveTo>
                  <a:lnTo>
                    <a:pt x="88778" y="871743"/>
                  </a:lnTo>
                  <a:lnTo>
                    <a:pt x="40151" y="888392"/>
                  </a:lnTo>
                </a:path>
                <a:path w="1198880" h="1535429">
                  <a:moveTo>
                    <a:pt x="48994" y="895659"/>
                  </a:moveTo>
                  <a:lnTo>
                    <a:pt x="48994" y="895659"/>
                  </a:lnTo>
                  <a:lnTo>
                    <a:pt x="577" y="912517"/>
                  </a:lnTo>
                </a:path>
                <a:path w="1198880" h="1535429">
                  <a:moveTo>
                    <a:pt x="48994" y="929585"/>
                  </a:moveTo>
                  <a:lnTo>
                    <a:pt x="48994" y="929585"/>
                  </a:lnTo>
                  <a:lnTo>
                    <a:pt x="183" y="959565"/>
                  </a:lnTo>
                </a:path>
                <a:path w="1198880" h="1535429">
                  <a:moveTo>
                    <a:pt x="88385" y="927625"/>
                  </a:moveTo>
                  <a:lnTo>
                    <a:pt x="88385" y="927625"/>
                  </a:lnTo>
                  <a:lnTo>
                    <a:pt x="39547" y="957422"/>
                  </a:lnTo>
                </a:path>
                <a:path w="1198880" h="1535429">
                  <a:moveTo>
                    <a:pt x="74607" y="950757"/>
                  </a:moveTo>
                  <a:lnTo>
                    <a:pt x="74791" y="949189"/>
                  </a:lnTo>
                  <a:lnTo>
                    <a:pt x="74791" y="945843"/>
                  </a:lnTo>
                  <a:lnTo>
                    <a:pt x="74214" y="944275"/>
                  </a:lnTo>
                  <a:lnTo>
                    <a:pt x="74004" y="942916"/>
                  </a:lnTo>
                  <a:lnTo>
                    <a:pt x="73216" y="942131"/>
                  </a:lnTo>
                  <a:lnTo>
                    <a:pt x="72639" y="942131"/>
                  </a:lnTo>
                  <a:lnTo>
                    <a:pt x="72035" y="942314"/>
                  </a:lnTo>
                  <a:lnTo>
                    <a:pt x="71458" y="944275"/>
                  </a:lnTo>
                  <a:lnTo>
                    <a:pt x="71064" y="945843"/>
                  </a:lnTo>
                  <a:lnTo>
                    <a:pt x="71064" y="947620"/>
                  </a:lnTo>
                  <a:lnTo>
                    <a:pt x="71458" y="949581"/>
                  </a:lnTo>
                  <a:lnTo>
                    <a:pt x="71642" y="951149"/>
                  </a:lnTo>
                </a:path>
                <a:path w="1198880" h="1535429">
                  <a:moveTo>
                    <a:pt x="48811" y="952116"/>
                  </a:moveTo>
                  <a:lnTo>
                    <a:pt x="48811" y="952116"/>
                  </a:lnTo>
                  <a:lnTo>
                    <a:pt x="183" y="982122"/>
                  </a:lnTo>
                </a:path>
                <a:path w="1198880" h="1535429">
                  <a:moveTo>
                    <a:pt x="5904" y="1027419"/>
                  </a:moveTo>
                  <a:lnTo>
                    <a:pt x="5904" y="1027419"/>
                  </a:lnTo>
                  <a:lnTo>
                    <a:pt x="0" y="1007214"/>
                  </a:lnTo>
                </a:path>
                <a:path w="1198880" h="1535429">
                  <a:moveTo>
                    <a:pt x="53141" y="985076"/>
                  </a:moveTo>
                  <a:lnTo>
                    <a:pt x="53141" y="985076"/>
                  </a:lnTo>
                  <a:lnTo>
                    <a:pt x="5904" y="1027419"/>
                  </a:lnTo>
                </a:path>
                <a:path w="1198880" h="1535429">
                  <a:moveTo>
                    <a:pt x="53141" y="985076"/>
                  </a:moveTo>
                  <a:lnTo>
                    <a:pt x="53141" y="985076"/>
                  </a:lnTo>
                  <a:lnTo>
                    <a:pt x="48811" y="970360"/>
                  </a:lnTo>
                </a:path>
                <a:path w="1198880" h="1535429">
                  <a:moveTo>
                    <a:pt x="22831" y="1084085"/>
                  </a:moveTo>
                  <a:lnTo>
                    <a:pt x="22831" y="1084085"/>
                  </a:lnTo>
                  <a:lnTo>
                    <a:pt x="11599" y="1045846"/>
                  </a:lnTo>
                </a:path>
                <a:path w="1198880" h="1535429">
                  <a:moveTo>
                    <a:pt x="22831" y="1084085"/>
                  </a:moveTo>
                  <a:lnTo>
                    <a:pt x="22831" y="1084085"/>
                  </a:lnTo>
                  <a:lnTo>
                    <a:pt x="44087" y="1082909"/>
                  </a:lnTo>
                </a:path>
                <a:path w="1198880" h="1535429">
                  <a:moveTo>
                    <a:pt x="39363" y="1137798"/>
                  </a:moveTo>
                  <a:lnTo>
                    <a:pt x="39363" y="1137798"/>
                  </a:lnTo>
                  <a:lnTo>
                    <a:pt x="28341" y="1102120"/>
                  </a:lnTo>
                </a:path>
                <a:path w="1198880" h="1535429">
                  <a:moveTo>
                    <a:pt x="39363" y="1137798"/>
                  </a:moveTo>
                  <a:lnTo>
                    <a:pt x="39363" y="1137798"/>
                  </a:lnTo>
                  <a:lnTo>
                    <a:pt x="56290" y="1137223"/>
                  </a:lnTo>
                </a:path>
                <a:path w="1198880" h="1535429">
                  <a:moveTo>
                    <a:pt x="54715" y="1190152"/>
                  </a:moveTo>
                  <a:lnTo>
                    <a:pt x="54715" y="1190152"/>
                  </a:lnTo>
                  <a:lnTo>
                    <a:pt x="44271" y="1155467"/>
                  </a:lnTo>
                </a:path>
                <a:path w="1198880" h="1535429">
                  <a:moveTo>
                    <a:pt x="54715" y="1190152"/>
                  </a:moveTo>
                  <a:lnTo>
                    <a:pt x="54715" y="1190152"/>
                  </a:lnTo>
                  <a:lnTo>
                    <a:pt x="69280" y="1189185"/>
                  </a:lnTo>
                </a:path>
                <a:path w="1198880" h="1535429">
                  <a:moveTo>
                    <a:pt x="70067" y="1241329"/>
                  </a:moveTo>
                  <a:lnTo>
                    <a:pt x="70067" y="1241329"/>
                  </a:lnTo>
                  <a:lnTo>
                    <a:pt x="60043" y="1207403"/>
                  </a:lnTo>
                </a:path>
                <a:path w="1198880" h="1535429">
                  <a:moveTo>
                    <a:pt x="70067" y="1241329"/>
                  </a:moveTo>
                  <a:lnTo>
                    <a:pt x="70067" y="1241329"/>
                  </a:lnTo>
                  <a:lnTo>
                    <a:pt x="83057" y="1240754"/>
                  </a:lnTo>
                </a:path>
                <a:path w="1198880" h="1535429">
                  <a:moveTo>
                    <a:pt x="85629" y="1292507"/>
                  </a:moveTo>
                  <a:lnTo>
                    <a:pt x="85629" y="1292507"/>
                  </a:lnTo>
                  <a:lnTo>
                    <a:pt x="75578" y="1258580"/>
                  </a:lnTo>
                </a:path>
                <a:path w="1198880" h="1535429">
                  <a:moveTo>
                    <a:pt x="85629" y="1292507"/>
                  </a:moveTo>
                  <a:lnTo>
                    <a:pt x="85629" y="1292507"/>
                  </a:lnTo>
                  <a:lnTo>
                    <a:pt x="96835" y="1292115"/>
                  </a:lnTo>
                </a:path>
                <a:path w="1198880" h="1535429">
                  <a:moveTo>
                    <a:pt x="101375" y="1344471"/>
                  </a:moveTo>
                  <a:lnTo>
                    <a:pt x="101375" y="1344471"/>
                  </a:lnTo>
                  <a:lnTo>
                    <a:pt x="90930" y="1309967"/>
                  </a:lnTo>
                </a:path>
                <a:path w="1198880" h="1535429">
                  <a:moveTo>
                    <a:pt x="101375" y="1344471"/>
                  </a:moveTo>
                  <a:lnTo>
                    <a:pt x="101375" y="1344471"/>
                  </a:lnTo>
                  <a:lnTo>
                    <a:pt x="111793" y="1343883"/>
                  </a:lnTo>
                </a:path>
                <a:path w="1198880" h="1535429">
                  <a:moveTo>
                    <a:pt x="117304" y="1398194"/>
                  </a:moveTo>
                  <a:lnTo>
                    <a:pt x="117304" y="1398194"/>
                  </a:lnTo>
                  <a:lnTo>
                    <a:pt x="106282" y="1362117"/>
                  </a:lnTo>
                </a:path>
                <a:path w="1198880" h="1535429">
                  <a:moveTo>
                    <a:pt x="117304" y="1398194"/>
                  </a:moveTo>
                  <a:lnTo>
                    <a:pt x="117304" y="1398194"/>
                  </a:lnTo>
                  <a:lnTo>
                    <a:pt x="126777" y="1397606"/>
                  </a:lnTo>
                </a:path>
                <a:path w="1198880" h="1535429">
                  <a:moveTo>
                    <a:pt x="134047" y="1454077"/>
                  </a:moveTo>
                  <a:lnTo>
                    <a:pt x="134047" y="1454077"/>
                  </a:lnTo>
                  <a:lnTo>
                    <a:pt x="122841" y="1416039"/>
                  </a:lnTo>
                </a:path>
                <a:path w="1198880" h="1535429">
                  <a:moveTo>
                    <a:pt x="134047" y="1454077"/>
                  </a:moveTo>
                  <a:lnTo>
                    <a:pt x="134047" y="1454077"/>
                  </a:lnTo>
                  <a:lnTo>
                    <a:pt x="142917" y="1453685"/>
                  </a:lnTo>
                </a:path>
                <a:path w="1198880" h="1535429">
                  <a:moveTo>
                    <a:pt x="145672" y="1492899"/>
                  </a:moveTo>
                  <a:lnTo>
                    <a:pt x="145672" y="1492899"/>
                  </a:lnTo>
                  <a:lnTo>
                    <a:pt x="139768" y="1472506"/>
                  </a:lnTo>
                </a:path>
                <a:path w="1198880" h="1535429">
                  <a:moveTo>
                    <a:pt x="5904" y="1027419"/>
                  </a:moveTo>
                  <a:lnTo>
                    <a:pt x="5904" y="1027419"/>
                  </a:lnTo>
                  <a:lnTo>
                    <a:pt x="33249" y="1026033"/>
                  </a:lnTo>
                </a:path>
                <a:path w="1198880" h="1535429">
                  <a:moveTo>
                    <a:pt x="131291" y="103505"/>
                  </a:moveTo>
                  <a:lnTo>
                    <a:pt x="131291" y="103505"/>
                  </a:lnTo>
                  <a:lnTo>
                    <a:pt x="143310" y="74884"/>
                  </a:lnTo>
                </a:path>
                <a:path w="1198880" h="1535429">
                  <a:moveTo>
                    <a:pt x="125990" y="116652"/>
                  </a:moveTo>
                  <a:lnTo>
                    <a:pt x="125990" y="116652"/>
                  </a:lnTo>
                  <a:lnTo>
                    <a:pt x="133863" y="116260"/>
                  </a:lnTo>
                </a:path>
                <a:path w="1198880" h="1535429">
                  <a:moveTo>
                    <a:pt x="114548" y="143704"/>
                  </a:moveTo>
                  <a:lnTo>
                    <a:pt x="114548" y="143704"/>
                  </a:lnTo>
                  <a:lnTo>
                    <a:pt x="125990" y="116652"/>
                  </a:lnTo>
                </a:path>
                <a:path w="1198880" h="1535429">
                  <a:moveTo>
                    <a:pt x="109247" y="156459"/>
                  </a:moveTo>
                  <a:lnTo>
                    <a:pt x="109247" y="156459"/>
                  </a:lnTo>
                  <a:lnTo>
                    <a:pt x="117304" y="156250"/>
                  </a:lnTo>
                </a:path>
                <a:path w="1198880" h="1535429">
                  <a:moveTo>
                    <a:pt x="98225" y="182545"/>
                  </a:moveTo>
                  <a:lnTo>
                    <a:pt x="98225" y="182545"/>
                  </a:lnTo>
                  <a:lnTo>
                    <a:pt x="109247" y="156459"/>
                  </a:lnTo>
                </a:path>
                <a:path w="1198880" h="1535429">
                  <a:moveTo>
                    <a:pt x="92898" y="195483"/>
                  </a:moveTo>
                  <a:lnTo>
                    <a:pt x="92898" y="195483"/>
                  </a:lnTo>
                  <a:lnTo>
                    <a:pt x="101558" y="194699"/>
                  </a:lnTo>
                </a:path>
                <a:path w="1198880" h="1535429">
                  <a:moveTo>
                    <a:pt x="82480" y="220575"/>
                  </a:moveTo>
                  <a:lnTo>
                    <a:pt x="82480" y="220575"/>
                  </a:lnTo>
                  <a:lnTo>
                    <a:pt x="92898" y="195483"/>
                  </a:lnTo>
                </a:path>
                <a:path w="1198880" h="1535429">
                  <a:moveTo>
                    <a:pt x="76759" y="233722"/>
                  </a:moveTo>
                  <a:lnTo>
                    <a:pt x="76759" y="233722"/>
                  </a:lnTo>
                  <a:lnTo>
                    <a:pt x="85813" y="233121"/>
                  </a:lnTo>
                </a:path>
                <a:path w="1198880" h="1535429">
                  <a:moveTo>
                    <a:pt x="66341" y="258815"/>
                  </a:moveTo>
                  <a:lnTo>
                    <a:pt x="66341" y="258815"/>
                  </a:lnTo>
                  <a:lnTo>
                    <a:pt x="76759" y="233722"/>
                  </a:lnTo>
                </a:path>
                <a:path w="1198880" h="1535429">
                  <a:moveTo>
                    <a:pt x="61013" y="271544"/>
                  </a:moveTo>
                  <a:lnTo>
                    <a:pt x="61013" y="271544"/>
                  </a:lnTo>
                  <a:lnTo>
                    <a:pt x="70854" y="271361"/>
                  </a:lnTo>
                </a:path>
                <a:path w="1198880" h="1535429">
                  <a:moveTo>
                    <a:pt x="49992" y="297629"/>
                  </a:moveTo>
                  <a:lnTo>
                    <a:pt x="49992" y="297629"/>
                  </a:lnTo>
                  <a:lnTo>
                    <a:pt x="61013" y="271544"/>
                  </a:lnTo>
                </a:path>
                <a:path w="1198880" h="1535429">
                  <a:moveTo>
                    <a:pt x="44664" y="310567"/>
                  </a:moveTo>
                  <a:lnTo>
                    <a:pt x="44664" y="310567"/>
                  </a:lnTo>
                  <a:lnTo>
                    <a:pt x="55293" y="310175"/>
                  </a:lnTo>
                </a:path>
                <a:path w="1198880" h="1535429">
                  <a:moveTo>
                    <a:pt x="33249" y="337437"/>
                  </a:moveTo>
                  <a:lnTo>
                    <a:pt x="33249" y="337437"/>
                  </a:lnTo>
                  <a:lnTo>
                    <a:pt x="44664" y="310567"/>
                  </a:lnTo>
                </a:path>
                <a:path w="1198880" h="1535429">
                  <a:moveTo>
                    <a:pt x="27948" y="350767"/>
                  </a:moveTo>
                  <a:lnTo>
                    <a:pt x="27948" y="350767"/>
                  </a:lnTo>
                  <a:lnTo>
                    <a:pt x="39547" y="350375"/>
                  </a:lnTo>
                </a:path>
                <a:path w="1198880" h="1535429">
                  <a:moveTo>
                    <a:pt x="15929" y="379205"/>
                  </a:moveTo>
                  <a:lnTo>
                    <a:pt x="15929" y="379205"/>
                  </a:lnTo>
                  <a:lnTo>
                    <a:pt x="27948" y="350767"/>
                  </a:lnTo>
                </a:path>
                <a:path w="1198880" h="1535429">
                  <a:moveTo>
                    <a:pt x="10234" y="393110"/>
                  </a:moveTo>
                  <a:lnTo>
                    <a:pt x="10234" y="393110"/>
                  </a:lnTo>
                  <a:lnTo>
                    <a:pt x="23618" y="392326"/>
                  </a:lnTo>
                </a:path>
                <a:path w="1198880" h="1535429">
                  <a:moveTo>
                    <a:pt x="3936" y="408008"/>
                  </a:moveTo>
                  <a:lnTo>
                    <a:pt x="3936" y="408008"/>
                  </a:lnTo>
                  <a:lnTo>
                    <a:pt x="10234" y="393110"/>
                  </a:lnTo>
                </a:path>
                <a:path w="1198880" h="1535429">
                  <a:moveTo>
                    <a:pt x="260431" y="40957"/>
                  </a:moveTo>
                  <a:lnTo>
                    <a:pt x="260431" y="40957"/>
                  </a:lnTo>
                  <a:lnTo>
                    <a:pt x="155119" y="46054"/>
                  </a:lnTo>
                </a:path>
                <a:path w="1198880" h="1535429">
                  <a:moveTo>
                    <a:pt x="1097674" y="0"/>
                  </a:moveTo>
                  <a:lnTo>
                    <a:pt x="1097674" y="0"/>
                  </a:lnTo>
                  <a:lnTo>
                    <a:pt x="294494" y="39389"/>
                  </a:lnTo>
                </a:path>
                <a:path w="1198880" h="1535429">
                  <a:moveTo>
                    <a:pt x="148821" y="61162"/>
                  </a:moveTo>
                  <a:lnTo>
                    <a:pt x="148821" y="61162"/>
                  </a:lnTo>
                  <a:lnTo>
                    <a:pt x="155119" y="46054"/>
                  </a:lnTo>
                </a:path>
                <a:path w="1198880" h="1535429">
                  <a:moveTo>
                    <a:pt x="143310" y="74884"/>
                  </a:moveTo>
                  <a:lnTo>
                    <a:pt x="143310" y="74884"/>
                  </a:lnTo>
                  <a:lnTo>
                    <a:pt x="150789" y="74701"/>
                  </a:lnTo>
                </a:path>
                <a:path w="1198880" h="1535429">
                  <a:moveTo>
                    <a:pt x="56290" y="474293"/>
                  </a:moveTo>
                  <a:lnTo>
                    <a:pt x="56290" y="474293"/>
                  </a:lnTo>
                  <a:lnTo>
                    <a:pt x="10234" y="393110"/>
                  </a:lnTo>
                </a:path>
                <a:path w="1198880" h="1535429">
                  <a:moveTo>
                    <a:pt x="51960" y="503123"/>
                  </a:moveTo>
                  <a:lnTo>
                    <a:pt x="51960" y="503123"/>
                  </a:lnTo>
                  <a:lnTo>
                    <a:pt x="3726" y="432917"/>
                  </a:lnTo>
                </a:path>
                <a:path w="1198880" h="1535429">
                  <a:moveTo>
                    <a:pt x="51960" y="485271"/>
                  </a:moveTo>
                  <a:lnTo>
                    <a:pt x="51960" y="485271"/>
                  </a:lnTo>
                  <a:lnTo>
                    <a:pt x="56290" y="474293"/>
                  </a:lnTo>
                </a:path>
                <a:path w="1198880" h="1535429">
                  <a:moveTo>
                    <a:pt x="90930" y="524086"/>
                  </a:moveTo>
                  <a:lnTo>
                    <a:pt x="90930" y="524086"/>
                  </a:lnTo>
                  <a:lnTo>
                    <a:pt x="76182" y="502130"/>
                  </a:lnTo>
                </a:path>
                <a:path w="1198880" h="1535429">
                  <a:moveTo>
                    <a:pt x="66734" y="1030764"/>
                  </a:moveTo>
                  <a:lnTo>
                    <a:pt x="66734" y="1030764"/>
                  </a:lnTo>
                  <a:lnTo>
                    <a:pt x="58468" y="1003294"/>
                  </a:lnTo>
                </a:path>
                <a:path w="1198880" h="1535429">
                  <a:moveTo>
                    <a:pt x="66734" y="1030764"/>
                  </a:moveTo>
                  <a:lnTo>
                    <a:pt x="106098" y="1028987"/>
                  </a:lnTo>
                  <a:lnTo>
                    <a:pt x="111793" y="1046839"/>
                  </a:lnTo>
                </a:path>
                <a:path w="1198880" h="1535429">
                  <a:moveTo>
                    <a:pt x="72035" y="1048799"/>
                  </a:moveTo>
                  <a:lnTo>
                    <a:pt x="72035" y="1048799"/>
                  </a:lnTo>
                  <a:lnTo>
                    <a:pt x="111793" y="1046839"/>
                  </a:lnTo>
                </a:path>
                <a:path w="1198880" h="1535429">
                  <a:moveTo>
                    <a:pt x="79908" y="1074466"/>
                  </a:moveTo>
                  <a:lnTo>
                    <a:pt x="79908" y="1074466"/>
                  </a:lnTo>
                  <a:lnTo>
                    <a:pt x="72035" y="1048799"/>
                  </a:lnTo>
                </a:path>
                <a:path w="1198880" h="1535429">
                  <a:moveTo>
                    <a:pt x="79908" y="1074466"/>
                  </a:moveTo>
                  <a:lnTo>
                    <a:pt x="119272" y="1072506"/>
                  </a:lnTo>
                  <a:lnTo>
                    <a:pt x="124599" y="1090175"/>
                  </a:lnTo>
                </a:path>
                <a:path w="1198880" h="1535429">
                  <a:moveTo>
                    <a:pt x="85235" y="1091926"/>
                  </a:moveTo>
                  <a:lnTo>
                    <a:pt x="85235" y="1091926"/>
                  </a:lnTo>
                  <a:lnTo>
                    <a:pt x="124599" y="1090175"/>
                  </a:lnTo>
                </a:path>
                <a:path w="1198880" h="1535429">
                  <a:moveTo>
                    <a:pt x="92505" y="1116444"/>
                  </a:moveTo>
                  <a:lnTo>
                    <a:pt x="92505" y="1116444"/>
                  </a:lnTo>
                  <a:lnTo>
                    <a:pt x="85235" y="1091926"/>
                  </a:lnTo>
                </a:path>
                <a:path w="1198880" h="1535429">
                  <a:moveTo>
                    <a:pt x="92505" y="1116444"/>
                  </a:moveTo>
                  <a:lnTo>
                    <a:pt x="92505" y="1116444"/>
                  </a:lnTo>
                  <a:lnTo>
                    <a:pt x="131895" y="1114666"/>
                  </a:lnTo>
                </a:path>
                <a:path w="1198880" h="1535429">
                  <a:moveTo>
                    <a:pt x="137196" y="1132126"/>
                  </a:moveTo>
                  <a:lnTo>
                    <a:pt x="137196" y="1132126"/>
                  </a:lnTo>
                  <a:lnTo>
                    <a:pt x="131895" y="1114666"/>
                  </a:lnTo>
                </a:path>
                <a:path w="1198880" h="1535429">
                  <a:moveTo>
                    <a:pt x="97832" y="1134086"/>
                  </a:moveTo>
                  <a:lnTo>
                    <a:pt x="97832" y="1134086"/>
                  </a:lnTo>
                  <a:lnTo>
                    <a:pt x="137196" y="1132126"/>
                  </a:lnTo>
                </a:path>
                <a:path w="1198880" h="1535429">
                  <a:moveTo>
                    <a:pt x="105101" y="1158212"/>
                  </a:moveTo>
                  <a:lnTo>
                    <a:pt x="105101" y="1158212"/>
                  </a:lnTo>
                  <a:lnTo>
                    <a:pt x="97832" y="1134086"/>
                  </a:lnTo>
                </a:path>
                <a:path w="1198880" h="1535429">
                  <a:moveTo>
                    <a:pt x="105101" y="1158212"/>
                  </a:moveTo>
                  <a:lnTo>
                    <a:pt x="105101" y="1158212"/>
                  </a:lnTo>
                  <a:lnTo>
                    <a:pt x="144491" y="1156251"/>
                  </a:lnTo>
                </a:path>
                <a:path w="1198880" h="1535429">
                  <a:moveTo>
                    <a:pt x="149608" y="1173502"/>
                  </a:moveTo>
                  <a:lnTo>
                    <a:pt x="149608" y="1173502"/>
                  </a:lnTo>
                  <a:lnTo>
                    <a:pt x="144491" y="1156251"/>
                  </a:lnTo>
                </a:path>
                <a:path w="1198880" h="1535429">
                  <a:moveTo>
                    <a:pt x="110218" y="1175462"/>
                  </a:moveTo>
                  <a:lnTo>
                    <a:pt x="110218" y="1175462"/>
                  </a:lnTo>
                  <a:lnTo>
                    <a:pt x="149608" y="1173502"/>
                  </a:lnTo>
                </a:path>
                <a:path w="1198880" h="1535429">
                  <a:moveTo>
                    <a:pt x="117304" y="1199561"/>
                  </a:moveTo>
                  <a:lnTo>
                    <a:pt x="117304" y="1199561"/>
                  </a:lnTo>
                  <a:lnTo>
                    <a:pt x="110218" y="1175462"/>
                  </a:lnTo>
                </a:path>
                <a:path w="1198880" h="1535429">
                  <a:moveTo>
                    <a:pt x="117304" y="1199561"/>
                  </a:moveTo>
                  <a:lnTo>
                    <a:pt x="117304" y="1199561"/>
                  </a:lnTo>
                  <a:lnTo>
                    <a:pt x="156694" y="1197810"/>
                  </a:lnTo>
                </a:path>
                <a:path w="1198880" h="1535429">
                  <a:moveTo>
                    <a:pt x="162205" y="1215061"/>
                  </a:moveTo>
                  <a:lnTo>
                    <a:pt x="162205" y="1215061"/>
                  </a:lnTo>
                  <a:lnTo>
                    <a:pt x="156694" y="1197810"/>
                  </a:lnTo>
                </a:path>
                <a:path w="1198880" h="1535429">
                  <a:moveTo>
                    <a:pt x="122841" y="1217230"/>
                  </a:moveTo>
                  <a:lnTo>
                    <a:pt x="122841" y="1217230"/>
                  </a:lnTo>
                  <a:lnTo>
                    <a:pt x="162205" y="1215061"/>
                  </a:lnTo>
                </a:path>
                <a:path w="1198880" h="1535429">
                  <a:moveTo>
                    <a:pt x="129927" y="1241721"/>
                  </a:moveTo>
                  <a:lnTo>
                    <a:pt x="129927" y="1241721"/>
                  </a:lnTo>
                  <a:lnTo>
                    <a:pt x="122841" y="1217230"/>
                  </a:lnTo>
                </a:path>
                <a:path w="1198880" h="1535429">
                  <a:moveTo>
                    <a:pt x="129927" y="1241721"/>
                  </a:moveTo>
                  <a:lnTo>
                    <a:pt x="129927" y="1241721"/>
                  </a:lnTo>
                  <a:lnTo>
                    <a:pt x="169290" y="1239761"/>
                  </a:lnTo>
                </a:path>
                <a:path w="1198880" h="1535429">
                  <a:moveTo>
                    <a:pt x="174801" y="1257404"/>
                  </a:moveTo>
                  <a:lnTo>
                    <a:pt x="174801" y="1257404"/>
                  </a:lnTo>
                  <a:lnTo>
                    <a:pt x="169290" y="1239761"/>
                  </a:lnTo>
                </a:path>
                <a:path w="1198880" h="1535429">
                  <a:moveTo>
                    <a:pt x="135437" y="1259181"/>
                  </a:moveTo>
                  <a:lnTo>
                    <a:pt x="135437" y="1259181"/>
                  </a:lnTo>
                  <a:lnTo>
                    <a:pt x="174801" y="1257404"/>
                  </a:lnTo>
                </a:path>
                <a:path w="1198880" h="1535429">
                  <a:moveTo>
                    <a:pt x="143310" y="1284875"/>
                  </a:moveTo>
                  <a:lnTo>
                    <a:pt x="143310" y="1284875"/>
                  </a:lnTo>
                  <a:lnTo>
                    <a:pt x="135437" y="1259181"/>
                  </a:lnTo>
                </a:path>
                <a:path w="1198880" h="1535429">
                  <a:moveTo>
                    <a:pt x="143310" y="1284875"/>
                  </a:moveTo>
                  <a:lnTo>
                    <a:pt x="143310" y="1284875"/>
                  </a:lnTo>
                  <a:lnTo>
                    <a:pt x="182674" y="1283097"/>
                  </a:lnTo>
                </a:path>
                <a:path w="1198880" h="1535429">
                  <a:moveTo>
                    <a:pt x="188001" y="1300949"/>
                  </a:moveTo>
                  <a:lnTo>
                    <a:pt x="188001" y="1300949"/>
                  </a:lnTo>
                  <a:lnTo>
                    <a:pt x="182674" y="1283097"/>
                  </a:lnTo>
                </a:path>
                <a:path w="1198880" h="1535429">
                  <a:moveTo>
                    <a:pt x="148611" y="1302910"/>
                  </a:moveTo>
                  <a:lnTo>
                    <a:pt x="148611" y="1302910"/>
                  </a:lnTo>
                  <a:lnTo>
                    <a:pt x="188001" y="1300949"/>
                  </a:lnTo>
                </a:path>
                <a:path w="1198880" h="1535429">
                  <a:moveTo>
                    <a:pt x="156694" y="1330354"/>
                  </a:moveTo>
                  <a:lnTo>
                    <a:pt x="156694" y="1330354"/>
                  </a:lnTo>
                  <a:lnTo>
                    <a:pt x="148611" y="1302910"/>
                  </a:lnTo>
                </a:path>
                <a:path w="1198880" h="1535429">
                  <a:moveTo>
                    <a:pt x="156694" y="1330354"/>
                  </a:moveTo>
                  <a:lnTo>
                    <a:pt x="156694" y="1330354"/>
                  </a:lnTo>
                  <a:lnTo>
                    <a:pt x="196058" y="1328590"/>
                  </a:lnTo>
                </a:path>
                <a:path w="1198880" h="1535429">
                  <a:moveTo>
                    <a:pt x="201569" y="1346824"/>
                  </a:moveTo>
                  <a:lnTo>
                    <a:pt x="201569" y="1346824"/>
                  </a:lnTo>
                  <a:lnTo>
                    <a:pt x="196058" y="1328590"/>
                  </a:lnTo>
                </a:path>
                <a:path w="1198880" h="1535429">
                  <a:moveTo>
                    <a:pt x="162205" y="1348588"/>
                  </a:moveTo>
                  <a:lnTo>
                    <a:pt x="162205" y="1348588"/>
                  </a:lnTo>
                  <a:lnTo>
                    <a:pt x="201569" y="1346824"/>
                  </a:lnTo>
                </a:path>
                <a:path w="1198880" h="1535429">
                  <a:moveTo>
                    <a:pt x="166535" y="1363293"/>
                  </a:moveTo>
                  <a:lnTo>
                    <a:pt x="166535" y="1363293"/>
                  </a:lnTo>
                  <a:lnTo>
                    <a:pt x="162205" y="1348588"/>
                  </a:lnTo>
                </a:path>
                <a:path w="1198880" h="1535429">
                  <a:moveTo>
                    <a:pt x="266729" y="1358392"/>
                  </a:moveTo>
                  <a:lnTo>
                    <a:pt x="266729" y="1358392"/>
                  </a:lnTo>
                  <a:lnTo>
                    <a:pt x="166535" y="1363293"/>
                  </a:lnTo>
                </a:path>
                <a:path w="1198880" h="1535429">
                  <a:moveTo>
                    <a:pt x="53141" y="985076"/>
                  </a:moveTo>
                  <a:lnTo>
                    <a:pt x="92505" y="983115"/>
                  </a:lnTo>
                  <a:lnTo>
                    <a:pt x="97832" y="1001333"/>
                  </a:lnTo>
                </a:path>
                <a:path w="1198880" h="1535429">
                  <a:moveTo>
                    <a:pt x="58468" y="1003294"/>
                  </a:moveTo>
                  <a:lnTo>
                    <a:pt x="58468" y="1003294"/>
                  </a:lnTo>
                  <a:lnTo>
                    <a:pt x="97832" y="1001333"/>
                  </a:lnTo>
                </a:path>
                <a:path w="1198880" h="1535429">
                  <a:moveTo>
                    <a:pt x="155513" y="237434"/>
                  </a:moveTo>
                  <a:lnTo>
                    <a:pt x="155513" y="237434"/>
                  </a:lnTo>
                  <a:lnTo>
                    <a:pt x="163963" y="217047"/>
                  </a:lnTo>
                </a:path>
                <a:path w="1198880" h="1535429">
                  <a:moveTo>
                    <a:pt x="155513" y="237434"/>
                  </a:moveTo>
                  <a:lnTo>
                    <a:pt x="194877" y="235291"/>
                  </a:lnTo>
                  <a:lnTo>
                    <a:pt x="189182" y="248804"/>
                  </a:lnTo>
                </a:path>
                <a:path w="1198880" h="1535429">
                  <a:moveTo>
                    <a:pt x="149792" y="250581"/>
                  </a:moveTo>
                  <a:lnTo>
                    <a:pt x="149792" y="250581"/>
                  </a:lnTo>
                  <a:lnTo>
                    <a:pt x="189182" y="248804"/>
                  </a:lnTo>
                </a:path>
                <a:path w="1198880" h="1535429">
                  <a:moveTo>
                    <a:pt x="141919" y="269792"/>
                  </a:moveTo>
                  <a:lnTo>
                    <a:pt x="141919" y="269792"/>
                  </a:lnTo>
                  <a:lnTo>
                    <a:pt x="149792" y="250581"/>
                  </a:lnTo>
                </a:path>
                <a:path w="1198880" h="1535429">
                  <a:moveTo>
                    <a:pt x="141919" y="269792"/>
                  </a:moveTo>
                  <a:lnTo>
                    <a:pt x="181283" y="267832"/>
                  </a:lnTo>
                  <a:lnTo>
                    <a:pt x="175982" y="280953"/>
                  </a:lnTo>
                </a:path>
                <a:path w="1198880" h="1535429">
                  <a:moveTo>
                    <a:pt x="136618" y="282913"/>
                  </a:moveTo>
                  <a:lnTo>
                    <a:pt x="136618" y="282913"/>
                  </a:lnTo>
                  <a:lnTo>
                    <a:pt x="175982" y="280953"/>
                  </a:lnTo>
                </a:path>
                <a:path w="1198880" h="1535429">
                  <a:moveTo>
                    <a:pt x="128746" y="301367"/>
                  </a:moveTo>
                  <a:lnTo>
                    <a:pt x="128746" y="301367"/>
                  </a:lnTo>
                  <a:lnTo>
                    <a:pt x="136618" y="282913"/>
                  </a:lnTo>
                </a:path>
                <a:path w="1198880" h="1535429">
                  <a:moveTo>
                    <a:pt x="128746" y="301367"/>
                  </a:moveTo>
                  <a:lnTo>
                    <a:pt x="128746" y="301367"/>
                  </a:lnTo>
                  <a:lnTo>
                    <a:pt x="168109" y="299589"/>
                  </a:lnTo>
                </a:path>
                <a:path w="1198880" h="1535429">
                  <a:moveTo>
                    <a:pt x="162782" y="312344"/>
                  </a:moveTo>
                  <a:lnTo>
                    <a:pt x="162782" y="312344"/>
                  </a:lnTo>
                  <a:lnTo>
                    <a:pt x="168109" y="299589"/>
                  </a:lnTo>
                </a:path>
                <a:path w="1198880" h="1535429">
                  <a:moveTo>
                    <a:pt x="123418" y="314305"/>
                  </a:moveTo>
                  <a:lnTo>
                    <a:pt x="123418" y="314305"/>
                  </a:lnTo>
                  <a:lnTo>
                    <a:pt x="162782" y="312344"/>
                  </a:lnTo>
                </a:path>
                <a:path w="1198880" h="1535429">
                  <a:moveTo>
                    <a:pt x="115729" y="332131"/>
                  </a:moveTo>
                  <a:lnTo>
                    <a:pt x="115729" y="332131"/>
                  </a:lnTo>
                  <a:lnTo>
                    <a:pt x="123418" y="314305"/>
                  </a:lnTo>
                </a:path>
                <a:path w="1198880" h="1535429">
                  <a:moveTo>
                    <a:pt x="115729" y="332131"/>
                  </a:moveTo>
                  <a:lnTo>
                    <a:pt x="115729" y="332131"/>
                  </a:lnTo>
                  <a:lnTo>
                    <a:pt x="155119" y="330379"/>
                  </a:lnTo>
                </a:path>
                <a:path w="1198880" h="1535429">
                  <a:moveTo>
                    <a:pt x="149792" y="343108"/>
                  </a:moveTo>
                  <a:lnTo>
                    <a:pt x="149792" y="343108"/>
                  </a:lnTo>
                  <a:lnTo>
                    <a:pt x="155119" y="330379"/>
                  </a:lnTo>
                </a:path>
                <a:path w="1198880" h="1535429">
                  <a:moveTo>
                    <a:pt x="110428" y="345278"/>
                  </a:moveTo>
                  <a:lnTo>
                    <a:pt x="110428" y="345278"/>
                  </a:lnTo>
                  <a:lnTo>
                    <a:pt x="149792" y="343108"/>
                  </a:lnTo>
                </a:path>
                <a:path w="1198880" h="1535429">
                  <a:moveTo>
                    <a:pt x="102949" y="363313"/>
                  </a:moveTo>
                  <a:lnTo>
                    <a:pt x="102949" y="363313"/>
                  </a:lnTo>
                  <a:lnTo>
                    <a:pt x="110428" y="345278"/>
                  </a:lnTo>
                </a:path>
                <a:path w="1198880" h="1535429">
                  <a:moveTo>
                    <a:pt x="102949" y="363313"/>
                  </a:moveTo>
                  <a:lnTo>
                    <a:pt x="102949" y="363313"/>
                  </a:lnTo>
                  <a:lnTo>
                    <a:pt x="142313" y="361353"/>
                  </a:lnTo>
                </a:path>
                <a:path w="1198880" h="1535429">
                  <a:moveTo>
                    <a:pt x="137012" y="374291"/>
                  </a:moveTo>
                  <a:lnTo>
                    <a:pt x="137012" y="374291"/>
                  </a:lnTo>
                  <a:lnTo>
                    <a:pt x="142313" y="361353"/>
                  </a:lnTo>
                </a:path>
                <a:path w="1198880" h="1535429">
                  <a:moveTo>
                    <a:pt x="97622" y="376068"/>
                  </a:moveTo>
                  <a:lnTo>
                    <a:pt x="97622" y="376068"/>
                  </a:lnTo>
                  <a:lnTo>
                    <a:pt x="137012" y="374291"/>
                  </a:lnTo>
                </a:path>
                <a:path w="1198880" h="1535429">
                  <a:moveTo>
                    <a:pt x="89749" y="394678"/>
                  </a:moveTo>
                  <a:lnTo>
                    <a:pt x="89749" y="394678"/>
                  </a:lnTo>
                  <a:lnTo>
                    <a:pt x="97622" y="376068"/>
                  </a:lnTo>
                </a:path>
                <a:path w="1198880" h="1535429">
                  <a:moveTo>
                    <a:pt x="89749" y="394678"/>
                  </a:moveTo>
                  <a:lnTo>
                    <a:pt x="89749" y="394678"/>
                  </a:lnTo>
                  <a:lnTo>
                    <a:pt x="129139" y="392718"/>
                  </a:lnTo>
                </a:path>
                <a:path w="1198880" h="1535429">
                  <a:moveTo>
                    <a:pt x="123628" y="405656"/>
                  </a:moveTo>
                  <a:lnTo>
                    <a:pt x="123628" y="405656"/>
                  </a:lnTo>
                  <a:lnTo>
                    <a:pt x="129139" y="392718"/>
                  </a:lnTo>
                </a:path>
                <a:path w="1198880" h="1535429">
                  <a:moveTo>
                    <a:pt x="84238" y="407433"/>
                  </a:moveTo>
                  <a:lnTo>
                    <a:pt x="84238" y="407433"/>
                  </a:lnTo>
                  <a:lnTo>
                    <a:pt x="123628" y="405656"/>
                  </a:lnTo>
                </a:path>
                <a:path w="1198880" h="1535429">
                  <a:moveTo>
                    <a:pt x="76365" y="426854"/>
                  </a:moveTo>
                  <a:lnTo>
                    <a:pt x="76365" y="426854"/>
                  </a:lnTo>
                  <a:lnTo>
                    <a:pt x="84238" y="407433"/>
                  </a:lnTo>
                </a:path>
                <a:path w="1198880" h="1535429">
                  <a:moveTo>
                    <a:pt x="76365" y="426854"/>
                  </a:moveTo>
                  <a:lnTo>
                    <a:pt x="76365" y="426854"/>
                  </a:lnTo>
                  <a:lnTo>
                    <a:pt x="115729" y="424684"/>
                  </a:lnTo>
                </a:path>
                <a:path w="1198880" h="1535429">
                  <a:moveTo>
                    <a:pt x="110218" y="438223"/>
                  </a:moveTo>
                  <a:lnTo>
                    <a:pt x="110218" y="438223"/>
                  </a:lnTo>
                  <a:lnTo>
                    <a:pt x="115729" y="424684"/>
                  </a:lnTo>
                </a:path>
                <a:path w="1198880" h="1535429">
                  <a:moveTo>
                    <a:pt x="70854" y="440184"/>
                  </a:moveTo>
                  <a:lnTo>
                    <a:pt x="70854" y="440184"/>
                  </a:lnTo>
                  <a:lnTo>
                    <a:pt x="110218" y="438223"/>
                  </a:lnTo>
                </a:path>
                <a:path w="1198880" h="1535429">
                  <a:moveTo>
                    <a:pt x="62194" y="460571"/>
                  </a:moveTo>
                  <a:lnTo>
                    <a:pt x="62194" y="460571"/>
                  </a:lnTo>
                  <a:lnTo>
                    <a:pt x="70854" y="440184"/>
                  </a:lnTo>
                </a:path>
                <a:path w="1198880" h="1535429">
                  <a:moveTo>
                    <a:pt x="62194" y="460571"/>
                  </a:moveTo>
                  <a:lnTo>
                    <a:pt x="62194" y="460571"/>
                  </a:lnTo>
                  <a:lnTo>
                    <a:pt x="101558" y="458611"/>
                  </a:lnTo>
                </a:path>
                <a:path w="1198880" h="1535429">
                  <a:moveTo>
                    <a:pt x="95654" y="472333"/>
                  </a:moveTo>
                  <a:lnTo>
                    <a:pt x="95654" y="472333"/>
                  </a:lnTo>
                  <a:lnTo>
                    <a:pt x="101558" y="458611"/>
                  </a:lnTo>
                </a:path>
                <a:path w="1198880" h="1535429">
                  <a:moveTo>
                    <a:pt x="56290" y="474293"/>
                  </a:moveTo>
                  <a:lnTo>
                    <a:pt x="56290" y="474293"/>
                  </a:lnTo>
                  <a:lnTo>
                    <a:pt x="95654" y="472333"/>
                  </a:lnTo>
                </a:path>
                <a:path w="1198880" h="1535429">
                  <a:moveTo>
                    <a:pt x="169684" y="203324"/>
                  </a:moveTo>
                  <a:lnTo>
                    <a:pt x="169684" y="203324"/>
                  </a:lnTo>
                  <a:lnTo>
                    <a:pt x="174408" y="192346"/>
                  </a:lnTo>
                </a:path>
                <a:path w="1198880" h="1535429">
                  <a:moveTo>
                    <a:pt x="169684" y="203324"/>
                  </a:moveTo>
                  <a:lnTo>
                    <a:pt x="169684" y="203324"/>
                  </a:lnTo>
                  <a:lnTo>
                    <a:pt x="197449" y="201756"/>
                  </a:lnTo>
                </a:path>
                <a:path w="1198880" h="1535429">
                  <a:moveTo>
                    <a:pt x="208077" y="203899"/>
                  </a:moveTo>
                  <a:lnTo>
                    <a:pt x="208077" y="203899"/>
                  </a:lnTo>
                  <a:lnTo>
                    <a:pt x="203353" y="214877"/>
                  </a:lnTo>
                </a:path>
                <a:path w="1198880" h="1535429">
                  <a:moveTo>
                    <a:pt x="163963" y="217047"/>
                  </a:moveTo>
                  <a:lnTo>
                    <a:pt x="163963" y="217047"/>
                  </a:lnTo>
                  <a:lnTo>
                    <a:pt x="203353" y="214877"/>
                  </a:lnTo>
                </a:path>
                <a:path w="1198880" h="1535429">
                  <a:moveTo>
                    <a:pt x="92505" y="983115"/>
                  </a:moveTo>
                  <a:lnTo>
                    <a:pt x="92505" y="983115"/>
                  </a:lnTo>
                  <a:lnTo>
                    <a:pt x="70461" y="1002509"/>
                  </a:lnTo>
                </a:path>
                <a:path w="1198880" h="1535429">
                  <a:moveTo>
                    <a:pt x="58468" y="1003294"/>
                  </a:moveTo>
                  <a:lnTo>
                    <a:pt x="58468" y="1003294"/>
                  </a:lnTo>
                  <a:lnTo>
                    <a:pt x="11599" y="1045846"/>
                  </a:lnTo>
                </a:path>
                <a:path w="1198880" h="1535429">
                  <a:moveTo>
                    <a:pt x="66734" y="1030764"/>
                  </a:moveTo>
                  <a:lnTo>
                    <a:pt x="66734" y="1030764"/>
                  </a:lnTo>
                  <a:lnTo>
                    <a:pt x="22831" y="1084085"/>
                  </a:lnTo>
                </a:path>
                <a:path w="1198880" h="1535429">
                  <a:moveTo>
                    <a:pt x="106098" y="1028987"/>
                  </a:moveTo>
                  <a:lnTo>
                    <a:pt x="106098" y="1028987"/>
                  </a:lnTo>
                  <a:lnTo>
                    <a:pt x="90536" y="1047806"/>
                  </a:lnTo>
                </a:path>
                <a:path w="1198880" h="1535429">
                  <a:moveTo>
                    <a:pt x="72035" y="1048799"/>
                  </a:moveTo>
                  <a:lnTo>
                    <a:pt x="72035" y="1048799"/>
                  </a:lnTo>
                  <a:lnTo>
                    <a:pt x="28341" y="1102120"/>
                  </a:lnTo>
                </a:path>
                <a:path w="1198880" h="1535429">
                  <a:moveTo>
                    <a:pt x="79908" y="1074466"/>
                  </a:moveTo>
                  <a:lnTo>
                    <a:pt x="79908" y="1074466"/>
                  </a:lnTo>
                  <a:lnTo>
                    <a:pt x="39363" y="1137798"/>
                  </a:lnTo>
                </a:path>
                <a:path w="1198880" h="1535429">
                  <a:moveTo>
                    <a:pt x="119272" y="1072506"/>
                  </a:moveTo>
                  <a:lnTo>
                    <a:pt x="119272" y="1072506"/>
                  </a:lnTo>
                  <a:lnTo>
                    <a:pt x="107673" y="1090750"/>
                  </a:lnTo>
                </a:path>
                <a:path w="1198880" h="1535429">
                  <a:moveTo>
                    <a:pt x="85235" y="1091926"/>
                  </a:moveTo>
                  <a:lnTo>
                    <a:pt x="85235" y="1091926"/>
                  </a:lnTo>
                  <a:lnTo>
                    <a:pt x="44271" y="1155467"/>
                  </a:lnTo>
                </a:path>
                <a:path w="1198880" h="1535429">
                  <a:moveTo>
                    <a:pt x="92505" y="1116444"/>
                  </a:moveTo>
                  <a:lnTo>
                    <a:pt x="92505" y="1116444"/>
                  </a:lnTo>
                  <a:lnTo>
                    <a:pt x="54715" y="1190152"/>
                  </a:lnTo>
                </a:path>
                <a:path w="1198880" h="1535429">
                  <a:moveTo>
                    <a:pt x="131895" y="1114666"/>
                  </a:moveTo>
                  <a:lnTo>
                    <a:pt x="131895" y="1114666"/>
                  </a:lnTo>
                  <a:lnTo>
                    <a:pt x="122841" y="1132701"/>
                  </a:lnTo>
                </a:path>
                <a:path w="1198880" h="1535429">
                  <a:moveTo>
                    <a:pt x="97832" y="1134086"/>
                  </a:moveTo>
                  <a:lnTo>
                    <a:pt x="97832" y="1134086"/>
                  </a:lnTo>
                  <a:lnTo>
                    <a:pt x="60043" y="1207403"/>
                  </a:lnTo>
                </a:path>
                <a:path w="1198880" h="1535429">
                  <a:moveTo>
                    <a:pt x="105101" y="1158212"/>
                  </a:moveTo>
                  <a:lnTo>
                    <a:pt x="105101" y="1158212"/>
                  </a:lnTo>
                  <a:lnTo>
                    <a:pt x="70067" y="1241329"/>
                  </a:lnTo>
                </a:path>
                <a:path w="1198880" h="1535429">
                  <a:moveTo>
                    <a:pt x="144491" y="1156251"/>
                  </a:moveTo>
                  <a:lnTo>
                    <a:pt x="144491" y="1156251"/>
                  </a:lnTo>
                  <a:lnTo>
                    <a:pt x="137012" y="1174286"/>
                  </a:lnTo>
                </a:path>
                <a:path w="1198880" h="1535429">
                  <a:moveTo>
                    <a:pt x="110218" y="1175462"/>
                  </a:moveTo>
                  <a:lnTo>
                    <a:pt x="110218" y="1175462"/>
                  </a:lnTo>
                  <a:lnTo>
                    <a:pt x="75578" y="1258580"/>
                  </a:lnTo>
                </a:path>
                <a:path w="1198880" h="1535429">
                  <a:moveTo>
                    <a:pt x="117304" y="1199561"/>
                  </a:moveTo>
                  <a:lnTo>
                    <a:pt x="117304" y="1199561"/>
                  </a:lnTo>
                  <a:lnTo>
                    <a:pt x="85629" y="1292507"/>
                  </a:lnTo>
                </a:path>
                <a:path w="1198880" h="1535429">
                  <a:moveTo>
                    <a:pt x="156694" y="1197810"/>
                  </a:moveTo>
                  <a:lnTo>
                    <a:pt x="156694" y="1197810"/>
                  </a:lnTo>
                  <a:lnTo>
                    <a:pt x="150789" y="1215662"/>
                  </a:lnTo>
                </a:path>
                <a:path w="1198880" h="1535429">
                  <a:moveTo>
                    <a:pt x="122841" y="1217230"/>
                  </a:moveTo>
                  <a:lnTo>
                    <a:pt x="122841" y="1217230"/>
                  </a:lnTo>
                  <a:lnTo>
                    <a:pt x="90930" y="1309967"/>
                  </a:lnTo>
                </a:path>
                <a:path w="1198880" h="1535429">
                  <a:moveTo>
                    <a:pt x="129927" y="1241721"/>
                  </a:moveTo>
                  <a:lnTo>
                    <a:pt x="129927" y="1241721"/>
                  </a:lnTo>
                  <a:lnTo>
                    <a:pt x="101375" y="1344471"/>
                  </a:lnTo>
                </a:path>
                <a:path w="1198880" h="1535429">
                  <a:moveTo>
                    <a:pt x="169290" y="1239761"/>
                  </a:moveTo>
                  <a:lnTo>
                    <a:pt x="169290" y="1239761"/>
                  </a:lnTo>
                  <a:lnTo>
                    <a:pt x="164357" y="1258005"/>
                  </a:lnTo>
                </a:path>
                <a:path w="1198880" h="1535429">
                  <a:moveTo>
                    <a:pt x="135437" y="1259181"/>
                  </a:moveTo>
                  <a:lnTo>
                    <a:pt x="135437" y="1259181"/>
                  </a:lnTo>
                  <a:lnTo>
                    <a:pt x="106282" y="1362117"/>
                  </a:lnTo>
                </a:path>
                <a:path w="1198880" h="1535429">
                  <a:moveTo>
                    <a:pt x="143310" y="1284875"/>
                  </a:moveTo>
                  <a:lnTo>
                    <a:pt x="143310" y="1284875"/>
                  </a:lnTo>
                  <a:lnTo>
                    <a:pt x="117304" y="1398194"/>
                  </a:lnTo>
                </a:path>
                <a:path w="1198880" h="1535429">
                  <a:moveTo>
                    <a:pt x="182674" y="1283097"/>
                  </a:moveTo>
                  <a:lnTo>
                    <a:pt x="182674" y="1283097"/>
                  </a:lnTo>
                  <a:lnTo>
                    <a:pt x="178134" y="1301524"/>
                  </a:lnTo>
                </a:path>
                <a:path w="1198880" h="1535429">
                  <a:moveTo>
                    <a:pt x="148611" y="1302910"/>
                  </a:moveTo>
                  <a:lnTo>
                    <a:pt x="148611" y="1302910"/>
                  </a:lnTo>
                  <a:lnTo>
                    <a:pt x="122841" y="1416039"/>
                  </a:lnTo>
                </a:path>
                <a:path w="1198880" h="1535429">
                  <a:moveTo>
                    <a:pt x="156694" y="1330354"/>
                  </a:moveTo>
                  <a:lnTo>
                    <a:pt x="156694" y="1330354"/>
                  </a:lnTo>
                  <a:lnTo>
                    <a:pt x="134047" y="1454077"/>
                  </a:lnTo>
                </a:path>
                <a:path w="1198880" h="1535429">
                  <a:moveTo>
                    <a:pt x="196058" y="1328590"/>
                  </a:moveTo>
                  <a:lnTo>
                    <a:pt x="196058" y="1328590"/>
                  </a:lnTo>
                  <a:lnTo>
                    <a:pt x="192725" y="1347412"/>
                  </a:lnTo>
                </a:path>
                <a:path w="1198880" h="1535429">
                  <a:moveTo>
                    <a:pt x="162205" y="1348588"/>
                  </a:moveTo>
                  <a:lnTo>
                    <a:pt x="162205" y="1348588"/>
                  </a:lnTo>
                  <a:lnTo>
                    <a:pt x="139768" y="1472506"/>
                  </a:lnTo>
                </a:path>
                <a:path w="1198880" h="1535429">
                  <a:moveTo>
                    <a:pt x="154516" y="1496428"/>
                  </a:moveTo>
                  <a:lnTo>
                    <a:pt x="154516" y="1496428"/>
                  </a:lnTo>
                  <a:lnTo>
                    <a:pt x="145672" y="1492899"/>
                  </a:lnTo>
                </a:path>
                <a:path w="1198880" h="1535429">
                  <a:moveTo>
                    <a:pt x="172833" y="1365844"/>
                  </a:moveTo>
                  <a:lnTo>
                    <a:pt x="172833" y="1365844"/>
                  </a:lnTo>
                  <a:lnTo>
                    <a:pt x="154516" y="1496428"/>
                  </a:lnTo>
                </a:path>
                <a:path w="1198880" h="1535429">
                  <a:moveTo>
                    <a:pt x="172833" y="1365844"/>
                  </a:moveTo>
                  <a:lnTo>
                    <a:pt x="172833" y="1365844"/>
                  </a:lnTo>
                  <a:lnTo>
                    <a:pt x="166535" y="1363293"/>
                  </a:lnTo>
                </a:path>
                <a:path w="1198880" h="1535429">
                  <a:moveTo>
                    <a:pt x="1153571" y="1490351"/>
                  </a:moveTo>
                  <a:lnTo>
                    <a:pt x="1153571" y="1490351"/>
                  </a:lnTo>
                  <a:lnTo>
                    <a:pt x="1189208" y="1488783"/>
                  </a:lnTo>
                </a:path>
                <a:path w="1198880" h="1535429">
                  <a:moveTo>
                    <a:pt x="154516" y="1496428"/>
                  </a:moveTo>
                  <a:lnTo>
                    <a:pt x="154516" y="1496428"/>
                  </a:lnTo>
                  <a:lnTo>
                    <a:pt x="162782" y="1496036"/>
                  </a:lnTo>
                </a:path>
                <a:path w="1198880" h="1535429">
                  <a:moveTo>
                    <a:pt x="178738" y="1506820"/>
                  </a:moveTo>
                  <a:lnTo>
                    <a:pt x="178738" y="1506820"/>
                  </a:lnTo>
                  <a:lnTo>
                    <a:pt x="162389" y="1499763"/>
                  </a:lnTo>
                </a:path>
                <a:path w="1198880" h="1535429">
                  <a:moveTo>
                    <a:pt x="178738" y="1506820"/>
                  </a:moveTo>
                  <a:lnTo>
                    <a:pt x="178738" y="1506820"/>
                  </a:lnTo>
                  <a:lnTo>
                    <a:pt x="187004" y="1506428"/>
                  </a:lnTo>
                </a:path>
                <a:path w="1198880" h="1535429">
                  <a:moveTo>
                    <a:pt x="202172" y="1516428"/>
                  </a:moveTo>
                  <a:lnTo>
                    <a:pt x="202172" y="1516428"/>
                  </a:lnTo>
                  <a:lnTo>
                    <a:pt x="186611" y="1509957"/>
                  </a:lnTo>
                </a:path>
                <a:path w="1198880" h="1535429">
                  <a:moveTo>
                    <a:pt x="202172" y="1516428"/>
                  </a:moveTo>
                  <a:lnTo>
                    <a:pt x="202172" y="1516428"/>
                  </a:lnTo>
                  <a:lnTo>
                    <a:pt x="210045" y="1515840"/>
                  </a:lnTo>
                </a:path>
                <a:path w="1198880" h="1535429">
                  <a:moveTo>
                    <a:pt x="224794" y="1525840"/>
                  </a:moveTo>
                  <a:lnTo>
                    <a:pt x="224794" y="1525840"/>
                  </a:lnTo>
                  <a:lnTo>
                    <a:pt x="209652" y="1519565"/>
                  </a:lnTo>
                </a:path>
                <a:path w="1198880" h="1535429">
                  <a:moveTo>
                    <a:pt x="224794" y="1525840"/>
                  </a:moveTo>
                  <a:lnTo>
                    <a:pt x="224794" y="1525840"/>
                  </a:lnTo>
                  <a:lnTo>
                    <a:pt x="232273" y="1525252"/>
                  </a:lnTo>
                </a:path>
                <a:path w="1198880" h="1535429">
                  <a:moveTo>
                    <a:pt x="246837" y="1535054"/>
                  </a:moveTo>
                  <a:lnTo>
                    <a:pt x="246837" y="1535054"/>
                  </a:lnTo>
                  <a:lnTo>
                    <a:pt x="232273" y="1528977"/>
                  </a:lnTo>
                </a:path>
                <a:path w="1198880" h="1535429">
                  <a:moveTo>
                    <a:pt x="246837" y="1535054"/>
                  </a:moveTo>
                  <a:lnTo>
                    <a:pt x="286227" y="1533094"/>
                  </a:lnTo>
                  <a:lnTo>
                    <a:pt x="289954" y="1534662"/>
                  </a:lnTo>
                  <a:lnTo>
                    <a:pt x="1153571" y="1492311"/>
                  </a:lnTo>
                </a:path>
                <a:path w="1198880" h="1535429">
                  <a:moveTo>
                    <a:pt x="163963" y="217047"/>
                  </a:moveTo>
                  <a:lnTo>
                    <a:pt x="163963" y="217047"/>
                  </a:lnTo>
                  <a:lnTo>
                    <a:pt x="143310" y="74884"/>
                  </a:lnTo>
                </a:path>
                <a:path w="1198880" h="1535429">
                  <a:moveTo>
                    <a:pt x="155513" y="237434"/>
                  </a:moveTo>
                  <a:lnTo>
                    <a:pt x="155513" y="237434"/>
                  </a:lnTo>
                  <a:lnTo>
                    <a:pt x="131291" y="103505"/>
                  </a:lnTo>
                </a:path>
                <a:path w="1198880" h="1535429">
                  <a:moveTo>
                    <a:pt x="189182" y="248804"/>
                  </a:moveTo>
                  <a:lnTo>
                    <a:pt x="189182" y="248804"/>
                  </a:lnTo>
                  <a:lnTo>
                    <a:pt x="187004" y="235866"/>
                  </a:lnTo>
                </a:path>
                <a:path w="1198880" h="1535429">
                  <a:moveTo>
                    <a:pt x="149792" y="250581"/>
                  </a:moveTo>
                  <a:lnTo>
                    <a:pt x="149792" y="250581"/>
                  </a:lnTo>
                  <a:lnTo>
                    <a:pt x="125990" y="116652"/>
                  </a:lnTo>
                </a:path>
                <a:path w="1198880" h="1535429">
                  <a:moveTo>
                    <a:pt x="141919" y="269792"/>
                  </a:moveTo>
                  <a:lnTo>
                    <a:pt x="141919" y="269792"/>
                  </a:lnTo>
                  <a:lnTo>
                    <a:pt x="114548" y="143704"/>
                  </a:lnTo>
                </a:path>
                <a:path w="1198880" h="1535429">
                  <a:moveTo>
                    <a:pt x="175982" y="280953"/>
                  </a:moveTo>
                  <a:lnTo>
                    <a:pt x="175982" y="280953"/>
                  </a:lnTo>
                  <a:lnTo>
                    <a:pt x="173227" y="268224"/>
                  </a:lnTo>
                </a:path>
                <a:path w="1198880" h="1535429">
                  <a:moveTo>
                    <a:pt x="136618" y="282913"/>
                  </a:moveTo>
                  <a:lnTo>
                    <a:pt x="136618" y="282913"/>
                  </a:lnTo>
                  <a:lnTo>
                    <a:pt x="109247" y="156459"/>
                  </a:lnTo>
                </a:path>
                <a:path w="1198880" h="1535429">
                  <a:moveTo>
                    <a:pt x="128746" y="301367"/>
                  </a:moveTo>
                  <a:lnTo>
                    <a:pt x="128746" y="301367"/>
                  </a:lnTo>
                  <a:lnTo>
                    <a:pt x="98225" y="182545"/>
                  </a:lnTo>
                </a:path>
                <a:path w="1198880" h="1535429">
                  <a:moveTo>
                    <a:pt x="162782" y="312344"/>
                  </a:moveTo>
                  <a:lnTo>
                    <a:pt x="162782" y="312344"/>
                  </a:lnTo>
                  <a:lnTo>
                    <a:pt x="159633" y="299798"/>
                  </a:lnTo>
                </a:path>
                <a:path w="1198880" h="1535429">
                  <a:moveTo>
                    <a:pt x="123418" y="314305"/>
                  </a:moveTo>
                  <a:lnTo>
                    <a:pt x="123418" y="314305"/>
                  </a:lnTo>
                  <a:lnTo>
                    <a:pt x="92898" y="195483"/>
                  </a:lnTo>
                </a:path>
                <a:path w="1198880" h="1535429">
                  <a:moveTo>
                    <a:pt x="115729" y="332131"/>
                  </a:moveTo>
                  <a:lnTo>
                    <a:pt x="115729" y="332131"/>
                  </a:lnTo>
                  <a:lnTo>
                    <a:pt x="82480" y="220575"/>
                  </a:lnTo>
                </a:path>
                <a:path w="1198880" h="1535429">
                  <a:moveTo>
                    <a:pt x="149792" y="343108"/>
                  </a:moveTo>
                  <a:lnTo>
                    <a:pt x="149792" y="343108"/>
                  </a:lnTo>
                  <a:lnTo>
                    <a:pt x="146066" y="330954"/>
                  </a:lnTo>
                </a:path>
                <a:path w="1198880" h="1535429">
                  <a:moveTo>
                    <a:pt x="110428" y="345278"/>
                  </a:moveTo>
                  <a:lnTo>
                    <a:pt x="110428" y="345278"/>
                  </a:lnTo>
                  <a:lnTo>
                    <a:pt x="76759" y="233722"/>
                  </a:lnTo>
                </a:path>
                <a:path w="1198880" h="1535429">
                  <a:moveTo>
                    <a:pt x="102949" y="363313"/>
                  </a:moveTo>
                  <a:lnTo>
                    <a:pt x="102949" y="363313"/>
                  </a:lnTo>
                  <a:lnTo>
                    <a:pt x="66341" y="258815"/>
                  </a:lnTo>
                </a:path>
                <a:path w="1198880" h="1535429">
                  <a:moveTo>
                    <a:pt x="137012" y="374291"/>
                  </a:moveTo>
                  <a:lnTo>
                    <a:pt x="137012" y="374291"/>
                  </a:lnTo>
                  <a:lnTo>
                    <a:pt x="132472" y="361745"/>
                  </a:lnTo>
                </a:path>
                <a:path w="1198880" h="1535429">
                  <a:moveTo>
                    <a:pt x="97622" y="376068"/>
                  </a:moveTo>
                  <a:lnTo>
                    <a:pt x="97622" y="376068"/>
                  </a:lnTo>
                  <a:lnTo>
                    <a:pt x="61013" y="271544"/>
                  </a:lnTo>
                </a:path>
                <a:path w="1198880" h="1535429">
                  <a:moveTo>
                    <a:pt x="89749" y="394678"/>
                  </a:moveTo>
                  <a:lnTo>
                    <a:pt x="89749" y="394678"/>
                  </a:lnTo>
                  <a:lnTo>
                    <a:pt x="49992" y="297629"/>
                  </a:lnTo>
                </a:path>
                <a:path w="1198880" h="1535429">
                  <a:moveTo>
                    <a:pt x="123628" y="405656"/>
                  </a:moveTo>
                  <a:lnTo>
                    <a:pt x="123628" y="405656"/>
                  </a:lnTo>
                  <a:lnTo>
                    <a:pt x="118695" y="393110"/>
                  </a:lnTo>
                </a:path>
                <a:path w="1198880" h="1535429">
                  <a:moveTo>
                    <a:pt x="84238" y="407433"/>
                  </a:moveTo>
                  <a:lnTo>
                    <a:pt x="84238" y="407433"/>
                  </a:lnTo>
                  <a:lnTo>
                    <a:pt x="44664" y="310567"/>
                  </a:lnTo>
                </a:path>
                <a:path w="1198880" h="1535429">
                  <a:moveTo>
                    <a:pt x="76365" y="426854"/>
                  </a:moveTo>
                  <a:lnTo>
                    <a:pt x="76365" y="426854"/>
                  </a:lnTo>
                  <a:lnTo>
                    <a:pt x="33249" y="337437"/>
                  </a:lnTo>
                </a:path>
                <a:path w="1198880" h="1535429">
                  <a:moveTo>
                    <a:pt x="110218" y="438223"/>
                  </a:moveTo>
                  <a:lnTo>
                    <a:pt x="110218" y="438223"/>
                  </a:lnTo>
                  <a:lnTo>
                    <a:pt x="103920" y="425285"/>
                  </a:lnTo>
                </a:path>
                <a:path w="1198880" h="1535429">
                  <a:moveTo>
                    <a:pt x="70854" y="440184"/>
                  </a:moveTo>
                  <a:lnTo>
                    <a:pt x="70854" y="440184"/>
                  </a:lnTo>
                  <a:lnTo>
                    <a:pt x="27948" y="350767"/>
                  </a:lnTo>
                </a:path>
                <a:path w="1198880" h="1535429">
                  <a:moveTo>
                    <a:pt x="62194" y="460571"/>
                  </a:moveTo>
                  <a:lnTo>
                    <a:pt x="62194" y="460571"/>
                  </a:lnTo>
                  <a:lnTo>
                    <a:pt x="15929" y="379205"/>
                  </a:lnTo>
                </a:path>
                <a:path w="1198880" h="1535429">
                  <a:moveTo>
                    <a:pt x="95654" y="472333"/>
                  </a:moveTo>
                  <a:lnTo>
                    <a:pt x="95654" y="472333"/>
                  </a:lnTo>
                  <a:lnTo>
                    <a:pt x="88384" y="459186"/>
                  </a:lnTo>
                </a:path>
                <a:path w="1198880" h="1535429">
                  <a:moveTo>
                    <a:pt x="1097674" y="0"/>
                  </a:moveTo>
                  <a:lnTo>
                    <a:pt x="1097674" y="0"/>
                  </a:lnTo>
                  <a:lnTo>
                    <a:pt x="1106334" y="3711"/>
                  </a:lnTo>
                </a:path>
                <a:path w="1198880" h="1535429">
                  <a:moveTo>
                    <a:pt x="1106728" y="7240"/>
                  </a:moveTo>
                  <a:lnTo>
                    <a:pt x="1106728" y="7240"/>
                  </a:lnTo>
                  <a:lnTo>
                    <a:pt x="1106334" y="3711"/>
                  </a:lnTo>
                </a:path>
                <a:path w="1198880" h="1535429">
                  <a:moveTo>
                    <a:pt x="409646" y="69604"/>
                  </a:moveTo>
                  <a:lnTo>
                    <a:pt x="409646" y="69604"/>
                  </a:lnTo>
                  <a:lnTo>
                    <a:pt x="437804" y="81157"/>
                  </a:lnTo>
                </a:path>
                <a:path w="1198880" h="1535429">
                  <a:moveTo>
                    <a:pt x="409646" y="69604"/>
                  </a:moveTo>
                  <a:lnTo>
                    <a:pt x="409646" y="69604"/>
                  </a:lnTo>
                  <a:lnTo>
                    <a:pt x="407494" y="69604"/>
                  </a:lnTo>
                </a:path>
                <a:path w="1198880" h="1535429">
                  <a:moveTo>
                    <a:pt x="311420" y="74309"/>
                  </a:moveTo>
                  <a:lnTo>
                    <a:pt x="311420" y="74309"/>
                  </a:lnTo>
                  <a:lnTo>
                    <a:pt x="407494" y="69604"/>
                  </a:lnTo>
                </a:path>
                <a:path w="1198880" h="1535429">
                  <a:moveTo>
                    <a:pt x="232089" y="78020"/>
                  </a:moveTo>
                  <a:lnTo>
                    <a:pt x="232089" y="78020"/>
                  </a:lnTo>
                  <a:lnTo>
                    <a:pt x="249015" y="77445"/>
                  </a:lnTo>
                </a:path>
                <a:path w="1198880" h="1535429">
                  <a:moveTo>
                    <a:pt x="219492" y="72741"/>
                  </a:moveTo>
                  <a:lnTo>
                    <a:pt x="219492" y="72741"/>
                  </a:lnTo>
                  <a:lnTo>
                    <a:pt x="232089" y="78020"/>
                  </a:lnTo>
                </a:path>
                <a:path w="1198880" h="1535429">
                  <a:moveTo>
                    <a:pt x="219492" y="72741"/>
                  </a:moveTo>
                  <a:lnTo>
                    <a:pt x="219492" y="72741"/>
                  </a:lnTo>
                  <a:lnTo>
                    <a:pt x="249015" y="71564"/>
                  </a:lnTo>
                </a:path>
                <a:path w="1198880" h="1535429">
                  <a:moveTo>
                    <a:pt x="211803" y="69604"/>
                  </a:moveTo>
                  <a:lnTo>
                    <a:pt x="211803" y="69604"/>
                  </a:lnTo>
                  <a:lnTo>
                    <a:pt x="249015" y="68036"/>
                  </a:lnTo>
                </a:path>
                <a:path w="1198880" h="1535429">
                  <a:moveTo>
                    <a:pt x="196058" y="63331"/>
                  </a:moveTo>
                  <a:lnTo>
                    <a:pt x="196058" y="63331"/>
                  </a:lnTo>
                  <a:lnTo>
                    <a:pt x="211803" y="69604"/>
                  </a:lnTo>
                </a:path>
                <a:path w="1198880" h="1535429">
                  <a:moveTo>
                    <a:pt x="196058" y="63331"/>
                  </a:moveTo>
                  <a:lnTo>
                    <a:pt x="196058" y="63331"/>
                  </a:lnTo>
                  <a:lnTo>
                    <a:pt x="235815" y="61371"/>
                  </a:lnTo>
                </a:path>
                <a:path w="1198880" h="1535429">
                  <a:moveTo>
                    <a:pt x="227943" y="58025"/>
                  </a:moveTo>
                  <a:lnTo>
                    <a:pt x="227943" y="58025"/>
                  </a:lnTo>
                  <a:lnTo>
                    <a:pt x="235815" y="61371"/>
                  </a:lnTo>
                </a:path>
                <a:path w="1198880" h="1535429">
                  <a:moveTo>
                    <a:pt x="188579" y="60194"/>
                  </a:moveTo>
                  <a:lnTo>
                    <a:pt x="188579" y="60194"/>
                  </a:lnTo>
                  <a:lnTo>
                    <a:pt x="227943" y="58025"/>
                  </a:lnTo>
                </a:path>
                <a:path w="1198880" h="1535429">
                  <a:moveTo>
                    <a:pt x="171836" y="53320"/>
                  </a:moveTo>
                  <a:lnTo>
                    <a:pt x="171836" y="53320"/>
                  </a:lnTo>
                  <a:lnTo>
                    <a:pt x="188579" y="60194"/>
                  </a:lnTo>
                </a:path>
                <a:path w="1198880" h="1535429">
                  <a:moveTo>
                    <a:pt x="171836" y="53320"/>
                  </a:moveTo>
                  <a:lnTo>
                    <a:pt x="171836" y="53320"/>
                  </a:lnTo>
                  <a:lnTo>
                    <a:pt x="211620" y="51177"/>
                  </a:lnTo>
                </a:path>
                <a:path w="1198880" h="1535429">
                  <a:moveTo>
                    <a:pt x="203353" y="48014"/>
                  </a:moveTo>
                  <a:lnTo>
                    <a:pt x="203353" y="48014"/>
                  </a:lnTo>
                  <a:lnTo>
                    <a:pt x="211620" y="51177"/>
                  </a:lnTo>
                </a:path>
                <a:path w="1198880" h="1535429">
                  <a:moveTo>
                    <a:pt x="163963" y="49792"/>
                  </a:moveTo>
                  <a:lnTo>
                    <a:pt x="163963" y="49792"/>
                  </a:lnTo>
                  <a:lnTo>
                    <a:pt x="203353" y="48014"/>
                  </a:lnTo>
                </a:path>
                <a:path w="1198880" h="1535429">
                  <a:moveTo>
                    <a:pt x="155119" y="46054"/>
                  </a:moveTo>
                  <a:lnTo>
                    <a:pt x="155119" y="46054"/>
                  </a:lnTo>
                  <a:lnTo>
                    <a:pt x="163963" y="49792"/>
                  </a:lnTo>
                </a:path>
                <a:path w="1198880" h="1535429">
                  <a:moveTo>
                    <a:pt x="1066970" y="5671"/>
                  </a:moveTo>
                  <a:lnTo>
                    <a:pt x="1066970" y="5671"/>
                  </a:lnTo>
                  <a:lnTo>
                    <a:pt x="1106334" y="3711"/>
                  </a:lnTo>
                </a:path>
                <a:path w="1198880" h="1535429">
                  <a:moveTo>
                    <a:pt x="1066970" y="5671"/>
                  </a:moveTo>
                  <a:lnTo>
                    <a:pt x="1074843" y="9017"/>
                  </a:lnTo>
                  <a:lnTo>
                    <a:pt x="1114207" y="6848"/>
                  </a:lnTo>
                  <a:lnTo>
                    <a:pt x="1130740" y="13722"/>
                  </a:lnTo>
                </a:path>
                <a:path w="1198880" h="1535429">
                  <a:moveTo>
                    <a:pt x="1091376" y="15682"/>
                  </a:moveTo>
                  <a:lnTo>
                    <a:pt x="1091376" y="15682"/>
                  </a:lnTo>
                  <a:lnTo>
                    <a:pt x="1130740" y="13722"/>
                  </a:lnTo>
                </a:path>
                <a:path w="1198880" h="1535429">
                  <a:moveTo>
                    <a:pt x="1091376" y="15682"/>
                  </a:moveTo>
                  <a:lnTo>
                    <a:pt x="1099249" y="19002"/>
                  </a:lnTo>
                  <a:lnTo>
                    <a:pt x="1138613" y="17250"/>
                  </a:lnTo>
                  <a:lnTo>
                    <a:pt x="1153965" y="23523"/>
                  </a:lnTo>
                </a:path>
                <a:path w="1198880" h="1535429">
                  <a:moveTo>
                    <a:pt x="1114601" y="25275"/>
                  </a:moveTo>
                  <a:lnTo>
                    <a:pt x="1114601" y="25275"/>
                  </a:lnTo>
                  <a:lnTo>
                    <a:pt x="1153965" y="23523"/>
                  </a:lnTo>
                </a:path>
                <a:path w="1198880" h="1535429">
                  <a:moveTo>
                    <a:pt x="1114601" y="25275"/>
                  </a:moveTo>
                  <a:lnTo>
                    <a:pt x="1122080" y="28411"/>
                  </a:lnTo>
                  <a:lnTo>
                    <a:pt x="1161837" y="26660"/>
                  </a:lnTo>
                  <a:lnTo>
                    <a:pt x="1176612" y="32933"/>
                  </a:lnTo>
                </a:path>
                <a:path w="1198880" h="1535429">
                  <a:moveTo>
                    <a:pt x="1137248" y="34684"/>
                  </a:moveTo>
                  <a:lnTo>
                    <a:pt x="1137248" y="34684"/>
                  </a:lnTo>
                  <a:lnTo>
                    <a:pt x="1176612" y="32933"/>
                  </a:lnTo>
                </a:path>
                <a:path w="1198880" h="1535429">
                  <a:moveTo>
                    <a:pt x="1137248" y="34684"/>
                  </a:moveTo>
                  <a:lnTo>
                    <a:pt x="1144911" y="37821"/>
                  </a:lnTo>
                  <a:lnTo>
                    <a:pt x="1184301" y="36069"/>
                  </a:lnTo>
                  <a:lnTo>
                    <a:pt x="1198656" y="42343"/>
                  </a:lnTo>
                </a:path>
                <a:path w="1198880" h="1535429">
                  <a:moveTo>
                    <a:pt x="1159292" y="44094"/>
                  </a:moveTo>
                  <a:lnTo>
                    <a:pt x="1159292" y="44094"/>
                  </a:lnTo>
                  <a:lnTo>
                    <a:pt x="1198656" y="42343"/>
                  </a:lnTo>
                </a:path>
                <a:path w="1198880" h="1535429">
                  <a:moveTo>
                    <a:pt x="1159292" y="44094"/>
                  </a:moveTo>
                  <a:lnTo>
                    <a:pt x="1159292" y="44094"/>
                  </a:lnTo>
                  <a:lnTo>
                    <a:pt x="1163045" y="45662"/>
                  </a:lnTo>
                </a:path>
                <a:path w="1198880" h="1535429">
                  <a:moveTo>
                    <a:pt x="437804" y="81157"/>
                  </a:moveTo>
                  <a:lnTo>
                    <a:pt x="437804" y="81157"/>
                  </a:lnTo>
                  <a:lnTo>
                    <a:pt x="1163045" y="45662"/>
                  </a:lnTo>
                </a:path>
                <a:path w="1198880" h="1535429">
                  <a:moveTo>
                    <a:pt x="180706" y="194699"/>
                  </a:moveTo>
                  <a:lnTo>
                    <a:pt x="180706" y="194699"/>
                  </a:lnTo>
                  <a:lnTo>
                    <a:pt x="163963" y="49792"/>
                  </a:lnTo>
                </a:path>
                <a:path w="1198880" h="1535429">
                  <a:moveTo>
                    <a:pt x="169684" y="203324"/>
                  </a:moveTo>
                  <a:lnTo>
                    <a:pt x="169684" y="203324"/>
                  </a:lnTo>
                  <a:lnTo>
                    <a:pt x="148821" y="61162"/>
                  </a:lnTo>
                </a:path>
                <a:path w="1198880" h="1535429">
                  <a:moveTo>
                    <a:pt x="174408" y="192346"/>
                  </a:moveTo>
                  <a:lnTo>
                    <a:pt x="174408" y="192346"/>
                  </a:lnTo>
                  <a:lnTo>
                    <a:pt x="180706" y="194699"/>
                  </a:lnTo>
                </a:path>
                <a:path w="1198880" h="1535429">
                  <a:moveTo>
                    <a:pt x="203353" y="214877"/>
                  </a:moveTo>
                  <a:lnTo>
                    <a:pt x="203353" y="214877"/>
                  </a:lnTo>
                  <a:lnTo>
                    <a:pt x="201779" y="203324"/>
                  </a:lnTo>
                </a:path>
                <a:path w="1198880" h="1535429">
                  <a:moveTo>
                    <a:pt x="1150816" y="1353099"/>
                  </a:moveTo>
                  <a:lnTo>
                    <a:pt x="1150816" y="1353099"/>
                  </a:lnTo>
                  <a:lnTo>
                    <a:pt x="1154568" y="1354668"/>
                  </a:lnTo>
                </a:path>
                <a:path w="1198880" h="1535429">
                  <a:moveTo>
                    <a:pt x="1150816" y="1353099"/>
                  </a:moveTo>
                  <a:lnTo>
                    <a:pt x="1190206" y="1351136"/>
                  </a:lnTo>
                  <a:lnTo>
                    <a:pt x="1179761" y="1346824"/>
                  </a:lnTo>
                </a:path>
                <a:path w="1198880" h="1535429">
                  <a:moveTo>
                    <a:pt x="1140397" y="1348588"/>
                  </a:moveTo>
                  <a:lnTo>
                    <a:pt x="1140397" y="1348588"/>
                  </a:lnTo>
                  <a:lnTo>
                    <a:pt x="1179761" y="1346824"/>
                  </a:lnTo>
                </a:path>
                <a:path w="1198880" h="1535429">
                  <a:moveTo>
                    <a:pt x="1136645" y="1347020"/>
                  </a:moveTo>
                  <a:lnTo>
                    <a:pt x="1136645" y="1347020"/>
                  </a:lnTo>
                  <a:lnTo>
                    <a:pt x="1140397" y="1348588"/>
                  </a:lnTo>
                </a:path>
                <a:path w="1198880" h="1535429">
                  <a:moveTo>
                    <a:pt x="1136645" y="1345255"/>
                  </a:moveTo>
                  <a:lnTo>
                    <a:pt x="1172282" y="1343687"/>
                  </a:lnTo>
                  <a:lnTo>
                    <a:pt x="1161444" y="1339176"/>
                  </a:lnTo>
                </a:path>
                <a:path w="1198880" h="1535429">
                  <a:moveTo>
                    <a:pt x="1136645" y="1340551"/>
                  </a:moveTo>
                  <a:lnTo>
                    <a:pt x="1136645" y="1340551"/>
                  </a:lnTo>
                  <a:lnTo>
                    <a:pt x="1161444" y="1339176"/>
                  </a:lnTo>
                </a:path>
                <a:path w="1198880" h="1535429">
                  <a:moveTo>
                    <a:pt x="1136645" y="1336627"/>
                  </a:moveTo>
                  <a:lnTo>
                    <a:pt x="1153965" y="1335843"/>
                  </a:lnTo>
                  <a:lnTo>
                    <a:pt x="1142943" y="1331334"/>
                  </a:lnTo>
                </a:path>
                <a:path w="1198880" h="1535429">
                  <a:moveTo>
                    <a:pt x="1136645" y="1331727"/>
                  </a:moveTo>
                  <a:lnTo>
                    <a:pt x="1136645" y="1331727"/>
                  </a:lnTo>
                  <a:lnTo>
                    <a:pt x="1142943" y="1331334"/>
                  </a:lnTo>
                </a:path>
                <a:path w="1198880" h="1535429">
                  <a:moveTo>
                    <a:pt x="172833" y="1365844"/>
                  </a:moveTo>
                  <a:lnTo>
                    <a:pt x="212197" y="1364080"/>
                  </a:lnTo>
                  <a:lnTo>
                    <a:pt x="220463" y="1367412"/>
                  </a:lnTo>
                </a:path>
                <a:path w="1198880" h="1535429">
                  <a:moveTo>
                    <a:pt x="181100" y="1369372"/>
                  </a:moveTo>
                  <a:lnTo>
                    <a:pt x="181100" y="1369372"/>
                  </a:lnTo>
                  <a:lnTo>
                    <a:pt x="220463" y="1367412"/>
                  </a:lnTo>
                </a:path>
                <a:path w="1198880" h="1535429">
                  <a:moveTo>
                    <a:pt x="192725" y="1374273"/>
                  </a:moveTo>
                  <a:lnTo>
                    <a:pt x="192725" y="1374273"/>
                  </a:lnTo>
                  <a:lnTo>
                    <a:pt x="181100" y="1369372"/>
                  </a:lnTo>
                </a:path>
                <a:path w="1198880" h="1535429">
                  <a:moveTo>
                    <a:pt x="192725" y="1374273"/>
                  </a:moveTo>
                  <a:lnTo>
                    <a:pt x="232089" y="1372509"/>
                  </a:lnTo>
                  <a:lnTo>
                    <a:pt x="239962" y="1375646"/>
                  </a:lnTo>
                </a:path>
                <a:path w="1198880" h="1535429">
                  <a:moveTo>
                    <a:pt x="200598" y="1377412"/>
                  </a:moveTo>
                  <a:lnTo>
                    <a:pt x="200598" y="1377412"/>
                  </a:lnTo>
                  <a:lnTo>
                    <a:pt x="239962" y="1375646"/>
                  </a:lnTo>
                </a:path>
                <a:path w="1198880" h="1535429">
                  <a:moveTo>
                    <a:pt x="211620" y="1382117"/>
                  </a:moveTo>
                  <a:lnTo>
                    <a:pt x="211620" y="1382117"/>
                  </a:lnTo>
                  <a:lnTo>
                    <a:pt x="200598" y="1377412"/>
                  </a:lnTo>
                </a:path>
                <a:path w="1198880" h="1535429">
                  <a:moveTo>
                    <a:pt x="211620" y="1382117"/>
                  </a:moveTo>
                  <a:lnTo>
                    <a:pt x="250984" y="1380353"/>
                  </a:lnTo>
                  <a:lnTo>
                    <a:pt x="258463" y="1383489"/>
                  </a:lnTo>
                </a:path>
                <a:path w="1198880" h="1535429">
                  <a:moveTo>
                    <a:pt x="219099" y="1385254"/>
                  </a:moveTo>
                  <a:lnTo>
                    <a:pt x="219099" y="1385254"/>
                  </a:lnTo>
                  <a:lnTo>
                    <a:pt x="258463" y="1383489"/>
                  </a:lnTo>
                </a:path>
                <a:path w="1198880" h="1535429">
                  <a:moveTo>
                    <a:pt x="229911" y="1389765"/>
                  </a:moveTo>
                  <a:lnTo>
                    <a:pt x="229911" y="1389765"/>
                  </a:lnTo>
                  <a:lnTo>
                    <a:pt x="219099" y="1385254"/>
                  </a:lnTo>
                </a:path>
                <a:path w="1198880" h="1535429">
                  <a:moveTo>
                    <a:pt x="229911" y="1389765"/>
                  </a:moveTo>
                  <a:lnTo>
                    <a:pt x="269301" y="1387802"/>
                  </a:lnTo>
                  <a:lnTo>
                    <a:pt x="276780" y="1390941"/>
                  </a:lnTo>
                </a:path>
                <a:path w="1198880" h="1535429">
                  <a:moveTo>
                    <a:pt x="237390" y="1392902"/>
                  </a:moveTo>
                  <a:lnTo>
                    <a:pt x="237390" y="1392902"/>
                  </a:lnTo>
                  <a:lnTo>
                    <a:pt x="276780" y="1390941"/>
                  </a:lnTo>
                </a:path>
                <a:path w="1198880" h="1535429">
                  <a:moveTo>
                    <a:pt x="247834" y="1397214"/>
                  </a:moveTo>
                  <a:lnTo>
                    <a:pt x="247834" y="1397214"/>
                  </a:lnTo>
                  <a:lnTo>
                    <a:pt x="237390" y="1392902"/>
                  </a:lnTo>
                </a:path>
                <a:path w="1198880" h="1535429">
                  <a:moveTo>
                    <a:pt x="247834" y="1397214"/>
                  </a:moveTo>
                  <a:lnTo>
                    <a:pt x="287198" y="1395450"/>
                  </a:lnTo>
                  <a:lnTo>
                    <a:pt x="290951" y="1397018"/>
                  </a:lnTo>
                  <a:lnTo>
                    <a:pt x="1154568" y="1354668"/>
                  </a:lnTo>
                </a:path>
                <a:path w="1198880" h="1535429">
                  <a:moveTo>
                    <a:pt x="431690" y="217047"/>
                  </a:moveTo>
                  <a:lnTo>
                    <a:pt x="431690" y="217047"/>
                  </a:lnTo>
                  <a:lnTo>
                    <a:pt x="436807" y="219007"/>
                  </a:lnTo>
                </a:path>
                <a:path w="1198880" h="1535429">
                  <a:moveTo>
                    <a:pt x="231092" y="215870"/>
                  </a:moveTo>
                  <a:lnTo>
                    <a:pt x="231092" y="215870"/>
                  </a:lnTo>
                  <a:lnTo>
                    <a:pt x="248018" y="215086"/>
                  </a:lnTo>
                </a:path>
                <a:path w="1198880" h="1535429">
                  <a:moveTo>
                    <a:pt x="226972" y="214302"/>
                  </a:moveTo>
                  <a:lnTo>
                    <a:pt x="226972" y="214302"/>
                  </a:lnTo>
                  <a:lnTo>
                    <a:pt x="231092" y="215870"/>
                  </a:lnTo>
                </a:path>
                <a:path w="1198880" h="1535429">
                  <a:moveTo>
                    <a:pt x="219492" y="211166"/>
                  </a:moveTo>
                  <a:lnTo>
                    <a:pt x="219492" y="211166"/>
                  </a:lnTo>
                  <a:lnTo>
                    <a:pt x="226762" y="210774"/>
                  </a:lnTo>
                </a:path>
                <a:path w="1198880" h="1535429">
                  <a:moveTo>
                    <a:pt x="208471" y="206461"/>
                  </a:moveTo>
                  <a:lnTo>
                    <a:pt x="208471" y="206461"/>
                  </a:lnTo>
                  <a:lnTo>
                    <a:pt x="219492" y="211166"/>
                  </a:lnTo>
                </a:path>
                <a:path w="1198880" h="1535429">
                  <a:moveTo>
                    <a:pt x="200598" y="203324"/>
                  </a:moveTo>
                  <a:lnTo>
                    <a:pt x="200598" y="203324"/>
                  </a:lnTo>
                  <a:lnTo>
                    <a:pt x="208077" y="202932"/>
                  </a:lnTo>
                </a:path>
                <a:path w="1198880" h="1535429">
                  <a:moveTo>
                    <a:pt x="188579" y="198227"/>
                  </a:moveTo>
                  <a:lnTo>
                    <a:pt x="188579" y="198227"/>
                  </a:lnTo>
                  <a:lnTo>
                    <a:pt x="200598" y="203324"/>
                  </a:lnTo>
                </a:path>
                <a:path w="1198880" h="1535429">
                  <a:moveTo>
                    <a:pt x="180706" y="194699"/>
                  </a:moveTo>
                  <a:lnTo>
                    <a:pt x="180706" y="194699"/>
                  </a:lnTo>
                  <a:lnTo>
                    <a:pt x="188185" y="194490"/>
                  </a:lnTo>
                </a:path>
                <a:path w="1198880" h="1535429">
                  <a:moveTo>
                    <a:pt x="1162231" y="181552"/>
                  </a:moveTo>
                  <a:lnTo>
                    <a:pt x="1162231" y="181552"/>
                  </a:lnTo>
                  <a:lnTo>
                    <a:pt x="1198078" y="179983"/>
                  </a:lnTo>
                </a:path>
                <a:path w="1198880" h="1535429">
                  <a:moveTo>
                    <a:pt x="436807" y="219007"/>
                  </a:moveTo>
                  <a:lnTo>
                    <a:pt x="436807" y="219007"/>
                  </a:lnTo>
                  <a:lnTo>
                    <a:pt x="1162231" y="183512"/>
                  </a:lnTo>
                </a:path>
                <a:path w="1198880" h="1535429">
                  <a:moveTo>
                    <a:pt x="212197" y="1364080"/>
                  </a:moveTo>
                  <a:lnTo>
                    <a:pt x="212197" y="1364080"/>
                  </a:lnTo>
                  <a:lnTo>
                    <a:pt x="211803" y="1367804"/>
                  </a:lnTo>
                </a:path>
                <a:path w="1198880" h="1535429">
                  <a:moveTo>
                    <a:pt x="1154568" y="1354668"/>
                  </a:moveTo>
                  <a:lnTo>
                    <a:pt x="1154568" y="1354668"/>
                  </a:lnTo>
                  <a:lnTo>
                    <a:pt x="1153571" y="1492311"/>
                  </a:lnTo>
                </a:path>
                <a:path w="1198880" h="1535429">
                  <a:moveTo>
                    <a:pt x="1190206" y="1351136"/>
                  </a:moveTo>
                  <a:lnTo>
                    <a:pt x="1190206" y="1351136"/>
                  </a:lnTo>
                  <a:lnTo>
                    <a:pt x="1189208" y="1488783"/>
                  </a:lnTo>
                </a:path>
                <a:path w="1198880" h="1535429">
                  <a:moveTo>
                    <a:pt x="1172282" y="1343687"/>
                  </a:moveTo>
                  <a:lnTo>
                    <a:pt x="1172282" y="1343687"/>
                  </a:lnTo>
                  <a:lnTo>
                    <a:pt x="1171888" y="1347020"/>
                  </a:lnTo>
                </a:path>
                <a:path w="1198880" h="1535429">
                  <a:moveTo>
                    <a:pt x="1153965" y="1335843"/>
                  </a:moveTo>
                  <a:lnTo>
                    <a:pt x="1153965" y="1335843"/>
                  </a:lnTo>
                  <a:lnTo>
                    <a:pt x="1153571" y="1339568"/>
                  </a:lnTo>
                </a:path>
                <a:path w="1198880" h="1535429">
                  <a:moveTo>
                    <a:pt x="181100" y="1369372"/>
                  </a:moveTo>
                  <a:lnTo>
                    <a:pt x="181100" y="1369372"/>
                  </a:lnTo>
                  <a:lnTo>
                    <a:pt x="162389" y="1499763"/>
                  </a:lnTo>
                </a:path>
                <a:path w="1198880" h="1535429">
                  <a:moveTo>
                    <a:pt x="192725" y="1374273"/>
                  </a:moveTo>
                  <a:lnTo>
                    <a:pt x="192725" y="1374273"/>
                  </a:lnTo>
                  <a:lnTo>
                    <a:pt x="178738" y="1506820"/>
                  </a:lnTo>
                </a:path>
                <a:path w="1198880" h="1535429">
                  <a:moveTo>
                    <a:pt x="232089" y="1372509"/>
                  </a:moveTo>
                  <a:lnTo>
                    <a:pt x="232089" y="1372509"/>
                  </a:lnTo>
                  <a:lnTo>
                    <a:pt x="231695" y="1375842"/>
                  </a:lnTo>
                </a:path>
                <a:path w="1198880" h="1535429">
                  <a:moveTo>
                    <a:pt x="200598" y="1377412"/>
                  </a:moveTo>
                  <a:lnTo>
                    <a:pt x="200598" y="1377412"/>
                  </a:lnTo>
                  <a:lnTo>
                    <a:pt x="186611" y="1509957"/>
                  </a:lnTo>
                </a:path>
                <a:path w="1198880" h="1535429">
                  <a:moveTo>
                    <a:pt x="211620" y="1382117"/>
                  </a:moveTo>
                  <a:lnTo>
                    <a:pt x="211620" y="1382117"/>
                  </a:lnTo>
                  <a:lnTo>
                    <a:pt x="202172" y="1516428"/>
                  </a:lnTo>
                </a:path>
                <a:path w="1198880" h="1535429">
                  <a:moveTo>
                    <a:pt x="250984" y="1380353"/>
                  </a:moveTo>
                  <a:lnTo>
                    <a:pt x="250984" y="1380353"/>
                  </a:lnTo>
                  <a:lnTo>
                    <a:pt x="250590" y="1383685"/>
                  </a:lnTo>
                </a:path>
                <a:path w="1198880" h="1535429">
                  <a:moveTo>
                    <a:pt x="219099" y="1385254"/>
                  </a:moveTo>
                  <a:lnTo>
                    <a:pt x="219099" y="1385254"/>
                  </a:lnTo>
                  <a:lnTo>
                    <a:pt x="209652" y="1519565"/>
                  </a:lnTo>
                </a:path>
                <a:path w="1198880" h="1535429">
                  <a:moveTo>
                    <a:pt x="229911" y="1389765"/>
                  </a:moveTo>
                  <a:lnTo>
                    <a:pt x="229911" y="1389765"/>
                  </a:lnTo>
                  <a:lnTo>
                    <a:pt x="224794" y="1525840"/>
                  </a:lnTo>
                </a:path>
                <a:path w="1198880" h="1535429">
                  <a:moveTo>
                    <a:pt x="269301" y="1387802"/>
                  </a:moveTo>
                  <a:lnTo>
                    <a:pt x="269301" y="1387802"/>
                  </a:lnTo>
                  <a:lnTo>
                    <a:pt x="269301" y="1391333"/>
                  </a:lnTo>
                </a:path>
                <a:path w="1198880" h="1535429">
                  <a:moveTo>
                    <a:pt x="237390" y="1392902"/>
                  </a:moveTo>
                  <a:lnTo>
                    <a:pt x="237390" y="1392902"/>
                  </a:lnTo>
                  <a:lnTo>
                    <a:pt x="232273" y="1528977"/>
                  </a:lnTo>
                </a:path>
                <a:path w="1198880" h="1535429">
                  <a:moveTo>
                    <a:pt x="247834" y="1397214"/>
                  </a:moveTo>
                  <a:lnTo>
                    <a:pt x="247834" y="1397214"/>
                  </a:lnTo>
                  <a:lnTo>
                    <a:pt x="246837" y="1535054"/>
                  </a:lnTo>
                </a:path>
                <a:path w="1198880" h="1535429">
                  <a:moveTo>
                    <a:pt x="287198" y="1395450"/>
                  </a:moveTo>
                  <a:lnTo>
                    <a:pt x="287198" y="1395450"/>
                  </a:lnTo>
                  <a:lnTo>
                    <a:pt x="286227" y="1533094"/>
                  </a:lnTo>
                </a:path>
                <a:path w="1198880" h="1535429">
                  <a:moveTo>
                    <a:pt x="290951" y="1397018"/>
                  </a:moveTo>
                  <a:lnTo>
                    <a:pt x="290951" y="1397018"/>
                  </a:lnTo>
                  <a:lnTo>
                    <a:pt x="289954" y="1534662"/>
                  </a:lnTo>
                </a:path>
                <a:path w="1198880" h="1535429">
                  <a:moveTo>
                    <a:pt x="436807" y="219007"/>
                  </a:moveTo>
                  <a:lnTo>
                    <a:pt x="436807" y="219007"/>
                  </a:lnTo>
                  <a:lnTo>
                    <a:pt x="437804" y="81157"/>
                  </a:lnTo>
                </a:path>
                <a:path w="1198880" h="1535429">
                  <a:moveTo>
                    <a:pt x="409646" y="69604"/>
                  </a:moveTo>
                  <a:lnTo>
                    <a:pt x="409646" y="69604"/>
                  </a:lnTo>
                  <a:lnTo>
                    <a:pt x="409646" y="72139"/>
                  </a:lnTo>
                </a:path>
                <a:path w="1198880" h="1535429">
                  <a:moveTo>
                    <a:pt x="407494" y="69604"/>
                  </a:moveTo>
                  <a:lnTo>
                    <a:pt x="407494" y="69604"/>
                  </a:lnTo>
                  <a:lnTo>
                    <a:pt x="407494" y="70780"/>
                  </a:lnTo>
                </a:path>
                <a:path w="1198880" h="1535429">
                  <a:moveTo>
                    <a:pt x="232089" y="78020"/>
                  </a:moveTo>
                  <a:lnTo>
                    <a:pt x="232089" y="78020"/>
                  </a:lnTo>
                  <a:lnTo>
                    <a:pt x="231092" y="215870"/>
                  </a:lnTo>
                </a:path>
                <a:path w="1198880" h="1535429">
                  <a:moveTo>
                    <a:pt x="226972" y="214302"/>
                  </a:moveTo>
                  <a:lnTo>
                    <a:pt x="226972" y="214302"/>
                  </a:lnTo>
                  <a:lnTo>
                    <a:pt x="219492" y="72741"/>
                  </a:lnTo>
                </a:path>
                <a:path w="1198880" h="1535429">
                  <a:moveTo>
                    <a:pt x="219492" y="211166"/>
                  </a:moveTo>
                  <a:lnTo>
                    <a:pt x="219492" y="211166"/>
                  </a:lnTo>
                  <a:lnTo>
                    <a:pt x="211803" y="69604"/>
                  </a:lnTo>
                </a:path>
                <a:path w="1198880" h="1535429">
                  <a:moveTo>
                    <a:pt x="208471" y="206461"/>
                  </a:moveTo>
                  <a:lnTo>
                    <a:pt x="208471" y="206461"/>
                  </a:lnTo>
                  <a:lnTo>
                    <a:pt x="196058" y="63331"/>
                  </a:lnTo>
                </a:path>
                <a:path w="1198880" h="1535429">
                  <a:moveTo>
                    <a:pt x="228336" y="61763"/>
                  </a:moveTo>
                  <a:lnTo>
                    <a:pt x="228336" y="61763"/>
                  </a:lnTo>
                  <a:lnTo>
                    <a:pt x="227943" y="58025"/>
                  </a:lnTo>
                </a:path>
                <a:path w="1198880" h="1535429">
                  <a:moveTo>
                    <a:pt x="200598" y="203324"/>
                  </a:moveTo>
                  <a:lnTo>
                    <a:pt x="200598" y="203324"/>
                  </a:lnTo>
                  <a:lnTo>
                    <a:pt x="188579" y="60194"/>
                  </a:lnTo>
                </a:path>
                <a:path w="1198880" h="1535429">
                  <a:moveTo>
                    <a:pt x="188579" y="198227"/>
                  </a:moveTo>
                  <a:lnTo>
                    <a:pt x="188579" y="198227"/>
                  </a:lnTo>
                  <a:lnTo>
                    <a:pt x="171836" y="53320"/>
                  </a:lnTo>
                </a:path>
                <a:path w="1198880" h="1535429">
                  <a:moveTo>
                    <a:pt x="203931" y="51752"/>
                  </a:moveTo>
                  <a:lnTo>
                    <a:pt x="203931" y="51752"/>
                  </a:lnTo>
                  <a:lnTo>
                    <a:pt x="203353" y="48014"/>
                  </a:lnTo>
                </a:path>
                <a:path w="1198880" h="1535429">
                  <a:moveTo>
                    <a:pt x="1130950" y="17433"/>
                  </a:moveTo>
                  <a:lnTo>
                    <a:pt x="1130950" y="17433"/>
                  </a:lnTo>
                  <a:lnTo>
                    <a:pt x="1130740" y="13722"/>
                  </a:lnTo>
                </a:path>
                <a:path w="1198880" h="1535429">
                  <a:moveTo>
                    <a:pt x="1154358" y="26843"/>
                  </a:moveTo>
                  <a:lnTo>
                    <a:pt x="1154358" y="26843"/>
                  </a:lnTo>
                  <a:lnTo>
                    <a:pt x="1153965" y="23523"/>
                  </a:lnTo>
                </a:path>
                <a:path w="1198880" h="1535429">
                  <a:moveTo>
                    <a:pt x="1176612" y="36252"/>
                  </a:moveTo>
                  <a:lnTo>
                    <a:pt x="1176612" y="36252"/>
                  </a:lnTo>
                  <a:lnTo>
                    <a:pt x="1176612" y="32933"/>
                  </a:lnTo>
                </a:path>
                <a:path w="1198880" h="1535429">
                  <a:moveTo>
                    <a:pt x="1198078" y="179983"/>
                  </a:moveTo>
                  <a:lnTo>
                    <a:pt x="1198078" y="179983"/>
                  </a:lnTo>
                  <a:lnTo>
                    <a:pt x="1198656" y="42343"/>
                  </a:lnTo>
                </a:path>
                <a:path w="1198880" h="1535429">
                  <a:moveTo>
                    <a:pt x="1163045" y="45662"/>
                  </a:moveTo>
                  <a:lnTo>
                    <a:pt x="1163045" y="45662"/>
                  </a:lnTo>
                  <a:lnTo>
                    <a:pt x="1162231" y="183512"/>
                  </a:lnTo>
                </a:path>
                <a:path w="1198880" h="1535429">
                  <a:moveTo>
                    <a:pt x="434839" y="225855"/>
                  </a:moveTo>
                  <a:lnTo>
                    <a:pt x="434262" y="225855"/>
                  </a:lnTo>
                  <a:lnTo>
                    <a:pt x="433081" y="225280"/>
                  </a:lnTo>
                  <a:lnTo>
                    <a:pt x="432687" y="224888"/>
                  </a:lnTo>
                </a:path>
                <a:path w="1198880" h="1535429">
                  <a:moveTo>
                    <a:pt x="435233" y="225855"/>
                  </a:moveTo>
                  <a:lnTo>
                    <a:pt x="434839" y="225855"/>
                  </a:lnTo>
                  <a:lnTo>
                    <a:pt x="434655" y="225855"/>
                  </a:lnTo>
                  <a:lnTo>
                    <a:pt x="434262" y="225855"/>
                  </a:lnTo>
                  <a:lnTo>
                    <a:pt x="433868" y="225855"/>
                  </a:lnTo>
                </a:path>
                <a:path w="1198880" h="1535429">
                  <a:moveTo>
                    <a:pt x="431690" y="222718"/>
                  </a:moveTo>
                  <a:lnTo>
                    <a:pt x="432084" y="224287"/>
                  </a:lnTo>
                  <a:lnTo>
                    <a:pt x="433658" y="225855"/>
                  </a:lnTo>
                </a:path>
                <a:path w="1198880" h="1535429">
                  <a:moveTo>
                    <a:pt x="406313" y="70571"/>
                  </a:moveTo>
                  <a:lnTo>
                    <a:pt x="406313" y="70571"/>
                  </a:lnTo>
                  <a:lnTo>
                    <a:pt x="405920" y="70571"/>
                  </a:lnTo>
                </a:path>
                <a:path w="1198880" h="1535429">
                  <a:moveTo>
                    <a:pt x="311027" y="74884"/>
                  </a:moveTo>
                  <a:lnTo>
                    <a:pt x="311027" y="74884"/>
                  </a:lnTo>
                  <a:lnTo>
                    <a:pt x="405920" y="70571"/>
                  </a:lnTo>
                </a:path>
                <a:path w="1198880" h="1535429">
                  <a:moveTo>
                    <a:pt x="432687" y="81549"/>
                  </a:moveTo>
                  <a:lnTo>
                    <a:pt x="432687" y="81549"/>
                  </a:lnTo>
                  <a:lnTo>
                    <a:pt x="406313" y="70571"/>
                  </a:lnTo>
                </a:path>
                <a:path w="1198880" h="1535429">
                  <a:moveTo>
                    <a:pt x="432687" y="81549"/>
                  </a:moveTo>
                  <a:lnTo>
                    <a:pt x="432687" y="81549"/>
                  </a:lnTo>
                  <a:lnTo>
                    <a:pt x="431690" y="222718"/>
                  </a:lnTo>
                </a:path>
                <a:path w="1198880" h="1535429">
                  <a:moveTo>
                    <a:pt x="1137642" y="191562"/>
                  </a:moveTo>
                  <a:lnTo>
                    <a:pt x="1135674" y="190778"/>
                  </a:lnTo>
                  <a:lnTo>
                    <a:pt x="1135070" y="190778"/>
                  </a:lnTo>
                  <a:lnTo>
                    <a:pt x="1132524" y="189393"/>
                  </a:lnTo>
                  <a:lnTo>
                    <a:pt x="1131921" y="189393"/>
                  </a:lnTo>
                  <a:lnTo>
                    <a:pt x="1130740" y="188818"/>
                  </a:lnTo>
                  <a:lnTo>
                    <a:pt x="1129769" y="188818"/>
                  </a:lnTo>
                  <a:lnTo>
                    <a:pt x="1129375" y="188426"/>
                  </a:lnTo>
                  <a:lnTo>
                    <a:pt x="1128378" y="188217"/>
                  </a:lnTo>
                  <a:lnTo>
                    <a:pt x="1127801" y="188217"/>
                  </a:lnTo>
                  <a:lnTo>
                    <a:pt x="1127197" y="187825"/>
                  </a:lnTo>
                  <a:lnTo>
                    <a:pt x="1126620" y="187825"/>
                  </a:lnTo>
                  <a:lnTo>
                    <a:pt x="1126016" y="187642"/>
                  </a:lnTo>
                  <a:lnTo>
                    <a:pt x="1125229" y="187642"/>
                  </a:lnTo>
                  <a:lnTo>
                    <a:pt x="1124442" y="187041"/>
                  </a:lnTo>
                  <a:lnTo>
                    <a:pt x="1123077" y="187250"/>
                  </a:lnTo>
                  <a:lnTo>
                    <a:pt x="1122080" y="186649"/>
                  </a:lnTo>
                  <a:lnTo>
                    <a:pt x="1120899" y="186649"/>
                  </a:lnTo>
                  <a:lnTo>
                    <a:pt x="1120322" y="186256"/>
                  </a:lnTo>
                  <a:lnTo>
                    <a:pt x="1118931" y="186256"/>
                  </a:lnTo>
                  <a:lnTo>
                    <a:pt x="1118353" y="186074"/>
                  </a:lnTo>
                  <a:lnTo>
                    <a:pt x="1116569" y="186074"/>
                  </a:lnTo>
                  <a:lnTo>
                    <a:pt x="1115782" y="185681"/>
                  </a:lnTo>
                  <a:lnTo>
                    <a:pt x="1115204" y="185681"/>
                  </a:lnTo>
                </a:path>
                <a:path w="1198880" h="1535429">
                  <a:moveTo>
                    <a:pt x="434839" y="225855"/>
                  </a:moveTo>
                  <a:lnTo>
                    <a:pt x="434839" y="225855"/>
                  </a:lnTo>
                  <a:lnTo>
                    <a:pt x="1137642" y="191562"/>
                  </a:lnTo>
                </a:path>
                <a:path w="1198880" h="1535429">
                  <a:moveTo>
                    <a:pt x="324410" y="86855"/>
                  </a:moveTo>
                  <a:lnTo>
                    <a:pt x="324410" y="86855"/>
                  </a:lnTo>
                  <a:lnTo>
                    <a:pt x="311027" y="81157"/>
                  </a:lnTo>
                </a:path>
                <a:path w="1198880" h="1535429">
                  <a:moveTo>
                    <a:pt x="315540" y="1388785"/>
                  </a:moveTo>
                  <a:lnTo>
                    <a:pt x="315540" y="1388785"/>
                  </a:lnTo>
                  <a:lnTo>
                    <a:pt x="315750" y="1388785"/>
                  </a:lnTo>
                </a:path>
                <a:path w="1198880" h="1535429">
                  <a:moveTo>
                    <a:pt x="315750" y="1381921"/>
                  </a:moveTo>
                  <a:lnTo>
                    <a:pt x="315750" y="1381921"/>
                  </a:lnTo>
                  <a:lnTo>
                    <a:pt x="315750" y="1388785"/>
                  </a:lnTo>
                </a:path>
                <a:path w="1198880" h="1535429">
                  <a:moveTo>
                    <a:pt x="324410" y="86855"/>
                  </a:moveTo>
                  <a:lnTo>
                    <a:pt x="324410" y="86855"/>
                  </a:lnTo>
                  <a:lnTo>
                    <a:pt x="324410" y="93703"/>
                  </a:lnTo>
                </a:path>
                <a:path w="1198880" h="1535429">
                  <a:moveTo>
                    <a:pt x="432687" y="81549"/>
                  </a:moveTo>
                  <a:lnTo>
                    <a:pt x="432687" y="81549"/>
                  </a:lnTo>
                  <a:lnTo>
                    <a:pt x="415761" y="82542"/>
                  </a:lnTo>
                </a:path>
                <a:path w="1198880" h="1535429">
                  <a:moveTo>
                    <a:pt x="403742" y="77445"/>
                  </a:moveTo>
                  <a:lnTo>
                    <a:pt x="403742" y="77445"/>
                  </a:lnTo>
                  <a:lnTo>
                    <a:pt x="415761" y="82542"/>
                  </a:lnTo>
                </a:path>
                <a:path w="1198880" h="1535429">
                  <a:moveTo>
                    <a:pt x="403742" y="77445"/>
                  </a:moveTo>
                  <a:lnTo>
                    <a:pt x="403164" y="77053"/>
                  </a:lnTo>
                  <a:lnTo>
                    <a:pt x="402167" y="76844"/>
                  </a:lnTo>
                  <a:lnTo>
                    <a:pt x="361412" y="73708"/>
                  </a:lnTo>
                  <a:lnTo>
                    <a:pt x="356899" y="73917"/>
                  </a:lnTo>
                  <a:lnTo>
                    <a:pt x="351571" y="74100"/>
                  </a:lnTo>
                  <a:lnTo>
                    <a:pt x="347058" y="74884"/>
                  </a:lnTo>
                  <a:lnTo>
                    <a:pt x="345667" y="74884"/>
                  </a:lnTo>
                  <a:lnTo>
                    <a:pt x="343305" y="75485"/>
                  </a:lnTo>
                  <a:lnTo>
                    <a:pt x="342334" y="75485"/>
                  </a:lnTo>
                  <a:lnTo>
                    <a:pt x="340943" y="75877"/>
                  </a:lnTo>
                  <a:lnTo>
                    <a:pt x="340156" y="76269"/>
                  </a:lnTo>
                  <a:lnTo>
                    <a:pt x="339369" y="76452"/>
                  </a:lnTo>
                  <a:lnTo>
                    <a:pt x="338581" y="76452"/>
                  </a:lnTo>
                  <a:lnTo>
                    <a:pt x="337217" y="77053"/>
                  </a:lnTo>
                  <a:lnTo>
                    <a:pt x="337007" y="77445"/>
                  </a:lnTo>
                  <a:lnTo>
                    <a:pt x="336219" y="77837"/>
                  </a:lnTo>
                  <a:lnTo>
                    <a:pt x="336036" y="78020"/>
                  </a:lnTo>
                  <a:lnTo>
                    <a:pt x="336036" y="78412"/>
                  </a:lnTo>
                  <a:lnTo>
                    <a:pt x="335642" y="78622"/>
                  </a:lnTo>
                  <a:lnTo>
                    <a:pt x="335642" y="79014"/>
                  </a:lnTo>
                  <a:lnTo>
                    <a:pt x="336219" y="79589"/>
                  </a:lnTo>
                  <a:lnTo>
                    <a:pt x="336823" y="79798"/>
                  </a:lnTo>
                  <a:lnTo>
                    <a:pt x="337610" y="80190"/>
                  </a:lnTo>
                  <a:lnTo>
                    <a:pt x="337794" y="80582"/>
                  </a:lnTo>
                </a:path>
                <a:path w="1198880" h="1535429">
                  <a:moveTo>
                    <a:pt x="350207" y="85679"/>
                  </a:moveTo>
                  <a:lnTo>
                    <a:pt x="350207" y="85679"/>
                  </a:lnTo>
                  <a:lnTo>
                    <a:pt x="337794" y="80582"/>
                  </a:lnTo>
                </a:path>
                <a:path w="1198880" h="1535429">
                  <a:moveTo>
                    <a:pt x="350207" y="85679"/>
                  </a:moveTo>
                  <a:lnTo>
                    <a:pt x="350207" y="85679"/>
                  </a:lnTo>
                  <a:lnTo>
                    <a:pt x="324410" y="86855"/>
                  </a:lnTo>
                </a:path>
              </a:pathLst>
            </a:custGeom>
            <a:ln w="3175">
              <a:solidFill>
                <a:srgbClr val="000000"/>
              </a:solidFill>
            </a:ln>
          </p:spPr>
          <p:txBody>
            <a:bodyPr wrap="square" lIns="0" tIns="0" rIns="0" bIns="0" rtlCol="0"/>
            <a:lstStyle/>
            <a:p>
              <a:endParaRPr/>
            </a:p>
          </p:txBody>
        </p:sp>
        <p:pic>
          <p:nvPicPr>
            <p:cNvPr id="175" name="object 172">
              <a:extLst>
                <a:ext uri="{FF2B5EF4-FFF2-40B4-BE49-F238E27FC236}">
                  <a16:creationId xmlns:a16="http://schemas.microsoft.com/office/drawing/2014/main" id="{1AADF7DB-5991-7CAF-F513-263C90F57EC6}"/>
                </a:ext>
              </a:extLst>
            </p:cNvPr>
            <p:cNvPicPr/>
            <p:nvPr/>
          </p:nvPicPr>
          <p:blipFill>
            <a:blip r:embed="rId24" cstate="print"/>
            <a:stretch>
              <a:fillRect/>
            </a:stretch>
          </p:blipFill>
          <p:spPr>
            <a:xfrm>
              <a:off x="2425298" y="4147854"/>
              <a:ext cx="82466" cy="91775"/>
            </a:xfrm>
            <a:prstGeom prst="rect">
              <a:avLst/>
            </a:prstGeom>
          </p:spPr>
        </p:pic>
        <p:pic>
          <p:nvPicPr>
            <p:cNvPr id="176" name="object 173">
              <a:extLst>
                <a:ext uri="{FF2B5EF4-FFF2-40B4-BE49-F238E27FC236}">
                  <a16:creationId xmlns:a16="http://schemas.microsoft.com/office/drawing/2014/main" id="{D2F78A3A-8583-8C98-2913-1EADB384A43F}"/>
                </a:ext>
              </a:extLst>
            </p:cNvPr>
            <p:cNvPicPr/>
            <p:nvPr/>
          </p:nvPicPr>
          <p:blipFill>
            <a:blip r:embed="rId25" cstate="print"/>
            <a:stretch>
              <a:fillRect/>
            </a:stretch>
          </p:blipFill>
          <p:spPr>
            <a:xfrm>
              <a:off x="2380790" y="3091422"/>
              <a:ext cx="70683" cy="85668"/>
            </a:xfrm>
            <a:prstGeom prst="rect">
              <a:avLst/>
            </a:prstGeom>
          </p:spPr>
        </p:pic>
        <p:sp>
          <p:nvSpPr>
            <p:cNvPr id="177" name="object 174">
              <a:extLst>
                <a:ext uri="{FF2B5EF4-FFF2-40B4-BE49-F238E27FC236}">
                  <a16:creationId xmlns:a16="http://schemas.microsoft.com/office/drawing/2014/main" id="{355E9F84-ADE0-CB43-E86A-AE5DBACE168A}"/>
                </a:ext>
              </a:extLst>
            </p:cNvPr>
            <p:cNvSpPr/>
            <p:nvPr/>
          </p:nvSpPr>
          <p:spPr>
            <a:xfrm>
              <a:off x="1693070" y="3081719"/>
              <a:ext cx="822325" cy="1197610"/>
            </a:xfrm>
            <a:custGeom>
              <a:avLst/>
              <a:gdLst/>
              <a:ahLst/>
              <a:cxnLst/>
              <a:rect l="l" t="t" r="r" b="b"/>
              <a:pathLst>
                <a:path w="822325" h="1197610">
                  <a:moveTo>
                    <a:pt x="821891" y="0"/>
                  </a:moveTo>
                  <a:lnTo>
                    <a:pt x="821891" y="0"/>
                  </a:lnTo>
                  <a:lnTo>
                    <a:pt x="821891" y="7057"/>
                  </a:lnTo>
                </a:path>
                <a:path w="822325" h="1197610">
                  <a:moveTo>
                    <a:pt x="0" y="1197222"/>
                  </a:moveTo>
                  <a:lnTo>
                    <a:pt x="0" y="1197222"/>
                  </a:lnTo>
                  <a:lnTo>
                    <a:pt x="814018" y="1157417"/>
                  </a:lnTo>
                </a:path>
                <a:path w="822325" h="1197610">
                  <a:moveTo>
                    <a:pt x="0" y="1190358"/>
                  </a:moveTo>
                  <a:lnTo>
                    <a:pt x="0" y="1190358"/>
                  </a:lnTo>
                  <a:lnTo>
                    <a:pt x="814202" y="1150556"/>
                  </a:lnTo>
                </a:path>
                <a:path w="822325" h="1197610">
                  <a:moveTo>
                    <a:pt x="7689" y="39598"/>
                  </a:moveTo>
                  <a:lnTo>
                    <a:pt x="7689" y="39598"/>
                  </a:lnTo>
                  <a:lnTo>
                    <a:pt x="85052" y="35860"/>
                  </a:lnTo>
                </a:path>
                <a:path w="822325" h="1197610">
                  <a:moveTo>
                    <a:pt x="109457" y="41767"/>
                  </a:moveTo>
                  <a:lnTo>
                    <a:pt x="108066" y="41166"/>
                  </a:lnTo>
                  <a:lnTo>
                    <a:pt x="105127" y="40173"/>
                  </a:lnTo>
                  <a:lnTo>
                    <a:pt x="100797" y="38422"/>
                  </a:lnTo>
                  <a:lnTo>
                    <a:pt x="97648" y="38030"/>
                  </a:lnTo>
                  <a:lnTo>
                    <a:pt x="97045" y="37638"/>
                  </a:lnTo>
                  <a:lnTo>
                    <a:pt x="96467" y="37638"/>
                  </a:lnTo>
                  <a:lnTo>
                    <a:pt x="95864" y="37429"/>
                  </a:lnTo>
                  <a:lnTo>
                    <a:pt x="94499" y="37429"/>
                  </a:lnTo>
                  <a:lnTo>
                    <a:pt x="93502" y="36644"/>
                  </a:lnTo>
                  <a:lnTo>
                    <a:pt x="92137" y="36854"/>
                  </a:lnTo>
                  <a:lnTo>
                    <a:pt x="91350" y="36854"/>
                  </a:lnTo>
                  <a:lnTo>
                    <a:pt x="90746" y="36461"/>
                  </a:lnTo>
                  <a:lnTo>
                    <a:pt x="88384" y="36644"/>
                  </a:lnTo>
                  <a:lnTo>
                    <a:pt x="90169" y="36069"/>
                  </a:lnTo>
                  <a:lnTo>
                    <a:pt x="87020" y="36069"/>
                  </a:lnTo>
                  <a:lnTo>
                    <a:pt x="86416" y="35860"/>
                  </a:lnTo>
                  <a:lnTo>
                    <a:pt x="85052" y="35860"/>
                  </a:lnTo>
                </a:path>
                <a:path w="822325" h="1197610">
                  <a:moveTo>
                    <a:pt x="109457" y="41767"/>
                  </a:moveTo>
                  <a:lnTo>
                    <a:pt x="109457" y="41767"/>
                  </a:lnTo>
                  <a:lnTo>
                    <a:pt x="821891" y="7057"/>
                  </a:lnTo>
                </a:path>
              </a:pathLst>
            </a:custGeom>
            <a:ln w="3175">
              <a:solidFill>
                <a:srgbClr val="000000"/>
              </a:solidFill>
            </a:ln>
          </p:spPr>
          <p:txBody>
            <a:bodyPr wrap="square" lIns="0" tIns="0" rIns="0" bIns="0" rtlCol="0"/>
            <a:lstStyle/>
            <a:p>
              <a:endParaRPr/>
            </a:p>
          </p:txBody>
        </p:sp>
        <p:pic>
          <p:nvPicPr>
            <p:cNvPr id="178" name="object 175">
              <a:extLst>
                <a:ext uri="{FF2B5EF4-FFF2-40B4-BE49-F238E27FC236}">
                  <a16:creationId xmlns:a16="http://schemas.microsoft.com/office/drawing/2014/main" id="{434C119D-3165-850D-3FC3-FC75B81CD085}"/>
                </a:ext>
              </a:extLst>
            </p:cNvPr>
            <p:cNvPicPr/>
            <p:nvPr/>
          </p:nvPicPr>
          <p:blipFill>
            <a:blip r:embed="rId26" cstate="print"/>
            <a:stretch>
              <a:fillRect/>
            </a:stretch>
          </p:blipFill>
          <p:spPr>
            <a:xfrm>
              <a:off x="1701240" y="2967111"/>
              <a:ext cx="102567" cy="156868"/>
            </a:xfrm>
            <a:prstGeom prst="rect">
              <a:avLst/>
            </a:prstGeom>
          </p:spPr>
        </p:pic>
        <p:sp>
          <p:nvSpPr>
            <p:cNvPr id="179" name="object 176">
              <a:extLst>
                <a:ext uri="{FF2B5EF4-FFF2-40B4-BE49-F238E27FC236}">
                  <a16:creationId xmlns:a16="http://schemas.microsoft.com/office/drawing/2014/main" id="{885C6D1C-A625-D7B3-4DF2-160E1DFEAF26}"/>
                </a:ext>
              </a:extLst>
            </p:cNvPr>
            <p:cNvSpPr/>
            <p:nvPr/>
          </p:nvSpPr>
          <p:spPr>
            <a:xfrm>
              <a:off x="1509792" y="2971706"/>
              <a:ext cx="1014730" cy="1308100"/>
            </a:xfrm>
            <a:custGeom>
              <a:avLst/>
              <a:gdLst/>
              <a:ahLst/>
              <a:cxnLst/>
              <a:rect l="l" t="t" r="r" b="b"/>
              <a:pathLst>
                <a:path w="1014730" h="1308100">
                  <a:moveTo>
                    <a:pt x="957329" y="213936"/>
                  </a:moveTo>
                  <a:lnTo>
                    <a:pt x="956935" y="214328"/>
                  </a:lnTo>
                  <a:lnTo>
                    <a:pt x="954364" y="215296"/>
                  </a:lnTo>
                  <a:lnTo>
                    <a:pt x="950637" y="218040"/>
                  </a:lnTo>
                  <a:lnTo>
                    <a:pt x="948065" y="219608"/>
                  </a:lnTo>
                  <a:lnTo>
                    <a:pt x="947488" y="220209"/>
                  </a:lnTo>
                </a:path>
                <a:path w="1014730" h="1308100">
                  <a:moveTo>
                    <a:pt x="1010864" y="211375"/>
                  </a:moveTo>
                  <a:lnTo>
                    <a:pt x="1010864" y="211166"/>
                  </a:lnTo>
                  <a:lnTo>
                    <a:pt x="1011074" y="211166"/>
                  </a:lnTo>
                  <a:lnTo>
                    <a:pt x="1011074" y="210774"/>
                  </a:lnTo>
                </a:path>
                <a:path w="1014730" h="1308100">
                  <a:moveTo>
                    <a:pt x="1011074" y="204501"/>
                  </a:moveTo>
                  <a:lnTo>
                    <a:pt x="1011074" y="204501"/>
                  </a:lnTo>
                  <a:lnTo>
                    <a:pt x="1011651" y="110013"/>
                  </a:lnTo>
                </a:path>
                <a:path w="1014730" h="1308100">
                  <a:moveTo>
                    <a:pt x="1004172" y="1266842"/>
                  </a:moveTo>
                  <a:lnTo>
                    <a:pt x="1004172" y="1266842"/>
                  </a:lnTo>
                  <a:lnTo>
                    <a:pt x="1004776" y="1171934"/>
                  </a:lnTo>
                </a:path>
                <a:path w="1014730" h="1308100">
                  <a:moveTo>
                    <a:pt x="1004566" y="211375"/>
                  </a:moveTo>
                  <a:lnTo>
                    <a:pt x="1004566" y="211375"/>
                  </a:lnTo>
                  <a:lnTo>
                    <a:pt x="1010864" y="211375"/>
                  </a:lnTo>
                </a:path>
                <a:path w="1014730" h="1308100">
                  <a:moveTo>
                    <a:pt x="951214" y="214328"/>
                  </a:moveTo>
                  <a:lnTo>
                    <a:pt x="950637" y="214511"/>
                  </a:lnTo>
                  <a:lnTo>
                    <a:pt x="947488" y="216289"/>
                  </a:lnTo>
                  <a:lnTo>
                    <a:pt x="944339" y="218249"/>
                  </a:lnTo>
                  <a:lnTo>
                    <a:pt x="941583" y="220601"/>
                  </a:lnTo>
                  <a:lnTo>
                    <a:pt x="941190" y="220601"/>
                  </a:lnTo>
                </a:path>
                <a:path w="1014730" h="1308100">
                  <a:moveTo>
                    <a:pt x="985277" y="1154500"/>
                  </a:moveTo>
                  <a:lnTo>
                    <a:pt x="986458" y="1155075"/>
                  </a:lnTo>
                  <a:lnTo>
                    <a:pt x="988820" y="1157036"/>
                  </a:lnTo>
                  <a:lnTo>
                    <a:pt x="991392" y="1158604"/>
                  </a:lnTo>
                  <a:lnTo>
                    <a:pt x="994147" y="1160172"/>
                  </a:lnTo>
                  <a:lnTo>
                    <a:pt x="994725" y="1160773"/>
                  </a:lnTo>
                  <a:lnTo>
                    <a:pt x="997874" y="1162341"/>
                  </a:lnTo>
                  <a:lnTo>
                    <a:pt x="998871" y="1162524"/>
                  </a:lnTo>
                  <a:lnTo>
                    <a:pt x="1000052" y="1163309"/>
                  </a:lnTo>
                  <a:lnTo>
                    <a:pt x="1000629" y="1163910"/>
                  </a:lnTo>
                  <a:lnTo>
                    <a:pt x="1001417" y="1163910"/>
                  </a:lnTo>
                  <a:lnTo>
                    <a:pt x="1004566" y="1165478"/>
                  </a:lnTo>
                  <a:lnTo>
                    <a:pt x="1004776" y="1165478"/>
                  </a:lnTo>
                  <a:lnTo>
                    <a:pt x="1004776" y="1165661"/>
                  </a:lnTo>
                </a:path>
                <a:path w="1014730" h="1308100">
                  <a:moveTo>
                    <a:pt x="1011074" y="211166"/>
                  </a:moveTo>
                  <a:lnTo>
                    <a:pt x="1011074" y="211166"/>
                  </a:lnTo>
                  <a:lnTo>
                    <a:pt x="1011074" y="210774"/>
                  </a:lnTo>
                </a:path>
                <a:path w="1014730" h="1308100">
                  <a:moveTo>
                    <a:pt x="1003778" y="1267038"/>
                  </a:moveTo>
                  <a:lnTo>
                    <a:pt x="1003778" y="1266842"/>
                  </a:lnTo>
                  <a:lnTo>
                    <a:pt x="1004172" y="1266842"/>
                  </a:lnTo>
                </a:path>
                <a:path w="1014730" h="1308100">
                  <a:moveTo>
                    <a:pt x="1011467" y="109804"/>
                  </a:moveTo>
                  <a:lnTo>
                    <a:pt x="1010077" y="109229"/>
                  </a:lnTo>
                  <a:lnTo>
                    <a:pt x="1007321" y="108053"/>
                  </a:lnTo>
                  <a:lnTo>
                    <a:pt x="1003988" y="107059"/>
                  </a:lnTo>
                  <a:lnTo>
                    <a:pt x="1001023" y="106092"/>
                  </a:lnTo>
                  <a:lnTo>
                    <a:pt x="1000446" y="106092"/>
                  </a:lnTo>
                  <a:lnTo>
                    <a:pt x="999842" y="105700"/>
                  </a:lnTo>
                  <a:lnTo>
                    <a:pt x="999055" y="105700"/>
                  </a:lnTo>
                  <a:lnTo>
                    <a:pt x="998477" y="105308"/>
                  </a:lnTo>
                  <a:lnTo>
                    <a:pt x="997874" y="105308"/>
                  </a:lnTo>
                  <a:lnTo>
                    <a:pt x="997296" y="105099"/>
                  </a:lnTo>
                  <a:lnTo>
                    <a:pt x="995906" y="105099"/>
                  </a:lnTo>
                  <a:lnTo>
                    <a:pt x="995328" y="104707"/>
                  </a:lnTo>
                  <a:lnTo>
                    <a:pt x="994725" y="104707"/>
                  </a:lnTo>
                  <a:lnTo>
                    <a:pt x="994147" y="104524"/>
                  </a:lnTo>
                  <a:lnTo>
                    <a:pt x="992756" y="104524"/>
                  </a:lnTo>
                  <a:lnTo>
                    <a:pt x="992179" y="104132"/>
                  </a:lnTo>
                  <a:lnTo>
                    <a:pt x="990395" y="104132"/>
                  </a:lnTo>
                  <a:lnTo>
                    <a:pt x="989607" y="103740"/>
                  </a:lnTo>
                  <a:lnTo>
                    <a:pt x="989030" y="103740"/>
                  </a:lnTo>
                </a:path>
                <a:path w="1014730" h="1308100">
                  <a:moveTo>
                    <a:pt x="1011467" y="109804"/>
                  </a:moveTo>
                  <a:lnTo>
                    <a:pt x="1011651" y="109804"/>
                  </a:lnTo>
                  <a:lnTo>
                    <a:pt x="1011651" y="110013"/>
                  </a:lnTo>
                </a:path>
                <a:path w="1014730" h="1308100">
                  <a:moveTo>
                    <a:pt x="1011074" y="204501"/>
                  </a:moveTo>
                  <a:lnTo>
                    <a:pt x="1011074" y="204501"/>
                  </a:lnTo>
                  <a:lnTo>
                    <a:pt x="1014223" y="204501"/>
                  </a:lnTo>
                </a:path>
                <a:path w="1014730" h="1308100">
                  <a:moveTo>
                    <a:pt x="1011074" y="204109"/>
                  </a:moveTo>
                  <a:lnTo>
                    <a:pt x="1011074" y="204109"/>
                  </a:lnTo>
                  <a:lnTo>
                    <a:pt x="1014013" y="203926"/>
                  </a:lnTo>
                </a:path>
                <a:path w="1014730" h="1308100">
                  <a:moveTo>
                    <a:pt x="1014223" y="204501"/>
                  </a:moveTo>
                  <a:lnTo>
                    <a:pt x="1014223" y="204501"/>
                  </a:lnTo>
                  <a:lnTo>
                    <a:pt x="1014013" y="203926"/>
                  </a:lnTo>
                </a:path>
                <a:path w="1014730" h="1308100">
                  <a:moveTo>
                    <a:pt x="1011074" y="211166"/>
                  </a:moveTo>
                  <a:lnTo>
                    <a:pt x="1011074" y="211166"/>
                  </a:lnTo>
                  <a:lnTo>
                    <a:pt x="1014223" y="211166"/>
                  </a:lnTo>
                </a:path>
                <a:path w="1014730" h="1308100">
                  <a:moveTo>
                    <a:pt x="950637" y="220209"/>
                  </a:moveTo>
                  <a:lnTo>
                    <a:pt x="950637" y="220209"/>
                  </a:lnTo>
                  <a:lnTo>
                    <a:pt x="951031" y="218040"/>
                  </a:lnTo>
                </a:path>
                <a:path w="1014730" h="1308100">
                  <a:moveTo>
                    <a:pt x="987246" y="1155676"/>
                  </a:moveTo>
                  <a:lnTo>
                    <a:pt x="987246" y="1155676"/>
                  </a:lnTo>
                  <a:lnTo>
                    <a:pt x="987246" y="1154108"/>
                  </a:lnTo>
                </a:path>
                <a:path w="1014730" h="1308100">
                  <a:moveTo>
                    <a:pt x="1004172" y="1165086"/>
                  </a:moveTo>
                  <a:lnTo>
                    <a:pt x="1004172" y="1165086"/>
                  </a:lnTo>
                  <a:lnTo>
                    <a:pt x="1007715" y="1165086"/>
                  </a:lnTo>
                </a:path>
                <a:path w="1014730" h="1308100">
                  <a:moveTo>
                    <a:pt x="1004776" y="1171934"/>
                  </a:moveTo>
                  <a:lnTo>
                    <a:pt x="1004776" y="1171934"/>
                  </a:lnTo>
                  <a:lnTo>
                    <a:pt x="1007925" y="1171934"/>
                  </a:lnTo>
                </a:path>
                <a:path w="1014730" h="1308100">
                  <a:moveTo>
                    <a:pt x="998267" y="1165661"/>
                  </a:moveTo>
                  <a:lnTo>
                    <a:pt x="998267" y="1165661"/>
                  </a:lnTo>
                  <a:lnTo>
                    <a:pt x="1004566" y="1165478"/>
                  </a:lnTo>
                </a:path>
                <a:path w="1014730" h="1308100">
                  <a:moveTo>
                    <a:pt x="978979" y="1154500"/>
                  </a:moveTo>
                  <a:lnTo>
                    <a:pt x="979583" y="1155075"/>
                  </a:lnTo>
                  <a:lnTo>
                    <a:pt x="980160" y="1155467"/>
                  </a:lnTo>
                  <a:lnTo>
                    <a:pt x="980947" y="1156068"/>
                  </a:lnTo>
                  <a:lnTo>
                    <a:pt x="981551" y="1156251"/>
                  </a:lnTo>
                  <a:lnTo>
                    <a:pt x="982128" y="1157036"/>
                  </a:lnTo>
                  <a:lnTo>
                    <a:pt x="983309" y="1157637"/>
                  </a:lnTo>
                  <a:lnTo>
                    <a:pt x="984096" y="1158212"/>
                  </a:lnTo>
                  <a:lnTo>
                    <a:pt x="985277" y="1158813"/>
                  </a:lnTo>
                  <a:lnTo>
                    <a:pt x="986275" y="1159388"/>
                  </a:lnTo>
                  <a:lnTo>
                    <a:pt x="986458" y="1159780"/>
                  </a:lnTo>
                  <a:lnTo>
                    <a:pt x="987456" y="1160172"/>
                  </a:lnTo>
                  <a:lnTo>
                    <a:pt x="987849" y="1160381"/>
                  </a:lnTo>
                  <a:lnTo>
                    <a:pt x="988820" y="1160956"/>
                  </a:lnTo>
                  <a:lnTo>
                    <a:pt x="989424" y="1161348"/>
                  </a:lnTo>
                  <a:lnTo>
                    <a:pt x="991969" y="1162524"/>
                  </a:lnTo>
                  <a:lnTo>
                    <a:pt x="994331" y="1163910"/>
                  </a:lnTo>
                  <a:lnTo>
                    <a:pt x="996903" y="1165086"/>
                  </a:lnTo>
                  <a:lnTo>
                    <a:pt x="998267" y="1165661"/>
                  </a:lnTo>
                </a:path>
                <a:path w="1014730" h="1308100">
                  <a:moveTo>
                    <a:pt x="1005169" y="110013"/>
                  </a:moveTo>
                  <a:lnTo>
                    <a:pt x="1003778" y="109412"/>
                  </a:lnTo>
                  <a:lnTo>
                    <a:pt x="1001023" y="108236"/>
                  </a:lnTo>
                  <a:lnTo>
                    <a:pt x="998084" y="107269"/>
                  </a:lnTo>
                  <a:lnTo>
                    <a:pt x="995118" y="106275"/>
                  </a:lnTo>
                  <a:lnTo>
                    <a:pt x="994331" y="106275"/>
                  </a:lnTo>
                  <a:lnTo>
                    <a:pt x="993544" y="106092"/>
                  </a:lnTo>
                  <a:lnTo>
                    <a:pt x="993150" y="106092"/>
                  </a:lnTo>
                  <a:lnTo>
                    <a:pt x="991969" y="105491"/>
                  </a:lnTo>
                  <a:lnTo>
                    <a:pt x="990788" y="105700"/>
                  </a:lnTo>
                  <a:lnTo>
                    <a:pt x="989607" y="105099"/>
                  </a:lnTo>
                  <a:lnTo>
                    <a:pt x="988426" y="105099"/>
                  </a:lnTo>
                  <a:lnTo>
                    <a:pt x="987849" y="104707"/>
                  </a:lnTo>
                  <a:lnTo>
                    <a:pt x="986458" y="104707"/>
                  </a:lnTo>
                  <a:lnTo>
                    <a:pt x="985881" y="104524"/>
                  </a:lnTo>
                  <a:lnTo>
                    <a:pt x="984096" y="104524"/>
                  </a:lnTo>
                  <a:lnTo>
                    <a:pt x="983309" y="104132"/>
                  </a:lnTo>
                  <a:lnTo>
                    <a:pt x="982732" y="104132"/>
                  </a:lnTo>
                </a:path>
                <a:path w="1014730" h="1308100">
                  <a:moveTo>
                    <a:pt x="997296" y="1267431"/>
                  </a:moveTo>
                  <a:lnTo>
                    <a:pt x="997296" y="1267431"/>
                  </a:lnTo>
                  <a:lnTo>
                    <a:pt x="997480" y="1267431"/>
                  </a:lnTo>
                </a:path>
                <a:path w="1014730" h="1308100">
                  <a:moveTo>
                    <a:pt x="998267" y="1165661"/>
                  </a:moveTo>
                  <a:lnTo>
                    <a:pt x="998267" y="1165661"/>
                  </a:lnTo>
                  <a:lnTo>
                    <a:pt x="997480" y="1267431"/>
                  </a:lnTo>
                </a:path>
                <a:path w="1014730" h="1308100">
                  <a:moveTo>
                    <a:pt x="1005169" y="110013"/>
                  </a:moveTo>
                  <a:lnTo>
                    <a:pt x="1005169" y="110013"/>
                  </a:lnTo>
                  <a:lnTo>
                    <a:pt x="1004566" y="211375"/>
                  </a:lnTo>
                </a:path>
                <a:path w="1014730" h="1308100">
                  <a:moveTo>
                    <a:pt x="1004776" y="1165661"/>
                  </a:moveTo>
                  <a:lnTo>
                    <a:pt x="1004776" y="1165478"/>
                  </a:lnTo>
                  <a:lnTo>
                    <a:pt x="1004172" y="1165086"/>
                  </a:lnTo>
                </a:path>
                <a:path w="1014730" h="1308100">
                  <a:moveTo>
                    <a:pt x="997480" y="1267431"/>
                  </a:moveTo>
                  <a:lnTo>
                    <a:pt x="997480" y="1267431"/>
                  </a:lnTo>
                  <a:lnTo>
                    <a:pt x="1003778" y="1267038"/>
                  </a:lnTo>
                </a:path>
                <a:path w="1014730" h="1308100">
                  <a:moveTo>
                    <a:pt x="1005169" y="110013"/>
                  </a:moveTo>
                  <a:lnTo>
                    <a:pt x="1005169" y="110013"/>
                  </a:lnTo>
                  <a:lnTo>
                    <a:pt x="1011467" y="109804"/>
                  </a:lnTo>
                </a:path>
                <a:path w="1014730" h="1308100">
                  <a:moveTo>
                    <a:pt x="1014223" y="204501"/>
                  </a:moveTo>
                  <a:lnTo>
                    <a:pt x="1014223" y="204501"/>
                  </a:lnTo>
                  <a:lnTo>
                    <a:pt x="1014223" y="211166"/>
                  </a:lnTo>
                </a:path>
                <a:path w="1014730" h="1308100">
                  <a:moveTo>
                    <a:pt x="1004776" y="1165478"/>
                  </a:moveTo>
                  <a:lnTo>
                    <a:pt x="1007925" y="1165478"/>
                  </a:lnTo>
                  <a:lnTo>
                    <a:pt x="1007715" y="1165086"/>
                  </a:lnTo>
                </a:path>
                <a:path w="1014730" h="1308100">
                  <a:moveTo>
                    <a:pt x="1007925" y="1165478"/>
                  </a:moveTo>
                  <a:lnTo>
                    <a:pt x="1007925" y="1165478"/>
                  </a:lnTo>
                  <a:lnTo>
                    <a:pt x="1007925" y="1171934"/>
                  </a:lnTo>
                </a:path>
                <a:path w="1014730" h="1308100">
                  <a:moveTo>
                    <a:pt x="1004566" y="204501"/>
                  </a:moveTo>
                  <a:lnTo>
                    <a:pt x="1003778" y="204501"/>
                  </a:lnTo>
                  <a:lnTo>
                    <a:pt x="1002597" y="203926"/>
                  </a:lnTo>
                  <a:lnTo>
                    <a:pt x="1001626" y="203534"/>
                  </a:lnTo>
                  <a:lnTo>
                    <a:pt x="999265" y="202932"/>
                  </a:lnTo>
                  <a:lnTo>
                    <a:pt x="998267" y="202357"/>
                  </a:lnTo>
                  <a:lnTo>
                    <a:pt x="997296" y="201965"/>
                  </a:lnTo>
                  <a:lnTo>
                    <a:pt x="996903" y="201965"/>
                  </a:lnTo>
                  <a:lnTo>
                    <a:pt x="995328" y="201573"/>
                  </a:lnTo>
                  <a:lnTo>
                    <a:pt x="993754" y="201364"/>
                  </a:lnTo>
                  <a:lnTo>
                    <a:pt x="992179" y="200789"/>
                  </a:lnTo>
                  <a:lnTo>
                    <a:pt x="990998" y="200789"/>
                  </a:lnTo>
                  <a:lnTo>
                    <a:pt x="990395" y="200397"/>
                  </a:lnTo>
                  <a:lnTo>
                    <a:pt x="986458" y="200005"/>
                  </a:lnTo>
                  <a:lnTo>
                    <a:pt x="982522" y="199404"/>
                  </a:lnTo>
                  <a:lnTo>
                    <a:pt x="978402" y="199404"/>
                  </a:lnTo>
                  <a:lnTo>
                    <a:pt x="977011" y="199404"/>
                  </a:lnTo>
                </a:path>
                <a:path w="1014730" h="1308100">
                  <a:moveTo>
                    <a:pt x="998267" y="1165661"/>
                  </a:moveTo>
                  <a:lnTo>
                    <a:pt x="998267" y="1165661"/>
                  </a:lnTo>
                  <a:lnTo>
                    <a:pt x="998267" y="1172718"/>
                  </a:lnTo>
                </a:path>
                <a:path w="1014730" h="1308100">
                  <a:moveTo>
                    <a:pt x="978979" y="1154500"/>
                  </a:moveTo>
                  <a:lnTo>
                    <a:pt x="979583" y="1155075"/>
                  </a:lnTo>
                  <a:lnTo>
                    <a:pt x="980160" y="1155467"/>
                  </a:lnTo>
                  <a:lnTo>
                    <a:pt x="982522" y="1157245"/>
                  </a:lnTo>
                  <a:lnTo>
                    <a:pt x="985094" y="1158996"/>
                  </a:lnTo>
                  <a:lnTo>
                    <a:pt x="987849" y="1160381"/>
                  </a:lnTo>
                  <a:lnTo>
                    <a:pt x="988426" y="1160956"/>
                  </a:lnTo>
                  <a:lnTo>
                    <a:pt x="989424" y="1161348"/>
                  </a:lnTo>
                  <a:lnTo>
                    <a:pt x="989607" y="1161740"/>
                  </a:lnTo>
                  <a:lnTo>
                    <a:pt x="990605" y="1161949"/>
                  </a:lnTo>
                  <a:lnTo>
                    <a:pt x="993150" y="1163309"/>
                  </a:lnTo>
                  <a:lnTo>
                    <a:pt x="993754" y="1163910"/>
                  </a:lnTo>
                  <a:lnTo>
                    <a:pt x="994331" y="1163910"/>
                  </a:lnTo>
                  <a:lnTo>
                    <a:pt x="998267" y="1165661"/>
                  </a:lnTo>
                </a:path>
                <a:path w="1014730" h="1308100">
                  <a:moveTo>
                    <a:pt x="951031" y="214328"/>
                  </a:moveTo>
                  <a:lnTo>
                    <a:pt x="950243" y="214511"/>
                  </a:lnTo>
                  <a:lnTo>
                    <a:pt x="947882" y="216289"/>
                  </a:lnTo>
                  <a:lnTo>
                    <a:pt x="943342" y="218432"/>
                  </a:lnTo>
                  <a:lnTo>
                    <a:pt x="941583" y="220601"/>
                  </a:lnTo>
                  <a:lnTo>
                    <a:pt x="941190" y="220601"/>
                  </a:lnTo>
                </a:path>
                <a:path w="1014730" h="1308100">
                  <a:moveTo>
                    <a:pt x="1004566" y="204501"/>
                  </a:moveTo>
                  <a:lnTo>
                    <a:pt x="1004566" y="204501"/>
                  </a:lnTo>
                  <a:lnTo>
                    <a:pt x="1004566" y="211375"/>
                  </a:lnTo>
                </a:path>
                <a:path w="1014730" h="1308100">
                  <a:moveTo>
                    <a:pt x="190363" y="244700"/>
                  </a:moveTo>
                  <a:lnTo>
                    <a:pt x="1004566" y="204501"/>
                  </a:lnTo>
                </a:path>
                <a:path w="1014730" h="1308100">
                  <a:moveTo>
                    <a:pt x="184065" y="1212526"/>
                  </a:moveTo>
                  <a:lnTo>
                    <a:pt x="998267" y="1172718"/>
                  </a:lnTo>
                </a:path>
                <a:path w="1014730" h="1308100">
                  <a:moveTo>
                    <a:pt x="184065" y="1205678"/>
                  </a:moveTo>
                  <a:lnTo>
                    <a:pt x="184065" y="1205678"/>
                  </a:lnTo>
                  <a:lnTo>
                    <a:pt x="998267" y="1165661"/>
                  </a:lnTo>
                </a:path>
                <a:path w="1014730" h="1308100">
                  <a:moveTo>
                    <a:pt x="164777" y="1194700"/>
                  </a:moveTo>
                  <a:lnTo>
                    <a:pt x="165354" y="1194883"/>
                  </a:lnTo>
                  <a:lnTo>
                    <a:pt x="170865" y="1199013"/>
                  </a:lnTo>
                  <a:lnTo>
                    <a:pt x="176980" y="1202724"/>
                  </a:lnTo>
                  <a:lnTo>
                    <a:pt x="183278" y="1205286"/>
                  </a:lnTo>
                  <a:lnTo>
                    <a:pt x="184065" y="1205678"/>
                  </a:lnTo>
                </a:path>
                <a:path w="1014730" h="1308100">
                  <a:moveTo>
                    <a:pt x="190363" y="251575"/>
                  </a:moveTo>
                  <a:lnTo>
                    <a:pt x="190363" y="251575"/>
                  </a:lnTo>
                  <a:lnTo>
                    <a:pt x="1004566" y="211375"/>
                  </a:lnTo>
                </a:path>
                <a:path w="1014730" h="1308100">
                  <a:moveTo>
                    <a:pt x="184065" y="1205678"/>
                  </a:moveTo>
                  <a:lnTo>
                    <a:pt x="184065" y="1205678"/>
                  </a:lnTo>
                  <a:lnTo>
                    <a:pt x="184065" y="1212526"/>
                  </a:lnTo>
                </a:path>
                <a:path w="1014730" h="1308100">
                  <a:moveTo>
                    <a:pt x="190363" y="244700"/>
                  </a:moveTo>
                  <a:lnTo>
                    <a:pt x="190363" y="244700"/>
                  </a:lnTo>
                  <a:lnTo>
                    <a:pt x="190363" y="251575"/>
                  </a:lnTo>
                </a:path>
                <a:path w="1014730" h="1308100">
                  <a:moveTo>
                    <a:pt x="176770" y="1307236"/>
                  </a:moveTo>
                  <a:lnTo>
                    <a:pt x="176770" y="1307236"/>
                  </a:lnTo>
                  <a:lnTo>
                    <a:pt x="177373" y="1212735"/>
                  </a:lnTo>
                </a:path>
                <a:path w="1014730" h="1308100">
                  <a:moveTo>
                    <a:pt x="157875" y="1194883"/>
                  </a:moveTo>
                  <a:lnTo>
                    <a:pt x="158479" y="1195275"/>
                  </a:lnTo>
                  <a:lnTo>
                    <a:pt x="163780" y="1199405"/>
                  </a:lnTo>
                  <a:lnTo>
                    <a:pt x="169500" y="1202933"/>
                  </a:lnTo>
                  <a:lnTo>
                    <a:pt x="175799" y="1205678"/>
                  </a:lnTo>
                  <a:lnTo>
                    <a:pt x="176192" y="1205678"/>
                  </a:lnTo>
                </a:path>
                <a:path w="1014730" h="1308100">
                  <a:moveTo>
                    <a:pt x="156510" y="1197836"/>
                  </a:moveTo>
                  <a:lnTo>
                    <a:pt x="156510" y="1197836"/>
                  </a:lnTo>
                  <a:lnTo>
                    <a:pt x="156300" y="1194883"/>
                  </a:lnTo>
                </a:path>
                <a:path w="1014730" h="1308100">
                  <a:moveTo>
                    <a:pt x="155723" y="1199980"/>
                  </a:moveTo>
                  <a:lnTo>
                    <a:pt x="155723" y="1199980"/>
                  </a:lnTo>
                  <a:lnTo>
                    <a:pt x="156510" y="1197836"/>
                  </a:lnTo>
                </a:path>
                <a:path w="1014730" h="1308100">
                  <a:moveTo>
                    <a:pt x="179341" y="250006"/>
                  </a:moveTo>
                  <a:lnTo>
                    <a:pt x="177373" y="249013"/>
                  </a:lnTo>
                  <a:lnTo>
                    <a:pt x="176979" y="249013"/>
                  </a:lnTo>
                </a:path>
                <a:path w="1014730" h="1308100">
                  <a:moveTo>
                    <a:pt x="183671" y="244909"/>
                  </a:moveTo>
                  <a:lnTo>
                    <a:pt x="183671" y="244909"/>
                  </a:lnTo>
                  <a:lnTo>
                    <a:pt x="183068" y="244700"/>
                  </a:lnTo>
                </a:path>
                <a:path w="1014730" h="1308100">
                  <a:moveTo>
                    <a:pt x="183671" y="244909"/>
                  </a:moveTo>
                  <a:lnTo>
                    <a:pt x="185246" y="5698"/>
                  </a:lnTo>
                  <a:lnTo>
                    <a:pt x="178554" y="2744"/>
                  </a:lnTo>
                </a:path>
                <a:path w="1014730" h="1308100">
                  <a:moveTo>
                    <a:pt x="68309" y="1171150"/>
                  </a:moveTo>
                  <a:lnTo>
                    <a:pt x="68703" y="1172326"/>
                  </a:lnTo>
                  <a:lnTo>
                    <a:pt x="71395" y="1178175"/>
                  </a:lnTo>
                  <a:lnTo>
                    <a:pt x="74145" y="1183974"/>
                  </a:lnTo>
                  <a:lnTo>
                    <a:pt x="76928" y="1189737"/>
                  </a:lnTo>
                  <a:lnTo>
                    <a:pt x="79725" y="1195484"/>
                  </a:lnTo>
                  <a:lnTo>
                    <a:pt x="80118" y="1196268"/>
                  </a:lnTo>
                </a:path>
                <a:path w="1014730" h="1308100">
                  <a:moveTo>
                    <a:pt x="54138" y="1136648"/>
                  </a:moveTo>
                  <a:lnTo>
                    <a:pt x="54532" y="1137824"/>
                  </a:lnTo>
                  <a:lnTo>
                    <a:pt x="57053" y="1144184"/>
                  </a:lnTo>
                  <a:lnTo>
                    <a:pt x="59606" y="1150576"/>
                  </a:lnTo>
                  <a:lnTo>
                    <a:pt x="62233" y="1156963"/>
                  </a:lnTo>
                  <a:lnTo>
                    <a:pt x="64976" y="1163308"/>
                  </a:lnTo>
                  <a:lnTo>
                    <a:pt x="65554" y="1164485"/>
                  </a:lnTo>
                </a:path>
                <a:path w="1014730" h="1308100">
                  <a:moveTo>
                    <a:pt x="43116" y="1105466"/>
                  </a:moveTo>
                  <a:lnTo>
                    <a:pt x="43510" y="1106851"/>
                  </a:lnTo>
                  <a:lnTo>
                    <a:pt x="46055" y="1114300"/>
                  </a:lnTo>
                  <a:lnTo>
                    <a:pt x="48417" y="1121540"/>
                  </a:lnTo>
                  <a:lnTo>
                    <a:pt x="51383" y="1128990"/>
                  </a:lnTo>
                  <a:lnTo>
                    <a:pt x="51776" y="1129591"/>
                  </a:lnTo>
                </a:path>
                <a:path w="1014730" h="1308100">
                  <a:moveTo>
                    <a:pt x="9840" y="353930"/>
                  </a:moveTo>
                  <a:lnTo>
                    <a:pt x="9447" y="355106"/>
                  </a:lnTo>
                  <a:lnTo>
                    <a:pt x="8660" y="359026"/>
                  </a:lnTo>
                  <a:lnTo>
                    <a:pt x="7872" y="362738"/>
                  </a:lnTo>
                  <a:lnTo>
                    <a:pt x="6901" y="366659"/>
                  </a:lnTo>
                  <a:lnTo>
                    <a:pt x="6691" y="367652"/>
                  </a:lnTo>
                </a:path>
                <a:path w="1014730" h="1308100">
                  <a:moveTo>
                    <a:pt x="19891" y="316866"/>
                  </a:moveTo>
                  <a:lnTo>
                    <a:pt x="19498" y="318043"/>
                  </a:lnTo>
                  <a:lnTo>
                    <a:pt x="17499" y="324717"/>
                  </a:lnTo>
                  <a:lnTo>
                    <a:pt x="15611" y="331490"/>
                  </a:lnTo>
                  <a:lnTo>
                    <a:pt x="13796" y="338303"/>
                  </a:lnTo>
                  <a:lnTo>
                    <a:pt x="12019" y="345095"/>
                  </a:lnTo>
                  <a:lnTo>
                    <a:pt x="11625" y="346271"/>
                  </a:lnTo>
                </a:path>
                <a:path w="1014730" h="1308100">
                  <a:moveTo>
                    <a:pt x="31307" y="282548"/>
                  </a:moveTo>
                  <a:lnTo>
                    <a:pt x="30520" y="283933"/>
                  </a:lnTo>
                  <a:lnTo>
                    <a:pt x="28456" y="290108"/>
                  </a:lnTo>
                  <a:lnTo>
                    <a:pt x="26409" y="296283"/>
                  </a:lnTo>
                  <a:lnTo>
                    <a:pt x="24397" y="302458"/>
                  </a:lnTo>
                  <a:lnTo>
                    <a:pt x="22437" y="308633"/>
                  </a:lnTo>
                  <a:lnTo>
                    <a:pt x="22043" y="309600"/>
                  </a:lnTo>
                </a:path>
                <a:path w="1014730" h="1308100">
                  <a:moveTo>
                    <a:pt x="43510" y="251967"/>
                  </a:moveTo>
                  <a:lnTo>
                    <a:pt x="42906" y="253143"/>
                  </a:lnTo>
                  <a:lnTo>
                    <a:pt x="39573" y="260383"/>
                  </a:lnTo>
                  <a:lnTo>
                    <a:pt x="36818" y="267832"/>
                  </a:lnTo>
                  <a:lnTo>
                    <a:pt x="33669" y="275490"/>
                  </a:lnTo>
                  <a:lnTo>
                    <a:pt x="33669" y="276092"/>
                  </a:lnTo>
                </a:path>
                <a:path w="1014730" h="1308100">
                  <a:moveTo>
                    <a:pt x="56710" y="224522"/>
                  </a:moveTo>
                  <a:lnTo>
                    <a:pt x="56106" y="225489"/>
                  </a:lnTo>
                  <a:lnTo>
                    <a:pt x="52957" y="232154"/>
                  </a:lnTo>
                  <a:lnTo>
                    <a:pt x="49598" y="238636"/>
                  </a:lnTo>
                  <a:lnTo>
                    <a:pt x="46265" y="245301"/>
                  </a:lnTo>
                  <a:lnTo>
                    <a:pt x="46265" y="245694"/>
                  </a:lnTo>
                </a:path>
                <a:path w="1014730" h="1308100">
                  <a:moveTo>
                    <a:pt x="71274" y="200789"/>
                  </a:moveTo>
                  <a:lnTo>
                    <a:pt x="70671" y="201756"/>
                  </a:lnTo>
                  <a:lnTo>
                    <a:pt x="70277" y="202357"/>
                  </a:lnTo>
                  <a:lnTo>
                    <a:pt x="68703" y="204501"/>
                  </a:lnTo>
                  <a:lnTo>
                    <a:pt x="67338" y="206853"/>
                  </a:lnTo>
                  <a:lnTo>
                    <a:pt x="65947" y="209205"/>
                  </a:lnTo>
                  <a:lnTo>
                    <a:pt x="65160" y="209807"/>
                  </a:lnTo>
                  <a:lnTo>
                    <a:pt x="64976" y="210774"/>
                  </a:lnTo>
                  <a:lnTo>
                    <a:pt x="63402" y="212943"/>
                  </a:lnTo>
                  <a:lnTo>
                    <a:pt x="62221" y="215505"/>
                  </a:lnTo>
                  <a:lnTo>
                    <a:pt x="60436" y="217648"/>
                  </a:lnTo>
                  <a:lnTo>
                    <a:pt x="60252" y="218641"/>
                  </a:lnTo>
                  <a:lnTo>
                    <a:pt x="59859" y="219216"/>
                  </a:lnTo>
                </a:path>
                <a:path w="1014730" h="1308100">
                  <a:moveTo>
                    <a:pt x="86626" y="180977"/>
                  </a:moveTo>
                  <a:lnTo>
                    <a:pt x="86023" y="181578"/>
                  </a:lnTo>
                  <a:lnTo>
                    <a:pt x="81903" y="186074"/>
                  </a:lnTo>
                  <a:lnTo>
                    <a:pt x="77966" y="191562"/>
                  </a:lnTo>
                  <a:lnTo>
                    <a:pt x="74423" y="196267"/>
                  </a:lnTo>
                  <a:lnTo>
                    <a:pt x="74423" y="196659"/>
                  </a:lnTo>
                </a:path>
                <a:path w="1014730" h="1308100">
                  <a:moveTo>
                    <a:pt x="102765" y="165294"/>
                  </a:moveTo>
                  <a:lnTo>
                    <a:pt x="102162" y="165686"/>
                  </a:lnTo>
                  <a:lnTo>
                    <a:pt x="97832" y="169424"/>
                  </a:lnTo>
                  <a:lnTo>
                    <a:pt x="93895" y="173344"/>
                  </a:lnTo>
                  <a:lnTo>
                    <a:pt x="89775" y="177265"/>
                  </a:lnTo>
                  <a:lnTo>
                    <a:pt x="89565" y="177840"/>
                  </a:lnTo>
                  <a:lnTo>
                    <a:pt x="89172" y="177840"/>
                  </a:lnTo>
                </a:path>
                <a:path w="1014730" h="1308100">
                  <a:moveTo>
                    <a:pt x="115362" y="156277"/>
                  </a:moveTo>
                  <a:lnTo>
                    <a:pt x="113971" y="156878"/>
                  </a:lnTo>
                  <a:lnTo>
                    <a:pt x="113577" y="157453"/>
                  </a:lnTo>
                  <a:lnTo>
                    <a:pt x="111426" y="158838"/>
                  </a:lnTo>
                  <a:lnTo>
                    <a:pt x="110638" y="159413"/>
                  </a:lnTo>
                  <a:lnTo>
                    <a:pt x="110035" y="159622"/>
                  </a:lnTo>
                  <a:lnTo>
                    <a:pt x="109247" y="160197"/>
                  </a:lnTo>
                  <a:lnTo>
                    <a:pt x="108460" y="160589"/>
                  </a:lnTo>
                  <a:lnTo>
                    <a:pt x="106492" y="161975"/>
                  </a:lnTo>
                  <a:lnTo>
                    <a:pt x="105915" y="162759"/>
                  </a:lnTo>
                  <a:lnTo>
                    <a:pt x="105311" y="163334"/>
                  </a:lnTo>
                  <a:lnTo>
                    <a:pt x="104524" y="163726"/>
                  </a:lnTo>
                </a:path>
                <a:path w="1014730" h="1308100">
                  <a:moveTo>
                    <a:pt x="165958" y="1301940"/>
                  </a:moveTo>
                  <a:lnTo>
                    <a:pt x="166745" y="1302528"/>
                  </a:lnTo>
                  <a:lnTo>
                    <a:pt x="169894" y="1304096"/>
                  </a:lnTo>
                  <a:lnTo>
                    <a:pt x="173227" y="1305469"/>
                  </a:lnTo>
                  <a:lnTo>
                    <a:pt x="176376" y="1307236"/>
                  </a:lnTo>
                  <a:lnTo>
                    <a:pt x="176770" y="1307236"/>
                  </a:lnTo>
                </a:path>
                <a:path w="1014730" h="1308100">
                  <a:moveTo>
                    <a:pt x="149031" y="1290371"/>
                  </a:moveTo>
                  <a:lnTo>
                    <a:pt x="150002" y="1290960"/>
                  </a:lnTo>
                  <a:lnTo>
                    <a:pt x="150212" y="1291548"/>
                  </a:lnTo>
                  <a:lnTo>
                    <a:pt x="151183" y="1291940"/>
                  </a:lnTo>
                  <a:lnTo>
                    <a:pt x="151787" y="1292528"/>
                  </a:lnTo>
                  <a:lnTo>
                    <a:pt x="152574" y="1292724"/>
                  </a:lnTo>
                  <a:lnTo>
                    <a:pt x="153151" y="1293508"/>
                  </a:lnTo>
                  <a:lnTo>
                    <a:pt x="153755" y="1293704"/>
                  </a:lnTo>
                  <a:lnTo>
                    <a:pt x="154332" y="1294292"/>
                  </a:lnTo>
                  <a:lnTo>
                    <a:pt x="154936" y="1294687"/>
                  </a:lnTo>
                  <a:lnTo>
                    <a:pt x="155723" y="1295272"/>
                  </a:lnTo>
                  <a:lnTo>
                    <a:pt x="156300" y="1295667"/>
                  </a:lnTo>
                  <a:lnTo>
                    <a:pt x="156904" y="1296255"/>
                  </a:lnTo>
                  <a:lnTo>
                    <a:pt x="158872" y="1297431"/>
                  </a:lnTo>
                  <a:lnTo>
                    <a:pt x="160630" y="1298804"/>
                  </a:lnTo>
                  <a:lnTo>
                    <a:pt x="162599" y="1299980"/>
                  </a:lnTo>
                  <a:lnTo>
                    <a:pt x="163780" y="1300568"/>
                  </a:lnTo>
                </a:path>
                <a:path w="1014730" h="1308100">
                  <a:moveTo>
                    <a:pt x="132288" y="1274686"/>
                  </a:moveTo>
                  <a:lnTo>
                    <a:pt x="132892" y="1275274"/>
                  </a:lnTo>
                  <a:lnTo>
                    <a:pt x="137406" y="1279783"/>
                  </a:lnTo>
                  <a:lnTo>
                    <a:pt x="140765" y="1283118"/>
                  </a:lnTo>
                  <a:lnTo>
                    <a:pt x="145488" y="1287235"/>
                  </a:lnTo>
                  <a:lnTo>
                    <a:pt x="146276" y="1287823"/>
                  </a:lnTo>
                </a:path>
                <a:path w="1014730" h="1308100">
                  <a:moveTo>
                    <a:pt x="115362" y="1254490"/>
                  </a:moveTo>
                  <a:lnTo>
                    <a:pt x="115939" y="1255470"/>
                  </a:lnTo>
                  <a:lnTo>
                    <a:pt x="116543" y="1256058"/>
                  </a:lnTo>
                  <a:lnTo>
                    <a:pt x="118117" y="1258217"/>
                  </a:lnTo>
                  <a:lnTo>
                    <a:pt x="119902" y="1260373"/>
                  </a:lnTo>
                  <a:lnTo>
                    <a:pt x="121660" y="1262334"/>
                  </a:lnTo>
                  <a:lnTo>
                    <a:pt x="122264" y="1262922"/>
                  </a:lnTo>
                  <a:lnTo>
                    <a:pt x="122841" y="1263902"/>
                  </a:lnTo>
                  <a:lnTo>
                    <a:pt x="124232" y="1265274"/>
                  </a:lnTo>
                  <a:lnTo>
                    <a:pt x="126777" y="1268019"/>
                  </a:lnTo>
                  <a:lnTo>
                    <a:pt x="127565" y="1269587"/>
                  </a:lnTo>
                  <a:lnTo>
                    <a:pt x="128562" y="1270175"/>
                  </a:lnTo>
                  <a:lnTo>
                    <a:pt x="128956" y="1270766"/>
                  </a:lnTo>
                </a:path>
                <a:path w="1014730" h="1308100">
                  <a:moveTo>
                    <a:pt x="99223" y="1230378"/>
                  </a:moveTo>
                  <a:lnTo>
                    <a:pt x="99616" y="1231345"/>
                  </a:lnTo>
                  <a:lnTo>
                    <a:pt x="103553" y="1237432"/>
                  </a:lnTo>
                  <a:lnTo>
                    <a:pt x="107279" y="1243117"/>
                  </a:lnTo>
                  <a:lnTo>
                    <a:pt x="111609" y="1249197"/>
                  </a:lnTo>
                  <a:lnTo>
                    <a:pt x="111819" y="1249785"/>
                  </a:lnTo>
                </a:path>
                <a:path w="1014730" h="1308100">
                  <a:moveTo>
                    <a:pt x="83477" y="1202724"/>
                  </a:moveTo>
                  <a:lnTo>
                    <a:pt x="83871" y="1203717"/>
                  </a:lnTo>
                  <a:lnTo>
                    <a:pt x="87807" y="1210565"/>
                  </a:lnTo>
                  <a:lnTo>
                    <a:pt x="91350" y="1217832"/>
                  </a:lnTo>
                  <a:lnTo>
                    <a:pt x="95470" y="1224497"/>
                  </a:lnTo>
                  <a:lnTo>
                    <a:pt x="95470" y="1224680"/>
                  </a:lnTo>
                </a:path>
                <a:path w="1014730" h="1308100">
                  <a:moveTo>
                    <a:pt x="108460" y="166470"/>
                  </a:moveTo>
                  <a:lnTo>
                    <a:pt x="108460" y="166470"/>
                  </a:lnTo>
                  <a:lnTo>
                    <a:pt x="107489" y="163334"/>
                  </a:lnTo>
                </a:path>
                <a:path w="1014730" h="1308100">
                  <a:moveTo>
                    <a:pt x="108066" y="169999"/>
                  </a:moveTo>
                  <a:lnTo>
                    <a:pt x="108066" y="169999"/>
                  </a:lnTo>
                  <a:lnTo>
                    <a:pt x="108460" y="166470"/>
                  </a:lnTo>
                </a:path>
                <a:path w="1014730" h="1308100">
                  <a:moveTo>
                    <a:pt x="106886" y="170600"/>
                  </a:moveTo>
                  <a:lnTo>
                    <a:pt x="106886" y="170600"/>
                  </a:lnTo>
                  <a:lnTo>
                    <a:pt x="108066" y="169999"/>
                  </a:lnTo>
                </a:path>
                <a:path w="1014730" h="1308100">
                  <a:moveTo>
                    <a:pt x="92321" y="180585"/>
                  </a:moveTo>
                  <a:lnTo>
                    <a:pt x="92321" y="180585"/>
                  </a:lnTo>
                  <a:lnTo>
                    <a:pt x="91350" y="177840"/>
                  </a:lnTo>
                </a:path>
                <a:path w="1014730" h="1308100">
                  <a:moveTo>
                    <a:pt x="91927" y="184505"/>
                  </a:moveTo>
                  <a:lnTo>
                    <a:pt x="91927" y="184505"/>
                  </a:lnTo>
                  <a:lnTo>
                    <a:pt x="92321" y="180585"/>
                  </a:lnTo>
                </a:path>
                <a:path w="1014730" h="1308100">
                  <a:moveTo>
                    <a:pt x="90746" y="185106"/>
                  </a:moveTo>
                  <a:lnTo>
                    <a:pt x="90746" y="185106"/>
                  </a:lnTo>
                  <a:lnTo>
                    <a:pt x="91927" y="184505"/>
                  </a:lnTo>
                </a:path>
                <a:path w="1014730" h="1308100">
                  <a:moveTo>
                    <a:pt x="76969" y="199221"/>
                  </a:moveTo>
                  <a:lnTo>
                    <a:pt x="76969" y="199221"/>
                  </a:lnTo>
                  <a:lnTo>
                    <a:pt x="75998" y="196659"/>
                  </a:lnTo>
                </a:path>
                <a:path w="1014730" h="1308100">
                  <a:moveTo>
                    <a:pt x="76969" y="202932"/>
                  </a:moveTo>
                  <a:lnTo>
                    <a:pt x="76969" y="202932"/>
                  </a:lnTo>
                  <a:lnTo>
                    <a:pt x="76969" y="199221"/>
                  </a:lnTo>
                </a:path>
                <a:path w="1014730" h="1308100">
                  <a:moveTo>
                    <a:pt x="75604" y="203926"/>
                  </a:moveTo>
                  <a:lnTo>
                    <a:pt x="75604" y="203926"/>
                  </a:lnTo>
                  <a:lnTo>
                    <a:pt x="76969" y="202932"/>
                  </a:lnTo>
                </a:path>
                <a:path w="1014730" h="1308100">
                  <a:moveTo>
                    <a:pt x="62404" y="221385"/>
                  </a:moveTo>
                  <a:lnTo>
                    <a:pt x="62404" y="221385"/>
                  </a:lnTo>
                  <a:lnTo>
                    <a:pt x="61223" y="219216"/>
                  </a:lnTo>
                </a:path>
                <a:path w="1014730" h="1308100">
                  <a:moveTo>
                    <a:pt x="62404" y="225306"/>
                  </a:moveTo>
                  <a:lnTo>
                    <a:pt x="62404" y="225306"/>
                  </a:lnTo>
                  <a:lnTo>
                    <a:pt x="62404" y="221385"/>
                  </a:lnTo>
                </a:path>
                <a:path w="1014730" h="1308100">
                  <a:moveTo>
                    <a:pt x="61223" y="226874"/>
                  </a:moveTo>
                  <a:lnTo>
                    <a:pt x="61223" y="226874"/>
                  </a:lnTo>
                  <a:lnTo>
                    <a:pt x="62404" y="225306"/>
                  </a:lnTo>
                </a:path>
                <a:path w="1014730" h="1308100">
                  <a:moveTo>
                    <a:pt x="48627" y="247837"/>
                  </a:moveTo>
                  <a:lnTo>
                    <a:pt x="48627" y="247837"/>
                  </a:lnTo>
                  <a:lnTo>
                    <a:pt x="47236" y="245694"/>
                  </a:lnTo>
                </a:path>
                <a:path w="1014730" h="1308100">
                  <a:moveTo>
                    <a:pt x="48627" y="251574"/>
                  </a:moveTo>
                  <a:lnTo>
                    <a:pt x="48627" y="251574"/>
                  </a:lnTo>
                  <a:lnTo>
                    <a:pt x="48627" y="247837"/>
                  </a:lnTo>
                </a:path>
                <a:path w="1014730" h="1308100">
                  <a:moveTo>
                    <a:pt x="47630" y="253143"/>
                  </a:moveTo>
                  <a:lnTo>
                    <a:pt x="47630" y="253143"/>
                  </a:lnTo>
                  <a:lnTo>
                    <a:pt x="48627" y="251574"/>
                  </a:lnTo>
                </a:path>
                <a:path w="1014730" h="1308100">
                  <a:moveTo>
                    <a:pt x="36031" y="277660"/>
                  </a:moveTo>
                  <a:lnTo>
                    <a:pt x="36031" y="277660"/>
                  </a:lnTo>
                  <a:lnTo>
                    <a:pt x="34640" y="276092"/>
                  </a:lnTo>
                </a:path>
                <a:path w="1014730" h="1308100">
                  <a:moveTo>
                    <a:pt x="36031" y="281371"/>
                  </a:moveTo>
                  <a:lnTo>
                    <a:pt x="36031" y="281371"/>
                  </a:lnTo>
                  <a:lnTo>
                    <a:pt x="36031" y="277660"/>
                  </a:lnTo>
                </a:path>
                <a:path w="1014730" h="1308100">
                  <a:moveTo>
                    <a:pt x="35033" y="283541"/>
                  </a:moveTo>
                  <a:lnTo>
                    <a:pt x="35033" y="283541"/>
                  </a:lnTo>
                  <a:lnTo>
                    <a:pt x="36031" y="281371"/>
                  </a:lnTo>
                </a:path>
                <a:path w="1014730" h="1308100">
                  <a:moveTo>
                    <a:pt x="24221" y="310776"/>
                  </a:moveTo>
                  <a:lnTo>
                    <a:pt x="24221" y="310776"/>
                  </a:lnTo>
                  <a:lnTo>
                    <a:pt x="23040" y="309600"/>
                  </a:lnTo>
                </a:path>
                <a:path w="1014730" h="1308100">
                  <a:moveTo>
                    <a:pt x="24615" y="314906"/>
                  </a:moveTo>
                  <a:lnTo>
                    <a:pt x="24615" y="314906"/>
                  </a:lnTo>
                  <a:lnTo>
                    <a:pt x="24221" y="310776"/>
                  </a:lnTo>
                </a:path>
                <a:path w="1014730" h="1308100">
                  <a:moveTo>
                    <a:pt x="23618" y="317049"/>
                  </a:moveTo>
                  <a:lnTo>
                    <a:pt x="23618" y="317049"/>
                  </a:lnTo>
                  <a:lnTo>
                    <a:pt x="24615" y="314906"/>
                  </a:lnTo>
                </a:path>
                <a:path w="1014730" h="1308100">
                  <a:moveTo>
                    <a:pt x="13987" y="347657"/>
                  </a:moveTo>
                  <a:lnTo>
                    <a:pt x="13987" y="347657"/>
                  </a:lnTo>
                  <a:lnTo>
                    <a:pt x="12596" y="346271"/>
                  </a:lnTo>
                </a:path>
                <a:path w="1014730" h="1308100">
                  <a:moveTo>
                    <a:pt x="14170" y="349225"/>
                  </a:moveTo>
                  <a:lnTo>
                    <a:pt x="14170" y="349225"/>
                  </a:lnTo>
                  <a:lnTo>
                    <a:pt x="13987" y="347657"/>
                  </a:lnTo>
                </a:path>
                <a:path w="1014730" h="1308100">
                  <a:moveTo>
                    <a:pt x="56500" y="1132544"/>
                  </a:moveTo>
                  <a:lnTo>
                    <a:pt x="56500" y="1132544"/>
                  </a:lnTo>
                  <a:lnTo>
                    <a:pt x="55529" y="1129382"/>
                  </a:lnTo>
                </a:path>
                <a:path w="1014730" h="1308100">
                  <a:moveTo>
                    <a:pt x="56106" y="1135864"/>
                  </a:moveTo>
                  <a:lnTo>
                    <a:pt x="56106" y="1135864"/>
                  </a:lnTo>
                  <a:lnTo>
                    <a:pt x="56500" y="1132544"/>
                  </a:lnTo>
                </a:path>
                <a:path w="1014730" h="1308100">
                  <a:moveTo>
                    <a:pt x="54925" y="1136256"/>
                  </a:moveTo>
                  <a:lnTo>
                    <a:pt x="54925" y="1136256"/>
                  </a:lnTo>
                  <a:lnTo>
                    <a:pt x="56106" y="1135864"/>
                  </a:lnTo>
                </a:path>
                <a:path w="1014730" h="1308100">
                  <a:moveTo>
                    <a:pt x="70671" y="1166654"/>
                  </a:moveTo>
                  <a:lnTo>
                    <a:pt x="70671" y="1166654"/>
                  </a:lnTo>
                  <a:lnTo>
                    <a:pt x="69700" y="1163910"/>
                  </a:lnTo>
                </a:path>
                <a:path w="1014730" h="1308100">
                  <a:moveTo>
                    <a:pt x="70277" y="1170366"/>
                  </a:moveTo>
                  <a:lnTo>
                    <a:pt x="70277" y="1170366"/>
                  </a:lnTo>
                  <a:lnTo>
                    <a:pt x="70671" y="1166654"/>
                  </a:lnTo>
                </a:path>
                <a:path w="1014730" h="1308100">
                  <a:moveTo>
                    <a:pt x="69096" y="1171150"/>
                  </a:moveTo>
                  <a:lnTo>
                    <a:pt x="69096" y="1171150"/>
                  </a:lnTo>
                  <a:lnTo>
                    <a:pt x="70277" y="1170366"/>
                  </a:lnTo>
                </a:path>
                <a:path w="1014730" h="1308100">
                  <a:moveTo>
                    <a:pt x="85445" y="1197836"/>
                  </a:moveTo>
                  <a:lnTo>
                    <a:pt x="85445" y="1197836"/>
                  </a:lnTo>
                  <a:lnTo>
                    <a:pt x="84448" y="1195275"/>
                  </a:lnTo>
                </a:path>
                <a:path w="1014730" h="1308100">
                  <a:moveTo>
                    <a:pt x="85445" y="1201548"/>
                  </a:moveTo>
                  <a:lnTo>
                    <a:pt x="85445" y="1201548"/>
                  </a:lnTo>
                  <a:lnTo>
                    <a:pt x="85445" y="1197836"/>
                  </a:lnTo>
                </a:path>
                <a:path w="1014730" h="1308100">
                  <a:moveTo>
                    <a:pt x="84055" y="1202724"/>
                  </a:moveTo>
                  <a:lnTo>
                    <a:pt x="84055" y="1202724"/>
                  </a:lnTo>
                  <a:lnTo>
                    <a:pt x="85445" y="1201548"/>
                  </a:lnTo>
                </a:path>
                <a:path w="1014730" h="1308100">
                  <a:moveTo>
                    <a:pt x="101191" y="1225281"/>
                  </a:moveTo>
                  <a:lnTo>
                    <a:pt x="101191" y="1225281"/>
                  </a:lnTo>
                  <a:lnTo>
                    <a:pt x="100194" y="1222928"/>
                  </a:lnTo>
                </a:path>
                <a:path w="1014730" h="1308100">
                  <a:moveTo>
                    <a:pt x="101191" y="1229202"/>
                  </a:moveTo>
                  <a:lnTo>
                    <a:pt x="101191" y="1229202"/>
                  </a:lnTo>
                  <a:lnTo>
                    <a:pt x="101191" y="1225281"/>
                  </a:lnTo>
                </a:path>
                <a:path w="1014730" h="1308100">
                  <a:moveTo>
                    <a:pt x="99800" y="1230378"/>
                  </a:moveTo>
                  <a:lnTo>
                    <a:pt x="99800" y="1230378"/>
                  </a:lnTo>
                  <a:lnTo>
                    <a:pt x="101191" y="1229202"/>
                  </a:lnTo>
                </a:path>
                <a:path w="1014730" h="1308100">
                  <a:moveTo>
                    <a:pt x="117514" y="1248805"/>
                  </a:moveTo>
                  <a:lnTo>
                    <a:pt x="117514" y="1248805"/>
                  </a:lnTo>
                  <a:lnTo>
                    <a:pt x="116333" y="1247040"/>
                  </a:lnTo>
                </a:path>
                <a:path w="1014730" h="1308100">
                  <a:moveTo>
                    <a:pt x="117514" y="1252725"/>
                  </a:moveTo>
                  <a:lnTo>
                    <a:pt x="117514" y="1252725"/>
                  </a:lnTo>
                  <a:lnTo>
                    <a:pt x="117514" y="1248805"/>
                  </a:lnTo>
                </a:path>
                <a:path w="1014730" h="1308100">
                  <a:moveTo>
                    <a:pt x="116543" y="1254490"/>
                  </a:moveTo>
                  <a:lnTo>
                    <a:pt x="116543" y="1254490"/>
                  </a:lnTo>
                  <a:lnTo>
                    <a:pt x="117514" y="1252725"/>
                  </a:lnTo>
                </a:path>
                <a:path w="1014730" h="1308100">
                  <a:moveTo>
                    <a:pt x="134257" y="1268607"/>
                  </a:moveTo>
                  <a:lnTo>
                    <a:pt x="134257" y="1268607"/>
                  </a:lnTo>
                  <a:lnTo>
                    <a:pt x="132892" y="1266842"/>
                  </a:lnTo>
                </a:path>
                <a:path w="1014730" h="1308100">
                  <a:moveTo>
                    <a:pt x="134467" y="1272334"/>
                  </a:moveTo>
                  <a:lnTo>
                    <a:pt x="134467" y="1272334"/>
                  </a:lnTo>
                  <a:lnTo>
                    <a:pt x="134257" y="1268607"/>
                  </a:lnTo>
                </a:path>
                <a:path w="1014730" h="1308100">
                  <a:moveTo>
                    <a:pt x="133679" y="1274686"/>
                  </a:moveTo>
                  <a:lnTo>
                    <a:pt x="133679" y="1274686"/>
                  </a:lnTo>
                  <a:lnTo>
                    <a:pt x="134467" y="1272334"/>
                  </a:lnTo>
                </a:path>
                <a:path w="1014730" h="1308100">
                  <a:moveTo>
                    <a:pt x="151577" y="1284294"/>
                  </a:moveTo>
                  <a:lnTo>
                    <a:pt x="151577" y="1284294"/>
                  </a:lnTo>
                  <a:lnTo>
                    <a:pt x="150212" y="1282724"/>
                  </a:lnTo>
                </a:path>
                <a:path w="1014730" h="1308100">
                  <a:moveTo>
                    <a:pt x="151787" y="1288019"/>
                  </a:moveTo>
                  <a:lnTo>
                    <a:pt x="151787" y="1288019"/>
                  </a:lnTo>
                  <a:lnTo>
                    <a:pt x="151577" y="1284294"/>
                  </a:lnTo>
                </a:path>
                <a:path w="1014730" h="1308100">
                  <a:moveTo>
                    <a:pt x="150999" y="1290371"/>
                  </a:moveTo>
                  <a:lnTo>
                    <a:pt x="150999" y="1290371"/>
                  </a:lnTo>
                  <a:lnTo>
                    <a:pt x="151787" y="1288019"/>
                  </a:lnTo>
                </a:path>
                <a:path w="1014730" h="1308100">
                  <a:moveTo>
                    <a:pt x="168897" y="1295667"/>
                  </a:moveTo>
                  <a:lnTo>
                    <a:pt x="168897" y="1295667"/>
                  </a:lnTo>
                  <a:lnTo>
                    <a:pt x="167532" y="1294292"/>
                  </a:lnTo>
                </a:path>
                <a:path w="1014730" h="1308100">
                  <a:moveTo>
                    <a:pt x="169107" y="1299392"/>
                  </a:moveTo>
                  <a:lnTo>
                    <a:pt x="169107" y="1299392"/>
                  </a:lnTo>
                  <a:lnTo>
                    <a:pt x="168897" y="1295667"/>
                  </a:lnTo>
                </a:path>
                <a:path w="1014730" h="1308100">
                  <a:moveTo>
                    <a:pt x="168319" y="1301940"/>
                  </a:moveTo>
                  <a:lnTo>
                    <a:pt x="168319" y="1301940"/>
                  </a:lnTo>
                  <a:lnTo>
                    <a:pt x="169107" y="1299392"/>
                  </a:lnTo>
                </a:path>
                <a:path w="1014730" h="1308100">
                  <a:moveTo>
                    <a:pt x="176770" y="1307628"/>
                  </a:moveTo>
                  <a:lnTo>
                    <a:pt x="176770" y="1307628"/>
                  </a:lnTo>
                  <a:lnTo>
                    <a:pt x="176980" y="1307628"/>
                  </a:lnTo>
                </a:path>
                <a:path w="1014730" h="1308100">
                  <a:moveTo>
                    <a:pt x="176770" y="1307628"/>
                  </a:moveTo>
                  <a:lnTo>
                    <a:pt x="176770" y="1307628"/>
                  </a:lnTo>
                  <a:lnTo>
                    <a:pt x="176770" y="1307236"/>
                  </a:lnTo>
                </a:path>
                <a:path w="1014730" h="1308100">
                  <a:moveTo>
                    <a:pt x="191938" y="5305"/>
                  </a:moveTo>
                  <a:lnTo>
                    <a:pt x="191938" y="5305"/>
                  </a:lnTo>
                  <a:lnTo>
                    <a:pt x="178554" y="0"/>
                  </a:lnTo>
                </a:path>
                <a:path w="1014730" h="1308100">
                  <a:moveTo>
                    <a:pt x="191938" y="5305"/>
                  </a:moveTo>
                  <a:lnTo>
                    <a:pt x="191938" y="5305"/>
                  </a:lnTo>
                  <a:lnTo>
                    <a:pt x="185246" y="5698"/>
                  </a:lnTo>
                </a:path>
                <a:path w="1014730" h="1308100">
                  <a:moveTo>
                    <a:pt x="183068" y="244700"/>
                  </a:moveTo>
                  <a:lnTo>
                    <a:pt x="183068" y="244700"/>
                  </a:lnTo>
                  <a:lnTo>
                    <a:pt x="179919" y="244909"/>
                  </a:lnTo>
                </a:path>
                <a:path w="1014730" h="1308100">
                  <a:moveTo>
                    <a:pt x="180522" y="245301"/>
                  </a:moveTo>
                  <a:lnTo>
                    <a:pt x="180522" y="245301"/>
                  </a:lnTo>
                  <a:lnTo>
                    <a:pt x="179919" y="244909"/>
                  </a:lnTo>
                </a:path>
                <a:path w="1014730" h="1308100">
                  <a:moveTo>
                    <a:pt x="180522" y="245301"/>
                  </a:moveTo>
                  <a:lnTo>
                    <a:pt x="180522" y="245301"/>
                  </a:lnTo>
                  <a:lnTo>
                    <a:pt x="183671" y="244909"/>
                  </a:lnTo>
                </a:path>
                <a:path w="1014730" h="1308100">
                  <a:moveTo>
                    <a:pt x="179919" y="244909"/>
                  </a:moveTo>
                  <a:lnTo>
                    <a:pt x="178948" y="247445"/>
                  </a:lnTo>
                  <a:lnTo>
                    <a:pt x="179525" y="251182"/>
                  </a:lnTo>
                  <a:lnTo>
                    <a:pt x="180129" y="251967"/>
                  </a:lnTo>
                  <a:lnTo>
                    <a:pt x="183671" y="251967"/>
                  </a:lnTo>
                </a:path>
                <a:path w="1014730" h="1308100">
                  <a:moveTo>
                    <a:pt x="184065" y="251967"/>
                  </a:moveTo>
                  <a:lnTo>
                    <a:pt x="183671" y="251967"/>
                  </a:lnTo>
                  <a:lnTo>
                    <a:pt x="183671" y="251575"/>
                  </a:lnTo>
                </a:path>
                <a:path w="1014730" h="1308100">
                  <a:moveTo>
                    <a:pt x="114758" y="255678"/>
                  </a:moveTo>
                  <a:lnTo>
                    <a:pt x="114758" y="255678"/>
                  </a:lnTo>
                  <a:lnTo>
                    <a:pt x="114365" y="257455"/>
                  </a:lnTo>
                </a:path>
                <a:path w="1014730" h="1308100">
                  <a:moveTo>
                    <a:pt x="158479" y="1194883"/>
                  </a:moveTo>
                  <a:lnTo>
                    <a:pt x="159056" y="1195275"/>
                  </a:lnTo>
                  <a:lnTo>
                    <a:pt x="159659" y="1195876"/>
                  </a:lnTo>
                  <a:lnTo>
                    <a:pt x="161024" y="1196451"/>
                  </a:lnTo>
                  <a:lnTo>
                    <a:pt x="161628" y="1197052"/>
                  </a:lnTo>
                  <a:lnTo>
                    <a:pt x="162205" y="1197444"/>
                  </a:lnTo>
                  <a:lnTo>
                    <a:pt x="162809" y="1198019"/>
                  </a:lnTo>
                  <a:lnTo>
                    <a:pt x="163596" y="1198411"/>
                  </a:lnTo>
                  <a:lnTo>
                    <a:pt x="164173" y="1199013"/>
                  </a:lnTo>
                  <a:lnTo>
                    <a:pt x="165354" y="1199588"/>
                  </a:lnTo>
                  <a:lnTo>
                    <a:pt x="166351" y="1199980"/>
                  </a:lnTo>
                  <a:lnTo>
                    <a:pt x="166745" y="1200189"/>
                  </a:lnTo>
                  <a:lnTo>
                    <a:pt x="167532" y="1200973"/>
                  </a:lnTo>
                  <a:lnTo>
                    <a:pt x="167926" y="1201156"/>
                  </a:lnTo>
                  <a:lnTo>
                    <a:pt x="168897" y="1201548"/>
                  </a:lnTo>
                  <a:lnTo>
                    <a:pt x="171259" y="1202933"/>
                  </a:lnTo>
                  <a:lnTo>
                    <a:pt x="173620" y="1204292"/>
                  </a:lnTo>
                  <a:lnTo>
                    <a:pt x="176376" y="1205678"/>
                  </a:lnTo>
                  <a:lnTo>
                    <a:pt x="176980" y="1205678"/>
                  </a:lnTo>
                  <a:lnTo>
                    <a:pt x="177767" y="1205861"/>
                  </a:lnTo>
                  <a:lnTo>
                    <a:pt x="177373" y="1205861"/>
                  </a:lnTo>
                  <a:lnTo>
                    <a:pt x="177373" y="1206253"/>
                  </a:lnTo>
                </a:path>
                <a:path w="1014730" h="1308100">
                  <a:moveTo>
                    <a:pt x="150999" y="1197052"/>
                  </a:moveTo>
                  <a:lnTo>
                    <a:pt x="150999" y="1197052"/>
                  </a:lnTo>
                  <a:lnTo>
                    <a:pt x="151183" y="1198620"/>
                  </a:lnTo>
                </a:path>
                <a:path w="1014730" h="1308100">
                  <a:moveTo>
                    <a:pt x="155723" y="1199980"/>
                  </a:moveTo>
                  <a:lnTo>
                    <a:pt x="155723" y="1199980"/>
                  </a:lnTo>
                  <a:lnTo>
                    <a:pt x="152574" y="1200189"/>
                  </a:lnTo>
                </a:path>
                <a:path w="1014730" h="1308100">
                  <a:moveTo>
                    <a:pt x="151183" y="1198620"/>
                  </a:moveTo>
                  <a:lnTo>
                    <a:pt x="151183" y="1198620"/>
                  </a:lnTo>
                  <a:lnTo>
                    <a:pt x="152574" y="1200189"/>
                  </a:lnTo>
                </a:path>
                <a:path w="1014730" h="1308100">
                  <a:moveTo>
                    <a:pt x="156510" y="1197836"/>
                  </a:moveTo>
                  <a:lnTo>
                    <a:pt x="156510" y="1197836"/>
                  </a:lnTo>
                  <a:lnTo>
                    <a:pt x="153361" y="1197836"/>
                  </a:lnTo>
                </a:path>
                <a:path w="1014730" h="1308100">
                  <a:moveTo>
                    <a:pt x="152574" y="1200189"/>
                  </a:moveTo>
                  <a:lnTo>
                    <a:pt x="153361" y="1197836"/>
                  </a:lnTo>
                  <a:lnTo>
                    <a:pt x="153151" y="1194883"/>
                  </a:lnTo>
                </a:path>
                <a:path w="1014730" h="1308100">
                  <a:moveTo>
                    <a:pt x="176770" y="1205678"/>
                  </a:moveTo>
                  <a:lnTo>
                    <a:pt x="173620" y="1205861"/>
                  </a:lnTo>
                  <a:lnTo>
                    <a:pt x="172650" y="1208422"/>
                  </a:lnTo>
                  <a:lnTo>
                    <a:pt x="173227" y="1212134"/>
                  </a:lnTo>
                  <a:lnTo>
                    <a:pt x="173830" y="1212735"/>
                  </a:lnTo>
                  <a:lnTo>
                    <a:pt x="177373" y="1212735"/>
                  </a:lnTo>
                </a:path>
                <a:path w="1014730" h="1308100">
                  <a:moveTo>
                    <a:pt x="102949" y="164118"/>
                  </a:moveTo>
                  <a:lnTo>
                    <a:pt x="102949" y="164118"/>
                  </a:lnTo>
                  <a:lnTo>
                    <a:pt x="102372" y="167463"/>
                  </a:lnTo>
                </a:path>
                <a:path w="1014730" h="1308100">
                  <a:moveTo>
                    <a:pt x="106886" y="170600"/>
                  </a:moveTo>
                  <a:lnTo>
                    <a:pt x="106886" y="170600"/>
                  </a:lnTo>
                  <a:lnTo>
                    <a:pt x="103343" y="170600"/>
                  </a:lnTo>
                </a:path>
                <a:path w="1014730" h="1308100">
                  <a:moveTo>
                    <a:pt x="102372" y="167463"/>
                  </a:moveTo>
                  <a:lnTo>
                    <a:pt x="102372" y="167463"/>
                  </a:lnTo>
                  <a:lnTo>
                    <a:pt x="103343" y="170600"/>
                  </a:lnTo>
                </a:path>
                <a:path w="1014730" h="1308100">
                  <a:moveTo>
                    <a:pt x="108066" y="169999"/>
                  </a:moveTo>
                  <a:lnTo>
                    <a:pt x="108066" y="169999"/>
                  </a:lnTo>
                  <a:lnTo>
                    <a:pt x="104524" y="170391"/>
                  </a:lnTo>
                </a:path>
                <a:path w="1014730" h="1308100">
                  <a:moveTo>
                    <a:pt x="103343" y="170600"/>
                  </a:moveTo>
                  <a:lnTo>
                    <a:pt x="103343" y="170600"/>
                  </a:lnTo>
                  <a:lnTo>
                    <a:pt x="104524" y="170391"/>
                  </a:lnTo>
                </a:path>
                <a:path w="1014730" h="1308100">
                  <a:moveTo>
                    <a:pt x="108460" y="166470"/>
                  </a:moveTo>
                  <a:lnTo>
                    <a:pt x="108460" y="166470"/>
                  </a:lnTo>
                  <a:lnTo>
                    <a:pt x="104917" y="166862"/>
                  </a:lnTo>
                </a:path>
                <a:path w="1014730" h="1308100">
                  <a:moveTo>
                    <a:pt x="104524" y="170391"/>
                  </a:moveTo>
                  <a:lnTo>
                    <a:pt x="104524" y="170391"/>
                  </a:lnTo>
                  <a:lnTo>
                    <a:pt x="104917" y="166862"/>
                  </a:lnTo>
                </a:path>
                <a:path w="1014730" h="1308100">
                  <a:moveTo>
                    <a:pt x="107489" y="163334"/>
                  </a:moveTo>
                  <a:lnTo>
                    <a:pt x="107489" y="163334"/>
                  </a:lnTo>
                  <a:lnTo>
                    <a:pt x="104340" y="163726"/>
                  </a:lnTo>
                </a:path>
                <a:path w="1014730" h="1308100">
                  <a:moveTo>
                    <a:pt x="104917" y="166862"/>
                  </a:moveTo>
                  <a:lnTo>
                    <a:pt x="104340" y="163726"/>
                  </a:lnTo>
                  <a:lnTo>
                    <a:pt x="102949" y="164118"/>
                  </a:lnTo>
                </a:path>
                <a:path w="1014730" h="1308100">
                  <a:moveTo>
                    <a:pt x="86626" y="178833"/>
                  </a:moveTo>
                  <a:lnTo>
                    <a:pt x="86626" y="178833"/>
                  </a:lnTo>
                  <a:lnTo>
                    <a:pt x="86626" y="182545"/>
                  </a:lnTo>
                </a:path>
                <a:path w="1014730" h="1308100">
                  <a:moveTo>
                    <a:pt x="90746" y="185106"/>
                  </a:moveTo>
                  <a:lnTo>
                    <a:pt x="90746" y="185106"/>
                  </a:lnTo>
                  <a:lnTo>
                    <a:pt x="87597" y="185289"/>
                  </a:lnTo>
                </a:path>
                <a:path w="1014730" h="1308100">
                  <a:moveTo>
                    <a:pt x="86626" y="182545"/>
                  </a:moveTo>
                  <a:lnTo>
                    <a:pt x="86626" y="182545"/>
                  </a:lnTo>
                  <a:lnTo>
                    <a:pt x="87597" y="185289"/>
                  </a:lnTo>
                </a:path>
                <a:path w="1014730" h="1308100">
                  <a:moveTo>
                    <a:pt x="91927" y="184505"/>
                  </a:moveTo>
                  <a:lnTo>
                    <a:pt x="91927" y="184505"/>
                  </a:lnTo>
                  <a:lnTo>
                    <a:pt x="88778" y="184505"/>
                  </a:lnTo>
                </a:path>
                <a:path w="1014730" h="1308100">
                  <a:moveTo>
                    <a:pt x="87597" y="185289"/>
                  </a:moveTo>
                  <a:lnTo>
                    <a:pt x="87597" y="185289"/>
                  </a:lnTo>
                  <a:lnTo>
                    <a:pt x="88778" y="184505"/>
                  </a:lnTo>
                </a:path>
                <a:path w="1014730" h="1308100">
                  <a:moveTo>
                    <a:pt x="92321" y="180585"/>
                  </a:moveTo>
                  <a:lnTo>
                    <a:pt x="92321" y="180585"/>
                  </a:lnTo>
                  <a:lnTo>
                    <a:pt x="88778" y="180977"/>
                  </a:lnTo>
                </a:path>
                <a:path w="1014730" h="1308100">
                  <a:moveTo>
                    <a:pt x="88778" y="184505"/>
                  </a:moveTo>
                  <a:lnTo>
                    <a:pt x="88778" y="184505"/>
                  </a:lnTo>
                  <a:lnTo>
                    <a:pt x="88778" y="180977"/>
                  </a:lnTo>
                </a:path>
                <a:path w="1014730" h="1308100">
                  <a:moveTo>
                    <a:pt x="91350" y="177840"/>
                  </a:moveTo>
                  <a:lnTo>
                    <a:pt x="91350" y="177840"/>
                  </a:lnTo>
                  <a:lnTo>
                    <a:pt x="87991" y="178232"/>
                  </a:lnTo>
                </a:path>
                <a:path w="1014730" h="1308100">
                  <a:moveTo>
                    <a:pt x="88778" y="180977"/>
                  </a:moveTo>
                  <a:lnTo>
                    <a:pt x="87991" y="178232"/>
                  </a:lnTo>
                  <a:lnTo>
                    <a:pt x="86626" y="178833"/>
                  </a:lnTo>
                </a:path>
                <a:path w="1014730" h="1308100">
                  <a:moveTo>
                    <a:pt x="71274" y="197835"/>
                  </a:moveTo>
                  <a:lnTo>
                    <a:pt x="71274" y="197835"/>
                  </a:lnTo>
                  <a:lnTo>
                    <a:pt x="71274" y="201364"/>
                  </a:lnTo>
                </a:path>
                <a:path w="1014730" h="1308100">
                  <a:moveTo>
                    <a:pt x="75604" y="203926"/>
                  </a:moveTo>
                  <a:lnTo>
                    <a:pt x="75604" y="203926"/>
                  </a:lnTo>
                  <a:lnTo>
                    <a:pt x="72245" y="204108"/>
                  </a:lnTo>
                </a:path>
                <a:path w="1014730" h="1308100">
                  <a:moveTo>
                    <a:pt x="71274" y="201364"/>
                  </a:moveTo>
                  <a:lnTo>
                    <a:pt x="71274" y="201364"/>
                  </a:lnTo>
                  <a:lnTo>
                    <a:pt x="72245" y="204108"/>
                  </a:lnTo>
                </a:path>
                <a:path w="1014730" h="1308100">
                  <a:moveTo>
                    <a:pt x="76969" y="202932"/>
                  </a:moveTo>
                  <a:lnTo>
                    <a:pt x="76969" y="202932"/>
                  </a:lnTo>
                  <a:lnTo>
                    <a:pt x="73426" y="202932"/>
                  </a:lnTo>
                </a:path>
                <a:path w="1014730" h="1308100">
                  <a:moveTo>
                    <a:pt x="72245" y="204108"/>
                  </a:moveTo>
                  <a:lnTo>
                    <a:pt x="72245" y="204108"/>
                  </a:lnTo>
                  <a:lnTo>
                    <a:pt x="73426" y="202932"/>
                  </a:lnTo>
                </a:path>
                <a:path w="1014730" h="1308100">
                  <a:moveTo>
                    <a:pt x="76969" y="199221"/>
                  </a:moveTo>
                  <a:lnTo>
                    <a:pt x="76969" y="199221"/>
                  </a:lnTo>
                  <a:lnTo>
                    <a:pt x="73426" y="199221"/>
                  </a:lnTo>
                </a:path>
                <a:path w="1014730" h="1308100">
                  <a:moveTo>
                    <a:pt x="73426" y="202932"/>
                  </a:moveTo>
                  <a:lnTo>
                    <a:pt x="73426" y="202932"/>
                  </a:lnTo>
                  <a:lnTo>
                    <a:pt x="73426" y="199221"/>
                  </a:lnTo>
                </a:path>
                <a:path w="1014730" h="1308100">
                  <a:moveTo>
                    <a:pt x="75998" y="196659"/>
                  </a:moveTo>
                  <a:lnTo>
                    <a:pt x="75998" y="196659"/>
                  </a:lnTo>
                  <a:lnTo>
                    <a:pt x="72455" y="196659"/>
                  </a:lnTo>
                </a:path>
                <a:path w="1014730" h="1308100">
                  <a:moveTo>
                    <a:pt x="73426" y="199221"/>
                  </a:moveTo>
                  <a:lnTo>
                    <a:pt x="72455" y="196659"/>
                  </a:lnTo>
                  <a:lnTo>
                    <a:pt x="71274" y="197835"/>
                  </a:lnTo>
                </a:path>
                <a:path w="1014730" h="1308100">
                  <a:moveTo>
                    <a:pt x="56710" y="220784"/>
                  </a:moveTo>
                  <a:lnTo>
                    <a:pt x="56710" y="220784"/>
                  </a:lnTo>
                  <a:lnTo>
                    <a:pt x="56710" y="224522"/>
                  </a:lnTo>
                </a:path>
                <a:path w="1014730" h="1308100">
                  <a:moveTo>
                    <a:pt x="61223" y="226874"/>
                  </a:moveTo>
                  <a:lnTo>
                    <a:pt x="61223" y="226874"/>
                  </a:lnTo>
                  <a:lnTo>
                    <a:pt x="57681" y="226874"/>
                  </a:lnTo>
                </a:path>
                <a:path w="1014730" h="1308100">
                  <a:moveTo>
                    <a:pt x="56710" y="224522"/>
                  </a:moveTo>
                  <a:lnTo>
                    <a:pt x="56710" y="224522"/>
                  </a:lnTo>
                  <a:lnTo>
                    <a:pt x="57681" y="226874"/>
                  </a:lnTo>
                </a:path>
                <a:path w="1014730" h="1308100">
                  <a:moveTo>
                    <a:pt x="62404" y="225306"/>
                  </a:moveTo>
                  <a:lnTo>
                    <a:pt x="62404" y="225306"/>
                  </a:lnTo>
                  <a:lnTo>
                    <a:pt x="58862" y="225489"/>
                  </a:lnTo>
                </a:path>
                <a:path w="1014730" h="1308100">
                  <a:moveTo>
                    <a:pt x="57681" y="226874"/>
                  </a:moveTo>
                  <a:lnTo>
                    <a:pt x="57681" y="226874"/>
                  </a:lnTo>
                  <a:lnTo>
                    <a:pt x="58862" y="225489"/>
                  </a:lnTo>
                </a:path>
                <a:path w="1014730" h="1308100">
                  <a:moveTo>
                    <a:pt x="62404" y="221385"/>
                  </a:moveTo>
                  <a:lnTo>
                    <a:pt x="62404" y="221385"/>
                  </a:lnTo>
                  <a:lnTo>
                    <a:pt x="58862" y="221778"/>
                  </a:lnTo>
                </a:path>
                <a:path w="1014730" h="1308100">
                  <a:moveTo>
                    <a:pt x="58862" y="225489"/>
                  </a:moveTo>
                  <a:lnTo>
                    <a:pt x="58862" y="225489"/>
                  </a:lnTo>
                  <a:lnTo>
                    <a:pt x="58862" y="221778"/>
                  </a:lnTo>
                </a:path>
                <a:path w="1014730" h="1308100">
                  <a:moveTo>
                    <a:pt x="61223" y="219216"/>
                  </a:moveTo>
                  <a:lnTo>
                    <a:pt x="61223" y="219216"/>
                  </a:lnTo>
                  <a:lnTo>
                    <a:pt x="58074" y="219216"/>
                  </a:lnTo>
                </a:path>
                <a:path w="1014730" h="1308100">
                  <a:moveTo>
                    <a:pt x="58862" y="221778"/>
                  </a:moveTo>
                  <a:lnTo>
                    <a:pt x="58074" y="219216"/>
                  </a:lnTo>
                  <a:lnTo>
                    <a:pt x="56710" y="220784"/>
                  </a:lnTo>
                </a:path>
                <a:path w="1014730" h="1308100">
                  <a:moveTo>
                    <a:pt x="42906" y="247445"/>
                  </a:moveTo>
                  <a:lnTo>
                    <a:pt x="42906" y="247445"/>
                  </a:lnTo>
                  <a:lnTo>
                    <a:pt x="43116" y="251182"/>
                  </a:lnTo>
                </a:path>
                <a:path w="1014730" h="1308100">
                  <a:moveTo>
                    <a:pt x="47630" y="253143"/>
                  </a:moveTo>
                  <a:lnTo>
                    <a:pt x="47630" y="253143"/>
                  </a:lnTo>
                  <a:lnTo>
                    <a:pt x="44087" y="253535"/>
                  </a:lnTo>
                </a:path>
                <a:path w="1014730" h="1308100">
                  <a:moveTo>
                    <a:pt x="43116" y="251182"/>
                  </a:moveTo>
                  <a:lnTo>
                    <a:pt x="43116" y="251182"/>
                  </a:lnTo>
                  <a:lnTo>
                    <a:pt x="44087" y="253535"/>
                  </a:lnTo>
                </a:path>
                <a:path w="1014730" h="1308100">
                  <a:moveTo>
                    <a:pt x="48627" y="251574"/>
                  </a:moveTo>
                  <a:lnTo>
                    <a:pt x="48627" y="251574"/>
                  </a:lnTo>
                  <a:lnTo>
                    <a:pt x="45478" y="251967"/>
                  </a:lnTo>
                </a:path>
                <a:path w="1014730" h="1308100">
                  <a:moveTo>
                    <a:pt x="44087" y="253535"/>
                  </a:moveTo>
                  <a:lnTo>
                    <a:pt x="44087" y="253535"/>
                  </a:lnTo>
                  <a:lnTo>
                    <a:pt x="45478" y="251967"/>
                  </a:lnTo>
                </a:path>
                <a:path w="1014730" h="1308100">
                  <a:moveTo>
                    <a:pt x="48627" y="247837"/>
                  </a:moveTo>
                  <a:lnTo>
                    <a:pt x="48627" y="247837"/>
                  </a:lnTo>
                  <a:lnTo>
                    <a:pt x="45478" y="247837"/>
                  </a:lnTo>
                </a:path>
                <a:path w="1014730" h="1308100">
                  <a:moveTo>
                    <a:pt x="45478" y="251967"/>
                  </a:moveTo>
                  <a:lnTo>
                    <a:pt x="45478" y="251967"/>
                  </a:lnTo>
                  <a:lnTo>
                    <a:pt x="45478" y="247837"/>
                  </a:lnTo>
                </a:path>
                <a:path w="1014730" h="1308100">
                  <a:moveTo>
                    <a:pt x="47236" y="245694"/>
                  </a:moveTo>
                  <a:lnTo>
                    <a:pt x="47236" y="245694"/>
                  </a:lnTo>
                  <a:lnTo>
                    <a:pt x="44087" y="245876"/>
                  </a:lnTo>
                </a:path>
                <a:path w="1014730" h="1308100">
                  <a:moveTo>
                    <a:pt x="45478" y="247837"/>
                  </a:moveTo>
                  <a:lnTo>
                    <a:pt x="44087" y="245876"/>
                  </a:lnTo>
                  <a:lnTo>
                    <a:pt x="42906" y="247445"/>
                  </a:lnTo>
                </a:path>
                <a:path w="1014730" h="1308100">
                  <a:moveTo>
                    <a:pt x="30310" y="277843"/>
                  </a:moveTo>
                  <a:lnTo>
                    <a:pt x="30310" y="277843"/>
                  </a:lnTo>
                  <a:lnTo>
                    <a:pt x="30520" y="281973"/>
                  </a:lnTo>
                </a:path>
                <a:path w="1014730" h="1308100">
                  <a:moveTo>
                    <a:pt x="35033" y="283541"/>
                  </a:moveTo>
                  <a:lnTo>
                    <a:pt x="35033" y="283541"/>
                  </a:lnTo>
                  <a:lnTo>
                    <a:pt x="31884" y="283541"/>
                  </a:lnTo>
                </a:path>
                <a:path w="1014730" h="1308100">
                  <a:moveTo>
                    <a:pt x="30520" y="281973"/>
                  </a:moveTo>
                  <a:lnTo>
                    <a:pt x="30520" y="281973"/>
                  </a:lnTo>
                  <a:lnTo>
                    <a:pt x="31884" y="283541"/>
                  </a:lnTo>
                </a:path>
                <a:path w="1014730" h="1308100">
                  <a:moveTo>
                    <a:pt x="36031" y="281371"/>
                  </a:moveTo>
                  <a:lnTo>
                    <a:pt x="36031" y="281371"/>
                  </a:lnTo>
                  <a:lnTo>
                    <a:pt x="32881" y="281763"/>
                  </a:lnTo>
                </a:path>
                <a:path w="1014730" h="1308100">
                  <a:moveTo>
                    <a:pt x="31884" y="283541"/>
                  </a:moveTo>
                  <a:lnTo>
                    <a:pt x="31884" y="283541"/>
                  </a:lnTo>
                  <a:lnTo>
                    <a:pt x="32881" y="281763"/>
                  </a:lnTo>
                </a:path>
                <a:path w="1014730" h="1308100">
                  <a:moveTo>
                    <a:pt x="36031" y="277660"/>
                  </a:moveTo>
                  <a:lnTo>
                    <a:pt x="36031" y="277660"/>
                  </a:lnTo>
                  <a:lnTo>
                    <a:pt x="32488" y="277843"/>
                  </a:lnTo>
                </a:path>
                <a:path w="1014730" h="1308100">
                  <a:moveTo>
                    <a:pt x="32881" y="281763"/>
                  </a:moveTo>
                  <a:lnTo>
                    <a:pt x="32881" y="281763"/>
                  </a:lnTo>
                  <a:lnTo>
                    <a:pt x="32488" y="277843"/>
                  </a:lnTo>
                </a:path>
                <a:path w="1014730" h="1308100">
                  <a:moveTo>
                    <a:pt x="34640" y="276092"/>
                  </a:moveTo>
                  <a:lnTo>
                    <a:pt x="34640" y="276092"/>
                  </a:lnTo>
                  <a:lnTo>
                    <a:pt x="31307" y="276092"/>
                  </a:lnTo>
                </a:path>
                <a:path w="1014730" h="1308100">
                  <a:moveTo>
                    <a:pt x="32488" y="277843"/>
                  </a:moveTo>
                  <a:lnTo>
                    <a:pt x="31307" y="276092"/>
                  </a:lnTo>
                  <a:lnTo>
                    <a:pt x="30310" y="277843"/>
                  </a:lnTo>
                </a:path>
                <a:path w="1014730" h="1308100">
                  <a:moveTo>
                    <a:pt x="18710" y="312162"/>
                  </a:moveTo>
                  <a:lnTo>
                    <a:pt x="18710" y="312162"/>
                  </a:lnTo>
                  <a:lnTo>
                    <a:pt x="18894" y="315873"/>
                  </a:lnTo>
                </a:path>
                <a:path w="1014730" h="1308100">
                  <a:moveTo>
                    <a:pt x="23618" y="317049"/>
                  </a:moveTo>
                  <a:lnTo>
                    <a:pt x="23618" y="317049"/>
                  </a:lnTo>
                  <a:lnTo>
                    <a:pt x="20469" y="317049"/>
                  </a:lnTo>
                </a:path>
                <a:path w="1014730" h="1308100">
                  <a:moveTo>
                    <a:pt x="18894" y="315873"/>
                  </a:moveTo>
                  <a:lnTo>
                    <a:pt x="18894" y="315873"/>
                  </a:lnTo>
                  <a:lnTo>
                    <a:pt x="20469" y="317049"/>
                  </a:lnTo>
                </a:path>
                <a:path w="1014730" h="1308100">
                  <a:moveTo>
                    <a:pt x="24615" y="314906"/>
                  </a:moveTo>
                  <a:lnTo>
                    <a:pt x="24615" y="314906"/>
                  </a:lnTo>
                  <a:lnTo>
                    <a:pt x="21072" y="314906"/>
                  </a:lnTo>
                </a:path>
                <a:path w="1014730" h="1308100">
                  <a:moveTo>
                    <a:pt x="20469" y="317049"/>
                  </a:moveTo>
                  <a:lnTo>
                    <a:pt x="20469" y="317049"/>
                  </a:lnTo>
                  <a:lnTo>
                    <a:pt x="21072" y="314906"/>
                  </a:lnTo>
                </a:path>
                <a:path w="1014730" h="1308100">
                  <a:moveTo>
                    <a:pt x="24221" y="310776"/>
                  </a:moveTo>
                  <a:lnTo>
                    <a:pt x="24221" y="310776"/>
                  </a:lnTo>
                  <a:lnTo>
                    <a:pt x="20862" y="311168"/>
                  </a:lnTo>
                </a:path>
                <a:path w="1014730" h="1308100">
                  <a:moveTo>
                    <a:pt x="21072" y="314906"/>
                  </a:moveTo>
                  <a:lnTo>
                    <a:pt x="21072" y="314906"/>
                  </a:lnTo>
                  <a:lnTo>
                    <a:pt x="20862" y="311168"/>
                  </a:lnTo>
                </a:path>
                <a:path w="1014730" h="1308100">
                  <a:moveTo>
                    <a:pt x="23040" y="309600"/>
                  </a:moveTo>
                  <a:lnTo>
                    <a:pt x="23040" y="309600"/>
                  </a:lnTo>
                  <a:lnTo>
                    <a:pt x="19498" y="309600"/>
                  </a:lnTo>
                </a:path>
                <a:path w="1014730" h="1308100">
                  <a:moveTo>
                    <a:pt x="20862" y="311168"/>
                  </a:moveTo>
                  <a:lnTo>
                    <a:pt x="19498" y="309600"/>
                  </a:lnTo>
                  <a:lnTo>
                    <a:pt x="18710" y="312162"/>
                  </a:lnTo>
                </a:path>
                <a:path w="1014730" h="1308100">
                  <a:moveTo>
                    <a:pt x="8476" y="349225"/>
                  </a:moveTo>
                  <a:lnTo>
                    <a:pt x="8476" y="349225"/>
                  </a:lnTo>
                  <a:lnTo>
                    <a:pt x="8869" y="352936"/>
                  </a:lnTo>
                </a:path>
                <a:path w="1014730" h="1308100">
                  <a:moveTo>
                    <a:pt x="12019" y="353930"/>
                  </a:moveTo>
                  <a:lnTo>
                    <a:pt x="12019" y="353930"/>
                  </a:lnTo>
                  <a:lnTo>
                    <a:pt x="10050" y="353930"/>
                  </a:lnTo>
                </a:path>
                <a:path w="1014730" h="1308100">
                  <a:moveTo>
                    <a:pt x="8869" y="352936"/>
                  </a:moveTo>
                  <a:lnTo>
                    <a:pt x="8869" y="352936"/>
                  </a:lnTo>
                  <a:lnTo>
                    <a:pt x="10050" y="353930"/>
                  </a:lnTo>
                </a:path>
                <a:path w="1014730" h="1308100">
                  <a:moveTo>
                    <a:pt x="12990" y="351368"/>
                  </a:moveTo>
                  <a:lnTo>
                    <a:pt x="12990" y="351368"/>
                  </a:lnTo>
                  <a:lnTo>
                    <a:pt x="11021" y="351368"/>
                  </a:lnTo>
                </a:path>
                <a:path w="1014730" h="1308100">
                  <a:moveTo>
                    <a:pt x="10050" y="353930"/>
                  </a:moveTo>
                  <a:lnTo>
                    <a:pt x="10050" y="353930"/>
                  </a:lnTo>
                  <a:lnTo>
                    <a:pt x="11021" y="351368"/>
                  </a:lnTo>
                </a:path>
                <a:path w="1014730" h="1308100">
                  <a:moveTo>
                    <a:pt x="13987" y="347657"/>
                  </a:moveTo>
                  <a:lnTo>
                    <a:pt x="13987" y="347657"/>
                  </a:lnTo>
                  <a:lnTo>
                    <a:pt x="10444" y="347657"/>
                  </a:lnTo>
                </a:path>
                <a:path w="1014730" h="1308100">
                  <a:moveTo>
                    <a:pt x="11021" y="351368"/>
                  </a:moveTo>
                  <a:lnTo>
                    <a:pt x="11021" y="351368"/>
                  </a:lnTo>
                  <a:lnTo>
                    <a:pt x="10444" y="347657"/>
                  </a:lnTo>
                </a:path>
                <a:path w="1014730" h="1308100">
                  <a:moveTo>
                    <a:pt x="12596" y="346271"/>
                  </a:moveTo>
                  <a:lnTo>
                    <a:pt x="12596" y="346271"/>
                  </a:lnTo>
                  <a:lnTo>
                    <a:pt x="9263" y="346663"/>
                  </a:lnTo>
                </a:path>
                <a:path w="1014730" h="1308100">
                  <a:moveTo>
                    <a:pt x="10444" y="347657"/>
                  </a:moveTo>
                  <a:lnTo>
                    <a:pt x="9263" y="346663"/>
                  </a:lnTo>
                  <a:lnTo>
                    <a:pt x="8476" y="349225"/>
                  </a:lnTo>
                </a:path>
                <a:path w="1014730" h="1308100">
                  <a:moveTo>
                    <a:pt x="0" y="386079"/>
                  </a:moveTo>
                  <a:lnTo>
                    <a:pt x="0" y="386863"/>
                  </a:lnTo>
                </a:path>
                <a:path w="1014730" h="1308100">
                  <a:moveTo>
                    <a:pt x="39757" y="1098618"/>
                  </a:moveTo>
                  <a:lnTo>
                    <a:pt x="39757" y="1098618"/>
                  </a:lnTo>
                  <a:lnTo>
                    <a:pt x="38182" y="1098618"/>
                  </a:lnTo>
                </a:path>
                <a:path w="1014730" h="1308100">
                  <a:moveTo>
                    <a:pt x="39757" y="1098618"/>
                  </a:moveTo>
                  <a:lnTo>
                    <a:pt x="39757" y="1098618"/>
                  </a:lnTo>
                  <a:lnTo>
                    <a:pt x="39363" y="1098618"/>
                  </a:lnTo>
                </a:path>
                <a:path w="1014730" h="1308100">
                  <a:moveTo>
                    <a:pt x="38182" y="1098618"/>
                  </a:moveTo>
                  <a:lnTo>
                    <a:pt x="39363" y="1098618"/>
                  </a:lnTo>
                  <a:lnTo>
                    <a:pt x="39363" y="1098017"/>
                  </a:lnTo>
                </a:path>
                <a:path w="1014730" h="1308100">
                  <a:moveTo>
                    <a:pt x="37605" y="1093521"/>
                  </a:moveTo>
                  <a:lnTo>
                    <a:pt x="37212" y="1095481"/>
                  </a:lnTo>
                  <a:lnTo>
                    <a:pt x="38182" y="1098618"/>
                  </a:lnTo>
                </a:path>
                <a:path w="1014730" h="1308100">
                  <a:moveTo>
                    <a:pt x="54925" y="1136256"/>
                  </a:moveTo>
                  <a:lnTo>
                    <a:pt x="54925" y="1136256"/>
                  </a:lnTo>
                  <a:lnTo>
                    <a:pt x="51383" y="1136648"/>
                  </a:lnTo>
                </a:path>
                <a:path w="1014730" h="1308100">
                  <a:moveTo>
                    <a:pt x="56106" y="1135864"/>
                  </a:moveTo>
                  <a:lnTo>
                    <a:pt x="56106" y="1135864"/>
                  </a:lnTo>
                  <a:lnTo>
                    <a:pt x="52563" y="1135864"/>
                  </a:lnTo>
                </a:path>
                <a:path w="1014730" h="1308100">
                  <a:moveTo>
                    <a:pt x="51383" y="1136648"/>
                  </a:moveTo>
                  <a:lnTo>
                    <a:pt x="51383" y="1136648"/>
                  </a:lnTo>
                  <a:lnTo>
                    <a:pt x="52563" y="1135864"/>
                  </a:lnTo>
                </a:path>
                <a:path w="1014730" h="1308100">
                  <a:moveTo>
                    <a:pt x="56500" y="1132544"/>
                  </a:moveTo>
                  <a:lnTo>
                    <a:pt x="56500" y="1132544"/>
                  </a:lnTo>
                  <a:lnTo>
                    <a:pt x="53351" y="1132544"/>
                  </a:lnTo>
                </a:path>
                <a:path w="1014730" h="1308100">
                  <a:moveTo>
                    <a:pt x="52563" y="1135864"/>
                  </a:moveTo>
                  <a:lnTo>
                    <a:pt x="52563" y="1135864"/>
                  </a:lnTo>
                  <a:lnTo>
                    <a:pt x="53351" y="1132544"/>
                  </a:lnTo>
                </a:path>
                <a:path w="1014730" h="1308100">
                  <a:moveTo>
                    <a:pt x="55529" y="1129382"/>
                  </a:moveTo>
                  <a:lnTo>
                    <a:pt x="55529" y="1129382"/>
                  </a:lnTo>
                  <a:lnTo>
                    <a:pt x="51960" y="1129591"/>
                  </a:lnTo>
                </a:path>
                <a:path w="1014730" h="1308100">
                  <a:moveTo>
                    <a:pt x="53351" y="1132544"/>
                  </a:moveTo>
                  <a:lnTo>
                    <a:pt x="51960" y="1129591"/>
                  </a:lnTo>
                  <a:lnTo>
                    <a:pt x="50779" y="1129983"/>
                  </a:lnTo>
                  <a:lnTo>
                    <a:pt x="50385" y="1133512"/>
                  </a:lnTo>
                  <a:lnTo>
                    <a:pt x="51383" y="1136648"/>
                  </a:lnTo>
                </a:path>
                <a:path w="1014730" h="1308100">
                  <a:moveTo>
                    <a:pt x="69096" y="1171150"/>
                  </a:moveTo>
                  <a:lnTo>
                    <a:pt x="69096" y="1171150"/>
                  </a:lnTo>
                  <a:lnTo>
                    <a:pt x="65554" y="1171359"/>
                  </a:lnTo>
                </a:path>
                <a:path w="1014730" h="1308100">
                  <a:moveTo>
                    <a:pt x="70277" y="1170366"/>
                  </a:moveTo>
                  <a:lnTo>
                    <a:pt x="70277" y="1170366"/>
                  </a:lnTo>
                  <a:lnTo>
                    <a:pt x="66734" y="1170758"/>
                  </a:lnTo>
                </a:path>
                <a:path w="1014730" h="1308100">
                  <a:moveTo>
                    <a:pt x="65554" y="1171359"/>
                  </a:moveTo>
                  <a:lnTo>
                    <a:pt x="65554" y="1171359"/>
                  </a:lnTo>
                  <a:lnTo>
                    <a:pt x="66734" y="1170758"/>
                  </a:lnTo>
                </a:path>
                <a:path w="1014730" h="1308100">
                  <a:moveTo>
                    <a:pt x="70671" y="1166654"/>
                  </a:moveTo>
                  <a:lnTo>
                    <a:pt x="70671" y="1166654"/>
                  </a:lnTo>
                  <a:lnTo>
                    <a:pt x="67128" y="1167046"/>
                  </a:lnTo>
                </a:path>
                <a:path w="1014730" h="1308100">
                  <a:moveTo>
                    <a:pt x="66734" y="1170758"/>
                  </a:moveTo>
                  <a:lnTo>
                    <a:pt x="66734" y="1170758"/>
                  </a:lnTo>
                  <a:lnTo>
                    <a:pt x="67128" y="1167046"/>
                  </a:lnTo>
                </a:path>
                <a:path w="1014730" h="1308100">
                  <a:moveTo>
                    <a:pt x="69700" y="1163910"/>
                  </a:moveTo>
                  <a:lnTo>
                    <a:pt x="69700" y="1163910"/>
                  </a:lnTo>
                  <a:lnTo>
                    <a:pt x="66157" y="1164093"/>
                  </a:lnTo>
                </a:path>
                <a:path w="1014730" h="1308100">
                  <a:moveTo>
                    <a:pt x="67128" y="1167046"/>
                  </a:moveTo>
                  <a:lnTo>
                    <a:pt x="66157" y="1164093"/>
                  </a:lnTo>
                  <a:lnTo>
                    <a:pt x="64976" y="1164877"/>
                  </a:lnTo>
                  <a:lnTo>
                    <a:pt x="64583" y="1168614"/>
                  </a:lnTo>
                  <a:lnTo>
                    <a:pt x="65554" y="1171359"/>
                  </a:lnTo>
                </a:path>
                <a:path w="1014730" h="1308100">
                  <a:moveTo>
                    <a:pt x="84055" y="1202724"/>
                  </a:moveTo>
                  <a:lnTo>
                    <a:pt x="84055" y="1202724"/>
                  </a:lnTo>
                  <a:lnTo>
                    <a:pt x="80905" y="1202724"/>
                  </a:lnTo>
                </a:path>
                <a:path w="1014730" h="1308100">
                  <a:moveTo>
                    <a:pt x="85445" y="1201548"/>
                  </a:moveTo>
                  <a:lnTo>
                    <a:pt x="85445" y="1201548"/>
                  </a:lnTo>
                  <a:lnTo>
                    <a:pt x="81903" y="1201548"/>
                  </a:lnTo>
                </a:path>
                <a:path w="1014730" h="1308100">
                  <a:moveTo>
                    <a:pt x="80905" y="1202724"/>
                  </a:moveTo>
                  <a:lnTo>
                    <a:pt x="80905" y="1202724"/>
                  </a:lnTo>
                  <a:lnTo>
                    <a:pt x="81903" y="1201548"/>
                  </a:lnTo>
                </a:path>
                <a:path w="1014730" h="1308100">
                  <a:moveTo>
                    <a:pt x="85445" y="1197836"/>
                  </a:moveTo>
                  <a:lnTo>
                    <a:pt x="85445" y="1197836"/>
                  </a:lnTo>
                  <a:lnTo>
                    <a:pt x="82296" y="1198019"/>
                  </a:lnTo>
                </a:path>
                <a:path w="1014730" h="1308100">
                  <a:moveTo>
                    <a:pt x="81903" y="1201548"/>
                  </a:moveTo>
                  <a:lnTo>
                    <a:pt x="81903" y="1201548"/>
                  </a:lnTo>
                  <a:lnTo>
                    <a:pt x="82296" y="1198019"/>
                  </a:lnTo>
                </a:path>
                <a:path w="1014730" h="1308100">
                  <a:moveTo>
                    <a:pt x="84448" y="1195275"/>
                  </a:moveTo>
                  <a:lnTo>
                    <a:pt x="84448" y="1195275"/>
                  </a:lnTo>
                  <a:lnTo>
                    <a:pt x="81299" y="1195275"/>
                  </a:lnTo>
                </a:path>
                <a:path w="1014730" h="1308100">
                  <a:moveTo>
                    <a:pt x="82296" y="1198019"/>
                  </a:moveTo>
                  <a:lnTo>
                    <a:pt x="81299" y="1195275"/>
                  </a:lnTo>
                  <a:lnTo>
                    <a:pt x="80118" y="1196451"/>
                  </a:lnTo>
                  <a:lnTo>
                    <a:pt x="79725" y="1200189"/>
                  </a:lnTo>
                  <a:lnTo>
                    <a:pt x="80905" y="1202724"/>
                  </a:lnTo>
                </a:path>
                <a:path w="1014730" h="1308100">
                  <a:moveTo>
                    <a:pt x="99800" y="1230378"/>
                  </a:moveTo>
                  <a:lnTo>
                    <a:pt x="99800" y="1230378"/>
                  </a:lnTo>
                  <a:lnTo>
                    <a:pt x="96651" y="1230770"/>
                  </a:lnTo>
                </a:path>
                <a:path w="1014730" h="1308100">
                  <a:moveTo>
                    <a:pt x="101191" y="1229202"/>
                  </a:moveTo>
                  <a:lnTo>
                    <a:pt x="101191" y="1229202"/>
                  </a:lnTo>
                  <a:lnTo>
                    <a:pt x="98042" y="1229202"/>
                  </a:lnTo>
                </a:path>
                <a:path w="1014730" h="1308100">
                  <a:moveTo>
                    <a:pt x="96651" y="1230770"/>
                  </a:moveTo>
                  <a:lnTo>
                    <a:pt x="96651" y="1230770"/>
                  </a:lnTo>
                  <a:lnTo>
                    <a:pt x="98042" y="1229202"/>
                  </a:lnTo>
                </a:path>
                <a:path w="1014730" h="1308100">
                  <a:moveTo>
                    <a:pt x="101191" y="1225281"/>
                  </a:moveTo>
                  <a:lnTo>
                    <a:pt x="101191" y="1225281"/>
                  </a:lnTo>
                  <a:lnTo>
                    <a:pt x="98042" y="1225281"/>
                  </a:lnTo>
                </a:path>
                <a:path w="1014730" h="1308100">
                  <a:moveTo>
                    <a:pt x="98042" y="1229202"/>
                  </a:moveTo>
                  <a:lnTo>
                    <a:pt x="98042" y="1229202"/>
                  </a:lnTo>
                  <a:lnTo>
                    <a:pt x="98042" y="1225281"/>
                  </a:lnTo>
                </a:path>
                <a:path w="1014730" h="1308100">
                  <a:moveTo>
                    <a:pt x="100194" y="1222928"/>
                  </a:moveTo>
                  <a:lnTo>
                    <a:pt x="100194" y="1222928"/>
                  </a:lnTo>
                  <a:lnTo>
                    <a:pt x="96651" y="1223111"/>
                  </a:lnTo>
                </a:path>
                <a:path w="1014730" h="1308100">
                  <a:moveTo>
                    <a:pt x="98042" y="1225281"/>
                  </a:moveTo>
                  <a:lnTo>
                    <a:pt x="96651" y="1223111"/>
                  </a:lnTo>
                  <a:lnTo>
                    <a:pt x="95470" y="1224497"/>
                  </a:lnTo>
                  <a:lnTo>
                    <a:pt x="95470" y="1228208"/>
                  </a:lnTo>
                  <a:lnTo>
                    <a:pt x="96651" y="1230770"/>
                  </a:lnTo>
                </a:path>
                <a:path w="1014730" h="1308100">
                  <a:moveTo>
                    <a:pt x="116543" y="1254490"/>
                  </a:moveTo>
                  <a:lnTo>
                    <a:pt x="116543" y="1254490"/>
                  </a:lnTo>
                  <a:lnTo>
                    <a:pt x="113184" y="1254490"/>
                  </a:lnTo>
                </a:path>
                <a:path w="1014730" h="1308100">
                  <a:moveTo>
                    <a:pt x="117514" y="1252725"/>
                  </a:moveTo>
                  <a:lnTo>
                    <a:pt x="117514" y="1252725"/>
                  </a:lnTo>
                  <a:lnTo>
                    <a:pt x="114365" y="1252921"/>
                  </a:lnTo>
                </a:path>
                <a:path w="1014730" h="1308100">
                  <a:moveTo>
                    <a:pt x="113184" y="1254490"/>
                  </a:moveTo>
                  <a:lnTo>
                    <a:pt x="113184" y="1254490"/>
                  </a:lnTo>
                  <a:lnTo>
                    <a:pt x="114365" y="1252921"/>
                  </a:lnTo>
                </a:path>
                <a:path w="1014730" h="1308100">
                  <a:moveTo>
                    <a:pt x="117514" y="1248805"/>
                  </a:moveTo>
                  <a:lnTo>
                    <a:pt x="117514" y="1248805"/>
                  </a:lnTo>
                  <a:lnTo>
                    <a:pt x="113971" y="1249197"/>
                  </a:lnTo>
                </a:path>
                <a:path w="1014730" h="1308100">
                  <a:moveTo>
                    <a:pt x="114365" y="1252921"/>
                  </a:moveTo>
                  <a:lnTo>
                    <a:pt x="114365" y="1252921"/>
                  </a:lnTo>
                  <a:lnTo>
                    <a:pt x="113971" y="1249197"/>
                  </a:lnTo>
                </a:path>
                <a:path w="1014730" h="1308100">
                  <a:moveTo>
                    <a:pt x="116333" y="1247040"/>
                  </a:moveTo>
                  <a:lnTo>
                    <a:pt x="116333" y="1247040"/>
                  </a:lnTo>
                  <a:lnTo>
                    <a:pt x="113184" y="1247040"/>
                  </a:lnTo>
                </a:path>
                <a:path w="1014730" h="1308100">
                  <a:moveTo>
                    <a:pt x="113971" y="1249197"/>
                  </a:moveTo>
                  <a:lnTo>
                    <a:pt x="113184" y="1247040"/>
                  </a:lnTo>
                  <a:lnTo>
                    <a:pt x="111819" y="1248609"/>
                  </a:lnTo>
                  <a:lnTo>
                    <a:pt x="112213" y="1252725"/>
                  </a:lnTo>
                  <a:lnTo>
                    <a:pt x="113184" y="1254490"/>
                  </a:lnTo>
                </a:path>
                <a:path w="1014730" h="1308100">
                  <a:moveTo>
                    <a:pt x="133679" y="1274686"/>
                  </a:moveTo>
                  <a:lnTo>
                    <a:pt x="133679" y="1274686"/>
                  </a:lnTo>
                  <a:lnTo>
                    <a:pt x="130137" y="1274686"/>
                  </a:lnTo>
                </a:path>
                <a:path w="1014730" h="1308100">
                  <a:moveTo>
                    <a:pt x="134467" y="1272334"/>
                  </a:moveTo>
                  <a:lnTo>
                    <a:pt x="134467" y="1272334"/>
                  </a:lnTo>
                  <a:lnTo>
                    <a:pt x="131317" y="1272726"/>
                  </a:lnTo>
                </a:path>
                <a:path w="1014730" h="1308100">
                  <a:moveTo>
                    <a:pt x="130137" y="1274686"/>
                  </a:moveTo>
                  <a:lnTo>
                    <a:pt x="130137" y="1274686"/>
                  </a:lnTo>
                  <a:lnTo>
                    <a:pt x="131317" y="1272726"/>
                  </a:lnTo>
                </a:path>
                <a:path w="1014730" h="1308100">
                  <a:moveTo>
                    <a:pt x="134257" y="1268607"/>
                  </a:moveTo>
                  <a:lnTo>
                    <a:pt x="134257" y="1268607"/>
                  </a:lnTo>
                  <a:lnTo>
                    <a:pt x="131107" y="1268999"/>
                  </a:lnTo>
                </a:path>
                <a:path w="1014730" h="1308100">
                  <a:moveTo>
                    <a:pt x="131317" y="1272726"/>
                  </a:moveTo>
                  <a:lnTo>
                    <a:pt x="131317" y="1272726"/>
                  </a:lnTo>
                  <a:lnTo>
                    <a:pt x="131107" y="1268999"/>
                  </a:lnTo>
                </a:path>
                <a:path w="1014730" h="1308100">
                  <a:moveTo>
                    <a:pt x="132892" y="1266842"/>
                  </a:moveTo>
                  <a:lnTo>
                    <a:pt x="132892" y="1266842"/>
                  </a:lnTo>
                  <a:lnTo>
                    <a:pt x="129743" y="1267038"/>
                  </a:lnTo>
                </a:path>
                <a:path w="1014730" h="1308100">
                  <a:moveTo>
                    <a:pt x="131107" y="1268999"/>
                  </a:moveTo>
                  <a:lnTo>
                    <a:pt x="129743" y="1267038"/>
                  </a:lnTo>
                  <a:lnTo>
                    <a:pt x="128956" y="1268999"/>
                  </a:lnTo>
                  <a:lnTo>
                    <a:pt x="128956" y="1272726"/>
                  </a:lnTo>
                  <a:lnTo>
                    <a:pt x="130137" y="1274686"/>
                  </a:lnTo>
                </a:path>
                <a:path w="1014730" h="1308100">
                  <a:moveTo>
                    <a:pt x="150999" y="1290371"/>
                  </a:moveTo>
                  <a:lnTo>
                    <a:pt x="150999" y="1290371"/>
                  </a:lnTo>
                  <a:lnTo>
                    <a:pt x="147457" y="1290568"/>
                  </a:lnTo>
                </a:path>
                <a:path w="1014730" h="1308100">
                  <a:moveTo>
                    <a:pt x="151787" y="1288019"/>
                  </a:moveTo>
                  <a:lnTo>
                    <a:pt x="151787" y="1288019"/>
                  </a:lnTo>
                  <a:lnTo>
                    <a:pt x="148428" y="1288019"/>
                  </a:lnTo>
                </a:path>
                <a:path w="1014730" h="1308100">
                  <a:moveTo>
                    <a:pt x="147457" y="1290568"/>
                  </a:moveTo>
                  <a:lnTo>
                    <a:pt x="147457" y="1290568"/>
                  </a:lnTo>
                  <a:lnTo>
                    <a:pt x="148428" y="1288019"/>
                  </a:lnTo>
                </a:path>
                <a:path w="1014730" h="1308100">
                  <a:moveTo>
                    <a:pt x="151577" y="1284294"/>
                  </a:moveTo>
                  <a:lnTo>
                    <a:pt x="151577" y="1284294"/>
                  </a:lnTo>
                  <a:lnTo>
                    <a:pt x="148034" y="1284294"/>
                  </a:lnTo>
                </a:path>
                <a:path w="1014730" h="1308100">
                  <a:moveTo>
                    <a:pt x="148428" y="1288019"/>
                  </a:moveTo>
                  <a:lnTo>
                    <a:pt x="148428" y="1288019"/>
                  </a:lnTo>
                  <a:lnTo>
                    <a:pt x="148034" y="1284294"/>
                  </a:lnTo>
                </a:path>
                <a:path w="1014730" h="1308100">
                  <a:moveTo>
                    <a:pt x="150212" y="1282724"/>
                  </a:moveTo>
                  <a:lnTo>
                    <a:pt x="150212" y="1282724"/>
                  </a:lnTo>
                  <a:lnTo>
                    <a:pt x="146853" y="1282724"/>
                  </a:lnTo>
                </a:path>
                <a:path w="1014730" h="1308100">
                  <a:moveTo>
                    <a:pt x="148034" y="1284294"/>
                  </a:moveTo>
                  <a:lnTo>
                    <a:pt x="146853" y="1282724"/>
                  </a:lnTo>
                  <a:lnTo>
                    <a:pt x="145882" y="1285275"/>
                  </a:lnTo>
                  <a:lnTo>
                    <a:pt x="146276" y="1288999"/>
                  </a:lnTo>
                  <a:lnTo>
                    <a:pt x="147457" y="1290568"/>
                  </a:lnTo>
                </a:path>
                <a:path w="1014730" h="1308100">
                  <a:moveTo>
                    <a:pt x="168319" y="1301940"/>
                  </a:moveTo>
                  <a:lnTo>
                    <a:pt x="168319" y="1301940"/>
                  </a:lnTo>
                  <a:lnTo>
                    <a:pt x="165170" y="1302136"/>
                  </a:lnTo>
                </a:path>
                <a:path w="1014730" h="1308100">
                  <a:moveTo>
                    <a:pt x="169107" y="1299392"/>
                  </a:moveTo>
                  <a:lnTo>
                    <a:pt x="169107" y="1299392"/>
                  </a:lnTo>
                  <a:lnTo>
                    <a:pt x="165958" y="1299784"/>
                  </a:lnTo>
                </a:path>
                <a:path w="1014730" h="1308100">
                  <a:moveTo>
                    <a:pt x="165170" y="1302136"/>
                  </a:moveTo>
                  <a:lnTo>
                    <a:pt x="165170" y="1302136"/>
                  </a:lnTo>
                  <a:lnTo>
                    <a:pt x="165958" y="1299784"/>
                  </a:lnTo>
                </a:path>
                <a:path w="1014730" h="1308100">
                  <a:moveTo>
                    <a:pt x="168897" y="1295667"/>
                  </a:moveTo>
                  <a:lnTo>
                    <a:pt x="168897" y="1295667"/>
                  </a:lnTo>
                  <a:lnTo>
                    <a:pt x="165354" y="1295667"/>
                  </a:lnTo>
                </a:path>
                <a:path w="1014730" h="1308100">
                  <a:moveTo>
                    <a:pt x="165958" y="1299784"/>
                  </a:moveTo>
                  <a:lnTo>
                    <a:pt x="165958" y="1299784"/>
                  </a:lnTo>
                  <a:lnTo>
                    <a:pt x="165354" y="1295667"/>
                  </a:lnTo>
                </a:path>
                <a:path w="1014730" h="1308100">
                  <a:moveTo>
                    <a:pt x="167532" y="1294292"/>
                  </a:moveTo>
                  <a:lnTo>
                    <a:pt x="167532" y="1294292"/>
                  </a:lnTo>
                  <a:lnTo>
                    <a:pt x="164173" y="1294687"/>
                  </a:lnTo>
                </a:path>
                <a:path w="1014730" h="1308100">
                  <a:moveTo>
                    <a:pt x="165354" y="1295667"/>
                  </a:moveTo>
                  <a:lnTo>
                    <a:pt x="164173" y="1294687"/>
                  </a:lnTo>
                  <a:lnTo>
                    <a:pt x="163202" y="1297235"/>
                  </a:lnTo>
                  <a:lnTo>
                    <a:pt x="163780" y="1300960"/>
                  </a:lnTo>
                  <a:lnTo>
                    <a:pt x="165170" y="1302136"/>
                  </a:lnTo>
                </a:path>
                <a:path w="1014730" h="1308100">
                  <a:moveTo>
                    <a:pt x="176980" y="1307628"/>
                  </a:moveTo>
                  <a:lnTo>
                    <a:pt x="176980" y="1307628"/>
                  </a:lnTo>
                  <a:lnTo>
                    <a:pt x="183068" y="1307236"/>
                  </a:lnTo>
                </a:path>
                <a:path w="1014730" h="1308100">
                  <a:moveTo>
                    <a:pt x="184065" y="1205678"/>
                  </a:moveTo>
                  <a:lnTo>
                    <a:pt x="184065" y="1205678"/>
                  </a:lnTo>
                  <a:lnTo>
                    <a:pt x="183068" y="1307236"/>
                  </a:lnTo>
                </a:path>
                <a:path w="1014730" h="1308100">
                  <a:moveTo>
                    <a:pt x="164777" y="1194700"/>
                  </a:moveTo>
                  <a:lnTo>
                    <a:pt x="165354" y="1194883"/>
                  </a:lnTo>
                  <a:lnTo>
                    <a:pt x="170681" y="1198803"/>
                  </a:lnTo>
                  <a:lnTo>
                    <a:pt x="177163" y="1203325"/>
                  </a:lnTo>
                  <a:lnTo>
                    <a:pt x="183278" y="1205286"/>
                  </a:lnTo>
                  <a:lnTo>
                    <a:pt x="184065" y="1205678"/>
                  </a:lnTo>
                </a:path>
                <a:path w="1014730" h="1308100">
                  <a:moveTo>
                    <a:pt x="191938" y="5305"/>
                  </a:moveTo>
                  <a:lnTo>
                    <a:pt x="191938" y="5305"/>
                  </a:lnTo>
                  <a:lnTo>
                    <a:pt x="190363" y="251575"/>
                  </a:lnTo>
                </a:path>
                <a:path w="1014730" h="1308100">
                  <a:moveTo>
                    <a:pt x="180522" y="245301"/>
                  </a:moveTo>
                  <a:lnTo>
                    <a:pt x="180522" y="245301"/>
                  </a:lnTo>
                  <a:lnTo>
                    <a:pt x="180129" y="251967"/>
                  </a:lnTo>
                </a:path>
                <a:path w="1014730" h="1308100">
                  <a:moveTo>
                    <a:pt x="183671" y="251967"/>
                  </a:moveTo>
                  <a:lnTo>
                    <a:pt x="183671" y="251967"/>
                  </a:lnTo>
                  <a:lnTo>
                    <a:pt x="183671" y="251575"/>
                  </a:lnTo>
                </a:path>
                <a:path w="1014730" h="1308100">
                  <a:moveTo>
                    <a:pt x="184065" y="251967"/>
                  </a:moveTo>
                  <a:lnTo>
                    <a:pt x="184065" y="251967"/>
                  </a:lnTo>
                  <a:lnTo>
                    <a:pt x="190363" y="251575"/>
                  </a:lnTo>
                </a:path>
                <a:path w="1014730" h="1308100">
                  <a:moveTo>
                    <a:pt x="177767" y="1205861"/>
                  </a:moveTo>
                  <a:lnTo>
                    <a:pt x="177767" y="1205861"/>
                  </a:lnTo>
                  <a:lnTo>
                    <a:pt x="184065" y="1205678"/>
                  </a:lnTo>
                </a:path>
                <a:path w="1014730" h="1308100">
                  <a:moveTo>
                    <a:pt x="177373" y="1206253"/>
                  </a:moveTo>
                  <a:lnTo>
                    <a:pt x="176770" y="1205678"/>
                  </a:lnTo>
                </a:path>
                <a:path w="1014730" h="1308100">
                  <a:moveTo>
                    <a:pt x="173830" y="1206253"/>
                  </a:moveTo>
                  <a:lnTo>
                    <a:pt x="173830" y="1206253"/>
                  </a:lnTo>
                  <a:lnTo>
                    <a:pt x="173620" y="1205861"/>
                  </a:lnTo>
                </a:path>
                <a:path w="1014730" h="1308100">
                  <a:moveTo>
                    <a:pt x="173830" y="1206253"/>
                  </a:moveTo>
                  <a:lnTo>
                    <a:pt x="173830" y="1206253"/>
                  </a:lnTo>
                  <a:lnTo>
                    <a:pt x="177373" y="1206253"/>
                  </a:lnTo>
                </a:path>
                <a:path w="1014730" h="1308100">
                  <a:moveTo>
                    <a:pt x="173830" y="1206253"/>
                  </a:moveTo>
                  <a:lnTo>
                    <a:pt x="173830" y="1206253"/>
                  </a:lnTo>
                  <a:lnTo>
                    <a:pt x="173830" y="1212735"/>
                  </a:lnTo>
                </a:path>
                <a:path w="1014730" h="1308100">
                  <a:moveTo>
                    <a:pt x="299217" y="137065"/>
                  </a:moveTo>
                  <a:lnTo>
                    <a:pt x="299217" y="137065"/>
                  </a:lnTo>
                  <a:lnTo>
                    <a:pt x="302760" y="136673"/>
                  </a:lnTo>
                </a:path>
                <a:path w="1014730" h="1308100">
                  <a:moveTo>
                    <a:pt x="947488" y="220209"/>
                  </a:moveTo>
                  <a:lnTo>
                    <a:pt x="948065" y="219608"/>
                  </a:lnTo>
                  <a:lnTo>
                    <a:pt x="949063" y="219216"/>
                  </a:lnTo>
                  <a:lnTo>
                    <a:pt x="949640" y="218641"/>
                  </a:lnTo>
                  <a:lnTo>
                    <a:pt x="951608" y="217465"/>
                  </a:lnTo>
                  <a:lnTo>
                    <a:pt x="952212" y="217073"/>
                  </a:lnTo>
                  <a:lnTo>
                    <a:pt x="954180" y="215897"/>
                  </a:lnTo>
                  <a:lnTo>
                    <a:pt x="954757" y="215505"/>
                  </a:lnTo>
                  <a:lnTo>
                    <a:pt x="956542" y="214328"/>
                  </a:lnTo>
                  <a:lnTo>
                    <a:pt x="957513" y="213936"/>
                  </a:lnTo>
                </a:path>
                <a:path w="1014730" h="1308100">
                  <a:moveTo>
                    <a:pt x="985277" y="1154108"/>
                  </a:moveTo>
                  <a:lnTo>
                    <a:pt x="986275" y="1154683"/>
                  </a:lnTo>
                  <a:lnTo>
                    <a:pt x="991392" y="1158996"/>
                  </a:lnTo>
                  <a:lnTo>
                    <a:pt x="997296" y="1162132"/>
                  </a:lnTo>
                  <a:lnTo>
                    <a:pt x="1003201" y="1164877"/>
                  </a:lnTo>
                  <a:lnTo>
                    <a:pt x="1004566" y="1165478"/>
                  </a:lnTo>
                </a:path>
                <a:path w="1014730" h="1308100">
                  <a:moveTo>
                    <a:pt x="1011467" y="109804"/>
                  </a:moveTo>
                  <a:lnTo>
                    <a:pt x="1009499" y="108837"/>
                  </a:lnTo>
                  <a:lnTo>
                    <a:pt x="1008896" y="108837"/>
                  </a:lnTo>
                  <a:lnTo>
                    <a:pt x="1006927" y="107844"/>
                  </a:lnTo>
                  <a:lnTo>
                    <a:pt x="1006350" y="107844"/>
                  </a:lnTo>
                  <a:lnTo>
                    <a:pt x="1004566" y="106876"/>
                  </a:lnTo>
                  <a:lnTo>
                    <a:pt x="1003778" y="106876"/>
                  </a:lnTo>
                  <a:lnTo>
                    <a:pt x="1002597" y="106275"/>
                  </a:lnTo>
                  <a:lnTo>
                    <a:pt x="1001626" y="106275"/>
                  </a:lnTo>
                  <a:lnTo>
                    <a:pt x="1001023" y="106092"/>
                  </a:lnTo>
                  <a:lnTo>
                    <a:pt x="1000446" y="106092"/>
                  </a:lnTo>
                  <a:lnTo>
                    <a:pt x="999842" y="105700"/>
                  </a:lnTo>
                  <a:lnTo>
                    <a:pt x="999055" y="105700"/>
                  </a:lnTo>
                  <a:lnTo>
                    <a:pt x="998477" y="105308"/>
                  </a:lnTo>
                  <a:lnTo>
                    <a:pt x="997874" y="105308"/>
                  </a:lnTo>
                  <a:lnTo>
                    <a:pt x="997296" y="105099"/>
                  </a:lnTo>
                  <a:lnTo>
                    <a:pt x="995906" y="105099"/>
                  </a:lnTo>
                  <a:lnTo>
                    <a:pt x="995328" y="104707"/>
                  </a:lnTo>
                  <a:lnTo>
                    <a:pt x="994725" y="104707"/>
                  </a:lnTo>
                  <a:lnTo>
                    <a:pt x="994147" y="104524"/>
                  </a:lnTo>
                  <a:lnTo>
                    <a:pt x="992756" y="104524"/>
                  </a:lnTo>
                  <a:lnTo>
                    <a:pt x="992179" y="104132"/>
                  </a:lnTo>
                  <a:lnTo>
                    <a:pt x="990395" y="104132"/>
                  </a:lnTo>
                  <a:lnTo>
                    <a:pt x="989424" y="103740"/>
                  </a:lnTo>
                  <a:lnTo>
                    <a:pt x="989030" y="103740"/>
                  </a:lnTo>
                </a:path>
                <a:path w="1014730" h="1308100">
                  <a:moveTo>
                    <a:pt x="190363" y="238427"/>
                  </a:moveTo>
                  <a:lnTo>
                    <a:pt x="190363" y="238427"/>
                  </a:lnTo>
                  <a:lnTo>
                    <a:pt x="977011" y="199404"/>
                  </a:lnTo>
                </a:path>
              </a:pathLst>
            </a:custGeom>
            <a:ln w="3175">
              <a:solidFill>
                <a:srgbClr val="000000"/>
              </a:solidFill>
            </a:ln>
          </p:spPr>
          <p:txBody>
            <a:bodyPr wrap="square" lIns="0" tIns="0" rIns="0" bIns="0" rtlCol="0"/>
            <a:lstStyle/>
            <a:p>
              <a:endParaRPr/>
            </a:p>
          </p:txBody>
        </p:sp>
        <p:pic>
          <p:nvPicPr>
            <p:cNvPr id="180" name="object 177">
              <a:extLst>
                <a:ext uri="{FF2B5EF4-FFF2-40B4-BE49-F238E27FC236}">
                  <a16:creationId xmlns:a16="http://schemas.microsoft.com/office/drawing/2014/main" id="{8CA47CE2-A361-7F5D-E42B-BCED8C5E9F2B}"/>
                </a:ext>
              </a:extLst>
            </p:cNvPr>
            <p:cNvPicPr/>
            <p:nvPr/>
          </p:nvPicPr>
          <p:blipFill>
            <a:blip r:embed="rId27" cstate="print"/>
            <a:stretch>
              <a:fillRect/>
            </a:stretch>
          </p:blipFill>
          <p:spPr>
            <a:xfrm>
              <a:off x="1552206" y="4076497"/>
              <a:ext cx="134845" cy="203327"/>
            </a:xfrm>
            <a:prstGeom prst="rect">
              <a:avLst/>
            </a:prstGeom>
          </p:spPr>
        </p:pic>
        <p:pic>
          <p:nvPicPr>
            <p:cNvPr id="181" name="object 178">
              <a:extLst>
                <a:ext uri="{FF2B5EF4-FFF2-40B4-BE49-F238E27FC236}">
                  <a16:creationId xmlns:a16="http://schemas.microsoft.com/office/drawing/2014/main" id="{B78B198B-0A24-F4D9-B7AF-7A8C0D3603BD}"/>
                </a:ext>
              </a:extLst>
            </p:cNvPr>
            <p:cNvPicPr/>
            <p:nvPr/>
          </p:nvPicPr>
          <p:blipFill>
            <a:blip r:embed="rId28" cstate="print"/>
            <a:stretch>
              <a:fillRect/>
            </a:stretch>
          </p:blipFill>
          <p:spPr>
            <a:xfrm>
              <a:off x="1515991" y="3127100"/>
              <a:ext cx="109653" cy="213142"/>
            </a:xfrm>
            <a:prstGeom prst="rect">
              <a:avLst/>
            </a:prstGeom>
          </p:spPr>
        </p:pic>
        <p:sp>
          <p:nvSpPr>
            <p:cNvPr id="182" name="object 179">
              <a:extLst>
                <a:ext uri="{FF2B5EF4-FFF2-40B4-BE49-F238E27FC236}">
                  <a16:creationId xmlns:a16="http://schemas.microsoft.com/office/drawing/2014/main" id="{CB1C8E0D-6DE2-1143-7F7A-B5953E5EA2D4}"/>
                </a:ext>
              </a:extLst>
            </p:cNvPr>
            <p:cNvSpPr/>
            <p:nvPr/>
          </p:nvSpPr>
          <p:spPr>
            <a:xfrm>
              <a:off x="1215095" y="2862111"/>
              <a:ext cx="1360170" cy="1569085"/>
            </a:xfrm>
            <a:custGeom>
              <a:avLst/>
              <a:gdLst/>
              <a:ahLst/>
              <a:cxnLst/>
              <a:rect l="l" t="t" r="r" b="b"/>
              <a:pathLst>
                <a:path w="1360170" h="1569085">
                  <a:moveTo>
                    <a:pt x="474221" y="359601"/>
                  </a:moveTo>
                  <a:lnTo>
                    <a:pt x="472463" y="359209"/>
                  </a:lnTo>
                  <a:lnTo>
                    <a:pt x="471676" y="359000"/>
                  </a:lnTo>
                </a:path>
                <a:path w="1360170" h="1569085">
                  <a:moveTo>
                    <a:pt x="478368" y="361562"/>
                  </a:moveTo>
                  <a:lnTo>
                    <a:pt x="478368" y="361562"/>
                  </a:lnTo>
                  <a:lnTo>
                    <a:pt x="478761" y="361562"/>
                  </a:lnTo>
                </a:path>
                <a:path w="1360170" h="1569085">
                  <a:moveTo>
                    <a:pt x="435461" y="376852"/>
                  </a:moveTo>
                  <a:lnTo>
                    <a:pt x="434857" y="377244"/>
                  </a:lnTo>
                  <a:lnTo>
                    <a:pt x="434857" y="380381"/>
                  </a:lnTo>
                  <a:lnTo>
                    <a:pt x="435461" y="381165"/>
                  </a:lnTo>
                </a:path>
                <a:path w="1360170" h="1569085">
                  <a:moveTo>
                    <a:pt x="437429" y="100185"/>
                  </a:moveTo>
                  <a:lnTo>
                    <a:pt x="437429" y="100185"/>
                  </a:lnTo>
                  <a:lnTo>
                    <a:pt x="435461" y="376852"/>
                  </a:lnTo>
                </a:path>
                <a:path w="1360170" h="1569085">
                  <a:moveTo>
                    <a:pt x="411239" y="90776"/>
                  </a:moveTo>
                  <a:lnTo>
                    <a:pt x="411239" y="90776"/>
                  </a:lnTo>
                  <a:lnTo>
                    <a:pt x="409665" y="365482"/>
                  </a:lnTo>
                </a:path>
                <a:path w="1360170" h="1569085">
                  <a:moveTo>
                    <a:pt x="409665" y="367051"/>
                  </a:moveTo>
                  <a:lnTo>
                    <a:pt x="409665" y="367051"/>
                  </a:lnTo>
                  <a:lnTo>
                    <a:pt x="409665" y="365482"/>
                  </a:lnTo>
                </a:path>
                <a:path w="1360170" h="1569085">
                  <a:moveTo>
                    <a:pt x="429556" y="1304478"/>
                  </a:moveTo>
                  <a:lnTo>
                    <a:pt x="429556" y="1304478"/>
                  </a:lnTo>
                  <a:lnTo>
                    <a:pt x="429557" y="1307432"/>
                  </a:lnTo>
                </a:path>
                <a:path w="1360170" h="1569085">
                  <a:moveTo>
                    <a:pt x="429556" y="1299773"/>
                  </a:moveTo>
                  <a:lnTo>
                    <a:pt x="428953" y="1300374"/>
                  </a:lnTo>
                  <a:lnTo>
                    <a:pt x="428559" y="1301734"/>
                  </a:lnTo>
                  <a:lnTo>
                    <a:pt x="428953" y="1303302"/>
                  </a:lnTo>
                  <a:lnTo>
                    <a:pt x="429163" y="1304478"/>
                  </a:lnTo>
                  <a:lnTo>
                    <a:pt x="429556" y="1304478"/>
                  </a:lnTo>
                </a:path>
                <a:path w="1360170" h="1569085">
                  <a:moveTo>
                    <a:pt x="429556" y="1295643"/>
                  </a:moveTo>
                  <a:lnTo>
                    <a:pt x="429556" y="1295643"/>
                  </a:lnTo>
                  <a:lnTo>
                    <a:pt x="429556" y="1299773"/>
                  </a:lnTo>
                </a:path>
                <a:path w="1360170" h="1569085">
                  <a:moveTo>
                    <a:pt x="435461" y="381165"/>
                  </a:moveTo>
                  <a:lnTo>
                    <a:pt x="435461" y="381165"/>
                  </a:lnTo>
                  <a:lnTo>
                    <a:pt x="435461" y="385687"/>
                  </a:lnTo>
                </a:path>
                <a:path w="1360170" h="1569085">
                  <a:moveTo>
                    <a:pt x="435855" y="377244"/>
                  </a:moveTo>
                  <a:lnTo>
                    <a:pt x="435461" y="378029"/>
                  </a:lnTo>
                  <a:lnTo>
                    <a:pt x="435461" y="379597"/>
                  </a:lnTo>
                  <a:lnTo>
                    <a:pt x="435855" y="380564"/>
                  </a:lnTo>
                  <a:lnTo>
                    <a:pt x="436248" y="380564"/>
                  </a:lnTo>
                  <a:lnTo>
                    <a:pt x="435461" y="381165"/>
                  </a:lnTo>
                </a:path>
                <a:path w="1360170" h="1569085">
                  <a:moveTo>
                    <a:pt x="436248" y="377244"/>
                  </a:moveTo>
                  <a:lnTo>
                    <a:pt x="436248" y="377244"/>
                  </a:lnTo>
                  <a:lnTo>
                    <a:pt x="435855" y="377244"/>
                  </a:lnTo>
                </a:path>
                <a:path w="1360170" h="1569085">
                  <a:moveTo>
                    <a:pt x="436248" y="377244"/>
                  </a:moveTo>
                  <a:lnTo>
                    <a:pt x="436248" y="377244"/>
                  </a:lnTo>
                  <a:lnTo>
                    <a:pt x="435461" y="376852"/>
                  </a:lnTo>
                </a:path>
                <a:path w="1360170" h="1569085">
                  <a:moveTo>
                    <a:pt x="437429" y="100185"/>
                  </a:moveTo>
                  <a:lnTo>
                    <a:pt x="437429" y="100185"/>
                  </a:lnTo>
                  <a:lnTo>
                    <a:pt x="434280" y="100185"/>
                  </a:lnTo>
                </a:path>
                <a:path w="1360170" h="1569085">
                  <a:moveTo>
                    <a:pt x="476793" y="98042"/>
                  </a:moveTo>
                  <a:lnTo>
                    <a:pt x="476793" y="98042"/>
                  </a:lnTo>
                  <a:lnTo>
                    <a:pt x="473644" y="98225"/>
                  </a:lnTo>
                </a:path>
                <a:path w="1360170" h="1569085">
                  <a:moveTo>
                    <a:pt x="406909" y="88632"/>
                  </a:moveTo>
                  <a:lnTo>
                    <a:pt x="406909" y="88632"/>
                  </a:lnTo>
                  <a:lnTo>
                    <a:pt x="406909" y="88815"/>
                  </a:lnTo>
                </a:path>
                <a:path w="1360170" h="1569085">
                  <a:moveTo>
                    <a:pt x="434280" y="100185"/>
                  </a:moveTo>
                  <a:lnTo>
                    <a:pt x="434280" y="100185"/>
                  </a:lnTo>
                  <a:lnTo>
                    <a:pt x="406909" y="88815"/>
                  </a:lnTo>
                </a:path>
                <a:path w="1360170" h="1569085">
                  <a:moveTo>
                    <a:pt x="409455" y="365273"/>
                  </a:moveTo>
                  <a:lnTo>
                    <a:pt x="409455" y="365273"/>
                  </a:lnTo>
                  <a:lnTo>
                    <a:pt x="409665" y="365482"/>
                  </a:lnTo>
                </a:path>
                <a:path w="1360170" h="1569085">
                  <a:moveTo>
                    <a:pt x="429557" y="1307432"/>
                  </a:moveTo>
                  <a:lnTo>
                    <a:pt x="429557" y="1307432"/>
                  </a:lnTo>
                  <a:lnTo>
                    <a:pt x="431131" y="1309000"/>
                  </a:lnTo>
                </a:path>
                <a:path w="1360170" h="1569085">
                  <a:moveTo>
                    <a:pt x="429557" y="1308216"/>
                  </a:moveTo>
                  <a:lnTo>
                    <a:pt x="430737" y="1309000"/>
                  </a:lnTo>
                  <a:lnTo>
                    <a:pt x="431131" y="1309000"/>
                  </a:lnTo>
                </a:path>
                <a:path w="1360170" h="1569085">
                  <a:moveTo>
                    <a:pt x="429950" y="1300374"/>
                  </a:moveTo>
                  <a:lnTo>
                    <a:pt x="429163" y="1301159"/>
                  </a:lnTo>
                  <a:lnTo>
                    <a:pt x="429556" y="1302727"/>
                  </a:lnTo>
                  <a:lnTo>
                    <a:pt x="429950" y="1303903"/>
                  </a:lnTo>
                  <a:lnTo>
                    <a:pt x="429556" y="1304478"/>
                  </a:lnTo>
                </a:path>
                <a:path w="1360170" h="1569085">
                  <a:moveTo>
                    <a:pt x="429950" y="1300374"/>
                  </a:moveTo>
                  <a:lnTo>
                    <a:pt x="429556" y="1299773"/>
                  </a:lnTo>
                </a:path>
                <a:path w="1360170" h="1569085">
                  <a:moveTo>
                    <a:pt x="431708" y="1295461"/>
                  </a:moveTo>
                  <a:lnTo>
                    <a:pt x="431708" y="1295461"/>
                  </a:lnTo>
                  <a:lnTo>
                    <a:pt x="429556" y="1295643"/>
                  </a:lnTo>
                </a:path>
                <a:path w="1360170" h="1569085">
                  <a:moveTo>
                    <a:pt x="431525" y="1295068"/>
                  </a:moveTo>
                  <a:lnTo>
                    <a:pt x="431525" y="1295068"/>
                  </a:lnTo>
                  <a:lnTo>
                    <a:pt x="431708" y="1295461"/>
                  </a:lnTo>
                </a:path>
                <a:path w="1360170" h="1569085">
                  <a:moveTo>
                    <a:pt x="437823" y="385687"/>
                  </a:moveTo>
                  <a:lnTo>
                    <a:pt x="437823" y="385687"/>
                  </a:lnTo>
                  <a:lnTo>
                    <a:pt x="435461" y="385687"/>
                  </a:lnTo>
                </a:path>
                <a:path w="1360170" h="1569085">
                  <a:moveTo>
                    <a:pt x="446877" y="376852"/>
                  </a:moveTo>
                  <a:lnTo>
                    <a:pt x="446483" y="377819"/>
                  </a:lnTo>
                  <a:lnTo>
                    <a:pt x="446483" y="379388"/>
                  </a:lnTo>
                  <a:lnTo>
                    <a:pt x="447270" y="380381"/>
                  </a:lnTo>
                </a:path>
                <a:path w="1360170" h="1569085">
                  <a:moveTo>
                    <a:pt x="436248" y="380564"/>
                  </a:moveTo>
                  <a:lnTo>
                    <a:pt x="436248" y="380564"/>
                  </a:lnTo>
                  <a:lnTo>
                    <a:pt x="447270" y="380381"/>
                  </a:lnTo>
                </a:path>
                <a:path w="1360170" h="1569085">
                  <a:moveTo>
                    <a:pt x="436248" y="377244"/>
                  </a:moveTo>
                  <a:lnTo>
                    <a:pt x="436248" y="377244"/>
                  </a:lnTo>
                  <a:lnTo>
                    <a:pt x="447270" y="376852"/>
                  </a:lnTo>
                </a:path>
                <a:path w="1360170" h="1569085">
                  <a:moveTo>
                    <a:pt x="434280" y="93337"/>
                  </a:moveTo>
                  <a:lnTo>
                    <a:pt x="434280" y="93337"/>
                  </a:lnTo>
                  <a:lnTo>
                    <a:pt x="434280" y="100185"/>
                  </a:lnTo>
                </a:path>
                <a:path w="1360170" h="1569085">
                  <a:moveTo>
                    <a:pt x="434280" y="93337"/>
                  </a:moveTo>
                  <a:lnTo>
                    <a:pt x="434280" y="93337"/>
                  </a:lnTo>
                  <a:lnTo>
                    <a:pt x="407093" y="81967"/>
                  </a:lnTo>
                </a:path>
                <a:path w="1360170" h="1569085">
                  <a:moveTo>
                    <a:pt x="406909" y="88815"/>
                  </a:moveTo>
                  <a:lnTo>
                    <a:pt x="406909" y="88815"/>
                  </a:lnTo>
                  <a:lnTo>
                    <a:pt x="407093" y="81967"/>
                  </a:lnTo>
                </a:path>
                <a:path w="1360170" h="1569085">
                  <a:moveTo>
                    <a:pt x="406909" y="81575"/>
                  </a:moveTo>
                  <a:lnTo>
                    <a:pt x="406909" y="81575"/>
                  </a:lnTo>
                  <a:lnTo>
                    <a:pt x="407093" y="81967"/>
                  </a:lnTo>
                </a:path>
                <a:path w="1360170" h="1569085">
                  <a:moveTo>
                    <a:pt x="409061" y="81366"/>
                  </a:moveTo>
                  <a:lnTo>
                    <a:pt x="407486" y="81366"/>
                  </a:lnTo>
                  <a:lnTo>
                    <a:pt x="406909" y="81575"/>
                  </a:lnTo>
                </a:path>
                <a:path w="1360170" h="1569085">
                  <a:moveTo>
                    <a:pt x="409061" y="81366"/>
                  </a:moveTo>
                  <a:lnTo>
                    <a:pt x="409061" y="81366"/>
                  </a:lnTo>
                  <a:lnTo>
                    <a:pt x="424833" y="80399"/>
                  </a:lnTo>
                </a:path>
                <a:path w="1360170" h="1569085">
                  <a:moveTo>
                    <a:pt x="476793" y="90985"/>
                  </a:moveTo>
                  <a:lnTo>
                    <a:pt x="476793" y="90985"/>
                  </a:lnTo>
                  <a:lnTo>
                    <a:pt x="476793" y="98042"/>
                  </a:lnTo>
                </a:path>
                <a:path w="1360170" h="1569085">
                  <a:moveTo>
                    <a:pt x="457898" y="83143"/>
                  </a:moveTo>
                  <a:lnTo>
                    <a:pt x="457898" y="83143"/>
                  </a:lnTo>
                  <a:lnTo>
                    <a:pt x="476793" y="90985"/>
                  </a:lnTo>
                </a:path>
                <a:path w="1360170" h="1569085">
                  <a:moveTo>
                    <a:pt x="473644" y="98225"/>
                  </a:moveTo>
                  <a:lnTo>
                    <a:pt x="473644" y="98225"/>
                  </a:lnTo>
                  <a:lnTo>
                    <a:pt x="471676" y="366842"/>
                  </a:lnTo>
                </a:path>
                <a:path w="1360170" h="1569085">
                  <a:moveTo>
                    <a:pt x="444121" y="1308216"/>
                  </a:moveTo>
                  <a:lnTo>
                    <a:pt x="444121" y="1308216"/>
                  </a:lnTo>
                  <a:lnTo>
                    <a:pt x="431131" y="1309000"/>
                  </a:lnTo>
                </a:path>
                <a:path w="1360170" h="1569085">
                  <a:moveTo>
                    <a:pt x="440972" y="1299773"/>
                  </a:moveTo>
                  <a:lnTo>
                    <a:pt x="440185" y="1300766"/>
                  </a:lnTo>
                  <a:lnTo>
                    <a:pt x="440578" y="1302727"/>
                  </a:lnTo>
                  <a:lnTo>
                    <a:pt x="440972" y="1303302"/>
                  </a:lnTo>
                </a:path>
                <a:path w="1360170" h="1569085">
                  <a:moveTo>
                    <a:pt x="429950" y="1303903"/>
                  </a:moveTo>
                  <a:lnTo>
                    <a:pt x="429950" y="1303903"/>
                  </a:lnTo>
                  <a:lnTo>
                    <a:pt x="440972" y="1303302"/>
                  </a:lnTo>
                </a:path>
                <a:path w="1360170" h="1569085">
                  <a:moveTo>
                    <a:pt x="429950" y="1300374"/>
                  </a:moveTo>
                  <a:lnTo>
                    <a:pt x="429950" y="1300374"/>
                  </a:lnTo>
                  <a:lnTo>
                    <a:pt x="440972" y="1299773"/>
                  </a:lnTo>
                </a:path>
                <a:path w="1360170" h="1569085">
                  <a:moveTo>
                    <a:pt x="431708" y="1291331"/>
                  </a:moveTo>
                  <a:lnTo>
                    <a:pt x="431708" y="1291331"/>
                  </a:lnTo>
                  <a:lnTo>
                    <a:pt x="431708" y="1295461"/>
                  </a:lnTo>
                </a:path>
                <a:path w="1360170" h="1569085">
                  <a:moveTo>
                    <a:pt x="437823" y="389790"/>
                  </a:moveTo>
                  <a:lnTo>
                    <a:pt x="437823" y="389790"/>
                  </a:lnTo>
                  <a:lnTo>
                    <a:pt x="437429" y="389398"/>
                  </a:lnTo>
                </a:path>
                <a:path w="1360170" h="1569085">
                  <a:moveTo>
                    <a:pt x="437823" y="385687"/>
                  </a:moveTo>
                  <a:lnTo>
                    <a:pt x="437823" y="385687"/>
                  </a:lnTo>
                  <a:lnTo>
                    <a:pt x="437823" y="389790"/>
                  </a:lnTo>
                </a:path>
                <a:path w="1360170" h="1569085">
                  <a:moveTo>
                    <a:pt x="447270" y="380381"/>
                  </a:moveTo>
                  <a:lnTo>
                    <a:pt x="447270" y="380381"/>
                  </a:lnTo>
                  <a:lnTo>
                    <a:pt x="447270" y="376852"/>
                  </a:lnTo>
                </a:path>
                <a:path w="1360170" h="1569085">
                  <a:moveTo>
                    <a:pt x="476793" y="90985"/>
                  </a:moveTo>
                  <a:lnTo>
                    <a:pt x="476793" y="90985"/>
                  </a:lnTo>
                  <a:lnTo>
                    <a:pt x="434280" y="93337"/>
                  </a:lnTo>
                </a:path>
                <a:path w="1360170" h="1569085">
                  <a:moveTo>
                    <a:pt x="478368" y="373324"/>
                  </a:moveTo>
                  <a:lnTo>
                    <a:pt x="477764" y="373324"/>
                  </a:lnTo>
                  <a:lnTo>
                    <a:pt x="475796" y="372540"/>
                  </a:lnTo>
                  <a:lnTo>
                    <a:pt x="474825" y="372148"/>
                  </a:lnTo>
                  <a:lnTo>
                    <a:pt x="474615" y="372148"/>
                  </a:lnTo>
                  <a:lnTo>
                    <a:pt x="473644" y="371755"/>
                  </a:lnTo>
                </a:path>
                <a:path w="1360170" h="1569085">
                  <a:moveTo>
                    <a:pt x="478368" y="373324"/>
                  </a:moveTo>
                  <a:lnTo>
                    <a:pt x="477974" y="373324"/>
                  </a:lnTo>
                  <a:lnTo>
                    <a:pt x="477187" y="373324"/>
                  </a:lnTo>
                  <a:lnTo>
                    <a:pt x="476399" y="373324"/>
                  </a:lnTo>
                  <a:lnTo>
                    <a:pt x="475796" y="373115"/>
                  </a:lnTo>
                </a:path>
                <a:path w="1360170" h="1569085">
                  <a:moveTo>
                    <a:pt x="471676" y="366842"/>
                  </a:moveTo>
                  <a:lnTo>
                    <a:pt x="472069" y="368619"/>
                  </a:lnTo>
                  <a:lnTo>
                    <a:pt x="472647" y="370187"/>
                  </a:lnTo>
                  <a:lnTo>
                    <a:pt x="473644" y="371755"/>
                  </a:lnTo>
                  <a:lnTo>
                    <a:pt x="474825" y="372723"/>
                  </a:lnTo>
                  <a:lnTo>
                    <a:pt x="475612" y="373115"/>
                  </a:lnTo>
                </a:path>
                <a:path w="1360170" h="1569085">
                  <a:moveTo>
                    <a:pt x="445879" y="1306438"/>
                  </a:moveTo>
                  <a:lnTo>
                    <a:pt x="445879" y="1306438"/>
                  </a:lnTo>
                  <a:lnTo>
                    <a:pt x="444121" y="1308216"/>
                  </a:lnTo>
                </a:path>
                <a:path w="1360170" h="1569085">
                  <a:moveTo>
                    <a:pt x="440972" y="1303302"/>
                  </a:moveTo>
                  <a:lnTo>
                    <a:pt x="440972" y="1303302"/>
                  </a:lnTo>
                  <a:lnTo>
                    <a:pt x="440972" y="1299773"/>
                  </a:lnTo>
                </a:path>
                <a:path w="1360170" h="1569085">
                  <a:moveTo>
                    <a:pt x="431708" y="1291331"/>
                  </a:moveTo>
                  <a:lnTo>
                    <a:pt x="431708" y="1291331"/>
                  </a:lnTo>
                  <a:lnTo>
                    <a:pt x="429556" y="1291331"/>
                  </a:lnTo>
                </a:path>
                <a:path w="1360170" h="1569085">
                  <a:moveTo>
                    <a:pt x="437823" y="389790"/>
                  </a:moveTo>
                  <a:lnTo>
                    <a:pt x="437823" y="389790"/>
                  </a:lnTo>
                  <a:lnTo>
                    <a:pt x="435461" y="389790"/>
                  </a:lnTo>
                </a:path>
                <a:path w="1360170" h="1569085">
                  <a:moveTo>
                    <a:pt x="1331960" y="331765"/>
                  </a:moveTo>
                  <a:lnTo>
                    <a:pt x="1329992" y="330772"/>
                  </a:lnTo>
                  <a:lnTo>
                    <a:pt x="1328811" y="330589"/>
                  </a:lnTo>
                  <a:lnTo>
                    <a:pt x="1327027" y="329596"/>
                  </a:lnTo>
                  <a:lnTo>
                    <a:pt x="1325662" y="329203"/>
                  </a:lnTo>
                  <a:lnTo>
                    <a:pt x="1324665" y="329203"/>
                  </a:lnTo>
                  <a:lnTo>
                    <a:pt x="1324455" y="328811"/>
                  </a:lnTo>
                  <a:lnTo>
                    <a:pt x="1322880" y="328811"/>
                  </a:lnTo>
                  <a:lnTo>
                    <a:pt x="1321306" y="328027"/>
                  </a:lnTo>
                  <a:lnTo>
                    <a:pt x="1319731" y="327844"/>
                  </a:lnTo>
                  <a:lnTo>
                    <a:pt x="1318944" y="327635"/>
                  </a:lnTo>
                  <a:lnTo>
                    <a:pt x="1317763" y="327635"/>
                  </a:lnTo>
                  <a:lnTo>
                    <a:pt x="1317186" y="327243"/>
                  </a:lnTo>
                  <a:lnTo>
                    <a:pt x="1314220" y="327452"/>
                  </a:lnTo>
                  <a:lnTo>
                    <a:pt x="1315795" y="326851"/>
                  </a:lnTo>
                  <a:lnTo>
                    <a:pt x="1312646" y="327060"/>
                  </a:lnTo>
                  <a:lnTo>
                    <a:pt x="1312068" y="326668"/>
                  </a:lnTo>
                  <a:lnTo>
                    <a:pt x="1311465" y="326668"/>
                  </a:lnTo>
                  <a:lnTo>
                    <a:pt x="1310100" y="326668"/>
                  </a:lnTo>
                  <a:lnTo>
                    <a:pt x="1308526" y="326668"/>
                  </a:lnTo>
                  <a:lnTo>
                    <a:pt x="1307135" y="326668"/>
                  </a:lnTo>
                  <a:lnTo>
                    <a:pt x="1305560" y="326668"/>
                  </a:lnTo>
                </a:path>
                <a:path w="1360170" h="1569085">
                  <a:moveTo>
                    <a:pt x="1331960" y="331765"/>
                  </a:moveTo>
                  <a:lnTo>
                    <a:pt x="1331960" y="331765"/>
                  </a:lnTo>
                  <a:lnTo>
                    <a:pt x="478368" y="373324"/>
                  </a:lnTo>
                </a:path>
                <a:path w="1360170" h="1569085">
                  <a:moveTo>
                    <a:pt x="445879" y="1304870"/>
                  </a:moveTo>
                  <a:lnTo>
                    <a:pt x="445879" y="1304870"/>
                  </a:lnTo>
                  <a:lnTo>
                    <a:pt x="445879" y="1306438"/>
                  </a:lnTo>
                </a:path>
                <a:path w="1360170" h="1569085">
                  <a:moveTo>
                    <a:pt x="429556" y="1286626"/>
                  </a:moveTo>
                  <a:lnTo>
                    <a:pt x="429556" y="1286626"/>
                  </a:lnTo>
                  <a:lnTo>
                    <a:pt x="429556" y="1291331"/>
                  </a:lnTo>
                </a:path>
                <a:path w="1360170" h="1569085">
                  <a:moveTo>
                    <a:pt x="435461" y="389790"/>
                  </a:moveTo>
                  <a:lnTo>
                    <a:pt x="435461" y="389790"/>
                  </a:lnTo>
                  <a:lnTo>
                    <a:pt x="435461" y="394495"/>
                  </a:lnTo>
                </a:path>
                <a:path w="1360170" h="1569085">
                  <a:moveTo>
                    <a:pt x="1331960" y="329805"/>
                  </a:moveTo>
                  <a:lnTo>
                    <a:pt x="1331960" y="329805"/>
                  </a:lnTo>
                  <a:lnTo>
                    <a:pt x="1331960" y="331765"/>
                  </a:lnTo>
                </a:path>
                <a:path w="1360170" h="1569085">
                  <a:moveTo>
                    <a:pt x="1325662" y="1261534"/>
                  </a:moveTo>
                  <a:lnTo>
                    <a:pt x="1325662" y="1261534"/>
                  </a:lnTo>
                  <a:lnTo>
                    <a:pt x="1325662" y="1263494"/>
                  </a:lnTo>
                </a:path>
                <a:path w="1360170" h="1569085">
                  <a:moveTo>
                    <a:pt x="1322093" y="1261926"/>
                  </a:moveTo>
                  <a:lnTo>
                    <a:pt x="1324061" y="1262710"/>
                  </a:lnTo>
                  <a:lnTo>
                    <a:pt x="1324665" y="1262710"/>
                  </a:lnTo>
                  <a:lnTo>
                    <a:pt x="1325662" y="1263102"/>
                  </a:lnTo>
                  <a:lnTo>
                    <a:pt x="1325662" y="1263494"/>
                  </a:lnTo>
                </a:path>
                <a:path w="1360170" h="1569085">
                  <a:moveTo>
                    <a:pt x="1331960" y="329805"/>
                  </a:moveTo>
                  <a:lnTo>
                    <a:pt x="1331357" y="329805"/>
                  </a:lnTo>
                  <a:lnTo>
                    <a:pt x="1328811" y="328628"/>
                  </a:lnTo>
                  <a:lnTo>
                    <a:pt x="1328208" y="328628"/>
                  </a:lnTo>
                  <a:lnTo>
                    <a:pt x="1326843" y="327844"/>
                  </a:lnTo>
                  <a:lnTo>
                    <a:pt x="1326239" y="327844"/>
                  </a:lnTo>
                  <a:lnTo>
                    <a:pt x="1325058" y="327243"/>
                  </a:lnTo>
                  <a:lnTo>
                    <a:pt x="1324455" y="327243"/>
                  </a:lnTo>
                  <a:lnTo>
                    <a:pt x="1323484" y="327060"/>
                  </a:lnTo>
                  <a:lnTo>
                    <a:pt x="1323090" y="327060"/>
                  </a:lnTo>
                  <a:lnTo>
                    <a:pt x="1322093" y="326668"/>
                  </a:lnTo>
                  <a:lnTo>
                    <a:pt x="1321516" y="326668"/>
                  </a:lnTo>
                  <a:lnTo>
                    <a:pt x="1320912" y="326276"/>
                  </a:lnTo>
                  <a:lnTo>
                    <a:pt x="1320335" y="326276"/>
                  </a:lnTo>
                  <a:lnTo>
                    <a:pt x="1319731" y="326067"/>
                  </a:lnTo>
                  <a:lnTo>
                    <a:pt x="1318367" y="326067"/>
                  </a:lnTo>
                  <a:lnTo>
                    <a:pt x="1317763" y="325675"/>
                  </a:lnTo>
                  <a:lnTo>
                    <a:pt x="1316582" y="325675"/>
                  </a:lnTo>
                  <a:lnTo>
                    <a:pt x="1315795" y="325492"/>
                  </a:lnTo>
                  <a:lnTo>
                    <a:pt x="1314614" y="325492"/>
                  </a:lnTo>
                  <a:lnTo>
                    <a:pt x="1314037" y="325100"/>
                  </a:lnTo>
                  <a:lnTo>
                    <a:pt x="1310284" y="325100"/>
                  </a:lnTo>
                  <a:lnTo>
                    <a:pt x="1307738" y="325100"/>
                  </a:lnTo>
                  <a:lnTo>
                    <a:pt x="1305167" y="325100"/>
                  </a:lnTo>
                  <a:lnTo>
                    <a:pt x="1302621" y="325100"/>
                  </a:lnTo>
                  <a:lnTo>
                    <a:pt x="1302017" y="325492"/>
                  </a:lnTo>
                  <a:lnTo>
                    <a:pt x="1300836" y="325492"/>
                  </a:lnTo>
                  <a:lnTo>
                    <a:pt x="1300049" y="325675"/>
                  </a:lnTo>
                  <a:lnTo>
                    <a:pt x="1298868" y="325675"/>
                  </a:lnTo>
                  <a:lnTo>
                    <a:pt x="1298291" y="326067"/>
                  </a:lnTo>
                  <a:lnTo>
                    <a:pt x="1296900" y="326067"/>
                  </a:lnTo>
                  <a:lnTo>
                    <a:pt x="1295929" y="326459"/>
                  </a:lnTo>
                  <a:lnTo>
                    <a:pt x="1294748" y="326668"/>
                  </a:lnTo>
                  <a:lnTo>
                    <a:pt x="1293567" y="327060"/>
                  </a:lnTo>
                  <a:lnTo>
                    <a:pt x="1293174" y="327060"/>
                  </a:lnTo>
                  <a:lnTo>
                    <a:pt x="1292570" y="327243"/>
                  </a:lnTo>
                  <a:lnTo>
                    <a:pt x="1291993" y="327243"/>
                  </a:lnTo>
                  <a:lnTo>
                    <a:pt x="1291599" y="327635"/>
                  </a:lnTo>
                </a:path>
                <a:path w="1360170" h="1569085">
                  <a:moveTo>
                    <a:pt x="1325662" y="1261534"/>
                  </a:moveTo>
                  <a:lnTo>
                    <a:pt x="1325662" y="1261534"/>
                  </a:lnTo>
                  <a:lnTo>
                    <a:pt x="445879" y="1304870"/>
                  </a:lnTo>
                </a:path>
                <a:path w="1360170" h="1569085">
                  <a:moveTo>
                    <a:pt x="431131" y="1284666"/>
                  </a:moveTo>
                  <a:lnTo>
                    <a:pt x="431131" y="1284666"/>
                  </a:lnTo>
                  <a:lnTo>
                    <a:pt x="429556" y="1286626"/>
                  </a:lnTo>
                </a:path>
                <a:path w="1360170" h="1569085">
                  <a:moveTo>
                    <a:pt x="429556" y="1284091"/>
                  </a:moveTo>
                  <a:lnTo>
                    <a:pt x="430737" y="1284666"/>
                  </a:lnTo>
                  <a:lnTo>
                    <a:pt x="431131" y="1284666"/>
                  </a:lnTo>
                </a:path>
                <a:path w="1360170" h="1569085">
                  <a:moveTo>
                    <a:pt x="437036" y="396273"/>
                  </a:moveTo>
                  <a:lnTo>
                    <a:pt x="437036" y="396273"/>
                  </a:lnTo>
                  <a:lnTo>
                    <a:pt x="435461" y="394495"/>
                  </a:lnTo>
                </a:path>
                <a:path w="1360170" h="1569085">
                  <a:moveTo>
                    <a:pt x="437036" y="396273"/>
                  </a:moveTo>
                  <a:lnTo>
                    <a:pt x="435855" y="395671"/>
                  </a:lnTo>
                  <a:lnTo>
                    <a:pt x="435461" y="395279"/>
                  </a:lnTo>
                </a:path>
                <a:path w="1360170" h="1569085">
                  <a:moveTo>
                    <a:pt x="1331960" y="329805"/>
                  </a:moveTo>
                  <a:lnTo>
                    <a:pt x="1333535" y="328236"/>
                  </a:lnTo>
                  <a:lnTo>
                    <a:pt x="1331567" y="327243"/>
                  </a:lnTo>
                  <a:lnTo>
                    <a:pt x="1330569" y="326851"/>
                  </a:lnTo>
                  <a:lnTo>
                    <a:pt x="1328208" y="326276"/>
                  </a:lnTo>
                  <a:lnTo>
                    <a:pt x="1327237" y="325675"/>
                  </a:lnTo>
                  <a:lnTo>
                    <a:pt x="1326633" y="325675"/>
                  </a:lnTo>
                  <a:lnTo>
                    <a:pt x="1325268" y="325100"/>
                  </a:lnTo>
                  <a:lnTo>
                    <a:pt x="1324061" y="325100"/>
                  </a:lnTo>
                  <a:lnTo>
                    <a:pt x="1322880" y="324499"/>
                  </a:lnTo>
                  <a:lnTo>
                    <a:pt x="1321516" y="324499"/>
                  </a:lnTo>
                  <a:lnTo>
                    <a:pt x="1320518" y="324107"/>
                  </a:lnTo>
                  <a:lnTo>
                    <a:pt x="1320335" y="324107"/>
                  </a:lnTo>
                  <a:lnTo>
                    <a:pt x="1319338" y="323924"/>
                  </a:lnTo>
                  <a:lnTo>
                    <a:pt x="1315217" y="323323"/>
                  </a:lnTo>
                  <a:lnTo>
                    <a:pt x="1312252" y="323140"/>
                  </a:lnTo>
                  <a:lnTo>
                    <a:pt x="1307922" y="323140"/>
                  </a:lnTo>
                  <a:lnTo>
                    <a:pt x="1307135" y="323140"/>
                  </a:lnTo>
                  <a:lnTo>
                    <a:pt x="1305167" y="323140"/>
                  </a:lnTo>
                  <a:lnTo>
                    <a:pt x="1304589" y="323532"/>
                  </a:lnTo>
                  <a:lnTo>
                    <a:pt x="1302017" y="323532"/>
                  </a:lnTo>
                  <a:lnTo>
                    <a:pt x="1301440" y="323924"/>
                  </a:lnTo>
                  <a:lnTo>
                    <a:pt x="1300049" y="323924"/>
                  </a:lnTo>
                  <a:lnTo>
                    <a:pt x="1299472" y="324107"/>
                  </a:lnTo>
                  <a:lnTo>
                    <a:pt x="1298868" y="324107"/>
                  </a:lnTo>
                  <a:lnTo>
                    <a:pt x="1298291" y="324499"/>
                  </a:lnTo>
                  <a:lnTo>
                    <a:pt x="1297687" y="324499"/>
                  </a:lnTo>
                  <a:lnTo>
                    <a:pt x="1296900" y="324708"/>
                  </a:lnTo>
                  <a:lnTo>
                    <a:pt x="1296323" y="324708"/>
                  </a:lnTo>
                  <a:lnTo>
                    <a:pt x="1295719" y="325100"/>
                  </a:lnTo>
                  <a:lnTo>
                    <a:pt x="1295142" y="325100"/>
                  </a:lnTo>
                  <a:lnTo>
                    <a:pt x="1294538" y="325492"/>
                  </a:lnTo>
                  <a:lnTo>
                    <a:pt x="1293751" y="325492"/>
                  </a:lnTo>
                  <a:lnTo>
                    <a:pt x="1293174" y="325675"/>
                  </a:lnTo>
                  <a:lnTo>
                    <a:pt x="1292570" y="325675"/>
                  </a:lnTo>
                  <a:lnTo>
                    <a:pt x="1290208" y="327060"/>
                  </a:lnTo>
                  <a:lnTo>
                    <a:pt x="1291993" y="325675"/>
                  </a:lnTo>
                  <a:lnTo>
                    <a:pt x="1289421" y="327060"/>
                  </a:lnTo>
                  <a:lnTo>
                    <a:pt x="1288844" y="327243"/>
                  </a:lnTo>
                  <a:lnTo>
                    <a:pt x="1288240" y="327243"/>
                  </a:lnTo>
                  <a:lnTo>
                    <a:pt x="1287453" y="327635"/>
                  </a:lnTo>
                </a:path>
                <a:path w="1360170" h="1569085">
                  <a:moveTo>
                    <a:pt x="1325662" y="1263494"/>
                  </a:moveTo>
                  <a:lnTo>
                    <a:pt x="1325662" y="1263494"/>
                  </a:lnTo>
                  <a:lnTo>
                    <a:pt x="1327237" y="1265063"/>
                  </a:lnTo>
                </a:path>
                <a:path w="1360170" h="1569085">
                  <a:moveTo>
                    <a:pt x="1320912" y="1261926"/>
                  </a:moveTo>
                  <a:lnTo>
                    <a:pt x="1321516" y="1262135"/>
                  </a:lnTo>
                  <a:lnTo>
                    <a:pt x="1323274" y="1263102"/>
                  </a:lnTo>
                  <a:lnTo>
                    <a:pt x="1324875" y="1263886"/>
                  </a:lnTo>
                  <a:lnTo>
                    <a:pt x="1326633" y="1264670"/>
                  </a:lnTo>
                  <a:lnTo>
                    <a:pt x="1327237" y="1265063"/>
                  </a:lnTo>
                </a:path>
                <a:path w="1360170" h="1569085">
                  <a:moveTo>
                    <a:pt x="444305" y="1284091"/>
                  </a:moveTo>
                  <a:lnTo>
                    <a:pt x="444305" y="1284091"/>
                  </a:lnTo>
                  <a:lnTo>
                    <a:pt x="431131" y="1284666"/>
                  </a:lnTo>
                </a:path>
                <a:path w="1360170" h="1569085">
                  <a:moveTo>
                    <a:pt x="429556" y="1276040"/>
                  </a:moveTo>
                  <a:lnTo>
                    <a:pt x="430134" y="1276641"/>
                  </a:lnTo>
                  <a:lnTo>
                    <a:pt x="434674" y="1279177"/>
                  </a:lnTo>
                  <a:lnTo>
                    <a:pt x="438794" y="1282130"/>
                  </a:lnTo>
                  <a:lnTo>
                    <a:pt x="443727" y="1283882"/>
                  </a:lnTo>
                  <a:lnTo>
                    <a:pt x="444305" y="1284091"/>
                  </a:lnTo>
                </a:path>
                <a:path w="1360170" h="1569085">
                  <a:moveTo>
                    <a:pt x="450419" y="395279"/>
                  </a:moveTo>
                  <a:lnTo>
                    <a:pt x="450419" y="395279"/>
                  </a:lnTo>
                  <a:lnTo>
                    <a:pt x="437036" y="396273"/>
                  </a:lnTo>
                </a:path>
                <a:path w="1360170" h="1569085">
                  <a:moveTo>
                    <a:pt x="1346709" y="327635"/>
                  </a:moveTo>
                  <a:lnTo>
                    <a:pt x="1346709" y="327635"/>
                  </a:lnTo>
                  <a:lnTo>
                    <a:pt x="1333535" y="328236"/>
                  </a:lnTo>
                </a:path>
                <a:path w="1360170" h="1569085">
                  <a:moveTo>
                    <a:pt x="1346709" y="327635"/>
                  </a:moveTo>
                  <a:lnTo>
                    <a:pt x="1344163" y="326276"/>
                  </a:lnTo>
                  <a:lnTo>
                    <a:pt x="1343559" y="326276"/>
                  </a:lnTo>
                  <a:lnTo>
                    <a:pt x="1341801" y="325492"/>
                  </a:lnTo>
                  <a:lnTo>
                    <a:pt x="1341014" y="325492"/>
                  </a:lnTo>
                  <a:lnTo>
                    <a:pt x="1340410" y="325100"/>
                  </a:lnTo>
                  <a:lnTo>
                    <a:pt x="1339439" y="325100"/>
                  </a:lnTo>
                  <a:lnTo>
                    <a:pt x="1339229" y="324708"/>
                  </a:lnTo>
                  <a:lnTo>
                    <a:pt x="1338258" y="324499"/>
                  </a:lnTo>
                  <a:lnTo>
                    <a:pt x="1337655" y="324499"/>
                  </a:lnTo>
                  <a:lnTo>
                    <a:pt x="1337077" y="324107"/>
                  </a:lnTo>
                  <a:lnTo>
                    <a:pt x="1336290" y="324107"/>
                  </a:lnTo>
                  <a:lnTo>
                    <a:pt x="1335687" y="323924"/>
                  </a:lnTo>
                  <a:lnTo>
                    <a:pt x="1335109" y="323924"/>
                  </a:lnTo>
                  <a:lnTo>
                    <a:pt x="1334506" y="323532"/>
                  </a:lnTo>
                  <a:lnTo>
                    <a:pt x="1333141" y="323532"/>
                  </a:lnTo>
                  <a:lnTo>
                    <a:pt x="1332538" y="323140"/>
                  </a:lnTo>
                  <a:lnTo>
                    <a:pt x="1331173" y="323140"/>
                  </a:lnTo>
                  <a:lnTo>
                    <a:pt x="1329598" y="323140"/>
                  </a:lnTo>
                  <a:lnTo>
                    <a:pt x="1328208" y="322538"/>
                  </a:lnTo>
                  <a:lnTo>
                    <a:pt x="1326843" y="322538"/>
                  </a:lnTo>
                  <a:lnTo>
                    <a:pt x="1325452" y="322538"/>
                  </a:lnTo>
                  <a:lnTo>
                    <a:pt x="1324061" y="322538"/>
                  </a:lnTo>
                  <a:lnTo>
                    <a:pt x="1322487" y="322538"/>
                  </a:lnTo>
                  <a:lnTo>
                    <a:pt x="1320335" y="322538"/>
                  </a:lnTo>
                </a:path>
                <a:path w="1360170" h="1569085">
                  <a:moveTo>
                    <a:pt x="1340410" y="1264278"/>
                  </a:moveTo>
                  <a:lnTo>
                    <a:pt x="1340410" y="1264278"/>
                  </a:lnTo>
                  <a:lnTo>
                    <a:pt x="1327237" y="1265063"/>
                  </a:lnTo>
                </a:path>
                <a:path w="1360170" h="1569085">
                  <a:moveTo>
                    <a:pt x="444305" y="1284091"/>
                  </a:moveTo>
                  <a:lnTo>
                    <a:pt x="444305" y="1284091"/>
                  </a:lnTo>
                  <a:lnTo>
                    <a:pt x="445879" y="1285659"/>
                  </a:lnTo>
                </a:path>
                <a:path w="1360170" h="1569085">
                  <a:moveTo>
                    <a:pt x="450419" y="395279"/>
                  </a:moveTo>
                  <a:lnTo>
                    <a:pt x="450419" y="395279"/>
                  </a:lnTo>
                  <a:lnTo>
                    <a:pt x="451994" y="393711"/>
                  </a:lnTo>
                </a:path>
                <a:path w="1360170" h="1569085">
                  <a:moveTo>
                    <a:pt x="461441" y="372540"/>
                  </a:moveTo>
                  <a:lnTo>
                    <a:pt x="461441" y="372540"/>
                  </a:lnTo>
                  <a:lnTo>
                    <a:pt x="461441" y="371546"/>
                  </a:lnTo>
                </a:path>
                <a:path w="1360170" h="1569085">
                  <a:moveTo>
                    <a:pt x="462019" y="372148"/>
                  </a:moveTo>
                  <a:lnTo>
                    <a:pt x="462019" y="371755"/>
                  </a:lnTo>
                  <a:lnTo>
                    <a:pt x="461441" y="371546"/>
                  </a:lnTo>
                </a:path>
                <a:path w="1360170" h="1569085">
                  <a:moveTo>
                    <a:pt x="462019" y="372148"/>
                  </a:moveTo>
                  <a:lnTo>
                    <a:pt x="461625" y="372148"/>
                  </a:lnTo>
                  <a:lnTo>
                    <a:pt x="461625" y="372540"/>
                  </a:lnTo>
                  <a:lnTo>
                    <a:pt x="461048" y="372540"/>
                  </a:lnTo>
                  <a:lnTo>
                    <a:pt x="460654" y="372723"/>
                  </a:lnTo>
                  <a:lnTo>
                    <a:pt x="459867" y="372723"/>
                  </a:lnTo>
                  <a:lnTo>
                    <a:pt x="459079" y="373115"/>
                  </a:lnTo>
                  <a:lnTo>
                    <a:pt x="458476" y="373115"/>
                  </a:lnTo>
                  <a:lnTo>
                    <a:pt x="457505" y="373324"/>
                  </a:lnTo>
                  <a:lnTo>
                    <a:pt x="455327" y="373324"/>
                  </a:lnTo>
                  <a:lnTo>
                    <a:pt x="454146" y="373716"/>
                  </a:lnTo>
                  <a:lnTo>
                    <a:pt x="451994" y="373716"/>
                  </a:lnTo>
                </a:path>
                <a:path w="1360170" h="1569085">
                  <a:moveTo>
                    <a:pt x="447848" y="370187"/>
                  </a:moveTo>
                  <a:lnTo>
                    <a:pt x="441549" y="370187"/>
                  </a:lnTo>
                  <a:lnTo>
                    <a:pt x="440185" y="369978"/>
                  </a:lnTo>
                  <a:lnTo>
                    <a:pt x="439004" y="369978"/>
                  </a:lnTo>
                </a:path>
                <a:path w="1360170" h="1569085">
                  <a:moveTo>
                    <a:pt x="1348283" y="329203"/>
                  </a:moveTo>
                  <a:lnTo>
                    <a:pt x="1348283" y="329203"/>
                  </a:lnTo>
                  <a:lnTo>
                    <a:pt x="1346709" y="327635"/>
                  </a:lnTo>
                </a:path>
                <a:path w="1360170" h="1569085">
                  <a:moveTo>
                    <a:pt x="1341985" y="1262527"/>
                  </a:moveTo>
                  <a:lnTo>
                    <a:pt x="1341985" y="1262527"/>
                  </a:lnTo>
                  <a:lnTo>
                    <a:pt x="1340410" y="1264278"/>
                  </a:lnTo>
                </a:path>
                <a:path w="1360170" h="1569085">
                  <a:moveTo>
                    <a:pt x="445879" y="1285659"/>
                  </a:moveTo>
                  <a:lnTo>
                    <a:pt x="445879" y="1285659"/>
                  </a:lnTo>
                  <a:lnTo>
                    <a:pt x="445879" y="1295068"/>
                  </a:lnTo>
                </a:path>
                <a:path w="1360170" h="1569085">
                  <a:moveTo>
                    <a:pt x="451994" y="384302"/>
                  </a:moveTo>
                  <a:lnTo>
                    <a:pt x="451994" y="384302"/>
                  </a:lnTo>
                  <a:lnTo>
                    <a:pt x="451994" y="393711"/>
                  </a:lnTo>
                </a:path>
                <a:path w="1360170" h="1569085">
                  <a:moveTo>
                    <a:pt x="468317" y="374108"/>
                  </a:moveTo>
                  <a:lnTo>
                    <a:pt x="467923" y="373716"/>
                  </a:lnTo>
                  <a:lnTo>
                    <a:pt x="465955" y="372932"/>
                  </a:lnTo>
                  <a:lnTo>
                    <a:pt x="463987" y="372331"/>
                  </a:lnTo>
                  <a:lnTo>
                    <a:pt x="462019" y="371546"/>
                  </a:lnTo>
                  <a:lnTo>
                    <a:pt x="461441" y="371546"/>
                  </a:lnTo>
                </a:path>
                <a:path w="1360170" h="1569085">
                  <a:moveTo>
                    <a:pt x="457505" y="373324"/>
                  </a:moveTo>
                  <a:lnTo>
                    <a:pt x="456901" y="373115"/>
                  </a:lnTo>
                  <a:lnTo>
                    <a:pt x="456324" y="373115"/>
                  </a:lnTo>
                  <a:lnTo>
                    <a:pt x="455930" y="372723"/>
                  </a:lnTo>
                </a:path>
                <a:path w="1360170" h="1569085">
                  <a:moveTo>
                    <a:pt x="470101" y="101753"/>
                  </a:moveTo>
                  <a:lnTo>
                    <a:pt x="468317" y="374108"/>
                  </a:lnTo>
                  <a:lnTo>
                    <a:pt x="451994" y="374683"/>
                  </a:lnTo>
                </a:path>
                <a:path w="1360170" h="1569085">
                  <a:moveTo>
                    <a:pt x="451994" y="373115"/>
                  </a:moveTo>
                  <a:lnTo>
                    <a:pt x="451994" y="373115"/>
                  </a:lnTo>
                  <a:lnTo>
                    <a:pt x="451994" y="374683"/>
                  </a:lnTo>
                </a:path>
                <a:path w="1360170" h="1569085">
                  <a:moveTo>
                    <a:pt x="450419" y="371546"/>
                  </a:moveTo>
                  <a:lnTo>
                    <a:pt x="450419" y="371546"/>
                  </a:lnTo>
                  <a:lnTo>
                    <a:pt x="447848" y="370187"/>
                  </a:lnTo>
                </a:path>
                <a:path w="1360170" h="1569085">
                  <a:moveTo>
                    <a:pt x="451994" y="373115"/>
                  </a:moveTo>
                  <a:lnTo>
                    <a:pt x="450419" y="371546"/>
                  </a:lnTo>
                  <a:lnTo>
                    <a:pt x="439004" y="372148"/>
                  </a:lnTo>
                </a:path>
                <a:path w="1360170" h="1569085">
                  <a:moveTo>
                    <a:pt x="451994" y="384302"/>
                  </a:moveTo>
                  <a:lnTo>
                    <a:pt x="451994" y="384302"/>
                  </a:lnTo>
                  <a:lnTo>
                    <a:pt x="455327" y="380956"/>
                  </a:lnTo>
                </a:path>
                <a:path w="1360170" h="1569085">
                  <a:moveTo>
                    <a:pt x="1348283" y="336470"/>
                  </a:moveTo>
                  <a:lnTo>
                    <a:pt x="1348283" y="336470"/>
                  </a:lnTo>
                  <a:lnTo>
                    <a:pt x="1348283" y="340782"/>
                  </a:lnTo>
                </a:path>
                <a:path w="1360170" h="1569085">
                  <a:moveTo>
                    <a:pt x="1341801" y="1250556"/>
                  </a:moveTo>
                  <a:lnTo>
                    <a:pt x="1342379" y="1250948"/>
                  </a:lnTo>
                  <a:lnTo>
                    <a:pt x="1341985" y="1254869"/>
                  </a:lnTo>
                </a:path>
                <a:path w="1360170" h="1569085">
                  <a:moveTo>
                    <a:pt x="1341801" y="1255653"/>
                  </a:moveTo>
                  <a:lnTo>
                    <a:pt x="1341408" y="1255862"/>
                  </a:lnTo>
                  <a:lnTo>
                    <a:pt x="1341408" y="1257822"/>
                  </a:lnTo>
                  <a:lnTo>
                    <a:pt x="1341801" y="1258999"/>
                  </a:lnTo>
                  <a:lnTo>
                    <a:pt x="1341985" y="1259391"/>
                  </a:lnTo>
                </a:path>
                <a:path w="1360170" h="1569085">
                  <a:moveTo>
                    <a:pt x="1341985" y="1259574"/>
                  </a:moveTo>
                  <a:lnTo>
                    <a:pt x="1341985" y="1259574"/>
                  </a:lnTo>
                  <a:lnTo>
                    <a:pt x="1341985" y="1262527"/>
                  </a:lnTo>
                </a:path>
                <a:path w="1360170" h="1569085">
                  <a:moveTo>
                    <a:pt x="1348283" y="329203"/>
                  </a:moveTo>
                  <a:lnTo>
                    <a:pt x="1348283" y="329203"/>
                  </a:lnTo>
                  <a:lnTo>
                    <a:pt x="1348283" y="331948"/>
                  </a:lnTo>
                </a:path>
                <a:path w="1360170" h="1569085">
                  <a:moveTo>
                    <a:pt x="1347706" y="332549"/>
                  </a:moveTo>
                  <a:lnTo>
                    <a:pt x="1347706" y="332941"/>
                  </a:lnTo>
                  <a:lnTo>
                    <a:pt x="1347312" y="334509"/>
                  </a:lnTo>
                  <a:lnTo>
                    <a:pt x="1348099" y="336078"/>
                  </a:lnTo>
                </a:path>
                <a:path w="1360170" h="1569085">
                  <a:moveTo>
                    <a:pt x="445879" y="1295068"/>
                  </a:moveTo>
                  <a:lnTo>
                    <a:pt x="445879" y="1295068"/>
                  </a:lnTo>
                  <a:lnTo>
                    <a:pt x="449028" y="1298597"/>
                  </a:lnTo>
                </a:path>
                <a:path w="1360170" h="1569085">
                  <a:moveTo>
                    <a:pt x="470101" y="101753"/>
                  </a:moveTo>
                  <a:lnTo>
                    <a:pt x="440578" y="103322"/>
                  </a:lnTo>
                  <a:lnTo>
                    <a:pt x="439004" y="372148"/>
                  </a:lnTo>
                </a:path>
                <a:path w="1360170" h="1569085">
                  <a:moveTo>
                    <a:pt x="1277218" y="340390"/>
                  </a:moveTo>
                  <a:lnTo>
                    <a:pt x="1276825" y="340782"/>
                  </a:lnTo>
                  <a:lnTo>
                    <a:pt x="1275854" y="341175"/>
                  </a:lnTo>
                  <a:lnTo>
                    <a:pt x="1274856" y="341959"/>
                  </a:lnTo>
                  <a:lnTo>
                    <a:pt x="1273492" y="342743"/>
                  </a:lnTo>
                  <a:lnTo>
                    <a:pt x="1270526" y="344494"/>
                  </a:lnTo>
                  <a:lnTo>
                    <a:pt x="1269345" y="345487"/>
                  </a:lnTo>
                  <a:lnTo>
                    <a:pt x="1268374" y="346454"/>
                  </a:lnTo>
                  <a:lnTo>
                    <a:pt x="1266013" y="347631"/>
                  </a:lnTo>
                  <a:lnTo>
                    <a:pt x="1264228" y="349199"/>
                  </a:lnTo>
                  <a:lnTo>
                    <a:pt x="1262260" y="351159"/>
                  </a:lnTo>
                  <a:lnTo>
                    <a:pt x="1261683" y="351368"/>
                  </a:lnTo>
                  <a:lnTo>
                    <a:pt x="1260502" y="352727"/>
                  </a:lnTo>
                  <a:lnTo>
                    <a:pt x="1259898" y="352936"/>
                  </a:lnTo>
                  <a:lnTo>
                    <a:pt x="1259111" y="353721"/>
                  </a:lnTo>
                  <a:lnTo>
                    <a:pt x="1255174" y="357641"/>
                  </a:lnTo>
                  <a:lnTo>
                    <a:pt x="1254781" y="358425"/>
                  </a:lnTo>
                  <a:lnTo>
                    <a:pt x="1254177" y="358608"/>
                  </a:lnTo>
                  <a:lnTo>
                    <a:pt x="1252813" y="359994"/>
                  </a:lnTo>
                  <a:lnTo>
                    <a:pt x="1251028" y="362137"/>
                  </a:lnTo>
                  <a:lnTo>
                    <a:pt x="1249270" y="364306"/>
                  </a:lnTo>
                  <a:lnTo>
                    <a:pt x="1247302" y="366450"/>
                  </a:lnTo>
                  <a:lnTo>
                    <a:pt x="1246514" y="367051"/>
                  </a:lnTo>
                  <a:lnTo>
                    <a:pt x="1246304" y="368018"/>
                  </a:lnTo>
                  <a:lnTo>
                    <a:pt x="1244940" y="369403"/>
                  </a:lnTo>
                  <a:lnTo>
                    <a:pt x="1237387" y="380065"/>
                  </a:lnTo>
                  <a:lnTo>
                    <a:pt x="1230572" y="391143"/>
                  </a:lnTo>
                  <a:lnTo>
                    <a:pt x="1224348" y="402623"/>
                  </a:lnTo>
                  <a:lnTo>
                    <a:pt x="1218566" y="414491"/>
                  </a:lnTo>
                  <a:lnTo>
                    <a:pt x="1217962" y="415667"/>
                  </a:lnTo>
                  <a:lnTo>
                    <a:pt x="1217962" y="416059"/>
                  </a:lnTo>
                </a:path>
                <a:path w="1360170" h="1569085">
                  <a:moveTo>
                    <a:pt x="1328417" y="338038"/>
                  </a:moveTo>
                  <a:lnTo>
                    <a:pt x="1328417" y="338038"/>
                  </a:lnTo>
                  <a:lnTo>
                    <a:pt x="455327" y="380956"/>
                  </a:lnTo>
                </a:path>
                <a:path w="1360170" h="1569085">
                  <a:moveTo>
                    <a:pt x="1347706" y="336078"/>
                  </a:moveTo>
                  <a:lnTo>
                    <a:pt x="1347706" y="336078"/>
                  </a:lnTo>
                  <a:lnTo>
                    <a:pt x="1348283" y="336470"/>
                  </a:lnTo>
                </a:path>
                <a:path w="1360170" h="1569085">
                  <a:moveTo>
                    <a:pt x="1347312" y="333333"/>
                  </a:moveTo>
                  <a:lnTo>
                    <a:pt x="1347312" y="334901"/>
                  </a:lnTo>
                  <a:lnTo>
                    <a:pt x="1347706" y="336078"/>
                  </a:lnTo>
                </a:path>
                <a:path w="1360170" h="1569085">
                  <a:moveTo>
                    <a:pt x="1347706" y="332549"/>
                  </a:moveTo>
                  <a:lnTo>
                    <a:pt x="1347706" y="332549"/>
                  </a:lnTo>
                  <a:lnTo>
                    <a:pt x="1348283" y="331948"/>
                  </a:lnTo>
                </a:path>
                <a:path w="1360170" h="1569085">
                  <a:moveTo>
                    <a:pt x="1347312" y="332549"/>
                  </a:moveTo>
                  <a:lnTo>
                    <a:pt x="1347312" y="332549"/>
                  </a:lnTo>
                  <a:lnTo>
                    <a:pt x="1347312" y="333333"/>
                  </a:lnTo>
                </a:path>
                <a:path w="1360170" h="1569085">
                  <a:moveTo>
                    <a:pt x="1347706" y="332549"/>
                  </a:moveTo>
                  <a:lnTo>
                    <a:pt x="1347706" y="332549"/>
                  </a:lnTo>
                  <a:lnTo>
                    <a:pt x="1347312" y="332549"/>
                  </a:lnTo>
                </a:path>
                <a:path w="1360170" h="1569085">
                  <a:moveTo>
                    <a:pt x="1341801" y="1258999"/>
                  </a:moveTo>
                  <a:lnTo>
                    <a:pt x="1341801" y="1258999"/>
                  </a:lnTo>
                  <a:lnTo>
                    <a:pt x="1341985" y="1259574"/>
                  </a:lnTo>
                </a:path>
                <a:path w="1360170" h="1569085">
                  <a:moveTo>
                    <a:pt x="1341014" y="1256254"/>
                  </a:moveTo>
                  <a:lnTo>
                    <a:pt x="1341014" y="1258005"/>
                  </a:lnTo>
                  <a:lnTo>
                    <a:pt x="1341801" y="1258999"/>
                  </a:lnTo>
                </a:path>
                <a:path w="1360170" h="1569085">
                  <a:moveTo>
                    <a:pt x="1341801" y="1255653"/>
                  </a:moveTo>
                  <a:lnTo>
                    <a:pt x="1341801" y="1255653"/>
                  </a:lnTo>
                  <a:lnTo>
                    <a:pt x="1341985" y="1254869"/>
                  </a:lnTo>
                </a:path>
                <a:path w="1360170" h="1569085">
                  <a:moveTo>
                    <a:pt x="1341408" y="1255862"/>
                  </a:moveTo>
                  <a:lnTo>
                    <a:pt x="1341408" y="1255862"/>
                  </a:lnTo>
                  <a:lnTo>
                    <a:pt x="1341014" y="1256254"/>
                  </a:lnTo>
                </a:path>
                <a:path w="1360170" h="1569085">
                  <a:moveTo>
                    <a:pt x="1341408" y="1255653"/>
                  </a:moveTo>
                  <a:lnTo>
                    <a:pt x="1341408" y="1255653"/>
                  </a:lnTo>
                  <a:lnTo>
                    <a:pt x="1341408" y="1255862"/>
                  </a:lnTo>
                </a:path>
                <a:path w="1360170" h="1569085">
                  <a:moveTo>
                    <a:pt x="1342379" y="1250948"/>
                  </a:moveTo>
                  <a:lnTo>
                    <a:pt x="1342379" y="1250948"/>
                  </a:lnTo>
                  <a:lnTo>
                    <a:pt x="1339833" y="1250948"/>
                  </a:lnTo>
                </a:path>
                <a:path w="1360170" h="1569085">
                  <a:moveTo>
                    <a:pt x="1348283" y="340782"/>
                  </a:moveTo>
                  <a:lnTo>
                    <a:pt x="1348283" y="340782"/>
                  </a:lnTo>
                  <a:lnTo>
                    <a:pt x="1346131" y="341175"/>
                  </a:lnTo>
                </a:path>
                <a:path w="1360170" h="1569085">
                  <a:moveTo>
                    <a:pt x="1256355" y="1186832"/>
                  </a:moveTo>
                  <a:lnTo>
                    <a:pt x="1257536" y="1188793"/>
                  </a:lnTo>
                  <a:lnTo>
                    <a:pt x="1264188" y="1199805"/>
                  </a:lnTo>
                  <a:lnTo>
                    <a:pt x="1271442" y="1210432"/>
                  </a:lnTo>
                  <a:lnTo>
                    <a:pt x="1279320" y="1220583"/>
                  </a:lnTo>
                  <a:lnTo>
                    <a:pt x="1287846" y="1230169"/>
                  </a:lnTo>
                  <a:lnTo>
                    <a:pt x="1289815" y="1232129"/>
                  </a:lnTo>
                  <a:lnTo>
                    <a:pt x="1294145" y="1236834"/>
                  </a:lnTo>
                  <a:lnTo>
                    <a:pt x="1299078" y="1240964"/>
                  </a:lnTo>
                  <a:lnTo>
                    <a:pt x="1304196" y="1244884"/>
                  </a:lnTo>
                  <a:lnTo>
                    <a:pt x="1304773" y="1245276"/>
                  </a:lnTo>
                  <a:lnTo>
                    <a:pt x="1306164" y="1246452"/>
                  </a:lnTo>
                  <a:lnTo>
                    <a:pt x="1308316" y="1247629"/>
                  </a:lnTo>
                  <a:lnTo>
                    <a:pt x="1310284" y="1249197"/>
                  </a:lnTo>
                  <a:lnTo>
                    <a:pt x="1312462" y="1250556"/>
                  </a:lnTo>
                  <a:lnTo>
                    <a:pt x="1314220" y="1251549"/>
                  </a:lnTo>
                  <a:lnTo>
                    <a:pt x="1315008" y="1252124"/>
                  </a:lnTo>
                  <a:lnTo>
                    <a:pt x="1318157" y="1253693"/>
                  </a:lnTo>
                  <a:lnTo>
                    <a:pt x="1318944" y="1254085"/>
                  </a:lnTo>
                  <a:lnTo>
                    <a:pt x="1319338" y="1254294"/>
                  </a:lnTo>
                  <a:lnTo>
                    <a:pt x="1320335" y="1254686"/>
                  </a:lnTo>
                  <a:lnTo>
                    <a:pt x="1320518" y="1254869"/>
                  </a:lnTo>
                  <a:lnTo>
                    <a:pt x="1321516" y="1254869"/>
                  </a:lnTo>
                  <a:lnTo>
                    <a:pt x="1322093" y="1255261"/>
                  </a:lnTo>
                  <a:lnTo>
                    <a:pt x="1322487" y="1255653"/>
                  </a:lnTo>
                  <a:lnTo>
                    <a:pt x="449028" y="1298597"/>
                  </a:lnTo>
                </a:path>
                <a:path w="1360170" h="1569085">
                  <a:moveTo>
                    <a:pt x="1289421" y="339789"/>
                  </a:moveTo>
                  <a:lnTo>
                    <a:pt x="1287453" y="340782"/>
                  </a:lnTo>
                  <a:lnTo>
                    <a:pt x="1286875" y="340782"/>
                  </a:lnTo>
                  <a:lnTo>
                    <a:pt x="1286665" y="341175"/>
                  </a:lnTo>
                  <a:lnTo>
                    <a:pt x="1285695" y="341357"/>
                  </a:lnTo>
                  <a:lnTo>
                    <a:pt x="1285301" y="341750"/>
                  </a:lnTo>
                  <a:lnTo>
                    <a:pt x="1277218" y="345879"/>
                  </a:lnTo>
                  <a:lnTo>
                    <a:pt x="1276431" y="346454"/>
                  </a:lnTo>
                  <a:lnTo>
                    <a:pt x="1274673" y="347448"/>
                  </a:lnTo>
                  <a:lnTo>
                    <a:pt x="1274279" y="348023"/>
                  </a:lnTo>
                  <a:lnTo>
                    <a:pt x="1273098" y="348624"/>
                  </a:lnTo>
                  <a:lnTo>
                    <a:pt x="1272494" y="349199"/>
                  </a:lnTo>
                  <a:lnTo>
                    <a:pt x="1271130" y="349800"/>
                  </a:lnTo>
                  <a:lnTo>
                    <a:pt x="1269162" y="351551"/>
                  </a:lnTo>
                  <a:lnTo>
                    <a:pt x="1267193" y="353329"/>
                  </a:lnTo>
                  <a:lnTo>
                    <a:pt x="1265225" y="354897"/>
                  </a:lnTo>
                  <a:lnTo>
                    <a:pt x="1264622" y="355289"/>
                  </a:lnTo>
                  <a:lnTo>
                    <a:pt x="1263834" y="355864"/>
                  </a:lnTo>
                  <a:lnTo>
                    <a:pt x="1262654" y="357432"/>
                  </a:lnTo>
                  <a:lnTo>
                    <a:pt x="1259321" y="360177"/>
                  </a:lnTo>
                  <a:lnTo>
                    <a:pt x="1257536" y="362137"/>
                  </a:lnTo>
                  <a:lnTo>
                    <a:pt x="1256933" y="362738"/>
                  </a:lnTo>
                  <a:lnTo>
                    <a:pt x="1256749" y="363313"/>
                  </a:lnTo>
                  <a:lnTo>
                    <a:pt x="1233223" y="396404"/>
                  </a:lnTo>
                  <a:lnTo>
                    <a:pt x="1227016" y="407826"/>
                  </a:lnTo>
                  <a:lnTo>
                    <a:pt x="1226439" y="408819"/>
                  </a:lnTo>
                  <a:lnTo>
                    <a:pt x="1226045" y="409786"/>
                  </a:lnTo>
                </a:path>
                <a:path w="1360170" h="1569085">
                  <a:moveTo>
                    <a:pt x="1331960" y="341175"/>
                  </a:moveTo>
                  <a:lnTo>
                    <a:pt x="1331357" y="341175"/>
                  </a:lnTo>
                  <a:lnTo>
                    <a:pt x="1329388" y="340181"/>
                  </a:lnTo>
                  <a:lnTo>
                    <a:pt x="1328417" y="340181"/>
                  </a:lnTo>
                  <a:lnTo>
                    <a:pt x="1328208" y="339789"/>
                  </a:lnTo>
                  <a:lnTo>
                    <a:pt x="1327237" y="339606"/>
                  </a:lnTo>
                  <a:lnTo>
                    <a:pt x="1326633" y="339606"/>
                  </a:lnTo>
                  <a:lnTo>
                    <a:pt x="1325268" y="338822"/>
                  </a:lnTo>
                  <a:lnTo>
                    <a:pt x="1324665" y="338822"/>
                  </a:lnTo>
                  <a:lnTo>
                    <a:pt x="1324061" y="338613"/>
                  </a:lnTo>
                  <a:lnTo>
                    <a:pt x="1323484" y="338613"/>
                  </a:lnTo>
                  <a:lnTo>
                    <a:pt x="1322880" y="338221"/>
                  </a:lnTo>
                </a:path>
                <a:path w="1360170" h="1569085">
                  <a:moveTo>
                    <a:pt x="1331960" y="341175"/>
                  </a:moveTo>
                  <a:lnTo>
                    <a:pt x="1331960" y="341175"/>
                  </a:lnTo>
                  <a:lnTo>
                    <a:pt x="1328417" y="338038"/>
                  </a:lnTo>
                </a:path>
                <a:path w="1360170" h="1569085">
                  <a:moveTo>
                    <a:pt x="1189620" y="374683"/>
                  </a:moveTo>
                  <a:lnTo>
                    <a:pt x="1189620" y="374683"/>
                  </a:lnTo>
                  <a:lnTo>
                    <a:pt x="1189804" y="376460"/>
                  </a:lnTo>
                </a:path>
                <a:path w="1360170" h="1569085">
                  <a:moveTo>
                    <a:pt x="1189804" y="376852"/>
                  </a:moveTo>
                  <a:lnTo>
                    <a:pt x="1189804" y="376852"/>
                  </a:lnTo>
                  <a:lnTo>
                    <a:pt x="1189804" y="376460"/>
                  </a:lnTo>
                </a:path>
                <a:path w="1360170" h="1569085">
                  <a:moveTo>
                    <a:pt x="1186471" y="374892"/>
                  </a:moveTo>
                  <a:lnTo>
                    <a:pt x="1186471" y="376852"/>
                  </a:lnTo>
                  <a:lnTo>
                    <a:pt x="1189804" y="376460"/>
                  </a:lnTo>
                </a:path>
                <a:path w="1360170" h="1569085">
                  <a:moveTo>
                    <a:pt x="1186471" y="378996"/>
                  </a:moveTo>
                  <a:lnTo>
                    <a:pt x="1186471" y="378996"/>
                  </a:lnTo>
                  <a:lnTo>
                    <a:pt x="1186471" y="376852"/>
                  </a:lnTo>
                </a:path>
                <a:path w="1360170" h="1569085">
                  <a:moveTo>
                    <a:pt x="1184293" y="379388"/>
                  </a:moveTo>
                  <a:lnTo>
                    <a:pt x="1184293" y="379388"/>
                  </a:lnTo>
                  <a:lnTo>
                    <a:pt x="1184503" y="380381"/>
                  </a:lnTo>
                </a:path>
                <a:path w="1360170" h="1569085">
                  <a:moveTo>
                    <a:pt x="1184293" y="379388"/>
                  </a:moveTo>
                  <a:lnTo>
                    <a:pt x="1184293" y="379388"/>
                  </a:lnTo>
                  <a:lnTo>
                    <a:pt x="1182929" y="374892"/>
                  </a:lnTo>
                </a:path>
                <a:path w="1360170" h="1569085">
                  <a:moveTo>
                    <a:pt x="1185474" y="379388"/>
                  </a:moveTo>
                  <a:lnTo>
                    <a:pt x="1185868" y="378813"/>
                  </a:lnTo>
                  <a:lnTo>
                    <a:pt x="1185868" y="376852"/>
                  </a:lnTo>
                  <a:lnTo>
                    <a:pt x="1185474" y="375676"/>
                  </a:lnTo>
                  <a:lnTo>
                    <a:pt x="1185080" y="374892"/>
                  </a:lnTo>
                </a:path>
                <a:path w="1360170" h="1569085">
                  <a:moveTo>
                    <a:pt x="1184503" y="376852"/>
                  </a:moveTo>
                  <a:lnTo>
                    <a:pt x="1184503" y="378421"/>
                  </a:lnTo>
                  <a:lnTo>
                    <a:pt x="1185080" y="379388"/>
                  </a:lnTo>
                  <a:lnTo>
                    <a:pt x="1185474" y="379388"/>
                  </a:lnTo>
                </a:path>
                <a:path w="1360170" h="1569085">
                  <a:moveTo>
                    <a:pt x="1185080" y="374892"/>
                  </a:moveTo>
                  <a:lnTo>
                    <a:pt x="1184503" y="375859"/>
                  </a:lnTo>
                  <a:lnTo>
                    <a:pt x="1184503" y="376852"/>
                  </a:lnTo>
                </a:path>
                <a:path w="1360170" h="1569085">
                  <a:moveTo>
                    <a:pt x="1336684" y="336653"/>
                  </a:moveTo>
                  <a:lnTo>
                    <a:pt x="1336684" y="336653"/>
                  </a:lnTo>
                  <a:lnTo>
                    <a:pt x="1347706" y="336078"/>
                  </a:lnTo>
                </a:path>
                <a:path w="1360170" h="1569085">
                  <a:moveTo>
                    <a:pt x="1336684" y="332941"/>
                  </a:moveTo>
                  <a:lnTo>
                    <a:pt x="1336684" y="332941"/>
                  </a:lnTo>
                  <a:lnTo>
                    <a:pt x="1347706" y="332549"/>
                  </a:lnTo>
                </a:path>
                <a:path w="1360170" h="1569085">
                  <a:moveTo>
                    <a:pt x="1330779" y="1259574"/>
                  </a:moveTo>
                  <a:lnTo>
                    <a:pt x="1330779" y="1259574"/>
                  </a:lnTo>
                  <a:lnTo>
                    <a:pt x="1341801" y="1258999"/>
                  </a:lnTo>
                </a:path>
                <a:path w="1360170" h="1569085">
                  <a:moveTo>
                    <a:pt x="1330779" y="1256254"/>
                  </a:moveTo>
                  <a:lnTo>
                    <a:pt x="1330779" y="1256254"/>
                  </a:lnTo>
                  <a:lnTo>
                    <a:pt x="1341801" y="1255653"/>
                  </a:lnTo>
                </a:path>
                <a:path w="1360170" h="1569085">
                  <a:moveTo>
                    <a:pt x="1346131" y="341175"/>
                  </a:moveTo>
                  <a:lnTo>
                    <a:pt x="1346131" y="341175"/>
                  </a:lnTo>
                  <a:lnTo>
                    <a:pt x="1346131" y="345095"/>
                  </a:lnTo>
                </a:path>
                <a:path w="1360170" h="1569085">
                  <a:moveTo>
                    <a:pt x="1339833" y="1246845"/>
                  </a:moveTo>
                  <a:lnTo>
                    <a:pt x="1339833" y="1246845"/>
                  </a:lnTo>
                  <a:lnTo>
                    <a:pt x="1339833" y="1250948"/>
                  </a:lnTo>
                </a:path>
                <a:path w="1360170" h="1569085">
                  <a:moveTo>
                    <a:pt x="1265225" y="1192138"/>
                  </a:moveTo>
                  <a:lnTo>
                    <a:pt x="1266406" y="1194099"/>
                  </a:lnTo>
                  <a:lnTo>
                    <a:pt x="1266800" y="1195066"/>
                  </a:lnTo>
                  <a:lnTo>
                    <a:pt x="1271130" y="1201156"/>
                  </a:lnTo>
                  <a:lnTo>
                    <a:pt x="1274279" y="1206436"/>
                  </a:lnTo>
                  <a:lnTo>
                    <a:pt x="1279003" y="1212317"/>
                  </a:lnTo>
                  <a:lnTo>
                    <a:pt x="1279580" y="1212918"/>
                  </a:lnTo>
                  <a:lnTo>
                    <a:pt x="1279974" y="1213885"/>
                  </a:lnTo>
                  <a:lnTo>
                    <a:pt x="1280971" y="1214486"/>
                  </a:lnTo>
                  <a:lnTo>
                    <a:pt x="1281155" y="1215453"/>
                  </a:lnTo>
                  <a:lnTo>
                    <a:pt x="1281942" y="1216054"/>
                  </a:lnTo>
                  <a:lnTo>
                    <a:pt x="1282545" y="1217021"/>
                  </a:lnTo>
                  <a:lnTo>
                    <a:pt x="1283726" y="1218198"/>
                  </a:lnTo>
                  <a:lnTo>
                    <a:pt x="1284304" y="1219191"/>
                  </a:lnTo>
                  <a:lnTo>
                    <a:pt x="1286272" y="1221151"/>
                  </a:lnTo>
                  <a:lnTo>
                    <a:pt x="1286875" y="1221935"/>
                  </a:lnTo>
                  <a:lnTo>
                    <a:pt x="1289027" y="1224079"/>
                  </a:lnTo>
                  <a:lnTo>
                    <a:pt x="1290208" y="1225856"/>
                  </a:lnTo>
                  <a:lnTo>
                    <a:pt x="1292570" y="1227999"/>
                  </a:lnTo>
                  <a:lnTo>
                    <a:pt x="1296323" y="1231737"/>
                  </a:lnTo>
                  <a:lnTo>
                    <a:pt x="1298291" y="1233880"/>
                  </a:lnTo>
                  <a:lnTo>
                    <a:pt x="1299656" y="1234481"/>
                  </a:lnTo>
                  <a:lnTo>
                    <a:pt x="1301440" y="1236442"/>
                  </a:lnTo>
                  <a:lnTo>
                    <a:pt x="1302017" y="1237017"/>
                  </a:lnTo>
                  <a:lnTo>
                    <a:pt x="1302621" y="1237409"/>
                  </a:lnTo>
                  <a:lnTo>
                    <a:pt x="1303592" y="1238402"/>
                  </a:lnTo>
                  <a:lnTo>
                    <a:pt x="1307345" y="1241356"/>
                  </a:lnTo>
                  <a:lnTo>
                    <a:pt x="1308316" y="1241748"/>
                  </a:lnTo>
                  <a:lnTo>
                    <a:pt x="1308919" y="1242323"/>
                  </a:lnTo>
                  <a:lnTo>
                    <a:pt x="1309497" y="1242715"/>
                  </a:lnTo>
                  <a:lnTo>
                    <a:pt x="1310284" y="1243316"/>
                  </a:lnTo>
                  <a:lnTo>
                    <a:pt x="1310887" y="1243708"/>
                  </a:lnTo>
                  <a:lnTo>
                    <a:pt x="1311675" y="1244675"/>
                  </a:lnTo>
                  <a:lnTo>
                    <a:pt x="1315217" y="1246243"/>
                  </a:lnTo>
                  <a:lnTo>
                    <a:pt x="1315795" y="1247028"/>
                  </a:lnTo>
                  <a:lnTo>
                    <a:pt x="1318944" y="1248596"/>
                  </a:lnTo>
                  <a:lnTo>
                    <a:pt x="1319731" y="1249380"/>
                  </a:lnTo>
                  <a:lnTo>
                    <a:pt x="1320335" y="1249380"/>
                  </a:lnTo>
                  <a:lnTo>
                    <a:pt x="1321306" y="1249981"/>
                  </a:lnTo>
                  <a:lnTo>
                    <a:pt x="1321516" y="1250164"/>
                  </a:lnTo>
                  <a:lnTo>
                    <a:pt x="1322487" y="1250556"/>
                  </a:lnTo>
                  <a:lnTo>
                    <a:pt x="1323090" y="1250556"/>
                  </a:lnTo>
                  <a:lnTo>
                    <a:pt x="1325662" y="1251732"/>
                  </a:lnTo>
                  <a:lnTo>
                    <a:pt x="1325662" y="1252124"/>
                  </a:lnTo>
                  <a:lnTo>
                    <a:pt x="1322487" y="1255653"/>
                  </a:lnTo>
                </a:path>
                <a:path w="1360170" h="1569085">
                  <a:moveTo>
                    <a:pt x="1331960" y="341175"/>
                  </a:moveTo>
                  <a:lnTo>
                    <a:pt x="1331960" y="350584"/>
                  </a:lnTo>
                  <a:lnTo>
                    <a:pt x="1330963" y="350192"/>
                  </a:lnTo>
                  <a:lnTo>
                    <a:pt x="1330386" y="350192"/>
                  </a:lnTo>
                  <a:lnTo>
                    <a:pt x="1328417" y="349199"/>
                  </a:lnTo>
                  <a:lnTo>
                    <a:pt x="1327814" y="349199"/>
                  </a:lnTo>
                  <a:lnTo>
                    <a:pt x="1326633" y="348624"/>
                  </a:lnTo>
                  <a:lnTo>
                    <a:pt x="1326056" y="348624"/>
                  </a:lnTo>
                  <a:lnTo>
                    <a:pt x="1324665" y="348023"/>
                  </a:lnTo>
                  <a:lnTo>
                    <a:pt x="1324061" y="348023"/>
                  </a:lnTo>
                  <a:lnTo>
                    <a:pt x="1323484" y="347631"/>
                  </a:lnTo>
                  <a:lnTo>
                    <a:pt x="1322487" y="347631"/>
                  </a:lnTo>
                  <a:lnTo>
                    <a:pt x="1320728" y="347055"/>
                  </a:lnTo>
                  <a:lnTo>
                    <a:pt x="1319731" y="346663"/>
                  </a:lnTo>
                  <a:lnTo>
                    <a:pt x="1318367" y="346663"/>
                  </a:lnTo>
                  <a:lnTo>
                    <a:pt x="1317763" y="346454"/>
                  </a:lnTo>
                  <a:lnTo>
                    <a:pt x="1313827" y="346271"/>
                  </a:lnTo>
                  <a:lnTo>
                    <a:pt x="1310887" y="345670"/>
                  </a:lnTo>
                  <a:lnTo>
                    <a:pt x="1306741" y="345879"/>
                  </a:lnTo>
                  <a:lnTo>
                    <a:pt x="1306164" y="345879"/>
                  </a:lnTo>
                  <a:lnTo>
                    <a:pt x="1305560" y="346062"/>
                  </a:lnTo>
                  <a:lnTo>
                    <a:pt x="1304773" y="346062"/>
                  </a:lnTo>
                  <a:lnTo>
                    <a:pt x="1296716" y="346454"/>
                  </a:lnTo>
                  <a:lnTo>
                    <a:pt x="1289027" y="349199"/>
                  </a:lnTo>
                  <a:lnTo>
                    <a:pt x="1281942" y="352936"/>
                  </a:lnTo>
                  <a:lnTo>
                    <a:pt x="1279974" y="353904"/>
                  </a:lnTo>
                  <a:lnTo>
                    <a:pt x="1279396" y="354505"/>
                  </a:lnTo>
                  <a:lnTo>
                    <a:pt x="1278005" y="355289"/>
                  </a:lnTo>
                  <a:lnTo>
                    <a:pt x="1275644" y="356256"/>
                  </a:lnTo>
                  <a:lnTo>
                    <a:pt x="1277034" y="356465"/>
                  </a:lnTo>
                  <a:lnTo>
                    <a:pt x="1274673" y="357432"/>
                  </a:lnTo>
                  <a:lnTo>
                    <a:pt x="1274069" y="358033"/>
                  </a:lnTo>
                  <a:lnTo>
                    <a:pt x="1273282" y="358425"/>
                  </a:lnTo>
                  <a:lnTo>
                    <a:pt x="1272311" y="359602"/>
                  </a:lnTo>
                  <a:lnTo>
                    <a:pt x="1270736" y="359994"/>
                  </a:lnTo>
                  <a:lnTo>
                    <a:pt x="1269555" y="361170"/>
                  </a:lnTo>
                  <a:lnTo>
                    <a:pt x="1267981" y="362738"/>
                  </a:lnTo>
                  <a:lnTo>
                    <a:pt x="1267377" y="363130"/>
                  </a:lnTo>
                  <a:lnTo>
                    <a:pt x="1266800" y="363705"/>
                  </a:lnTo>
                  <a:lnTo>
                    <a:pt x="1266196" y="363914"/>
                  </a:lnTo>
                  <a:lnTo>
                    <a:pt x="1265409" y="364698"/>
                  </a:lnTo>
                  <a:lnTo>
                    <a:pt x="1265225" y="365273"/>
                  </a:lnTo>
                  <a:lnTo>
                    <a:pt x="1264622" y="365875"/>
                  </a:lnTo>
                  <a:lnTo>
                    <a:pt x="1263834" y="366267"/>
                  </a:lnTo>
                  <a:lnTo>
                    <a:pt x="1262654" y="367443"/>
                  </a:lnTo>
                  <a:lnTo>
                    <a:pt x="1261473" y="369011"/>
                  </a:lnTo>
                  <a:lnTo>
                    <a:pt x="1260108" y="370187"/>
                  </a:lnTo>
                  <a:lnTo>
                    <a:pt x="1258507" y="371546"/>
                  </a:lnTo>
                  <a:lnTo>
                    <a:pt x="1258324" y="372148"/>
                  </a:lnTo>
                  <a:lnTo>
                    <a:pt x="1256355" y="374108"/>
                  </a:lnTo>
                  <a:lnTo>
                    <a:pt x="1250775" y="380928"/>
                  </a:lnTo>
                  <a:lnTo>
                    <a:pt x="1245570" y="387935"/>
                  </a:lnTo>
                  <a:lnTo>
                    <a:pt x="1240738" y="395235"/>
                  </a:lnTo>
                  <a:lnTo>
                    <a:pt x="1236280" y="402938"/>
                  </a:lnTo>
                  <a:lnTo>
                    <a:pt x="1235492" y="403513"/>
                  </a:lnTo>
                  <a:lnTo>
                    <a:pt x="1235283" y="404506"/>
                  </a:lnTo>
                  <a:lnTo>
                    <a:pt x="1234705" y="405473"/>
                  </a:lnTo>
                </a:path>
                <a:path w="1360170" h="1569085">
                  <a:moveTo>
                    <a:pt x="1272704" y="1193707"/>
                  </a:moveTo>
                  <a:lnTo>
                    <a:pt x="1273282" y="1194491"/>
                  </a:lnTo>
                  <a:lnTo>
                    <a:pt x="1274069" y="1195275"/>
                  </a:lnTo>
                  <a:lnTo>
                    <a:pt x="1299262" y="1225072"/>
                  </a:lnTo>
                  <a:lnTo>
                    <a:pt x="1299866" y="1225464"/>
                  </a:lnTo>
                  <a:lnTo>
                    <a:pt x="1303198" y="1228600"/>
                  </a:lnTo>
                  <a:lnTo>
                    <a:pt x="1307345" y="1231920"/>
                  </a:lnTo>
                  <a:lnTo>
                    <a:pt x="1311071" y="1234481"/>
                  </a:lnTo>
                  <a:lnTo>
                    <a:pt x="1311858" y="1235266"/>
                  </a:lnTo>
                  <a:lnTo>
                    <a:pt x="1313039" y="1235841"/>
                  </a:lnTo>
                  <a:lnTo>
                    <a:pt x="1313643" y="1236442"/>
                  </a:lnTo>
                  <a:lnTo>
                    <a:pt x="1315611" y="1237409"/>
                  </a:lnTo>
                  <a:lnTo>
                    <a:pt x="1316188" y="1238010"/>
                  </a:lnTo>
                  <a:lnTo>
                    <a:pt x="1316792" y="1238402"/>
                  </a:lnTo>
                  <a:lnTo>
                    <a:pt x="1317763" y="1238585"/>
                  </a:lnTo>
                  <a:lnTo>
                    <a:pt x="1321516" y="1240572"/>
                  </a:lnTo>
                  <a:lnTo>
                    <a:pt x="1322093" y="1241147"/>
                  </a:lnTo>
                  <a:lnTo>
                    <a:pt x="1322880" y="1241147"/>
                  </a:lnTo>
                  <a:lnTo>
                    <a:pt x="1326056" y="1242715"/>
                  </a:lnTo>
                  <a:lnTo>
                    <a:pt x="1325662" y="1252124"/>
                  </a:lnTo>
                </a:path>
                <a:path w="1360170" h="1569085">
                  <a:moveTo>
                    <a:pt x="1336684" y="336653"/>
                  </a:moveTo>
                  <a:lnTo>
                    <a:pt x="1336684" y="336653"/>
                  </a:lnTo>
                  <a:lnTo>
                    <a:pt x="1336684" y="332941"/>
                  </a:lnTo>
                </a:path>
                <a:path w="1360170" h="1569085">
                  <a:moveTo>
                    <a:pt x="1330779" y="1259574"/>
                  </a:moveTo>
                  <a:lnTo>
                    <a:pt x="1330779" y="1259574"/>
                  </a:lnTo>
                  <a:lnTo>
                    <a:pt x="1330779" y="1256254"/>
                  </a:lnTo>
                </a:path>
                <a:path w="1360170" h="1569085">
                  <a:moveTo>
                    <a:pt x="1342379" y="1246845"/>
                  </a:moveTo>
                  <a:lnTo>
                    <a:pt x="1342379" y="1246845"/>
                  </a:lnTo>
                  <a:lnTo>
                    <a:pt x="1339833" y="1246845"/>
                  </a:lnTo>
                </a:path>
                <a:path w="1360170" h="1569085">
                  <a:moveTo>
                    <a:pt x="1348283" y="344886"/>
                  </a:moveTo>
                  <a:lnTo>
                    <a:pt x="1348283" y="344886"/>
                  </a:lnTo>
                  <a:lnTo>
                    <a:pt x="1346131" y="345095"/>
                  </a:lnTo>
                </a:path>
                <a:path w="1360170" h="1569085">
                  <a:moveTo>
                    <a:pt x="1348283" y="344886"/>
                  </a:moveTo>
                  <a:lnTo>
                    <a:pt x="1348283" y="344886"/>
                  </a:lnTo>
                  <a:lnTo>
                    <a:pt x="1347706" y="344886"/>
                  </a:lnTo>
                </a:path>
                <a:path w="1360170" h="1569085">
                  <a:moveTo>
                    <a:pt x="1327630" y="1240754"/>
                  </a:moveTo>
                  <a:lnTo>
                    <a:pt x="1327630" y="1240754"/>
                  </a:lnTo>
                  <a:lnTo>
                    <a:pt x="1326056" y="1242715"/>
                  </a:lnTo>
                </a:path>
                <a:path w="1360170" h="1569085">
                  <a:moveTo>
                    <a:pt x="1275644" y="1193498"/>
                  </a:moveTo>
                  <a:lnTo>
                    <a:pt x="1276825" y="1195275"/>
                  </a:lnTo>
                  <a:lnTo>
                    <a:pt x="1282114" y="1202401"/>
                  </a:lnTo>
                  <a:lnTo>
                    <a:pt x="1301440" y="1223504"/>
                  </a:lnTo>
                  <a:lnTo>
                    <a:pt x="1302017" y="1224288"/>
                  </a:lnTo>
                  <a:lnTo>
                    <a:pt x="1305167" y="1227032"/>
                  </a:lnTo>
                  <a:lnTo>
                    <a:pt x="1309313" y="1230744"/>
                  </a:lnTo>
                  <a:lnTo>
                    <a:pt x="1313039" y="1232704"/>
                  </a:lnTo>
                  <a:lnTo>
                    <a:pt x="1313643" y="1233305"/>
                  </a:lnTo>
                  <a:lnTo>
                    <a:pt x="1314220" y="1233697"/>
                  </a:lnTo>
                  <a:lnTo>
                    <a:pt x="1317369" y="1235841"/>
                  </a:lnTo>
                  <a:lnTo>
                    <a:pt x="1322093" y="1238402"/>
                  </a:lnTo>
                  <a:lnTo>
                    <a:pt x="1325662" y="1240179"/>
                  </a:lnTo>
                  <a:lnTo>
                    <a:pt x="1326239" y="1240179"/>
                  </a:lnTo>
                  <a:lnTo>
                    <a:pt x="1327630" y="1240754"/>
                  </a:lnTo>
                </a:path>
                <a:path w="1360170" h="1569085">
                  <a:moveTo>
                    <a:pt x="1333535" y="352152"/>
                  </a:moveTo>
                  <a:lnTo>
                    <a:pt x="1333535" y="352152"/>
                  </a:lnTo>
                  <a:lnTo>
                    <a:pt x="1331960" y="350584"/>
                  </a:lnTo>
                </a:path>
                <a:path w="1360170" h="1569085">
                  <a:moveTo>
                    <a:pt x="1333535" y="352152"/>
                  </a:moveTo>
                  <a:lnTo>
                    <a:pt x="1332931" y="352152"/>
                  </a:lnTo>
                  <a:lnTo>
                    <a:pt x="1331567" y="351368"/>
                  </a:lnTo>
                  <a:lnTo>
                    <a:pt x="1330386" y="350767"/>
                  </a:lnTo>
                  <a:lnTo>
                    <a:pt x="1328995" y="350767"/>
                  </a:lnTo>
                  <a:lnTo>
                    <a:pt x="1327630" y="350192"/>
                  </a:lnTo>
                  <a:lnTo>
                    <a:pt x="1326843" y="349800"/>
                  </a:lnTo>
                  <a:lnTo>
                    <a:pt x="1326239" y="349800"/>
                  </a:lnTo>
                  <a:lnTo>
                    <a:pt x="1325058" y="349199"/>
                  </a:lnTo>
                  <a:lnTo>
                    <a:pt x="1324455" y="349199"/>
                  </a:lnTo>
                  <a:lnTo>
                    <a:pt x="1323668" y="349016"/>
                  </a:lnTo>
                  <a:lnTo>
                    <a:pt x="1322487" y="349016"/>
                  </a:lnTo>
                  <a:lnTo>
                    <a:pt x="1321909" y="348624"/>
                  </a:lnTo>
                  <a:lnTo>
                    <a:pt x="1321306" y="348624"/>
                  </a:lnTo>
                  <a:lnTo>
                    <a:pt x="1320518" y="348232"/>
                  </a:lnTo>
                  <a:lnTo>
                    <a:pt x="1319941" y="348232"/>
                  </a:lnTo>
                  <a:lnTo>
                    <a:pt x="1319338" y="348023"/>
                  </a:lnTo>
                  <a:lnTo>
                    <a:pt x="1316792" y="348023"/>
                  </a:lnTo>
                  <a:lnTo>
                    <a:pt x="1316188" y="347631"/>
                  </a:lnTo>
                  <a:lnTo>
                    <a:pt x="1315007" y="347631"/>
                  </a:lnTo>
                  <a:lnTo>
                    <a:pt x="1313433" y="347631"/>
                  </a:lnTo>
                  <a:lnTo>
                    <a:pt x="1312068" y="347631"/>
                  </a:lnTo>
                  <a:lnTo>
                    <a:pt x="1310494" y="347631"/>
                  </a:lnTo>
                  <a:lnTo>
                    <a:pt x="1308316" y="347631"/>
                  </a:lnTo>
                  <a:lnTo>
                    <a:pt x="1305770" y="347631"/>
                  </a:lnTo>
                  <a:lnTo>
                    <a:pt x="1305167" y="348023"/>
                  </a:lnTo>
                  <a:lnTo>
                    <a:pt x="1302621" y="348023"/>
                  </a:lnTo>
                  <a:lnTo>
                    <a:pt x="1302017" y="348232"/>
                  </a:lnTo>
                  <a:lnTo>
                    <a:pt x="1301440" y="348232"/>
                  </a:lnTo>
                  <a:lnTo>
                    <a:pt x="1300836" y="348624"/>
                  </a:lnTo>
                  <a:lnTo>
                    <a:pt x="1299472" y="348624"/>
                  </a:lnTo>
                  <a:lnTo>
                    <a:pt x="1298868" y="349016"/>
                  </a:lnTo>
                  <a:lnTo>
                    <a:pt x="1298291" y="349016"/>
                  </a:lnTo>
                  <a:lnTo>
                    <a:pt x="1297687" y="349199"/>
                  </a:lnTo>
                  <a:lnTo>
                    <a:pt x="1296113" y="349408"/>
                  </a:lnTo>
                  <a:lnTo>
                    <a:pt x="1292176" y="350767"/>
                  </a:lnTo>
                  <a:lnTo>
                    <a:pt x="1290602" y="351368"/>
                  </a:lnTo>
                  <a:lnTo>
                    <a:pt x="1290025" y="351760"/>
                  </a:lnTo>
                  <a:lnTo>
                    <a:pt x="1289421" y="351760"/>
                  </a:lnTo>
                  <a:lnTo>
                    <a:pt x="1288240" y="352335"/>
                  </a:lnTo>
                  <a:lnTo>
                    <a:pt x="1286088" y="353511"/>
                  </a:lnTo>
                  <a:lnTo>
                    <a:pt x="1283516" y="354688"/>
                  </a:lnTo>
                  <a:lnTo>
                    <a:pt x="1281548" y="355864"/>
                  </a:lnTo>
                  <a:lnTo>
                    <a:pt x="1280971" y="356073"/>
                  </a:lnTo>
                  <a:lnTo>
                    <a:pt x="1280367" y="356857"/>
                  </a:lnTo>
                  <a:lnTo>
                    <a:pt x="1278399" y="357641"/>
                  </a:lnTo>
                  <a:lnTo>
                    <a:pt x="1277822" y="358425"/>
                  </a:lnTo>
                  <a:lnTo>
                    <a:pt x="1276431" y="359000"/>
                  </a:lnTo>
                  <a:lnTo>
                    <a:pt x="1275854" y="359602"/>
                  </a:lnTo>
                  <a:lnTo>
                    <a:pt x="1274673" y="360177"/>
                  </a:lnTo>
                  <a:lnTo>
                    <a:pt x="1274279" y="360778"/>
                  </a:lnTo>
                  <a:lnTo>
                    <a:pt x="1273675" y="361170"/>
                  </a:lnTo>
                  <a:lnTo>
                    <a:pt x="1273098" y="361745"/>
                  </a:lnTo>
                  <a:lnTo>
                    <a:pt x="1272494" y="362137"/>
                  </a:lnTo>
                  <a:lnTo>
                    <a:pt x="1271707" y="362738"/>
                  </a:lnTo>
                  <a:lnTo>
                    <a:pt x="1271130" y="363130"/>
                  </a:lnTo>
                  <a:lnTo>
                    <a:pt x="1270526" y="363705"/>
                  </a:lnTo>
                  <a:lnTo>
                    <a:pt x="1269949" y="363914"/>
                  </a:lnTo>
                  <a:lnTo>
                    <a:pt x="1268164" y="366267"/>
                  </a:lnTo>
                  <a:lnTo>
                    <a:pt x="1265619" y="367626"/>
                  </a:lnTo>
                  <a:lnTo>
                    <a:pt x="1263651" y="369978"/>
                  </a:lnTo>
                  <a:lnTo>
                    <a:pt x="1261683" y="371756"/>
                  </a:lnTo>
                  <a:lnTo>
                    <a:pt x="1261473" y="372540"/>
                  </a:lnTo>
                  <a:lnTo>
                    <a:pt x="1260685" y="373115"/>
                  </a:lnTo>
                  <a:lnTo>
                    <a:pt x="1260108" y="373324"/>
                  </a:lnTo>
                  <a:lnTo>
                    <a:pt x="1259504" y="374291"/>
                  </a:lnTo>
                  <a:lnTo>
                    <a:pt x="1258927" y="374683"/>
                  </a:lnTo>
                  <a:lnTo>
                    <a:pt x="1258324" y="375676"/>
                  </a:lnTo>
                  <a:lnTo>
                    <a:pt x="1257930" y="376251"/>
                  </a:lnTo>
                  <a:lnTo>
                    <a:pt x="1255962" y="378029"/>
                  </a:lnTo>
                  <a:lnTo>
                    <a:pt x="1255752" y="378813"/>
                  </a:lnTo>
                  <a:lnTo>
                    <a:pt x="1255174" y="379388"/>
                  </a:lnTo>
                  <a:lnTo>
                    <a:pt x="1254387" y="380381"/>
                  </a:lnTo>
                  <a:lnTo>
                    <a:pt x="1250359" y="385314"/>
                  </a:lnTo>
                  <a:lnTo>
                    <a:pt x="1246705" y="390581"/>
                  </a:lnTo>
                  <a:lnTo>
                    <a:pt x="1243198" y="395995"/>
                  </a:lnTo>
                  <a:lnTo>
                    <a:pt x="1239613" y="401370"/>
                  </a:lnTo>
                  <a:lnTo>
                    <a:pt x="1239429" y="402337"/>
                  </a:lnTo>
                  <a:lnTo>
                    <a:pt x="1238642" y="403121"/>
                  </a:lnTo>
                  <a:lnTo>
                    <a:pt x="1238432" y="403905"/>
                  </a:lnTo>
                </a:path>
                <a:path w="1360170" h="1569085">
                  <a:moveTo>
                    <a:pt x="1348283" y="344886"/>
                  </a:moveTo>
                  <a:lnTo>
                    <a:pt x="1348283" y="344886"/>
                  </a:lnTo>
                  <a:lnTo>
                    <a:pt x="1348283" y="349800"/>
                  </a:lnTo>
                </a:path>
                <a:path w="1360170" h="1569085">
                  <a:moveTo>
                    <a:pt x="1267377" y="379597"/>
                  </a:moveTo>
                  <a:lnTo>
                    <a:pt x="1266984" y="380381"/>
                  </a:lnTo>
                  <a:lnTo>
                    <a:pt x="1262076" y="386471"/>
                  </a:lnTo>
                  <a:lnTo>
                    <a:pt x="1257720" y="393528"/>
                  </a:lnTo>
                  <a:lnTo>
                    <a:pt x="1253600" y="400376"/>
                  </a:lnTo>
                  <a:lnTo>
                    <a:pt x="1253206" y="400977"/>
                  </a:lnTo>
                </a:path>
                <a:path w="1360170" h="1569085">
                  <a:moveTo>
                    <a:pt x="1289027" y="1192923"/>
                  </a:moveTo>
                  <a:lnTo>
                    <a:pt x="1289815" y="1193707"/>
                  </a:lnTo>
                  <a:lnTo>
                    <a:pt x="1290418" y="1194491"/>
                  </a:lnTo>
                  <a:lnTo>
                    <a:pt x="1292570" y="1198202"/>
                  </a:lnTo>
                  <a:lnTo>
                    <a:pt x="1295326" y="1201731"/>
                  </a:lnTo>
                  <a:lnTo>
                    <a:pt x="1298291" y="1205077"/>
                  </a:lnTo>
                  <a:lnTo>
                    <a:pt x="1298868" y="1206044"/>
                  </a:lnTo>
                  <a:lnTo>
                    <a:pt x="1299472" y="1206645"/>
                  </a:lnTo>
                  <a:lnTo>
                    <a:pt x="1302227" y="1210173"/>
                  </a:lnTo>
                  <a:lnTo>
                    <a:pt x="1304773" y="1213493"/>
                  </a:lnTo>
                  <a:lnTo>
                    <a:pt x="1307922" y="1216629"/>
                  </a:lnTo>
                  <a:lnTo>
                    <a:pt x="1308919" y="1217623"/>
                  </a:lnTo>
                </a:path>
                <a:path w="1360170" h="1569085">
                  <a:moveTo>
                    <a:pt x="1342379" y="1241748"/>
                  </a:moveTo>
                  <a:lnTo>
                    <a:pt x="1342379" y="1241748"/>
                  </a:lnTo>
                  <a:lnTo>
                    <a:pt x="1342379" y="1246845"/>
                  </a:lnTo>
                </a:path>
                <a:path w="1360170" h="1569085">
                  <a:moveTo>
                    <a:pt x="1340804" y="1240179"/>
                  </a:moveTo>
                  <a:lnTo>
                    <a:pt x="1340804" y="1240179"/>
                  </a:lnTo>
                  <a:lnTo>
                    <a:pt x="1327630" y="1240754"/>
                  </a:lnTo>
                </a:path>
                <a:path w="1360170" h="1569085">
                  <a:moveTo>
                    <a:pt x="1288844" y="1192923"/>
                  </a:moveTo>
                  <a:lnTo>
                    <a:pt x="1289421" y="1193707"/>
                  </a:lnTo>
                  <a:lnTo>
                    <a:pt x="1293589" y="1199631"/>
                  </a:lnTo>
                  <a:lnTo>
                    <a:pt x="1308709" y="1217231"/>
                  </a:lnTo>
                  <a:lnTo>
                    <a:pt x="1309313" y="1218198"/>
                  </a:lnTo>
                  <a:lnTo>
                    <a:pt x="1309890" y="1218590"/>
                  </a:lnTo>
                  <a:lnTo>
                    <a:pt x="1310887" y="1219583"/>
                  </a:lnTo>
                  <a:lnTo>
                    <a:pt x="1314430" y="1223295"/>
                  </a:lnTo>
                  <a:lnTo>
                    <a:pt x="1315611" y="1223896"/>
                  </a:lnTo>
                  <a:lnTo>
                    <a:pt x="1316792" y="1225072"/>
                  </a:lnTo>
                  <a:lnTo>
                    <a:pt x="1318944" y="1226823"/>
                  </a:lnTo>
                  <a:lnTo>
                    <a:pt x="1320912" y="1228391"/>
                  </a:lnTo>
                  <a:lnTo>
                    <a:pt x="1323090" y="1230169"/>
                  </a:lnTo>
                  <a:lnTo>
                    <a:pt x="1324061" y="1230744"/>
                  </a:lnTo>
                  <a:lnTo>
                    <a:pt x="1324455" y="1231136"/>
                  </a:lnTo>
                  <a:lnTo>
                    <a:pt x="1325268" y="1231737"/>
                  </a:lnTo>
                  <a:lnTo>
                    <a:pt x="1326633" y="1232312"/>
                  </a:lnTo>
                  <a:lnTo>
                    <a:pt x="1327237" y="1232913"/>
                  </a:lnTo>
                  <a:lnTo>
                    <a:pt x="1328417" y="1233697"/>
                  </a:lnTo>
                  <a:lnTo>
                    <a:pt x="1329205" y="1234272"/>
                  </a:lnTo>
                  <a:lnTo>
                    <a:pt x="1330963" y="1235266"/>
                  </a:lnTo>
                  <a:lnTo>
                    <a:pt x="1331567" y="1235841"/>
                  </a:lnTo>
                  <a:lnTo>
                    <a:pt x="1336080" y="1238010"/>
                  </a:lnTo>
                  <a:lnTo>
                    <a:pt x="1336684" y="1238585"/>
                  </a:lnTo>
                  <a:lnTo>
                    <a:pt x="1337261" y="1238585"/>
                  </a:lnTo>
                  <a:lnTo>
                    <a:pt x="1340410" y="1240179"/>
                  </a:lnTo>
                  <a:lnTo>
                    <a:pt x="1340804" y="1240179"/>
                  </a:lnTo>
                </a:path>
                <a:path w="1360170" h="1569085">
                  <a:moveTo>
                    <a:pt x="1346525" y="351368"/>
                  </a:moveTo>
                  <a:lnTo>
                    <a:pt x="1346525" y="351368"/>
                  </a:lnTo>
                  <a:lnTo>
                    <a:pt x="1333535" y="352152"/>
                  </a:lnTo>
                </a:path>
                <a:path w="1360170" h="1569085">
                  <a:moveTo>
                    <a:pt x="1315007" y="347631"/>
                  </a:moveTo>
                  <a:lnTo>
                    <a:pt x="1314220" y="347631"/>
                  </a:lnTo>
                  <a:lnTo>
                    <a:pt x="1313643" y="348023"/>
                  </a:lnTo>
                  <a:lnTo>
                    <a:pt x="1312462" y="348023"/>
                  </a:lnTo>
                  <a:lnTo>
                    <a:pt x="1311281" y="348415"/>
                  </a:lnTo>
                  <a:lnTo>
                    <a:pt x="1309890" y="348807"/>
                  </a:lnTo>
                  <a:lnTo>
                    <a:pt x="1308709" y="349199"/>
                  </a:lnTo>
                  <a:lnTo>
                    <a:pt x="1307922" y="349199"/>
                  </a:lnTo>
                  <a:lnTo>
                    <a:pt x="1307345" y="349591"/>
                  </a:lnTo>
                  <a:lnTo>
                    <a:pt x="1306741" y="349591"/>
                  </a:lnTo>
                  <a:lnTo>
                    <a:pt x="1304773" y="350584"/>
                  </a:lnTo>
                  <a:lnTo>
                    <a:pt x="1304196" y="350584"/>
                  </a:lnTo>
                  <a:lnTo>
                    <a:pt x="1301624" y="351760"/>
                  </a:lnTo>
                  <a:lnTo>
                    <a:pt x="1301046" y="351760"/>
                  </a:lnTo>
                  <a:lnTo>
                    <a:pt x="1299866" y="352335"/>
                  </a:lnTo>
                  <a:lnTo>
                    <a:pt x="1298475" y="352936"/>
                  </a:lnTo>
                  <a:lnTo>
                    <a:pt x="1297294" y="353721"/>
                  </a:lnTo>
                  <a:lnTo>
                    <a:pt x="1296900" y="353904"/>
                  </a:lnTo>
                  <a:lnTo>
                    <a:pt x="1296113" y="354296"/>
                  </a:lnTo>
                  <a:lnTo>
                    <a:pt x="1294355" y="355681"/>
                  </a:lnTo>
                  <a:lnTo>
                    <a:pt x="1293961" y="355864"/>
                  </a:lnTo>
                  <a:lnTo>
                    <a:pt x="1291993" y="356857"/>
                  </a:lnTo>
                  <a:lnTo>
                    <a:pt x="1291389" y="357432"/>
                  </a:lnTo>
                  <a:lnTo>
                    <a:pt x="1290025" y="358033"/>
                  </a:lnTo>
                  <a:lnTo>
                    <a:pt x="1289421" y="358608"/>
                  </a:lnTo>
                  <a:lnTo>
                    <a:pt x="1288240" y="359210"/>
                  </a:lnTo>
                  <a:lnTo>
                    <a:pt x="1287846" y="359994"/>
                  </a:lnTo>
                  <a:lnTo>
                    <a:pt x="1287269" y="360177"/>
                  </a:lnTo>
                  <a:lnTo>
                    <a:pt x="1286665" y="360778"/>
                  </a:lnTo>
                  <a:lnTo>
                    <a:pt x="1285301" y="361562"/>
                  </a:lnTo>
                  <a:lnTo>
                    <a:pt x="1284120" y="362738"/>
                  </a:lnTo>
                  <a:lnTo>
                    <a:pt x="1283516" y="363130"/>
                  </a:lnTo>
                  <a:lnTo>
                    <a:pt x="1281942" y="364698"/>
                  </a:lnTo>
                  <a:lnTo>
                    <a:pt x="1280761" y="365273"/>
                  </a:lnTo>
                  <a:lnTo>
                    <a:pt x="1279396" y="366842"/>
                  </a:lnTo>
                  <a:lnTo>
                    <a:pt x="1278793" y="367051"/>
                  </a:lnTo>
                  <a:lnTo>
                    <a:pt x="1278399" y="367835"/>
                  </a:lnTo>
                  <a:lnTo>
                    <a:pt x="1277822" y="368410"/>
                  </a:lnTo>
                  <a:lnTo>
                    <a:pt x="1274279" y="371546"/>
                  </a:lnTo>
                  <a:lnTo>
                    <a:pt x="1271130" y="375284"/>
                  </a:lnTo>
                  <a:lnTo>
                    <a:pt x="1267981" y="378996"/>
                  </a:lnTo>
                  <a:lnTo>
                    <a:pt x="1266800" y="380381"/>
                  </a:lnTo>
                  <a:lnTo>
                    <a:pt x="1266800" y="380564"/>
                  </a:lnTo>
                  <a:lnTo>
                    <a:pt x="1266196" y="381165"/>
                  </a:lnTo>
                  <a:lnTo>
                    <a:pt x="1261683" y="387438"/>
                  </a:lnTo>
                  <a:lnTo>
                    <a:pt x="1256933" y="393920"/>
                  </a:lnTo>
                  <a:lnTo>
                    <a:pt x="1253206" y="400376"/>
                  </a:lnTo>
                  <a:lnTo>
                    <a:pt x="1252813" y="400977"/>
                  </a:lnTo>
                </a:path>
                <a:path w="1360170" h="1569085">
                  <a:moveTo>
                    <a:pt x="1340804" y="1240179"/>
                  </a:moveTo>
                  <a:lnTo>
                    <a:pt x="1340804" y="1240179"/>
                  </a:lnTo>
                  <a:lnTo>
                    <a:pt x="1342379" y="1241748"/>
                  </a:lnTo>
                </a:path>
                <a:path w="1360170" h="1569085">
                  <a:moveTo>
                    <a:pt x="1346525" y="351368"/>
                  </a:moveTo>
                  <a:lnTo>
                    <a:pt x="1346525" y="351368"/>
                  </a:lnTo>
                  <a:lnTo>
                    <a:pt x="1348283" y="349800"/>
                  </a:lnTo>
                </a:path>
                <a:path w="1360170" h="1569085">
                  <a:moveTo>
                    <a:pt x="411239" y="90776"/>
                  </a:moveTo>
                  <a:lnTo>
                    <a:pt x="411239" y="90776"/>
                  </a:lnTo>
                  <a:lnTo>
                    <a:pt x="409455" y="365273"/>
                  </a:lnTo>
                </a:path>
                <a:path w="1360170" h="1569085">
                  <a:moveTo>
                    <a:pt x="409455" y="367051"/>
                  </a:moveTo>
                  <a:lnTo>
                    <a:pt x="409455" y="367051"/>
                  </a:lnTo>
                  <a:lnTo>
                    <a:pt x="409455" y="365273"/>
                  </a:lnTo>
                </a:path>
                <a:path w="1360170" h="1569085">
                  <a:moveTo>
                    <a:pt x="406909" y="88632"/>
                  </a:moveTo>
                  <a:lnTo>
                    <a:pt x="406909" y="88632"/>
                  </a:lnTo>
                  <a:lnTo>
                    <a:pt x="406909" y="81575"/>
                  </a:lnTo>
                </a:path>
                <a:path w="1360170" h="1569085">
                  <a:moveTo>
                    <a:pt x="1305560" y="326668"/>
                  </a:moveTo>
                  <a:lnTo>
                    <a:pt x="1305560" y="326668"/>
                  </a:lnTo>
                  <a:lnTo>
                    <a:pt x="471676" y="367835"/>
                  </a:lnTo>
                </a:path>
                <a:path w="1360170" h="1569085">
                  <a:moveTo>
                    <a:pt x="1320335" y="322538"/>
                  </a:moveTo>
                  <a:lnTo>
                    <a:pt x="1320335" y="322538"/>
                  </a:lnTo>
                  <a:lnTo>
                    <a:pt x="1307135" y="323140"/>
                  </a:lnTo>
                </a:path>
                <a:path w="1360170" h="1569085">
                  <a:moveTo>
                    <a:pt x="437823" y="388431"/>
                  </a:moveTo>
                  <a:lnTo>
                    <a:pt x="437823" y="386654"/>
                  </a:lnTo>
                  <a:lnTo>
                    <a:pt x="437036" y="385687"/>
                  </a:lnTo>
                  <a:lnTo>
                    <a:pt x="435855" y="385870"/>
                  </a:lnTo>
                  <a:lnTo>
                    <a:pt x="435461" y="386863"/>
                  </a:lnTo>
                </a:path>
                <a:path w="1360170" h="1569085">
                  <a:moveTo>
                    <a:pt x="431708" y="1294075"/>
                  </a:moveTo>
                  <a:lnTo>
                    <a:pt x="431708" y="1294075"/>
                  </a:lnTo>
                  <a:lnTo>
                    <a:pt x="431708" y="1292507"/>
                  </a:lnTo>
                </a:path>
                <a:path w="1360170" h="1569085">
                  <a:moveTo>
                    <a:pt x="435461" y="388431"/>
                  </a:moveTo>
                  <a:lnTo>
                    <a:pt x="436248" y="389790"/>
                  </a:lnTo>
                  <a:lnTo>
                    <a:pt x="437429" y="389006"/>
                  </a:lnTo>
                  <a:lnTo>
                    <a:pt x="437823" y="388431"/>
                  </a:lnTo>
                </a:path>
                <a:path w="1360170" h="1569085">
                  <a:moveTo>
                    <a:pt x="430134" y="1295461"/>
                  </a:moveTo>
                  <a:lnTo>
                    <a:pt x="431525" y="1295068"/>
                  </a:lnTo>
                  <a:lnTo>
                    <a:pt x="431708" y="1294075"/>
                  </a:lnTo>
                </a:path>
                <a:path w="1360170" h="1569085">
                  <a:moveTo>
                    <a:pt x="429556" y="1294467"/>
                  </a:moveTo>
                  <a:lnTo>
                    <a:pt x="429556" y="1294467"/>
                  </a:lnTo>
                  <a:lnTo>
                    <a:pt x="430134" y="1295461"/>
                  </a:lnTo>
                </a:path>
                <a:path w="1360170" h="1569085">
                  <a:moveTo>
                    <a:pt x="435461" y="388431"/>
                  </a:moveTo>
                  <a:lnTo>
                    <a:pt x="435461" y="388431"/>
                  </a:lnTo>
                  <a:lnTo>
                    <a:pt x="435461" y="386863"/>
                  </a:lnTo>
                </a:path>
                <a:path w="1360170" h="1569085">
                  <a:moveTo>
                    <a:pt x="431131" y="1291331"/>
                  </a:moveTo>
                  <a:lnTo>
                    <a:pt x="429950" y="1291932"/>
                  </a:lnTo>
                  <a:lnTo>
                    <a:pt x="429556" y="1292507"/>
                  </a:lnTo>
                </a:path>
                <a:path w="1360170" h="1569085">
                  <a:moveTo>
                    <a:pt x="431708" y="1292507"/>
                  </a:moveTo>
                  <a:lnTo>
                    <a:pt x="431708" y="1292507"/>
                  </a:lnTo>
                  <a:lnTo>
                    <a:pt x="431131" y="1291331"/>
                  </a:lnTo>
                </a:path>
                <a:path w="1360170" h="1569085">
                  <a:moveTo>
                    <a:pt x="429556" y="1294467"/>
                  </a:moveTo>
                  <a:lnTo>
                    <a:pt x="429556" y="1294467"/>
                  </a:lnTo>
                  <a:lnTo>
                    <a:pt x="429556" y="1292507"/>
                  </a:lnTo>
                </a:path>
                <a:path w="1360170" h="1569085">
                  <a:moveTo>
                    <a:pt x="1346131" y="343919"/>
                  </a:moveTo>
                  <a:lnTo>
                    <a:pt x="1346131" y="343919"/>
                  </a:lnTo>
                  <a:lnTo>
                    <a:pt x="1346131" y="341959"/>
                  </a:lnTo>
                </a:path>
                <a:path w="1360170" h="1569085">
                  <a:moveTo>
                    <a:pt x="1347706" y="341175"/>
                  </a:moveTo>
                  <a:lnTo>
                    <a:pt x="1346131" y="341357"/>
                  </a:lnTo>
                  <a:lnTo>
                    <a:pt x="1346131" y="341959"/>
                  </a:lnTo>
                </a:path>
                <a:path w="1360170" h="1569085">
                  <a:moveTo>
                    <a:pt x="1348283" y="341959"/>
                  </a:moveTo>
                  <a:lnTo>
                    <a:pt x="1348283" y="341959"/>
                  </a:lnTo>
                  <a:lnTo>
                    <a:pt x="1347706" y="341175"/>
                  </a:lnTo>
                </a:path>
                <a:path w="1360170" h="1569085">
                  <a:moveTo>
                    <a:pt x="1339833" y="1249589"/>
                  </a:moveTo>
                  <a:lnTo>
                    <a:pt x="1339833" y="1249589"/>
                  </a:lnTo>
                  <a:lnTo>
                    <a:pt x="1339833" y="1248021"/>
                  </a:lnTo>
                </a:path>
                <a:path w="1360170" h="1569085">
                  <a:moveTo>
                    <a:pt x="1346709" y="344886"/>
                  </a:moveTo>
                  <a:lnTo>
                    <a:pt x="1348099" y="344494"/>
                  </a:lnTo>
                  <a:lnTo>
                    <a:pt x="1348283" y="343919"/>
                  </a:lnTo>
                </a:path>
                <a:path w="1360170" h="1569085">
                  <a:moveTo>
                    <a:pt x="1346131" y="343919"/>
                  </a:moveTo>
                  <a:lnTo>
                    <a:pt x="1346131" y="343919"/>
                  </a:lnTo>
                  <a:lnTo>
                    <a:pt x="1346709" y="344886"/>
                  </a:lnTo>
                </a:path>
                <a:path w="1360170" h="1569085">
                  <a:moveTo>
                    <a:pt x="1339833" y="1249589"/>
                  </a:moveTo>
                  <a:lnTo>
                    <a:pt x="1340410" y="1250948"/>
                  </a:lnTo>
                  <a:lnTo>
                    <a:pt x="1341985" y="1250556"/>
                  </a:lnTo>
                  <a:lnTo>
                    <a:pt x="1342379" y="1249589"/>
                  </a:lnTo>
                </a:path>
                <a:path w="1360170" h="1569085">
                  <a:moveTo>
                    <a:pt x="1348283" y="343919"/>
                  </a:moveTo>
                  <a:lnTo>
                    <a:pt x="1348283" y="343919"/>
                  </a:lnTo>
                  <a:lnTo>
                    <a:pt x="1348283" y="341959"/>
                  </a:lnTo>
                </a:path>
                <a:path w="1360170" h="1569085">
                  <a:moveTo>
                    <a:pt x="1342379" y="1248021"/>
                  </a:moveTo>
                  <a:lnTo>
                    <a:pt x="1341801" y="1246845"/>
                  </a:lnTo>
                  <a:lnTo>
                    <a:pt x="1340227" y="1247028"/>
                  </a:lnTo>
                  <a:lnTo>
                    <a:pt x="1339833" y="1248021"/>
                  </a:lnTo>
                </a:path>
                <a:path w="1360170" h="1569085">
                  <a:moveTo>
                    <a:pt x="1342379" y="1249589"/>
                  </a:moveTo>
                  <a:lnTo>
                    <a:pt x="1342379" y="1249589"/>
                  </a:lnTo>
                  <a:lnTo>
                    <a:pt x="1342379" y="1248021"/>
                  </a:lnTo>
                </a:path>
                <a:path w="1360170" h="1569085">
                  <a:moveTo>
                    <a:pt x="436248" y="389790"/>
                  </a:moveTo>
                  <a:lnTo>
                    <a:pt x="436248" y="389790"/>
                  </a:lnTo>
                  <a:lnTo>
                    <a:pt x="435461" y="389398"/>
                  </a:lnTo>
                </a:path>
                <a:path w="1360170" h="1569085">
                  <a:moveTo>
                    <a:pt x="429556" y="1295068"/>
                  </a:moveTo>
                  <a:lnTo>
                    <a:pt x="429556" y="1295068"/>
                  </a:lnTo>
                  <a:lnTo>
                    <a:pt x="430134" y="1295461"/>
                  </a:lnTo>
                </a:path>
                <a:path w="1360170" h="1569085">
                  <a:moveTo>
                    <a:pt x="431131" y="1291331"/>
                  </a:moveTo>
                  <a:lnTo>
                    <a:pt x="431131" y="1291331"/>
                  </a:lnTo>
                  <a:lnTo>
                    <a:pt x="430737" y="1291331"/>
                  </a:lnTo>
                </a:path>
                <a:path w="1360170" h="1569085">
                  <a:moveTo>
                    <a:pt x="1347312" y="340782"/>
                  </a:moveTo>
                  <a:lnTo>
                    <a:pt x="1347312" y="340782"/>
                  </a:lnTo>
                  <a:lnTo>
                    <a:pt x="1347706" y="341175"/>
                  </a:lnTo>
                </a:path>
                <a:path w="1360170" h="1569085">
                  <a:moveTo>
                    <a:pt x="1346709" y="344886"/>
                  </a:moveTo>
                  <a:lnTo>
                    <a:pt x="1346709" y="344886"/>
                  </a:lnTo>
                  <a:lnTo>
                    <a:pt x="1346131" y="344494"/>
                  </a:lnTo>
                </a:path>
                <a:path w="1360170" h="1569085">
                  <a:moveTo>
                    <a:pt x="1339833" y="1250556"/>
                  </a:moveTo>
                  <a:lnTo>
                    <a:pt x="1339833" y="1250556"/>
                  </a:lnTo>
                  <a:lnTo>
                    <a:pt x="1340410" y="1250948"/>
                  </a:lnTo>
                </a:path>
                <a:path w="1360170" h="1569085">
                  <a:moveTo>
                    <a:pt x="1341408" y="1246845"/>
                  </a:moveTo>
                  <a:lnTo>
                    <a:pt x="1341408" y="1246845"/>
                  </a:lnTo>
                  <a:lnTo>
                    <a:pt x="1341801" y="1246845"/>
                  </a:lnTo>
                </a:path>
                <a:path w="1360170" h="1569085">
                  <a:moveTo>
                    <a:pt x="417354" y="57450"/>
                  </a:moveTo>
                  <a:lnTo>
                    <a:pt x="417537" y="59410"/>
                  </a:lnTo>
                  <a:lnTo>
                    <a:pt x="417537" y="61946"/>
                  </a:lnTo>
                  <a:lnTo>
                    <a:pt x="419715" y="65291"/>
                  </a:lnTo>
                  <a:lnTo>
                    <a:pt x="421684" y="66860"/>
                  </a:lnTo>
                  <a:lnTo>
                    <a:pt x="422077" y="66860"/>
                  </a:lnTo>
                </a:path>
                <a:path w="1360170" h="1569085">
                  <a:moveTo>
                    <a:pt x="417354" y="57450"/>
                  </a:moveTo>
                  <a:lnTo>
                    <a:pt x="367152" y="36854"/>
                  </a:lnTo>
                  <a:lnTo>
                    <a:pt x="367545" y="38422"/>
                  </a:lnTo>
                  <a:lnTo>
                    <a:pt x="367939" y="41767"/>
                  </a:lnTo>
                  <a:lnTo>
                    <a:pt x="369907" y="45479"/>
                  </a:lnTo>
                  <a:lnTo>
                    <a:pt x="373240" y="46864"/>
                  </a:lnTo>
                  <a:lnTo>
                    <a:pt x="374027" y="47439"/>
                  </a:lnTo>
                </a:path>
                <a:path w="1360170" h="1569085">
                  <a:moveTo>
                    <a:pt x="367152" y="36854"/>
                  </a:moveTo>
                  <a:lnTo>
                    <a:pt x="367152" y="36854"/>
                  </a:lnTo>
                  <a:lnTo>
                    <a:pt x="367545" y="12546"/>
                  </a:lnTo>
                </a:path>
                <a:path w="1360170" h="1569085">
                  <a:moveTo>
                    <a:pt x="383474" y="784"/>
                  </a:moveTo>
                  <a:lnTo>
                    <a:pt x="381900" y="0"/>
                  </a:lnTo>
                  <a:lnTo>
                    <a:pt x="378567" y="0"/>
                  </a:lnTo>
                  <a:lnTo>
                    <a:pt x="376993" y="392"/>
                  </a:lnTo>
                  <a:lnTo>
                    <a:pt x="375024" y="784"/>
                  </a:lnTo>
                  <a:lnTo>
                    <a:pt x="373450" y="1568"/>
                  </a:lnTo>
                  <a:lnTo>
                    <a:pt x="368123" y="8808"/>
                  </a:lnTo>
                  <a:lnTo>
                    <a:pt x="367545" y="10376"/>
                  </a:lnTo>
                  <a:lnTo>
                    <a:pt x="367545" y="12546"/>
                  </a:lnTo>
                </a:path>
                <a:path w="1360170" h="1569085">
                  <a:moveTo>
                    <a:pt x="417537" y="33325"/>
                  </a:moveTo>
                  <a:lnTo>
                    <a:pt x="417537" y="33325"/>
                  </a:lnTo>
                  <a:lnTo>
                    <a:pt x="367545" y="12546"/>
                  </a:lnTo>
                </a:path>
                <a:path w="1360170" h="1569085">
                  <a:moveTo>
                    <a:pt x="433677" y="21772"/>
                  </a:moveTo>
                  <a:lnTo>
                    <a:pt x="432102" y="21171"/>
                  </a:lnTo>
                  <a:lnTo>
                    <a:pt x="424833" y="19420"/>
                  </a:lnTo>
                  <a:lnTo>
                    <a:pt x="419322" y="24700"/>
                  </a:lnTo>
                  <a:lnTo>
                    <a:pt x="417537" y="31365"/>
                  </a:lnTo>
                  <a:lnTo>
                    <a:pt x="417537" y="33325"/>
                  </a:lnTo>
                </a:path>
                <a:path w="1360170" h="1569085">
                  <a:moveTo>
                    <a:pt x="435461" y="406257"/>
                  </a:moveTo>
                  <a:lnTo>
                    <a:pt x="436432" y="407643"/>
                  </a:lnTo>
                  <a:lnTo>
                    <a:pt x="439581" y="410387"/>
                  </a:lnTo>
                  <a:lnTo>
                    <a:pt x="442730" y="413131"/>
                  </a:lnTo>
                  <a:lnTo>
                    <a:pt x="446273" y="415092"/>
                  </a:lnTo>
                  <a:lnTo>
                    <a:pt x="446483" y="415092"/>
                  </a:lnTo>
                </a:path>
                <a:path w="1360170" h="1569085">
                  <a:moveTo>
                    <a:pt x="435461" y="396064"/>
                  </a:moveTo>
                  <a:lnTo>
                    <a:pt x="436248" y="397632"/>
                  </a:lnTo>
                  <a:lnTo>
                    <a:pt x="439214" y="403607"/>
                  </a:lnTo>
                  <a:lnTo>
                    <a:pt x="443600" y="409400"/>
                  </a:lnTo>
                  <a:lnTo>
                    <a:pt x="448836" y="414459"/>
                  </a:lnTo>
                  <a:lnTo>
                    <a:pt x="454356" y="418228"/>
                  </a:lnTo>
                  <a:lnTo>
                    <a:pt x="454749" y="418620"/>
                  </a:lnTo>
                </a:path>
                <a:path w="1360170" h="1569085">
                  <a:moveTo>
                    <a:pt x="446483" y="415092"/>
                  </a:moveTo>
                  <a:lnTo>
                    <a:pt x="446483" y="415092"/>
                  </a:lnTo>
                  <a:lnTo>
                    <a:pt x="454749" y="418620"/>
                  </a:lnTo>
                </a:path>
                <a:path w="1360170" h="1569085">
                  <a:moveTo>
                    <a:pt x="446483" y="415092"/>
                  </a:moveTo>
                  <a:lnTo>
                    <a:pt x="446483" y="415092"/>
                  </a:lnTo>
                  <a:lnTo>
                    <a:pt x="468527" y="427429"/>
                  </a:lnTo>
                </a:path>
                <a:path w="1360170" h="1569085">
                  <a:moveTo>
                    <a:pt x="468317" y="427429"/>
                  </a:moveTo>
                  <a:lnTo>
                    <a:pt x="468317" y="427429"/>
                  </a:lnTo>
                  <a:lnTo>
                    <a:pt x="468527" y="427429"/>
                  </a:lnTo>
                </a:path>
                <a:path w="1360170" h="1569085">
                  <a:moveTo>
                    <a:pt x="454749" y="418620"/>
                  </a:moveTo>
                  <a:lnTo>
                    <a:pt x="454749" y="418620"/>
                  </a:lnTo>
                  <a:lnTo>
                    <a:pt x="477187" y="431166"/>
                  </a:lnTo>
                </a:path>
                <a:path w="1360170" h="1569085">
                  <a:moveTo>
                    <a:pt x="468527" y="427429"/>
                  </a:moveTo>
                  <a:lnTo>
                    <a:pt x="477187" y="431166"/>
                  </a:lnTo>
                  <a:lnTo>
                    <a:pt x="477764" y="431166"/>
                  </a:lnTo>
                  <a:lnTo>
                    <a:pt x="482541" y="428462"/>
                  </a:lnTo>
                  <a:lnTo>
                    <a:pt x="487149" y="422172"/>
                  </a:lnTo>
                  <a:lnTo>
                    <a:pt x="489872" y="415034"/>
                  </a:lnTo>
                  <a:lnTo>
                    <a:pt x="488996" y="409786"/>
                  </a:lnTo>
                  <a:lnTo>
                    <a:pt x="488812" y="409786"/>
                  </a:lnTo>
                </a:path>
                <a:path w="1360170" h="1569085">
                  <a:moveTo>
                    <a:pt x="433886" y="88632"/>
                  </a:moveTo>
                  <a:lnTo>
                    <a:pt x="435855" y="89207"/>
                  </a:lnTo>
                  <a:lnTo>
                    <a:pt x="439004" y="89809"/>
                  </a:lnTo>
                  <a:lnTo>
                    <a:pt x="442337" y="89809"/>
                  </a:lnTo>
                  <a:lnTo>
                    <a:pt x="445696" y="89809"/>
                  </a:lnTo>
                  <a:lnTo>
                    <a:pt x="450997" y="89809"/>
                  </a:lnTo>
                  <a:lnTo>
                    <a:pt x="452571" y="89416"/>
                  </a:lnTo>
                  <a:lnTo>
                    <a:pt x="455143" y="89416"/>
                  </a:lnTo>
                  <a:lnTo>
                    <a:pt x="456324" y="89207"/>
                  </a:lnTo>
                  <a:lnTo>
                    <a:pt x="457505" y="88632"/>
                  </a:lnTo>
                  <a:lnTo>
                    <a:pt x="457898" y="88240"/>
                  </a:lnTo>
                </a:path>
                <a:path w="1360170" h="1569085">
                  <a:moveTo>
                    <a:pt x="425804" y="85104"/>
                  </a:moveTo>
                  <a:lnTo>
                    <a:pt x="425804" y="83143"/>
                  </a:lnTo>
                  <a:lnTo>
                    <a:pt x="425410" y="81366"/>
                  </a:lnTo>
                  <a:lnTo>
                    <a:pt x="425410" y="77053"/>
                  </a:lnTo>
                  <a:lnTo>
                    <a:pt x="424833" y="73316"/>
                  </a:lnTo>
                  <a:lnTo>
                    <a:pt x="423836" y="69003"/>
                  </a:lnTo>
                  <a:lnTo>
                    <a:pt x="423652" y="67435"/>
                  </a:lnTo>
                  <a:lnTo>
                    <a:pt x="422865" y="66258"/>
                  </a:lnTo>
                  <a:lnTo>
                    <a:pt x="422655" y="64690"/>
                  </a:lnTo>
                  <a:lnTo>
                    <a:pt x="421290" y="62155"/>
                  </a:lnTo>
                  <a:lnTo>
                    <a:pt x="420686" y="61162"/>
                  </a:lnTo>
                  <a:lnTo>
                    <a:pt x="420503" y="60378"/>
                  </a:lnTo>
                  <a:lnTo>
                    <a:pt x="419715" y="59410"/>
                  </a:lnTo>
                  <a:lnTo>
                    <a:pt x="418535" y="58025"/>
                  </a:lnTo>
                  <a:lnTo>
                    <a:pt x="417354" y="57450"/>
                  </a:lnTo>
                </a:path>
                <a:path w="1360170" h="1569085">
                  <a:moveTo>
                    <a:pt x="433886" y="88632"/>
                  </a:moveTo>
                  <a:lnTo>
                    <a:pt x="433886" y="85104"/>
                  </a:lnTo>
                  <a:lnTo>
                    <a:pt x="433701" y="77046"/>
                  </a:lnTo>
                  <a:lnTo>
                    <a:pt x="432893" y="69065"/>
                  </a:lnTo>
                  <a:lnTo>
                    <a:pt x="431499" y="61157"/>
                  </a:lnTo>
                  <a:lnTo>
                    <a:pt x="429556" y="53320"/>
                  </a:lnTo>
                  <a:lnTo>
                    <a:pt x="429163" y="52144"/>
                  </a:lnTo>
                  <a:lnTo>
                    <a:pt x="428953" y="50576"/>
                  </a:lnTo>
                  <a:lnTo>
                    <a:pt x="426801" y="45296"/>
                  </a:lnTo>
                  <a:lnTo>
                    <a:pt x="423652" y="36462"/>
                  </a:lnTo>
                  <a:lnTo>
                    <a:pt x="418141" y="33926"/>
                  </a:lnTo>
                  <a:lnTo>
                    <a:pt x="417537" y="33325"/>
                  </a:lnTo>
                </a:path>
                <a:path w="1360170" h="1569085">
                  <a:moveTo>
                    <a:pt x="424833" y="84503"/>
                  </a:moveTo>
                  <a:lnTo>
                    <a:pt x="425410" y="85104"/>
                  </a:lnTo>
                  <a:lnTo>
                    <a:pt x="425804" y="85104"/>
                  </a:lnTo>
                </a:path>
                <a:path w="1360170" h="1569085">
                  <a:moveTo>
                    <a:pt x="422077" y="67252"/>
                  </a:moveTo>
                  <a:lnTo>
                    <a:pt x="422077" y="67252"/>
                  </a:lnTo>
                  <a:lnTo>
                    <a:pt x="374027" y="47439"/>
                  </a:lnTo>
                </a:path>
                <a:path w="1360170" h="1569085">
                  <a:moveTo>
                    <a:pt x="433677" y="21772"/>
                  </a:moveTo>
                  <a:lnTo>
                    <a:pt x="433677" y="21772"/>
                  </a:lnTo>
                  <a:lnTo>
                    <a:pt x="383474" y="784"/>
                  </a:lnTo>
                </a:path>
                <a:path w="1360170" h="1569085">
                  <a:moveTo>
                    <a:pt x="435461" y="406649"/>
                  </a:moveTo>
                  <a:lnTo>
                    <a:pt x="435855" y="407041"/>
                  </a:lnTo>
                  <a:lnTo>
                    <a:pt x="438610" y="409995"/>
                  </a:lnTo>
                  <a:lnTo>
                    <a:pt x="441943" y="412347"/>
                  </a:lnTo>
                  <a:lnTo>
                    <a:pt x="445302" y="414491"/>
                  </a:lnTo>
                  <a:lnTo>
                    <a:pt x="446273" y="415092"/>
                  </a:lnTo>
                </a:path>
                <a:path w="1360170" h="1569085">
                  <a:moveTo>
                    <a:pt x="468317" y="427429"/>
                  </a:moveTo>
                  <a:lnTo>
                    <a:pt x="468317" y="427429"/>
                  </a:lnTo>
                  <a:lnTo>
                    <a:pt x="446273" y="415092"/>
                  </a:lnTo>
                </a:path>
                <a:path w="1360170" h="1569085">
                  <a:moveTo>
                    <a:pt x="455930" y="380564"/>
                  </a:moveTo>
                  <a:lnTo>
                    <a:pt x="455930" y="381165"/>
                  </a:lnTo>
                  <a:lnTo>
                    <a:pt x="456324" y="381557"/>
                  </a:lnTo>
                  <a:lnTo>
                    <a:pt x="456324" y="383125"/>
                  </a:lnTo>
                  <a:lnTo>
                    <a:pt x="456718" y="383517"/>
                  </a:lnTo>
                  <a:lnTo>
                    <a:pt x="456718" y="384119"/>
                  </a:lnTo>
                  <a:lnTo>
                    <a:pt x="456901" y="384302"/>
                  </a:lnTo>
                  <a:lnTo>
                    <a:pt x="456901" y="385295"/>
                  </a:lnTo>
                  <a:lnTo>
                    <a:pt x="457295" y="385687"/>
                  </a:lnTo>
                  <a:lnTo>
                    <a:pt x="457295" y="386262"/>
                  </a:lnTo>
                  <a:lnTo>
                    <a:pt x="458292" y="388222"/>
                  </a:lnTo>
                  <a:lnTo>
                    <a:pt x="458476" y="388431"/>
                  </a:lnTo>
                  <a:lnTo>
                    <a:pt x="458476" y="388823"/>
                  </a:lnTo>
                  <a:lnTo>
                    <a:pt x="458869" y="389006"/>
                  </a:lnTo>
                  <a:lnTo>
                    <a:pt x="458869" y="389790"/>
                  </a:lnTo>
                  <a:lnTo>
                    <a:pt x="459867" y="390575"/>
                  </a:lnTo>
                  <a:lnTo>
                    <a:pt x="459867" y="390967"/>
                  </a:lnTo>
                  <a:lnTo>
                    <a:pt x="460654" y="391960"/>
                  </a:lnTo>
                  <a:lnTo>
                    <a:pt x="460654" y="392143"/>
                  </a:lnTo>
                  <a:lnTo>
                    <a:pt x="461625" y="393136"/>
                  </a:lnTo>
                  <a:lnTo>
                    <a:pt x="462019" y="393711"/>
                  </a:lnTo>
                  <a:lnTo>
                    <a:pt x="462622" y="394103"/>
                  </a:lnTo>
                  <a:lnTo>
                    <a:pt x="464590" y="396064"/>
                  </a:lnTo>
                  <a:lnTo>
                    <a:pt x="465168" y="396273"/>
                  </a:lnTo>
                  <a:lnTo>
                    <a:pt x="465378" y="396273"/>
                  </a:lnTo>
                  <a:lnTo>
                    <a:pt x="466165" y="396848"/>
                  </a:lnTo>
                  <a:lnTo>
                    <a:pt x="466349" y="396848"/>
                  </a:lnTo>
                  <a:lnTo>
                    <a:pt x="466742" y="397240"/>
                  </a:lnTo>
                </a:path>
                <a:path w="1360170" h="1569085">
                  <a:moveTo>
                    <a:pt x="488812" y="409786"/>
                  </a:moveTo>
                  <a:lnTo>
                    <a:pt x="488812" y="409786"/>
                  </a:lnTo>
                  <a:lnTo>
                    <a:pt x="466742" y="397240"/>
                  </a:lnTo>
                </a:path>
                <a:path w="1360170" h="1569085">
                  <a:moveTo>
                    <a:pt x="455930" y="373324"/>
                  </a:moveTo>
                  <a:lnTo>
                    <a:pt x="455930" y="373324"/>
                  </a:lnTo>
                  <a:lnTo>
                    <a:pt x="457505" y="102355"/>
                  </a:lnTo>
                </a:path>
                <a:path w="1360170" h="1569085">
                  <a:moveTo>
                    <a:pt x="424833" y="84503"/>
                  </a:moveTo>
                  <a:lnTo>
                    <a:pt x="424833" y="82359"/>
                  </a:lnTo>
                  <a:lnTo>
                    <a:pt x="425016" y="79615"/>
                  </a:lnTo>
                  <a:lnTo>
                    <a:pt x="424439" y="76452"/>
                  </a:lnTo>
                  <a:lnTo>
                    <a:pt x="423836" y="73708"/>
                  </a:lnTo>
                  <a:lnTo>
                    <a:pt x="423836" y="72924"/>
                  </a:lnTo>
                  <a:lnTo>
                    <a:pt x="423652" y="71956"/>
                  </a:lnTo>
                  <a:lnTo>
                    <a:pt x="423258" y="71355"/>
                  </a:lnTo>
                  <a:lnTo>
                    <a:pt x="423258" y="70388"/>
                  </a:lnTo>
                  <a:lnTo>
                    <a:pt x="422865" y="69395"/>
                  </a:lnTo>
                  <a:lnTo>
                    <a:pt x="422655" y="69003"/>
                  </a:lnTo>
                  <a:lnTo>
                    <a:pt x="422261" y="68428"/>
                  </a:lnTo>
                  <a:lnTo>
                    <a:pt x="422261" y="67435"/>
                  </a:lnTo>
                  <a:lnTo>
                    <a:pt x="421684" y="66860"/>
                  </a:lnTo>
                  <a:lnTo>
                    <a:pt x="421684" y="66651"/>
                  </a:lnTo>
                </a:path>
                <a:path w="1360170" h="1569085">
                  <a:moveTo>
                    <a:pt x="457898" y="88240"/>
                  </a:moveTo>
                  <a:lnTo>
                    <a:pt x="457898" y="82542"/>
                  </a:lnTo>
                  <a:lnTo>
                    <a:pt x="457393" y="75354"/>
                  </a:lnTo>
                  <a:lnTo>
                    <a:pt x="456708" y="68715"/>
                  </a:lnTo>
                  <a:lnTo>
                    <a:pt x="455732" y="62076"/>
                  </a:lnTo>
                  <a:lnTo>
                    <a:pt x="454356" y="54889"/>
                  </a:lnTo>
                  <a:lnTo>
                    <a:pt x="453752" y="53320"/>
                  </a:lnTo>
                  <a:lnTo>
                    <a:pt x="453752" y="52536"/>
                  </a:lnTo>
                  <a:lnTo>
                    <a:pt x="453568" y="51752"/>
                  </a:lnTo>
                  <a:lnTo>
                    <a:pt x="452965" y="49217"/>
                  </a:lnTo>
                  <a:lnTo>
                    <a:pt x="452387" y="47648"/>
                  </a:lnTo>
                  <a:lnTo>
                    <a:pt x="451600" y="45296"/>
                  </a:lnTo>
                  <a:lnTo>
                    <a:pt x="451207" y="44695"/>
                  </a:lnTo>
                  <a:lnTo>
                    <a:pt x="450997" y="43728"/>
                  </a:lnTo>
                  <a:lnTo>
                    <a:pt x="450603" y="43127"/>
                  </a:lnTo>
                  <a:lnTo>
                    <a:pt x="450603" y="42343"/>
                  </a:lnTo>
                  <a:lnTo>
                    <a:pt x="450419" y="41558"/>
                  </a:lnTo>
                  <a:lnTo>
                    <a:pt x="450026" y="40774"/>
                  </a:lnTo>
                  <a:lnTo>
                    <a:pt x="449632" y="40199"/>
                  </a:lnTo>
                  <a:lnTo>
                    <a:pt x="449422" y="39206"/>
                  </a:lnTo>
                  <a:lnTo>
                    <a:pt x="449028" y="38422"/>
                  </a:lnTo>
                  <a:lnTo>
                    <a:pt x="448451" y="37638"/>
                  </a:lnTo>
                  <a:lnTo>
                    <a:pt x="447848" y="35887"/>
                  </a:lnTo>
                  <a:lnTo>
                    <a:pt x="446483" y="33926"/>
                  </a:lnTo>
                  <a:lnTo>
                    <a:pt x="446273" y="33325"/>
                  </a:lnTo>
                  <a:lnTo>
                    <a:pt x="445879" y="32933"/>
                  </a:lnTo>
                  <a:lnTo>
                    <a:pt x="445302" y="31757"/>
                  </a:lnTo>
                  <a:lnTo>
                    <a:pt x="444908" y="31365"/>
                  </a:lnTo>
                  <a:lnTo>
                    <a:pt x="444698" y="30790"/>
                  </a:lnTo>
                  <a:lnTo>
                    <a:pt x="444121" y="30189"/>
                  </a:lnTo>
                  <a:lnTo>
                    <a:pt x="443517" y="29613"/>
                  </a:lnTo>
                  <a:lnTo>
                    <a:pt x="442940" y="28228"/>
                  </a:lnTo>
                  <a:lnTo>
                    <a:pt x="442153" y="27653"/>
                  </a:lnTo>
                  <a:lnTo>
                    <a:pt x="441549" y="27444"/>
                  </a:lnTo>
                  <a:lnTo>
                    <a:pt x="441156" y="26660"/>
                  </a:lnTo>
                  <a:lnTo>
                    <a:pt x="440578" y="26085"/>
                  </a:lnTo>
                  <a:lnTo>
                    <a:pt x="439397" y="24909"/>
                  </a:lnTo>
                  <a:lnTo>
                    <a:pt x="439581" y="25092"/>
                  </a:lnTo>
                  <a:lnTo>
                    <a:pt x="438400" y="24308"/>
                  </a:lnTo>
                  <a:lnTo>
                    <a:pt x="438007" y="23915"/>
                  </a:lnTo>
                  <a:lnTo>
                    <a:pt x="437823" y="23523"/>
                  </a:lnTo>
                  <a:lnTo>
                    <a:pt x="437429" y="23523"/>
                  </a:lnTo>
                  <a:lnTo>
                    <a:pt x="436826" y="22948"/>
                  </a:lnTo>
                  <a:lnTo>
                    <a:pt x="436432" y="22948"/>
                  </a:lnTo>
                  <a:lnTo>
                    <a:pt x="435855" y="22739"/>
                  </a:lnTo>
                  <a:lnTo>
                    <a:pt x="435461" y="22347"/>
                  </a:lnTo>
                  <a:lnTo>
                    <a:pt x="435251" y="22347"/>
                  </a:lnTo>
                  <a:lnTo>
                    <a:pt x="434857" y="21955"/>
                  </a:lnTo>
                  <a:lnTo>
                    <a:pt x="434280" y="21772"/>
                  </a:lnTo>
                  <a:lnTo>
                    <a:pt x="433677" y="21772"/>
                  </a:lnTo>
                </a:path>
                <a:path w="1360170" h="1569085">
                  <a:moveTo>
                    <a:pt x="1341985" y="1256254"/>
                  </a:moveTo>
                  <a:lnTo>
                    <a:pt x="1341985" y="1258397"/>
                  </a:lnTo>
                  <a:lnTo>
                    <a:pt x="1341985" y="1263703"/>
                  </a:lnTo>
                </a:path>
                <a:path w="1360170" h="1569085">
                  <a:moveTo>
                    <a:pt x="1341408" y="1263494"/>
                  </a:moveTo>
                  <a:lnTo>
                    <a:pt x="1341985" y="1263494"/>
                  </a:lnTo>
                  <a:lnTo>
                    <a:pt x="1341985" y="1263703"/>
                  </a:lnTo>
                </a:path>
                <a:path w="1360170" h="1569085">
                  <a:moveTo>
                    <a:pt x="1348283" y="327844"/>
                  </a:moveTo>
                  <a:lnTo>
                    <a:pt x="1347706" y="327844"/>
                  </a:lnTo>
                  <a:lnTo>
                    <a:pt x="1345738" y="327060"/>
                  </a:lnTo>
                </a:path>
                <a:path w="1360170" h="1569085">
                  <a:moveTo>
                    <a:pt x="1348283" y="327844"/>
                  </a:moveTo>
                  <a:lnTo>
                    <a:pt x="1348283" y="327844"/>
                  </a:lnTo>
                  <a:lnTo>
                    <a:pt x="1348283" y="331373"/>
                  </a:lnTo>
                </a:path>
                <a:path w="1360170" h="1569085">
                  <a:moveTo>
                    <a:pt x="1348283" y="337045"/>
                  </a:moveTo>
                  <a:lnTo>
                    <a:pt x="1348099" y="397841"/>
                  </a:lnTo>
                  <a:lnTo>
                    <a:pt x="1347312" y="397632"/>
                  </a:lnTo>
                  <a:lnTo>
                    <a:pt x="1346709" y="397632"/>
                  </a:lnTo>
                  <a:lnTo>
                    <a:pt x="1346131" y="397240"/>
                  </a:lnTo>
                  <a:lnTo>
                    <a:pt x="1343376" y="396665"/>
                  </a:lnTo>
                  <a:lnTo>
                    <a:pt x="1341014" y="395279"/>
                  </a:lnTo>
                  <a:lnTo>
                    <a:pt x="1338258" y="395097"/>
                  </a:lnTo>
                  <a:lnTo>
                    <a:pt x="1337655" y="395097"/>
                  </a:lnTo>
                  <a:lnTo>
                    <a:pt x="1337077" y="394704"/>
                  </a:lnTo>
                  <a:lnTo>
                    <a:pt x="1334506" y="394312"/>
                  </a:lnTo>
                  <a:lnTo>
                    <a:pt x="1332144" y="393920"/>
                  </a:lnTo>
                  <a:lnTo>
                    <a:pt x="1329388" y="394103"/>
                  </a:lnTo>
                  <a:lnTo>
                    <a:pt x="1326843" y="394103"/>
                  </a:lnTo>
                  <a:lnTo>
                    <a:pt x="1323274" y="393920"/>
                  </a:lnTo>
                  <a:lnTo>
                    <a:pt x="1322093" y="394495"/>
                  </a:lnTo>
                  <a:lnTo>
                    <a:pt x="1318944" y="394704"/>
                  </a:lnTo>
                  <a:lnTo>
                    <a:pt x="1318367" y="395097"/>
                  </a:lnTo>
                  <a:lnTo>
                    <a:pt x="1317763" y="395097"/>
                  </a:lnTo>
                  <a:lnTo>
                    <a:pt x="1317186" y="395279"/>
                  </a:lnTo>
                  <a:lnTo>
                    <a:pt x="1316582" y="395279"/>
                  </a:lnTo>
                  <a:lnTo>
                    <a:pt x="1316188" y="395672"/>
                  </a:lnTo>
                  <a:lnTo>
                    <a:pt x="1315217" y="395672"/>
                  </a:lnTo>
                  <a:lnTo>
                    <a:pt x="1315007" y="396064"/>
                  </a:lnTo>
                  <a:lnTo>
                    <a:pt x="1314037" y="396064"/>
                  </a:lnTo>
                  <a:lnTo>
                    <a:pt x="1313643" y="396273"/>
                  </a:lnTo>
                  <a:lnTo>
                    <a:pt x="1312646" y="396273"/>
                  </a:lnTo>
                  <a:lnTo>
                    <a:pt x="1312462" y="396665"/>
                  </a:lnTo>
                  <a:lnTo>
                    <a:pt x="1311858" y="396848"/>
                  </a:lnTo>
                  <a:lnTo>
                    <a:pt x="1310887" y="397240"/>
                  </a:lnTo>
                  <a:lnTo>
                    <a:pt x="1310494" y="397240"/>
                  </a:lnTo>
                  <a:lnTo>
                    <a:pt x="1307922" y="398416"/>
                  </a:lnTo>
                </a:path>
                <a:path w="1360170" h="1569085">
                  <a:moveTo>
                    <a:pt x="1336290" y="1190570"/>
                  </a:moveTo>
                  <a:lnTo>
                    <a:pt x="1337078" y="1190962"/>
                  </a:lnTo>
                  <a:lnTo>
                    <a:pt x="1338652" y="1191746"/>
                  </a:lnTo>
                  <a:lnTo>
                    <a:pt x="1340410" y="1192713"/>
                  </a:lnTo>
                  <a:lnTo>
                    <a:pt x="1341985" y="1193498"/>
                  </a:lnTo>
                  <a:lnTo>
                    <a:pt x="1342588" y="1193707"/>
                  </a:lnTo>
                  <a:lnTo>
                    <a:pt x="1341985" y="1256254"/>
                  </a:lnTo>
                </a:path>
                <a:path w="1360170" h="1569085">
                  <a:moveTo>
                    <a:pt x="1341985" y="1258397"/>
                  </a:moveTo>
                  <a:lnTo>
                    <a:pt x="1342379" y="1258005"/>
                  </a:lnTo>
                  <a:lnTo>
                    <a:pt x="1342379" y="1257613"/>
                  </a:lnTo>
                  <a:lnTo>
                    <a:pt x="1342379" y="1257038"/>
                  </a:lnTo>
                  <a:lnTo>
                    <a:pt x="1342379" y="1256437"/>
                  </a:lnTo>
                  <a:lnTo>
                    <a:pt x="1341985" y="1256254"/>
                  </a:lnTo>
                </a:path>
                <a:path w="1360170" h="1569085">
                  <a:moveTo>
                    <a:pt x="1341014" y="1263494"/>
                  </a:moveTo>
                  <a:lnTo>
                    <a:pt x="1341985" y="1263703"/>
                  </a:lnTo>
                  <a:lnTo>
                    <a:pt x="1342588" y="1264095"/>
                  </a:lnTo>
                </a:path>
                <a:path w="1360170" h="1569085">
                  <a:moveTo>
                    <a:pt x="1341985" y="1263703"/>
                  </a:moveTo>
                  <a:lnTo>
                    <a:pt x="1341985" y="1263703"/>
                  </a:lnTo>
                  <a:lnTo>
                    <a:pt x="1342588" y="1264095"/>
                  </a:lnTo>
                </a:path>
                <a:path w="1360170" h="1569085">
                  <a:moveTo>
                    <a:pt x="1348887" y="327243"/>
                  </a:moveTo>
                  <a:lnTo>
                    <a:pt x="1348283" y="327060"/>
                  </a:lnTo>
                  <a:lnTo>
                    <a:pt x="1347706" y="327060"/>
                  </a:lnTo>
                  <a:lnTo>
                    <a:pt x="1347102" y="326668"/>
                  </a:lnTo>
                  <a:lnTo>
                    <a:pt x="1344557" y="325283"/>
                  </a:lnTo>
                  <a:lnTo>
                    <a:pt x="1346315" y="326851"/>
                  </a:lnTo>
                  <a:lnTo>
                    <a:pt x="1343953" y="325492"/>
                  </a:lnTo>
                  <a:lnTo>
                    <a:pt x="1343376" y="325492"/>
                  </a:lnTo>
                  <a:lnTo>
                    <a:pt x="1342588" y="325100"/>
                  </a:lnTo>
                  <a:lnTo>
                    <a:pt x="1341985" y="325100"/>
                  </a:lnTo>
                  <a:lnTo>
                    <a:pt x="1340804" y="324499"/>
                  </a:lnTo>
                  <a:lnTo>
                    <a:pt x="1340227" y="324499"/>
                  </a:lnTo>
                  <a:lnTo>
                    <a:pt x="1339439" y="324107"/>
                  </a:lnTo>
                  <a:lnTo>
                    <a:pt x="1338836" y="324107"/>
                  </a:lnTo>
                  <a:lnTo>
                    <a:pt x="1337865" y="323924"/>
                  </a:lnTo>
                  <a:lnTo>
                    <a:pt x="1337655" y="323924"/>
                  </a:lnTo>
                  <a:lnTo>
                    <a:pt x="1336684" y="323532"/>
                  </a:lnTo>
                  <a:lnTo>
                    <a:pt x="1333718" y="323323"/>
                  </a:lnTo>
                  <a:lnTo>
                    <a:pt x="1330176" y="322538"/>
                  </a:lnTo>
                  <a:lnTo>
                    <a:pt x="1327237" y="322538"/>
                  </a:lnTo>
                  <a:lnTo>
                    <a:pt x="1326056" y="322538"/>
                  </a:lnTo>
                </a:path>
                <a:path w="1360170" h="1569085">
                  <a:moveTo>
                    <a:pt x="1348283" y="327844"/>
                  </a:moveTo>
                  <a:lnTo>
                    <a:pt x="1348283" y="327844"/>
                  </a:lnTo>
                  <a:lnTo>
                    <a:pt x="1348887" y="327243"/>
                  </a:lnTo>
                </a:path>
                <a:path w="1360170" h="1569085">
                  <a:moveTo>
                    <a:pt x="1348887" y="331948"/>
                  </a:moveTo>
                  <a:lnTo>
                    <a:pt x="1348283" y="332549"/>
                  </a:lnTo>
                  <a:lnTo>
                    <a:pt x="1348283" y="334117"/>
                  </a:lnTo>
                  <a:lnTo>
                    <a:pt x="1348677" y="335686"/>
                  </a:lnTo>
                  <a:lnTo>
                    <a:pt x="1348887" y="336470"/>
                  </a:lnTo>
                </a:path>
                <a:path w="1360170" h="1569085">
                  <a:moveTo>
                    <a:pt x="1348887" y="331948"/>
                  </a:moveTo>
                  <a:lnTo>
                    <a:pt x="1348283" y="331373"/>
                  </a:lnTo>
                </a:path>
                <a:path w="1360170" h="1569085">
                  <a:moveTo>
                    <a:pt x="1348887" y="336470"/>
                  </a:moveTo>
                  <a:lnTo>
                    <a:pt x="1348887" y="336470"/>
                  </a:lnTo>
                  <a:lnTo>
                    <a:pt x="1348283" y="337045"/>
                  </a:lnTo>
                </a:path>
                <a:path w="1360170" h="1569085">
                  <a:moveTo>
                    <a:pt x="1344557" y="401553"/>
                  </a:moveTo>
                  <a:lnTo>
                    <a:pt x="1344557" y="401553"/>
                  </a:lnTo>
                  <a:lnTo>
                    <a:pt x="1348099" y="397841"/>
                  </a:lnTo>
                </a:path>
                <a:path w="1360170" h="1569085">
                  <a:moveTo>
                    <a:pt x="1344557" y="401553"/>
                  </a:moveTo>
                  <a:lnTo>
                    <a:pt x="1342588" y="400768"/>
                  </a:lnTo>
                  <a:lnTo>
                    <a:pt x="1341985" y="400768"/>
                  </a:lnTo>
                  <a:lnTo>
                    <a:pt x="1340804" y="399984"/>
                  </a:lnTo>
                  <a:lnTo>
                    <a:pt x="1340227" y="399984"/>
                  </a:lnTo>
                  <a:lnTo>
                    <a:pt x="1338836" y="399409"/>
                  </a:lnTo>
                  <a:lnTo>
                    <a:pt x="1338258" y="399409"/>
                  </a:lnTo>
                  <a:lnTo>
                    <a:pt x="1337655" y="399200"/>
                  </a:lnTo>
                  <a:lnTo>
                    <a:pt x="1337077" y="399200"/>
                  </a:lnTo>
                  <a:lnTo>
                    <a:pt x="1336290" y="398808"/>
                  </a:lnTo>
                  <a:lnTo>
                    <a:pt x="1335109" y="398808"/>
                  </a:lnTo>
                  <a:lnTo>
                    <a:pt x="1334506" y="398416"/>
                  </a:lnTo>
                  <a:lnTo>
                    <a:pt x="1333928" y="398416"/>
                  </a:lnTo>
                  <a:lnTo>
                    <a:pt x="1332931" y="398233"/>
                  </a:lnTo>
                  <a:lnTo>
                    <a:pt x="1329598" y="397841"/>
                  </a:lnTo>
                  <a:lnTo>
                    <a:pt x="1327630" y="397449"/>
                  </a:lnTo>
                  <a:lnTo>
                    <a:pt x="1324061" y="397632"/>
                  </a:lnTo>
                  <a:lnTo>
                    <a:pt x="1322880" y="397632"/>
                  </a:lnTo>
                </a:path>
                <a:path w="1360170" h="1569085">
                  <a:moveTo>
                    <a:pt x="1339229" y="1190361"/>
                  </a:moveTo>
                  <a:lnTo>
                    <a:pt x="1339229" y="1190361"/>
                  </a:lnTo>
                  <a:lnTo>
                    <a:pt x="1342588" y="1193707"/>
                  </a:lnTo>
                </a:path>
                <a:path w="1360170" h="1569085">
                  <a:moveTo>
                    <a:pt x="1342588" y="1264095"/>
                  </a:moveTo>
                  <a:lnTo>
                    <a:pt x="1342588" y="1264095"/>
                  </a:lnTo>
                  <a:lnTo>
                    <a:pt x="1353007" y="1263703"/>
                  </a:lnTo>
                </a:path>
                <a:path w="1360170" h="1569085">
                  <a:moveTo>
                    <a:pt x="1359305" y="327060"/>
                  </a:moveTo>
                  <a:lnTo>
                    <a:pt x="1358334" y="326668"/>
                  </a:lnTo>
                  <a:lnTo>
                    <a:pt x="1358124" y="326276"/>
                  </a:lnTo>
                  <a:lnTo>
                    <a:pt x="1357153" y="326067"/>
                  </a:lnTo>
                  <a:lnTo>
                    <a:pt x="1355972" y="325675"/>
                  </a:lnTo>
                  <a:lnTo>
                    <a:pt x="1354581" y="325283"/>
                  </a:lnTo>
                  <a:lnTo>
                    <a:pt x="1353400" y="324708"/>
                  </a:lnTo>
                  <a:lnTo>
                    <a:pt x="1352823" y="324499"/>
                  </a:lnTo>
                  <a:lnTo>
                    <a:pt x="1352036" y="324499"/>
                  </a:lnTo>
                  <a:lnTo>
                    <a:pt x="1350645" y="323924"/>
                  </a:lnTo>
                  <a:lnTo>
                    <a:pt x="1349070" y="323924"/>
                  </a:lnTo>
                  <a:lnTo>
                    <a:pt x="1347706" y="323140"/>
                  </a:lnTo>
                  <a:lnTo>
                    <a:pt x="1347102" y="323140"/>
                  </a:lnTo>
                  <a:lnTo>
                    <a:pt x="1346525" y="322930"/>
                  </a:lnTo>
                  <a:lnTo>
                    <a:pt x="1345134" y="322930"/>
                  </a:lnTo>
                  <a:lnTo>
                    <a:pt x="1344557" y="322538"/>
                  </a:lnTo>
                  <a:lnTo>
                    <a:pt x="1342588" y="322538"/>
                  </a:lnTo>
                  <a:lnTo>
                    <a:pt x="1341985" y="322355"/>
                  </a:lnTo>
                  <a:lnTo>
                    <a:pt x="1336684" y="322355"/>
                  </a:lnTo>
                  <a:lnTo>
                    <a:pt x="1336080" y="321963"/>
                  </a:lnTo>
                  <a:lnTo>
                    <a:pt x="1335503" y="321963"/>
                  </a:lnTo>
                  <a:lnTo>
                    <a:pt x="1334716" y="322355"/>
                  </a:lnTo>
                  <a:lnTo>
                    <a:pt x="1333141" y="322355"/>
                  </a:lnTo>
                </a:path>
                <a:path w="1360170" h="1569085">
                  <a:moveTo>
                    <a:pt x="1348887" y="327243"/>
                  </a:moveTo>
                  <a:lnTo>
                    <a:pt x="1348887" y="327243"/>
                  </a:lnTo>
                  <a:lnTo>
                    <a:pt x="1359305" y="327060"/>
                  </a:lnTo>
                </a:path>
                <a:path w="1360170" h="1569085">
                  <a:moveTo>
                    <a:pt x="1355579" y="331765"/>
                  </a:moveTo>
                  <a:lnTo>
                    <a:pt x="1355185" y="332549"/>
                  </a:lnTo>
                  <a:lnTo>
                    <a:pt x="1355185" y="334901"/>
                  </a:lnTo>
                </a:path>
                <a:path w="1360170" h="1569085">
                  <a:moveTo>
                    <a:pt x="1355972" y="331765"/>
                  </a:moveTo>
                  <a:lnTo>
                    <a:pt x="1355972" y="331765"/>
                  </a:lnTo>
                  <a:lnTo>
                    <a:pt x="1348887" y="331948"/>
                  </a:lnTo>
                </a:path>
                <a:path w="1360170" h="1569085">
                  <a:moveTo>
                    <a:pt x="1355185" y="334901"/>
                  </a:moveTo>
                  <a:lnTo>
                    <a:pt x="1355579" y="336078"/>
                  </a:lnTo>
                  <a:lnTo>
                    <a:pt x="1355972" y="336078"/>
                  </a:lnTo>
                  <a:lnTo>
                    <a:pt x="1348887" y="336470"/>
                  </a:lnTo>
                </a:path>
                <a:path w="1360170" h="1569085">
                  <a:moveTo>
                    <a:pt x="1274069" y="405081"/>
                  </a:moveTo>
                  <a:lnTo>
                    <a:pt x="1272704" y="404506"/>
                  </a:lnTo>
                  <a:lnTo>
                    <a:pt x="1272101" y="404506"/>
                  </a:lnTo>
                  <a:lnTo>
                    <a:pt x="1270133" y="403330"/>
                  </a:lnTo>
                  <a:lnTo>
                    <a:pt x="1270343" y="403905"/>
                  </a:lnTo>
                  <a:lnTo>
                    <a:pt x="1268952" y="403121"/>
                  </a:lnTo>
                  <a:lnTo>
                    <a:pt x="1268374" y="402938"/>
                  </a:lnTo>
                  <a:lnTo>
                    <a:pt x="1267771" y="402938"/>
                  </a:lnTo>
                  <a:lnTo>
                    <a:pt x="1266590" y="402337"/>
                  </a:lnTo>
                  <a:lnTo>
                    <a:pt x="1265409" y="402337"/>
                  </a:lnTo>
                  <a:lnTo>
                    <a:pt x="1264228" y="401945"/>
                  </a:lnTo>
                  <a:lnTo>
                    <a:pt x="1263047" y="401945"/>
                  </a:lnTo>
                  <a:lnTo>
                    <a:pt x="1262260" y="401553"/>
                  </a:lnTo>
                  <a:lnTo>
                    <a:pt x="1259504" y="401553"/>
                  </a:lnTo>
                  <a:lnTo>
                    <a:pt x="1256355" y="400768"/>
                  </a:lnTo>
                  <a:lnTo>
                    <a:pt x="1253600" y="400977"/>
                  </a:lnTo>
                  <a:lnTo>
                    <a:pt x="1252209" y="400977"/>
                  </a:lnTo>
                  <a:lnTo>
                    <a:pt x="1251632" y="401370"/>
                  </a:lnTo>
                  <a:lnTo>
                    <a:pt x="1249060" y="401370"/>
                  </a:lnTo>
                  <a:lnTo>
                    <a:pt x="1248483" y="401553"/>
                  </a:lnTo>
                  <a:lnTo>
                    <a:pt x="1246514" y="401553"/>
                  </a:lnTo>
                  <a:lnTo>
                    <a:pt x="1245911" y="401945"/>
                  </a:lnTo>
                  <a:lnTo>
                    <a:pt x="1245333" y="401945"/>
                  </a:lnTo>
                  <a:lnTo>
                    <a:pt x="1244730" y="402337"/>
                  </a:lnTo>
                  <a:lnTo>
                    <a:pt x="1243365" y="402337"/>
                  </a:lnTo>
                  <a:lnTo>
                    <a:pt x="1242184" y="402938"/>
                  </a:lnTo>
                  <a:lnTo>
                    <a:pt x="1241003" y="402938"/>
                  </a:lnTo>
                  <a:lnTo>
                    <a:pt x="1239035" y="403905"/>
                  </a:lnTo>
                  <a:lnTo>
                    <a:pt x="1238432" y="403905"/>
                  </a:lnTo>
                  <a:lnTo>
                    <a:pt x="1236463" y="404898"/>
                  </a:lnTo>
                  <a:lnTo>
                    <a:pt x="1237067" y="403905"/>
                  </a:lnTo>
                  <a:lnTo>
                    <a:pt x="1234705" y="405473"/>
                  </a:lnTo>
                  <a:lnTo>
                    <a:pt x="1231556" y="407041"/>
                  </a:lnTo>
                  <a:lnTo>
                    <a:pt x="1230769" y="407041"/>
                  </a:lnTo>
                  <a:lnTo>
                    <a:pt x="1230165" y="407643"/>
                  </a:lnTo>
                  <a:lnTo>
                    <a:pt x="1227620" y="408819"/>
                  </a:lnTo>
                  <a:lnTo>
                    <a:pt x="1227410" y="409211"/>
                  </a:lnTo>
                  <a:lnTo>
                    <a:pt x="1226832" y="409394"/>
                  </a:lnTo>
                  <a:lnTo>
                    <a:pt x="1226045" y="410178"/>
                  </a:lnTo>
                  <a:lnTo>
                    <a:pt x="1223683" y="411171"/>
                  </a:lnTo>
                  <a:lnTo>
                    <a:pt x="1224261" y="411563"/>
                  </a:lnTo>
                  <a:lnTo>
                    <a:pt x="1222292" y="412347"/>
                  </a:lnTo>
                  <a:lnTo>
                    <a:pt x="1221715" y="412922"/>
                  </a:lnTo>
                  <a:lnTo>
                    <a:pt x="1221112" y="413314"/>
                  </a:lnTo>
                  <a:lnTo>
                    <a:pt x="1219747" y="414883"/>
                  </a:lnTo>
                  <a:lnTo>
                    <a:pt x="1218960" y="414883"/>
                  </a:lnTo>
                  <a:lnTo>
                    <a:pt x="1217569" y="416451"/>
                  </a:lnTo>
                  <a:lnTo>
                    <a:pt x="1216991" y="416660"/>
                  </a:lnTo>
                  <a:lnTo>
                    <a:pt x="1215811" y="418019"/>
                  </a:lnTo>
                  <a:lnTo>
                    <a:pt x="1212268" y="420973"/>
                  </a:lnTo>
                  <a:lnTo>
                    <a:pt x="1209302" y="424684"/>
                  </a:lnTo>
                  <a:lnTo>
                    <a:pt x="1205970" y="428030"/>
                  </a:lnTo>
                  <a:lnTo>
                    <a:pt x="1205576" y="428605"/>
                  </a:lnTo>
                  <a:lnTo>
                    <a:pt x="1204972" y="429206"/>
                  </a:lnTo>
                  <a:lnTo>
                    <a:pt x="1204972" y="429598"/>
                  </a:lnTo>
                </a:path>
                <a:path w="1360170" h="1569085">
                  <a:moveTo>
                    <a:pt x="1344557" y="401553"/>
                  </a:moveTo>
                  <a:lnTo>
                    <a:pt x="1344557" y="401553"/>
                  </a:lnTo>
                  <a:lnTo>
                    <a:pt x="1274069" y="405081"/>
                  </a:lnTo>
                </a:path>
                <a:path w="1360170" h="1569085">
                  <a:moveTo>
                    <a:pt x="1240216" y="1173293"/>
                  </a:moveTo>
                  <a:lnTo>
                    <a:pt x="1241581" y="1174678"/>
                  </a:lnTo>
                  <a:lnTo>
                    <a:pt x="1245517" y="1178207"/>
                  </a:lnTo>
                  <a:lnTo>
                    <a:pt x="1249270" y="1181945"/>
                  </a:lnTo>
                  <a:lnTo>
                    <a:pt x="1253600" y="1185081"/>
                  </a:lnTo>
                  <a:lnTo>
                    <a:pt x="1254177" y="1185656"/>
                  </a:lnTo>
                  <a:lnTo>
                    <a:pt x="1254781" y="1185865"/>
                  </a:lnTo>
                  <a:lnTo>
                    <a:pt x="1255752" y="1186257"/>
                  </a:lnTo>
                  <a:lnTo>
                    <a:pt x="1255962" y="1186832"/>
                  </a:lnTo>
                  <a:lnTo>
                    <a:pt x="1256933" y="1187225"/>
                  </a:lnTo>
                  <a:lnTo>
                    <a:pt x="1257326" y="1187434"/>
                  </a:lnTo>
                  <a:lnTo>
                    <a:pt x="1258324" y="1188218"/>
                  </a:lnTo>
                  <a:lnTo>
                    <a:pt x="1259504" y="1188793"/>
                  </a:lnTo>
                  <a:lnTo>
                    <a:pt x="1260108" y="1189394"/>
                  </a:lnTo>
                  <a:lnTo>
                    <a:pt x="1262076" y="1190361"/>
                  </a:lnTo>
                  <a:lnTo>
                    <a:pt x="1264044" y="1191746"/>
                  </a:lnTo>
                  <a:lnTo>
                    <a:pt x="1264832" y="1192138"/>
                  </a:lnTo>
                  <a:lnTo>
                    <a:pt x="1266984" y="1193106"/>
                  </a:lnTo>
                  <a:lnTo>
                    <a:pt x="1268374" y="1193707"/>
                  </a:lnTo>
                  <a:lnTo>
                    <a:pt x="1268558" y="1193707"/>
                  </a:lnTo>
                </a:path>
                <a:path w="1360170" h="1569085">
                  <a:moveTo>
                    <a:pt x="1339229" y="1190361"/>
                  </a:moveTo>
                  <a:lnTo>
                    <a:pt x="1339229" y="1190361"/>
                  </a:lnTo>
                  <a:lnTo>
                    <a:pt x="1268558" y="1193707"/>
                  </a:lnTo>
                </a:path>
                <a:path w="1360170" h="1569085">
                  <a:moveTo>
                    <a:pt x="1353610" y="1263102"/>
                  </a:moveTo>
                  <a:lnTo>
                    <a:pt x="1353610" y="1263102"/>
                  </a:lnTo>
                  <a:lnTo>
                    <a:pt x="1353007" y="1263703"/>
                  </a:lnTo>
                </a:path>
                <a:path w="1360170" h="1569085">
                  <a:moveTo>
                    <a:pt x="1359909" y="327635"/>
                  </a:moveTo>
                  <a:lnTo>
                    <a:pt x="1359909" y="327635"/>
                  </a:lnTo>
                  <a:lnTo>
                    <a:pt x="1359305" y="327060"/>
                  </a:lnTo>
                </a:path>
                <a:path w="1360170" h="1569085">
                  <a:moveTo>
                    <a:pt x="1355972" y="338038"/>
                  </a:moveTo>
                  <a:lnTo>
                    <a:pt x="1355972" y="338038"/>
                  </a:lnTo>
                  <a:lnTo>
                    <a:pt x="1355972" y="336078"/>
                  </a:lnTo>
                </a:path>
                <a:path w="1360170" h="1569085">
                  <a:moveTo>
                    <a:pt x="1355972" y="331765"/>
                  </a:moveTo>
                  <a:lnTo>
                    <a:pt x="1355972" y="331765"/>
                  </a:lnTo>
                  <a:lnTo>
                    <a:pt x="1355972" y="329805"/>
                  </a:lnTo>
                </a:path>
                <a:path w="1360170" h="1569085">
                  <a:moveTo>
                    <a:pt x="1270526" y="408610"/>
                  </a:moveTo>
                  <a:lnTo>
                    <a:pt x="1270526" y="408610"/>
                  </a:lnTo>
                  <a:lnTo>
                    <a:pt x="1274069" y="405081"/>
                  </a:lnTo>
                </a:path>
                <a:path w="1360170" h="1569085">
                  <a:moveTo>
                    <a:pt x="1270526" y="408610"/>
                  </a:moveTo>
                  <a:lnTo>
                    <a:pt x="1270133" y="408610"/>
                  </a:lnTo>
                  <a:lnTo>
                    <a:pt x="1269345" y="408218"/>
                  </a:lnTo>
                  <a:lnTo>
                    <a:pt x="1267981" y="407643"/>
                  </a:lnTo>
                  <a:lnTo>
                    <a:pt x="1266984" y="407643"/>
                  </a:lnTo>
                  <a:lnTo>
                    <a:pt x="1263651" y="405865"/>
                  </a:lnTo>
                  <a:lnTo>
                    <a:pt x="1262260" y="406074"/>
                  </a:lnTo>
                  <a:lnTo>
                    <a:pt x="1261683" y="405682"/>
                  </a:lnTo>
                  <a:lnTo>
                    <a:pt x="1260502" y="405682"/>
                  </a:lnTo>
                  <a:lnTo>
                    <a:pt x="1259898" y="405473"/>
                  </a:lnTo>
                  <a:lnTo>
                    <a:pt x="1258507" y="405473"/>
                  </a:lnTo>
                  <a:lnTo>
                    <a:pt x="1257930" y="405081"/>
                  </a:lnTo>
                  <a:lnTo>
                    <a:pt x="1255962" y="405081"/>
                  </a:lnTo>
                  <a:lnTo>
                    <a:pt x="1255358" y="404689"/>
                  </a:lnTo>
                  <a:lnTo>
                    <a:pt x="1246908" y="404689"/>
                  </a:lnTo>
                  <a:lnTo>
                    <a:pt x="1246304" y="405081"/>
                  </a:lnTo>
                  <a:lnTo>
                    <a:pt x="1244336" y="405081"/>
                  </a:lnTo>
                  <a:lnTo>
                    <a:pt x="1243759" y="405473"/>
                  </a:lnTo>
                  <a:lnTo>
                    <a:pt x="1243155" y="405473"/>
                  </a:lnTo>
                  <a:lnTo>
                    <a:pt x="1242578" y="405682"/>
                  </a:lnTo>
                  <a:lnTo>
                    <a:pt x="1241187" y="405682"/>
                  </a:lnTo>
                  <a:lnTo>
                    <a:pt x="1240610" y="406074"/>
                  </a:lnTo>
                  <a:lnTo>
                    <a:pt x="1240006" y="406074"/>
                  </a:lnTo>
                  <a:lnTo>
                    <a:pt x="1239429" y="406257"/>
                  </a:lnTo>
                  <a:lnTo>
                    <a:pt x="1238642" y="406257"/>
                  </a:lnTo>
                  <a:lnTo>
                    <a:pt x="1238038" y="406649"/>
                  </a:lnTo>
                  <a:lnTo>
                    <a:pt x="1237461" y="406649"/>
                  </a:lnTo>
                  <a:lnTo>
                    <a:pt x="1236280" y="407251"/>
                  </a:lnTo>
                  <a:lnTo>
                    <a:pt x="1235492" y="407251"/>
                  </a:lnTo>
                  <a:lnTo>
                    <a:pt x="1235283" y="407643"/>
                  </a:lnTo>
                  <a:lnTo>
                    <a:pt x="1234312" y="407826"/>
                  </a:lnTo>
                  <a:lnTo>
                    <a:pt x="1233918" y="408218"/>
                  </a:lnTo>
                  <a:lnTo>
                    <a:pt x="1233314" y="408218"/>
                  </a:lnTo>
                  <a:lnTo>
                    <a:pt x="1230165" y="409786"/>
                  </a:lnTo>
                  <a:lnTo>
                    <a:pt x="1229588" y="409786"/>
                  </a:lnTo>
                  <a:lnTo>
                    <a:pt x="1228984" y="410178"/>
                  </a:lnTo>
                  <a:lnTo>
                    <a:pt x="1228407" y="410779"/>
                  </a:lnTo>
                  <a:lnTo>
                    <a:pt x="1227620" y="410962"/>
                  </a:lnTo>
                  <a:lnTo>
                    <a:pt x="1227016" y="410962"/>
                  </a:lnTo>
                  <a:lnTo>
                    <a:pt x="1226439" y="411746"/>
                  </a:lnTo>
                  <a:lnTo>
                    <a:pt x="1223290" y="413314"/>
                  </a:lnTo>
                  <a:lnTo>
                    <a:pt x="1222686" y="413916"/>
                  </a:lnTo>
                  <a:lnTo>
                    <a:pt x="1222109" y="414099"/>
                  </a:lnTo>
                  <a:lnTo>
                    <a:pt x="1221112" y="415092"/>
                  </a:lnTo>
                  <a:lnTo>
                    <a:pt x="1220534" y="415484"/>
                  </a:lnTo>
                  <a:lnTo>
                    <a:pt x="1215207" y="419012"/>
                  </a:lnTo>
                  <a:lnTo>
                    <a:pt x="1210693" y="423508"/>
                  </a:lnTo>
                  <a:lnTo>
                    <a:pt x="1206363" y="428030"/>
                  </a:lnTo>
                  <a:lnTo>
                    <a:pt x="1204972" y="429206"/>
                  </a:lnTo>
                  <a:lnTo>
                    <a:pt x="1204972" y="429598"/>
                  </a:lnTo>
                </a:path>
                <a:path w="1360170" h="1569085">
                  <a:moveTo>
                    <a:pt x="1265409" y="1190570"/>
                  </a:moveTo>
                  <a:lnTo>
                    <a:pt x="1265409" y="1190570"/>
                  </a:lnTo>
                  <a:lnTo>
                    <a:pt x="1268558" y="1193707"/>
                  </a:lnTo>
                </a:path>
                <a:path w="1360170" h="1569085">
                  <a:moveTo>
                    <a:pt x="1200249" y="1115058"/>
                  </a:moveTo>
                  <a:lnTo>
                    <a:pt x="1200852" y="1116052"/>
                  </a:lnTo>
                  <a:lnTo>
                    <a:pt x="1201640" y="1117228"/>
                  </a:lnTo>
                  <a:lnTo>
                    <a:pt x="1201823" y="1118404"/>
                  </a:lnTo>
                  <a:lnTo>
                    <a:pt x="1204395" y="1122534"/>
                  </a:lnTo>
                  <a:lnTo>
                    <a:pt x="1206547" y="1126847"/>
                  </a:lnTo>
                  <a:lnTo>
                    <a:pt x="1208725" y="1130950"/>
                  </a:lnTo>
                  <a:lnTo>
                    <a:pt x="1210090" y="1132910"/>
                  </a:lnTo>
                  <a:lnTo>
                    <a:pt x="1212452" y="1137615"/>
                  </a:lnTo>
                  <a:lnTo>
                    <a:pt x="1214236" y="1139968"/>
                  </a:lnTo>
                  <a:lnTo>
                    <a:pt x="1216991" y="1144280"/>
                  </a:lnTo>
                  <a:lnTo>
                    <a:pt x="1219537" y="1148018"/>
                  </a:lnTo>
                  <a:lnTo>
                    <a:pt x="1221899" y="1151547"/>
                  </a:lnTo>
                  <a:lnTo>
                    <a:pt x="1224077" y="1154683"/>
                  </a:lnTo>
                  <a:lnTo>
                    <a:pt x="1226832" y="1158003"/>
                  </a:lnTo>
                  <a:lnTo>
                    <a:pt x="1228013" y="1159179"/>
                  </a:lnTo>
                  <a:lnTo>
                    <a:pt x="1230559" y="1162524"/>
                  </a:lnTo>
                  <a:lnTo>
                    <a:pt x="1233131" y="1165661"/>
                  </a:lnTo>
                  <a:lnTo>
                    <a:pt x="1235886" y="1168588"/>
                  </a:lnTo>
                  <a:lnTo>
                    <a:pt x="1236857" y="1169373"/>
                  </a:lnTo>
                  <a:lnTo>
                    <a:pt x="1237067" y="1169974"/>
                  </a:lnTo>
                  <a:lnTo>
                    <a:pt x="1237461" y="1170157"/>
                  </a:lnTo>
                  <a:lnTo>
                    <a:pt x="1238642" y="1171542"/>
                  </a:lnTo>
                  <a:lnTo>
                    <a:pt x="1242368" y="1174861"/>
                  </a:lnTo>
                  <a:lnTo>
                    <a:pt x="1246908" y="1179200"/>
                  </a:lnTo>
                  <a:lnTo>
                    <a:pt x="1250634" y="1181945"/>
                  </a:lnTo>
                  <a:lnTo>
                    <a:pt x="1251238" y="1182128"/>
                  </a:lnTo>
                  <a:lnTo>
                    <a:pt x="1252603" y="1183513"/>
                  </a:lnTo>
                  <a:lnTo>
                    <a:pt x="1253994" y="1184088"/>
                  </a:lnTo>
                  <a:lnTo>
                    <a:pt x="1256145" y="1186048"/>
                  </a:lnTo>
                  <a:lnTo>
                    <a:pt x="1257536" y="1186650"/>
                  </a:lnTo>
                  <a:lnTo>
                    <a:pt x="1258927" y="1187225"/>
                  </a:lnTo>
                  <a:lnTo>
                    <a:pt x="1260895" y="1188610"/>
                  </a:lnTo>
                  <a:lnTo>
                    <a:pt x="1261683" y="1189002"/>
                  </a:lnTo>
                  <a:lnTo>
                    <a:pt x="1263834" y="1189969"/>
                  </a:lnTo>
                  <a:lnTo>
                    <a:pt x="1264832" y="1189969"/>
                  </a:lnTo>
                  <a:lnTo>
                    <a:pt x="1265409" y="1190570"/>
                  </a:lnTo>
                </a:path>
                <a:path w="1360170" h="1569085">
                  <a:moveTo>
                    <a:pt x="1353610" y="1252726"/>
                  </a:moveTo>
                  <a:lnTo>
                    <a:pt x="1353400" y="1254085"/>
                  </a:lnTo>
                  <a:lnTo>
                    <a:pt x="1353007" y="1255653"/>
                  </a:lnTo>
                  <a:lnTo>
                    <a:pt x="1353007" y="1258999"/>
                  </a:lnTo>
                  <a:lnTo>
                    <a:pt x="1353610" y="1260567"/>
                  </a:lnTo>
                  <a:lnTo>
                    <a:pt x="1353610" y="1260959"/>
                  </a:lnTo>
                  <a:lnTo>
                    <a:pt x="1353610" y="1263102"/>
                  </a:lnTo>
                </a:path>
                <a:path w="1360170" h="1569085">
                  <a:moveTo>
                    <a:pt x="1359909" y="327635"/>
                  </a:moveTo>
                  <a:lnTo>
                    <a:pt x="1359909" y="327635"/>
                  </a:lnTo>
                  <a:lnTo>
                    <a:pt x="1359909" y="328811"/>
                  </a:lnTo>
                </a:path>
                <a:path w="1360170" h="1569085">
                  <a:moveTo>
                    <a:pt x="1358728" y="329413"/>
                  </a:moveTo>
                  <a:lnTo>
                    <a:pt x="1358334" y="330772"/>
                  </a:lnTo>
                  <a:lnTo>
                    <a:pt x="1358124" y="332549"/>
                  </a:lnTo>
                  <a:lnTo>
                    <a:pt x="1358124" y="334509"/>
                  </a:lnTo>
                  <a:lnTo>
                    <a:pt x="1358334" y="336078"/>
                  </a:lnTo>
                  <a:lnTo>
                    <a:pt x="1359121" y="337254"/>
                  </a:lnTo>
                  <a:lnTo>
                    <a:pt x="1359121" y="338038"/>
                  </a:lnTo>
                </a:path>
                <a:path w="1360170" h="1569085">
                  <a:moveTo>
                    <a:pt x="1359699" y="338613"/>
                  </a:moveTo>
                  <a:lnTo>
                    <a:pt x="1359699" y="338613"/>
                  </a:lnTo>
                  <a:lnTo>
                    <a:pt x="1359305" y="402546"/>
                  </a:lnTo>
                </a:path>
                <a:path w="1360170" h="1569085">
                  <a:moveTo>
                    <a:pt x="1287846" y="430173"/>
                  </a:moveTo>
                  <a:lnTo>
                    <a:pt x="1287453" y="430774"/>
                  </a:lnTo>
                  <a:lnTo>
                    <a:pt x="1286875" y="431349"/>
                  </a:lnTo>
                  <a:lnTo>
                    <a:pt x="1286272" y="432343"/>
                  </a:lnTo>
                  <a:lnTo>
                    <a:pt x="1285695" y="432918"/>
                  </a:lnTo>
                  <a:lnTo>
                    <a:pt x="1285301" y="433911"/>
                  </a:lnTo>
                  <a:lnTo>
                    <a:pt x="1284120" y="435270"/>
                  </a:lnTo>
                  <a:lnTo>
                    <a:pt x="1283726" y="436054"/>
                  </a:lnTo>
                  <a:lnTo>
                    <a:pt x="1283123" y="436838"/>
                  </a:lnTo>
                  <a:lnTo>
                    <a:pt x="1282545" y="437622"/>
                  </a:lnTo>
                  <a:lnTo>
                    <a:pt x="1281942" y="438407"/>
                  </a:lnTo>
                </a:path>
                <a:path w="1360170" h="1569085">
                  <a:moveTo>
                    <a:pt x="1277822" y="1087823"/>
                  </a:moveTo>
                  <a:lnTo>
                    <a:pt x="1278005" y="1089391"/>
                  </a:lnTo>
                  <a:lnTo>
                    <a:pt x="1287449" y="1109630"/>
                  </a:lnTo>
                  <a:lnTo>
                    <a:pt x="1298012" y="1129411"/>
                  </a:lnTo>
                  <a:lnTo>
                    <a:pt x="1310086" y="1148197"/>
                  </a:lnTo>
                  <a:lnTo>
                    <a:pt x="1324061" y="1165452"/>
                  </a:lnTo>
                  <a:lnTo>
                    <a:pt x="1324455" y="1165844"/>
                  </a:lnTo>
                </a:path>
                <a:path w="1360170" h="1569085">
                  <a:moveTo>
                    <a:pt x="1354004" y="1187826"/>
                  </a:moveTo>
                  <a:lnTo>
                    <a:pt x="1354004" y="1187826"/>
                  </a:lnTo>
                  <a:lnTo>
                    <a:pt x="1353610" y="1252726"/>
                  </a:lnTo>
                </a:path>
                <a:path w="1360170" h="1569085">
                  <a:moveTo>
                    <a:pt x="1358334" y="329805"/>
                  </a:moveTo>
                  <a:lnTo>
                    <a:pt x="1358124" y="330981"/>
                  </a:lnTo>
                  <a:lnTo>
                    <a:pt x="1357730" y="332549"/>
                  </a:lnTo>
                  <a:lnTo>
                    <a:pt x="1357730" y="334117"/>
                  </a:lnTo>
                  <a:lnTo>
                    <a:pt x="1358124" y="336078"/>
                  </a:lnTo>
                  <a:lnTo>
                    <a:pt x="1358334" y="337254"/>
                  </a:lnTo>
                  <a:lnTo>
                    <a:pt x="1358728" y="337646"/>
                  </a:lnTo>
                </a:path>
                <a:path w="1360170" h="1569085">
                  <a:moveTo>
                    <a:pt x="1358728" y="329413"/>
                  </a:moveTo>
                  <a:lnTo>
                    <a:pt x="1358728" y="329413"/>
                  </a:lnTo>
                  <a:lnTo>
                    <a:pt x="1358334" y="329805"/>
                  </a:lnTo>
                </a:path>
                <a:path w="1360170" h="1569085">
                  <a:moveTo>
                    <a:pt x="1359305" y="329413"/>
                  </a:moveTo>
                  <a:lnTo>
                    <a:pt x="1359305" y="329413"/>
                  </a:lnTo>
                  <a:lnTo>
                    <a:pt x="1355972" y="329805"/>
                  </a:lnTo>
                </a:path>
                <a:path w="1360170" h="1569085">
                  <a:moveTo>
                    <a:pt x="1358728" y="337646"/>
                  </a:moveTo>
                  <a:lnTo>
                    <a:pt x="1359121" y="338038"/>
                  </a:lnTo>
                  <a:lnTo>
                    <a:pt x="1355972" y="338038"/>
                  </a:lnTo>
                </a:path>
                <a:path w="1360170" h="1569085">
                  <a:moveTo>
                    <a:pt x="1267771" y="867221"/>
                  </a:moveTo>
                  <a:lnTo>
                    <a:pt x="1267771" y="867221"/>
                  </a:lnTo>
                  <a:lnTo>
                    <a:pt x="1265409" y="1190570"/>
                  </a:lnTo>
                </a:path>
                <a:path w="1360170" h="1569085">
                  <a:moveTo>
                    <a:pt x="1265225" y="731750"/>
                  </a:moveTo>
                  <a:lnTo>
                    <a:pt x="1263834" y="731750"/>
                  </a:lnTo>
                  <a:lnTo>
                    <a:pt x="1263257" y="731933"/>
                  </a:lnTo>
                  <a:lnTo>
                    <a:pt x="1262654" y="731933"/>
                  </a:lnTo>
                  <a:lnTo>
                    <a:pt x="1260502" y="732926"/>
                  </a:lnTo>
                  <a:lnTo>
                    <a:pt x="1259111" y="734677"/>
                  </a:lnTo>
                  <a:lnTo>
                    <a:pt x="1257326" y="736062"/>
                  </a:lnTo>
                  <a:lnTo>
                    <a:pt x="1256749" y="736637"/>
                  </a:lnTo>
                  <a:lnTo>
                    <a:pt x="1256355" y="737631"/>
                  </a:lnTo>
                  <a:lnTo>
                    <a:pt x="1254571" y="738990"/>
                  </a:lnTo>
                  <a:lnTo>
                    <a:pt x="1252025" y="745263"/>
                  </a:lnTo>
                  <a:lnTo>
                    <a:pt x="1251238" y="747432"/>
                  </a:lnTo>
                  <a:lnTo>
                    <a:pt x="1250634" y="748608"/>
                  </a:lnTo>
                  <a:lnTo>
                    <a:pt x="1250057" y="751170"/>
                  </a:lnTo>
                  <a:lnTo>
                    <a:pt x="1247674" y="760679"/>
                  </a:lnTo>
                  <a:lnTo>
                    <a:pt x="1246091" y="770352"/>
                  </a:lnTo>
                  <a:lnTo>
                    <a:pt x="1245212" y="780137"/>
                  </a:lnTo>
                  <a:lnTo>
                    <a:pt x="1244940" y="789984"/>
                  </a:lnTo>
                  <a:lnTo>
                    <a:pt x="1244940" y="797224"/>
                  </a:lnTo>
                  <a:lnTo>
                    <a:pt x="1251028" y="839202"/>
                  </a:lnTo>
                  <a:lnTo>
                    <a:pt x="1251632" y="840770"/>
                  </a:lnTo>
                  <a:lnTo>
                    <a:pt x="1252025" y="842129"/>
                  </a:lnTo>
                  <a:lnTo>
                    <a:pt x="1266406" y="866254"/>
                  </a:lnTo>
                  <a:lnTo>
                    <a:pt x="1266984" y="866829"/>
                  </a:lnTo>
                  <a:lnTo>
                    <a:pt x="1267771" y="867221"/>
                  </a:lnTo>
                </a:path>
                <a:path w="1360170" h="1569085">
                  <a:moveTo>
                    <a:pt x="1268558" y="731933"/>
                  </a:moveTo>
                  <a:lnTo>
                    <a:pt x="1267981" y="731933"/>
                  </a:lnTo>
                  <a:lnTo>
                    <a:pt x="1267377" y="731750"/>
                  </a:lnTo>
                  <a:lnTo>
                    <a:pt x="1265225" y="731750"/>
                  </a:lnTo>
                </a:path>
                <a:path w="1360170" h="1569085">
                  <a:moveTo>
                    <a:pt x="1270526" y="408610"/>
                  </a:moveTo>
                  <a:lnTo>
                    <a:pt x="1270526" y="408610"/>
                  </a:lnTo>
                  <a:lnTo>
                    <a:pt x="1268558" y="731933"/>
                  </a:lnTo>
                </a:path>
                <a:path w="1360170" h="1569085">
                  <a:moveTo>
                    <a:pt x="1353610" y="1252726"/>
                  </a:moveTo>
                  <a:lnTo>
                    <a:pt x="1353007" y="1253693"/>
                  </a:lnTo>
                  <a:lnTo>
                    <a:pt x="1352823" y="1254869"/>
                  </a:lnTo>
                  <a:lnTo>
                    <a:pt x="1352429" y="1256829"/>
                  </a:lnTo>
                  <a:lnTo>
                    <a:pt x="1352823" y="1258789"/>
                  </a:lnTo>
                  <a:lnTo>
                    <a:pt x="1353007" y="1259966"/>
                  </a:lnTo>
                  <a:lnTo>
                    <a:pt x="1353610" y="1260959"/>
                  </a:lnTo>
                </a:path>
                <a:path w="1360170" h="1569085">
                  <a:moveTo>
                    <a:pt x="1359305" y="329413"/>
                  </a:moveTo>
                  <a:lnTo>
                    <a:pt x="1359305" y="329413"/>
                  </a:lnTo>
                  <a:lnTo>
                    <a:pt x="1359909" y="328811"/>
                  </a:lnTo>
                </a:path>
                <a:path w="1360170" h="1569085">
                  <a:moveTo>
                    <a:pt x="1359121" y="338038"/>
                  </a:moveTo>
                  <a:lnTo>
                    <a:pt x="1359121" y="338038"/>
                  </a:lnTo>
                  <a:lnTo>
                    <a:pt x="1359699" y="338613"/>
                  </a:lnTo>
                </a:path>
                <a:path w="1360170" h="1569085">
                  <a:moveTo>
                    <a:pt x="1356156" y="406257"/>
                  </a:moveTo>
                  <a:lnTo>
                    <a:pt x="1356156" y="406257"/>
                  </a:lnTo>
                  <a:lnTo>
                    <a:pt x="1359305" y="402546"/>
                  </a:lnTo>
                </a:path>
                <a:path w="1360170" h="1569085">
                  <a:moveTo>
                    <a:pt x="1286665" y="431742"/>
                  </a:moveTo>
                  <a:lnTo>
                    <a:pt x="1285878" y="432343"/>
                  </a:lnTo>
                  <a:lnTo>
                    <a:pt x="1285301" y="433911"/>
                  </a:lnTo>
                  <a:lnTo>
                    <a:pt x="1283123" y="436263"/>
                  </a:lnTo>
                  <a:lnTo>
                    <a:pt x="1282152" y="437622"/>
                  </a:lnTo>
                  <a:lnTo>
                    <a:pt x="1281942" y="438015"/>
                  </a:lnTo>
                </a:path>
                <a:path w="1360170" h="1569085">
                  <a:moveTo>
                    <a:pt x="1313433" y="408218"/>
                  </a:moveTo>
                  <a:lnTo>
                    <a:pt x="1312646" y="408610"/>
                  </a:lnTo>
                  <a:lnTo>
                    <a:pt x="1312462" y="408819"/>
                  </a:lnTo>
                  <a:lnTo>
                    <a:pt x="1311465" y="409211"/>
                  </a:lnTo>
                  <a:lnTo>
                    <a:pt x="1310100" y="410570"/>
                  </a:lnTo>
                  <a:lnTo>
                    <a:pt x="1308316" y="411354"/>
                  </a:lnTo>
                  <a:lnTo>
                    <a:pt x="1306741" y="412347"/>
                  </a:lnTo>
                  <a:lnTo>
                    <a:pt x="1306164" y="412530"/>
                  </a:lnTo>
                  <a:lnTo>
                    <a:pt x="1305560" y="413314"/>
                  </a:lnTo>
                  <a:lnTo>
                    <a:pt x="1303986" y="414308"/>
                  </a:lnTo>
                  <a:lnTo>
                    <a:pt x="1302411" y="415876"/>
                  </a:lnTo>
                  <a:lnTo>
                    <a:pt x="1300836" y="417052"/>
                  </a:lnTo>
                  <a:lnTo>
                    <a:pt x="1300049" y="417235"/>
                  </a:lnTo>
                  <a:lnTo>
                    <a:pt x="1298868" y="418620"/>
                  </a:lnTo>
                  <a:lnTo>
                    <a:pt x="1294748" y="422149"/>
                  </a:lnTo>
                  <a:lnTo>
                    <a:pt x="1291205" y="426462"/>
                  </a:lnTo>
                  <a:lnTo>
                    <a:pt x="1287453" y="430565"/>
                  </a:lnTo>
                  <a:lnTo>
                    <a:pt x="1286875" y="431349"/>
                  </a:lnTo>
                  <a:lnTo>
                    <a:pt x="1286665" y="431742"/>
                  </a:lnTo>
                </a:path>
                <a:path w="1360170" h="1569085">
                  <a:moveTo>
                    <a:pt x="1350855" y="1184689"/>
                  </a:moveTo>
                  <a:lnTo>
                    <a:pt x="1350855" y="1184689"/>
                  </a:lnTo>
                  <a:lnTo>
                    <a:pt x="1354004" y="1187826"/>
                  </a:lnTo>
                </a:path>
                <a:path w="1360170" h="1569085">
                  <a:moveTo>
                    <a:pt x="1322880" y="1164276"/>
                  </a:moveTo>
                  <a:lnTo>
                    <a:pt x="1323484" y="1164877"/>
                  </a:lnTo>
                  <a:lnTo>
                    <a:pt x="1329722" y="1170833"/>
                  </a:lnTo>
                  <a:lnTo>
                    <a:pt x="1335992" y="1175910"/>
                  </a:lnTo>
                  <a:lnTo>
                    <a:pt x="1342700" y="1180325"/>
                  </a:lnTo>
                  <a:lnTo>
                    <a:pt x="1350251" y="1184297"/>
                  </a:lnTo>
                  <a:lnTo>
                    <a:pt x="1350855" y="1184689"/>
                  </a:lnTo>
                </a:path>
                <a:path w="1360170" h="1569085">
                  <a:moveTo>
                    <a:pt x="1277822" y="1091535"/>
                  </a:moveTo>
                  <a:lnTo>
                    <a:pt x="1278005" y="1092711"/>
                  </a:lnTo>
                  <a:lnTo>
                    <a:pt x="1278793" y="1094096"/>
                  </a:lnTo>
                  <a:lnTo>
                    <a:pt x="1283307" y="1103649"/>
                  </a:lnTo>
                  <a:lnTo>
                    <a:pt x="1288043" y="1113314"/>
                  </a:lnTo>
                  <a:lnTo>
                    <a:pt x="1293074" y="1122832"/>
                  </a:lnTo>
                  <a:lnTo>
                    <a:pt x="1298475" y="1131943"/>
                  </a:lnTo>
                  <a:lnTo>
                    <a:pt x="1298868" y="1132910"/>
                  </a:lnTo>
                  <a:lnTo>
                    <a:pt x="1322093" y="1163309"/>
                  </a:lnTo>
                  <a:lnTo>
                    <a:pt x="1322880" y="1164276"/>
                  </a:lnTo>
                </a:path>
                <a:path w="1360170" h="1569085">
                  <a:moveTo>
                    <a:pt x="1269949" y="866829"/>
                  </a:moveTo>
                  <a:lnTo>
                    <a:pt x="1269949" y="866829"/>
                  </a:lnTo>
                  <a:lnTo>
                    <a:pt x="1267771" y="867221"/>
                  </a:lnTo>
                </a:path>
                <a:path w="1360170" h="1569085">
                  <a:moveTo>
                    <a:pt x="1269555" y="866829"/>
                  </a:moveTo>
                  <a:lnTo>
                    <a:pt x="1269555" y="866829"/>
                  </a:lnTo>
                  <a:lnTo>
                    <a:pt x="1269949" y="866829"/>
                  </a:lnTo>
                </a:path>
                <a:path w="1360170" h="1569085">
                  <a:moveTo>
                    <a:pt x="1270920" y="731933"/>
                  </a:moveTo>
                  <a:lnTo>
                    <a:pt x="1270920" y="731933"/>
                  </a:lnTo>
                  <a:lnTo>
                    <a:pt x="1268558" y="731933"/>
                  </a:lnTo>
                </a:path>
                <a:path w="1360170" h="1569085">
                  <a:moveTo>
                    <a:pt x="1353007" y="1253693"/>
                  </a:moveTo>
                  <a:lnTo>
                    <a:pt x="1353007" y="1253693"/>
                  </a:lnTo>
                  <a:lnTo>
                    <a:pt x="1349858" y="1254085"/>
                  </a:lnTo>
                </a:path>
                <a:path w="1360170" h="1569085">
                  <a:moveTo>
                    <a:pt x="1353007" y="1259966"/>
                  </a:moveTo>
                  <a:lnTo>
                    <a:pt x="1353007" y="1259966"/>
                  </a:lnTo>
                  <a:lnTo>
                    <a:pt x="1349674" y="1259966"/>
                  </a:lnTo>
                </a:path>
                <a:path w="1360170" h="1569085">
                  <a:moveTo>
                    <a:pt x="1285301" y="409786"/>
                  </a:moveTo>
                  <a:lnTo>
                    <a:pt x="1285301" y="409786"/>
                  </a:lnTo>
                  <a:lnTo>
                    <a:pt x="1356156" y="406257"/>
                  </a:lnTo>
                </a:path>
                <a:path w="1360170" h="1569085">
                  <a:moveTo>
                    <a:pt x="1280367" y="1188218"/>
                  </a:moveTo>
                  <a:lnTo>
                    <a:pt x="1280367" y="1188218"/>
                  </a:lnTo>
                  <a:lnTo>
                    <a:pt x="1350855" y="1184689"/>
                  </a:lnTo>
                </a:path>
                <a:path w="1360170" h="1569085">
                  <a:moveTo>
                    <a:pt x="1269949" y="862725"/>
                  </a:moveTo>
                  <a:lnTo>
                    <a:pt x="1269949" y="862725"/>
                  </a:lnTo>
                  <a:lnTo>
                    <a:pt x="1269949" y="866829"/>
                  </a:lnTo>
                </a:path>
                <a:path w="1360170" h="1569085">
                  <a:moveTo>
                    <a:pt x="1270920" y="736062"/>
                  </a:moveTo>
                  <a:lnTo>
                    <a:pt x="1270920" y="736062"/>
                  </a:lnTo>
                  <a:lnTo>
                    <a:pt x="1270133" y="736062"/>
                  </a:lnTo>
                </a:path>
                <a:path w="1360170" h="1569085">
                  <a:moveTo>
                    <a:pt x="1270920" y="731933"/>
                  </a:moveTo>
                  <a:lnTo>
                    <a:pt x="1270920" y="731933"/>
                  </a:lnTo>
                  <a:lnTo>
                    <a:pt x="1270920" y="736062"/>
                  </a:lnTo>
                </a:path>
                <a:path w="1360170" h="1569085">
                  <a:moveTo>
                    <a:pt x="1349674" y="1259966"/>
                  </a:moveTo>
                  <a:lnTo>
                    <a:pt x="1349674" y="1259966"/>
                  </a:lnTo>
                  <a:lnTo>
                    <a:pt x="1349858" y="1254085"/>
                  </a:lnTo>
                </a:path>
                <a:path w="1360170" h="1569085">
                  <a:moveTo>
                    <a:pt x="1282152" y="413314"/>
                  </a:moveTo>
                  <a:lnTo>
                    <a:pt x="1282152" y="413314"/>
                  </a:lnTo>
                  <a:lnTo>
                    <a:pt x="1285301" y="409786"/>
                  </a:lnTo>
                </a:path>
                <a:path w="1360170" h="1569085">
                  <a:moveTo>
                    <a:pt x="1277218" y="1184689"/>
                  </a:moveTo>
                  <a:lnTo>
                    <a:pt x="1277218" y="1184689"/>
                  </a:lnTo>
                  <a:lnTo>
                    <a:pt x="1280367" y="1188218"/>
                  </a:lnTo>
                </a:path>
                <a:path w="1360170" h="1569085">
                  <a:moveTo>
                    <a:pt x="1269949" y="862725"/>
                  </a:moveTo>
                  <a:lnTo>
                    <a:pt x="1269949" y="862725"/>
                  </a:lnTo>
                  <a:lnTo>
                    <a:pt x="1267771" y="863118"/>
                  </a:lnTo>
                </a:path>
                <a:path w="1360170" h="1569085">
                  <a:moveTo>
                    <a:pt x="1265409" y="735670"/>
                  </a:moveTo>
                  <a:lnTo>
                    <a:pt x="1264832" y="735670"/>
                  </a:lnTo>
                  <a:lnTo>
                    <a:pt x="1264228" y="736062"/>
                  </a:lnTo>
                  <a:lnTo>
                    <a:pt x="1263651" y="736062"/>
                  </a:lnTo>
                  <a:lnTo>
                    <a:pt x="1263047" y="736454"/>
                  </a:lnTo>
                  <a:lnTo>
                    <a:pt x="1260895" y="737421"/>
                  </a:lnTo>
                  <a:lnTo>
                    <a:pt x="1258717" y="738598"/>
                  </a:lnTo>
                  <a:lnTo>
                    <a:pt x="1257536" y="740767"/>
                  </a:lnTo>
                  <a:lnTo>
                    <a:pt x="1256355" y="741943"/>
                  </a:lnTo>
                  <a:lnTo>
                    <a:pt x="1251028" y="755274"/>
                  </a:lnTo>
                  <a:lnTo>
                    <a:pt x="1248825" y="763634"/>
                  </a:lnTo>
                  <a:lnTo>
                    <a:pt x="1247416" y="772897"/>
                  </a:lnTo>
                  <a:lnTo>
                    <a:pt x="1246633" y="782267"/>
                  </a:lnTo>
                  <a:lnTo>
                    <a:pt x="1246304" y="790951"/>
                  </a:lnTo>
                  <a:lnTo>
                    <a:pt x="1246304" y="796649"/>
                  </a:lnTo>
                  <a:lnTo>
                    <a:pt x="1246514" y="798401"/>
                  </a:lnTo>
                  <a:lnTo>
                    <a:pt x="1247046" y="808128"/>
                  </a:lnTo>
                  <a:lnTo>
                    <a:pt x="1248112" y="817841"/>
                  </a:lnTo>
                  <a:lnTo>
                    <a:pt x="1249802" y="827445"/>
                  </a:lnTo>
                  <a:lnTo>
                    <a:pt x="1252209" y="836849"/>
                  </a:lnTo>
                  <a:lnTo>
                    <a:pt x="1252603" y="838025"/>
                  </a:lnTo>
                  <a:lnTo>
                    <a:pt x="1252813" y="839594"/>
                  </a:lnTo>
                  <a:lnTo>
                    <a:pt x="1267377" y="862725"/>
                  </a:lnTo>
                  <a:lnTo>
                    <a:pt x="1267771" y="863118"/>
                  </a:lnTo>
                </a:path>
                <a:path w="1360170" h="1569085">
                  <a:moveTo>
                    <a:pt x="1270920" y="736062"/>
                  </a:moveTo>
                  <a:lnTo>
                    <a:pt x="1268558" y="736454"/>
                  </a:lnTo>
                  <a:lnTo>
                    <a:pt x="1267771" y="736062"/>
                  </a:lnTo>
                  <a:lnTo>
                    <a:pt x="1267377" y="735670"/>
                  </a:lnTo>
                  <a:lnTo>
                    <a:pt x="1265409" y="735670"/>
                  </a:lnTo>
                </a:path>
                <a:path w="1360170" h="1569085">
                  <a:moveTo>
                    <a:pt x="1279396" y="854675"/>
                  </a:moveTo>
                  <a:lnTo>
                    <a:pt x="1279396" y="854675"/>
                  </a:lnTo>
                  <a:lnTo>
                    <a:pt x="1279396" y="855851"/>
                  </a:lnTo>
                </a:path>
                <a:path w="1360170" h="1569085">
                  <a:moveTo>
                    <a:pt x="1270133" y="747432"/>
                  </a:moveTo>
                  <a:lnTo>
                    <a:pt x="1269555" y="748216"/>
                  </a:lnTo>
                  <a:lnTo>
                    <a:pt x="1262164" y="770591"/>
                  </a:lnTo>
                  <a:lnTo>
                    <a:pt x="1260810" y="800613"/>
                  </a:lnTo>
                  <a:lnTo>
                    <a:pt x="1265252" y="830267"/>
                  </a:lnTo>
                  <a:lnTo>
                    <a:pt x="1275250" y="851539"/>
                  </a:lnTo>
                  <a:lnTo>
                    <a:pt x="1275644" y="851748"/>
                  </a:lnTo>
                </a:path>
                <a:path w="1360170" h="1569085">
                  <a:moveTo>
                    <a:pt x="1279974" y="742727"/>
                  </a:moveTo>
                  <a:lnTo>
                    <a:pt x="1279974" y="742727"/>
                  </a:lnTo>
                  <a:lnTo>
                    <a:pt x="1279974" y="743302"/>
                  </a:lnTo>
                </a:path>
                <a:path w="1360170" h="1569085">
                  <a:moveTo>
                    <a:pt x="1279974" y="738206"/>
                  </a:moveTo>
                  <a:lnTo>
                    <a:pt x="1279580" y="739591"/>
                  </a:lnTo>
                  <a:lnTo>
                    <a:pt x="1279580" y="741342"/>
                  </a:lnTo>
                  <a:lnTo>
                    <a:pt x="1279974" y="742727"/>
                  </a:lnTo>
                </a:path>
                <a:path w="1360170" h="1569085">
                  <a:moveTo>
                    <a:pt x="1282152" y="413314"/>
                  </a:moveTo>
                  <a:lnTo>
                    <a:pt x="1282152" y="413314"/>
                  </a:lnTo>
                  <a:lnTo>
                    <a:pt x="1279974" y="738206"/>
                  </a:lnTo>
                </a:path>
                <a:path w="1360170" h="1569085">
                  <a:moveTo>
                    <a:pt x="1279003" y="859380"/>
                  </a:moveTo>
                  <a:lnTo>
                    <a:pt x="1279003" y="859380"/>
                  </a:lnTo>
                  <a:lnTo>
                    <a:pt x="1277218" y="1184689"/>
                  </a:lnTo>
                </a:path>
                <a:path w="1360170" h="1569085">
                  <a:moveTo>
                    <a:pt x="1279396" y="855851"/>
                  </a:moveTo>
                  <a:lnTo>
                    <a:pt x="1279003" y="857237"/>
                  </a:lnTo>
                  <a:lnTo>
                    <a:pt x="1279003" y="859380"/>
                  </a:lnTo>
                </a:path>
                <a:path w="1360170" h="1569085">
                  <a:moveTo>
                    <a:pt x="1268558" y="738807"/>
                  </a:moveTo>
                  <a:lnTo>
                    <a:pt x="1267981" y="740166"/>
                  </a:lnTo>
                  <a:lnTo>
                    <a:pt x="1267981" y="741943"/>
                  </a:lnTo>
                  <a:lnTo>
                    <a:pt x="1268374" y="743302"/>
                  </a:lnTo>
                </a:path>
                <a:path w="1360170" h="1569085">
                  <a:moveTo>
                    <a:pt x="1268558" y="736454"/>
                  </a:moveTo>
                  <a:lnTo>
                    <a:pt x="1268558" y="736454"/>
                  </a:lnTo>
                  <a:lnTo>
                    <a:pt x="1268558" y="738807"/>
                  </a:lnTo>
                </a:path>
                <a:path w="1360170" h="1569085">
                  <a:moveTo>
                    <a:pt x="1267771" y="859981"/>
                  </a:moveTo>
                  <a:lnTo>
                    <a:pt x="1267771" y="859981"/>
                  </a:lnTo>
                  <a:lnTo>
                    <a:pt x="1267771" y="863118"/>
                  </a:lnTo>
                </a:path>
                <a:path w="1360170" h="1569085">
                  <a:moveTo>
                    <a:pt x="1267771" y="856243"/>
                  </a:moveTo>
                  <a:lnTo>
                    <a:pt x="1267377" y="857812"/>
                  </a:lnTo>
                  <a:lnTo>
                    <a:pt x="1267771" y="859380"/>
                  </a:lnTo>
                  <a:lnTo>
                    <a:pt x="1267771" y="859981"/>
                  </a:lnTo>
                </a:path>
                <a:path w="1360170" h="1569085">
                  <a:moveTo>
                    <a:pt x="1267771" y="855276"/>
                  </a:moveTo>
                  <a:lnTo>
                    <a:pt x="1267771" y="855276"/>
                  </a:lnTo>
                  <a:lnTo>
                    <a:pt x="1267771" y="856243"/>
                  </a:lnTo>
                </a:path>
                <a:path w="1360170" h="1569085">
                  <a:moveTo>
                    <a:pt x="1268374" y="743904"/>
                  </a:moveTo>
                  <a:lnTo>
                    <a:pt x="1267771" y="743904"/>
                  </a:lnTo>
                  <a:lnTo>
                    <a:pt x="1266984" y="743512"/>
                  </a:lnTo>
                  <a:lnTo>
                    <a:pt x="1257924" y="749090"/>
                  </a:lnTo>
                  <a:lnTo>
                    <a:pt x="1252412" y="762847"/>
                  </a:lnTo>
                  <a:lnTo>
                    <a:pt x="1249705" y="778555"/>
                  </a:lnTo>
                  <a:lnTo>
                    <a:pt x="1249060" y="789984"/>
                  </a:lnTo>
                  <a:lnTo>
                    <a:pt x="1249060" y="793513"/>
                  </a:lnTo>
                  <a:lnTo>
                    <a:pt x="1249807" y="808274"/>
                  </a:lnTo>
                  <a:lnTo>
                    <a:pt x="1252635" y="826074"/>
                  </a:lnTo>
                  <a:lnTo>
                    <a:pt x="1258013" y="842884"/>
                  </a:lnTo>
                  <a:lnTo>
                    <a:pt x="1266406" y="854675"/>
                  </a:lnTo>
                  <a:lnTo>
                    <a:pt x="1267771" y="855276"/>
                  </a:lnTo>
                </a:path>
                <a:path w="1360170" h="1569085">
                  <a:moveTo>
                    <a:pt x="1268374" y="743302"/>
                  </a:moveTo>
                  <a:lnTo>
                    <a:pt x="1268374" y="743302"/>
                  </a:lnTo>
                  <a:lnTo>
                    <a:pt x="1268374" y="743904"/>
                  </a:lnTo>
                </a:path>
                <a:path w="1360170" h="1569085">
                  <a:moveTo>
                    <a:pt x="1261683" y="854283"/>
                  </a:moveTo>
                  <a:lnTo>
                    <a:pt x="1262076" y="853107"/>
                  </a:lnTo>
                  <a:lnTo>
                    <a:pt x="1262076" y="851146"/>
                  </a:lnTo>
                  <a:lnTo>
                    <a:pt x="1261683" y="849970"/>
                  </a:lnTo>
                  <a:lnTo>
                    <a:pt x="1261473" y="849578"/>
                  </a:lnTo>
                  <a:lnTo>
                    <a:pt x="1260685" y="849578"/>
                  </a:lnTo>
                  <a:lnTo>
                    <a:pt x="1260502" y="850964"/>
                  </a:lnTo>
                  <a:lnTo>
                    <a:pt x="1260502" y="852140"/>
                  </a:lnTo>
                  <a:lnTo>
                    <a:pt x="1260685" y="853708"/>
                  </a:lnTo>
                  <a:lnTo>
                    <a:pt x="1261473" y="854283"/>
                  </a:lnTo>
                  <a:lnTo>
                    <a:pt x="1261683" y="854283"/>
                  </a:lnTo>
                  <a:close/>
                </a:path>
                <a:path w="1360170" h="1569085">
                  <a:moveTo>
                    <a:pt x="1255752" y="841554"/>
                  </a:moveTo>
                  <a:lnTo>
                    <a:pt x="1255962" y="840169"/>
                  </a:lnTo>
                  <a:lnTo>
                    <a:pt x="1255962" y="838600"/>
                  </a:lnTo>
                  <a:lnTo>
                    <a:pt x="1255358" y="837424"/>
                  </a:lnTo>
                  <a:lnTo>
                    <a:pt x="1255358" y="837032"/>
                  </a:lnTo>
                  <a:lnTo>
                    <a:pt x="1254781" y="837032"/>
                  </a:lnTo>
                  <a:lnTo>
                    <a:pt x="1254177" y="838025"/>
                  </a:lnTo>
                  <a:lnTo>
                    <a:pt x="1254177" y="838600"/>
                  </a:lnTo>
                  <a:lnTo>
                    <a:pt x="1254387" y="840169"/>
                  </a:lnTo>
                  <a:lnTo>
                    <a:pt x="1254781" y="841554"/>
                  </a:lnTo>
                  <a:lnTo>
                    <a:pt x="1255358" y="841737"/>
                  </a:lnTo>
                  <a:lnTo>
                    <a:pt x="1255752" y="841554"/>
                  </a:lnTo>
                  <a:close/>
                </a:path>
                <a:path w="1360170" h="1569085">
                  <a:moveTo>
                    <a:pt x="1251028" y="824303"/>
                  </a:moveTo>
                  <a:lnTo>
                    <a:pt x="1251632" y="822918"/>
                  </a:lnTo>
                  <a:lnTo>
                    <a:pt x="1251238" y="821167"/>
                  </a:lnTo>
                  <a:lnTo>
                    <a:pt x="1251028" y="819781"/>
                  </a:lnTo>
                  <a:lnTo>
                    <a:pt x="1250634" y="819598"/>
                  </a:lnTo>
                  <a:lnTo>
                    <a:pt x="1250451" y="819598"/>
                  </a:lnTo>
                  <a:lnTo>
                    <a:pt x="1250057" y="820173"/>
                  </a:lnTo>
                  <a:lnTo>
                    <a:pt x="1249663" y="821951"/>
                  </a:lnTo>
                  <a:lnTo>
                    <a:pt x="1250057" y="823519"/>
                  </a:lnTo>
                  <a:lnTo>
                    <a:pt x="1250634" y="824303"/>
                  </a:lnTo>
                  <a:lnTo>
                    <a:pt x="1251028" y="824303"/>
                  </a:lnTo>
                  <a:close/>
                </a:path>
                <a:path w="1360170" h="1569085">
                  <a:moveTo>
                    <a:pt x="1248876" y="803890"/>
                  </a:moveTo>
                  <a:lnTo>
                    <a:pt x="1249060" y="802922"/>
                  </a:lnTo>
                  <a:lnTo>
                    <a:pt x="1249060" y="800962"/>
                  </a:lnTo>
                  <a:lnTo>
                    <a:pt x="1248876" y="799786"/>
                  </a:lnTo>
                  <a:lnTo>
                    <a:pt x="1248483" y="799394"/>
                  </a:lnTo>
                  <a:lnTo>
                    <a:pt x="1247879" y="799394"/>
                  </a:lnTo>
                  <a:lnTo>
                    <a:pt x="1247879" y="799786"/>
                  </a:lnTo>
                  <a:lnTo>
                    <a:pt x="1247485" y="800962"/>
                  </a:lnTo>
                  <a:lnTo>
                    <a:pt x="1247485" y="802530"/>
                  </a:lnTo>
                  <a:lnTo>
                    <a:pt x="1248089" y="803890"/>
                  </a:lnTo>
                  <a:lnTo>
                    <a:pt x="1248876" y="804099"/>
                  </a:lnTo>
                  <a:lnTo>
                    <a:pt x="1248876" y="803890"/>
                  </a:lnTo>
                  <a:close/>
                </a:path>
                <a:path w="1360170" h="1569085">
                  <a:moveTo>
                    <a:pt x="1248089" y="779007"/>
                  </a:moveTo>
                  <a:lnTo>
                    <a:pt x="1247485" y="779974"/>
                  </a:lnTo>
                  <a:lnTo>
                    <a:pt x="1247485" y="781542"/>
                  </a:lnTo>
                  <a:lnTo>
                    <a:pt x="1247879" y="783110"/>
                  </a:lnTo>
                  <a:lnTo>
                    <a:pt x="1248483" y="783711"/>
                  </a:lnTo>
                  <a:lnTo>
                    <a:pt x="1248876" y="783711"/>
                  </a:lnTo>
                  <a:lnTo>
                    <a:pt x="1249060" y="782535"/>
                  </a:lnTo>
                  <a:lnTo>
                    <a:pt x="1249060" y="780575"/>
                  </a:lnTo>
                  <a:lnTo>
                    <a:pt x="1248876" y="779399"/>
                  </a:lnTo>
                  <a:lnTo>
                    <a:pt x="1248876" y="779007"/>
                  </a:lnTo>
                  <a:lnTo>
                    <a:pt x="1248089" y="779007"/>
                  </a:lnTo>
                  <a:close/>
                </a:path>
                <a:path w="1360170" h="1569085">
                  <a:moveTo>
                    <a:pt x="1251028" y="760762"/>
                  </a:moveTo>
                  <a:lnTo>
                    <a:pt x="1250451" y="761154"/>
                  </a:lnTo>
                  <a:lnTo>
                    <a:pt x="1250057" y="762331"/>
                  </a:lnTo>
                  <a:lnTo>
                    <a:pt x="1250451" y="764291"/>
                  </a:lnTo>
                  <a:lnTo>
                    <a:pt x="1250634" y="765467"/>
                  </a:lnTo>
                  <a:lnTo>
                    <a:pt x="1251238" y="765467"/>
                  </a:lnTo>
                  <a:lnTo>
                    <a:pt x="1251632" y="764291"/>
                  </a:lnTo>
                  <a:lnTo>
                    <a:pt x="1251632" y="762723"/>
                  </a:lnTo>
                  <a:lnTo>
                    <a:pt x="1251238" y="761154"/>
                  </a:lnTo>
                  <a:lnTo>
                    <a:pt x="1251238" y="760762"/>
                  </a:lnTo>
                  <a:lnTo>
                    <a:pt x="1251028" y="760762"/>
                  </a:lnTo>
                  <a:close/>
                </a:path>
                <a:path w="1360170" h="1569085">
                  <a:moveTo>
                    <a:pt x="1255752" y="747432"/>
                  </a:moveTo>
                  <a:lnTo>
                    <a:pt x="1255358" y="747432"/>
                  </a:lnTo>
                  <a:lnTo>
                    <a:pt x="1254781" y="748216"/>
                  </a:lnTo>
                  <a:lnTo>
                    <a:pt x="1254781" y="750177"/>
                  </a:lnTo>
                  <a:lnTo>
                    <a:pt x="1255752" y="752137"/>
                  </a:lnTo>
                  <a:lnTo>
                    <a:pt x="1255962" y="751745"/>
                  </a:lnTo>
                  <a:lnTo>
                    <a:pt x="1256355" y="750569"/>
                  </a:lnTo>
                  <a:lnTo>
                    <a:pt x="1256355" y="749000"/>
                  </a:lnTo>
                  <a:lnTo>
                    <a:pt x="1255962" y="747432"/>
                  </a:lnTo>
                  <a:lnTo>
                    <a:pt x="1255752" y="747432"/>
                  </a:lnTo>
                  <a:close/>
                </a:path>
                <a:path w="1360170" h="1569085">
                  <a:moveTo>
                    <a:pt x="1262076" y="739591"/>
                  </a:moveTo>
                  <a:lnTo>
                    <a:pt x="1261473" y="739591"/>
                  </a:lnTo>
                  <a:lnTo>
                    <a:pt x="1261079" y="740767"/>
                  </a:lnTo>
                  <a:lnTo>
                    <a:pt x="1261079" y="742335"/>
                  </a:lnTo>
                  <a:lnTo>
                    <a:pt x="1261473" y="743904"/>
                  </a:lnTo>
                  <a:lnTo>
                    <a:pt x="1262076" y="744296"/>
                  </a:lnTo>
                  <a:lnTo>
                    <a:pt x="1262260" y="744296"/>
                  </a:lnTo>
                  <a:lnTo>
                    <a:pt x="1262654" y="742910"/>
                  </a:lnTo>
                  <a:lnTo>
                    <a:pt x="1262654" y="741159"/>
                  </a:lnTo>
                  <a:lnTo>
                    <a:pt x="1262260" y="740375"/>
                  </a:lnTo>
                  <a:lnTo>
                    <a:pt x="1262076" y="739591"/>
                  </a:lnTo>
                  <a:close/>
                </a:path>
                <a:path w="1360170" h="1569085">
                  <a:moveTo>
                    <a:pt x="1278793" y="856452"/>
                  </a:moveTo>
                  <a:lnTo>
                    <a:pt x="1279003" y="856243"/>
                  </a:lnTo>
                  <a:lnTo>
                    <a:pt x="1279003" y="855851"/>
                  </a:lnTo>
                  <a:lnTo>
                    <a:pt x="1279396" y="855851"/>
                  </a:lnTo>
                </a:path>
                <a:path w="1360170" h="1569085">
                  <a:moveTo>
                    <a:pt x="1278793" y="856452"/>
                  </a:moveTo>
                  <a:lnTo>
                    <a:pt x="1278793" y="858805"/>
                  </a:lnTo>
                  <a:lnTo>
                    <a:pt x="1278793" y="858988"/>
                  </a:lnTo>
                  <a:lnTo>
                    <a:pt x="1279003" y="858988"/>
                  </a:lnTo>
                  <a:lnTo>
                    <a:pt x="1279003" y="859380"/>
                  </a:lnTo>
                </a:path>
                <a:path w="1360170" h="1569085">
                  <a:moveTo>
                    <a:pt x="1279974" y="738598"/>
                  </a:moveTo>
                  <a:lnTo>
                    <a:pt x="1279974" y="738598"/>
                  </a:lnTo>
                  <a:lnTo>
                    <a:pt x="1279580" y="739199"/>
                  </a:lnTo>
                </a:path>
                <a:path w="1360170" h="1569085">
                  <a:moveTo>
                    <a:pt x="1279974" y="738598"/>
                  </a:moveTo>
                  <a:lnTo>
                    <a:pt x="1279974" y="738598"/>
                  </a:lnTo>
                  <a:lnTo>
                    <a:pt x="1279974" y="738206"/>
                  </a:lnTo>
                </a:path>
                <a:path w="1360170" h="1569085">
                  <a:moveTo>
                    <a:pt x="1279580" y="739199"/>
                  </a:moveTo>
                  <a:lnTo>
                    <a:pt x="1279396" y="740375"/>
                  </a:lnTo>
                  <a:lnTo>
                    <a:pt x="1279396" y="741943"/>
                  </a:lnTo>
                  <a:lnTo>
                    <a:pt x="1279974" y="742727"/>
                  </a:lnTo>
                </a:path>
                <a:path w="1360170" h="1569085">
                  <a:moveTo>
                    <a:pt x="1279396" y="743904"/>
                  </a:moveTo>
                  <a:lnTo>
                    <a:pt x="1279396" y="743904"/>
                  </a:lnTo>
                  <a:lnTo>
                    <a:pt x="1279974" y="743302"/>
                  </a:lnTo>
                </a:path>
                <a:path w="1360170" h="1569085">
                  <a:moveTo>
                    <a:pt x="1274279" y="744296"/>
                  </a:moveTo>
                  <a:lnTo>
                    <a:pt x="1273675" y="744479"/>
                  </a:lnTo>
                  <a:lnTo>
                    <a:pt x="1272495" y="745263"/>
                  </a:lnTo>
                  <a:lnTo>
                    <a:pt x="1271524" y="746047"/>
                  </a:lnTo>
                  <a:lnTo>
                    <a:pt x="1270526" y="747040"/>
                  </a:lnTo>
                  <a:lnTo>
                    <a:pt x="1270133" y="747615"/>
                  </a:lnTo>
                  <a:lnTo>
                    <a:pt x="1269555" y="748608"/>
                  </a:lnTo>
                  <a:lnTo>
                    <a:pt x="1268952" y="749183"/>
                  </a:lnTo>
                  <a:lnTo>
                    <a:pt x="1264336" y="759855"/>
                  </a:lnTo>
                  <a:lnTo>
                    <a:pt x="1261548" y="773044"/>
                  </a:lnTo>
                  <a:lnTo>
                    <a:pt x="1260350" y="786561"/>
                  </a:lnTo>
                  <a:lnTo>
                    <a:pt x="1260502" y="798218"/>
                  </a:lnTo>
                  <a:lnTo>
                    <a:pt x="1260502" y="801929"/>
                  </a:lnTo>
                  <a:lnTo>
                    <a:pt x="1268130" y="839545"/>
                  </a:lnTo>
                  <a:lnTo>
                    <a:pt x="1274673" y="850964"/>
                  </a:lnTo>
                  <a:lnTo>
                    <a:pt x="1275250" y="851539"/>
                  </a:lnTo>
                </a:path>
                <a:path w="1360170" h="1569085">
                  <a:moveTo>
                    <a:pt x="1278793" y="854100"/>
                  </a:moveTo>
                  <a:lnTo>
                    <a:pt x="1278793" y="854100"/>
                  </a:lnTo>
                  <a:lnTo>
                    <a:pt x="1279396" y="854675"/>
                  </a:lnTo>
                </a:path>
                <a:path w="1360170" h="1569085">
                  <a:moveTo>
                    <a:pt x="1275250" y="851539"/>
                  </a:moveTo>
                  <a:lnTo>
                    <a:pt x="1276431" y="852715"/>
                  </a:lnTo>
                  <a:lnTo>
                    <a:pt x="1277218" y="853107"/>
                  </a:lnTo>
                  <a:lnTo>
                    <a:pt x="1277822" y="853708"/>
                  </a:lnTo>
                  <a:lnTo>
                    <a:pt x="1278399" y="854100"/>
                  </a:lnTo>
                  <a:lnTo>
                    <a:pt x="1278793" y="854100"/>
                  </a:lnTo>
                </a:path>
                <a:path w="1360170" h="1569085">
                  <a:moveTo>
                    <a:pt x="1268374" y="743302"/>
                  </a:moveTo>
                  <a:lnTo>
                    <a:pt x="1268374" y="743302"/>
                  </a:lnTo>
                  <a:lnTo>
                    <a:pt x="1268952" y="742335"/>
                  </a:lnTo>
                </a:path>
                <a:path w="1360170" h="1569085">
                  <a:moveTo>
                    <a:pt x="1268952" y="739591"/>
                  </a:moveTo>
                  <a:lnTo>
                    <a:pt x="1268558" y="741159"/>
                  </a:lnTo>
                  <a:lnTo>
                    <a:pt x="1268952" y="742335"/>
                  </a:lnTo>
                </a:path>
                <a:path w="1360170" h="1569085">
                  <a:moveTo>
                    <a:pt x="1268952" y="739591"/>
                  </a:moveTo>
                  <a:lnTo>
                    <a:pt x="1268952" y="739591"/>
                  </a:lnTo>
                  <a:lnTo>
                    <a:pt x="1268558" y="738807"/>
                  </a:lnTo>
                </a:path>
                <a:path w="1360170" h="1569085">
                  <a:moveTo>
                    <a:pt x="1268374" y="858988"/>
                  </a:moveTo>
                  <a:lnTo>
                    <a:pt x="1267981" y="859380"/>
                  </a:lnTo>
                  <a:lnTo>
                    <a:pt x="1267981" y="859589"/>
                  </a:lnTo>
                  <a:lnTo>
                    <a:pt x="1267771" y="859589"/>
                  </a:lnTo>
                  <a:lnTo>
                    <a:pt x="1267771" y="859981"/>
                  </a:lnTo>
                </a:path>
                <a:path w="1360170" h="1569085">
                  <a:moveTo>
                    <a:pt x="1268374" y="857237"/>
                  </a:moveTo>
                  <a:lnTo>
                    <a:pt x="1267981" y="858805"/>
                  </a:lnTo>
                  <a:lnTo>
                    <a:pt x="1268374" y="858988"/>
                  </a:lnTo>
                </a:path>
                <a:path w="1360170" h="1569085">
                  <a:moveTo>
                    <a:pt x="1268374" y="857237"/>
                  </a:moveTo>
                  <a:lnTo>
                    <a:pt x="1267771" y="856452"/>
                  </a:lnTo>
                  <a:lnTo>
                    <a:pt x="1267771" y="856243"/>
                  </a:lnTo>
                </a:path>
                <a:path w="1360170" h="1569085">
                  <a:moveTo>
                    <a:pt x="1268374" y="854675"/>
                  </a:moveTo>
                  <a:lnTo>
                    <a:pt x="1268374" y="854675"/>
                  </a:lnTo>
                  <a:lnTo>
                    <a:pt x="1267771" y="855276"/>
                  </a:lnTo>
                </a:path>
                <a:path w="1360170" h="1569085">
                  <a:moveTo>
                    <a:pt x="1266406" y="744296"/>
                  </a:moveTo>
                  <a:lnTo>
                    <a:pt x="1265225" y="744296"/>
                  </a:lnTo>
                  <a:lnTo>
                    <a:pt x="1263834" y="744871"/>
                  </a:lnTo>
                  <a:lnTo>
                    <a:pt x="1263257" y="744871"/>
                  </a:lnTo>
                  <a:lnTo>
                    <a:pt x="1262654" y="745472"/>
                  </a:lnTo>
                  <a:lnTo>
                    <a:pt x="1262076" y="745864"/>
                  </a:lnTo>
                  <a:lnTo>
                    <a:pt x="1261473" y="746439"/>
                  </a:lnTo>
                  <a:lnTo>
                    <a:pt x="1260685" y="746648"/>
                  </a:lnTo>
                  <a:lnTo>
                    <a:pt x="1260108" y="747432"/>
                  </a:lnTo>
                  <a:lnTo>
                    <a:pt x="1259898" y="748007"/>
                  </a:lnTo>
                  <a:lnTo>
                    <a:pt x="1259111" y="749000"/>
                  </a:lnTo>
                  <a:lnTo>
                    <a:pt x="1258507" y="749576"/>
                  </a:lnTo>
                  <a:lnTo>
                    <a:pt x="1257143" y="751745"/>
                  </a:lnTo>
                  <a:lnTo>
                    <a:pt x="1256355" y="754306"/>
                  </a:lnTo>
                  <a:lnTo>
                    <a:pt x="1255174" y="756450"/>
                  </a:lnTo>
                  <a:lnTo>
                    <a:pt x="1254781" y="757626"/>
                  </a:lnTo>
                  <a:lnTo>
                    <a:pt x="1249663" y="790951"/>
                  </a:lnTo>
                  <a:lnTo>
                    <a:pt x="1249663" y="796649"/>
                  </a:lnTo>
                  <a:lnTo>
                    <a:pt x="1250930" y="811084"/>
                  </a:lnTo>
                  <a:lnTo>
                    <a:pt x="1253600" y="827286"/>
                  </a:lnTo>
                  <a:lnTo>
                    <a:pt x="1258631" y="842532"/>
                  </a:lnTo>
                  <a:lnTo>
                    <a:pt x="1266984" y="854100"/>
                  </a:lnTo>
                  <a:lnTo>
                    <a:pt x="1268374" y="854675"/>
                  </a:lnTo>
                </a:path>
                <a:path w="1360170" h="1569085">
                  <a:moveTo>
                    <a:pt x="1268952" y="744479"/>
                  </a:moveTo>
                  <a:lnTo>
                    <a:pt x="1268952" y="744479"/>
                  </a:lnTo>
                  <a:lnTo>
                    <a:pt x="1268374" y="743904"/>
                  </a:lnTo>
                </a:path>
                <a:path w="1360170" h="1569085">
                  <a:moveTo>
                    <a:pt x="1268952" y="744479"/>
                  </a:moveTo>
                  <a:lnTo>
                    <a:pt x="1268374" y="744296"/>
                  </a:lnTo>
                  <a:lnTo>
                    <a:pt x="1266406" y="744296"/>
                  </a:lnTo>
                </a:path>
                <a:path w="1360170" h="1569085">
                  <a:moveTo>
                    <a:pt x="1261683" y="849970"/>
                  </a:moveTo>
                  <a:lnTo>
                    <a:pt x="1261079" y="850964"/>
                  </a:lnTo>
                  <a:lnTo>
                    <a:pt x="1261079" y="852532"/>
                  </a:lnTo>
                  <a:lnTo>
                    <a:pt x="1261473" y="853708"/>
                  </a:lnTo>
                  <a:lnTo>
                    <a:pt x="1261683" y="853708"/>
                  </a:lnTo>
                  <a:lnTo>
                    <a:pt x="1262076" y="853708"/>
                  </a:lnTo>
                </a:path>
                <a:path w="1360170" h="1569085">
                  <a:moveTo>
                    <a:pt x="1255752" y="837424"/>
                  </a:moveTo>
                  <a:lnTo>
                    <a:pt x="1255174" y="838025"/>
                  </a:lnTo>
                  <a:lnTo>
                    <a:pt x="1255174" y="839986"/>
                  </a:lnTo>
                  <a:lnTo>
                    <a:pt x="1255358" y="841162"/>
                  </a:lnTo>
                  <a:lnTo>
                    <a:pt x="1255752" y="841162"/>
                  </a:lnTo>
                </a:path>
                <a:path w="1360170" h="1569085">
                  <a:moveTo>
                    <a:pt x="1251028" y="819781"/>
                  </a:moveTo>
                  <a:lnTo>
                    <a:pt x="1250634" y="820774"/>
                  </a:lnTo>
                  <a:lnTo>
                    <a:pt x="1250451" y="822343"/>
                  </a:lnTo>
                  <a:lnTo>
                    <a:pt x="1251028" y="823519"/>
                  </a:lnTo>
                  <a:lnTo>
                    <a:pt x="1251238" y="823911"/>
                  </a:lnTo>
                  <a:lnTo>
                    <a:pt x="1251238" y="823519"/>
                  </a:lnTo>
                </a:path>
                <a:path w="1360170" h="1569085">
                  <a:moveTo>
                    <a:pt x="1248876" y="799786"/>
                  </a:moveTo>
                  <a:lnTo>
                    <a:pt x="1248089" y="800753"/>
                  </a:lnTo>
                  <a:lnTo>
                    <a:pt x="1248089" y="802321"/>
                  </a:lnTo>
                  <a:lnTo>
                    <a:pt x="1248483" y="803498"/>
                  </a:lnTo>
                  <a:lnTo>
                    <a:pt x="1248876" y="803498"/>
                  </a:lnTo>
                </a:path>
                <a:path w="1360170" h="1569085">
                  <a:moveTo>
                    <a:pt x="1248876" y="779399"/>
                  </a:moveTo>
                  <a:close/>
                </a:path>
                <a:path w="1360170" h="1569085">
                  <a:moveTo>
                    <a:pt x="1248876" y="779399"/>
                  </a:moveTo>
                  <a:lnTo>
                    <a:pt x="1248089" y="780575"/>
                  </a:lnTo>
                  <a:lnTo>
                    <a:pt x="1248483" y="782143"/>
                  </a:lnTo>
                  <a:lnTo>
                    <a:pt x="1248876" y="783110"/>
                  </a:lnTo>
                  <a:lnTo>
                    <a:pt x="1249060" y="783502"/>
                  </a:lnTo>
                </a:path>
                <a:path w="1360170" h="1569085">
                  <a:moveTo>
                    <a:pt x="1251238" y="761154"/>
                  </a:moveTo>
                  <a:lnTo>
                    <a:pt x="1251028" y="762148"/>
                  </a:lnTo>
                  <a:lnTo>
                    <a:pt x="1250634" y="763716"/>
                  </a:lnTo>
                  <a:lnTo>
                    <a:pt x="1251238" y="764892"/>
                  </a:lnTo>
                  <a:lnTo>
                    <a:pt x="1251632" y="765284"/>
                  </a:lnTo>
                </a:path>
                <a:path w="1360170" h="1569085">
                  <a:moveTo>
                    <a:pt x="1255962" y="747615"/>
                  </a:moveTo>
                  <a:lnTo>
                    <a:pt x="1255752" y="748216"/>
                  </a:lnTo>
                  <a:lnTo>
                    <a:pt x="1255358" y="749785"/>
                  </a:lnTo>
                  <a:lnTo>
                    <a:pt x="1255962" y="751353"/>
                  </a:lnTo>
                  <a:lnTo>
                    <a:pt x="1256355" y="751353"/>
                  </a:lnTo>
                </a:path>
                <a:path w="1360170" h="1569085">
                  <a:moveTo>
                    <a:pt x="1262260" y="739774"/>
                  </a:moveTo>
                  <a:lnTo>
                    <a:pt x="1261683" y="740767"/>
                  </a:lnTo>
                  <a:lnTo>
                    <a:pt x="1261683" y="742335"/>
                  </a:lnTo>
                  <a:lnTo>
                    <a:pt x="1262260" y="743512"/>
                  </a:lnTo>
                  <a:lnTo>
                    <a:pt x="1262260" y="743904"/>
                  </a:lnTo>
                </a:path>
                <a:path w="1360170" h="1569085">
                  <a:moveTo>
                    <a:pt x="1278793" y="856452"/>
                  </a:moveTo>
                  <a:lnTo>
                    <a:pt x="1278793" y="856452"/>
                  </a:lnTo>
                  <a:lnTo>
                    <a:pt x="1268374" y="857237"/>
                  </a:lnTo>
                </a:path>
                <a:path w="1360170" h="1569085">
                  <a:moveTo>
                    <a:pt x="1278793" y="858805"/>
                  </a:moveTo>
                  <a:lnTo>
                    <a:pt x="1278793" y="858805"/>
                  </a:lnTo>
                  <a:lnTo>
                    <a:pt x="1268374" y="858988"/>
                  </a:lnTo>
                </a:path>
                <a:path w="1360170" h="1569085">
                  <a:moveTo>
                    <a:pt x="1279580" y="739199"/>
                  </a:moveTo>
                  <a:lnTo>
                    <a:pt x="1279580" y="739199"/>
                  </a:lnTo>
                  <a:lnTo>
                    <a:pt x="1268952" y="739591"/>
                  </a:lnTo>
                </a:path>
                <a:path w="1360170" h="1569085">
                  <a:moveTo>
                    <a:pt x="1279396" y="741943"/>
                  </a:moveTo>
                  <a:lnTo>
                    <a:pt x="1279396" y="741943"/>
                  </a:lnTo>
                  <a:lnTo>
                    <a:pt x="1268952" y="742335"/>
                  </a:lnTo>
                </a:path>
                <a:path w="1360170" h="1569085">
                  <a:moveTo>
                    <a:pt x="1279396" y="743904"/>
                  </a:moveTo>
                  <a:lnTo>
                    <a:pt x="1279396" y="743904"/>
                  </a:lnTo>
                  <a:lnTo>
                    <a:pt x="1268952" y="744479"/>
                  </a:lnTo>
                </a:path>
                <a:path w="1360170" h="1569085">
                  <a:moveTo>
                    <a:pt x="1278793" y="854100"/>
                  </a:moveTo>
                  <a:lnTo>
                    <a:pt x="1278793" y="854100"/>
                  </a:lnTo>
                  <a:lnTo>
                    <a:pt x="1268374" y="854675"/>
                  </a:lnTo>
                </a:path>
                <a:path w="1360170" h="1569085">
                  <a:moveTo>
                    <a:pt x="1325268" y="322538"/>
                  </a:moveTo>
                  <a:lnTo>
                    <a:pt x="1325268" y="322538"/>
                  </a:lnTo>
                  <a:lnTo>
                    <a:pt x="1333141" y="322355"/>
                  </a:lnTo>
                </a:path>
                <a:path w="1360170" h="1569085">
                  <a:moveTo>
                    <a:pt x="1322880" y="397632"/>
                  </a:moveTo>
                  <a:lnTo>
                    <a:pt x="1322880" y="397632"/>
                  </a:lnTo>
                  <a:lnTo>
                    <a:pt x="1252209" y="400977"/>
                  </a:lnTo>
                </a:path>
                <a:path w="1360170" h="1569085">
                  <a:moveTo>
                    <a:pt x="1237461" y="1170157"/>
                  </a:moveTo>
                  <a:lnTo>
                    <a:pt x="1237461" y="1170157"/>
                  </a:lnTo>
                  <a:lnTo>
                    <a:pt x="1240216" y="1173293"/>
                  </a:lnTo>
                </a:path>
                <a:path w="1360170" h="1569085">
                  <a:moveTo>
                    <a:pt x="1266406" y="735670"/>
                  </a:moveTo>
                  <a:lnTo>
                    <a:pt x="1266406" y="735670"/>
                  </a:lnTo>
                  <a:lnTo>
                    <a:pt x="1265409" y="735670"/>
                  </a:lnTo>
                </a:path>
                <a:path w="1360170" h="1569085">
                  <a:moveTo>
                    <a:pt x="1268558" y="733318"/>
                  </a:moveTo>
                  <a:lnTo>
                    <a:pt x="1267981" y="733318"/>
                  </a:lnTo>
                  <a:lnTo>
                    <a:pt x="1267377" y="732926"/>
                  </a:lnTo>
                  <a:lnTo>
                    <a:pt x="1263834" y="732926"/>
                  </a:lnTo>
                  <a:lnTo>
                    <a:pt x="1263651" y="733318"/>
                  </a:lnTo>
                  <a:lnTo>
                    <a:pt x="1262654" y="733318"/>
                  </a:lnTo>
                  <a:lnTo>
                    <a:pt x="1262260" y="733501"/>
                  </a:lnTo>
                  <a:lnTo>
                    <a:pt x="1260502" y="734494"/>
                  </a:lnTo>
                  <a:lnTo>
                    <a:pt x="1259898" y="735069"/>
                  </a:lnTo>
                  <a:lnTo>
                    <a:pt x="1259111" y="735461"/>
                  </a:lnTo>
                  <a:lnTo>
                    <a:pt x="1258507" y="736062"/>
                  </a:lnTo>
                  <a:lnTo>
                    <a:pt x="1256145" y="738415"/>
                  </a:lnTo>
                  <a:lnTo>
                    <a:pt x="1254964" y="741342"/>
                  </a:lnTo>
                  <a:lnTo>
                    <a:pt x="1253206" y="744296"/>
                  </a:lnTo>
                  <a:lnTo>
                    <a:pt x="1252813" y="745472"/>
                  </a:lnTo>
                  <a:lnTo>
                    <a:pt x="1252209" y="746439"/>
                  </a:lnTo>
                  <a:lnTo>
                    <a:pt x="1252025" y="747615"/>
                  </a:lnTo>
                  <a:lnTo>
                    <a:pt x="1249068" y="756937"/>
                  </a:lnTo>
                  <a:lnTo>
                    <a:pt x="1247125" y="766715"/>
                  </a:lnTo>
                  <a:lnTo>
                    <a:pt x="1245958" y="776601"/>
                  </a:lnTo>
                  <a:lnTo>
                    <a:pt x="1245333" y="786247"/>
                  </a:lnTo>
                  <a:lnTo>
                    <a:pt x="1245333" y="791945"/>
                  </a:lnTo>
                  <a:lnTo>
                    <a:pt x="1249641" y="831445"/>
                  </a:lnTo>
                  <a:lnTo>
                    <a:pt x="1266800" y="865653"/>
                  </a:lnTo>
                  <a:lnTo>
                    <a:pt x="1267377" y="865862"/>
                  </a:lnTo>
                  <a:lnTo>
                    <a:pt x="1267771" y="865862"/>
                  </a:lnTo>
                </a:path>
                <a:path w="1360170" h="1569085">
                  <a:moveTo>
                    <a:pt x="1268558" y="735069"/>
                  </a:moveTo>
                  <a:lnTo>
                    <a:pt x="1267981" y="734886"/>
                  </a:lnTo>
                  <a:lnTo>
                    <a:pt x="1267377" y="734886"/>
                  </a:lnTo>
                  <a:lnTo>
                    <a:pt x="1266406" y="734494"/>
                  </a:lnTo>
                  <a:lnTo>
                    <a:pt x="1266196" y="734494"/>
                  </a:lnTo>
                  <a:lnTo>
                    <a:pt x="1264228" y="734285"/>
                  </a:lnTo>
                  <a:lnTo>
                    <a:pt x="1261079" y="735670"/>
                  </a:lnTo>
                  <a:lnTo>
                    <a:pt x="1259898" y="737029"/>
                  </a:lnTo>
                  <a:lnTo>
                    <a:pt x="1259111" y="737631"/>
                  </a:lnTo>
                  <a:lnTo>
                    <a:pt x="1252813" y="747432"/>
                  </a:lnTo>
                  <a:lnTo>
                    <a:pt x="1252209" y="748608"/>
                  </a:lnTo>
                  <a:lnTo>
                    <a:pt x="1252025" y="749785"/>
                  </a:lnTo>
                  <a:lnTo>
                    <a:pt x="1249299" y="758981"/>
                  </a:lnTo>
                  <a:lnTo>
                    <a:pt x="1247492" y="768467"/>
                  </a:lnTo>
                  <a:lnTo>
                    <a:pt x="1246423" y="778021"/>
                  </a:lnTo>
                  <a:lnTo>
                    <a:pt x="1245911" y="787423"/>
                  </a:lnTo>
                  <a:lnTo>
                    <a:pt x="1245911" y="792912"/>
                  </a:lnTo>
                  <a:lnTo>
                    <a:pt x="1250224" y="830880"/>
                  </a:lnTo>
                  <a:lnTo>
                    <a:pt x="1267377" y="864085"/>
                  </a:lnTo>
                  <a:lnTo>
                    <a:pt x="1267771" y="864085"/>
                  </a:lnTo>
                </a:path>
                <a:path w="1360170" h="1569085">
                  <a:moveTo>
                    <a:pt x="1268558" y="735069"/>
                  </a:moveTo>
                  <a:lnTo>
                    <a:pt x="1268558" y="735069"/>
                  </a:lnTo>
                  <a:lnTo>
                    <a:pt x="1268558" y="733318"/>
                  </a:lnTo>
                </a:path>
                <a:path w="1360170" h="1569085">
                  <a:moveTo>
                    <a:pt x="1270920" y="733318"/>
                  </a:moveTo>
                  <a:lnTo>
                    <a:pt x="1270133" y="731933"/>
                  </a:lnTo>
                  <a:lnTo>
                    <a:pt x="1269345" y="731933"/>
                  </a:lnTo>
                  <a:lnTo>
                    <a:pt x="1269345" y="732325"/>
                  </a:lnTo>
                  <a:lnTo>
                    <a:pt x="1268952" y="732325"/>
                  </a:lnTo>
                  <a:lnTo>
                    <a:pt x="1268952" y="732534"/>
                  </a:lnTo>
                  <a:lnTo>
                    <a:pt x="1268558" y="732534"/>
                  </a:lnTo>
                  <a:lnTo>
                    <a:pt x="1268558" y="733318"/>
                  </a:lnTo>
                </a:path>
                <a:path w="1360170" h="1569085">
                  <a:moveTo>
                    <a:pt x="1267771" y="865862"/>
                  </a:moveTo>
                  <a:lnTo>
                    <a:pt x="1267771" y="865862"/>
                  </a:lnTo>
                  <a:lnTo>
                    <a:pt x="1267771" y="864085"/>
                  </a:lnTo>
                </a:path>
                <a:path w="1360170" h="1569085">
                  <a:moveTo>
                    <a:pt x="1268558" y="735069"/>
                  </a:moveTo>
                  <a:lnTo>
                    <a:pt x="1269345" y="736062"/>
                  </a:lnTo>
                  <a:lnTo>
                    <a:pt x="1270526" y="735670"/>
                  </a:lnTo>
                  <a:lnTo>
                    <a:pt x="1270920" y="734886"/>
                  </a:lnTo>
                  <a:lnTo>
                    <a:pt x="1270920" y="733318"/>
                  </a:lnTo>
                </a:path>
                <a:path w="1360170" h="1569085">
                  <a:moveTo>
                    <a:pt x="1269949" y="865862"/>
                  </a:moveTo>
                  <a:lnTo>
                    <a:pt x="1269949" y="866254"/>
                  </a:lnTo>
                  <a:lnTo>
                    <a:pt x="1269555" y="866646"/>
                  </a:lnTo>
                  <a:lnTo>
                    <a:pt x="1269555" y="866829"/>
                  </a:lnTo>
                  <a:lnTo>
                    <a:pt x="1269345" y="866829"/>
                  </a:lnTo>
                  <a:lnTo>
                    <a:pt x="1268952" y="867221"/>
                  </a:lnTo>
                  <a:lnTo>
                    <a:pt x="1268558" y="867221"/>
                  </a:lnTo>
                  <a:lnTo>
                    <a:pt x="1268374" y="866829"/>
                  </a:lnTo>
                </a:path>
                <a:path w="1360170" h="1569085">
                  <a:moveTo>
                    <a:pt x="1267771" y="865862"/>
                  </a:moveTo>
                  <a:lnTo>
                    <a:pt x="1267771" y="865862"/>
                  </a:lnTo>
                  <a:lnTo>
                    <a:pt x="1268374" y="866829"/>
                  </a:lnTo>
                </a:path>
                <a:path w="1360170" h="1569085">
                  <a:moveTo>
                    <a:pt x="1269345" y="863118"/>
                  </a:moveTo>
                  <a:lnTo>
                    <a:pt x="1267981" y="863510"/>
                  </a:lnTo>
                  <a:lnTo>
                    <a:pt x="1267771" y="864085"/>
                  </a:lnTo>
                </a:path>
                <a:path w="1360170" h="1569085">
                  <a:moveTo>
                    <a:pt x="1269949" y="864085"/>
                  </a:moveTo>
                  <a:lnTo>
                    <a:pt x="1269949" y="864085"/>
                  </a:lnTo>
                  <a:lnTo>
                    <a:pt x="1269345" y="863118"/>
                  </a:lnTo>
                </a:path>
                <a:path w="1360170" h="1569085">
                  <a:moveTo>
                    <a:pt x="1269949" y="865862"/>
                  </a:moveTo>
                  <a:lnTo>
                    <a:pt x="1269949" y="865862"/>
                  </a:lnTo>
                  <a:lnTo>
                    <a:pt x="1269949" y="864085"/>
                  </a:lnTo>
                </a:path>
                <a:path w="1360170" h="1569085">
                  <a:moveTo>
                    <a:pt x="1270133" y="731933"/>
                  </a:moveTo>
                  <a:lnTo>
                    <a:pt x="1270133" y="731933"/>
                  </a:lnTo>
                  <a:lnTo>
                    <a:pt x="1269949" y="731933"/>
                  </a:lnTo>
                </a:path>
                <a:path w="1360170" h="1569085">
                  <a:moveTo>
                    <a:pt x="1265803" y="731750"/>
                  </a:moveTo>
                  <a:lnTo>
                    <a:pt x="1264622" y="731750"/>
                  </a:lnTo>
                  <a:lnTo>
                    <a:pt x="1263834" y="731933"/>
                  </a:lnTo>
                  <a:lnTo>
                    <a:pt x="1263651" y="731933"/>
                  </a:lnTo>
                  <a:lnTo>
                    <a:pt x="1263257" y="732325"/>
                  </a:lnTo>
                  <a:lnTo>
                    <a:pt x="1263047" y="732325"/>
                  </a:lnTo>
                  <a:lnTo>
                    <a:pt x="1262654" y="732534"/>
                  </a:lnTo>
                  <a:lnTo>
                    <a:pt x="1262076" y="732534"/>
                  </a:lnTo>
                  <a:lnTo>
                    <a:pt x="1261473" y="733318"/>
                  </a:lnTo>
                  <a:lnTo>
                    <a:pt x="1261079" y="733318"/>
                  </a:lnTo>
                  <a:lnTo>
                    <a:pt x="1260502" y="733893"/>
                  </a:lnTo>
                  <a:lnTo>
                    <a:pt x="1259898" y="734102"/>
                  </a:lnTo>
                  <a:lnTo>
                    <a:pt x="1259504" y="734494"/>
                  </a:lnTo>
                  <a:lnTo>
                    <a:pt x="1259504" y="734886"/>
                  </a:lnTo>
                  <a:lnTo>
                    <a:pt x="1258927" y="735069"/>
                  </a:lnTo>
                  <a:lnTo>
                    <a:pt x="1258324" y="735670"/>
                  </a:lnTo>
                  <a:lnTo>
                    <a:pt x="1257930" y="736454"/>
                  </a:lnTo>
                  <a:lnTo>
                    <a:pt x="1256933" y="737239"/>
                  </a:lnTo>
                  <a:lnTo>
                    <a:pt x="1256749" y="738023"/>
                  </a:lnTo>
                  <a:lnTo>
                    <a:pt x="1255752" y="738807"/>
                  </a:lnTo>
                  <a:lnTo>
                    <a:pt x="1255174" y="740166"/>
                  </a:lnTo>
                  <a:lnTo>
                    <a:pt x="1255174" y="740375"/>
                  </a:lnTo>
                  <a:lnTo>
                    <a:pt x="1254781" y="740767"/>
                  </a:lnTo>
                  <a:lnTo>
                    <a:pt x="1254177" y="741734"/>
                  </a:lnTo>
                  <a:lnTo>
                    <a:pt x="1253784" y="742727"/>
                  </a:lnTo>
                  <a:lnTo>
                    <a:pt x="1253206" y="743904"/>
                  </a:lnTo>
                  <a:lnTo>
                    <a:pt x="1252025" y="746439"/>
                  </a:lnTo>
                  <a:lnTo>
                    <a:pt x="1250241" y="751170"/>
                  </a:lnTo>
                  <a:lnTo>
                    <a:pt x="1249663" y="753914"/>
                  </a:lnTo>
                  <a:lnTo>
                    <a:pt x="1248876" y="756842"/>
                  </a:lnTo>
                  <a:lnTo>
                    <a:pt x="1248876" y="757626"/>
                  </a:lnTo>
                  <a:lnTo>
                    <a:pt x="1247695" y="761756"/>
                  </a:lnTo>
                  <a:lnTo>
                    <a:pt x="1247092" y="765859"/>
                  </a:lnTo>
                  <a:lnTo>
                    <a:pt x="1246514" y="769989"/>
                  </a:lnTo>
                  <a:lnTo>
                    <a:pt x="1246304" y="770956"/>
                  </a:lnTo>
                  <a:lnTo>
                    <a:pt x="1246304" y="771740"/>
                  </a:lnTo>
                  <a:lnTo>
                    <a:pt x="1245911" y="776654"/>
                  </a:lnTo>
                  <a:lnTo>
                    <a:pt x="1245333" y="781751"/>
                  </a:lnTo>
                  <a:lnTo>
                    <a:pt x="1245333" y="786639"/>
                  </a:lnTo>
                  <a:lnTo>
                    <a:pt x="1245333" y="790376"/>
                  </a:lnTo>
                </a:path>
                <a:path w="1360170" h="1569085">
                  <a:moveTo>
                    <a:pt x="1269345" y="736062"/>
                  </a:moveTo>
                  <a:lnTo>
                    <a:pt x="1268558" y="736062"/>
                  </a:lnTo>
                  <a:lnTo>
                    <a:pt x="1268558" y="735670"/>
                  </a:lnTo>
                  <a:lnTo>
                    <a:pt x="1268374" y="735670"/>
                  </a:lnTo>
                  <a:lnTo>
                    <a:pt x="1267771" y="735670"/>
                  </a:lnTo>
                  <a:lnTo>
                    <a:pt x="1267377" y="735670"/>
                  </a:lnTo>
                  <a:lnTo>
                    <a:pt x="1266800" y="735670"/>
                  </a:lnTo>
                  <a:lnTo>
                    <a:pt x="1266406" y="735670"/>
                  </a:lnTo>
                </a:path>
                <a:path w="1360170" h="1569085">
                  <a:moveTo>
                    <a:pt x="1268374" y="866829"/>
                  </a:moveTo>
                  <a:lnTo>
                    <a:pt x="1267771" y="866646"/>
                  </a:lnTo>
                  <a:lnTo>
                    <a:pt x="1267377" y="866254"/>
                  </a:lnTo>
                  <a:lnTo>
                    <a:pt x="1266800" y="865862"/>
                  </a:lnTo>
                  <a:lnTo>
                    <a:pt x="1266406" y="865862"/>
                  </a:lnTo>
                  <a:lnTo>
                    <a:pt x="1265803" y="865653"/>
                  </a:lnTo>
                  <a:lnTo>
                    <a:pt x="1265225" y="865078"/>
                  </a:lnTo>
                  <a:lnTo>
                    <a:pt x="1264832" y="864294"/>
                  </a:lnTo>
                  <a:lnTo>
                    <a:pt x="1264622" y="864294"/>
                  </a:lnTo>
                  <a:lnTo>
                    <a:pt x="1263651" y="863510"/>
                  </a:lnTo>
                  <a:lnTo>
                    <a:pt x="1262260" y="862124"/>
                  </a:lnTo>
                  <a:lnTo>
                    <a:pt x="1262470" y="862333"/>
                  </a:lnTo>
                  <a:lnTo>
                    <a:pt x="1261473" y="860948"/>
                  </a:lnTo>
                  <a:lnTo>
                    <a:pt x="1260685" y="859589"/>
                  </a:lnTo>
                  <a:lnTo>
                    <a:pt x="1260108" y="859380"/>
                  </a:lnTo>
                  <a:lnTo>
                    <a:pt x="1259898" y="858805"/>
                  </a:lnTo>
                  <a:lnTo>
                    <a:pt x="1259504" y="858021"/>
                  </a:lnTo>
                  <a:lnTo>
                    <a:pt x="1259111" y="857420"/>
                  </a:lnTo>
                  <a:lnTo>
                    <a:pt x="1258507" y="856844"/>
                  </a:lnTo>
                  <a:lnTo>
                    <a:pt x="1258324" y="856243"/>
                  </a:lnTo>
                  <a:lnTo>
                    <a:pt x="1257930" y="855276"/>
                  </a:lnTo>
                  <a:lnTo>
                    <a:pt x="1257536" y="854675"/>
                  </a:lnTo>
                  <a:lnTo>
                    <a:pt x="1256933" y="853708"/>
                  </a:lnTo>
                  <a:lnTo>
                    <a:pt x="1254177" y="848010"/>
                  </a:lnTo>
                  <a:lnTo>
                    <a:pt x="1252603" y="842730"/>
                  </a:lnTo>
                  <a:lnTo>
                    <a:pt x="1250634" y="836849"/>
                  </a:lnTo>
                  <a:lnTo>
                    <a:pt x="1250634" y="835856"/>
                  </a:lnTo>
                  <a:lnTo>
                    <a:pt x="1250451" y="834889"/>
                  </a:lnTo>
                  <a:lnTo>
                    <a:pt x="1250057" y="833713"/>
                  </a:lnTo>
                  <a:lnTo>
                    <a:pt x="1247991" y="823582"/>
                  </a:lnTo>
                  <a:lnTo>
                    <a:pt x="1246514" y="813263"/>
                  </a:lnTo>
                  <a:lnTo>
                    <a:pt x="1245629" y="802871"/>
                  </a:lnTo>
                  <a:lnTo>
                    <a:pt x="1245333" y="792520"/>
                  </a:lnTo>
                  <a:lnTo>
                    <a:pt x="1245333" y="790376"/>
                  </a:lnTo>
                </a:path>
                <a:path w="1360170" h="1569085">
                  <a:moveTo>
                    <a:pt x="1269345" y="862725"/>
                  </a:moveTo>
                  <a:lnTo>
                    <a:pt x="1269345" y="862725"/>
                  </a:lnTo>
                  <a:lnTo>
                    <a:pt x="1269345" y="863118"/>
                  </a:lnTo>
                </a:path>
                <a:path w="1360170" h="1569085">
                  <a:moveTo>
                    <a:pt x="439975" y="445882"/>
                  </a:moveTo>
                  <a:lnTo>
                    <a:pt x="438400" y="445281"/>
                  </a:lnTo>
                  <a:lnTo>
                    <a:pt x="437036" y="444889"/>
                  </a:lnTo>
                </a:path>
                <a:path w="1360170" h="1569085">
                  <a:moveTo>
                    <a:pt x="438400" y="446274"/>
                  </a:moveTo>
                  <a:lnTo>
                    <a:pt x="438400" y="446274"/>
                  </a:lnTo>
                  <a:lnTo>
                    <a:pt x="439975" y="445882"/>
                  </a:lnTo>
                </a:path>
                <a:path w="1360170" h="1569085">
                  <a:moveTo>
                    <a:pt x="507103" y="1227607"/>
                  </a:moveTo>
                  <a:lnTo>
                    <a:pt x="507103" y="1227607"/>
                  </a:lnTo>
                  <a:lnTo>
                    <a:pt x="503954" y="1231345"/>
                  </a:lnTo>
                </a:path>
                <a:path w="1360170" h="1569085">
                  <a:moveTo>
                    <a:pt x="511827" y="518414"/>
                  </a:moveTo>
                  <a:lnTo>
                    <a:pt x="511827" y="518414"/>
                  </a:lnTo>
                  <a:lnTo>
                    <a:pt x="509859" y="791343"/>
                  </a:lnTo>
                </a:path>
                <a:path w="1360170" h="1569085">
                  <a:moveTo>
                    <a:pt x="501592" y="794480"/>
                  </a:moveTo>
                  <a:lnTo>
                    <a:pt x="501015" y="795264"/>
                  </a:lnTo>
                  <a:lnTo>
                    <a:pt x="500411" y="796048"/>
                  </a:lnTo>
                  <a:lnTo>
                    <a:pt x="496849" y="805205"/>
                  </a:lnTo>
                  <a:lnTo>
                    <a:pt x="494782" y="814880"/>
                  </a:lnTo>
                  <a:lnTo>
                    <a:pt x="493857" y="824850"/>
                  </a:lnTo>
                  <a:lnTo>
                    <a:pt x="493720" y="834889"/>
                  </a:lnTo>
                  <a:lnTo>
                    <a:pt x="493720" y="838600"/>
                  </a:lnTo>
                  <a:lnTo>
                    <a:pt x="504741" y="878225"/>
                  </a:lnTo>
                  <a:lnTo>
                    <a:pt x="505529" y="879192"/>
                  </a:lnTo>
                  <a:lnTo>
                    <a:pt x="505739" y="879793"/>
                  </a:lnTo>
                </a:path>
                <a:path w="1360170" h="1569085">
                  <a:moveTo>
                    <a:pt x="509281" y="882329"/>
                  </a:moveTo>
                  <a:lnTo>
                    <a:pt x="509281" y="882329"/>
                  </a:lnTo>
                  <a:lnTo>
                    <a:pt x="507103" y="1227607"/>
                  </a:lnTo>
                </a:path>
                <a:path w="1360170" h="1569085">
                  <a:moveTo>
                    <a:pt x="443727" y="445882"/>
                  </a:moveTo>
                  <a:lnTo>
                    <a:pt x="443124" y="445490"/>
                  </a:lnTo>
                  <a:lnTo>
                    <a:pt x="442547" y="445490"/>
                  </a:lnTo>
                  <a:lnTo>
                    <a:pt x="441759" y="444889"/>
                  </a:lnTo>
                  <a:lnTo>
                    <a:pt x="441156" y="444889"/>
                  </a:lnTo>
                  <a:lnTo>
                    <a:pt x="440972" y="444706"/>
                  </a:lnTo>
                  <a:lnTo>
                    <a:pt x="440185" y="444706"/>
                  </a:lnTo>
                  <a:lnTo>
                    <a:pt x="439975" y="444314"/>
                  </a:lnTo>
                  <a:lnTo>
                    <a:pt x="439581" y="444314"/>
                  </a:lnTo>
                  <a:lnTo>
                    <a:pt x="439004" y="443922"/>
                  </a:lnTo>
                  <a:lnTo>
                    <a:pt x="438610" y="443922"/>
                  </a:lnTo>
                  <a:lnTo>
                    <a:pt x="438400" y="443712"/>
                  </a:lnTo>
                  <a:lnTo>
                    <a:pt x="437823" y="443712"/>
                  </a:lnTo>
                  <a:lnTo>
                    <a:pt x="437429" y="443320"/>
                  </a:lnTo>
                  <a:lnTo>
                    <a:pt x="436826" y="443320"/>
                  </a:lnTo>
                  <a:lnTo>
                    <a:pt x="436248" y="443111"/>
                  </a:lnTo>
                  <a:lnTo>
                    <a:pt x="435855" y="443111"/>
                  </a:lnTo>
                  <a:lnTo>
                    <a:pt x="435461" y="442719"/>
                  </a:lnTo>
                  <a:lnTo>
                    <a:pt x="435251" y="442719"/>
                  </a:lnTo>
                </a:path>
                <a:path w="1360170" h="1569085">
                  <a:moveTo>
                    <a:pt x="443727" y="445882"/>
                  </a:moveTo>
                  <a:lnTo>
                    <a:pt x="443727" y="445882"/>
                  </a:lnTo>
                  <a:lnTo>
                    <a:pt x="439975" y="445882"/>
                  </a:lnTo>
                </a:path>
                <a:path w="1360170" h="1569085">
                  <a:moveTo>
                    <a:pt x="433099" y="1234873"/>
                  </a:moveTo>
                  <a:lnTo>
                    <a:pt x="433099" y="1234873"/>
                  </a:lnTo>
                  <a:lnTo>
                    <a:pt x="503954" y="1231345"/>
                  </a:lnTo>
                </a:path>
                <a:path w="1360170" h="1569085">
                  <a:moveTo>
                    <a:pt x="438400" y="446274"/>
                  </a:moveTo>
                  <a:lnTo>
                    <a:pt x="438400" y="446274"/>
                  </a:lnTo>
                  <a:lnTo>
                    <a:pt x="435251" y="442719"/>
                  </a:lnTo>
                </a:path>
                <a:path w="1360170" h="1569085">
                  <a:moveTo>
                    <a:pt x="511827" y="518414"/>
                  </a:moveTo>
                  <a:lnTo>
                    <a:pt x="511827" y="518414"/>
                  </a:lnTo>
                  <a:lnTo>
                    <a:pt x="511827" y="514493"/>
                  </a:lnTo>
                </a:path>
                <a:path w="1360170" h="1569085">
                  <a:moveTo>
                    <a:pt x="509465" y="791945"/>
                  </a:moveTo>
                  <a:lnTo>
                    <a:pt x="509465" y="791945"/>
                  </a:lnTo>
                  <a:lnTo>
                    <a:pt x="509859" y="791343"/>
                  </a:lnTo>
                </a:path>
                <a:path w="1360170" h="1569085">
                  <a:moveTo>
                    <a:pt x="501409" y="794689"/>
                  </a:moveTo>
                  <a:lnTo>
                    <a:pt x="500805" y="795656"/>
                  </a:lnTo>
                  <a:lnTo>
                    <a:pt x="494758" y="813668"/>
                  </a:lnTo>
                  <a:lnTo>
                    <a:pt x="493602" y="837816"/>
                  </a:lnTo>
                  <a:lnTo>
                    <a:pt x="497129" y="861670"/>
                  </a:lnTo>
                  <a:lnTo>
                    <a:pt x="505135" y="878800"/>
                  </a:lnTo>
                  <a:lnTo>
                    <a:pt x="505739" y="879401"/>
                  </a:lnTo>
                </a:path>
                <a:path w="1360170" h="1569085">
                  <a:moveTo>
                    <a:pt x="504558" y="792128"/>
                  </a:moveTo>
                  <a:lnTo>
                    <a:pt x="503167" y="792912"/>
                  </a:lnTo>
                  <a:lnTo>
                    <a:pt x="501986" y="794088"/>
                  </a:lnTo>
                  <a:lnTo>
                    <a:pt x="501592" y="794689"/>
                  </a:lnTo>
                  <a:lnTo>
                    <a:pt x="501409" y="794689"/>
                  </a:lnTo>
                </a:path>
                <a:path w="1360170" h="1569085">
                  <a:moveTo>
                    <a:pt x="508888" y="881937"/>
                  </a:moveTo>
                  <a:lnTo>
                    <a:pt x="508888" y="881937"/>
                  </a:lnTo>
                  <a:lnTo>
                    <a:pt x="509281" y="882329"/>
                  </a:lnTo>
                </a:path>
                <a:path w="1360170" h="1569085">
                  <a:moveTo>
                    <a:pt x="505739" y="879401"/>
                  </a:moveTo>
                  <a:lnTo>
                    <a:pt x="506132" y="879976"/>
                  </a:lnTo>
                  <a:lnTo>
                    <a:pt x="506710" y="880760"/>
                  </a:lnTo>
                  <a:lnTo>
                    <a:pt x="507313" y="880969"/>
                  </a:lnTo>
                  <a:lnTo>
                    <a:pt x="508284" y="881362"/>
                  </a:lnTo>
                  <a:lnTo>
                    <a:pt x="508888" y="881937"/>
                  </a:lnTo>
                </a:path>
                <a:path w="1360170" h="1569085">
                  <a:moveTo>
                    <a:pt x="443727" y="445882"/>
                  </a:moveTo>
                  <a:lnTo>
                    <a:pt x="443727" y="445882"/>
                  </a:lnTo>
                  <a:lnTo>
                    <a:pt x="511827" y="514493"/>
                  </a:lnTo>
                </a:path>
                <a:path w="1360170" h="1569085">
                  <a:moveTo>
                    <a:pt x="433099" y="1234873"/>
                  </a:moveTo>
                  <a:lnTo>
                    <a:pt x="433099" y="1234873"/>
                  </a:lnTo>
                  <a:lnTo>
                    <a:pt x="429950" y="1238402"/>
                  </a:lnTo>
                </a:path>
                <a:path w="1360170" h="1569085">
                  <a:moveTo>
                    <a:pt x="434857" y="376852"/>
                  </a:moveTo>
                  <a:lnTo>
                    <a:pt x="434674" y="378421"/>
                  </a:lnTo>
                  <a:lnTo>
                    <a:pt x="434674" y="379989"/>
                  </a:lnTo>
                  <a:lnTo>
                    <a:pt x="435251" y="381557"/>
                  </a:lnTo>
                </a:path>
                <a:path w="1360170" h="1569085">
                  <a:moveTo>
                    <a:pt x="435461" y="372723"/>
                  </a:moveTo>
                  <a:lnTo>
                    <a:pt x="435461" y="372723"/>
                  </a:lnTo>
                  <a:lnTo>
                    <a:pt x="435461" y="376251"/>
                  </a:lnTo>
                </a:path>
                <a:path w="1360170" h="1569085">
                  <a:moveTo>
                    <a:pt x="429556" y="1305079"/>
                  </a:moveTo>
                  <a:lnTo>
                    <a:pt x="429556" y="1305079"/>
                  </a:lnTo>
                  <a:lnTo>
                    <a:pt x="429557" y="1308216"/>
                  </a:lnTo>
                </a:path>
                <a:path w="1360170" h="1569085">
                  <a:moveTo>
                    <a:pt x="428559" y="1299773"/>
                  </a:moveTo>
                  <a:lnTo>
                    <a:pt x="428376" y="1301341"/>
                  </a:lnTo>
                  <a:lnTo>
                    <a:pt x="428559" y="1303302"/>
                  </a:lnTo>
                  <a:lnTo>
                    <a:pt x="428953" y="1304478"/>
                  </a:lnTo>
                </a:path>
                <a:path w="1360170" h="1569085">
                  <a:moveTo>
                    <a:pt x="429950" y="1238402"/>
                  </a:moveTo>
                  <a:lnTo>
                    <a:pt x="429950" y="1238402"/>
                  </a:lnTo>
                  <a:lnTo>
                    <a:pt x="429556" y="1299172"/>
                  </a:lnTo>
                </a:path>
                <a:path w="1360170" h="1569085">
                  <a:moveTo>
                    <a:pt x="435461" y="381949"/>
                  </a:moveTo>
                  <a:lnTo>
                    <a:pt x="435461" y="381949"/>
                  </a:lnTo>
                  <a:lnTo>
                    <a:pt x="435251" y="442719"/>
                  </a:lnTo>
                </a:path>
                <a:path w="1360170" h="1569085">
                  <a:moveTo>
                    <a:pt x="496869" y="791945"/>
                  </a:moveTo>
                  <a:lnTo>
                    <a:pt x="496291" y="791945"/>
                  </a:lnTo>
                  <a:lnTo>
                    <a:pt x="495688" y="792128"/>
                  </a:lnTo>
                  <a:lnTo>
                    <a:pt x="495110" y="792128"/>
                  </a:lnTo>
                  <a:lnTo>
                    <a:pt x="494717" y="792520"/>
                  </a:lnTo>
                  <a:lnTo>
                    <a:pt x="493720" y="793304"/>
                  </a:lnTo>
                  <a:lnTo>
                    <a:pt x="492539" y="793905"/>
                  </a:lnTo>
                  <a:lnTo>
                    <a:pt x="491568" y="795081"/>
                  </a:lnTo>
                  <a:lnTo>
                    <a:pt x="490964" y="796048"/>
                  </a:lnTo>
                  <a:lnTo>
                    <a:pt x="490570" y="796649"/>
                  </a:lnTo>
                  <a:lnTo>
                    <a:pt x="488996" y="798610"/>
                  </a:lnTo>
                  <a:lnTo>
                    <a:pt x="488602" y="800753"/>
                  </a:lnTo>
                  <a:lnTo>
                    <a:pt x="487421" y="802922"/>
                  </a:lnTo>
                  <a:lnTo>
                    <a:pt x="486844" y="805458"/>
                  </a:lnTo>
                  <a:lnTo>
                    <a:pt x="486634" y="806634"/>
                  </a:lnTo>
                  <a:lnTo>
                    <a:pt x="485847" y="807810"/>
                  </a:lnTo>
                  <a:lnTo>
                    <a:pt x="485453" y="810764"/>
                  </a:lnTo>
                  <a:lnTo>
                    <a:pt x="485453" y="812724"/>
                  </a:lnTo>
                  <a:lnTo>
                    <a:pt x="484666" y="815678"/>
                  </a:lnTo>
                  <a:lnTo>
                    <a:pt x="484272" y="817246"/>
                  </a:lnTo>
                  <a:lnTo>
                    <a:pt x="484272" y="818814"/>
                  </a:lnTo>
                  <a:lnTo>
                    <a:pt x="483879" y="822343"/>
                  </a:lnTo>
                  <a:lnTo>
                    <a:pt x="483695" y="826054"/>
                  </a:lnTo>
                  <a:lnTo>
                    <a:pt x="483695" y="829583"/>
                  </a:lnTo>
                  <a:lnTo>
                    <a:pt x="483695" y="838992"/>
                  </a:lnTo>
                  <a:lnTo>
                    <a:pt x="484319" y="845488"/>
                  </a:lnTo>
                  <a:lnTo>
                    <a:pt x="485145" y="851986"/>
                  </a:lnTo>
                  <a:lnTo>
                    <a:pt x="486374" y="858411"/>
                  </a:lnTo>
                  <a:lnTo>
                    <a:pt x="488209" y="864686"/>
                  </a:lnTo>
                  <a:lnTo>
                    <a:pt x="488419" y="865862"/>
                  </a:lnTo>
                  <a:lnTo>
                    <a:pt x="498837" y="882329"/>
                  </a:lnTo>
                  <a:lnTo>
                    <a:pt x="499231" y="882329"/>
                  </a:lnTo>
                </a:path>
                <a:path w="1360170" h="1569085">
                  <a:moveTo>
                    <a:pt x="499440" y="792128"/>
                  </a:moveTo>
                  <a:lnTo>
                    <a:pt x="499231" y="792128"/>
                  </a:lnTo>
                  <a:lnTo>
                    <a:pt x="498260" y="791945"/>
                  </a:lnTo>
                  <a:lnTo>
                    <a:pt x="496869" y="791945"/>
                  </a:lnTo>
                </a:path>
                <a:path w="1360170" h="1569085">
                  <a:moveTo>
                    <a:pt x="499440" y="792128"/>
                  </a:moveTo>
                  <a:lnTo>
                    <a:pt x="499440" y="792128"/>
                  </a:lnTo>
                  <a:lnTo>
                    <a:pt x="509465" y="791945"/>
                  </a:lnTo>
                </a:path>
                <a:path w="1360170" h="1569085">
                  <a:moveTo>
                    <a:pt x="499231" y="882329"/>
                  </a:moveTo>
                  <a:lnTo>
                    <a:pt x="499231" y="882329"/>
                  </a:lnTo>
                  <a:lnTo>
                    <a:pt x="508888" y="881937"/>
                  </a:lnTo>
                </a:path>
                <a:path w="1360170" h="1569085">
                  <a:moveTo>
                    <a:pt x="434674" y="376852"/>
                  </a:moveTo>
                  <a:lnTo>
                    <a:pt x="434280" y="378029"/>
                  </a:lnTo>
                  <a:lnTo>
                    <a:pt x="434280" y="379989"/>
                  </a:lnTo>
                  <a:lnTo>
                    <a:pt x="434674" y="381165"/>
                  </a:lnTo>
                  <a:lnTo>
                    <a:pt x="434857" y="381165"/>
                  </a:lnTo>
                  <a:lnTo>
                    <a:pt x="435461" y="381949"/>
                  </a:lnTo>
                </a:path>
                <a:path w="1360170" h="1569085">
                  <a:moveTo>
                    <a:pt x="434857" y="376852"/>
                  </a:moveTo>
                  <a:lnTo>
                    <a:pt x="434857" y="376852"/>
                  </a:lnTo>
                  <a:lnTo>
                    <a:pt x="435461" y="376251"/>
                  </a:lnTo>
                </a:path>
                <a:path w="1360170" h="1569085">
                  <a:moveTo>
                    <a:pt x="434857" y="372148"/>
                  </a:moveTo>
                  <a:lnTo>
                    <a:pt x="433677" y="371546"/>
                  </a:lnTo>
                  <a:lnTo>
                    <a:pt x="433099" y="371546"/>
                  </a:lnTo>
                  <a:lnTo>
                    <a:pt x="431131" y="370579"/>
                  </a:lnTo>
                  <a:lnTo>
                    <a:pt x="430527" y="370579"/>
                  </a:lnTo>
                  <a:lnTo>
                    <a:pt x="429163" y="369978"/>
                  </a:lnTo>
                  <a:lnTo>
                    <a:pt x="428559" y="369978"/>
                  </a:lnTo>
                  <a:lnTo>
                    <a:pt x="427378" y="369403"/>
                  </a:lnTo>
                  <a:lnTo>
                    <a:pt x="425804" y="369194"/>
                  </a:lnTo>
                  <a:lnTo>
                    <a:pt x="424229" y="368410"/>
                  </a:lnTo>
                  <a:lnTo>
                    <a:pt x="422655" y="368410"/>
                  </a:lnTo>
                  <a:lnTo>
                    <a:pt x="422261" y="368410"/>
                  </a:lnTo>
                  <a:lnTo>
                    <a:pt x="421290" y="368018"/>
                  </a:lnTo>
                  <a:lnTo>
                    <a:pt x="420109" y="368018"/>
                  </a:lnTo>
                  <a:lnTo>
                    <a:pt x="419506" y="367835"/>
                  </a:lnTo>
                  <a:lnTo>
                    <a:pt x="418141" y="367835"/>
                  </a:lnTo>
                  <a:lnTo>
                    <a:pt x="417537" y="367443"/>
                  </a:lnTo>
                  <a:lnTo>
                    <a:pt x="414388" y="367443"/>
                  </a:lnTo>
                  <a:lnTo>
                    <a:pt x="413811" y="367051"/>
                  </a:lnTo>
                  <a:lnTo>
                    <a:pt x="408484" y="367051"/>
                  </a:lnTo>
                </a:path>
                <a:path w="1360170" h="1569085">
                  <a:moveTo>
                    <a:pt x="435461" y="372723"/>
                  </a:moveTo>
                  <a:lnTo>
                    <a:pt x="435461" y="372723"/>
                  </a:lnTo>
                  <a:lnTo>
                    <a:pt x="434857" y="372148"/>
                  </a:lnTo>
                </a:path>
                <a:path w="1360170" h="1569085">
                  <a:moveTo>
                    <a:pt x="429557" y="1308216"/>
                  </a:moveTo>
                  <a:lnTo>
                    <a:pt x="429557" y="1308216"/>
                  </a:lnTo>
                  <a:lnTo>
                    <a:pt x="428953" y="1309000"/>
                  </a:lnTo>
                </a:path>
                <a:path w="1360170" h="1569085">
                  <a:moveTo>
                    <a:pt x="428376" y="1300165"/>
                  </a:moveTo>
                  <a:lnTo>
                    <a:pt x="427982" y="1301341"/>
                  </a:lnTo>
                  <a:lnTo>
                    <a:pt x="427982" y="1302910"/>
                  </a:lnTo>
                  <a:lnTo>
                    <a:pt x="428559" y="1304295"/>
                  </a:lnTo>
                  <a:lnTo>
                    <a:pt x="428953" y="1304478"/>
                  </a:lnTo>
                  <a:lnTo>
                    <a:pt x="429556" y="1305079"/>
                  </a:lnTo>
                </a:path>
                <a:path w="1360170" h="1569085">
                  <a:moveTo>
                    <a:pt x="428559" y="1299773"/>
                  </a:moveTo>
                  <a:lnTo>
                    <a:pt x="428559" y="1299773"/>
                  </a:lnTo>
                  <a:lnTo>
                    <a:pt x="428376" y="1300165"/>
                  </a:lnTo>
                </a:path>
                <a:path w="1360170" h="1569085">
                  <a:moveTo>
                    <a:pt x="428953" y="1299773"/>
                  </a:moveTo>
                  <a:lnTo>
                    <a:pt x="428953" y="1299773"/>
                  </a:lnTo>
                  <a:lnTo>
                    <a:pt x="429556" y="1299172"/>
                  </a:lnTo>
                </a:path>
                <a:path w="1360170" h="1569085">
                  <a:moveTo>
                    <a:pt x="499231" y="791945"/>
                  </a:moveTo>
                  <a:lnTo>
                    <a:pt x="498443" y="791553"/>
                  </a:lnTo>
                  <a:lnTo>
                    <a:pt x="497866" y="791553"/>
                  </a:lnTo>
                  <a:lnTo>
                    <a:pt x="497262" y="791343"/>
                  </a:lnTo>
                  <a:lnTo>
                    <a:pt x="492749" y="791553"/>
                  </a:lnTo>
                  <a:lnTo>
                    <a:pt x="489390" y="796048"/>
                  </a:lnTo>
                  <a:lnTo>
                    <a:pt x="488209" y="799969"/>
                  </a:lnTo>
                  <a:lnTo>
                    <a:pt x="487421" y="800962"/>
                  </a:lnTo>
                  <a:lnTo>
                    <a:pt x="487238" y="802321"/>
                  </a:lnTo>
                  <a:lnTo>
                    <a:pt x="484666" y="808986"/>
                  </a:lnTo>
                  <a:lnTo>
                    <a:pt x="483091" y="819990"/>
                  </a:lnTo>
                  <a:lnTo>
                    <a:pt x="483091" y="827047"/>
                  </a:lnTo>
                  <a:lnTo>
                    <a:pt x="482698" y="829008"/>
                  </a:lnTo>
                  <a:lnTo>
                    <a:pt x="482698" y="832327"/>
                  </a:lnTo>
                  <a:lnTo>
                    <a:pt x="490289" y="872840"/>
                  </a:lnTo>
                  <a:lnTo>
                    <a:pt x="497866" y="882538"/>
                  </a:lnTo>
                  <a:lnTo>
                    <a:pt x="498443" y="882930"/>
                  </a:lnTo>
                </a:path>
                <a:path w="1360170" h="1569085">
                  <a:moveTo>
                    <a:pt x="499440" y="792128"/>
                  </a:moveTo>
                  <a:lnTo>
                    <a:pt x="499440" y="792128"/>
                  </a:lnTo>
                  <a:lnTo>
                    <a:pt x="499231" y="791945"/>
                  </a:lnTo>
                </a:path>
                <a:path w="1360170" h="1569085">
                  <a:moveTo>
                    <a:pt x="499231" y="882329"/>
                  </a:moveTo>
                  <a:lnTo>
                    <a:pt x="499231" y="882329"/>
                  </a:lnTo>
                  <a:lnTo>
                    <a:pt x="498443" y="882930"/>
                  </a:lnTo>
                </a:path>
                <a:path w="1360170" h="1569085">
                  <a:moveTo>
                    <a:pt x="424439" y="377427"/>
                  </a:moveTo>
                  <a:lnTo>
                    <a:pt x="424229" y="378029"/>
                  </a:lnTo>
                  <a:lnTo>
                    <a:pt x="423836" y="379597"/>
                  </a:lnTo>
                  <a:lnTo>
                    <a:pt x="424229" y="381165"/>
                  </a:lnTo>
                  <a:lnTo>
                    <a:pt x="424833" y="381949"/>
                  </a:lnTo>
                  <a:lnTo>
                    <a:pt x="434857" y="381165"/>
                  </a:lnTo>
                </a:path>
                <a:path w="1360170" h="1569085">
                  <a:moveTo>
                    <a:pt x="424833" y="377427"/>
                  </a:moveTo>
                  <a:lnTo>
                    <a:pt x="424833" y="377427"/>
                  </a:lnTo>
                  <a:lnTo>
                    <a:pt x="424439" y="377427"/>
                  </a:lnTo>
                </a:path>
                <a:path w="1360170" h="1569085">
                  <a:moveTo>
                    <a:pt x="424833" y="377427"/>
                  </a:moveTo>
                  <a:lnTo>
                    <a:pt x="424833" y="377427"/>
                  </a:lnTo>
                  <a:lnTo>
                    <a:pt x="434857" y="376852"/>
                  </a:lnTo>
                </a:path>
                <a:path w="1360170" h="1569085">
                  <a:moveTo>
                    <a:pt x="424833" y="372723"/>
                  </a:moveTo>
                  <a:lnTo>
                    <a:pt x="422261" y="371546"/>
                  </a:lnTo>
                  <a:lnTo>
                    <a:pt x="421684" y="371546"/>
                  </a:lnTo>
                  <a:lnTo>
                    <a:pt x="420503" y="370971"/>
                  </a:lnTo>
                  <a:lnTo>
                    <a:pt x="419506" y="370971"/>
                  </a:lnTo>
                  <a:lnTo>
                    <a:pt x="419112" y="370579"/>
                  </a:lnTo>
                  <a:lnTo>
                    <a:pt x="418141" y="370187"/>
                  </a:lnTo>
                  <a:lnTo>
                    <a:pt x="417931" y="370187"/>
                  </a:lnTo>
                  <a:lnTo>
                    <a:pt x="416960" y="369978"/>
                  </a:lnTo>
                  <a:lnTo>
                    <a:pt x="416356" y="369586"/>
                  </a:lnTo>
                  <a:lnTo>
                    <a:pt x="415779" y="369586"/>
                  </a:lnTo>
                  <a:lnTo>
                    <a:pt x="414992" y="369403"/>
                  </a:lnTo>
                  <a:lnTo>
                    <a:pt x="413811" y="369403"/>
                  </a:lnTo>
                  <a:lnTo>
                    <a:pt x="413207" y="369011"/>
                  </a:lnTo>
                  <a:lnTo>
                    <a:pt x="412604" y="369011"/>
                  </a:lnTo>
                  <a:lnTo>
                    <a:pt x="411816" y="368619"/>
                  </a:lnTo>
                  <a:lnTo>
                    <a:pt x="411239" y="368619"/>
                  </a:lnTo>
                  <a:lnTo>
                    <a:pt x="410636" y="368410"/>
                  </a:lnTo>
                  <a:lnTo>
                    <a:pt x="409455" y="368410"/>
                  </a:lnTo>
                  <a:lnTo>
                    <a:pt x="408667" y="368018"/>
                  </a:lnTo>
                  <a:lnTo>
                    <a:pt x="405518" y="368018"/>
                  </a:lnTo>
                  <a:lnTo>
                    <a:pt x="400007" y="367835"/>
                  </a:lnTo>
                  <a:lnTo>
                    <a:pt x="398433" y="367835"/>
                  </a:lnTo>
                  <a:lnTo>
                    <a:pt x="397068" y="367835"/>
                  </a:lnTo>
                  <a:lnTo>
                    <a:pt x="396465" y="368018"/>
                  </a:lnTo>
                  <a:lnTo>
                    <a:pt x="393315" y="368018"/>
                  </a:lnTo>
                  <a:lnTo>
                    <a:pt x="392738" y="368410"/>
                  </a:lnTo>
                  <a:lnTo>
                    <a:pt x="391347" y="368410"/>
                  </a:lnTo>
                  <a:lnTo>
                    <a:pt x="390770" y="368619"/>
                  </a:lnTo>
                  <a:lnTo>
                    <a:pt x="390166" y="368619"/>
                  </a:lnTo>
                  <a:lnTo>
                    <a:pt x="389589" y="369011"/>
                  </a:lnTo>
                  <a:lnTo>
                    <a:pt x="388985" y="369011"/>
                  </a:lnTo>
                  <a:lnTo>
                    <a:pt x="388198" y="369403"/>
                  </a:lnTo>
                  <a:lnTo>
                    <a:pt x="387017" y="369403"/>
                  </a:lnTo>
                  <a:lnTo>
                    <a:pt x="385836" y="369978"/>
                  </a:lnTo>
                  <a:lnTo>
                    <a:pt x="385049" y="369978"/>
                  </a:lnTo>
                  <a:lnTo>
                    <a:pt x="384472" y="370187"/>
                  </a:lnTo>
                  <a:lnTo>
                    <a:pt x="383868" y="370187"/>
                  </a:lnTo>
                  <a:lnTo>
                    <a:pt x="382687" y="370971"/>
                  </a:lnTo>
                  <a:lnTo>
                    <a:pt x="381900" y="370971"/>
                  </a:lnTo>
                  <a:lnTo>
                    <a:pt x="379748" y="372148"/>
                  </a:lnTo>
                  <a:lnTo>
                    <a:pt x="379354" y="371755"/>
                  </a:lnTo>
                  <a:lnTo>
                    <a:pt x="376993" y="373115"/>
                  </a:lnTo>
                  <a:lnTo>
                    <a:pt x="376389" y="373324"/>
                  </a:lnTo>
                  <a:lnTo>
                    <a:pt x="375602" y="373324"/>
                  </a:lnTo>
                  <a:lnTo>
                    <a:pt x="371875" y="375284"/>
                  </a:lnTo>
                  <a:lnTo>
                    <a:pt x="370878" y="376251"/>
                  </a:lnTo>
                  <a:lnTo>
                    <a:pt x="367729" y="377819"/>
                  </a:lnTo>
                  <a:lnTo>
                    <a:pt x="367152" y="378421"/>
                  </a:lnTo>
                  <a:lnTo>
                    <a:pt x="363005" y="380773"/>
                  </a:lnTo>
                  <a:lnTo>
                    <a:pt x="358885" y="384302"/>
                  </a:lnTo>
                  <a:lnTo>
                    <a:pt x="355132" y="387438"/>
                  </a:lnTo>
                  <a:lnTo>
                    <a:pt x="354555" y="388222"/>
                  </a:lnTo>
                  <a:lnTo>
                    <a:pt x="353952" y="388431"/>
                  </a:lnTo>
                  <a:lnTo>
                    <a:pt x="350015" y="392744"/>
                  </a:lnTo>
                  <a:lnTo>
                    <a:pt x="345475" y="397057"/>
                  </a:lnTo>
                  <a:lnTo>
                    <a:pt x="341932" y="401552"/>
                  </a:lnTo>
                  <a:lnTo>
                    <a:pt x="341355" y="402337"/>
                  </a:lnTo>
                  <a:lnTo>
                    <a:pt x="340961" y="402938"/>
                  </a:lnTo>
                  <a:lnTo>
                    <a:pt x="340752" y="403121"/>
                  </a:lnTo>
                </a:path>
                <a:path w="1360170" h="1569085">
                  <a:moveTo>
                    <a:pt x="434857" y="372148"/>
                  </a:moveTo>
                  <a:lnTo>
                    <a:pt x="434857" y="372148"/>
                  </a:lnTo>
                  <a:lnTo>
                    <a:pt x="424833" y="372723"/>
                  </a:lnTo>
                </a:path>
                <a:path w="1360170" h="1569085">
                  <a:moveTo>
                    <a:pt x="384262" y="1284666"/>
                  </a:moveTo>
                  <a:lnTo>
                    <a:pt x="384865" y="1285659"/>
                  </a:lnTo>
                  <a:lnTo>
                    <a:pt x="385443" y="1286051"/>
                  </a:lnTo>
                  <a:lnTo>
                    <a:pt x="389983" y="1290547"/>
                  </a:lnTo>
                  <a:lnTo>
                    <a:pt x="395284" y="1295643"/>
                  </a:lnTo>
                  <a:lnTo>
                    <a:pt x="400611" y="1299172"/>
                  </a:lnTo>
                  <a:lnTo>
                    <a:pt x="401188" y="1299773"/>
                  </a:lnTo>
                  <a:lnTo>
                    <a:pt x="401792" y="1300165"/>
                  </a:lnTo>
                  <a:lnTo>
                    <a:pt x="402369" y="1300766"/>
                  </a:lnTo>
                  <a:lnTo>
                    <a:pt x="404337" y="1301551"/>
                  </a:lnTo>
                  <a:lnTo>
                    <a:pt x="407303" y="1303694"/>
                  </a:lnTo>
                  <a:lnTo>
                    <a:pt x="409061" y="1304870"/>
                  </a:lnTo>
                  <a:lnTo>
                    <a:pt x="412210" y="1306438"/>
                  </a:lnTo>
                  <a:lnTo>
                    <a:pt x="412814" y="1307039"/>
                  </a:lnTo>
                  <a:lnTo>
                    <a:pt x="413417" y="1307039"/>
                  </a:lnTo>
                  <a:lnTo>
                    <a:pt x="414205" y="1307615"/>
                  </a:lnTo>
                  <a:lnTo>
                    <a:pt x="415963" y="1308608"/>
                  </a:lnTo>
                  <a:lnTo>
                    <a:pt x="416566" y="1308608"/>
                  </a:lnTo>
                  <a:lnTo>
                    <a:pt x="418535" y="1309575"/>
                  </a:lnTo>
                </a:path>
                <a:path w="1360170" h="1569085">
                  <a:moveTo>
                    <a:pt x="428953" y="1309000"/>
                  </a:moveTo>
                  <a:lnTo>
                    <a:pt x="428953" y="1309000"/>
                  </a:lnTo>
                  <a:lnTo>
                    <a:pt x="418535" y="1309575"/>
                  </a:lnTo>
                </a:path>
                <a:path w="1360170" h="1569085">
                  <a:moveTo>
                    <a:pt x="418535" y="1300374"/>
                  </a:moveTo>
                  <a:lnTo>
                    <a:pt x="417931" y="1301159"/>
                  </a:lnTo>
                  <a:lnTo>
                    <a:pt x="417931" y="1302727"/>
                  </a:lnTo>
                  <a:lnTo>
                    <a:pt x="418141" y="1304295"/>
                  </a:lnTo>
                  <a:lnTo>
                    <a:pt x="418535" y="1304870"/>
                  </a:lnTo>
                  <a:lnTo>
                    <a:pt x="428953" y="1304478"/>
                  </a:lnTo>
                </a:path>
                <a:path w="1360170" h="1569085">
                  <a:moveTo>
                    <a:pt x="418535" y="1300374"/>
                  </a:moveTo>
                  <a:lnTo>
                    <a:pt x="428953" y="1299773"/>
                  </a:lnTo>
                </a:path>
                <a:path w="1360170" h="1569085">
                  <a:moveTo>
                    <a:pt x="396465" y="372540"/>
                  </a:moveTo>
                  <a:lnTo>
                    <a:pt x="395887" y="373324"/>
                  </a:lnTo>
                  <a:lnTo>
                    <a:pt x="395887" y="374892"/>
                  </a:lnTo>
                  <a:lnTo>
                    <a:pt x="396071" y="376460"/>
                  </a:lnTo>
                  <a:lnTo>
                    <a:pt x="396858" y="377244"/>
                  </a:lnTo>
                </a:path>
                <a:path w="1360170" h="1569085">
                  <a:moveTo>
                    <a:pt x="369120" y="382132"/>
                  </a:moveTo>
                  <a:lnTo>
                    <a:pt x="368516" y="382733"/>
                  </a:lnTo>
                  <a:lnTo>
                    <a:pt x="368516" y="384302"/>
                  </a:lnTo>
                  <a:lnTo>
                    <a:pt x="368726" y="385870"/>
                  </a:lnTo>
                  <a:lnTo>
                    <a:pt x="369303" y="386654"/>
                  </a:lnTo>
                </a:path>
                <a:path w="1360170" h="1569085">
                  <a:moveTo>
                    <a:pt x="343323" y="405473"/>
                  </a:moveTo>
                  <a:lnTo>
                    <a:pt x="342930" y="406074"/>
                  </a:lnTo>
                  <a:lnTo>
                    <a:pt x="342536" y="407642"/>
                  </a:lnTo>
                  <a:lnTo>
                    <a:pt x="342930" y="409211"/>
                  </a:lnTo>
                  <a:lnTo>
                    <a:pt x="343507" y="409786"/>
                  </a:lnTo>
                </a:path>
                <a:path w="1360170" h="1569085">
                  <a:moveTo>
                    <a:pt x="259846" y="771557"/>
                  </a:moveTo>
                  <a:lnTo>
                    <a:pt x="259058" y="772132"/>
                  </a:lnTo>
                  <a:lnTo>
                    <a:pt x="259058" y="773700"/>
                  </a:lnTo>
                  <a:lnTo>
                    <a:pt x="259452" y="775269"/>
                  </a:lnTo>
                  <a:lnTo>
                    <a:pt x="260056" y="775870"/>
                  </a:lnTo>
                </a:path>
                <a:path w="1360170" h="1569085">
                  <a:moveTo>
                    <a:pt x="319889" y="442144"/>
                  </a:moveTo>
                  <a:lnTo>
                    <a:pt x="319311" y="442719"/>
                  </a:lnTo>
                  <a:lnTo>
                    <a:pt x="319311" y="444314"/>
                  </a:lnTo>
                  <a:lnTo>
                    <a:pt x="319705" y="445882"/>
                  </a:lnTo>
                  <a:lnTo>
                    <a:pt x="320282" y="446457"/>
                  </a:lnTo>
                </a:path>
                <a:path w="1360170" h="1569085">
                  <a:moveTo>
                    <a:pt x="299419" y="490368"/>
                  </a:moveTo>
                  <a:lnTo>
                    <a:pt x="299236" y="491361"/>
                  </a:lnTo>
                  <a:lnTo>
                    <a:pt x="298842" y="492930"/>
                  </a:lnTo>
                  <a:lnTo>
                    <a:pt x="299236" y="494498"/>
                  </a:lnTo>
                  <a:lnTo>
                    <a:pt x="299813" y="495073"/>
                  </a:lnTo>
                </a:path>
                <a:path w="1360170" h="1569085">
                  <a:moveTo>
                    <a:pt x="283097" y="549779"/>
                  </a:moveTo>
                  <a:lnTo>
                    <a:pt x="282493" y="550380"/>
                  </a:lnTo>
                  <a:lnTo>
                    <a:pt x="282099" y="551949"/>
                  </a:lnTo>
                  <a:lnTo>
                    <a:pt x="282493" y="553517"/>
                  </a:lnTo>
                  <a:lnTo>
                    <a:pt x="283097" y="554092"/>
                  </a:lnTo>
                </a:path>
                <a:path w="1360170" h="1569085">
                  <a:moveTo>
                    <a:pt x="270474" y="617815"/>
                  </a:moveTo>
                  <a:lnTo>
                    <a:pt x="270080" y="618417"/>
                  </a:lnTo>
                  <a:lnTo>
                    <a:pt x="269897" y="619985"/>
                  </a:lnTo>
                  <a:lnTo>
                    <a:pt x="270080" y="621553"/>
                  </a:lnTo>
                  <a:lnTo>
                    <a:pt x="270868" y="622128"/>
                  </a:lnTo>
                </a:path>
                <a:path w="1360170" h="1569085">
                  <a:moveTo>
                    <a:pt x="262995" y="692151"/>
                  </a:moveTo>
                  <a:lnTo>
                    <a:pt x="262208" y="693118"/>
                  </a:lnTo>
                  <a:lnTo>
                    <a:pt x="262024" y="694686"/>
                  </a:lnTo>
                  <a:lnTo>
                    <a:pt x="262208" y="696255"/>
                  </a:lnTo>
                  <a:lnTo>
                    <a:pt x="262995" y="696856"/>
                  </a:lnTo>
                </a:path>
                <a:path w="1360170" h="1569085">
                  <a:moveTo>
                    <a:pt x="261630" y="852532"/>
                  </a:moveTo>
                  <a:lnTo>
                    <a:pt x="261027" y="853316"/>
                  </a:lnTo>
                  <a:lnTo>
                    <a:pt x="261027" y="854884"/>
                  </a:lnTo>
                  <a:lnTo>
                    <a:pt x="261420" y="856452"/>
                  </a:lnTo>
                  <a:lnTo>
                    <a:pt x="262024" y="857236"/>
                  </a:lnTo>
                </a:path>
                <a:path w="1360170" h="1569085">
                  <a:moveTo>
                    <a:pt x="268506" y="933297"/>
                  </a:moveTo>
                  <a:lnTo>
                    <a:pt x="267928" y="934107"/>
                  </a:lnTo>
                  <a:lnTo>
                    <a:pt x="267928" y="937244"/>
                  </a:lnTo>
                  <a:lnTo>
                    <a:pt x="268506" y="937819"/>
                  </a:lnTo>
                </a:path>
                <a:path w="1360170" h="1569085">
                  <a:moveTo>
                    <a:pt x="279921" y="1011161"/>
                  </a:moveTo>
                  <a:lnTo>
                    <a:pt x="279344" y="1011736"/>
                  </a:lnTo>
                  <a:lnTo>
                    <a:pt x="279344" y="1013304"/>
                  </a:lnTo>
                  <a:lnTo>
                    <a:pt x="279528" y="1015265"/>
                  </a:lnTo>
                  <a:lnTo>
                    <a:pt x="279921" y="1015866"/>
                  </a:lnTo>
                  <a:lnTo>
                    <a:pt x="280315" y="1015866"/>
                  </a:lnTo>
                </a:path>
                <a:path w="1360170" h="1569085">
                  <a:moveTo>
                    <a:pt x="295693" y="1083902"/>
                  </a:moveTo>
                  <a:lnTo>
                    <a:pt x="295089" y="1084686"/>
                  </a:lnTo>
                  <a:lnTo>
                    <a:pt x="295089" y="1086255"/>
                  </a:lnTo>
                  <a:lnTo>
                    <a:pt x="295299" y="1087823"/>
                  </a:lnTo>
                  <a:lnTo>
                    <a:pt x="295693" y="1088398"/>
                  </a:lnTo>
                  <a:lnTo>
                    <a:pt x="296087" y="1088398"/>
                  </a:lnTo>
                </a:path>
                <a:path w="1360170" h="1569085">
                  <a:moveTo>
                    <a:pt x="315165" y="1149194"/>
                  </a:moveTo>
                  <a:lnTo>
                    <a:pt x="314588" y="1149769"/>
                  </a:lnTo>
                  <a:lnTo>
                    <a:pt x="314588" y="1151337"/>
                  </a:lnTo>
                  <a:lnTo>
                    <a:pt x="314981" y="1152906"/>
                  </a:lnTo>
                  <a:lnTo>
                    <a:pt x="315559" y="1153690"/>
                  </a:lnTo>
                </a:path>
                <a:path w="1360170" h="1569085">
                  <a:moveTo>
                    <a:pt x="337812" y="1204684"/>
                  </a:moveTo>
                  <a:lnTo>
                    <a:pt x="337602" y="1205469"/>
                  </a:lnTo>
                  <a:lnTo>
                    <a:pt x="337209" y="1207220"/>
                  </a:lnTo>
                  <a:lnTo>
                    <a:pt x="337602" y="1208788"/>
                  </a:lnTo>
                  <a:lnTo>
                    <a:pt x="338206" y="1209389"/>
                  </a:lnTo>
                </a:path>
                <a:path w="1360170" h="1569085">
                  <a:moveTo>
                    <a:pt x="363399" y="1249589"/>
                  </a:moveTo>
                  <a:lnTo>
                    <a:pt x="362822" y="1250164"/>
                  </a:lnTo>
                  <a:lnTo>
                    <a:pt x="362822" y="1251732"/>
                  </a:lnTo>
                  <a:lnTo>
                    <a:pt x="363005" y="1253300"/>
                  </a:lnTo>
                  <a:lnTo>
                    <a:pt x="363399" y="1254085"/>
                  </a:lnTo>
                  <a:lnTo>
                    <a:pt x="363793" y="1254085"/>
                  </a:lnTo>
                </a:path>
                <a:path w="1360170" h="1569085">
                  <a:moveTo>
                    <a:pt x="390560" y="1281529"/>
                  </a:moveTo>
                  <a:lnTo>
                    <a:pt x="389773" y="1282313"/>
                  </a:lnTo>
                  <a:lnTo>
                    <a:pt x="389773" y="1283882"/>
                  </a:lnTo>
                  <a:lnTo>
                    <a:pt x="390166" y="1285659"/>
                  </a:lnTo>
                  <a:lnTo>
                    <a:pt x="390770" y="1286234"/>
                  </a:lnTo>
                </a:path>
                <a:path w="1360170" h="1569085">
                  <a:moveTo>
                    <a:pt x="498443" y="888811"/>
                  </a:moveTo>
                  <a:lnTo>
                    <a:pt x="497866" y="889203"/>
                  </a:lnTo>
                  <a:lnTo>
                    <a:pt x="497866" y="890771"/>
                  </a:lnTo>
                  <a:lnTo>
                    <a:pt x="498260" y="892339"/>
                  </a:lnTo>
                  <a:lnTo>
                    <a:pt x="498443" y="892522"/>
                  </a:lnTo>
                  <a:lnTo>
                    <a:pt x="498443" y="898011"/>
                  </a:lnTo>
                </a:path>
                <a:path w="1360170" h="1569085">
                  <a:moveTo>
                    <a:pt x="499231" y="776837"/>
                  </a:moveTo>
                  <a:lnTo>
                    <a:pt x="497866" y="776262"/>
                  </a:lnTo>
                  <a:lnTo>
                    <a:pt x="496685" y="776262"/>
                  </a:lnTo>
                  <a:lnTo>
                    <a:pt x="496081" y="775870"/>
                  </a:lnTo>
                  <a:lnTo>
                    <a:pt x="495294" y="776262"/>
                  </a:lnTo>
                  <a:lnTo>
                    <a:pt x="494113" y="776262"/>
                  </a:lnTo>
                  <a:lnTo>
                    <a:pt x="491568" y="777438"/>
                  </a:lnTo>
                  <a:lnTo>
                    <a:pt x="490964" y="778013"/>
                  </a:lnTo>
                  <a:lnTo>
                    <a:pt x="490387" y="778405"/>
                  </a:lnTo>
                  <a:lnTo>
                    <a:pt x="489993" y="779006"/>
                  </a:lnTo>
                  <a:lnTo>
                    <a:pt x="487815" y="780967"/>
                  </a:lnTo>
                  <a:lnTo>
                    <a:pt x="486450" y="783319"/>
                  </a:lnTo>
                  <a:lnTo>
                    <a:pt x="485060" y="785854"/>
                  </a:lnTo>
                  <a:lnTo>
                    <a:pt x="484666" y="787240"/>
                  </a:lnTo>
                  <a:lnTo>
                    <a:pt x="484089" y="788207"/>
                  </a:lnTo>
                  <a:lnTo>
                    <a:pt x="477764" y="824878"/>
                  </a:lnTo>
                  <a:lnTo>
                    <a:pt x="477370" y="826655"/>
                  </a:lnTo>
                  <a:lnTo>
                    <a:pt x="482698" y="870959"/>
                  </a:lnTo>
                  <a:lnTo>
                    <a:pt x="484089" y="875271"/>
                  </a:lnTo>
                  <a:lnTo>
                    <a:pt x="484876" y="879192"/>
                  </a:lnTo>
                  <a:lnTo>
                    <a:pt x="487238" y="883505"/>
                  </a:lnTo>
                  <a:lnTo>
                    <a:pt x="488419" y="887033"/>
                  </a:lnTo>
                  <a:lnTo>
                    <a:pt x="489783" y="888811"/>
                  </a:lnTo>
                  <a:lnTo>
                    <a:pt x="490387" y="890170"/>
                  </a:lnTo>
                  <a:lnTo>
                    <a:pt x="490964" y="890771"/>
                  </a:lnTo>
                  <a:lnTo>
                    <a:pt x="492145" y="892522"/>
                  </a:lnTo>
                  <a:lnTo>
                    <a:pt x="492932" y="893306"/>
                  </a:lnTo>
                  <a:lnTo>
                    <a:pt x="493536" y="894091"/>
                  </a:lnTo>
                  <a:lnTo>
                    <a:pt x="493720" y="894875"/>
                  </a:lnTo>
                  <a:lnTo>
                    <a:pt x="494717" y="895476"/>
                  </a:lnTo>
                  <a:lnTo>
                    <a:pt x="495110" y="896051"/>
                  </a:lnTo>
                  <a:lnTo>
                    <a:pt x="496081" y="896443"/>
                  </a:lnTo>
                  <a:lnTo>
                    <a:pt x="496291" y="897044"/>
                  </a:lnTo>
                  <a:lnTo>
                    <a:pt x="497262" y="897227"/>
                  </a:lnTo>
                  <a:lnTo>
                    <a:pt x="498443" y="898011"/>
                  </a:lnTo>
                </a:path>
                <a:path w="1360170" h="1569085">
                  <a:moveTo>
                    <a:pt x="499231" y="776837"/>
                  </a:moveTo>
                  <a:lnTo>
                    <a:pt x="499231" y="781934"/>
                  </a:lnTo>
                  <a:lnTo>
                    <a:pt x="498837" y="782535"/>
                  </a:lnTo>
                  <a:lnTo>
                    <a:pt x="498443" y="784103"/>
                  </a:lnTo>
                  <a:lnTo>
                    <a:pt x="498837" y="785672"/>
                  </a:lnTo>
                  <a:lnTo>
                    <a:pt x="499231" y="785854"/>
                  </a:lnTo>
                  <a:lnTo>
                    <a:pt x="499231" y="791945"/>
                  </a:lnTo>
                </a:path>
                <a:path w="1360170" h="1569085">
                  <a:moveTo>
                    <a:pt x="498443" y="882930"/>
                  </a:moveTo>
                  <a:lnTo>
                    <a:pt x="498443" y="882930"/>
                  </a:lnTo>
                  <a:lnTo>
                    <a:pt x="498443" y="888811"/>
                  </a:lnTo>
                </a:path>
                <a:path w="1360170" h="1569085">
                  <a:moveTo>
                    <a:pt x="489993" y="785279"/>
                  </a:moveTo>
                  <a:lnTo>
                    <a:pt x="489390" y="785279"/>
                  </a:lnTo>
                  <a:lnTo>
                    <a:pt x="488996" y="786848"/>
                  </a:lnTo>
                  <a:lnTo>
                    <a:pt x="489390" y="788416"/>
                  </a:lnTo>
                  <a:lnTo>
                    <a:pt x="489783" y="788991"/>
                  </a:lnTo>
                  <a:lnTo>
                    <a:pt x="489993" y="788991"/>
                  </a:lnTo>
                </a:path>
                <a:path w="1360170" h="1569085">
                  <a:moveTo>
                    <a:pt x="490387" y="787423"/>
                  </a:moveTo>
                  <a:lnTo>
                    <a:pt x="490387" y="785854"/>
                  </a:lnTo>
                  <a:lnTo>
                    <a:pt x="489993" y="785279"/>
                  </a:lnTo>
                </a:path>
                <a:path w="1360170" h="1569085">
                  <a:moveTo>
                    <a:pt x="489993" y="788991"/>
                  </a:moveTo>
                  <a:lnTo>
                    <a:pt x="490387" y="787815"/>
                  </a:lnTo>
                  <a:lnTo>
                    <a:pt x="490387" y="787423"/>
                  </a:lnTo>
                </a:path>
                <a:path w="1360170" h="1569085">
                  <a:moveTo>
                    <a:pt x="482698" y="801929"/>
                  </a:moveTo>
                  <a:lnTo>
                    <a:pt x="482514" y="802321"/>
                  </a:lnTo>
                  <a:lnTo>
                    <a:pt x="482120" y="803497"/>
                  </a:lnTo>
                  <a:lnTo>
                    <a:pt x="482514" y="805066"/>
                  </a:lnTo>
                  <a:lnTo>
                    <a:pt x="482698" y="805667"/>
                  </a:lnTo>
                  <a:lnTo>
                    <a:pt x="483091" y="805667"/>
                  </a:lnTo>
                </a:path>
                <a:path w="1360170" h="1569085">
                  <a:moveTo>
                    <a:pt x="483485" y="803105"/>
                  </a:moveTo>
                  <a:lnTo>
                    <a:pt x="483485" y="803105"/>
                  </a:lnTo>
                  <a:lnTo>
                    <a:pt x="482698" y="801929"/>
                  </a:lnTo>
                </a:path>
                <a:path w="1360170" h="1569085">
                  <a:moveTo>
                    <a:pt x="483091" y="805667"/>
                  </a:moveTo>
                  <a:lnTo>
                    <a:pt x="483485" y="804491"/>
                  </a:lnTo>
                  <a:lnTo>
                    <a:pt x="483485" y="803105"/>
                  </a:lnTo>
                </a:path>
                <a:path w="1360170" h="1569085">
                  <a:moveTo>
                    <a:pt x="480336" y="827622"/>
                  </a:moveTo>
                  <a:lnTo>
                    <a:pt x="479549" y="828015"/>
                  </a:lnTo>
                  <a:lnTo>
                    <a:pt x="479365" y="829191"/>
                  </a:lnTo>
                  <a:lnTo>
                    <a:pt x="479549" y="830759"/>
                  </a:lnTo>
                  <a:lnTo>
                    <a:pt x="480336" y="831360"/>
                  </a:lnTo>
                  <a:lnTo>
                    <a:pt x="480546" y="831360"/>
                  </a:lnTo>
                </a:path>
                <a:path w="1360170" h="1569085">
                  <a:moveTo>
                    <a:pt x="480546" y="828015"/>
                  </a:moveTo>
                  <a:lnTo>
                    <a:pt x="480546" y="828015"/>
                  </a:lnTo>
                  <a:lnTo>
                    <a:pt x="480336" y="827622"/>
                  </a:lnTo>
                </a:path>
                <a:path w="1360170" h="1569085">
                  <a:moveTo>
                    <a:pt x="480546" y="831360"/>
                  </a:moveTo>
                  <a:lnTo>
                    <a:pt x="480939" y="830184"/>
                  </a:lnTo>
                  <a:lnTo>
                    <a:pt x="480546" y="828224"/>
                  </a:lnTo>
                  <a:lnTo>
                    <a:pt x="480546" y="828015"/>
                  </a:lnTo>
                </a:path>
                <a:path w="1360170" h="1569085">
                  <a:moveTo>
                    <a:pt x="482698" y="855276"/>
                  </a:moveTo>
                  <a:lnTo>
                    <a:pt x="482120" y="855668"/>
                  </a:lnTo>
                  <a:lnTo>
                    <a:pt x="481910" y="856844"/>
                  </a:lnTo>
                  <a:lnTo>
                    <a:pt x="481910" y="858413"/>
                  </a:lnTo>
                  <a:lnTo>
                    <a:pt x="482514" y="859380"/>
                  </a:lnTo>
                  <a:lnTo>
                    <a:pt x="482698" y="858988"/>
                  </a:lnTo>
                  <a:lnTo>
                    <a:pt x="483091" y="857811"/>
                  </a:lnTo>
                  <a:lnTo>
                    <a:pt x="483091" y="856243"/>
                  </a:lnTo>
                  <a:lnTo>
                    <a:pt x="482698" y="855276"/>
                  </a:lnTo>
                  <a:close/>
                </a:path>
                <a:path w="1360170" h="1569085">
                  <a:moveTo>
                    <a:pt x="489390" y="881544"/>
                  </a:moveTo>
                  <a:lnTo>
                    <a:pt x="489783" y="880368"/>
                  </a:lnTo>
                  <a:lnTo>
                    <a:pt x="489783" y="878408"/>
                  </a:lnTo>
                  <a:lnTo>
                    <a:pt x="489390" y="877833"/>
                  </a:lnTo>
                </a:path>
                <a:path w="1360170" h="1569085">
                  <a:moveTo>
                    <a:pt x="488812" y="877833"/>
                  </a:moveTo>
                  <a:lnTo>
                    <a:pt x="488419" y="879192"/>
                  </a:lnTo>
                  <a:lnTo>
                    <a:pt x="488812" y="880760"/>
                  </a:lnTo>
                  <a:lnTo>
                    <a:pt x="488996" y="881544"/>
                  </a:lnTo>
                  <a:lnTo>
                    <a:pt x="489390" y="881544"/>
                  </a:lnTo>
                </a:path>
                <a:path w="1360170" h="1569085">
                  <a:moveTo>
                    <a:pt x="489390" y="877833"/>
                  </a:moveTo>
                  <a:lnTo>
                    <a:pt x="489390" y="877833"/>
                  </a:lnTo>
                  <a:lnTo>
                    <a:pt x="488812" y="877833"/>
                  </a:lnTo>
                </a:path>
                <a:path w="1360170" h="1569085">
                  <a:moveTo>
                    <a:pt x="424833" y="381949"/>
                  </a:moveTo>
                  <a:lnTo>
                    <a:pt x="424833" y="381949"/>
                  </a:lnTo>
                  <a:lnTo>
                    <a:pt x="424229" y="382524"/>
                  </a:lnTo>
                </a:path>
                <a:path w="1360170" h="1569085">
                  <a:moveTo>
                    <a:pt x="424229" y="376460"/>
                  </a:moveTo>
                  <a:lnTo>
                    <a:pt x="423652" y="376852"/>
                  </a:lnTo>
                  <a:lnTo>
                    <a:pt x="423258" y="378029"/>
                  </a:lnTo>
                  <a:lnTo>
                    <a:pt x="423258" y="379989"/>
                  </a:lnTo>
                  <a:lnTo>
                    <a:pt x="423652" y="381557"/>
                  </a:lnTo>
                  <a:lnTo>
                    <a:pt x="423836" y="382524"/>
                  </a:lnTo>
                  <a:lnTo>
                    <a:pt x="424229" y="382524"/>
                  </a:lnTo>
                </a:path>
                <a:path w="1360170" h="1569085">
                  <a:moveTo>
                    <a:pt x="424833" y="377427"/>
                  </a:moveTo>
                  <a:lnTo>
                    <a:pt x="424833" y="377427"/>
                  </a:lnTo>
                  <a:lnTo>
                    <a:pt x="424229" y="376460"/>
                  </a:lnTo>
                </a:path>
                <a:path w="1360170" h="1569085">
                  <a:moveTo>
                    <a:pt x="424229" y="373324"/>
                  </a:moveTo>
                  <a:lnTo>
                    <a:pt x="424229" y="373324"/>
                  </a:lnTo>
                  <a:lnTo>
                    <a:pt x="424833" y="372723"/>
                  </a:lnTo>
                </a:path>
                <a:path w="1360170" h="1569085">
                  <a:moveTo>
                    <a:pt x="424229" y="373324"/>
                  </a:moveTo>
                  <a:lnTo>
                    <a:pt x="422261" y="372540"/>
                  </a:lnTo>
                  <a:lnTo>
                    <a:pt x="421684" y="372540"/>
                  </a:lnTo>
                  <a:lnTo>
                    <a:pt x="420686" y="372148"/>
                  </a:lnTo>
                  <a:lnTo>
                    <a:pt x="420503" y="371755"/>
                  </a:lnTo>
                  <a:lnTo>
                    <a:pt x="419506" y="371755"/>
                  </a:lnTo>
                  <a:lnTo>
                    <a:pt x="419112" y="371546"/>
                  </a:lnTo>
                  <a:lnTo>
                    <a:pt x="418141" y="371154"/>
                  </a:lnTo>
                  <a:lnTo>
                    <a:pt x="417537" y="371154"/>
                  </a:lnTo>
                  <a:lnTo>
                    <a:pt x="416960" y="370971"/>
                  </a:lnTo>
                  <a:lnTo>
                    <a:pt x="416356" y="370971"/>
                  </a:lnTo>
                  <a:lnTo>
                    <a:pt x="414992" y="370187"/>
                  </a:lnTo>
                  <a:lnTo>
                    <a:pt x="414388" y="370187"/>
                  </a:lnTo>
                  <a:lnTo>
                    <a:pt x="413811" y="369978"/>
                  </a:lnTo>
                  <a:lnTo>
                    <a:pt x="413207" y="369978"/>
                  </a:lnTo>
                  <a:lnTo>
                    <a:pt x="412604" y="369586"/>
                  </a:lnTo>
                  <a:lnTo>
                    <a:pt x="411816" y="369586"/>
                  </a:lnTo>
                  <a:lnTo>
                    <a:pt x="411239" y="369403"/>
                  </a:lnTo>
                  <a:lnTo>
                    <a:pt x="409455" y="369403"/>
                  </a:lnTo>
                  <a:lnTo>
                    <a:pt x="408667" y="369011"/>
                  </a:lnTo>
                  <a:lnTo>
                    <a:pt x="407486" y="369011"/>
                  </a:lnTo>
                  <a:lnTo>
                    <a:pt x="406909" y="368619"/>
                  </a:lnTo>
                  <a:lnTo>
                    <a:pt x="404337" y="368619"/>
                  </a:lnTo>
                  <a:lnTo>
                    <a:pt x="403760" y="368410"/>
                  </a:lnTo>
                  <a:lnTo>
                    <a:pt x="401188" y="368410"/>
                  </a:lnTo>
                  <a:lnTo>
                    <a:pt x="398433" y="368227"/>
                  </a:lnTo>
                  <a:lnTo>
                    <a:pt x="395494" y="368619"/>
                  </a:lnTo>
                  <a:lnTo>
                    <a:pt x="392738" y="369011"/>
                  </a:lnTo>
                  <a:lnTo>
                    <a:pt x="391347" y="369011"/>
                  </a:lnTo>
                  <a:lnTo>
                    <a:pt x="390770" y="369403"/>
                  </a:lnTo>
                  <a:lnTo>
                    <a:pt x="389589" y="369403"/>
                  </a:lnTo>
                  <a:lnTo>
                    <a:pt x="388985" y="369586"/>
                  </a:lnTo>
                  <a:lnTo>
                    <a:pt x="388198" y="369586"/>
                  </a:lnTo>
                  <a:lnTo>
                    <a:pt x="387621" y="369978"/>
                  </a:lnTo>
                  <a:lnTo>
                    <a:pt x="387017" y="369978"/>
                  </a:lnTo>
                  <a:lnTo>
                    <a:pt x="386440" y="370187"/>
                  </a:lnTo>
                  <a:lnTo>
                    <a:pt x="385259" y="370187"/>
                  </a:lnTo>
                  <a:lnTo>
                    <a:pt x="384262" y="370971"/>
                  </a:lnTo>
                  <a:lnTo>
                    <a:pt x="383291" y="370971"/>
                  </a:lnTo>
                  <a:lnTo>
                    <a:pt x="381900" y="371546"/>
                  </a:lnTo>
                  <a:lnTo>
                    <a:pt x="381716" y="371755"/>
                  </a:lnTo>
                  <a:lnTo>
                    <a:pt x="380719" y="371755"/>
                  </a:lnTo>
                  <a:lnTo>
                    <a:pt x="380325" y="372148"/>
                  </a:lnTo>
                  <a:lnTo>
                    <a:pt x="379748" y="372540"/>
                  </a:lnTo>
                  <a:lnTo>
                    <a:pt x="379144" y="372540"/>
                  </a:lnTo>
                  <a:lnTo>
                    <a:pt x="374814" y="374683"/>
                  </a:lnTo>
                  <a:lnTo>
                    <a:pt x="374027" y="374683"/>
                  </a:lnTo>
                  <a:lnTo>
                    <a:pt x="372269" y="375676"/>
                  </a:lnTo>
                  <a:lnTo>
                    <a:pt x="371665" y="376251"/>
                  </a:lnTo>
                  <a:lnTo>
                    <a:pt x="370878" y="376251"/>
                  </a:lnTo>
                  <a:lnTo>
                    <a:pt x="370301" y="376852"/>
                  </a:lnTo>
                  <a:lnTo>
                    <a:pt x="368516" y="377819"/>
                  </a:lnTo>
                  <a:lnTo>
                    <a:pt x="368123" y="378029"/>
                  </a:lnTo>
                  <a:lnTo>
                    <a:pt x="367152" y="378421"/>
                  </a:lnTo>
                  <a:lnTo>
                    <a:pt x="366942" y="378996"/>
                  </a:lnTo>
                  <a:lnTo>
                    <a:pt x="365577" y="379597"/>
                  </a:lnTo>
                  <a:lnTo>
                    <a:pt x="364973" y="380381"/>
                  </a:lnTo>
                  <a:lnTo>
                    <a:pt x="362822" y="381165"/>
                  </a:lnTo>
                  <a:lnTo>
                    <a:pt x="364002" y="381165"/>
                  </a:lnTo>
                  <a:lnTo>
                    <a:pt x="361824" y="382132"/>
                  </a:lnTo>
                  <a:lnTo>
                    <a:pt x="361247" y="382733"/>
                  </a:lnTo>
                  <a:lnTo>
                    <a:pt x="360643" y="383125"/>
                  </a:lnTo>
                  <a:lnTo>
                    <a:pt x="360250" y="383727"/>
                  </a:lnTo>
                  <a:lnTo>
                    <a:pt x="359672" y="384119"/>
                  </a:lnTo>
                  <a:lnTo>
                    <a:pt x="352981" y="389215"/>
                  </a:lnTo>
                  <a:lnTo>
                    <a:pt x="347260" y="395488"/>
                  </a:lnTo>
                  <a:lnTo>
                    <a:pt x="341749" y="401944"/>
                  </a:lnTo>
                  <a:lnTo>
                    <a:pt x="340961" y="402938"/>
                  </a:lnTo>
                  <a:lnTo>
                    <a:pt x="340174" y="403905"/>
                  </a:lnTo>
                  <a:lnTo>
                    <a:pt x="339781" y="404506"/>
                  </a:lnTo>
                  <a:lnTo>
                    <a:pt x="339177" y="405473"/>
                  </a:lnTo>
                  <a:lnTo>
                    <a:pt x="337209" y="407250"/>
                  </a:lnTo>
                  <a:lnTo>
                    <a:pt x="335844" y="409995"/>
                  </a:lnTo>
                  <a:lnTo>
                    <a:pt x="332485" y="413706"/>
                  </a:lnTo>
                  <a:lnTo>
                    <a:pt x="330911" y="416660"/>
                  </a:lnTo>
                  <a:lnTo>
                    <a:pt x="330333" y="417627"/>
                  </a:lnTo>
                  <a:lnTo>
                    <a:pt x="329730" y="418228"/>
                  </a:lnTo>
                  <a:lnTo>
                    <a:pt x="329152" y="419195"/>
                  </a:lnTo>
                  <a:lnTo>
                    <a:pt x="328759" y="420189"/>
                  </a:lnTo>
                  <a:lnTo>
                    <a:pt x="328155" y="420764"/>
                  </a:lnTo>
                  <a:lnTo>
                    <a:pt x="327761" y="421757"/>
                  </a:lnTo>
                  <a:lnTo>
                    <a:pt x="326581" y="423508"/>
                  </a:lnTo>
                  <a:lnTo>
                    <a:pt x="326187" y="424292"/>
                  </a:lnTo>
                  <a:lnTo>
                    <a:pt x="325006" y="426070"/>
                  </a:lnTo>
                  <a:lnTo>
                    <a:pt x="324612" y="427037"/>
                  </a:lnTo>
                  <a:lnTo>
                    <a:pt x="324035" y="428030"/>
                  </a:lnTo>
                  <a:lnTo>
                    <a:pt x="323431" y="428605"/>
                  </a:lnTo>
                  <a:lnTo>
                    <a:pt x="323038" y="429781"/>
                  </a:lnTo>
                  <a:lnTo>
                    <a:pt x="322460" y="430565"/>
                  </a:lnTo>
                  <a:lnTo>
                    <a:pt x="321857" y="431349"/>
                  </a:lnTo>
                  <a:lnTo>
                    <a:pt x="321463" y="432343"/>
                  </a:lnTo>
                  <a:lnTo>
                    <a:pt x="317644" y="439612"/>
                  </a:lnTo>
                  <a:lnTo>
                    <a:pt x="313935" y="447016"/>
                  </a:lnTo>
                  <a:lnTo>
                    <a:pt x="310448" y="454532"/>
                  </a:lnTo>
                  <a:lnTo>
                    <a:pt x="307292" y="462140"/>
                  </a:lnTo>
                  <a:lnTo>
                    <a:pt x="306715" y="463133"/>
                  </a:lnTo>
                  <a:lnTo>
                    <a:pt x="306321" y="464309"/>
                  </a:lnTo>
                  <a:lnTo>
                    <a:pt x="306111" y="465276"/>
                  </a:lnTo>
                  <a:lnTo>
                    <a:pt x="298440" y="485168"/>
                  </a:lnTo>
                  <a:lnTo>
                    <a:pt x="291822" y="505554"/>
                  </a:lnTo>
                  <a:lnTo>
                    <a:pt x="286051" y="526196"/>
                  </a:lnTo>
                  <a:lnTo>
                    <a:pt x="280918" y="546852"/>
                  </a:lnTo>
                  <a:lnTo>
                    <a:pt x="280525" y="548211"/>
                  </a:lnTo>
                  <a:lnTo>
                    <a:pt x="280315" y="549779"/>
                  </a:lnTo>
                  <a:lnTo>
                    <a:pt x="279921" y="550955"/>
                  </a:lnTo>
                  <a:lnTo>
                    <a:pt x="269771" y="605135"/>
                  </a:lnTo>
                  <a:lnTo>
                    <a:pt x="262883" y="659688"/>
                  </a:lnTo>
                  <a:lnTo>
                    <a:pt x="258761" y="714535"/>
                  </a:lnTo>
                  <a:lnTo>
                    <a:pt x="256907" y="769597"/>
                  </a:lnTo>
                  <a:lnTo>
                    <a:pt x="256907" y="772733"/>
                  </a:lnTo>
                </a:path>
                <a:path w="1360170" h="1569085">
                  <a:moveTo>
                    <a:pt x="417931" y="1309000"/>
                  </a:moveTo>
                  <a:lnTo>
                    <a:pt x="417931" y="1309000"/>
                  </a:lnTo>
                  <a:lnTo>
                    <a:pt x="418535" y="1309575"/>
                  </a:lnTo>
                </a:path>
                <a:path w="1360170" h="1569085">
                  <a:moveTo>
                    <a:pt x="256907" y="772733"/>
                  </a:moveTo>
                  <a:lnTo>
                    <a:pt x="256907" y="776445"/>
                  </a:lnTo>
                  <a:lnTo>
                    <a:pt x="257760" y="827318"/>
                  </a:lnTo>
                  <a:lnTo>
                    <a:pt x="260396" y="878260"/>
                  </a:lnTo>
                  <a:lnTo>
                    <a:pt x="264924" y="929115"/>
                  </a:lnTo>
                  <a:lnTo>
                    <a:pt x="271455" y="979726"/>
                  </a:lnTo>
                  <a:lnTo>
                    <a:pt x="280100" y="1029937"/>
                  </a:lnTo>
                  <a:lnTo>
                    <a:pt x="290969" y="1079590"/>
                  </a:lnTo>
                  <a:lnTo>
                    <a:pt x="291547" y="1082726"/>
                  </a:lnTo>
                  <a:lnTo>
                    <a:pt x="292150" y="1084294"/>
                  </a:lnTo>
                  <a:lnTo>
                    <a:pt x="300006" y="1114015"/>
                  </a:lnTo>
                  <a:lnTo>
                    <a:pt x="309139" y="1143571"/>
                  </a:lnTo>
                  <a:lnTo>
                    <a:pt x="319566" y="1172652"/>
                  </a:lnTo>
                  <a:lnTo>
                    <a:pt x="331304" y="1200947"/>
                  </a:lnTo>
                  <a:lnTo>
                    <a:pt x="331908" y="1202332"/>
                  </a:lnTo>
                  <a:lnTo>
                    <a:pt x="332301" y="1203508"/>
                  </a:lnTo>
                  <a:lnTo>
                    <a:pt x="342403" y="1224115"/>
                  </a:lnTo>
                  <a:lnTo>
                    <a:pt x="353909" y="1244704"/>
                  </a:lnTo>
                  <a:lnTo>
                    <a:pt x="366965" y="1264299"/>
                  </a:lnTo>
                  <a:lnTo>
                    <a:pt x="381716" y="1281921"/>
                  </a:lnTo>
                  <a:lnTo>
                    <a:pt x="382294" y="1282914"/>
                  </a:lnTo>
                  <a:lnTo>
                    <a:pt x="383475" y="1284091"/>
                  </a:lnTo>
                  <a:lnTo>
                    <a:pt x="384262" y="1284666"/>
                  </a:lnTo>
                  <a:lnTo>
                    <a:pt x="384865" y="1285659"/>
                  </a:lnTo>
                  <a:lnTo>
                    <a:pt x="385443" y="1286051"/>
                  </a:lnTo>
                  <a:lnTo>
                    <a:pt x="387017" y="1287802"/>
                  </a:lnTo>
                  <a:lnTo>
                    <a:pt x="389773" y="1290364"/>
                  </a:lnTo>
                  <a:lnTo>
                    <a:pt x="391741" y="1291932"/>
                  </a:lnTo>
                  <a:lnTo>
                    <a:pt x="392922" y="1293291"/>
                  </a:lnTo>
                  <a:lnTo>
                    <a:pt x="395100" y="1294676"/>
                  </a:lnTo>
                  <a:lnTo>
                    <a:pt x="397252" y="1296637"/>
                  </a:lnTo>
                  <a:lnTo>
                    <a:pt x="399220" y="1298205"/>
                  </a:lnTo>
                  <a:lnTo>
                    <a:pt x="400217" y="1298597"/>
                  </a:lnTo>
                  <a:lnTo>
                    <a:pt x="400611" y="1299172"/>
                  </a:lnTo>
                  <a:lnTo>
                    <a:pt x="401582" y="1299564"/>
                  </a:lnTo>
                  <a:lnTo>
                    <a:pt x="401792" y="1300165"/>
                  </a:lnTo>
                  <a:lnTo>
                    <a:pt x="403550" y="1300949"/>
                  </a:lnTo>
                  <a:lnTo>
                    <a:pt x="406699" y="1303119"/>
                  </a:lnTo>
                  <a:lnTo>
                    <a:pt x="408484" y="1304295"/>
                  </a:lnTo>
                  <a:lnTo>
                    <a:pt x="412210" y="1306046"/>
                  </a:lnTo>
                  <a:lnTo>
                    <a:pt x="412814" y="1306647"/>
                  </a:lnTo>
                  <a:lnTo>
                    <a:pt x="413417" y="1307039"/>
                  </a:lnTo>
                  <a:lnTo>
                    <a:pt x="414205" y="1307039"/>
                  </a:lnTo>
                  <a:lnTo>
                    <a:pt x="414782" y="1307615"/>
                  </a:lnTo>
                  <a:lnTo>
                    <a:pt x="415386" y="1308007"/>
                  </a:lnTo>
                  <a:lnTo>
                    <a:pt x="415963" y="1308007"/>
                  </a:lnTo>
                  <a:lnTo>
                    <a:pt x="417931" y="1309000"/>
                  </a:lnTo>
                </a:path>
                <a:path w="1360170" h="1569085">
                  <a:moveTo>
                    <a:pt x="418535" y="1304870"/>
                  </a:moveTo>
                  <a:lnTo>
                    <a:pt x="418535" y="1304870"/>
                  </a:lnTo>
                  <a:lnTo>
                    <a:pt x="417931" y="1305863"/>
                  </a:lnTo>
                </a:path>
                <a:path w="1360170" h="1569085">
                  <a:moveTo>
                    <a:pt x="417931" y="1299773"/>
                  </a:moveTo>
                  <a:lnTo>
                    <a:pt x="417354" y="1300165"/>
                  </a:lnTo>
                  <a:lnTo>
                    <a:pt x="416960" y="1301341"/>
                  </a:lnTo>
                  <a:lnTo>
                    <a:pt x="416960" y="1302910"/>
                  </a:lnTo>
                  <a:lnTo>
                    <a:pt x="417354" y="1304478"/>
                  </a:lnTo>
                  <a:lnTo>
                    <a:pt x="417931" y="1305471"/>
                  </a:lnTo>
                  <a:lnTo>
                    <a:pt x="417931" y="1305863"/>
                  </a:lnTo>
                </a:path>
                <a:path w="1360170" h="1569085">
                  <a:moveTo>
                    <a:pt x="418535" y="1300374"/>
                  </a:moveTo>
                  <a:lnTo>
                    <a:pt x="418535" y="1300374"/>
                  </a:lnTo>
                  <a:lnTo>
                    <a:pt x="417931" y="1299773"/>
                  </a:lnTo>
                </a:path>
                <a:path w="1360170" h="1569085">
                  <a:moveTo>
                    <a:pt x="396465" y="377427"/>
                  </a:moveTo>
                  <a:lnTo>
                    <a:pt x="396858" y="376460"/>
                  </a:lnTo>
                  <a:lnTo>
                    <a:pt x="396858" y="373115"/>
                  </a:lnTo>
                  <a:lnTo>
                    <a:pt x="396071" y="372148"/>
                  </a:lnTo>
                  <a:lnTo>
                    <a:pt x="395494" y="372148"/>
                  </a:lnTo>
                  <a:lnTo>
                    <a:pt x="395284" y="373115"/>
                  </a:lnTo>
                  <a:lnTo>
                    <a:pt x="394890" y="373324"/>
                  </a:lnTo>
                  <a:lnTo>
                    <a:pt x="394890" y="375284"/>
                  </a:lnTo>
                  <a:lnTo>
                    <a:pt x="395284" y="376852"/>
                  </a:lnTo>
                  <a:lnTo>
                    <a:pt x="395887" y="377819"/>
                  </a:lnTo>
                  <a:lnTo>
                    <a:pt x="396465" y="377427"/>
                  </a:lnTo>
                  <a:close/>
                </a:path>
                <a:path w="1360170" h="1569085">
                  <a:moveTo>
                    <a:pt x="369120" y="387255"/>
                  </a:moveTo>
                  <a:lnTo>
                    <a:pt x="369303" y="385870"/>
                  </a:lnTo>
                  <a:lnTo>
                    <a:pt x="369697" y="384302"/>
                  </a:lnTo>
                  <a:lnTo>
                    <a:pt x="369303" y="382524"/>
                  </a:lnTo>
                  <a:lnTo>
                    <a:pt x="368726" y="381557"/>
                  </a:lnTo>
                  <a:lnTo>
                    <a:pt x="368123" y="381557"/>
                  </a:lnTo>
                  <a:lnTo>
                    <a:pt x="367545" y="383517"/>
                  </a:lnTo>
                  <a:lnTo>
                    <a:pt x="367545" y="385295"/>
                  </a:lnTo>
                  <a:lnTo>
                    <a:pt x="368123" y="386863"/>
                  </a:lnTo>
                  <a:lnTo>
                    <a:pt x="368726" y="387255"/>
                  </a:lnTo>
                  <a:lnTo>
                    <a:pt x="369120" y="387255"/>
                  </a:lnTo>
                  <a:close/>
                </a:path>
                <a:path w="1360170" h="1569085">
                  <a:moveTo>
                    <a:pt x="342930" y="405081"/>
                  </a:moveTo>
                  <a:lnTo>
                    <a:pt x="342326" y="404689"/>
                  </a:lnTo>
                  <a:lnTo>
                    <a:pt x="341932" y="405682"/>
                  </a:lnTo>
                  <a:lnTo>
                    <a:pt x="341749" y="407250"/>
                  </a:lnTo>
                  <a:lnTo>
                    <a:pt x="341932" y="409211"/>
                  </a:lnTo>
                  <a:lnTo>
                    <a:pt x="342536" y="410387"/>
                  </a:lnTo>
                  <a:lnTo>
                    <a:pt x="342930" y="410779"/>
                  </a:lnTo>
                  <a:lnTo>
                    <a:pt x="343323" y="410387"/>
                  </a:lnTo>
                  <a:lnTo>
                    <a:pt x="343901" y="409394"/>
                  </a:lnTo>
                  <a:lnTo>
                    <a:pt x="343901" y="408218"/>
                  </a:lnTo>
                  <a:lnTo>
                    <a:pt x="343507" y="406257"/>
                  </a:lnTo>
                  <a:lnTo>
                    <a:pt x="343323" y="405081"/>
                  </a:lnTo>
                  <a:lnTo>
                    <a:pt x="342930" y="405081"/>
                  </a:lnTo>
                  <a:close/>
                </a:path>
                <a:path w="1360170" h="1569085">
                  <a:moveTo>
                    <a:pt x="259846" y="776445"/>
                  </a:moveTo>
                  <a:lnTo>
                    <a:pt x="260056" y="775269"/>
                  </a:lnTo>
                  <a:lnTo>
                    <a:pt x="260449" y="773700"/>
                  </a:lnTo>
                  <a:lnTo>
                    <a:pt x="260056" y="771740"/>
                  </a:lnTo>
                  <a:lnTo>
                    <a:pt x="259452" y="770956"/>
                  </a:lnTo>
                  <a:lnTo>
                    <a:pt x="258875" y="770956"/>
                  </a:lnTo>
                  <a:lnTo>
                    <a:pt x="258481" y="771740"/>
                  </a:lnTo>
                  <a:lnTo>
                    <a:pt x="258271" y="773308"/>
                  </a:lnTo>
                  <a:lnTo>
                    <a:pt x="258481" y="775269"/>
                  </a:lnTo>
                  <a:lnTo>
                    <a:pt x="258875" y="776262"/>
                  </a:lnTo>
                  <a:lnTo>
                    <a:pt x="259058" y="776837"/>
                  </a:lnTo>
                  <a:lnTo>
                    <a:pt x="259846" y="776445"/>
                  </a:lnTo>
                  <a:close/>
                </a:path>
                <a:path w="1360170" h="1569085">
                  <a:moveTo>
                    <a:pt x="319889" y="447058"/>
                  </a:moveTo>
                  <a:lnTo>
                    <a:pt x="320282" y="445882"/>
                  </a:lnTo>
                  <a:lnTo>
                    <a:pt x="320282" y="442327"/>
                  </a:lnTo>
                  <a:lnTo>
                    <a:pt x="319705" y="441543"/>
                  </a:lnTo>
                  <a:lnTo>
                    <a:pt x="318918" y="441543"/>
                  </a:lnTo>
                  <a:lnTo>
                    <a:pt x="318314" y="442327"/>
                  </a:lnTo>
                  <a:lnTo>
                    <a:pt x="318314" y="444314"/>
                  </a:lnTo>
                  <a:lnTo>
                    <a:pt x="318708" y="446274"/>
                  </a:lnTo>
                  <a:lnTo>
                    <a:pt x="319311" y="447058"/>
                  </a:lnTo>
                  <a:lnTo>
                    <a:pt x="319889" y="447058"/>
                  </a:lnTo>
                  <a:close/>
                </a:path>
                <a:path w="1360170" h="1569085">
                  <a:moveTo>
                    <a:pt x="299419" y="495465"/>
                  </a:moveTo>
                  <a:lnTo>
                    <a:pt x="300023" y="494498"/>
                  </a:lnTo>
                  <a:lnTo>
                    <a:pt x="300023" y="492538"/>
                  </a:lnTo>
                  <a:lnTo>
                    <a:pt x="299813" y="490969"/>
                  </a:lnTo>
                  <a:lnTo>
                    <a:pt x="299419" y="490185"/>
                  </a:lnTo>
                  <a:lnTo>
                    <a:pt x="298449" y="490185"/>
                  </a:lnTo>
                  <a:lnTo>
                    <a:pt x="298239" y="490760"/>
                  </a:lnTo>
                  <a:lnTo>
                    <a:pt x="298239" y="493505"/>
                  </a:lnTo>
                  <a:lnTo>
                    <a:pt x="298449" y="495073"/>
                  </a:lnTo>
                  <a:lnTo>
                    <a:pt x="299236" y="495674"/>
                  </a:lnTo>
                  <a:lnTo>
                    <a:pt x="299419" y="495465"/>
                  </a:lnTo>
                  <a:close/>
                </a:path>
                <a:path w="1360170" h="1569085">
                  <a:moveTo>
                    <a:pt x="283097" y="554693"/>
                  </a:moveTo>
                  <a:lnTo>
                    <a:pt x="283490" y="553517"/>
                  </a:lnTo>
                  <a:lnTo>
                    <a:pt x="283490" y="551949"/>
                  </a:lnTo>
                  <a:lnTo>
                    <a:pt x="283097" y="550380"/>
                  </a:lnTo>
                  <a:lnTo>
                    <a:pt x="282677" y="548995"/>
                  </a:lnTo>
                  <a:lnTo>
                    <a:pt x="282099" y="548995"/>
                  </a:lnTo>
                  <a:lnTo>
                    <a:pt x="281496" y="549988"/>
                  </a:lnTo>
                  <a:lnTo>
                    <a:pt x="281496" y="553125"/>
                  </a:lnTo>
                  <a:lnTo>
                    <a:pt x="281889" y="554484"/>
                  </a:lnTo>
                  <a:lnTo>
                    <a:pt x="282493" y="555085"/>
                  </a:lnTo>
                  <a:lnTo>
                    <a:pt x="283097" y="554693"/>
                  </a:lnTo>
                  <a:close/>
                </a:path>
                <a:path w="1360170" h="1569085">
                  <a:moveTo>
                    <a:pt x="270474" y="622729"/>
                  </a:moveTo>
                  <a:lnTo>
                    <a:pt x="271077" y="621553"/>
                  </a:lnTo>
                  <a:lnTo>
                    <a:pt x="271077" y="619593"/>
                  </a:lnTo>
                  <a:lnTo>
                    <a:pt x="270868" y="618025"/>
                  </a:lnTo>
                  <a:lnTo>
                    <a:pt x="270080" y="617240"/>
                  </a:lnTo>
                  <a:lnTo>
                    <a:pt x="269503" y="617240"/>
                  </a:lnTo>
                  <a:lnTo>
                    <a:pt x="269293" y="618025"/>
                  </a:lnTo>
                  <a:lnTo>
                    <a:pt x="268899" y="619593"/>
                  </a:lnTo>
                  <a:lnTo>
                    <a:pt x="269293" y="621161"/>
                  </a:lnTo>
                  <a:lnTo>
                    <a:pt x="269293" y="621553"/>
                  </a:lnTo>
                  <a:lnTo>
                    <a:pt x="269897" y="622729"/>
                  </a:lnTo>
                  <a:lnTo>
                    <a:pt x="270474" y="622729"/>
                  </a:lnTo>
                  <a:close/>
                </a:path>
                <a:path w="1360170" h="1569085">
                  <a:moveTo>
                    <a:pt x="262601" y="697431"/>
                  </a:moveTo>
                  <a:lnTo>
                    <a:pt x="263205" y="696255"/>
                  </a:lnTo>
                  <a:lnTo>
                    <a:pt x="263205" y="694686"/>
                  </a:lnTo>
                  <a:lnTo>
                    <a:pt x="262995" y="692726"/>
                  </a:lnTo>
                  <a:lnTo>
                    <a:pt x="262208" y="691759"/>
                  </a:lnTo>
                  <a:lnTo>
                    <a:pt x="261630" y="691759"/>
                  </a:lnTo>
                  <a:lnTo>
                    <a:pt x="261420" y="692726"/>
                  </a:lnTo>
                  <a:lnTo>
                    <a:pt x="261420" y="695862"/>
                  </a:lnTo>
                  <a:lnTo>
                    <a:pt x="261630" y="696464"/>
                  </a:lnTo>
                  <a:lnTo>
                    <a:pt x="262024" y="697431"/>
                  </a:lnTo>
                  <a:lnTo>
                    <a:pt x="262601" y="697431"/>
                  </a:lnTo>
                  <a:close/>
                </a:path>
                <a:path w="1360170" h="1569085">
                  <a:moveTo>
                    <a:pt x="261630" y="857811"/>
                  </a:moveTo>
                  <a:lnTo>
                    <a:pt x="262024" y="856452"/>
                  </a:lnTo>
                  <a:lnTo>
                    <a:pt x="262208" y="854884"/>
                  </a:lnTo>
                  <a:lnTo>
                    <a:pt x="262024" y="853107"/>
                  </a:lnTo>
                  <a:lnTo>
                    <a:pt x="261420" y="852140"/>
                  </a:lnTo>
                  <a:lnTo>
                    <a:pt x="260633" y="852140"/>
                  </a:lnTo>
                  <a:lnTo>
                    <a:pt x="260449" y="853107"/>
                  </a:lnTo>
                  <a:lnTo>
                    <a:pt x="260056" y="854675"/>
                  </a:lnTo>
                  <a:lnTo>
                    <a:pt x="260449" y="856243"/>
                  </a:lnTo>
                  <a:lnTo>
                    <a:pt x="260633" y="857419"/>
                  </a:lnTo>
                  <a:lnTo>
                    <a:pt x="261420" y="857811"/>
                  </a:lnTo>
                  <a:lnTo>
                    <a:pt x="261630" y="857811"/>
                  </a:lnTo>
                  <a:close/>
                </a:path>
                <a:path w="1360170" h="1569085">
                  <a:moveTo>
                    <a:pt x="268322" y="932722"/>
                  </a:moveTo>
                  <a:lnTo>
                    <a:pt x="267718" y="932722"/>
                  </a:lnTo>
                  <a:lnTo>
                    <a:pt x="266931" y="933689"/>
                  </a:lnTo>
                  <a:lnTo>
                    <a:pt x="266931" y="937244"/>
                  </a:lnTo>
                  <a:lnTo>
                    <a:pt x="267718" y="938420"/>
                  </a:lnTo>
                  <a:lnTo>
                    <a:pt x="268506" y="938420"/>
                  </a:lnTo>
                  <a:lnTo>
                    <a:pt x="268899" y="937244"/>
                  </a:lnTo>
                  <a:lnTo>
                    <a:pt x="268899" y="935676"/>
                  </a:lnTo>
                  <a:lnTo>
                    <a:pt x="268506" y="934107"/>
                  </a:lnTo>
                  <a:lnTo>
                    <a:pt x="268322" y="932722"/>
                  </a:lnTo>
                  <a:close/>
                </a:path>
                <a:path w="1360170" h="1569085">
                  <a:moveTo>
                    <a:pt x="279528" y="1010952"/>
                  </a:moveTo>
                  <a:lnTo>
                    <a:pt x="278950" y="1010560"/>
                  </a:lnTo>
                  <a:lnTo>
                    <a:pt x="278347" y="1011553"/>
                  </a:lnTo>
                  <a:lnTo>
                    <a:pt x="278347" y="1013121"/>
                  </a:lnTo>
                  <a:lnTo>
                    <a:pt x="278740" y="1014873"/>
                  </a:lnTo>
                  <a:lnTo>
                    <a:pt x="278950" y="1016258"/>
                  </a:lnTo>
                  <a:lnTo>
                    <a:pt x="279528" y="1016441"/>
                  </a:lnTo>
                  <a:lnTo>
                    <a:pt x="279921" y="1016258"/>
                  </a:lnTo>
                  <a:lnTo>
                    <a:pt x="280315" y="1015265"/>
                  </a:lnTo>
                  <a:lnTo>
                    <a:pt x="280525" y="1013304"/>
                  </a:lnTo>
                  <a:lnTo>
                    <a:pt x="280315" y="1011736"/>
                  </a:lnTo>
                  <a:lnTo>
                    <a:pt x="279528" y="1010952"/>
                  </a:lnTo>
                  <a:close/>
                </a:path>
                <a:path w="1360170" h="1569085">
                  <a:moveTo>
                    <a:pt x="295299" y="1083301"/>
                  </a:moveTo>
                  <a:lnTo>
                    <a:pt x="294696" y="1083301"/>
                  </a:lnTo>
                  <a:lnTo>
                    <a:pt x="294119" y="1084294"/>
                  </a:lnTo>
                  <a:lnTo>
                    <a:pt x="294119" y="1087823"/>
                  </a:lnTo>
                  <a:lnTo>
                    <a:pt x="294696" y="1088999"/>
                  </a:lnTo>
                  <a:lnTo>
                    <a:pt x="295693" y="1088999"/>
                  </a:lnTo>
                  <a:lnTo>
                    <a:pt x="296087" y="1087823"/>
                  </a:lnTo>
                  <a:lnTo>
                    <a:pt x="296087" y="1086255"/>
                  </a:lnTo>
                  <a:lnTo>
                    <a:pt x="295693" y="1084294"/>
                  </a:lnTo>
                  <a:lnTo>
                    <a:pt x="295299" y="1083301"/>
                  </a:lnTo>
                  <a:close/>
                </a:path>
                <a:path w="1360170" h="1569085">
                  <a:moveTo>
                    <a:pt x="314981" y="1148593"/>
                  </a:moveTo>
                  <a:lnTo>
                    <a:pt x="314194" y="1148593"/>
                  </a:lnTo>
                  <a:lnTo>
                    <a:pt x="313984" y="1149586"/>
                  </a:lnTo>
                  <a:lnTo>
                    <a:pt x="313591" y="1151154"/>
                  </a:lnTo>
                  <a:lnTo>
                    <a:pt x="313984" y="1152723"/>
                  </a:lnTo>
                  <a:lnTo>
                    <a:pt x="314194" y="1153899"/>
                  </a:lnTo>
                  <a:lnTo>
                    <a:pt x="314981" y="1154291"/>
                  </a:lnTo>
                  <a:lnTo>
                    <a:pt x="315165" y="1154291"/>
                  </a:lnTo>
                  <a:lnTo>
                    <a:pt x="315559" y="1152906"/>
                  </a:lnTo>
                  <a:lnTo>
                    <a:pt x="315559" y="1149586"/>
                  </a:lnTo>
                  <a:lnTo>
                    <a:pt x="314981" y="1148593"/>
                  </a:lnTo>
                  <a:close/>
                </a:path>
                <a:path w="1360170" h="1569085">
                  <a:moveTo>
                    <a:pt x="337602" y="1204475"/>
                  </a:moveTo>
                  <a:lnTo>
                    <a:pt x="337209" y="1204475"/>
                  </a:lnTo>
                  <a:lnTo>
                    <a:pt x="336632" y="1205076"/>
                  </a:lnTo>
                  <a:lnTo>
                    <a:pt x="336238" y="1207037"/>
                  </a:lnTo>
                  <a:lnTo>
                    <a:pt x="336632" y="1208605"/>
                  </a:lnTo>
                  <a:lnTo>
                    <a:pt x="337209" y="1209781"/>
                  </a:lnTo>
                  <a:lnTo>
                    <a:pt x="337602" y="1210173"/>
                  </a:lnTo>
                  <a:lnTo>
                    <a:pt x="337812" y="1209781"/>
                  </a:lnTo>
                  <a:lnTo>
                    <a:pt x="338600" y="1208788"/>
                  </a:lnTo>
                  <a:lnTo>
                    <a:pt x="338600" y="1207037"/>
                  </a:lnTo>
                  <a:lnTo>
                    <a:pt x="338206" y="1205469"/>
                  </a:lnTo>
                  <a:lnTo>
                    <a:pt x="337602" y="1204475"/>
                  </a:lnTo>
                  <a:close/>
                </a:path>
                <a:path w="1360170" h="1569085">
                  <a:moveTo>
                    <a:pt x="363005" y="1248988"/>
                  </a:moveTo>
                  <a:lnTo>
                    <a:pt x="362428" y="1248988"/>
                  </a:lnTo>
                  <a:lnTo>
                    <a:pt x="361824" y="1249981"/>
                  </a:lnTo>
                  <a:lnTo>
                    <a:pt x="361824" y="1253300"/>
                  </a:lnTo>
                  <a:lnTo>
                    <a:pt x="362428" y="1254294"/>
                  </a:lnTo>
                  <a:lnTo>
                    <a:pt x="363005" y="1254686"/>
                  </a:lnTo>
                  <a:lnTo>
                    <a:pt x="363399" y="1254686"/>
                  </a:lnTo>
                  <a:lnTo>
                    <a:pt x="363399" y="1254294"/>
                  </a:lnTo>
                  <a:lnTo>
                    <a:pt x="363793" y="1253117"/>
                  </a:lnTo>
                  <a:lnTo>
                    <a:pt x="363793" y="1251157"/>
                  </a:lnTo>
                  <a:lnTo>
                    <a:pt x="363399" y="1249589"/>
                  </a:lnTo>
                  <a:lnTo>
                    <a:pt x="363005" y="1248988"/>
                  </a:lnTo>
                  <a:close/>
                </a:path>
                <a:path w="1360170" h="1569085">
                  <a:moveTo>
                    <a:pt x="390166" y="1281346"/>
                  </a:moveTo>
                  <a:lnTo>
                    <a:pt x="389589" y="1280954"/>
                  </a:lnTo>
                  <a:lnTo>
                    <a:pt x="388985" y="1281921"/>
                  </a:lnTo>
                  <a:lnTo>
                    <a:pt x="388985" y="1285450"/>
                  </a:lnTo>
                  <a:lnTo>
                    <a:pt x="389589" y="1286626"/>
                  </a:lnTo>
                  <a:lnTo>
                    <a:pt x="390166" y="1287018"/>
                  </a:lnTo>
                  <a:lnTo>
                    <a:pt x="390560" y="1286626"/>
                  </a:lnTo>
                  <a:lnTo>
                    <a:pt x="390770" y="1286051"/>
                  </a:lnTo>
                  <a:lnTo>
                    <a:pt x="390770" y="1282914"/>
                  </a:lnTo>
                  <a:lnTo>
                    <a:pt x="390560" y="1281529"/>
                  </a:lnTo>
                  <a:lnTo>
                    <a:pt x="390166" y="1281346"/>
                  </a:lnTo>
                  <a:close/>
                </a:path>
                <a:path w="1360170" h="1569085">
                  <a:moveTo>
                    <a:pt x="498837" y="889203"/>
                  </a:moveTo>
                  <a:lnTo>
                    <a:pt x="498443" y="890170"/>
                  </a:lnTo>
                  <a:lnTo>
                    <a:pt x="498443" y="891738"/>
                  </a:lnTo>
                  <a:lnTo>
                    <a:pt x="498837" y="892339"/>
                  </a:lnTo>
                </a:path>
                <a:path w="1360170" h="1569085">
                  <a:moveTo>
                    <a:pt x="499231" y="889203"/>
                  </a:moveTo>
                  <a:lnTo>
                    <a:pt x="499231" y="889203"/>
                  </a:lnTo>
                  <a:lnTo>
                    <a:pt x="498837" y="889203"/>
                  </a:lnTo>
                </a:path>
                <a:path w="1360170" h="1569085">
                  <a:moveTo>
                    <a:pt x="499231" y="889203"/>
                  </a:moveTo>
                  <a:lnTo>
                    <a:pt x="499231" y="889203"/>
                  </a:lnTo>
                  <a:lnTo>
                    <a:pt x="498443" y="888811"/>
                  </a:lnTo>
                </a:path>
                <a:path w="1360170" h="1569085">
                  <a:moveTo>
                    <a:pt x="498837" y="892339"/>
                  </a:moveTo>
                  <a:lnTo>
                    <a:pt x="498837" y="892339"/>
                  </a:lnTo>
                  <a:lnTo>
                    <a:pt x="498443" y="892522"/>
                  </a:lnTo>
                </a:path>
                <a:path w="1360170" h="1569085">
                  <a:moveTo>
                    <a:pt x="498443" y="898011"/>
                  </a:moveTo>
                  <a:lnTo>
                    <a:pt x="498443" y="898011"/>
                  </a:lnTo>
                  <a:lnTo>
                    <a:pt x="497866" y="898612"/>
                  </a:lnTo>
                </a:path>
                <a:path w="1360170" h="1569085">
                  <a:moveTo>
                    <a:pt x="495110" y="775661"/>
                  </a:moveTo>
                  <a:lnTo>
                    <a:pt x="493720" y="775661"/>
                  </a:lnTo>
                  <a:lnTo>
                    <a:pt x="493536" y="775870"/>
                  </a:lnTo>
                  <a:lnTo>
                    <a:pt x="487238" y="778222"/>
                  </a:lnTo>
                  <a:lnTo>
                    <a:pt x="484089" y="785672"/>
                  </a:lnTo>
                  <a:lnTo>
                    <a:pt x="482120" y="791553"/>
                  </a:lnTo>
                  <a:lnTo>
                    <a:pt x="481517" y="792912"/>
                  </a:lnTo>
                  <a:lnTo>
                    <a:pt x="476793" y="830576"/>
                  </a:lnTo>
                  <a:lnTo>
                    <a:pt x="476793" y="832327"/>
                  </a:lnTo>
                  <a:lnTo>
                    <a:pt x="477187" y="834288"/>
                  </a:lnTo>
                  <a:lnTo>
                    <a:pt x="477187" y="837633"/>
                  </a:lnTo>
                  <a:lnTo>
                    <a:pt x="483485" y="875664"/>
                  </a:lnTo>
                  <a:lnTo>
                    <a:pt x="483695" y="876840"/>
                  </a:lnTo>
                  <a:lnTo>
                    <a:pt x="486450" y="884498"/>
                  </a:lnTo>
                  <a:lnTo>
                    <a:pt x="489600" y="892914"/>
                  </a:lnTo>
                  <a:lnTo>
                    <a:pt x="496291" y="897619"/>
                  </a:lnTo>
                  <a:lnTo>
                    <a:pt x="496869" y="898220"/>
                  </a:lnTo>
                  <a:lnTo>
                    <a:pt x="497656" y="898220"/>
                  </a:lnTo>
                  <a:lnTo>
                    <a:pt x="497866" y="898612"/>
                  </a:lnTo>
                </a:path>
                <a:path w="1360170" h="1569085">
                  <a:moveTo>
                    <a:pt x="499231" y="776837"/>
                  </a:moveTo>
                  <a:lnTo>
                    <a:pt x="499231" y="776837"/>
                  </a:lnTo>
                  <a:lnTo>
                    <a:pt x="498837" y="776262"/>
                  </a:lnTo>
                </a:path>
                <a:path w="1360170" h="1569085">
                  <a:moveTo>
                    <a:pt x="499440" y="782535"/>
                  </a:moveTo>
                  <a:lnTo>
                    <a:pt x="499231" y="783502"/>
                  </a:lnTo>
                  <a:lnTo>
                    <a:pt x="499440" y="785070"/>
                  </a:lnTo>
                  <a:lnTo>
                    <a:pt x="499834" y="785279"/>
                  </a:lnTo>
                </a:path>
                <a:path w="1360170" h="1569085">
                  <a:moveTo>
                    <a:pt x="499834" y="782535"/>
                  </a:moveTo>
                  <a:lnTo>
                    <a:pt x="499834" y="782535"/>
                  </a:lnTo>
                  <a:lnTo>
                    <a:pt x="499440" y="782535"/>
                  </a:lnTo>
                </a:path>
                <a:path w="1360170" h="1569085">
                  <a:moveTo>
                    <a:pt x="499834" y="782535"/>
                  </a:moveTo>
                  <a:lnTo>
                    <a:pt x="499834" y="782535"/>
                  </a:lnTo>
                  <a:lnTo>
                    <a:pt x="499231" y="781934"/>
                  </a:lnTo>
                </a:path>
                <a:path w="1360170" h="1569085">
                  <a:moveTo>
                    <a:pt x="499834" y="785279"/>
                  </a:moveTo>
                  <a:lnTo>
                    <a:pt x="499834" y="785279"/>
                  </a:lnTo>
                  <a:lnTo>
                    <a:pt x="499231" y="785854"/>
                  </a:lnTo>
                </a:path>
                <a:path w="1360170" h="1569085">
                  <a:moveTo>
                    <a:pt x="489993" y="785672"/>
                  </a:moveTo>
                  <a:lnTo>
                    <a:pt x="489783" y="786639"/>
                  </a:lnTo>
                  <a:lnTo>
                    <a:pt x="489993" y="788207"/>
                  </a:lnTo>
                  <a:lnTo>
                    <a:pt x="490387" y="788808"/>
                  </a:lnTo>
                </a:path>
                <a:path w="1360170" h="1569085">
                  <a:moveTo>
                    <a:pt x="483091" y="802530"/>
                  </a:moveTo>
                  <a:lnTo>
                    <a:pt x="482698" y="803105"/>
                  </a:lnTo>
                  <a:lnTo>
                    <a:pt x="483091" y="804674"/>
                  </a:lnTo>
                  <a:lnTo>
                    <a:pt x="483485" y="805458"/>
                  </a:lnTo>
                </a:path>
                <a:path w="1360170" h="1569085">
                  <a:moveTo>
                    <a:pt x="480546" y="828015"/>
                  </a:moveTo>
                  <a:lnTo>
                    <a:pt x="480336" y="829008"/>
                  </a:lnTo>
                  <a:lnTo>
                    <a:pt x="480336" y="830576"/>
                  </a:lnTo>
                  <a:lnTo>
                    <a:pt x="480546" y="830759"/>
                  </a:lnTo>
                </a:path>
                <a:path w="1360170" h="1569085">
                  <a:moveTo>
                    <a:pt x="482698" y="855851"/>
                  </a:moveTo>
                  <a:lnTo>
                    <a:pt x="482514" y="856844"/>
                  </a:lnTo>
                  <a:lnTo>
                    <a:pt x="482698" y="858021"/>
                  </a:lnTo>
                  <a:lnTo>
                    <a:pt x="483091" y="858805"/>
                  </a:lnTo>
                </a:path>
                <a:path w="1360170" h="1569085">
                  <a:moveTo>
                    <a:pt x="489783" y="878225"/>
                  </a:moveTo>
                  <a:lnTo>
                    <a:pt x="488996" y="879192"/>
                  </a:lnTo>
                  <a:lnTo>
                    <a:pt x="489390" y="880760"/>
                  </a:lnTo>
                  <a:lnTo>
                    <a:pt x="489783" y="880969"/>
                  </a:lnTo>
                </a:path>
                <a:path w="1360170" h="1569085">
                  <a:moveTo>
                    <a:pt x="424229" y="373324"/>
                  </a:moveTo>
                  <a:lnTo>
                    <a:pt x="424229" y="373324"/>
                  </a:lnTo>
                  <a:lnTo>
                    <a:pt x="424229" y="376460"/>
                  </a:lnTo>
                </a:path>
                <a:path w="1360170" h="1569085">
                  <a:moveTo>
                    <a:pt x="417931" y="1305863"/>
                  </a:moveTo>
                  <a:lnTo>
                    <a:pt x="417931" y="1305863"/>
                  </a:lnTo>
                  <a:lnTo>
                    <a:pt x="417931" y="1309000"/>
                  </a:lnTo>
                </a:path>
                <a:path w="1360170" h="1569085">
                  <a:moveTo>
                    <a:pt x="418535" y="1233880"/>
                  </a:moveTo>
                  <a:lnTo>
                    <a:pt x="418535" y="1233880"/>
                  </a:lnTo>
                  <a:lnTo>
                    <a:pt x="417931" y="1299773"/>
                  </a:lnTo>
                </a:path>
                <a:path w="1360170" h="1569085">
                  <a:moveTo>
                    <a:pt x="423652" y="448417"/>
                  </a:moveTo>
                  <a:lnTo>
                    <a:pt x="422865" y="448025"/>
                  </a:lnTo>
                  <a:lnTo>
                    <a:pt x="422261" y="448025"/>
                  </a:lnTo>
                  <a:lnTo>
                    <a:pt x="420503" y="447058"/>
                  </a:lnTo>
                  <a:lnTo>
                    <a:pt x="419715" y="447058"/>
                  </a:lnTo>
                  <a:lnTo>
                    <a:pt x="417144" y="446065"/>
                  </a:lnTo>
                  <a:lnTo>
                    <a:pt x="411633" y="444706"/>
                  </a:lnTo>
                  <a:lnTo>
                    <a:pt x="408667" y="444706"/>
                  </a:lnTo>
                  <a:lnTo>
                    <a:pt x="407486" y="444706"/>
                  </a:lnTo>
                  <a:lnTo>
                    <a:pt x="406909" y="444314"/>
                  </a:lnTo>
                  <a:lnTo>
                    <a:pt x="405518" y="444314"/>
                  </a:lnTo>
                  <a:lnTo>
                    <a:pt x="404337" y="444314"/>
                  </a:lnTo>
                  <a:lnTo>
                    <a:pt x="403156" y="444314"/>
                  </a:lnTo>
                  <a:lnTo>
                    <a:pt x="401792" y="444314"/>
                  </a:lnTo>
                  <a:lnTo>
                    <a:pt x="399824" y="444314"/>
                  </a:lnTo>
                  <a:lnTo>
                    <a:pt x="400217" y="444889"/>
                  </a:lnTo>
                  <a:lnTo>
                    <a:pt x="397462" y="444706"/>
                  </a:lnTo>
                  <a:lnTo>
                    <a:pt x="396858" y="444889"/>
                  </a:lnTo>
                  <a:lnTo>
                    <a:pt x="395494" y="444889"/>
                  </a:lnTo>
                  <a:lnTo>
                    <a:pt x="394890" y="445281"/>
                  </a:lnTo>
                  <a:lnTo>
                    <a:pt x="394313" y="445281"/>
                  </a:lnTo>
                  <a:lnTo>
                    <a:pt x="393709" y="445490"/>
                  </a:lnTo>
                  <a:lnTo>
                    <a:pt x="392344" y="445490"/>
                  </a:lnTo>
                  <a:lnTo>
                    <a:pt x="391164" y="446274"/>
                  </a:lnTo>
                  <a:lnTo>
                    <a:pt x="390560" y="446274"/>
                  </a:lnTo>
                  <a:lnTo>
                    <a:pt x="389773" y="446457"/>
                  </a:lnTo>
                  <a:lnTo>
                    <a:pt x="389195" y="446457"/>
                  </a:lnTo>
                  <a:lnTo>
                    <a:pt x="388592" y="446849"/>
                  </a:lnTo>
                  <a:lnTo>
                    <a:pt x="387621" y="447241"/>
                  </a:lnTo>
                  <a:lnTo>
                    <a:pt x="385259" y="447842"/>
                  </a:lnTo>
                  <a:lnTo>
                    <a:pt x="384262" y="448417"/>
                  </a:lnTo>
                  <a:lnTo>
                    <a:pt x="382294" y="449410"/>
                  </a:lnTo>
                  <a:lnTo>
                    <a:pt x="380142" y="450587"/>
                  </a:lnTo>
                  <a:lnTo>
                    <a:pt x="373240" y="453906"/>
                  </a:lnTo>
                  <a:lnTo>
                    <a:pt x="372269" y="455684"/>
                  </a:lnTo>
                  <a:lnTo>
                    <a:pt x="370878" y="456259"/>
                  </a:lnTo>
                  <a:lnTo>
                    <a:pt x="370301" y="456860"/>
                  </a:lnTo>
                  <a:lnTo>
                    <a:pt x="369697" y="457252"/>
                  </a:lnTo>
                  <a:lnTo>
                    <a:pt x="355953" y="470739"/>
                  </a:lnTo>
                  <a:lnTo>
                    <a:pt x="344183" y="486676"/>
                  </a:lnTo>
                  <a:lnTo>
                    <a:pt x="334292" y="503976"/>
                  </a:lnTo>
                  <a:lnTo>
                    <a:pt x="326187" y="521550"/>
                  </a:lnTo>
                  <a:lnTo>
                    <a:pt x="325610" y="522335"/>
                  </a:lnTo>
                  <a:lnTo>
                    <a:pt x="325216" y="523720"/>
                  </a:lnTo>
                  <a:lnTo>
                    <a:pt x="324612" y="524687"/>
                  </a:lnTo>
                  <a:lnTo>
                    <a:pt x="308508" y="573641"/>
                  </a:lnTo>
                  <a:lnTo>
                    <a:pt x="297043" y="624613"/>
                  </a:lnTo>
                  <a:lnTo>
                    <a:pt x="289519" y="676696"/>
                  </a:lnTo>
                  <a:lnTo>
                    <a:pt x="285235" y="728986"/>
                  </a:lnTo>
                  <a:lnTo>
                    <a:pt x="283490" y="780575"/>
                  </a:lnTo>
                  <a:lnTo>
                    <a:pt x="283490" y="787815"/>
                  </a:lnTo>
                  <a:lnTo>
                    <a:pt x="284343" y="836469"/>
                  </a:lnTo>
                  <a:lnTo>
                    <a:pt x="287199" y="885085"/>
                  </a:lnTo>
                  <a:lnTo>
                    <a:pt x="292190" y="933526"/>
                  </a:lnTo>
                  <a:lnTo>
                    <a:pt x="299446" y="981658"/>
                  </a:lnTo>
                  <a:lnTo>
                    <a:pt x="309099" y="1029345"/>
                  </a:lnTo>
                  <a:lnTo>
                    <a:pt x="321280" y="1076453"/>
                  </a:lnTo>
                  <a:lnTo>
                    <a:pt x="321857" y="1078021"/>
                  </a:lnTo>
                  <a:lnTo>
                    <a:pt x="322067" y="1079590"/>
                  </a:lnTo>
                  <a:lnTo>
                    <a:pt x="322854" y="1080766"/>
                  </a:lnTo>
                  <a:lnTo>
                    <a:pt x="323038" y="1082334"/>
                  </a:lnTo>
                  <a:lnTo>
                    <a:pt x="327290" y="1095544"/>
                  </a:lnTo>
                  <a:lnTo>
                    <a:pt x="331803" y="1108504"/>
                  </a:lnTo>
                  <a:lnTo>
                    <a:pt x="336611" y="1121317"/>
                  </a:lnTo>
                  <a:lnTo>
                    <a:pt x="341749" y="1134087"/>
                  </a:lnTo>
                  <a:lnTo>
                    <a:pt x="342326" y="1135472"/>
                  </a:lnTo>
                  <a:lnTo>
                    <a:pt x="342536" y="1136648"/>
                  </a:lnTo>
                  <a:lnTo>
                    <a:pt x="347473" y="1147363"/>
                  </a:lnTo>
                  <a:lnTo>
                    <a:pt x="352610" y="1158012"/>
                  </a:lnTo>
                  <a:lnTo>
                    <a:pt x="358076" y="1168519"/>
                  </a:lnTo>
                  <a:lnTo>
                    <a:pt x="364003" y="1178808"/>
                  </a:lnTo>
                  <a:lnTo>
                    <a:pt x="364396" y="1179592"/>
                  </a:lnTo>
                  <a:lnTo>
                    <a:pt x="387375" y="1210735"/>
                  </a:lnTo>
                  <a:lnTo>
                    <a:pt x="417354" y="1233305"/>
                  </a:lnTo>
                  <a:lnTo>
                    <a:pt x="418141" y="1233697"/>
                  </a:lnTo>
                  <a:lnTo>
                    <a:pt x="418535" y="1233880"/>
                  </a:lnTo>
                </a:path>
                <a:path w="1360170" h="1569085">
                  <a:moveTo>
                    <a:pt x="424229" y="382524"/>
                  </a:moveTo>
                  <a:lnTo>
                    <a:pt x="424229" y="382524"/>
                  </a:lnTo>
                  <a:lnTo>
                    <a:pt x="423652" y="448417"/>
                  </a:lnTo>
                </a:path>
                <a:path w="1360170" h="1569085">
                  <a:moveTo>
                    <a:pt x="507103" y="888811"/>
                  </a:moveTo>
                  <a:lnTo>
                    <a:pt x="507103" y="888811"/>
                  </a:lnTo>
                  <a:lnTo>
                    <a:pt x="506710" y="889386"/>
                  </a:lnTo>
                </a:path>
                <a:path w="1360170" h="1569085">
                  <a:moveTo>
                    <a:pt x="499231" y="889203"/>
                  </a:moveTo>
                  <a:lnTo>
                    <a:pt x="499231" y="889203"/>
                  </a:lnTo>
                  <a:lnTo>
                    <a:pt x="507103" y="888811"/>
                  </a:lnTo>
                </a:path>
                <a:path w="1360170" h="1569085">
                  <a:moveTo>
                    <a:pt x="506710" y="889386"/>
                  </a:moveTo>
                  <a:lnTo>
                    <a:pt x="506710" y="890954"/>
                  </a:lnTo>
                  <a:lnTo>
                    <a:pt x="507103" y="891738"/>
                  </a:lnTo>
                </a:path>
                <a:path w="1360170" h="1569085">
                  <a:moveTo>
                    <a:pt x="498837" y="892339"/>
                  </a:moveTo>
                  <a:lnTo>
                    <a:pt x="498837" y="892339"/>
                  </a:lnTo>
                  <a:lnTo>
                    <a:pt x="507103" y="891738"/>
                  </a:lnTo>
                </a:path>
                <a:path w="1360170" h="1569085">
                  <a:moveTo>
                    <a:pt x="495110" y="775661"/>
                  </a:moveTo>
                  <a:lnTo>
                    <a:pt x="493720" y="775661"/>
                  </a:lnTo>
                  <a:lnTo>
                    <a:pt x="492539" y="776262"/>
                  </a:lnTo>
                  <a:lnTo>
                    <a:pt x="488602" y="778013"/>
                  </a:lnTo>
                  <a:lnTo>
                    <a:pt x="491174" y="777046"/>
                  </a:lnTo>
                  <a:lnTo>
                    <a:pt x="487815" y="779974"/>
                  </a:lnTo>
                  <a:lnTo>
                    <a:pt x="482514" y="790376"/>
                  </a:lnTo>
                  <a:lnTo>
                    <a:pt x="481910" y="791553"/>
                  </a:lnTo>
                  <a:lnTo>
                    <a:pt x="476793" y="828224"/>
                  </a:lnTo>
                  <a:lnTo>
                    <a:pt x="476793" y="835856"/>
                  </a:lnTo>
                  <a:lnTo>
                    <a:pt x="482698" y="873703"/>
                  </a:lnTo>
                  <a:lnTo>
                    <a:pt x="483485" y="876840"/>
                  </a:lnTo>
                  <a:lnTo>
                    <a:pt x="485060" y="881152"/>
                  </a:lnTo>
                  <a:lnTo>
                    <a:pt x="486057" y="883897"/>
                  </a:lnTo>
                  <a:lnTo>
                    <a:pt x="488209" y="887818"/>
                  </a:lnTo>
                  <a:lnTo>
                    <a:pt x="488812" y="889203"/>
                  </a:lnTo>
                  <a:lnTo>
                    <a:pt x="490570" y="891947"/>
                  </a:lnTo>
                  <a:lnTo>
                    <a:pt x="491358" y="892522"/>
                  </a:lnTo>
                  <a:lnTo>
                    <a:pt x="491961" y="893516"/>
                  </a:lnTo>
                  <a:lnTo>
                    <a:pt x="492145" y="894091"/>
                  </a:lnTo>
                  <a:lnTo>
                    <a:pt x="493720" y="895659"/>
                  </a:lnTo>
                  <a:lnTo>
                    <a:pt x="494113" y="896443"/>
                  </a:lnTo>
                  <a:lnTo>
                    <a:pt x="495110" y="896652"/>
                  </a:lnTo>
                  <a:lnTo>
                    <a:pt x="495294" y="897227"/>
                  </a:lnTo>
                  <a:lnTo>
                    <a:pt x="496291" y="897619"/>
                  </a:lnTo>
                  <a:lnTo>
                    <a:pt x="497656" y="898220"/>
                  </a:lnTo>
                  <a:lnTo>
                    <a:pt x="497656" y="898612"/>
                  </a:lnTo>
                  <a:lnTo>
                    <a:pt x="497866" y="898612"/>
                  </a:lnTo>
                </a:path>
                <a:path w="1360170" h="1569085">
                  <a:moveTo>
                    <a:pt x="498443" y="776262"/>
                  </a:moveTo>
                  <a:lnTo>
                    <a:pt x="497866" y="775870"/>
                  </a:lnTo>
                  <a:lnTo>
                    <a:pt x="497262" y="775870"/>
                  </a:lnTo>
                  <a:lnTo>
                    <a:pt x="496685" y="775661"/>
                  </a:lnTo>
                  <a:lnTo>
                    <a:pt x="495110" y="775661"/>
                  </a:lnTo>
                </a:path>
                <a:path w="1360170" h="1569085">
                  <a:moveTo>
                    <a:pt x="498443" y="776262"/>
                  </a:moveTo>
                  <a:lnTo>
                    <a:pt x="498443" y="776262"/>
                  </a:lnTo>
                  <a:lnTo>
                    <a:pt x="498837" y="776262"/>
                  </a:lnTo>
                </a:path>
                <a:path w="1360170" h="1569085">
                  <a:moveTo>
                    <a:pt x="507707" y="782143"/>
                  </a:moveTo>
                  <a:lnTo>
                    <a:pt x="507707" y="782143"/>
                  </a:lnTo>
                  <a:lnTo>
                    <a:pt x="507313" y="782535"/>
                  </a:lnTo>
                </a:path>
                <a:path w="1360170" h="1569085">
                  <a:moveTo>
                    <a:pt x="499834" y="782535"/>
                  </a:moveTo>
                  <a:lnTo>
                    <a:pt x="499834" y="782535"/>
                  </a:lnTo>
                  <a:lnTo>
                    <a:pt x="507891" y="782143"/>
                  </a:lnTo>
                </a:path>
                <a:path w="1360170" h="1569085">
                  <a:moveTo>
                    <a:pt x="507313" y="782535"/>
                  </a:moveTo>
                  <a:lnTo>
                    <a:pt x="507313" y="784103"/>
                  </a:lnTo>
                  <a:lnTo>
                    <a:pt x="507891" y="785070"/>
                  </a:lnTo>
                </a:path>
                <a:path w="1360170" h="1569085">
                  <a:moveTo>
                    <a:pt x="499834" y="785279"/>
                  </a:moveTo>
                  <a:lnTo>
                    <a:pt x="499834" y="785279"/>
                  </a:lnTo>
                  <a:lnTo>
                    <a:pt x="507891" y="785070"/>
                  </a:lnTo>
                </a:path>
                <a:path w="1360170" h="1569085">
                  <a:moveTo>
                    <a:pt x="421684" y="1230169"/>
                  </a:moveTo>
                  <a:lnTo>
                    <a:pt x="421684" y="1230169"/>
                  </a:lnTo>
                  <a:lnTo>
                    <a:pt x="418535" y="1233880"/>
                  </a:lnTo>
                </a:path>
                <a:path w="1360170" h="1569085">
                  <a:moveTo>
                    <a:pt x="404941" y="447842"/>
                  </a:moveTo>
                  <a:lnTo>
                    <a:pt x="402369" y="447842"/>
                  </a:lnTo>
                  <a:lnTo>
                    <a:pt x="401792" y="448025"/>
                  </a:lnTo>
                  <a:lnTo>
                    <a:pt x="400611" y="448025"/>
                  </a:lnTo>
                  <a:lnTo>
                    <a:pt x="400007" y="448417"/>
                  </a:lnTo>
                  <a:lnTo>
                    <a:pt x="398643" y="448417"/>
                  </a:lnTo>
                  <a:lnTo>
                    <a:pt x="398039" y="448626"/>
                  </a:lnTo>
                  <a:lnTo>
                    <a:pt x="396465" y="448626"/>
                  </a:lnTo>
                  <a:lnTo>
                    <a:pt x="396071" y="449018"/>
                  </a:lnTo>
                  <a:lnTo>
                    <a:pt x="395284" y="449018"/>
                  </a:lnTo>
                  <a:lnTo>
                    <a:pt x="394890" y="449410"/>
                  </a:lnTo>
                  <a:lnTo>
                    <a:pt x="393919" y="449593"/>
                  </a:lnTo>
                  <a:lnTo>
                    <a:pt x="393709" y="449593"/>
                  </a:lnTo>
                  <a:lnTo>
                    <a:pt x="392922" y="449986"/>
                  </a:lnTo>
                  <a:lnTo>
                    <a:pt x="392344" y="449986"/>
                  </a:lnTo>
                  <a:lnTo>
                    <a:pt x="391164" y="450587"/>
                  </a:lnTo>
                  <a:lnTo>
                    <a:pt x="390560" y="450587"/>
                  </a:lnTo>
                  <a:lnTo>
                    <a:pt x="389773" y="450979"/>
                  </a:lnTo>
                  <a:lnTo>
                    <a:pt x="387411" y="452338"/>
                  </a:lnTo>
                  <a:lnTo>
                    <a:pt x="388014" y="451371"/>
                  </a:lnTo>
                  <a:lnTo>
                    <a:pt x="386046" y="452547"/>
                  </a:lnTo>
                  <a:lnTo>
                    <a:pt x="381716" y="454690"/>
                  </a:lnTo>
                  <a:lnTo>
                    <a:pt x="381113" y="455291"/>
                  </a:lnTo>
                  <a:lnTo>
                    <a:pt x="380325" y="455684"/>
                  </a:lnTo>
                  <a:lnTo>
                    <a:pt x="380142" y="455866"/>
                  </a:lnTo>
                  <a:lnTo>
                    <a:pt x="379144" y="456259"/>
                  </a:lnTo>
                  <a:lnTo>
                    <a:pt x="378173" y="457252"/>
                  </a:lnTo>
                  <a:lnTo>
                    <a:pt x="375418" y="458428"/>
                  </a:lnTo>
                  <a:lnTo>
                    <a:pt x="371088" y="462532"/>
                  </a:lnTo>
                  <a:lnTo>
                    <a:pt x="368516" y="464701"/>
                  </a:lnTo>
                  <a:lnTo>
                    <a:pt x="366942" y="466269"/>
                  </a:lnTo>
                  <a:lnTo>
                    <a:pt x="364790" y="468622"/>
                  </a:lnTo>
                  <a:lnTo>
                    <a:pt x="365577" y="466844"/>
                  </a:lnTo>
                  <a:lnTo>
                    <a:pt x="363399" y="469798"/>
                  </a:lnTo>
                  <a:lnTo>
                    <a:pt x="362218" y="470974"/>
                  </a:lnTo>
                  <a:lnTo>
                    <a:pt x="360853" y="472542"/>
                  </a:lnTo>
                  <a:lnTo>
                    <a:pt x="360250" y="473326"/>
                  </a:lnTo>
                  <a:lnTo>
                    <a:pt x="358675" y="474686"/>
                  </a:lnTo>
                  <a:lnTo>
                    <a:pt x="358282" y="475679"/>
                  </a:lnTo>
                  <a:lnTo>
                    <a:pt x="356523" y="477639"/>
                  </a:lnTo>
                  <a:lnTo>
                    <a:pt x="356130" y="478423"/>
                  </a:lnTo>
                  <a:lnTo>
                    <a:pt x="354949" y="479782"/>
                  </a:lnTo>
                  <a:lnTo>
                    <a:pt x="351983" y="483703"/>
                  </a:lnTo>
                  <a:lnTo>
                    <a:pt x="349438" y="487624"/>
                  </a:lnTo>
                  <a:lnTo>
                    <a:pt x="346656" y="491753"/>
                  </a:lnTo>
                  <a:lnTo>
                    <a:pt x="346472" y="492538"/>
                  </a:lnTo>
                  <a:lnTo>
                    <a:pt x="345685" y="493505"/>
                  </a:lnTo>
                  <a:lnTo>
                    <a:pt x="345082" y="494106"/>
                  </a:lnTo>
                  <a:lnTo>
                    <a:pt x="344688" y="495282"/>
                  </a:lnTo>
                  <a:lnTo>
                    <a:pt x="342720" y="498811"/>
                  </a:lnTo>
                  <a:lnTo>
                    <a:pt x="341932" y="499778"/>
                  </a:lnTo>
                  <a:lnTo>
                    <a:pt x="341749" y="500771"/>
                  </a:lnTo>
                  <a:lnTo>
                    <a:pt x="340961" y="501346"/>
                  </a:lnTo>
                  <a:lnTo>
                    <a:pt x="340752" y="503515"/>
                  </a:lnTo>
                  <a:lnTo>
                    <a:pt x="338993" y="503908"/>
                  </a:lnTo>
                  <a:lnTo>
                    <a:pt x="338206" y="507436"/>
                  </a:lnTo>
                  <a:lnTo>
                    <a:pt x="337602" y="508220"/>
                  </a:lnTo>
                  <a:lnTo>
                    <a:pt x="337209" y="509213"/>
                  </a:lnTo>
                  <a:lnTo>
                    <a:pt x="336028" y="511174"/>
                  </a:lnTo>
                  <a:lnTo>
                    <a:pt x="335634" y="512350"/>
                  </a:lnTo>
                  <a:lnTo>
                    <a:pt x="332879" y="518022"/>
                  </a:lnTo>
                  <a:lnTo>
                    <a:pt x="330333" y="523720"/>
                  </a:lnTo>
                  <a:lnTo>
                    <a:pt x="328155" y="529601"/>
                  </a:lnTo>
                  <a:lnTo>
                    <a:pt x="327578" y="530568"/>
                  </a:lnTo>
                  <a:lnTo>
                    <a:pt x="327184" y="531744"/>
                  </a:lnTo>
                  <a:lnTo>
                    <a:pt x="326581" y="532737"/>
                  </a:lnTo>
                  <a:lnTo>
                    <a:pt x="326187" y="535273"/>
                  </a:lnTo>
                  <a:lnTo>
                    <a:pt x="324612" y="537442"/>
                  </a:lnTo>
                  <a:lnTo>
                    <a:pt x="324035" y="539977"/>
                  </a:lnTo>
                  <a:lnTo>
                    <a:pt x="323641" y="541154"/>
                  </a:lnTo>
                  <a:lnTo>
                    <a:pt x="323038" y="542147"/>
                  </a:lnTo>
                  <a:lnTo>
                    <a:pt x="322644" y="544107"/>
                  </a:lnTo>
                  <a:lnTo>
                    <a:pt x="321280" y="548028"/>
                  </a:lnTo>
                  <a:lnTo>
                    <a:pt x="320492" y="549779"/>
                  </a:lnTo>
                  <a:lnTo>
                    <a:pt x="320282" y="550955"/>
                  </a:lnTo>
                  <a:lnTo>
                    <a:pt x="319705" y="552131"/>
                  </a:lnTo>
                  <a:lnTo>
                    <a:pt x="318918" y="554693"/>
                  </a:lnTo>
                  <a:lnTo>
                    <a:pt x="318708" y="556052"/>
                  </a:lnTo>
                  <a:lnTo>
                    <a:pt x="318130" y="557228"/>
                  </a:lnTo>
                  <a:lnTo>
                    <a:pt x="305433" y="606983"/>
                  </a:lnTo>
                  <a:lnTo>
                    <a:pt x="296565" y="657475"/>
                  </a:lnTo>
                  <a:lnTo>
                    <a:pt x="291054" y="708461"/>
                  </a:lnTo>
                  <a:lnTo>
                    <a:pt x="288428" y="759699"/>
                  </a:lnTo>
                  <a:lnTo>
                    <a:pt x="288214" y="810947"/>
                  </a:lnTo>
                  <a:lnTo>
                    <a:pt x="288214" y="818213"/>
                  </a:lnTo>
                  <a:lnTo>
                    <a:pt x="290789" y="872177"/>
                  </a:lnTo>
                  <a:lnTo>
                    <a:pt x="295875" y="926431"/>
                  </a:lnTo>
                  <a:lnTo>
                    <a:pt x="303768" y="980468"/>
                  </a:lnTo>
                  <a:lnTo>
                    <a:pt x="314762" y="1033780"/>
                  </a:lnTo>
                  <a:lnTo>
                    <a:pt x="329152" y="1085863"/>
                  </a:lnTo>
                  <a:lnTo>
                    <a:pt x="329336" y="1087039"/>
                  </a:lnTo>
                  <a:lnTo>
                    <a:pt x="329940" y="1088607"/>
                  </a:lnTo>
                  <a:lnTo>
                    <a:pt x="343569" y="1126427"/>
                  </a:lnTo>
                  <a:lnTo>
                    <a:pt x="362982" y="1167497"/>
                  </a:lnTo>
                  <a:lnTo>
                    <a:pt x="388266" y="1204264"/>
                  </a:lnTo>
                  <a:lnTo>
                    <a:pt x="419506" y="1229175"/>
                  </a:lnTo>
                  <a:lnTo>
                    <a:pt x="420503" y="1229567"/>
                  </a:lnTo>
                  <a:lnTo>
                    <a:pt x="420687" y="1229777"/>
                  </a:lnTo>
                  <a:lnTo>
                    <a:pt x="421684" y="1230169"/>
                  </a:lnTo>
                </a:path>
                <a:path w="1360170" h="1569085">
                  <a:moveTo>
                    <a:pt x="426985" y="451763"/>
                  </a:moveTo>
                  <a:lnTo>
                    <a:pt x="426985" y="451763"/>
                  </a:lnTo>
                  <a:lnTo>
                    <a:pt x="423652" y="448417"/>
                  </a:lnTo>
                </a:path>
                <a:path w="1360170" h="1569085">
                  <a:moveTo>
                    <a:pt x="426985" y="451763"/>
                  </a:moveTo>
                  <a:lnTo>
                    <a:pt x="426407" y="451554"/>
                  </a:lnTo>
                  <a:lnTo>
                    <a:pt x="425410" y="451162"/>
                  </a:lnTo>
                  <a:lnTo>
                    <a:pt x="424833" y="450979"/>
                  </a:lnTo>
                  <a:lnTo>
                    <a:pt x="424229" y="450979"/>
                  </a:lnTo>
                  <a:lnTo>
                    <a:pt x="422865" y="450195"/>
                  </a:lnTo>
                  <a:lnTo>
                    <a:pt x="422261" y="450195"/>
                  </a:lnTo>
                  <a:lnTo>
                    <a:pt x="421080" y="449593"/>
                  </a:lnTo>
                  <a:lnTo>
                    <a:pt x="420503" y="449593"/>
                  </a:lnTo>
                  <a:lnTo>
                    <a:pt x="419112" y="449018"/>
                  </a:lnTo>
                  <a:lnTo>
                    <a:pt x="418535" y="449018"/>
                  </a:lnTo>
                  <a:lnTo>
                    <a:pt x="417931" y="448626"/>
                  </a:lnTo>
                  <a:lnTo>
                    <a:pt x="416566" y="448626"/>
                  </a:lnTo>
                  <a:lnTo>
                    <a:pt x="415963" y="448417"/>
                  </a:lnTo>
                  <a:lnTo>
                    <a:pt x="414782" y="448417"/>
                  </a:lnTo>
                  <a:lnTo>
                    <a:pt x="414205" y="448025"/>
                  </a:lnTo>
                  <a:lnTo>
                    <a:pt x="412814" y="448025"/>
                  </a:lnTo>
                  <a:lnTo>
                    <a:pt x="412210" y="447842"/>
                  </a:lnTo>
                  <a:lnTo>
                    <a:pt x="410242" y="447842"/>
                  </a:lnTo>
                  <a:lnTo>
                    <a:pt x="409271" y="447842"/>
                  </a:lnTo>
                  <a:lnTo>
                    <a:pt x="408274" y="447842"/>
                  </a:lnTo>
                  <a:lnTo>
                    <a:pt x="407093" y="447842"/>
                  </a:lnTo>
                  <a:lnTo>
                    <a:pt x="404941" y="447842"/>
                  </a:lnTo>
                </a:path>
                <a:path w="1360170" h="1569085">
                  <a:moveTo>
                    <a:pt x="508284" y="890170"/>
                  </a:moveTo>
                  <a:lnTo>
                    <a:pt x="508284" y="890170"/>
                  </a:lnTo>
                  <a:lnTo>
                    <a:pt x="507103" y="888811"/>
                  </a:lnTo>
                </a:path>
                <a:path w="1360170" h="1569085">
                  <a:moveTo>
                    <a:pt x="508284" y="890170"/>
                  </a:moveTo>
                  <a:lnTo>
                    <a:pt x="508284" y="890379"/>
                  </a:lnTo>
                  <a:lnTo>
                    <a:pt x="507103" y="891738"/>
                  </a:lnTo>
                </a:path>
                <a:path w="1360170" h="1569085">
                  <a:moveTo>
                    <a:pt x="500411" y="510573"/>
                  </a:moveTo>
                  <a:lnTo>
                    <a:pt x="500411" y="510573"/>
                  </a:lnTo>
                  <a:lnTo>
                    <a:pt x="498443" y="776262"/>
                  </a:lnTo>
                </a:path>
                <a:path w="1360170" h="1569085">
                  <a:moveTo>
                    <a:pt x="497656" y="898612"/>
                  </a:moveTo>
                  <a:lnTo>
                    <a:pt x="497656" y="898612"/>
                  </a:lnTo>
                  <a:lnTo>
                    <a:pt x="495688" y="1223294"/>
                  </a:lnTo>
                </a:path>
                <a:path w="1360170" h="1569085">
                  <a:moveTo>
                    <a:pt x="428559" y="480384"/>
                  </a:moveTo>
                  <a:lnTo>
                    <a:pt x="427982" y="481351"/>
                  </a:lnTo>
                  <a:lnTo>
                    <a:pt x="427588" y="481952"/>
                  </a:lnTo>
                  <a:lnTo>
                    <a:pt x="426985" y="482527"/>
                  </a:lnTo>
                  <a:lnTo>
                    <a:pt x="426407" y="483520"/>
                  </a:lnTo>
                  <a:lnTo>
                    <a:pt x="425804" y="484095"/>
                  </a:lnTo>
                  <a:lnTo>
                    <a:pt x="425410" y="485088"/>
                  </a:lnTo>
                  <a:lnTo>
                    <a:pt x="423442" y="487833"/>
                  </a:lnTo>
                  <a:lnTo>
                    <a:pt x="420109" y="493113"/>
                  </a:lnTo>
                  <a:lnTo>
                    <a:pt x="418535" y="496066"/>
                  </a:lnTo>
                  <a:lnTo>
                    <a:pt x="417354" y="498027"/>
                  </a:lnTo>
                  <a:lnTo>
                    <a:pt x="415385" y="502130"/>
                  </a:lnTo>
                  <a:lnTo>
                    <a:pt x="412814" y="506077"/>
                  </a:lnTo>
                  <a:lnTo>
                    <a:pt x="411029" y="510181"/>
                  </a:lnTo>
                  <a:lnTo>
                    <a:pt x="410242" y="511357"/>
                  </a:lnTo>
                  <a:lnTo>
                    <a:pt x="410058" y="512350"/>
                  </a:lnTo>
                  <a:lnTo>
                    <a:pt x="409455" y="513317"/>
                  </a:lnTo>
                  <a:lnTo>
                    <a:pt x="405700" y="521679"/>
                  </a:lnTo>
                  <a:lnTo>
                    <a:pt x="402149" y="530225"/>
                  </a:lnTo>
                  <a:lnTo>
                    <a:pt x="398860" y="538844"/>
                  </a:lnTo>
                  <a:lnTo>
                    <a:pt x="395887" y="547427"/>
                  </a:lnTo>
                  <a:lnTo>
                    <a:pt x="395494" y="548812"/>
                  </a:lnTo>
                  <a:lnTo>
                    <a:pt x="394890" y="549988"/>
                  </a:lnTo>
                  <a:lnTo>
                    <a:pt x="394496" y="551347"/>
                  </a:lnTo>
                  <a:lnTo>
                    <a:pt x="387743" y="573996"/>
                  </a:lnTo>
                  <a:lnTo>
                    <a:pt x="382097" y="596918"/>
                  </a:lnTo>
                  <a:lnTo>
                    <a:pt x="377336" y="620096"/>
                  </a:lnTo>
                  <a:lnTo>
                    <a:pt x="373240" y="643509"/>
                  </a:lnTo>
                  <a:lnTo>
                    <a:pt x="373240" y="645077"/>
                  </a:lnTo>
                  <a:lnTo>
                    <a:pt x="372846" y="646645"/>
                  </a:lnTo>
                  <a:lnTo>
                    <a:pt x="372453" y="648214"/>
                  </a:lnTo>
                  <a:lnTo>
                    <a:pt x="367026" y="695483"/>
                  </a:lnTo>
                  <a:lnTo>
                    <a:pt x="363898" y="743060"/>
                  </a:lnTo>
                  <a:lnTo>
                    <a:pt x="362952" y="790787"/>
                  </a:lnTo>
                  <a:lnTo>
                    <a:pt x="364075" y="838508"/>
                  </a:lnTo>
                  <a:lnTo>
                    <a:pt x="367152" y="886066"/>
                  </a:lnTo>
                  <a:lnTo>
                    <a:pt x="367152" y="887818"/>
                  </a:lnTo>
                  <a:lnTo>
                    <a:pt x="367545" y="889778"/>
                  </a:lnTo>
                  <a:lnTo>
                    <a:pt x="367729" y="891346"/>
                  </a:lnTo>
                  <a:lnTo>
                    <a:pt x="367729" y="893306"/>
                  </a:lnTo>
                  <a:lnTo>
                    <a:pt x="374346" y="947962"/>
                  </a:lnTo>
                  <a:lnTo>
                    <a:pt x="383901" y="1002768"/>
                  </a:lnTo>
                  <a:lnTo>
                    <a:pt x="396890" y="1056764"/>
                  </a:lnTo>
                  <a:lnTo>
                    <a:pt x="413811" y="1108994"/>
                  </a:lnTo>
                  <a:lnTo>
                    <a:pt x="414205" y="1110354"/>
                  </a:lnTo>
                  <a:lnTo>
                    <a:pt x="415385" y="1112915"/>
                  </a:lnTo>
                  <a:lnTo>
                    <a:pt x="422721" y="1131020"/>
                  </a:lnTo>
                  <a:lnTo>
                    <a:pt x="431124" y="1148920"/>
                  </a:lnTo>
                  <a:lnTo>
                    <a:pt x="440561" y="1166270"/>
                  </a:lnTo>
                  <a:lnTo>
                    <a:pt x="450997" y="1182729"/>
                  </a:lnTo>
                  <a:lnTo>
                    <a:pt x="452178" y="1184689"/>
                  </a:lnTo>
                  <a:lnTo>
                    <a:pt x="460874" y="1195629"/>
                  </a:lnTo>
                  <a:lnTo>
                    <a:pt x="470515" y="1205949"/>
                  </a:lnTo>
                  <a:lnTo>
                    <a:pt x="481228" y="1214950"/>
                  </a:lnTo>
                  <a:lnTo>
                    <a:pt x="493142" y="1221935"/>
                  </a:lnTo>
                  <a:lnTo>
                    <a:pt x="495688" y="1223294"/>
                  </a:lnTo>
                </a:path>
                <a:path w="1360170" h="1569085">
                  <a:moveTo>
                    <a:pt x="428559" y="480384"/>
                  </a:moveTo>
                  <a:lnTo>
                    <a:pt x="428559" y="480384"/>
                  </a:lnTo>
                  <a:lnTo>
                    <a:pt x="500411" y="510573"/>
                  </a:lnTo>
                </a:path>
                <a:path w="1360170" h="1569085">
                  <a:moveTo>
                    <a:pt x="508888" y="783110"/>
                  </a:moveTo>
                  <a:lnTo>
                    <a:pt x="508888" y="783110"/>
                  </a:lnTo>
                  <a:lnTo>
                    <a:pt x="507891" y="782143"/>
                  </a:lnTo>
                </a:path>
                <a:path w="1360170" h="1569085">
                  <a:moveTo>
                    <a:pt x="508888" y="783110"/>
                  </a:moveTo>
                  <a:lnTo>
                    <a:pt x="508888" y="783711"/>
                  </a:lnTo>
                  <a:lnTo>
                    <a:pt x="507891" y="785070"/>
                  </a:lnTo>
                </a:path>
                <a:path w="1360170" h="1569085">
                  <a:moveTo>
                    <a:pt x="492145" y="1226640"/>
                  </a:moveTo>
                  <a:lnTo>
                    <a:pt x="492145" y="1226640"/>
                  </a:lnTo>
                  <a:lnTo>
                    <a:pt x="421684" y="1230169"/>
                  </a:lnTo>
                </a:path>
                <a:path w="1360170" h="1569085">
                  <a:moveTo>
                    <a:pt x="424833" y="476855"/>
                  </a:moveTo>
                  <a:lnTo>
                    <a:pt x="424439" y="477822"/>
                  </a:lnTo>
                  <a:lnTo>
                    <a:pt x="423836" y="478423"/>
                  </a:lnTo>
                  <a:lnTo>
                    <a:pt x="423258" y="479390"/>
                  </a:lnTo>
                  <a:lnTo>
                    <a:pt x="422865" y="479992"/>
                  </a:lnTo>
                  <a:lnTo>
                    <a:pt x="422261" y="480959"/>
                  </a:lnTo>
                  <a:lnTo>
                    <a:pt x="417903" y="487275"/>
                  </a:lnTo>
                  <a:lnTo>
                    <a:pt x="413926" y="493851"/>
                  </a:lnTo>
                  <a:lnTo>
                    <a:pt x="410278" y="500653"/>
                  </a:lnTo>
                  <a:lnTo>
                    <a:pt x="406909" y="507645"/>
                  </a:lnTo>
                  <a:lnTo>
                    <a:pt x="406306" y="508612"/>
                  </a:lnTo>
                  <a:lnTo>
                    <a:pt x="405912" y="509788"/>
                  </a:lnTo>
                  <a:lnTo>
                    <a:pt x="405335" y="510782"/>
                  </a:lnTo>
                  <a:lnTo>
                    <a:pt x="403366" y="515094"/>
                  </a:lnTo>
                  <a:lnTo>
                    <a:pt x="400795" y="520191"/>
                  </a:lnTo>
                  <a:lnTo>
                    <a:pt x="399220" y="524687"/>
                  </a:lnTo>
                  <a:lnTo>
                    <a:pt x="398643" y="525863"/>
                  </a:lnTo>
                  <a:lnTo>
                    <a:pt x="398433" y="527039"/>
                  </a:lnTo>
                  <a:lnTo>
                    <a:pt x="396281" y="531561"/>
                  </a:lnTo>
                  <a:lnTo>
                    <a:pt x="394103" y="537625"/>
                  </a:lnTo>
                  <a:lnTo>
                    <a:pt x="392738" y="542539"/>
                  </a:lnTo>
                  <a:lnTo>
                    <a:pt x="392135" y="543506"/>
                  </a:lnTo>
                  <a:lnTo>
                    <a:pt x="391741" y="544682"/>
                  </a:lnTo>
                  <a:lnTo>
                    <a:pt x="391164" y="545858"/>
                  </a:lnTo>
                  <a:lnTo>
                    <a:pt x="390770" y="547244"/>
                  </a:lnTo>
                  <a:lnTo>
                    <a:pt x="383926" y="570215"/>
                  </a:lnTo>
                  <a:lnTo>
                    <a:pt x="378095" y="593494"/>
                  </a:lnTo>
                  <a:lnTo>
                    <a:pt x="373189" y="617029"/>
                  </a:lnTo>
                  <a:lnTo>
                    <a:pt x="369120" y="640764"/>
                  </a:lnTo>
                  <a:lnTo>
                    <a:pt x="368516" y="643901"/>
                  </a:lnTo>
                  <a:lnTo>
                    <a:pt x="368516" y="645469"/>
                  </a:lnTo>
                  <a:lnTo>
                    <a:pt x="362744" y="692933"/>
                  </a:lnTo>
                  <a:lnTo>
                    <a:pt x="359458" y="740820"/>
                  </a:lnTo>
                  <a:lnTo>
                    <a:pt x="358449" y="788897"/>
                  </a:lnTo>
                  <a:lnTo>
                    <a:pt x="359509" y="836929"/>
                  </a:lnTo>
                  <a:lnTo>
                    <a:pt x="362428" y="884681"/>
                  </a:lnTo>
                  <a:lnTo>
                    <a:pt x="362822" y="886641"/>
                  </a:lnTo>
                  <a:lnTo>
                    <a:pt x="362822" y="888602"/>
                  </a:lnTo>
                  <a:lnTo>
                    <a:pt x="363005" y="890379"/>
                  </a:lnTo>
                  <a:lnTo>
                    <a:pt x="363005" y="892339"/>
                  </a:lnTo>
                  <a:lnTo>
                    <a:pt x="369768" y="948065"/>
                  </a:lnTo>
                  <a:lnTo>
                    <a:pt x="379318" y="1003460"/>
                  </a:lnTo>
                  <a:lnTo>
                    <a:pt x="392377" y="1058047"/>
                  </a:lnTo>
                  <a:lnTo>
                    <a:pt x="409665" y="1111347"/>
                  </a:lnTo>
                  <a:lnTo>
                    <a:pt x="441310" y="1177178"/>
                  </a:lnTo>
                  <a:lnTo>
                    <a:pt x="489993" y="1225856"/>
                  </a:lnTo>
                  <a:lnTo>
                    <a:pt x="491358" y="1226431"/>
                  </a:lnTo>
                  <a:lnTo>
                    <a:pt x="492145" y="1226640"/>
                  </a:lnTo>
                </a:path>
                <a:path w="1360170" h="1569085">
                  <a:moveTo>
                    <a:pt x="441549" y="451162"/>
                  </a:moveTo>
                  <a:lnTo>
                    <a:pt x="441549" y="451162"/>
                  </a:lnTo>
                  <a:lnTo>
                    <a:pt x="426985" y="451763"/>
                  </a:lnTo>
                </a:path>
                <a:path w="1360170" h="1569085">
                  <a:moveTo>
                    <a:pt x="418535" y="449018"/>
                  </a:moveTo>
                  <a:lnTo>
                    <a:pt x="418535" y="449410"/>
                  </a:lnTo>
                  <a:lnTo>
                    <a:pt x="418141" y="449593"/>
                  </a:lnTo>
                  <a:lnTo>
                    <a:pt x="418141" y="449986"/>
                  </a:lnTo>
                  <a:lnTo>
                    <a:pt x="417931" y="449986"/>
                  </a:lnTo>
                  <a:lnTo>
                    <a:pt x="417931" y="450587"/>
                  </a:lnTo>
                  <a:lnTo>
                    <a:pt x="417537" y="450587"/>
                  </a:lnTo>
                  <a:lnTo>
                    <a:pt x="417537" y="451162"/>
                  </a:lnTo>
                  <a:lnTo>
                    <a:pt x="417354" y="451554"/>
                  </a:lnTo>
                  <a:lnTo>
                    <a:pt x="417354" y="452547"/>
                  </a:lnTo>
                  <a:lnTo>
                    <a:pt x="416960" y="452730"/>
                  </a:lnTo>
                  <a:lnTo>
                    <a:pt x="416960" y="456259"/>
                  </a:lnTo>
                  <a:lnTo>
                    <a:pt x="417354" y="456468"/>
                  </a:lnTo>
                  <a:lnTo>
                    <a:pt x="417354" y="458036"/>
                  </a:lnTo>
                  <a:lnTo>
                    <a:pt x="417537" y="458036"/>
                  </a:lnTo>
                  <a:lnTo>
                    <a:pt x="417537" y="459604"/>
                  </a:lnTo>
                  <a:lnTo>
                    <a:pt x="417931" y="459996"/>
                  </a:lnTo>
                  <a:lnTo>
                    <a:pt x="417931" y="460571"/>
                  </a:lnTo>
                  <a:lnTo>
                    <a:pt x="418141" y="460963"/>
                  </a:lnTo>
                  <a:lnTo>
                    <a:pt x="418141" y="462140"/>
                  </a:lnTo>
                  <a:lnTo>
                    <a:pt x="418535" y="462532"/>
                  </a:lnTo>
                  <a:lnTo>
                    <a:pt x="418535" y="462741"/>
                  </a:lnTo>
                  <a:lnTo>
                    <a:pt x="418928" y="463133"/>
                  </a:lnTo>
                  <a:lnTo>
                    <a:pt x="418928" y="463525"/>
                  </a:lnTo>
                  <a:lnTo>
                    <a:pt x="419112" y="463708"/>
                  </a:lnTo>
                  <a:lnTo>
                    <a:pt x="419112" y="464309"/>
                  </a:lnTo>
                  <a:lnTo>
                    <a:pt x="419506" y="464701"/>
                  </a:lnTo>
                  <a:lnTo>
                    <a:pt x="419506" y="465276"/>
                  </a:lnTo>
                  <a:lnTo>
                    <a:pt x="419715" y="465877"/>
                  </a:lnTo>
                  <a:lnTo>
                    <a:pt x="419715" y="466269"/>
                  </a:lnTo>
                  <a:lnTo>
                    <a:pt x="420109" y="466661"/>
                  </a:lnTo>
                  <a:lnTo>
                    <a:pt x="420109" y="467236"/>
                  </a:lnTo>
                  <a:lnTo>
                    <a:pt x="420686" y="467838"/>
                  </a:lnTo>
                  <a:lnTo>
                    <a:pt x="420686" y="468413"/>
                  </a:lnTo>
                  <a:lnTo>
                    <a:pt x="421080" y="468805"/>
                  </a:lnTo>
                  <a:lnTo>
                    <a:pt x="421080" y="469014"/>
                  </a:lnTo>
                  <a:lnTo>
                    <a:pt x="421290" y="469798"/>
                  </a:lnTo>
                  <a:lnTo>
                    <a:pt x="421684" y="469981"/>
                  </a:lnTo>
                  <a:lnTo>
                    <a:pt x="421684" y="470582"/>
                  </a:lnTo>
                  <a:lnTo>
                    <a:pt x="422077" y="470974"/>
                  </a:lnTo>
                  <a:lnTo>
                    <a:pt x="422261" y="471549"/>
                  </a:lnTo>
                  <a:lnTo>
                    <a:pt x="422261" y="471941"/>
                  </a:lnTo>
                  <a:lnTo>
                    <a:pt x="422655" y="472542"/>
                  </a:lnTo>
                  <a:lnTo>
                    <a:pt x="422865" y="472934"/>
                  </a:lnTo>
                  <a:lnTo>
                    <a:pt x="423258" y="473509"/>
                  </a:lnTo>
                  <a:lnTo>
                    <a:pt x="423258" y="473719"/>
                  </a:lnTo>
                  <a:lnTo>
                    <a:pt x="423652" y="474503"/>
                  </a:lnTo>
                  <a:lnTo>
                    <a:pt x="423836" y="474686"/>
                  </a:lnTo>
                  <a:lnTo>
                    <a:pt x="424229" y="475287"/>
                  </a:lnTo>
                  <a:lnTo>
                    <a:pt x="424439" y="475679"/>
                  </a:lnTo>
                  <a:lnTo>
                    <a:pt x="424439" y="476254"/>
                  </a:lnTo>
                  <a:lnTo>
                    <a:pt x="424833" y="476855"/>
                  </a:lnTo>
                </a:path>
                <a:path w="1360170" h="1569085">
                  <a:moveTo>
                    <a:pt x="508678" y="890170"/>
                  </a:moveTo>
                  <a:lnTo>
                    <a:pt x="508678" y="890170"/>
                  </a:lnTo>
                  <a:lnTo>
                    <a:pt x="508284" y="890170"/>
                  </a:lnTo>
                </a:path>
                <a:path w="1360170" h="1569085">
                  <a:moveTo>
                    <a:pt x="508678" y="890170"/>
                  </a:moveTo>
                  <a:lnTo>
                    <a:pt x="508678" y="890170"/>
                  </a:lnTo>
                  <a:lnTo>
                    <a:pt x="508284" y="890379"/>
                  </a:lnTo>
                </a:path>
                <a:path w="1360170" h="1569085">
                  <a:moveTo>
                    <a:pt x="424833" y="476855"/>
                  </a:moveTo>
                  <a:lnTo>
                    <a:pt x="424833" y="476855"/>
                  </a:lnTo>
                  <a:lnTo>
                    <a:pt x="428559" y="480384"/>
                  </a:lnTo>
                </a:path>
                <a:path w="1360170" h="1569085">
                  <a:moveTo>
                    <a:pt x="441549" y="451162"/>
                  </a:moveTo>
                  <a:lnTo>
                    <a:pt x="441549" y="451162"/>
                  </a:lnTo>
                  <a:lnTo>
                    <a:pt x="500411" y="510573"/>
                  </a:lnTo>
                </a:path>
                <a:path w="1360170" h="1569085">
                  <a:moveTo>
                    <a:pt x="495688" y="1223294"/>
                  </a:moveTo>
                  <a:lnTo>
                    <a:pt x="495688" y="1223294"/>
                  </a:lnTo>
                  <a:lnTo>
                    <a:pt x="492145" y="1226640"/>
                  </a:lnTo>
                </a:path>
                <a:path w="1360170" h="1569085">
                  <a:moveTo>
                    <a:pt x="509281" y="783502"/>
                  </a:moveTo>
                  <a:lnTo>
                    <a:pt x="509281" y="783502"/>
                  </a:lnTo>
                  <a:lnTo>
                    <a:pt x="508888" y="783110"/>
                  </a:lnTo>
                </a:path>
                <a:path w="1360170" h="1569085">
                  <a:moveTo>
                    <a:pt x="509281" y="783502"/>
                  </a:moveTo>
                  <a:lnTo>
                    <a:pt x="509281" y="783502"/>
                  </a:lnTo>
                  <a:lnTo>
                    <a:pt x="508888" y="783711"/>
                  </a:lnTo>
                </a:path>
                <a:path w="1360170" h="1569085">
                  <a:moveTo>
                    <a:pt x="408484" y="367051"/>
                  </a:moveTo>
                  <a:lnTo>
                    <a:pt x="408484" y="367051"/>
                  </a:lnTo>
                  <a:lnTo>
                    <a:pt x="398433" y="367835"/>
                  </a:lnTo>
                </a:path>
                <a:path w="1360170" h="1569085">
                  <a:moveTo>
                    <a:pt x="340174" y="403905"/>
                  </a:moveTo>
                  <a:lnTo>
                    <a:pt x="340174" y="403905"/>
                  </a:lnTo>
                  <a:lnTo>
                    <a:pt x="340752" y="403121"/>
                  </a:lnTo>
                </a:path>
                <a:path w="1360170" h="1569085">
                  <a:moveTo>
                    <a:pt x="383475" y="1284091"/>
                  </a:moveTo>
                  <a:lnTo>
                    <a:pt x="383475" y="1284091"/>
                  </a:lnTo>
                  <a:lnTo>
                    <a:pt x="384262" y="1284666"/>
                  </a:lnTo>
                </a:path>
                <a:path w="1360170" h="1569085">
                  <a:moveTo>
                    <a:pt x="1203398" y="396273"/>
                  </a:moveTo>
                  <a:lnTo>
                    <a:pt x="1202820" y="396273"/>
                  </a:lnTo>
                  <a:lnTo>
                    <a:pt x="1202217" y="396064"/>
                  </a:lnTo>
                  <a:lnTo>
                    <a:pt x="1200459" y="395097"/>
                  </a:lnTo>
                  <a:lnTo>
                    <a:pt x="1197703" y="394495"/>
                  </a:lnTo>
                  <a:lnTo>
                    <a:pt x="1195919" y="393711"/>
                  </a:lnTo>
                  <a:lnTo>
                    <a:pt x="1195341" y="393711"/>
                  </a:lnTo>
                  <a:lnTo>
                    <a:pt x="1194554" y="393528"/>
                  </a:lnTo>
                  <a:lnTo>
                    <a:pt x="1193950" y="393528"/>
                  </a:lnTo>
                  <a:lnTo>
                    <a:pt x="1193347" y="393136"/>
                  </a:lnTo>
                  <a:lnTo>
                    <a:pt x="1192376" y="393136"/>
                  </a:lnTo>
                  <a:lnTo>
                    <a:pt x="1192166" y="392927"/>
                  </a:lnTo>
                  <a:lnTo>
                    <a:pt x="1190801" y="392927"/>
                  </a:lnTo>
                  <a:lnTo>
                    <a:pt x="1189804" y="392535"/>
                  </a:lnTo>
                  <a:lnTo>
                    <a:pt x="1188046" y="392535"/>
                  </a:lnTo>
                  <a:lnTo>
                    <a:pt x="1187442" y="392143"/>
                  </a:lnTo>
                  <a:lnTo>
                    <a:pt x="1187049" y="392143"/>
                  </a:lnTo>
                </a:path>
                <a:path w="1360170" h="1569085">
                  <a:moveTo>
                    <a:pt x="1203398" y="398233"/>
                  </a:moveTo>
                  <a:lnTo>
                    <a:pt x="1203398" y="398233"/>
                  </a:lnTo>
                  <a:lnTo>
                    <a:pt x="1203398" y="396273"/>
                  </a:lnTo>
                </a:path>
                <a:path w="1360170" h="1569085">
                  <a:moveTo>
                    <a:pt x="1115800" y="447058"/>
                  </a:moveTo>
                  <a:lnTo>
                    <a:pt x="1115196" y="448025"/>
                  </a:lnTo>
                  <a:lnTo>
                    <a:pt x="1114016" y="450770"/>
                  </a:lnTo>
                  <a:lnTo>
                    <a:pt x="1111470" y="454507"/>
                  </a:lnTo>
                  <a:lnTo>
                    <a:pt x="1110866" y="456860"/>
                  </a:lnTo>
                  <a:lnTo>
                    <a:pt x="1110289" y="457827"/>
                  </a:lnTo>
                </a:path>
                <a:path w="1360170" h="1569085">
                  <a:moveTo>
                    <a:pt x="1158129" y="400376"/>
                  </a:moveTo>
                  <a:lnTo>
                    <a:pt x="1157526" y="400768"/>
                  </a:lnTo>
                  <a:lnTo>
                    <a:pt x="1157132" y="400977"/>
                  </a:lnTo>
                  <a:lnTo>
                    <a:pt x="1150257" y="404898"/>
                  </a:lnTo>
                  <a:lnTo>
                    <a:pt x="1145927" y="408819"/>
                  </a:lnTo>
                  <a:lnTo>
                    <a:pt x="1140206" y="413916"/>
                  </a:lnTo>
                  <a:lnTo>
                    <a:pt x="1139812" y="414491"/>
                  </a:lnTo>
                  <a:lnTo>
                    <a:pt x="1139235" y="415092"/>
                  </a:lnTo>
                  <a:lnTo>
                    <a:pt x="1134602" y="420089"/>
                  </a:lnTo>
                  <a:lnTo>
                    <a:pt x="1130539" y="424982"/>
                  </a:lnTo>
                  <a:lnTo>
                    <a:pt x="1126735" y="430026"/>
                  </a:lnTo>
                  <a:lnTo>
                    <a:pt x="1122886" y="435479"/>
                  </a:lnTo>
                  <a:lnTo>
                    <a:pt x="1122492" y="436054"/>
                  </a:lnTo>
                  <a:lnTo>
                    <a:pt x="1122098" y="436446"/>
                  </a:lnTo>
                </a:path>
                <a:path w="1360170" h="1569085">
                  <a:moveTo>
                    <a:pt x="1144536" y="1155258"/>
                  </a:moveTo>
                  <a:lnTo>
                    <a:pt x="1145139" y="1156042"/>
                  </a:lnTo>
                  <a:lnTo>
                    <a:pt x="1155784" y="1171407"/>
                  </a:lnTo>
                  <a:lnTo>
                    <a:pt x="1167869" y="1185728"/>
                  </a:lnTo>
                  <a:lnTo>
                    <a:pt x="1181729" y="1198099"/>
                  </a:lnTo>
                  <a:lnTo>
                    <a:pt x="1197703" y="1207612"/>
                  </a:lnTo>
                  <a:lnTo>
                    <a:pt x="1198097" y="1207612"/>
                  </a:lnTo>
                </a:path>
                <a:path w="1360170" h="1569085">
                  <a:moveTo>
                    <a:pt x="1137660" y="1143496"/>
                  </a:moveTo>
                  <a:lnTo>
                    <a:pt x="1138237" y="1144489"/>
                  </a:lnTo>
                  <a:lnTo>
                    <a:pt x="1138631" y="1145064"/>
                  </a:lnTo>
                </a:path>
                <a:path w="1360170" h="1569085">
                  <a:moveTo>
                    <a:pt x="1198097" y="1209389"/>
                  </a:moveTo>
                  <a:lnTo>
                    <a:pt x="1198097" y="1209389"/>
                  </a:lnTo>
                  <a:lnTo>
                    <a:pt x="1198097" y="1207612"/>
                  </a:lnTo>
                </a:path>
                <a:path w="1360170" h="1569085">
                  <a:moveTo>
                    <a:pt x="574442" y="1239970"/>
                  </a:moveTo>
                  <a:lnTo>
                    <a:pt x="574442" y="1239970"/>
                  </a:lnTo>
                  <a:lnTo>
                    <a:pt x="1198097" y="1209389"/>
                  </a:lnTo>
                </a:path>
                <a:path w="1360170" h="1569085">
                  <a:moveTo>
                    <a:pt x="579743" y="427037"/>
                  </a:moveTo>
                  <a:lnTo>
                    <a:pt x="578562" y="426462"/>
                  </a:lnTo>
                  <a:lnTo>
                    <a:pt x="577591" y="426462"/>
                  </a:lnTo>
                  <a:lnTo>
                    <a:pt x="577197" y="426070"/>
                  </a:lnTo>
                  <a:lnTo>
                    <a:pt x="576410" y="425860"/>
                  </a:lnTo>
                  <a:lnTo>
                    <a:pt x="576016" y="425468"/>
                  </a:lnTo>
                  <a:lnTo>
                    <a:pt x="575623" y="425468"/>
                  </a:lnTo>
                </a:path>
                <a:path w="1360170" h="1569085">
                  <a:moveTo>
                    <a:pt x="579743" y="427037"/>
                  </a:moveTo>
                  <a:lnTo>
                    <a:pt x="579743" y="427037"/>
                  </a:lnTo>
                  <a:lnTo>
                    <a:pt x="1203398" y="396273"/>
                  </a:lnTo>
                </a:path>
                <a:path w="1360170" h="1569085">
                  <a:moveTo>
                    <a:pt x="579743" y="428605"/>
                  </a:moveTo>
                  <a:lnTo>
                    <a:pt x="579743" y="428605"/>
                  </a:lnTo>
                  <a:lnTo>
                    <a:pt x="1203398" y="398233"/>
                  </a:lnTo>
                </a:path>
                <a:path w="1360170" h="1569085">
                  <a:moveTo>
                    <a:pt x="574442" y="1238402"/>
                  </a:moveTo>
                  <a:lnTo>
                    <a:pt x="574442" y="1238402"/>
                  </a:lnTo>
                  <a:lnTo>
                    <a:pt x="1198097" y="1207612"/>
                  </a:lnTo>
                </a:path>
                <a:path w="1360170" h="1569085">
                  <a:moveTo>
                    <a:pt x="574442" y="1239970"/>
                  </a:moveTo>
                  <a:lnTo>
                    <a:pt x="574442" y="1239970"/>
                  </a:lnTo>
                  <a:lnTo>
                    <a:pt x="574442" y="1238402"/>
                  </a:lnTo>
                </a:path>
                <a:path w="1360170" h="1569085">
                  <a:moveTo>
                    <a:pt x="579743" y="428605"/>
                  </a:moveTo>
                  <a:lnTo>
                    <a:pt x="579743" y="428605"/>
                  </a:lnTo>
                  <a:lnTo>
                    <a:pt x="579743" y="427037"/>
                  </a:lnTo>
                </a:path>
                <a:path w="1360170" h="1569085">
                  <a:moveTo>
                    <a:pt x="573261" y="484095"/>
                  </a:moveTo>
                  <a:lnTo>
                    <a:pt x="573261" y="484095"/>
                  </a:lnTo>
                  <a:lnTo>
                    <a:pt x="573261" y="473719"/>
                  </a:lnTo>
                </a:path>
                <a:path w="1360170" h="1569085">
                  <a:moveTo>
                    <a:pt x="573445" y="463525"/>
                  </a:moveTo>
                  <a:lnTo>
                    <a:pt x="573445" y="463525"/>
                  </a:lnTo>
                  <a:lnTo>
                    <a:pt x="573445" y="459003"/>
                  </a:lnTo>
                </a:path>
                <a:path w="1360170" h="1569085">
                  <a:moveTo>
                    <a:pt x="571870" y="459003"/>
                  </a:moveTo>
                  <a:lnTo>
                    <a:pt x="571870" y="459003"/>
                  </a:lnTo>
                  <a:lnTo>
                    <a:pt x="573445" y="459003"/>
                  </a:lnTo>
                </a:path>
                <a:path w="1360170" h="1569085">
                  <a:moveTo>
                    <a:pt x="571686" y="484095"/>
                  </a:moveTo>
                  <a:lnTo>
                    <a:pt x="571686" y="484095"/>
                  </a:lnTo>
                  <a:lnTo>
                    <a:pt x="571686" y="473719"/>
                  </a:lnTo>
                </a:path>
                <a:path w="1360170" h="1569085">
                  <a:moveTo>
                    <a:pt x="571870" y="463525"/>
                  </a:moveTo>
                  <a:lnTo>
                    <a:pt x="571870" y="463525"/>
                  </a:lnTo>
                  <a:lnTo>
                    <a:pt x="571870" y="459003"/>
                  </a:lnTo>
                </a:path>
                <a:path w="1360170" h="1569085">
                  <a:moveTo>
                    <a:pt x="571686" y="494498"/>
                  </a:moveTo>
                  <a:lnTo>
                    <a:pt x="571686" y="496458"/>
                  </a:lnTo>
                  <a:lnTo>
                    <a:pt x="572264" y="502130"/>
                  </a:lnTo>
                  <a:lnTo>
                    <a:pt x="572474" y="509213"/>
                  </a:lnTo>
                  <a:lnTo>
                    <a:pt x="577197" y="513317"/>
                  </a:lnTo>
                  <a:lnTo>
                    <a:pt x="577591" y="513317"/>
                  </a:lnTo>
                </a:path>
                <a:path w="1360170" h="1569085">
                  <a:moveTo>
                    <a:pt x="577985" y="444314"/>
                  </a:moveTo>
                  <a:lnTo>
                    <a:pt x="576987" y="444314"/>
                  </a:lnTo>
                  <a:lnTo>
                    <a:pt x="576410" y="444314"/>
                  </a:lnTo>
                  <a:lnTo>
                    <a:pt x="572657" y="446457"/>
                  </a:lnTo>
                  <a:lnTo>
                    <a:pt x="571870" y="454690"/>
                  </a:lnTo>
                  <a:lnTo>
                    <a:pt x="571870" y="458428"/>
                  </a:lnTo>
                  <a:lnTo>
                    <a:pt x="571870" y="459003"/>
                  </a:lnTo>
                </a:path>
                <a:path w="1360170" h="1569085">
                  <a:moveTo>
                    <a:pt x="577985" y="427037"/>
                  </a:moveTo>
                  <a:lnTo>
                    <a:pt x="577985" y="427037"/>
                  </a:lnTo>
                  <a:lnTo>
                    <a:pt x="577985" y="444314"/>
                  </a:lnTo>
                </a:path>
                <a:path w="1360170" h="1569085">
                  <a:moveTo>
                    <a:pt x="577985" y="427037"/>
                  </a:moveTo>
                  <a:lnTo>
                    <a:pt x="577197" y="426645"/>
                  </a:lnTo>
                  <a:lnTo>
                    <a:pt x="576594" y="426645"/>
                  </a:lnTo>
                  <a:lnTo>
                    <a:pt x="574835" y="425860"/>
                  </a:lnTo>
                  <a:lnTo>
                    <a:pt x="574048" y="425860"/>
                  </a:lnTo>
                  <a:lnTo>
                    <a:pt x="574048" y="425468"/>
                  </a:lnTo>
                </a:path>
                <a:path w="1360170" h="1569085">
                  <a:moveTo>
                    <a:pt x="535655" y="427638"/>
                  </a:moveTo>
                  <a:lnTo>
                    <a:pt x="535052" y="428030"/>
                  </a:lnTo>
                  <a:lnTo>
                    <a:pt x="534474" y="428605"/>
                  </a:lnTo>
                  <a:lnTo>
                    <a:pt x="533871" y="428605"/>
                  </a:lnTo>
                  <a:lnTo>
                    <a:pt x="533083" y="428997"/>
                  </a:lnTo>
                  <a:lnTo>
                    <a:pt x="531719" y="429781"/>
                  </a:lnTo>
                  <a:lnTo>
                    <a:pt x="530328" y="430774"/>
                  </a:lnTo>
                  <a:lnTo>
                    <a:pt x="528753" y="431349"/>
                  </a:lnTo>
                  <a:lnTo>
                    <a:pt x="528176" y="431741"/>
                  </a:lnTo>
                  <a:lnTo>
                    <a:pt x="527573" y="432343"/>
                  </a:lnTo>
                  <a:lnTo>
                    <a:pt x="525998" y="433702"/>
                  </a:lnTo>
                  <a:lnTo>
                    <a:pt x="524240" y="434486"/>
                  </a:lnTo>
                  <a:lnTo>
                    <a:pt x="522849" y="435871"/>
                  </a:lnTo>
                  <a:lnTo>
                    <a:pt x="522062" y="436054"/>
                  </a:lnTo>
                  <a:lnTo>
                    <a:pt x="521878" y="436838"/>
                  </a:lnTo>
                  <a:lnTo>
                    <a:pt x="521274" y="437047"/>
                  </a:lnTo>
                  <a:lnTo>
                    <a:pt x="517154" y="440367"/>
                  </a:lnTo>
                  <a:lnTo>
                    <a:pt x="513402" y="443922"/>
                  </a:lnTo>
                  <a:lnTo>
                    <a:pt x="509859" y="447842"/>
                  </a:lnTo>
                  <a:lnTo>
                    <a:pt x="509465" y="448417"/>
                  </a:lnTo>
                  <a:lnTo>
                    <a:pt x="508284" y="449593"/>
                  </a:lnTo>
                  <a:lnTo>
                    <a:pt x="485269" y="485088"/>
                  </a:lnTo>
                  <a:lnTo>
                    <a:pt x="485060" y="486055"/>
                  </a:lnTo>
                  <a:lnTo>
                    <a:pt x="484272" y="487049"/>
                  </a:lnTo>
                </a:path>
                <a:path w="1360170" h="1569085">
                  <a:moveTo>
                    <a:pt x="507313" y="1167412"/>
                  </a:moveTo>
                  <a:lnTo>
                    <a:pt x="507891" y="1168405"/>
                  </a:lnTo>
                  <a:lnTo>
                    <a:pt x="508678" y="1169582"/>
                  </a:lnTo>
                  <a:lnTo>
                    <a:pt x="530052" y="1203544"/>
                  </a:lnTo>
                  <a:lnTo>
                    <a:pt x="540379" y="1215662"/>
                  </a:lnTo>
                  <a:lnTo>
                    <a:pt x="540773" y="1216629"/>
                  </a:lnTo>
                  <a:lnTo>
                    <a:pt x="541744" y="1217230"/>
                  </a:lnTo>
                  <a:lnTo>
                    <a:pt x="542347" y="1218015"/>
                  </a:lnTo>
                  <a:lnTo>
                    <a:pt x="542531" y="1218590"/>
                  </a:lnTo>
                  <a:lnTo>
                    <a:pt x="543528" y="1219191"/>
                  </a:lnTo>
                  <a:lnTo>
                    <a:pt x="543922" y="1219766"/>
                  </a:lnTo>
                  <a:lnTo>
                    <a:pt x="544919" y="1220367"/>
                  </a:lnTo>
                  <a:lnTo>
                    <a:pt x="545103" y="1221151"/>
                  </a:lnTo>
                  <a:lnTo>
                    <a:pt x="546100" y="1221726"/>
                  </a:lnTo>
                  <a:lnTo>
                    <a:pt x="546493" y="1222327"/>
                  </a:lnTo>
                  <a:lnTo>
                    <a:pt x="547674" y="1223504"/>
                  </a:lnTo>
                  <a:lnTo>
                    <a:pt x="548252" y="1223896"/>
                  </a:lnTo>
                  <a:lnTo>
                    <a:pt x="550823" y="1226431"/>
                  </a:lnTo>
                  <a:lnTo>
                    <a:pt x="551794" y="1226640"/>
                  </a:lnTo>
                  <a:lnTo>
                    <a:pt x="552004" y="1227424"/>
                  </a:lnTo>
                  <a:lnTo>
                    <a:pt x="552975" y="1227607"/>
                  </a:lnTo>
                  <a:lnTo>
                    <a:pt x="553369" y="1228208"/>
                  </a:lnTo>
                  <a:lnTo>
                    <a:pt x="554366" y="1228992"/>
                  </a:lnTo>
                  <a:lnTo>
                    <a:pt x="554550" y="1229175"/>
                  </a:lnTo>
                  <a:lnTo>
                    <a:pt x="555547" y="1229777"/>
                  </a:lnTo>
                  <a:lnTo>
                    <a:pt x="556124" y="1230561"/>
                  </a:lnTo>
                  <a:lnTo>
                    <a:pt x="560848" y="1233488"/>
                  </a:lnTo>
                  <a:lnTo>
                    <a:pt x="565388" y="1236834"/>
                  </a:lnTo>
                  <a:lnTo>
                    <a:pt x="570689" y="1239186"/>
                  </a:lnTo>
                  <a:lnTo>
                    <a:pt x="571870" y="1239970"/>
                  </a:lnTo>
                  <a:lnTo>
                    <a:pt x="572474" y="1239970"/>
                  </a:lnTo>
                </a:path>
                <a:path w="1360170" h="1569085">
                  <a:moveTo>
                    <a:pt x="575019" y="868214"/>
                  </a:moveTo>
                  <a:lnTo>
                    <a:pt x="575019" y="868214"/>
                  </a:lnTo>
                  <a:lnTo>
                    <a:pt x="572474" y="1239970"/>
                  </a:lnTo>
                </a:path>
                <a:path w="1360170" h="1569085">
                  <a:moveTo>
                    <a:pt x="573445" y="798793"/>
                  </a:moveTo>
                  <a:lnTo>
                    <a:pt x="572867" y="798793"/>
                  </a:lnTo>
                  <a:lnTo>
                    <a:pt x="572264" y="799185"/>
                  </a:lnTo>
                  <a:lnTo>
                    <a:pt x="571870" y="799394"/>
                  </a:lnTo>
                  <a:lnTo>
                    <a:pt x="569324" y="800178"/>
                  </a:lnTo>
                  <a:lnTo>
                    <a:pt x="566753" y="804883"/>
                  </a:lnTo>
                  <a:lnTo>
                    <a:pt x="566569" y="807235"/>
                  </a:lnTo>
                  <a:lnTo>
                    <a:pt x="565965" y="808202"/>
                  </a:lnTo>
                  <a:lnTo>
                    <a:pt x="565572" y="809770"/>
                  </a:lnTo>
                  <a:lnTo>
                    <a:pt x="564207" y="815678"/>
                  </a:lnTo>
                  <a:lnTo>
                    <a:pt x="563210" y="821559"/>
                  </a:lnTo>
                  <a:lnTo>
                    <a:pt x="563420" y="827622"/>
                  </a:lnTo>
                  <a:lnTo>
                    <a:pt x="563420" y="834889"/>
                  </a:lnTo>
                  <a:lnTo>
                    <a:pt x="563814" y="840770"/>
                  </a:lnTo>
                  <a:lnTo>
                    <a:pt x="564391" y="846834"/>
                  </a:lnTo>
                  <a:lnTo>
                    <a:pt x="566175" y="852532"/>
                  </a:lnTo>
                  <a:lnTo>
                    <a:pt x="566569" y="854100"/>
                  </a:lnTo>
                  <a:lnTo>
                    <a:pt x="566963" y="855276"/>
                  </a:lnTo>
                  <a:lnTo>
                    <a:pt x="568721" y="860164"/>
                  </a:lnTo>
                  <a:lnTo>
                    <a:pt x="569508" y="863117"/>
                  </a:lnTo>
                  <a:lnTo>
                    <a:pt x="573261" y="866829"/>
                  </a:lnTo>
                  <a:lnTo>
                    <a:pt x="573838" y="867221"/>
                  </a:lnTo>
                  <a:lnTo>
                    <a:pt x="574442" y="867822"/>
                  </a:lnTo>
                  <a:lnTo>
                    <a:pt x="575019" y="868214"/>
                  </a:lnTo>
                </a:path>
                <a:path w="1360170" h="1569085">
                  <a:moveTo>
                    <a:pt x="575623" y="799185"/>
                  </a:moveTo>
                  <a:lnTo>
                    <a:pt x="574835" y="798793"/>
                  </a:lnTo>
                  <a:lnTo>
                    <a:pt x="573445" y="798793"/>
                  </a:lnTo>
                </a:path>
                <a:path w="1360170" h="1569085">
                  <a:moveTo>
                    <a:pt x="577591" y="513317"/>
                  </a:moveTo>
                  <a:lnTo>
                    <a:pt x="577591" y="513317"/>
                  </a:lnTo>
                  <a:lnTo>
                    <a:pt x="575623" y="799185"/>
                  </a:lnTo>
                </a:path>
                <a:path w="1360170" h="1569085">
                  <a:moveTo>
                    <a:pt x="579559" y="444314"/>
                  </a:moveTo>
                  <a:lnTo>
                    <a:pt x="577985" y="444314"/>
                  </a:lnTo>
                  <a:lnTo>
                    <a:pt x="577197" y="444706"/>
                  </a:lnTo>
                  <a:lnTo>
                    <a:pt x="574625" y="446666"/>
                  </a:lnTo>
                  <a:lnTo>
                    <a:pt x="573445" y="454298"/>
                  </a:lnTo>
                  <a:lnTo>
                    <a:pt x="573445" y="457252"/>
                  </a:lnTo>
                  <a:lnTo>
                    <a:pt x="573445" y="459003"/>
                  </a:lnTo>
                </a:path>
                <a:path w="1360170" h="1569085">
                  <a:moveTo>
                    <a:pt x="573261" y="494498"/>
                  </a:moveTo>
                  <a:lnTo>
                    <a:pt x="573261" y="496458"/>
                  </a:lnTo>
                  <a:lnTo>
                    <a:pt x="573654" y="500954"/>
                  </a:lnTo>
                  <a:lnTo>
                    <a:pt x="574625" y="510181"/>
                  </a:lnTo>
                  <a:lnTo>
                    <a:pt x="578772" y="512925"/>
                  </a:lnTo>
                  <a:lnTo>
                    <a:pt x="579165" y="513317"/>
                  </a:lnTo>
                </a:path>
                <a:path w="1360170" h="1569085">
                  <a:moveTo>
                    <a:pt x="579743" y="427037"/>
                  </a:moveTo>
                  <a:lnTo>
                    <a:pt x="579743" y="427037"/>
                  </a:lnTo>
                  <a:lnTo>
                    <a:pt x="579559" y="444314"/>
                  </a:lnTo>
                </a:path>
                <a:path w="1360170" h="1569085">
                  <a:moveTo>
                    <a:pt x="579743" y="427037"/>
                  </a:moveTo>
                  <a:lnTo>
                    <a:pt x="578562" y="426462"/>
                  </a:lnTo>
                  <a:lnTo>
                    <a:pt x="577591" y="426462"/>
                  </a:lnTo>
                  <a:lnTo>
                    <a:pt x="577197" y="426070"/>
                  </a:lnTo>
                  <a:lnTo>
                    <a:pt x="576410" y="425860"/>
                  </a:lnTo>
                  <a:lnTo>
                    <a:pt x="576016" y="425468"/>
                  </a:lnTo>
                  <a:lnTo>
                    <a:pt x="575623" y="425468"/>
                  </a:lnTo>
                </a:path>
                <a:path w="1360170" h="1569085">
                  <a:moveTo>
                    <a:pt x="576594" y="867822"/>
                  </a:moveTo>
                  <a:lnTo>
                    <a:pt x="576594" y="867822"/>
                  </a:lnTo>
                  <a:lnTo>
                    <a:pt x="574442" y="1239970"/>
                  </a:lnTo>
                </a:path>
                <a:path w="1360170" h="1569085">
                  <a:moveTo>
                    <a:pt x="574442" y="798793"/>
                  </a:moveTo>
                  <a:lnTo>
                    <a:pt x="573261" y="799394"/>
                  </a:lnTo>
                  <a:lnTo>
                    <a:pt x="569091" y="804585"/>
                  </a:lnTo>
                  <a:lnTo>
                    <a:pt x="566471" y="813417"/>
                  </a:lnTo>
                  <a:lnTo>
                    <a:pt x="565179" y="822837"/>
                  </a:lnTo>
                  <a:lnTo>
                    <a:pt x="564994" y="829792"/>
                  </a:lnTo>
                  <a:lnTo>
                    <a:pt x="564994" y="835464"/>
                  </a:lnTo>
                  <a:lnTo>
                    <a:pt x="568721" y="855851"/>
                  </a:lnTo>
                  <a:lnTo>
                    <a:pt x="570295" y="860164"/>
                  </a:lnTo>
                  <a:lnTo>
                    <a:pt x="571686" y="863692"/>
                  </a:lnTo>
                  <a:lnTo>
                    <a:pt x="575019" y="866829"/>
                  </a:lnTo>
                  <a:lnTo>
                    <a:pt x="575623" y="867221"/>
                  </a:lnTo>
                  <a:lnTo>
                    <a:pt x="576410" y="867822"/>
                  </a:lnTo>
                  <a:lnTo>
                    <a:pt x="576594" y="867822"/>
                  </a:lnTo>
                </a:path>
                <a:path w="1360170" h="1569085">
                  <a:moveTo>
                    <a:pt x="579165" y="513317"/>
                  </a:moveTo>
                  <a:lnTo>
                    <a:pt x="579165" y="513317"/>
                  </a:lnTo>
                  <a:lnTo>
                    <a:pt x="577197" y="799185"/>
                  </a:lnTo>
                </a:path>
                <a:path w="1360170" h="1569085">
                  <a:moveTo>
                    <a:pt x="579165" y="513317"/>
                  </a:moveTo>
                  <a:lnTo>
                    <a:pt x="579165" y="513317"/>
                  </a:lnTo>
                  <a:lnTo>
                    <a:pt x="577591" y="513317"/>
                  </a:lnTo>
                </a:path>
                <a:path w="1360170" h="1569085">
                  <a:moveTo>
                    <a:pt x="579743" y="427037"/>
                  </a:moveTo>
                  <a:lnTo>
                    <a:pt x="579743" y="427037"/>
                  </a:lnTo>
                  <a:lnTo>
                    <a:pt x="577985" y="427037"/>
                  </a:lnTo>
                </a:path>
                <a:path w="1360170" h="1569085">
                  <a:moveTo>
                    <a:pt x="574442" y="1239970"/>
                  </a:moveTo>
                  <a:lnTo>
                    <a:pt x="574442" y="1239970"/>
                  </a:lnTo>
                  <a:lnTo>
                    <a:pt x="572474" y="1239970"/>
                  </a:lnTo>
                </a:path>
                <a:path w="1360170" h="1569085">
                  <a:moveTo>
                    <a:pt x="576594" y="867822"/>
                  </a:moveTo>
                  <a:lnTo>
                    <a:pt x="576594" y="867822"/>
                  </a:lnTo>
                  <a:lnTo>
                    <a:pt x="575019" y="868214"/>
                  </a:lnTo>
                </a:path>
                <a:path w="1360170" h="1569085">
                  <a:moveTo>
                    <a:pt x="577197" y="799185"/>
                  </a:moveTo>
                  <a:lnTo>
                    <a:pt x="577197" y="799185"/>
                  </a:lnTo>
                  <a:lnTo>
                    <a:pt x="575623" y="799185"/>
                  </a:lnTo>
                </a:path>
                <a:path w="1360170" h="1569085">
                  <a:moveTo>
                    <a:pt x="1204972" y="396273"/>
                  </a:moveTo>
                  <a:lnTo>
                    <a:pt x="1204972" y="396273"/>
                  </a:lnTo>
                  <a:lnTo>
                    <a:pt x="1202820" y="768421"/>
                  </a:lnTo>
                </a:path>
                <a:path w="1360170" h="1569085">
                  <a:moveTo>
                    <a:pt x="1200065" y="768029"/>
                  </a:moveTo>
                  <a:lnTo>
                    <a:pt x="1199278" y="768421"/>
                  </a:lnTo>
                  <a:lnTo>
                    <a:pt x="1194699" y="773359"/>
                  </a:lnTo>
                  <a:lnTo>
                    <a:pt x="1191972" y="781499"/>
                  </a:lnTo>
                  <a:lnTo>
                    <a:pt x="1190727" y="790302"/>
                  </a:lnTo>
                  <a:lnTo>
                    <a:pt x="1190591" y="797224"/>
                  </a:lnTo>
                  <a:lnTo>
                    <a:pt x="1190591" y="797826"/>
                  </a:lnTo>
                  <a:lnTo>
                    <a:pt x="1190591" y="799786"/>
                  </a:lnTo>
                  <a:lnTo>
                    <a:pt x="1201823" y="837032"/>
                  </a:lnTo>
                  <a:lnTo>
                    <a:pt x="1202217" y="837424"/>
                  </a:lnTo>
                  <a:lnTo>
                    <a:pt x="1199671" y="1209180"/>
                  </a:lnTo>
                </a:path>
                <a:path w="1360170" h="1569085">
                  <a:moveTo>
                    <a:pt x="1204972" y="396273"/>
                  </a:moveTo>
                  <a:lnTo>
                    <a:pt x="1204395" y="396273"/>
                  </a:lnTo>
                  <a:lnTo>
                    <a:pt x="1203791" y="396064"/>
                  </a:lnTo>
                  <a:lnTo>
                    <a:pt x="1201823" y="394887"/>
                  </a:lnTo>
                  <a:lnTo>
                    <a:pt x="1198884" y="394312"/>
                  </a:lnTo>
                  <a:lnTo>
                    <a:pt x="1196916" y="393528"/>
                  </a:lnTo>
                  <a:lnTo>
                    <a:pt x="1195525" y="393528"/>
                  </a:lnTo>
                  <a:lnTo>
                    <a:pt x="1193347" y="392535"/>
                  </a:lnTo>
                  <a:lnTo>
                    <a:pt x="1190801" y="392352"/>
                  </a:lnTo>
                  <a:lnTo>
                    <a:pt x="1188230" y="392143"/>
                  </a:lnTo>
                  <a:lnTo>
                    <a:pt x="1187049" y="392143"/>
                  </a:lnTo>
                </a:path>
                <a:path w="1360170" h="1569085">
                  <a:moveTo>
                    <a:pt x="1203398" y="396273"/>
                  </a:moveTo>
                  <a:lnTo>
                    <a:pt x="1202820" y="396273"/>
                  </a:lnTo>
                  <a:lnTo>
                    <a:pt x="1202217" y="396064"/>
                  </a:lnTo>
                  <a:lnTo>
                    <a:pt x="1200459" y="395097"/>
                  </a:lnTo>
                  <a:lnTo>
                    <a:pt x="1197703" y="394495"/>
                  </a:lnTo>
                  <a:lnTo>
                    <a:pt x="1195919" y="393711"/>
                  </a:lnTo>
                  <a:lnTo>
                    <a:pt x="1195341" y="393711"/>
                  </a:lnTo>
                  <a:lnTo>
                    <a:pt x="1194554" y="393528"/>
                  </a:lnTo>
                  <a:lnTo>
                    <a:pt x="1193950" y="393528"/>
                  </a:lnTo>
                  <a:lnTo>
                    <a:pt x="1193347" y="393136"/>
                  </a:lnTo>
                  <a:lnTo>
                    <a:pt x="1192376" y="393136"/>
                  </a:lnTo>
                  <a:lnTo>
                    <a:pt x="1192166" y="392927"/>
                  </a:lnTo>
                  <a:lnTo>
                    <a:pt x="1190801" y="392927"/>
                  </a:lnTo>
                  <a:lnTo>
                    <a:pt x="1189804" y="392535"/>
                  </a:lnTo>
                  <a:lnTo>
                    <a:pt x="1188046" y="392535"/>
                  </a:lnTo>
                  <a:lnTo>
                    <a:pt x="1187442" y="392143"/>
                  </a:lnTo>
                  <a:lnTo>
                    <a:pt x="1187049" y="392143"/>
                  </a:lnTo>
                </a:path>
                <a:path w="1360170" h="1569085">
                  <a:moveTo>
                    <a:pt x="1204972" y="396273"/>
                  </a:moveTo>
                  <a:lnTo>
                    <a:pt x="1204972" y="396273"/>
                  </a:lnTo>
                  <a:lnTo>
                    <a:pt x="1203398" y="396273"/>
                  </a:lnTo>
                </a:path>
                <a:path w="1360170" h="1569085">
                  <a:moveTo>
                    <a:pt x="1199671" y="1209180"/>
                  </a:moveTo>
                  <a:lnTo>
                    <a:pt x="1199671" y="1209180"/>
                  </a:lnTo>
                  <a:lnTo>
                    <a:pt x="1198097" y="1209389"/>
                  </a:lnTo>
                </a:path>
                <a:path w="1360170" h="1569085">
                  <a:moveTo>
                    <a:pt x="1199068" y="768029"/>
                  </a:moveTo>
                  <a:lnTo>
                    <a:pt x="1198490" y="768029"/>
                  </a:lnTo>
                  <a:lnTo>
                    <a:pt x="1197703" y="768421"/>
                  </a:lnTo>
                  <a:lnTo>
                    <a:pt x="1193041" y="773438"/>
                  </a:lnTo>
                  <a:lnTo>
                    <a:pt x="1190280" y="782136"/>
                  </a:lnTo>
                  <a:lnTo>
                    <a:pt x="1188961" y="791570"/>
                  </a:lnTo>
                  <a:lnTo>
                    <a:pt x="1188623" y="798793"/>
                  </a:lnTo>
                  <a:lnTo>
                    <a:pt x="1188623" y="802530"/>
                  </a:lnTo>
                  <a:lnTo>
                    <a:pt x="1200065" y="837032"/>
                  </a:lnTo>
                  <a:lnTo>
                    <a:pt x="1200642" y="837424"/>
                  </a:lnTo>
                </a:path>
                <a:path w="1360170" h="1569085">
                  <a:moveTo>
                    <a:pt x="1202217" y="837424"/>
                  </a:moveTo>
                  <a:lnTo>
                    <a:pt x="1202217" y="837424"/>
                  </a:lnTo>
                  <a:lnTo>
                    <a:pt x="1200642" y="837424"/>
                  </a:lnTo>
                </a:path>
                <a:path w="1360170" h="1569085">
                  <a:moveTo>
                    <a:pt x="1200852" y="768421"/>
                  </a:moveTo>
                  <a:lnTo>
                    <a:pt x="1200249" y="768421"/>
                  </a:lnTo>
                  <a:lnTo>
                    <a:pt x="1199671" y="768029"/>
                  </a:lnTo>
                  <a:lnTo>
                    <a:pt x="1199068" y="768029"/>
                  </a:lnTo>
                </a:path>
                <a:path w="1360170" h="1569085">
                  <a:moveTo>
                    <a:pt x="1202820" y="768421"/>
                  </a:moveTo>
                  <a:lnTo>
                    <a:pt x="1202820" y="768421"/>
                  </a:lnTo>
                  <a:lnTo>
                    <a:pt x="1200852" y="768421"/>
                  </a:lnTo>
                </a:path>
                <a:path w="1360170" h="1569085">
                  <a:moveTo>
                    <a:pt x="1203398" y="396273"/>
                  </a:moveTo>
                  <a:lnTo>
                    <a:pt x="1203398" y="396273"/>
                  </a:lnTo>
                  <a:lnTo>
                    <a:pt x="1200852" y="768421"/>
                  </a:lnTo>
                </a:path>
                <a:path w="1360170" h="1569085">
                  <a:moveTo>
                    <a:pt x="1200642" y="837424"/>
                  </a:moveTo>
                  <a:lnTo>
                    <a:pt x="1200642" y="837424"/>
                  </a:lnTo>
                  <a:lnTo>
                    <a:pt x="1198097" y="1209389"/>
                  </a:lnTo>
                </a:path>
                <a:path w="1360170" h="1569085">
                  <a:moveTo>
                    <a:pt x="1199278" y="1211742"/>
                  </a:moveTo>
                  <a:lnTo>
                    <a:pt x="1198674" y="1212317"/>
                  </a:lnTo>
                  <a:lnTo>
                    <a:pt x="1198097" y="1214669"/>
                  </a:lnTo>
                  <a:lnTo>
                    <a:pt x="1197493" y="1218015"/>
                  </a:lnTo>
                  <a:lnTo>
                    <a:pt x="1199068" y="1220158"/>
                  </a:lnTo>
                  <a:lnTo>
                    <a:pt x="1199671" y="1220759"/>
                  </a:lnTo>
                </a:path>
                <a:path w="1360170" h="1569085">
                  <a:moveTo>
                    <a:pt x="1212268" y="1215453"/>
                  </a:moveTo>
                  <a:lnTo>
                    <a:pt x="1212268" y="1216629"/>
                  </a:lnTo>
                  <a:lnTo>
                    <a:pt x="1211874" y="1216629"/>
                  </a:lnTo>
                  <a:lnTo>
                    <a:pt x="1211874" y="1217021"/>
                  </a:lnTo>
                  <a:lnTo>
                    <a:pt x="1211664" y="1217231"/>
                  </a:lnTo>
                  <a:lnTo>
                    <a:pt x="1211664" y="1217623"/>
                  </a:lnTo>
                  <a:lnTo>
                    <a:pt x="1211271" y="1217623"/>
                  </a:lnTo>
                  <a:lnTo>
                    <a:pt x="1211271" y="1218015"/>
                  </a:lnTo>
                  <a:lnTo>
                    <a:pt x="1211087" y="1218198"/>
                  </a:lnTo>
                  <a:lnTo>
                    <a:pt x="1210693" y="1218198"/>
                  </a:lnTo>
                  <a:lnTo>
                    <a:pt x="1210693" y="1218590"/>
                  </a:lnTo>
                  <a:lnTo>
                    <a:pt x="1210300" y="1218590"/>
                  </a:lnTo>
                  <a:lnTo>
                    <a:pt x="1210090" y="1218799"/>
                  </a:lnTo>
                  <a:lnTo>
                    <a:pt x="1209696" y="1218799"/>
                  </a:lnTo>
                  <a:lnTo>
                    <a:pt x="1209512" y="1219191"/>
                  </a:lnTo>
                  <a:lnTo>
                    <a:pt x="1209119" y="1219191"/>
                  </a:lnTo>
                  <a:lnTo>
                    <a:pt x="1208515" y="1219583"/>
                  </a:lnTo>
                  <a:lnTo>
                    <a:pt x="1208121" y="1219766"/>
                  </a:lnTo>
                  <a:lnTo>
                    <a:pt x="1206941" y="1219766"/>
                  </a:lnTo>
                  <a:lnTo>
                    <a:pt x="1206363" y="1220158"/>
                  </a:lnTo>
                  <a:lnTo>
                    <a:pt x="1205576" y="1220158"/>
                  </a:lnTo>
                  <a:lnTo>
                    <a:pt x="1204972" y="1220367"/>
                  </a:lnTo>
                  <a:lnTo>
                    <a:pt x="1201246" y="1220367"/>
                  </a:lnTo>
                  <a:lnTo>
                    <a:pt x="1199671" y="1220759"/>
                  </a:lnTo>
                </a:path>
                <a:path w="1360170" h="1569085">
                  <a:moveTo>
                    <a:pt x="1207544" y="1216446"/>
                  </a:moveTo>
                  <a:lnTo>
                    <a:pt x="1209119" y="1216054"/>
                  </a:lnTo>
                  <a:lnTo>
                    <a:pt x="1210693" y="1214878"/>
                  </a:lnTo>
                  <a:lnTo>
                    <a:pt x="1211664" y="1213493"/>
                  </a:lnTo>
                </a:path>
                <a:path w="1360170" h="1569085">
                  <a:moveTo>
                    <a:pt x="1212268" y="1215453"/>
                  </a:moveTo>
                  <a:lnTo>
                    <a:pt x="1212268" y="1214486"/>
                  </a:lnTo>
                  <a:lnTo>
                    <a:pt x="1211874" y="1214486"/>
                  </a:lnTo>
                  <a:lnTo>
                    <a:pt x="1211874" y="1214094"/>
                  </a:lnTo>
                  <a:lnTo>
                    <a:pt x="1211664" y="1213885"/>
                  </a:lnTo>
                  <a:lnTo>
                    <a:pt x="1211664" y="1213493"/>
                  </a:lnTo>
                  <a:lnTo>
                    <a:pt x="1211271" y="1213493"/>
                  </a:lnTo>
                  <a:lnTo>
                    <a:pt x="1211271" y="1213310"/>
                  </a:lnTo>
                  <a:lnTo>
                    <a:pt x="1211087" y="1212918"/>
                  </a:lnTo>
                  <a:lnTo>
                    <a:pt x="1210693" y="1212918"/>
                  </a:lnTo>
                  <a:lnTo>
                    <a:pt x="1210300" y="1212526"/>
                  </a:lnTo>
                  <a:lnTo>
                    <a:pt x="1210090" y="1212526"/>
                  </a:lnTo>
                  <a:lnTo>
                    <a:pt x="1209696" y="1212317"/>
                  </a:lnTo>
                  <a:lnTo>
                    <a:pt x="1209512" y="1212317"/>
                  </a:lnTo>
                  <a:lnTo>
                    <a:pt x="1209119" y="1211925"/>
                  </a:lnTo>
                  <a:lnTo>
                    <a:pt x="1208515" y="1211925"/>
                  </a:lnTo>
                  <a:lnTo>
                    <a:pt x="1208121" y="1211742"/>
                  </a:lnTo>
                  <a:lnTo>
                    <a:pt x="1207544" y="1211742"/>
                  </a:lnTo>
                  <a:lnTo>
                    <a:pt x="1205970" y="1211742"/>
                  </a:lnTo>
                  <a:lnTo>
                    <a:pt x="1204395" y="1211742"/>
                  </a:lnTo>
                  <a:lnTo>
                    <a:pt x="1202820" y="1211742"/>
                  </a:lnTo>
                  <a:lnTo>
                    <a:pt x="1199671" y="1211742"/>
                  </a:lnTo>
                </a:path>
                <a:path w="1360170" h="1569085">
                  <a:moveTo>
                    <a:pt x="592156" y="1250556"/>
                  </a:moveTo>
                  <a:lnTo>
                    <a:pt x="592156" y="1250556"/>
                  </a:lnTo>
                  <a:lnTo>
                    <a:pt x="1199671" y="1220759"/>
                  </a:lnTo>
                </a:path>
                <a:path w="1360170" h="1569085">
                  <a:moveTo>
                    <a:pt x="1206547" y="1214094"/>
                  </a:moveTo>
                  <a:lnTo>
                    <a:pt x="1208121" y="1212918"/>
                  </a:lnTo>
                  <a:lnTo>
                    <a:pt x="1208725" y="1211925"/>
                  </a:lnTo>
                </a:path>
                <a:path w="1360170" h="1569085">
                  <a:moveTo>
                    <a:pt x="592339" y="1241539"/>
                  </a:moveTo>
                  <a:lnTo>
                    <a:pt x="592339" y="1241539"/>
                  </a:lnTo>
                  <a:lnTo>
                    <a:pt x="1199671" y="1211742"/>
                  </a:lnTo>
                </a:path>
                <a:path w="1360170" h="1569085">
                  <a:moveTo>
                    <a:pt x="592339" y="1241539"/>
                  </a:moveTo>
                  <a:lnTo>
                    <a:pt x="592339" y="1241539"/>
                  </a:lnTo>
                  <a:lnTo>
                    <a:pt x="592156" y="1250556"/>
                  </a:lnTo>
                </a:path>
                <a:path w="1360170" h="1569085">
                  <a:moveTo>
                    <a:pt x="1213449" y="369403"/>
                  </a:moveTo>
                  <a:lnTo>
                    <a:pt x="1215023" y="369011"/>
                  </a:lnTo>
                  <a:lnTo>
                    <a:pt x="1216598" y="368018"/>
                  </a:lnTo>
                  <a:lnTo>
                    <a:pt x="1217569" y="366842"/>
                  </a:lnTo>
                </a:path>
                <a:path w="1360170" h="1569085">
                  <a:moveTo>
                    <a:pt x="1204789" y="364306"/>
                  </a:moveTo>
                  <a:lnTo>
                    <a:pt x="1204395" y="364881"/>
                  </a:lnTo>
                  <a:lnTo>
                    <a:pt x="1203791" y="367626"/>
                  </a:lnTo>
                  <a:lnTo>
                    <a:pt x="1203004" y="370187"/>
                  </a:lnTo>
                  <a:lnTo>
                    <a:pt x="1204789" y="372723"/>
                  </a:lnTo>
                  <a:lnTo>
                    <a:pt x="1205366" y="373324"/>
                  </a:lnTo>
                </a:path>
                <a:path w="1360170" h="1569085">
                  <a:moveTo>
                    <a:pt x="1217962" y="368018"/>
                  </a:moveTo>
                  <a:lnTo>
                    <a:pt x="1217962" y="367443"/>
                  </a:lnTo>
                  <a:lnTo>
                    <a:pt x="1217569" y="367051"/>
                  </a:lnTo>
                  <a:lnTo>
                    <a:pt x="1217569" y="366842"/>
                  </a:lnTo>
                  <a:lnTo>
                    <a:pt x="1217385" y="366450"/>
                  </a:lnTo>
                  <a:lnTo>
                    <a:pt x="1217385" y="366267"/>
                  </a:lnTo>
                  <a:lnTo>
                    <a:pt x="1216991" y="366267"/>
                  </a:lnTo>
                  <a:lnTo>
                    <a:pt x="1216991" y="365875"/>
                  </a:lnTo>
                  <a:lnTo>
                    <a:pt x="1216598" y="365875"/>
                  </a:lnTo>
                  <a:lnTo>
                    <a:pt x="1216598" y="365483"/>
                  </a:lnTo>
                  <a:lnTo>
                    <a:pt x="1216388" y="365483"/>
                  </a:lnTo>
                  <a:lnTo>
                    <a:pt x="1216388" y="365273"/>
                  </a:lnTo>
                  <a:lnTo>
                    <a:pt x="1215811" y="365273"/>
                  </a:lnTo>
                  <a:lnTo>
                    <a:pt x="1215417" y="364881"/>
                  </a:lnTo>
                  <a:lnTo>
                    <a:pt x="1215023" y="364881"/>
                  </a:lnTo>
                  <a:lnTo>
                    <a:pt x="1214813" y="364698"/>
                  </a:lnTo>
                  <a:lnTo>
                    <a:pt x="1213842" y="364698"/>
                  </a:lnTo>
                  <a:lnTo>
                    <a:pt x="1213449" y="364306"/>
                  </a:lnTo>
                  <a:lnTo>
                    <a:pt x="1212661" y="364306"/>
                  </a:lnTo>
                  <a:lnTo>
                    <a:pt x="1211874" y="364306"/>
                  </a:lnTo>
                  <a:lnTo>
                    <a:pt x="1211087" y="364306"/>
                  </a:lnTo>
                  <a:lnTo>
                    <a:pt x="1210693" y="364306"/>
                  </a:lnTo>
                  <a:lnTo>
                    <a:pt x="1210090" y="363914"/>
                  </a:lnTo>
                  <a:lnTo>
                    <a:pt x="1209696" y="364306"/>
                  </a:lnTo>
                  <a:lnTo>
                    <a:pt x="1205366" y="364306"/>
                  </a:lnTo>
                </a:path>
                <a:path w="1360170" h="1569085">
                  <a:moveTo>
                    <a:pt x="1217962" y="368018"/>
                  </a:moveTo>
                  <a:lnTo>
                    <a:pt x="1217962" y="369011"/>
                  </a:lnTo>
                  <a:lnTo>
                    <a:pt x="1217569" y="369403"/>
                  </a:lnTo>
                  <a:lnTo>
                    <a:pt x="1217569" y="369586"/>
                  </a:lnTo>
                  <a:lnTo>
                    <a:pt x="1217385" y="369978"/>
                  </a:lnTo>
                  <a:lnTo>
                    <a:pt x="1217385" y="370187"/>
                  </a:lnTo>
                  <a:lnTo>
                    <a:pt x="1216991" y="370187"/>
                  </a:lnTo>
                  <a:lnTo>
                    <a:pt x="1216598" y="370579"/>
                  </a:lnTo>
                  <a:lnTo>
                    <a:pt x="1216598" y="370971"/>
                  </a:lnTo>
                  <a:lnTo>
                    <a:pt x="1216388" y="370971"/>
                  </a:lnTo>
                  <a:lnTo>
                    <a:pt x="1215811" y="371546"/>
                  </a:lnTo>
                  <a:lnTo>
                    <a:pt x="1215417" y="371546"/>
                  </a:lnTo>
                  <a:lnTo>
                    <a:pt x="1214813" y="372148"/>
                  </a:lnTo>
                  <a:lnTo>
                    <a:pt x="1213842" y="372148"/>
                  </a:lnTo>
                  <a:lnTo>
                    <a:pt x="1213842" y="372540"/>
                  </a:lnTo>
                  <a:lnTo>
                    <a:pt x="1213449" y="372540"/>
                  </a:lnTo>
                  <a:lnTo>
                    <a:pt x="1212268" y="372540"/>
                  </a:lnTo>
                  <a:lnTo>
                    <a:pt x="1213239" y="372932"/>
                  </a:lnTo>
                  <a:lnTo>
                    <a:pt x="1211271" y="372723"/>
                  </a:lnTo>
                  <a:lnTo>
                    <a:pt x="1210300" y="373115"/>
                  </a:lnTo>
                  <a:lnTo>
                    <a:pt x="1208121" y="373115"/>
                  </a:lnTo>
                  <a:lnTo>
                    <a:pt x="1206941" y="373324"/>
                  </a:lnTo>
                  <a:lnTo>
                    <a:pt x="1205366" y="373324"/>
                  </a:lnTo>
                </a:path>
                <a:path w="1360170" h="1569085">
                  <a:moveTo>
                    <a:pt x="537230" y="397240"/>
                  </a:moveTo>
                  <a:lnTo>
                    <a:pt x="537020" y="396848"/>
                  </a:lnTo>
                  <a:lnTo>
                    <a:pt x="536233" y="397632"/>
                  </a:lnTo>
                  <a:lnTo>
                    <a:pt x="536049" y="398416"/>
                  </a:lnTo>
                  <a:lnTo>
                    <a:pt x="535655" y="399984"/>
                  </a:lnTo>
                  <a:lnTo>
                    <a:pt x="535655" y="400977"/>
                  </a:lnTo>
                </a:path>
                <a:path w="1360170" h="1569085">
                  <a:moveTo>
                    <a:pt x="537230" y="397240"/>
                  </a:moveTo>
                  <a:lnTo>
                    <a:pt x="537230" y="397240"/>
                  </a:lnTo>
                  <a:lnTo>
                    <a:pt x="1205366" y="364306"/>
                  </a:lnTo>
                </a:path>
                <a:path w="1360170" h="1569085">
                  <a:moveTo>
                    <a:pt x="535655" y="400977"/>
                  </a:moveTo>
                  <a:lnTo>
                    <a:pt x="535655" y="402938"/>
                  </a:lnTo>
                  <a:lnTo>
                    <a:pt x="536049" y="404506"/>
                  </a:lnTo>
                  <a:lnTo>
                    <a:pt x="536626" y="405682"/>
                  </a:lnTo>
                  <a:lnTo>
                    <a:pt x="537230" y="406074"/>
                  </a:lnTo>
                </a:path>
                <a:path w="1360170" h="1569085">
                  <a:moveTo>
                    <a:pt x="1205366" y="373324"/>
                  </a:moveTo>
                  <a:lnTo>
                    <a:pt x="1205366" y="373324"/>
                  </a:lnTo>
                  <a:lnTo>
                    <a:pt x="537230" y="406074"/>
                  </a:lnTo>
                </a:path>
                <a:path w="1360170" h="1569085">
                  <a:moveTo>
                    <a:pt x="537230" y="394704"/>
                  </a:moveTo>
                  <a:lnTo>
                    <a:pt x="536626" y="394704"/>
                  </a:lnTo>
                  <a:lnTo>
                    <a:pt x="536049" y="395096"/>
                  </a:lnTo>
                  <a:lnTo>
                    <a:pt x="535445" y="396064"/>
                  </a:lnTo>
                  <a:lnTo>
                    <a:pt x="535052" y="397240"/>
                  </a:lnTo>
                  <a:lnTo>
                    <a:pt x="534658" y="398808"/>
                  </a:lnTo>
                  <a:lnTo>
                    <a:pt x="534658" y="402546"/>
                  </a:lnTo>
                  <a:lnTo>
                    <a:pt x="535052" y="404506"/>
                  </a:lnTo>
                  <a:lnTo>
                    <a:pt x="535445" y="405682"/>
                  </a:lnTo>
                  <a:lnTo>
                    <a:pt x="536049" y="407250"/>
                  </a:lnTo>
                  <a:lnTo>
                    <a:pt x="536626" y="408218"/>
                  </a:lnTo>
                  <a:lnTo>
                    <a:pt x="537020" y="408610"/>
                  </a:lnTo>
                </a:path>
                <a:path w="1360170" h="1569085">
                  <a:moveTo>
                    <a:pt x="537230" y="406074"/>
                  </a:moveTo>
                  <a:lnTo>
                    <a:pt x="537230" y="406074"/>
                  </a:lnTo>
                  <a:lnTo>
                    <a:pt x="537020" y="408610"/>
                  </a:lnTo>
                </a:path>
                <a:path w="1360170" h="1569085">
                  <a:moveTo>
                    <a:pt x="537230" y="394704"/>
                  </a:moveTo>
                  <a:lnTo>
                    <a:pt x="537230" y="394704"/>
                  </a:lnTo>
                  <a:lnTo>
                    <a:pt x="537230" y="397240"/>
                  </a:lnTo>
                </a:path>
                <a:path w="1360170" h="1569085">
                  <a:moveTo>
                    <a:pt x="538804" y="392927"/>
                  </a:moveTo>
                  <a:lnTo>
                    <a:pt x="538804" y="392927"/>
                  </a:lnTo>
                  <a:lnTo>
                    <a:pt x="538201" y="392927"/>
                  </a:lnTo>
                </a:path>
                <a:path w="1360170" h="1569085">
                  <a:moveTo>
                    <a:pt x="538804" y="392927"/>
                  </a:moveTo>
                  <a:lnTo>
                    <a:pt x="537623" y="393711"/>
                  </a:lnTo>
                  <a:lnTo>
                    <a:pt x="537230" y="394704"/>
                  </a:lnTo>
                </a:path>
                <a:path w="1360170" h="1569085">
                  <a:moveTo>
                    <a:pt x="538804" y="410178"/>
                  </a:moveTo>
                  <a:lnTo>
                    <a:pt x="538594" y="410178"/>
                  </a:lnTo>
                  <a:lnTo>
                    <a:pt x="538201" y="410178"/>
                  </a:lnTo>
                  <a:lnTo>
                    <a:pt x="538201" y="409786"/>
                  </a:lnTo>
                </a:path>
                <a:path w="1360170" h="1569085">
                  <a:moveTo>
                    <a:pt x="537020" y="408610"/>
                  </a:moveTo>
                  <a:lnTo>
                    <a:pt x="537807" y="409786"/>
                  </a:lnTo>
                  <a:lnTo>
                    <a:pt x="538201" y="410178"/>
                  </a:lnTo>
                </a:path>
                <a:path w="1360170" h="1569085">
                  <a:moveTo>
                    <a:pt x="552004" y="392143"/>
                  </a:moveTo>
                  <a:lnTo>
                    <a:pt x="552004" y="392143"/>
                  </a:lnTo>
                  <a:lnTo>
                    <a:pt x="551401" y="392143"/>
                  </a:lnTo>
                </a:path>
                <a:path w="1360170" h="1569085">
                  <a:moveTo>
                    <a:pt x="552004" y="392143"/>
                  </a:moveTo>
                  <a:lnTo>
                    <a:pt x="552004" y="392143"/>
                  </a:lnTo>
                  <a:lnTo>
                    <a:pt x="538804" y="392927"/>
                  </a:lnTo>
                </a:path>
                <a:path w="1360170" h="1569085">
                  <a:moveTo>
                    <a:pt x="551794" y="409394"/>
                  </a:moveTo>
                  <a:lnTo>
                    <a:pt x="551794" y="409394"/>
                  </a:lnTo>
                  <a:lnTo>
                    <a:pt x="538804" y="410178"/>
                  </a:lnTo>
                </a:path>
                <a:path w="1360170" h="1569085">
                  <a:moveTo>
                    <a:pt x="552004" y="392143"/>
                  </a:moveTo>
                  <a:lnTo>
                    <a:pt x="552398" y="392143"/>
                  </a:lnTo>
                  <a:lnTo>
                    <a:pt x="552792" y="392143"/>
                  </a:lnTo>
                </a:path>
                <a:path w="1360170" h="1569085">
                  <a:moveTo>
                    <a:pt x="553579" y="393711"/>
                  </a:moveTo>
                  <a:lnTo>
                    <a:pt x="552975" y="392535"/>
                  </a:lnTo>
                  <a:lnTo>
                    <a:pt x="552792" y="392143"/>
                  </a:lnTo>
                </a:path>
                <a:path w="1360170" h="1569085">
                  <a:moveTo>
                    <a:pt x="551794" y="409394"/>
                  </a:moveTo>
                  <a:lnTo>
                    <a:pt x="553369" y="408610"/>
                  </a:lnTo>
                  <a:lnTo>
                    <a:pt x="553579" y="407643"/>
                  </a:lnTo>
                </a:path>
                <a:path w="1360170" h="1569085">
                  <a:moveTo>
                    <a:pt x="553579" y="406074"/>
                  </a:moveTo>
                  <a:lnTo>
                    <a:pt x="553579" y="406074"/>
                  </a:lnTo>
                  <a:lnTo>
                    <a:pt x="553579" y="407643"/>
                  </a:lnTo>
                </a:path>
                <a:path w="1360170" h="1569085">
                  <a:moveTo>
                    <a:pt x="553579" y="393711"/>
                  </a:moveTo>
                  <a:lnTo>
                    <a:pt x="553579" y="393711"/>
                  </a:lnTo>
                  <a:lnTo>
                    <a:pt x="553579" y="395671"/>
                  </a:lnTo>
                </a:path>
                <a:path w="1360170" h="1569085">
                  <a:moveTo>
                    <a:pt x="553579" y="406074"/>
                  </a:moveTo>
                  <a:lnTo>
                    <a:pt x="553579" y="406074"/>
                  </a:lnTo>
                  <a:lnTo>
                    <a:pt x="1205366" y="374108"/>
                  </a:lnTo>
                </a:path>
                <a:path w="1360170" h="1569085">
                  <a:moveTo>
                    <a:pt x="1205366" y="363705"/>
                  </a:moveTo>
                  <a:lnTo>
                    <a:pt x="1205366" y="363705"/>
                  </a:lnTo>
                  <a:lnTo>
                    <a:pt x="1204972" y="363705"/>
                  </a:lnTo>
                </a:path>
                <a:path w="1360170" h="1569085">
                  <a:moveTo>
                    <a:pt x="553579" y="395671"/>
                  </a:moveTo>
                  <a:lnTo>
                    <a:pt x="553579" y="395671"/>
                  </a:lnTo>
                  <a:lnTo>
                    <a:pt x="1205366" y="363705"/>
                  </a:lnTo>
                </a:path>
                <a:path w="1360170" h="1569085">
                  <a:moveTo>
                    <a:pt x="1218960" y="368018"/>
                  </a:moveTo>
                  <a:lnTo>
                    <a:pt x="1218960" y="368410"/>
                  </a:lnTo>
                  <a:lnTo>
                    <a:pt x="1218960" y="369194"/>
                  </a:lnTo>
                  <a:lnTo>
                    <a:pt x="1218566" y="369978"/>
                  </a:lnTo>
                  <a:lnTo>
                    <a:pt x="1217962" y="370579"/>
                  </a:lnTo>
                  <a:lnTo>
                    <a:pt x="1217962" y="370971"/>
                  </a:lnTo>
                  <a:lnTo>
                    <a:pt x="1217569" y="370971"/>
                  </a:lnTo>
                  <a:lnTo>
                    <a:pt x="1217569" y="371154"/>
                  </a:lnTo>
                  <a:lnTo>
                    <a:pt x="1217385" y="371546"/>
                  </a:lnTo>
                  <a:lnTo>
                    <a:pt x="1216991" y="371546"/>
                  </a:lnTo>
                  <a:lnTo>
                    <a:pt x="1216991" y="371756"/>
                  </a:lnTo>
                  <a:lnTo>
                    <a:pt x="1216598" y="371756"/>
                  </a:lnTo>
                  <a:lnTo>
                    <a:pt x="1216388" y="372148"/>
                  </a:lnTo>
                  <a:lnTo>
                    <a:pt x="1215994" y="372148"/>
                  </a:lnTo>
                  <a:lnTo>
                    <a:pt x="1215417" y="372540"/>
                  </a:lnTo>
                  <a:lnTo>
                    <a:pt x="1215023" y="372723"/>
                  </a:lnTo>
                  <a:lnTo>
                    <a:pt x="1214420" y="372723"/>
                  </a:lnTo>
                  <a:lnTo>
                    <a:pt x="1214236" y="373115"/>
                  </a:lnTo>
                  <a:lnTo>
                    <a:pt x="1213449" y="373115"/>
                  </a:lnTo>
                  <a:lnTo>
                    <a:pt x="1212661" y="373324"/>
                  </a:lnTo>
                  <a:lnTo>
                    <a:pt x="1211664" y="373324"/>
                  </a:lnTo>
                  <a:lnTo>
                    <a:pt x="1211087" y="373716"/>
                  </a:lnTo>
                  <a:lnTo>
                    <a:pt x="1208515" y="373716"/>
                  </a:lnTo>
                  <a:lnTo>
                    <a:pt x="1206941" y="374108"/>
                  </a:lnTo>
                  <a:lnTo>
                    <a:pt x="1205366" y="374108"/>
                  </a:lnTo>
                </a:path>
                <a:path w="1360170" h="1569085">
                  <a:moveTo>
                    <a:pt x="1218960" y="368018"/>
                  </a:moveTo>
                  <a:lnTo>
                    <a:pt x="1218960" y="366842"/>
                  </a:lnTo>
                  <a:lnTo>
                    <a:pt x="1218172" y="366267"/>
                  </a:lnTo>
                  <a:lnTo>
                    <a:pt x="1218172" y="365875"/>
                  </a:lnTo>
                  <a:lnTo>
                    <a:pt x="1217569" y="365273"/>
                  </a:lnTo>
                  <a:lnTo>
                    <a:pt x="1217385" y="365273"/>
                  </a:lnTo>
                  <a:lnTo>
                    <a:pt x="1216991" y="364881"/>
                  </a:lnTo>
                  <a:lnTo>
                    <a:pt x="1216598" y="364698"/>
                  </a:lnTo>
                  <a:lnTo>
                    <a:pt x="1216388" y="364306"/>
                  </a:lnTo>
                  <a:lnTo>
                    <a:pt x="1215811" y="364306"/>
                  </a:lnTo>
                  <a:lnTo>
                    <a:pt x="1215417" y="363914"/>
                  </a:lnTo>
                  <a:lnTo>
                    <a:pt x="1214420" y="363914"/>
                  </a:lnTo>
                  <a:lnTo>
                    <a:pt x="1214236" y="363705"/>
                  </a:lnTo>
                  <a:lnTo>
                    <a:pt x="1212268" y="363705"/>
                  </a:lnTo>
                  <a:lnTo>
                    <a:pt x="1211664" y="363313"/>
                  </a:lnTo>
                  <a:lnTo>
                    <a:pt x="1209119" y="363313"/>
                  </a:lnTo>
                  <a:lnTo>
                    <a:pt x="1208515" y="363705"/>
                  </a:lnTo>
                  <a:lnTo>
                    <a:pt x="1205366" y="363705"/>
                  </a:lnTo>
                </a:path>
                <a:path w="1360170" h="1569085">
                  <a:moveTo>
                    <a:pt x="1215994" y="359994"/>
                  </a:moveTo>
                  <a:lnTo>
                    <a:pt x="1214236" y="359602"/>
                  </a:lnTo>
                  <a:lnTo>
                    <a:pt x="1212661" y="359994"/>
                  </a:lnTo>
                  <a:lnTo>
                    <a:pt x="1211087" y="360778"/>
                  </a:lnTo>
                  <a:lnTo>
                    <a:pt x="1209696" y="362137"/>
                  </a:lnTo>
                  <a:lnTo>
                    <a:pt x="1209119" y="363313"/>
                  </a:lnTo>
                </a:path>
                <a:path w="1360170" h="1569085">
                  <a:moveTo>
                    <a:pt x="1203791" y="363313"/>
                  </a:moveTo>
                  <a:lnTo>
                    <a:pt x="1203791" y="363313"/>
                  </a:lnTo>
                  <a:lnTo>
                    <a:pt x="1203791" y="363705"/>
                  </a:lnTo>
                </a:path>
                <a:path w="1360170" h="1569085">
                  <a:moveTo>
                    <a:pt x="1208121" y="1206044"/>
                  </a:moveTo>
                  <a:lnTo>
                    <a:pt x="1206547" y="1205469"/>
                  </a:lnTo>
                  <a:lnTo>
                    <a:pt x="1204972" y="1205469"/>
                  </a:lnTo>
                  <a:lnTo>
                    <a:pt x="1203214" y="1205652"/>
                  </a:lnTo>
                  <a:lnTo>
                    <a:pt x="1200642" y="1208213"/>
                  </a:lnTo>
                  <a:lnTo>
                    <a:pt x="1200249" y="1210173"/>
                  </a:lnTo>
                  <a:lnTo>
                    <a:pt x="1200065" y="1210958"/>
                  </a:lnTo>
                </a:path>
                <a:path w="1360170" h="1569085">
                  <a:moveTo>
                    <a:pt x="1209696" y="1207037"/>
                  </a:moveTo>
                  <a:lnTo>
                    <a:pt x="1208121" y="1206645"/>
                  </a:lnTo>
                  <a:lnTo>
                    <a:pt x="1206363" y="1207037"/>
                  </a:lnTo>
                  <a:lnTo>
                    <a:pt x="1204789" y="1207821"/>
                  </a:lnTo>
                  <a:lnTo>
                    <a:pt x="1203398" y="1209180"/>
                  </a:lnTo>
                  <a:lnTo>
                    <a:pt x="1202820" y="1210748"/>
                  </a:lnTo>
                </a:path>
                <a:path w="1360170" h="1569085">
                  <a:moveTo>
                    <a:pt x="1213239" y="1215453"/>
                  </a:moveTo>
                  <a:lnTo>
                    <a:pt x="1213239" y="1214094"/>
                  </a:lnTo>
                  <a:lnTo>
                    <a:pt x="1212845" y="1213885"/>
                  </a:lnTo>
                  <a:lnTo>
                    <a:pt x="1212845" y="1213493"/>
                  </a:lnTo>
                  <a:lnTo>
                    <a:pt x="1212661" y="1213493"/>
                  </a:lnTo>
                  <a:lnTo>
                    <a:pt x="1212661" y="1213310"/>
                  </a:lnTo>
                  <a:lnTo>
                    <a:pt x="1211874" y="1212526"/>
                  </a:lnTo>
                  <a:lnTo>
                    <a:pt x="1211664" y="1212526"/>
                  </a:lnTo>
                  <a:lnTo>
                    <a:pt x="1211664" y="1212317"/>
                  </a:lnTo>
                  <a:lnTo>
                    <a:pt x="1211271" y="1211925"/>
                  </a:lnTo>
                  <a:lnTo>
                    <a:pt x="1211087" y="1211925"/>
                  </a:lnTo>
                  <a:lnTo>
                    <a:pt x="1210693" y="1211742"/>
                  </a:lnTo>
                  <a:lnTo>
                    <a:pt x="1210090" y="1211742"/>
                  </a:lnTo>
                  <a:lnTo>
                    <a:pt x="1209696" y="1211350"/>
                  </a:lnTo>
                  <a:lnTo>
                    <a:pt x="1209119" y="1211350"/>
                  </a:lnTo>
                  <a:lnTo>
                    <a:pt x="1208725" y="1210958"/>
                  </a:lnTo>
                  <a:lnTo>
                    <a:pt x="1208121" y="1210958"/>
                  </a:lnTo>
                  <a:lnTo>
                    <a:pt x="1206547" y="1210748"/>
                  </a:lnTo>
                  <a:lnTo>
                    <a:pt x="1204972" y="1210565"/>
                  </a:lnTo>
                  <a:lnTo>
                    <a:pt x="1203214" y="1210748"/>
                  </a:lnTo>
                  <a:lnTo>
                    <a:pt x="1201640" y="1210958"/>
                  </a:lnTo>
                  <a:lnTo>
                    <a:pt x="1199671" y="1210958"/>
                  </a:lnTo>
                </a:path>
                <a:path w="1360170" h="1569085">
                  <a:moveTo>
                    <a:pt x="1213239" y="1215453"/>
                  </a:moveTo>
                  <a:lnTo>
                    <a:pt x="1213239" y="1216629"/>
                  </a:lnTo>
                  <a:lnTo>
                    <a:pt x="1212845" y="1217021"/>
                  </a:lnTo>
                  <a:lnTo>
                    <a:pt x="1212845" y="1217231"/>
                  </a:lnTo>
                  <a:lnTo>
                    <a:pt x="1212661" y="1217623"/>
                  </a:lnTo>
                  <a:lnTo>
                    <a:pt x="1212661" y="1218015"/>
                  </a:lnTo>
                  <a:lnTo>
                    <a:pt x="1212268" y="1218198"/>
                  </a:lnTo>
                  <a:lnTo>
                    <a:pt x="1211874" y="1218198"/>
                  </a:lnTo>
                  <a:lnTo>
                    <a:pt x="1211874" y="1218590"/>
                  </a:lnTo>
                  <a:lnTo>
                    <a:pt x="1211664" y="1218799"/>
                  </a:lnTo>
                  <a:lnTo>
                    <a:pt x="1211271" y="1218799"/>
                  </a:lnTo>
                  <a:lnTo>
                    <a:pt x="1210300" y="1219766"/>
                  </a:lnTo>
                  <a:lnTo>
                    <a:pt x="1209696" y="1219766"/>
                  </a:lnTo>
                  <a:lnTo>
                    <a:pt x="1209512" y="1220158"/>
                  </a:lnTo>
                  <a:lnTo>
                    <a:pt x="1208515" y="1220158"/>
                  </a:lnTo>
                  <a:lnTo>
                    <a:pt x="1208515" y="1220367"/>
                  </a:lnTo>
                  <a:lnTo>
                    <a:pt x="1207938" y="1220367"/>
                  </a:lnTo>
                  <a:lnTo>
                    <a:pt x="1207151" y="1220759"/>
                  </a:lnTo>
                  <a:lnTo>
                    <a:pt x="1205970" y="1220759"/>
                  </a:lnTo>
                  <a:lnTo>
                    <a:pt x="1205366" y="1221151"/>
                  </a:lnTo>
                  <a:lnTo>
                    <a:pt x="1201640" y="1221151"/>
                  </a:lnTo>
                  <a:lnTo>
                    <a:pt x="1199671" y="1221334"/>
                  </a:lnTo>
                </a:path>
                <a:path w="1360170" h="1569085">
                  <a:moveTo>
                    <a:pt x="592339" y="1240754"/>
                  </a:moveTo>
                  <a:lnTo>
                    <a:pt x="592339" y="1240754"/>
                  </a:lnTo>
                  <a:lnTo>
                    <a:pt x="592156" y="1240754"/>
                  </a:lnTo>
                </a:path>
                <a:path w="1360170" h="1569085">
                  <a:moveTo>
                    <a:pt x="592339" y="1240754"/>
                  </a:moveTo>
                  <a:lnTo>
                    <a:pt x="592339" y="1240754"/>
                  </a:lnTo>
                  <a:lnTo>
                    <a:pt x="1199671" y="1210958"/>
                  </a:lnTo>
                </a:path>
                <a:path w="1360170" h="1569085">
                  <a:moveTo>
                    <a:pt x="592156" y="1251157"/>
                  </a:moveTo>
                  <a:lnTo>
                    <a:pt x="592156" y="1251157"/>
                  </a:lnTo>
                  <a:lnTo>
                    <a:pt x="1199671" y="1221334"/>
                  </a:lnTo>
                </a:path>
                <a:path w="1360170" h="1569085">
                  <a:moveTo>
                    <a:pt x="590765" y="1242323"/>
                  </a:moveTo>
                  <a:lnTo>
                    <a:pt x="590187" y="1242715"/>
                  </a:lnTo>
                  <a:lnTo>
                    <a:pt x="589584" y="1243891"/>
                  </a:lnTo>
                  <a:lnTo>
                    <a:pt x="589584" y="1247027"/>
                  </a:lnTo>
                  <a:lnTo>
                    <a:pt x="589794" y="1248596"/>
                  </a:lnTo>
                  <a:lnTo>
                    <a:pt x="590581" y="1249380"/>
                  </a:lnTo>
                </a:path>
                <a:path w="1360170" h="1569085">
                  <a:moveTo>
                    <a:pt x="592339" y="1240754"/>
                  </a:moveTo>
                  <a:lnTo>
                    <a:pt x="590765" y="1241539"/>
                  </a:lnTo>
                  <a:lnTo>
                    <a:pt x="590765" y="1242323"/>
                  </a:lnTo>
                </a:path>
                <a:path w="1360170" h="1569085">
                  <a:moveTo>
                    <a:pt x="592339" y="1250948"/>
                  </a:moveTo>
                  <a:lnTo>
                    <a:pt x="592156" y="1250948"/>
                  </a:lnTo>
                  <a:lnTo>
                    <a:pt x="591762" y="1250948"/>
                  </a:lnTo>
                </a:path>
                <a:path w="1360170" h="1569085">
                  <a:moveTo>
                    <a:pt x="590581" y="1249380"/>
                  </a:moveTo>
                  <a:lnTo>
                    <a:pt x="590581" y="1249380"/>
                  </a:lnTo>
                  <a:lnTo>
                    <a:pt x="591368" y="1250948"/>
                  </a:lnTo>
                </a:path>
                <a:path w="1360170" h="1569085">
                  <a:moveTo>
                    <a:pt x="590765" y="1242323"/>
                  </a:moveTo>
                  <a:lnTo>
                    <a:pt x="590765" y="1242323"/>
                  </a:lnTo>
                  <a:lnTo>
                    <a:pt x="590581" y="1249380"/>
                  </a:lnTo>
                </a:path>
                <a:path w="1360170" h="1569085">
                  <a:moveTo>
                    <a:pt x="537020" y="415484"/>
                  </a:moveTo>
                  <a:lnTo>
                    <a:pt x="536233" y="415484"/>
                  </a:lnTo>
                  <a:lnTo>
                    <a:pt x="535655" y="415667"/>
                  </a:lnTo>
                  <a:lnTo>
                    <a:pt x="535445" y="416660"/>
                  </a:lnTo>
                  <a:lnTo>
                    <a:pt x="535052" y="418019"/>
                  </a:lnTo>
                  <a:lnTo>
                    <a:pt x="534658" y="419587"/>
                  </a:lnTo>
                  <a:lnTo>
                    <a:pt x="534658" y="423325"/>
                  </a:lnTo>
                  <a:lnTo>
                    <a:pt x="535052" y="424893"/>
                  </a:lnTo>
                  <a:lnTo>
                    <a:pt x="535445" y="426462"/>
                  </a:lnTo>
                  <a:lnTo>
                    <a:pt x="535655" y="427638"/>
                  </a:lnTo>
                  <a:lnTo>
                    <a:pt x="536233" y="428605"/>
                  </a:lnTo>
                  <a:lnTo>
                    <a:pt x="537020" y="429206"/>
                  </a:lnTo>
                </a:path>
                <a:path w="1360170" h="1569085">
                  <a:moveTo>
                    <a:pt x="538804" y="430774"/>
                  </a:moveTo>
                  <a:lnTo>
                    <a:pt x="538594" y="430774"/>
                  </a:lnTo>
                  <a:lnTo>
                    <a:pt x="538201" y="430774"/>
                  </a:lnTo>
                  <a:lnTo>
                    <a:pt x="538201" y="430565"/>
                  </a:lnTo>
                </a:path>
                <a:path w="1360170" h="1569085">
                  <a:moveTo>
                    <a:pt x="537020" y="429206"/>
                  </a:moveTo>
                  <a:lnTo>
                    <a:pt x="537623" y="430565"/>
                  </a:lnTo>
                  <a:lnTo>
                    <a:pt x="537807" y="430774"/>
                  </a:lnTo>
                </a:path>
                <a:path w="1360170" h="1569085">
                  <a:moveTo>
                    <a:pt x="537020" y="426645"/>
                  </a:moveTo>
                  <a:lnTo>
                    <a:pt x="537020" y="426645"/>
                  </a:lnTo>
                  <a:lnTo>
                    <a:pt x="537020" y="429206"/>
                  </a:lnTo>
                </a:path>
                <a:path w="1360170" h="1569085">
                  <a:moveTo>
                    <a:pt x="537020" y="417627"/>
                  </a:moveTo>
                  <a:lnTo>
                    <a:pt x="536233" y="418019"/>
                  </a:lnTo>
                  <a:lnTo>
                    <a:pt x="534868" y="419979"/>
                  </a:lnTo>
                  <a:lnTo>
                    <a:pt x="535052" y="423717"/>
                  </a:lnTo>
                  <a:lnTo>
                    <a:pt x="536233" y="425860"/>
                  </a:lnTo>
                  <a:lnTo>
                    <a:pt x="537020" y="426645"/>
                  </a:lnTo>
                </a:path>
                <a:path w="1360170" h="1569085">
                  <a:moveTo>
                    <a:pt x="537020" y="418019"/>
                  </a:moveTo>
                  <a:lnTo>
                    <a:pt x="537020" y="418019"/>
                  </a:lnTo>
                  <a:lnTo>
                    <a:pt x="537020" y="417627"/>
                  </a:lnTo>
                </a:path>
                <a:path w="1360170" h="1569085">
                  <a:moveTo>
                    <a:pt x="537020" y="415484"/>
                  </a:moveTo>
                  <a:lnTo>
                    <a:pt x="537020" y="415484"/>
                  </a:lnTo>
                  <a:lnTo>
                    <a:pt x="537020" y="418019"/>
                  </a:lnTo>
                </a:path>
                <a:path w="1360170" h="1569085">
                  <a:moveTo>
                    <a:pt x="538804" y="413523"/>
                  </a:moveTo>
                  <a:lnTo>
                    <a:pt x="538804" y="413523"/>
                  </a:lnTo>
                  <a:lnTo>
                    <a:pt x="538201" y="413523"/>
                  </a:lnTo>
                </a:path>
                <a:path w="1360170" h="1569085">
                  <a:moveTo>
                    <a:pt x="538804" y="413523"/>
                  </a:moveTo>
                  <a:lnTo>
                    <a:pt x="537230" y="414491"/>
                  </a:lnTo>
                  <a:lnTo>
                    <a:pt x="537020" y="415484"/>
                  </a:lnTo>
                </a:path>
                <a:path w="1360170" h="1569085">
                  <a:moveTo>
                    <a:pt x="551794" y="430173"/>
                  </a:moveTo>
                  <a:lnTo>
                    <a:pt x="551794" y="430173"/>
                  </a:lnTo>
                  <a:lnTo>
                    <a:pt x="538594" y="430774"/>
                  </a:lnTo>
                </a:path>
                <a:path w="1360170" h="1569085">
                  <a:moveTo>
                    <a:pt x="1185080" y="385870"/>
                  </a:moveTo>
                  <a:lnTo>
                    <a:pt x="1184503" y="386654"/>
                  </a:lnTo>
                  <a:lnTo>
                    <a:pt x="1183900" y="389006"/>
                  </a:lnTo>
                  <a:lnTo>
                    <a:pt x="1183322" y="392143"/>
                  </a:lnTo>
                  <a:lnTo>
                    <a:pt x="1184897" y="394495"/>
                  </a:lnTo>
                  <a:lnTo>
                    <a:pt x="1185474" y="395097"/>
                  </a:lnTo>
                  <a:lnTo>
                    <a:pt x="537020" y="426645"/>
                  </a:lnTo>
                </a:path>
                <a:path w="1360170" h="1569085">
                  <a:moveTo>
                    <a:pt x="537020" y="418019"/>
                  </a:moveTo>
                  <a:lnTo>
                    <a:pt x="537020" y="418019"/>
                  </a:lnTo>
                  <a:lnTo>
                    <a:pt x="1185474" y="385870"/>
                  </a:lnTo>
                </a:path>
                <a:path w="1360170" h="1569085">
                  <a:moveTo>
                    <a:pt x="551794" y="412922"/>
                  </a:moveTo>
                  <a:lnTo>
                    <a:pt x="551794" y="412922"/>
                  </a:lnTo>
                  <a:lnTo>
                    <a:pt x="551401" y="412922"/>
                  </a:lnTo>
                </a:path>
                <a:path w="1360170" h="1569085">
                  <a:moveTo>
                    <a:pt x="551794" y="412922"/>
                  </a:moveTo>
                  <a:lnTo>
                    <a:pt x="551794" y="412922"/>
                  </a:lnTo>
                  <a:lnTo>
                    <a:pt x="538804" y="413523"/>
                  </a:lnTo>
                </a:path>
                <a:path w="1360170" h="1569085">
                  <a:moveTo>
                    <a:pt x="551794" y="430173"/>
                  </a:moveTo>
                  <a:lnTo>
                    <a:pt x="552975" y="429206"/>
                  </a:lnTo>
                  <a:lnTo>
                    <a:pt x="553369" y="428213"/>
                  </a:lnTo>
                </a:path>
                <a:path w="1360170" h="1569085">
                  <a:moveTo>
                    <a:pt x="1185474" y="385870"/>
                  </a:moveTo>
                  <a:lnTo>
                    <a:pt x="1185474" y="385870"/>
                  </a:lnTo>
                  <a:lnTo>
                    <a:pt x="1185474" y="395097"/>
                  </a:lnTo>
                </a:path>
                <a:path w="1360170" h="1569085">
                  <a:moveTo>
                    <a:pt x="552004" y="412922"/>
                  </a:moveTo>
                  <a:lnTo>
                    <a:pt x="552398" y="412922"/>
                  </a:lnTo>
                  <a:lnTo>
                    <a:pt x="552792" y="412922"/>
                  </a:lnTo>
                </a:path>
                <a:path w="1360170" h="1569085">
                  <a:moveTo>
                    <a:pt x="553579" y="414491"/>
                  </a:moveTo>
                  <a:lnTo>
                    <a:pt x="552792" y="413314"/>
                  </a:lnTo>
                  <a:lnTo>
                    <a:pt x="552792" y="412922"/>
                  </a:lnTo>
                </a:path>
                <a:path w="1360170" h="1569085">
                  <a:moveTo>
                    <a:pt x="553369" y="426645"/>
                  </a:moveTo>
                  <a:lnTo>
                    <a:pt x="553369" y="426645"/>
                  </a:lnTo>
                  <a:lnTo>
                    <a:pt x="553369" y="428213"/>
                  </a:lnTo>
                </a:path>
                <a:path w="1360170" h="1569085">
                  <a:moveTo>
                    <a:pt x="553579" y="414491"/>
                  </a:moveTo>
                  <a:lnTo>
                    <a:pt x="553579" y="414491"/>
                  </a:lnTo>
                  <a:lnTo>
                    <a:pt x="553369" y="416451"/>
                  </a:lnTo>
                </a:path>
                <a:path w="1360170" h="1569085">
                  <a:moveTo>
                    <a:pt x="553369" y="426645"/>
                  </a:moveTo>
                  <a:lnTo>
                    <a:pt x="553369" y="426645"/>
                  </a:lnTo>
                  <a:lnTo>
                    <a:pt x="1185474" y="395672"/>
                  </a:lnTo>
                </a:path>
                <a:path w="1360170" h="1569085">
                  <a:moveTo>
                    <a:pt x="553369" y="416451"/>
                  </a:moveTo>
                  <a:lnTo>
                    <a:pt x="1185474" y="385295"/>
                  </a:lnTo>
                  <a:lnTo>
                    <a:pt x="1185080" y="385295"/>
                  </a:lnTo>
                </a:path>
                <a:path w="1360170" h="1569085">
                  <a:moveTo>
                    <a:pt x="1185474" y="395672"/>
                  </a:moveTo>
                  <a:lnTo>
                    <a:pt x="1186655" y="394704"/>
                  </a:lnTo>
                  <a:lnTo>
                    <a:pt x="1187049" y="393711"/>
                  </a:lnTo>
                </a:path>
                <a:path w="1360170" h="1569085">
                  <a:moveTo>
                    <a:pt x="1185474" y="385295"/>
                  </a:moveTo>
                  <a:lnTo>
                    <a:pt x="1185868" y="385295"/>
                  </a:lnTo>
                  <a:lnTo>
                    <a:pt x="1186078" y="385295"/>
                  </a:lnTo>
                </a:path>
                <a:path w="1360170" h="1569085">
                  <a:moveTo>
                    <a:pt x="1187049" y="386863"/>
                  </a:moveTo>
                  <a:lnTo>
                    <a:pt x="1186471" y="385687"/>
                  </a:lnTo>
                  <a:lnTo>
                    <a:pt x="1186078" y="385295"/>
                  </a:lnTo>
                </a:path>
                <a:path w="1360170" h="1569085">
                  <a:moveTo>
                    <a:pt x="1187049" y="386863"/>
                  </a:moveTo>
                  <a:lnTo>
                    <a:pt x="1187049" y="386863"/>
                  </a:lnTo>
                  <a:lnTo>
                    <a:pt x="1187049" y="393711"/>
                  </a:lnTo>
                </a:path>
                <a:path w="1360170" h="1569085">
                  <a:moveTo>
                    <a:pt x="1206547" y="1213885"/>
                  </a:moveTo>
                  <a:lnTo>
                    <a:pt x="1206547" y="1214486"/>
                  </a:lnTo>
                  <a:lnTo>
                    <a:pt x="1206941" y="1214878"/>
                  </a:lnTo>
                  <a:lnTo>
                    <a:pt x="1206941" y="1215453"/>
                  </a:lnTo>
                  <a:lnTo>
                    <a:pt x="1207151" y="1215662"/>
                  </a:lnTo>
                  <a:lnTo>
                    <a:pt x="1207151" y="1216054"/>
                  </a:lnTo>
                  <a:lnTo>
                    <a:pt x="1208121" y="1217021"/>
                  </a:lnTo>
                  <a:lnTo>
                    <a:pt x="1208515" y="1217021"/>
                  </a:lnTo>
                </a:path>
                <a:path w="1360170" h="1569085">
                  <a:moveTo>
                    <a:pt x="1207151" y="1211742"/>
                  </a:moveTo>
                  <a:lnTo>
                    <a:pt x="1206941" y="1211925"/>
                  </a:lnTo>
                  <a:lnTo>
                    <a:pt x="1206941" y="1212526"/>
                  </a:lnTo>
                  <a:lnTo>
                    <a:pt x="1206547" y="1212918"/>
                  </a:lnTo>
                  <a:lnTo>
                    <a:pt x="1206547" y="1213885"/>
                  </a:lnTo>
                </a:path>
                <a:path w="1360170" h="1569085">
                  <a:moveTo>
                    <a:pt x="538201" y="392927"/>
                  </a:moveTo>
                  <a:lnTo>
                    <a:pt x="537623" y="392927"/>
                  </a:lnTo>
                  <a:lnTo>
                    <a:pt x="537623" y="393136"/>
                  </a:lnTo>
                  <a:lnTo>
                    <a:pt x="537020" y="393136"/>
                  </a:lnTo>
                  <a:lnTo>
                    <a:pt x="537020" y="393528"/>
                  </a:lnTo>
                  <a:lnTo>
                    <a:pt x="536626" y="393528"/>
                  </a:lnTo>
                  <a:lnTo>
                    <a:pt x="536626" y="393711"/>
                  </a:lnTo>
                  <a:lnTo>
                    <a:pt x="536233" y="393711"/>
                  </a:lnTo>
                  <a:lnTo>
                    <a:pt x="536049" y="394103"/>
                  </a:lnTo>
                  <a:lnTo>
                    <a:pt x="536049" y="394495"/>
                  </a:lnTo>
                  <a:lnTo>
                    <a:pt x="535655" y="394704"/>
                  </a:lnTo>
                  <a:lnTo>
                    <a:pt x="535655" y="395096"/>
                  </a:lnTo>
                  <a:lnTo>
                    <a:pt x="535445" y="395096"/>
                  </a:lnTo>
                  <a:lnTo>
                    <a:pt x="535445" y="396064"/>
                  </a:lnTo>
                  <a:lnTo>
                    <a:pt x="535052" y="396273"/>
                  </a:lnTo>
                  <a:lnTo>
                    <a:pt x="535052" y="397240"/>
                  </a:lnTo>
                  <a:lnTo>
                    <a:pt x="534658" y="397841"/>
                  </a:lnTo>
                  <a:lnTo>
                    <a:pt x="534658" y="400376"/>
                  </a:lnTo>
                </a:path>
                <a:path w="1360170" h="1569085">
                  <a:moveTo>
                    <a:pt x="538201" y="410178"/>
                  </a:moveTo>
                  <a:lnTo>
                    <a:pt x="537807" y="409786"/>
                  </a:lnTo>
                  <a:lnTo>
                    <a:pt x="537230" y="409786"/>
                  </a:lnTo>
                  <a:lnTo>
                    <a:pt x="537230" y="409394"/>
                  </a:lnTo>
                  <a:lnTo>
                    <a:pt x="537020" y="409211"/>
                  </a:lnTo>
                  <a:lnTo>
                    <a:pt x="537020" y="408819"/>
                  </a:lnTo>
                  <a:lnTo>
                    <a:pt x="536626" y="408819"/>
                  </a:lnTo>
                  <a:lnTo>
                    <a:pt x="536233" y="408610"/>
                  </a:lnTo>
                  <a:lnTo>
                    <a:pt x="536233" y="408218"/>
                  </a:lnTo>
                  <a:lnTo>
                    <a:pt x="536049" y="407825"/>
                  </a:lnTo>
                  <a:lnTo>
                    <a:pt x="536049" y="407643"/>
                  </a:lnTo>
                  <a:lnTo>
                    <a:pt x="535655" y="407041"/>
                  </a:lnTo>
                  <a:lnTo>
                    <a:pt x="535445" y="406649"/>
                  </a:lnTo>
                  <a:lnTo>
                    <a:pt x="535445" y="405682"/>
                  </a:lnTo>
                  <a:lnTo>
                    <a:pt x="534868" y="404297"/>
                  </a:lnTo>
                  <a:lnTo>
                    <a:pt x="534658" y="403121"/>
                  </a:lnTo>
                  <a:lnTo>
                    <a:pt x="534658" y="401552"/>
                  </a:lnTo>
                  <a:lnTo>
                    <a:pt x="534658" y="400376"/>
                  </a:lnTo>
                </a:path>
                <a:path w="1360170" h="1569085">
                  <a:moveTo>
                    <a:pt x="551401" y="392143"/>
                  </a:moveTo>
                  <a:lnTo>
                    <a:pt x="551401" y="392143"/>
                  </a:lnTo>
                  <a:lnTo>
                    <a:pt x="538201" y="392927"/>
                  </a:lnTo>
                </a:path>
                <a:path w="1360170" h="1569085">
                  <a:moveTo>
                    <a:pt x="552792" y="392143"/>
                  </a:moveTo>
                  <a:lnTo>
                    <a:pt x="552792" y="392143"/>
                  </a:lnTo>
                  <a:lnTo>
                    <a:pt x="551401" y="392143"/>
                  </a:lnTo>
                </a:path>
                <a:path w="1360170" h="1569085">
                  <a:moveTo>
                    <a:pt x="553579" y="395671"/>
                  </a:moveTo>
                  <a:lnTo>
                    <a:pt x="553579" y="395671"/>
                  </a:lnTo>
                  <a:lnTo>
                    <a:pt x="1204972" y="363705"/>
                  </a:lnTo>
                </a:path>
                <a:path w="1360170" h="1569085">
                  <a:moveTo>
                    <a:pt x="1217569" y="360569"/>
                  </a:moveTo>
                  <a:lnTo>
                    <a:pt x="1217569" y="360569"/>
                  </a:lnTo>
                  <a:lnTo>
                    <a:pt x="1216598" y="360177"/>
                  </a:lnTo>
                </a:path>
                <a:path w="1360170" h="1569085">
                  <a:moveTo>
                    <a:pt x="1215994" y="359994"/>
                  </a:moveTo>
                  <a:lnTo>
                    <a:pt x="1215994" y="359994"/>
                  </a:lnTo>
                  <a:lnTo>
                    <a:pt x="1216598" y="360177"/>
                  </a:lnTo>
                </a:path>
                <a:path w="1360170" h="1569085">
                  <a:moveTo>
                    <a:pt x="1203791" y="363313"/>
                  </a:moveTo>
                  <a:lnTo>
                    <a:pt x="1204395" y="362738"/>
                  </a:lnTo>
                  <a:lnTo>
                    <a:pt x="1204972" y="362346"/>
                  </a:lnTo>
                  <a:lnTo>
                    <a:pt x="1205366" y="361745"/>
                  </a:lnTo>
                  <a:lnTo>
                    <a:pt x="1205576" y="361562"/>
                  </a:lnTo>
                  <a:lnTo>
                    <a:pt x="1205970" y="361562"/>
                  </a:lnTo>
                  <a:lnTo>
                    <a:pt x="1206363" y="361170"/>
                  </a:lnTo>
                  <a:lnTo>
                    <a:pt x="1206941" y="360778"/>
                  </a:lnTo>
                  <a:lnTo>
                    <a:pt x="1207150" y="360569"/>
                  </a:lnTo>
                  <a:lnTo>
                    <a:pt x="1207544" y="360569"/>
                  </a:lnTo>
                  <a:lnTo>
                    <a:pt x="1208121" y="359994"/>
                  </a:lnTo>
                  <a:lnTo>
                    <a:pt x="1208725" y="359994"/>
                  </a:lnTo>
                  <a:lnTo>
                    <a:pt x="1209512" y="359602"/>
                  </a:lnTo>
                  <a:lnTo>
                    <a:pt x="1209696" y="359602"/>
                  </a:lnTo>
                  <a:lnTo>
                    <a:pt x="1210090" y="359210"/>
                  </a:lnTo>
                  <a:lnTo>
                    <a:pt x="1214236" y="359210"/>
                  </a:lnTo>
                  <a:lnTo>
                    <a:pt x="1214420" y="359602"/>
                  </a:lnTo>
                  <a:lnTo>
                    <a:pt x="1215417" y="359602"/>
                  </a:lnTo>
                  <a:lnTo>
                    <a:pt x="1215811" y="359994"/>
                  </a:lnTo>
                  <a:lnTo>
                    <a:pt x="1215994" y="359994"/>
                  </a:lnTo>
                </a:path>
                <a:path w="1360170" h="1569085">
                  <a:moveTo>
                    <a:pt x="1187049" y="390575"/>
                  </a:moveTo>
                  <a:lnTo>
                    <a:pt x="1189017" y="389791"/>
                  </a:lnTo>
                  <a:lnTo>
                    <a:pt x="1190198" y="389006"/>
                  </a:lnTo>
                  <a:lnTo>
                    <a:pt x="1190985" y="388431"/>
                  </a:lnTo>
                  <a:lnTo>
                    <a:pt x="1192376" y="387830"/>
                  </a:lnTo>
                  <a:lnTo>
                    <a:pt x="1192770" y="387255"/>
                  </a:lnTo>
                  <a:lnTo>
                    <a:pt x="1193347" y="386863"/>
                  </a:lnTo>
                  <a:lnTo>
                    <a:pt x="1197309" y="385086"/>
                  </a:lnTo>
                  <a:lnTo>
                    <a:pt x="1193741" y="386079"/>
                  </a:lnTo>
                  <a:lnTo>
                    <a:pt x="1196916" y="384694"/>
                  </a:lnTo>
                  <a:lnTo>
                    <a:pt x="1197703" y="383727"/>
                  </a:lnTo>
                  <a:lnTo>
                    <a:pt x="1198490" y="383518"/>
                  </a:lnTo>
                  <a:lnTo>
                    <a:pt x="1202033" y="380564"/>
                  </a:lnTo>
                  <a:lnTo>
                    <a:pt x="1204789" y="378029"/>
                  </a:lnTo>
                  <a:lnTo>
                    <a:pt x="1207938" y="374683"/>
                  </a:lnTo>
                  <a:lnTo>
                    <a:pt x="1208515" y="374291"/>
                  </a:lnTo>
                  <a:lnTo>
                    <a:pt x="1208725" y="373716"/>
                  </a:lnTo>
                </a:path>
                <a:path w="1360170" h="1569085">
                  <a:moveTo>
                    <a:pt x="1179570" y="382524"/>
                  </a:moveTo>
                  <a:lnTo>
                    <a:pt x="1180173" y="382132"/>
                  </a:lnTo>
                  <a:lnTo>
                    <a:pt x="1180750" y="382132"/>
                  </a:lnTo>
                  <a:lnTo>
                    <a:pt x="1182325" y="381348"/>
                  </a:lnTo>
                  <a:lnTo>
                    <a:pt x="1183900" y="380381"/>
                  </a:lnTo>
                  <a:lnTo>
                    <a:pt x="1185474" y="379597"/>
                  </a:lnTo>
                  <a:lnTo>
                    <a:pt x="1186078" y="378996"/>
                  </a:lnTo>
                  <a:lnTo>
                    <a:pt x="1186655" y="378813"/>
                  </a:lnTo>
                  <a:lnTo>
                    <a:pt x="1188623" y="377820"/>
                  </a:lnTo>
                  <a:lnTo>
                    <a:pt x="1190198" y="376643"/>
                  </a:lnTo>
                  <a:lnTo>
                    <a:pt x="1191772" y="375284"/>
                  </a:lnTo>
                  <a:lnTo>
                    <a:pt x="1192166" y="374892"/>
                  </a:lnTo>
                  <a:lnTo>
                    <a:pt x="1192770" y="374683"/>
                  </a:lnTo>
                </a:path>
                <a:path w="1360170" h="1569085">
                  <a:moveTo>
                    <a:pt x="1203791" y="363705"/>
                  </a:moveTo>
                  <a:lnTo>
                    <a:pt x="1203791" y="363705"/>
                  </a:lnTo>
                  <a:lnTo>
                    <a:pt x="1203791" y="363313"/>
                  </a:lnTo>
                </a:path>
                <a:path w="1360170" h="1569085">
                  <a:moveTo>
                    <a:pt x="1205576" y="1204475"/>
                  </a:moveTo>
                  <a:lnTo>
                    <a:pt x="1203791" y="1203116"/>
                  </a:lnTo>
                  <a:lnTo>
                    <a:pt x="1202820" y="1202332"/>
                  </a:lnTo>
                  <a:lnTo>
                    <a:pt x="1201823" y="1201548"/>
                  </a:lnTo>
                  <a:lnTo>
                    <a:pt x="1200852" y="1200764"/>
                  </a:lnTo>
                  <a:lnTo>
                    <a:pt x="1199671" y="1199980"/>
                  </a:lnTo>
                </a:path>
                <a:path w="1360170" h="1569085">
                  <a:moveTo>
                    <a:pt x="1194948" y="1209389"/>
                  </a:moveTo>
                  <a:lnTo>
                    <a:pt x="1196522" y="1210748"/>
                  </a:lnTo>
                  <a:lnTo>
                    <a:pt x="1197100" y="1210958"/>
                  </a:lnTo>
                </a:path>
                <a:path w="1360170" h="1569085">
                  <a:moveTo>
                    <a:pt x="1172484" y="385870"/>
                  </a:moveTo>
                  <a:lnTo>
                    <a:pt x="1173271" y="385687"/>
                  </a:lnTo>
                  <a:lnTo>
                    <a:pt x="1173481" y="385295"/>
                  </a:lnTo>
                  <a:lnTo>
                    <a:pt x="1174452" y="385086"/>
                  </a:lnTo>
                  <a:lnTo>
                    <a:pt x="1174846" y="384694"/>
                  </a:lnTo>
                  <a:lnTo>
                    <a:pt x="1175633" y="384302"/>
                  </a:lnTo>
                  <a:lnTo>
                    <a:pt x="1176027" y="384119"/>
                  </a:lnTo>
                  <a:lnTo>
                    <a:pt x="1177024" y="383727"/>
                  </a:lnTo>
                  <a:lnTo>
                    <a:pt x="1177208" y="383518"/>
                  </a:lnTo>
                  <a:lnTo>
                    <a:pt x="1178599" y="382733"/>
                  </a:lnTo>
                  <a:lnTo>
                    <a:pt x="1179570" y="382524"/>
                  </a:lnTo>
                </a:path>
                <a:path w="1360170" h="1569085">
                  <a:moveTo>
                    <a:pt x="1208121" y="1206044"/>
                  </a:moveTo>
                  <a:lnTo>
                    <a:pt x="1206547" y="1205077"/>
                  </a:lnTo>
                  <a:lnTo>
                    <a:pt x="1205576" y="1204475"/>
                  </a:lnTo>
                </a:path>
                <a:path w="1360170" h="1569085">
                  <a:moveTo>
                    <a:pt x="1208121" y="1206044"/>
                  </a:moveTo>
                  <a:lnTo>
                    <a:pt x="1209119" y="1206645"/>
                  </a:lnTo>
                  <a:lnTo>
                    <a:pt x="1209696" y="1207037"/>
                  </a:lnTo>
                </a:path>
                <a:path w="1360170" h="1569085">
                  <a:moveTo>
                    <a:pt x="1211087" y="1207612"/>
                  </a:moveTo>
                  <a:lnTo>
                    <a:pt x="1211087" y="1207612"/>
                  </a:lnTo>
                  <a:lnTo>
                    <a:pt x="1209696" y="1207037"/>
                  </a:lnTo>
                </a:path>
                <a:path w="1360170" h="1569085">
                  <a:moveTo>
                    <a:pt x="1212268" y="1207821"/>
                  </a:moveTo>
                  <a:lnTo>
                    <a:pt x="1212268" y="1207821"/>
                  </a:lnTo>
                  <a:lnTo>
                    <a:pt x="1211087" y="1207612"/>
                  </a:lnTo>
                </a:path>
                <a:path w="1360170" h="1569085">
                  <a:moveTo>
                    <a:pt x="589190" y="1245459"/>
                  </a:moveTo>
                  <a:lnTo>
                    <a:pt x="589190" y="1244884"/>
                  </a:lnTo>
                  <a:lnTo>
                    <a:pt x="589584" y="1244675"/>
                  </a:lnTo>
                  <a:lnTo>
                    <a:pt x="589584" y="1243107"/>
                  </a:lnTo>
                  <a:lnTo>
                    <a:pt x="589794" y="1242715"/>
                  </a:lnTo>
                  <a:lnTo>
                    <a:pt x="589794" y="1242140"/>
                  </a:lnTo>
                  <a:lnTo>
                    <a:pt x="590187" y="1242140"/>
                  </a:lnTo>
                  <a:lnTo>
                    <a:pt x="590187" y="1241748"/>
                  </a:lnTo>
                  <a:lnTo>
                    <a:pt x="590765" y="1241146"/>
                  </a:lnTo>
                  <a:lnTo>
                    <a:pt x="591158" y="1241146"/>
                  </a:lnTo>
                  <a:lnTo>
                    <a:pt x="591158" y="1240754"/>
                  </a:lnTo>
                  <a:lnTo>
                    <a:pt x="592156" y="1240754"/>
                  </a:lnTo>
                </a:path>
                <a:path w="1360170" h="1569085">
                  <a:moveTo>
                    <a:pt x="589190" y="1245459"/>
                  </a:moveTo>
                  <a:lnTo>
                    <a:pt x="589190" y="1246243"/>
                  </a:lnTo>
                  <a:lnTo>
                    <a:pt x="589584" y="1246844"/>
                  </a:lnTo>
                  <a:lnTo>
                    <a:pt x="589584" y="1248413"/>
                  </a:lnTo>
                  <a:lnTo>
                    <a:pt x="589794" y="1248596"/>
                  </a:lnTo>
                  <a:lnTo>
                    <a:pt x="589794" y="1249380"/>
                  </a:lnTo>
                  <a:lnTo>
                    <a:pt x="590187" y="1249380"/>
                  </a:lnTo>
                  <a:lnTo>
                    <a:pt x="590187" y="1249589"/>
                  </a:lnTo>
                  <a:lnTo>
                    <a:pt x="590581" y="1249981"/>
                  </a:lnTo>
                  <a:lnTo>
                    <a:pt x="590581" y="1250164"/>
                  </a:lnTo>
                  <a:lnTo>
                    <a:pt x="590765" y="1250164"/>
                  </a:lnTo>
                  <a:lnTo>
                    <a:pt x="590765" y="1250556"/>
                  </a:lnTo>
                  <a:lnTo>
                    <a:pt x="591158" y="1250556"/>
                  </a:lnTo>
                  <a:lnTo>
                    <a:pt x="591158" y="1250948"/>
                  </a:lnTo>
                  <a:lnTo>
                    <a:pt x="591368" y="1250948"/>
                  </a:lnTo>
                </a:path>
                <a:path w="1360170" h="1569085">
                  <a:moveTo>
                    <a:pt x="537807" y="430774"/>
                  </a:moveTo>
                  <a:lnTo>
                    <a:pt x="537807" y="430565"/>
                  </a:lnTo>
                  <a:lnTo>
                    <a:pt x="537623" y="430565"/>
                  </a:lnTo>
                  <a:lnTo>
                    <a:pt x="537230" y="430173"/>
                  </a:lnTo>
                  <a:lnTo>
                    <a:pt x="537020" y="430173"/>
                  </a:lnTo>
                  <a:lnTo>
                    <a:pt x="537020" y="429781"/>
                  </a:lnTo>
                  <a:lnTo>
                    <a:pt x="536626" y="429598"/>
                  </a:lnTo>
                  <a:lnTo>
                    <a:pt x="536233" y="429598"/>
                  </a:lnTo>
                  <a:lnTo>
                    <a:pt x="536233" y="429206"/>
                  </a:lnTo>
                  <a:lnTo>
                    <a:pt x="536049" y="428997"/>
                  </a:lnTo>
                  <a:lnTo>
                    <a:pt x="536049" y="428605"/>
                  </a:lnTo>
                  <a:lnTo>
                    <a:pt x="535655" y="428030"/>
                  </a:lnTo>
                  <a:lnTo>
                    <a:pt x="535445" y="427638"/>
                  </a:lnTo>
                  <a:lnTo>
                    <a:pt x="535445" y="426645"/>
                  </a:lnTo>
                  <a:lnTo>
                    <a:pt x="535052" y="426070"/>
                  </a:lnTo>
                  <a:lnTo>
                    <a:pt x="535052" y="425860"/>
                  </a:lnTo>
                  <a:lnTo>
                    <a:pt x="534658" y="424893"/>
                  </a:lnTo>
                  <a:lnTo>
                    <a:pt x="534658" y="423508"/>
                  </a:lnTo>
                  <a:lnTo>
                    <a:pt x="534474" y="422933"/>
                  </a:lnTo>
                  <a:lnTo>
                    <a:pt x="534474" y="421156"/>
                  </a:lnTo>
                </a:path>
                <a:path w="1360170" h="1569085">
                  <a:moveTo>
                    <a:pt x="538201" y="413523"/>
                  </a:moveTo>
                  <a:lnTo>
                    <a:pt x="537230" y="413523"/>
                  </a:lnTo>
                  <a:lnTo>
                    <a:pt x="537230" y="413916"/>
                  </a:lnTo>
                  <a:lnTo>
                    <a:pt x="537020" y="413916"/>
                  </a:lnTo>
                  <a:lnTo>
                    <a:pt x="535655" y="415092"/>
                  </a:lnTo>
                  <a:lnTo>
                    <a:pt x="535655" y="415484"/>
                  </a:lnTo>
                  <a:lnTo>
                    <a:pt x="535445" y="415484"/>
                  </a:lnTo>
                  <a:lnTo>
                    <a:pt x="535445" y="416451"/>
                  </a:lnTo>
                  <a:lnTo>
                    <a:pt x="535052" y="416660"/>
                  </a:lnTo>
                  <a:lnTo>
                    <a:pt x="535052" y="417052"/>
                  </a:lnTo>
                  <a:lnTo>
                    <a:pt x="534658" y="417627"/>
                  </a:lnTo>
                  <a:lnTo>
                    <a:pt x="534658" y="419195"/>
                  </a:lnTo>
                  <a:lnTo>
                    <a:pt x="534474" y="419797"/>
                  </a:lnTo>
                  <a:lnTo>
                    <a:pt x="534474" y="421156"/>
                  </a:lnTo>
                </a:path>
                <a:path w="1360170" h="1569085">
                  <a:moveTo>
                    <a:pt x="551401" y="412922"/>
                  </a:moveTo>
                  <a:lnTo>
                    <a:pt x="551401" y="412922"/>
                  </a:lnTo>
                  <a:lnTo>
                    <a:pt x="538201" y="413523"/>
                  </a:lnTo>
                </a:path>
                <a:path w="1360170" h="1569085">
                  <a:moveTo>
                    <a:pt x="552792" y="412922"/>
                  </a:moveTo>
                  <a:lnTo>
                    <a:pt x="552792" y="412922"/>
                  </a:lnTo>
                  <a:lnTo>
                    <a:pt x="551401" y="412922"/>
                  </a:lnTo>
                </a:path>
                <a:path w="1360170" h="1569085">
                  <a:moveTo>
                    <a:pt x="553369" y="416451"/>
                  </a:moveTo>
                  <a:lnTo>
                    <a:pt x="1185080" y="385295"/>
                  </a:lnTo>
                  <a:lnTo>
                    <a:pt x="1185474" y="385295"/>
                  </a:lnTo>
                  <a:lnTo>
                    <a:pt x="1185868" y="385295"/>
                  </a:lnTo>
                  <a:lnTo>
                    <a:pt x="1186078" y="385295"/>
                  </a:lnTo>
                </a:path>
                <a:path w="1360170" h="1569085">
                  <a:moveTo>
                    <a:pt x="1115196" y="1216629"/>
                  </a:moveTo>
                  <a:lnTo>
                    <a:pt x="1116587" y="1216629"/>
                  </a:lnTo>
                  <a:lnTo>
                    <a:pt x="1116587" y="1217021"/>
                  </a:lnTo>
                  <a:lnTo>
                    <a:pt x="1116771" y="1217021"/>
                  </a:lnTo>
                  <a:lnTo>
                    <a:pt x="1116771" y="1217623"/>
                  </a:lnTo>
                  <a:lnTo>
                    <a:pt x="1117165" y="1217623"/>
                  </a:lnTo>
                  <a:lnTo>
                    <a:pt x="1117165" y="1218590"/>
                  </a:lnTo>
                  <a:lnTo>
                    <a:pt x="1116771" y="1218799"/>
                  </a:lnTo>
                  <a:lnTo>
                    <a:pt x="1116771" y="1219583"/>
                  </a:lnTo>
                </a:path>
                <a:path w="1360170" h="1569085">
                  <a:moveTo>
                    <a:pt x="1114619" y="1221334"/>
                  </a:moveTo>
                  <a:lnTo>
                    <a:pt x="1115013" y="1221334"/>
                  </a:lnTo>
                  <a:lnTo>
                    <a:pt x="1115196" y="1221151"/>
                  </a:lnTo>
                  <a:lnTo>
                    <a:pt x="1115800" y="1221151"/>
                  </a:lnTo>
                  <a:lnTo>
                    <a:pt x="1115800" y="1220759"/>
                  </a:lnTo>
                  <a:lnTo>
                    <a:pt x="1116194" y="1220759"/>
                  </a:lnTo>
                  <a:lnTo>
                    <a:pt x="1116194" y="1220367"/>
                  </a:lnTo>
                  <a:lnTo>
                    <a:pt x="1116771" y="1219766"/>
                  </a:lnTo>
                  <a:lnTo>
                    <a:pt x="1116771" y="1219583"/>
                  </a:lnTo>
                </a:path>
                <a:path w="1360170" h="1569085">
                  <a:moveTo>
                    <a:pt x="1114619" y="1221334"/>
                  </a:moveTo>
                  <a:lnTo>
                    <a:pt x="1114016" y="1221334"/>
                  </a:lnTo>
                  <a:lnTo>
                    <a:pt x="1113622" y="1221151"/>
                  </a:lnTo>
                  <a:lnTo>
                    <a:pt x="1113438" y="1221151"/>
                  </a:lnTo>
                  <a:lnTo>
                    <a:pt x="1113045" y="1220759"/>
                  </a:lnTo>
                  <a:lnTo>
                    <a:pt x="1112651" y="1220759"/>
                  </a:lnTo>
                  <a:lnTo>
                    <a:pt x="1112651" y="1220367"/>
                  </a:lnTo>
                </a:path>
                <a:path w="1360170" h="1569085">
                  <a:moveTo>
                    <a:pt x="1112441" y="1219766"/>
                  </a:moveTo>
                  <a:lnTo>
                    <a:pt x="1112441" y="1219766"/>
                  </a:lnTo>
                  <a:lnTo>
                    <a:pt x="1112651" y="1220367"/>
                  </a:lnTo>
                </a:path>
                <a:path w="1360170" h="1569085">
                  <a:moveTo>
                    <a:pt x="1115196" y="1216629"/>
                  </a:moveTo>
                  <a:lnTo>
                    <a:pt x="1114016" y="1216629"/>
                  </a:lnTo>
                  <a:lnTo>
                    <a:pt x="1114016" y="1217021"/>
                  </a:lnTo>
                  <a:lnTo>
                    <a:pt x="1113438" y="1217021"/>
                  </a:lnTo>
                  <a:lnTo>
                    <a:pt x="1113045" y="1217231"/>
                  </a:lnTo>
                  <a:lnTo>
                    <a:pt x="1112651" y="1217231"/>
                  </a:lnTo>
                  <a:lnTo>
                    <a:pt x="1112651" y="1217623"/>
                  </a:lnTo>
                  <a:lnTo>
                    <a:pt x="1112441" y="1217623"/>
                  </a:lnTo>
                  <a:lnTo>
                    <a:pt x="1112441" y="1218198"/>
                  </a:lnTo>
                  <a:lnTo>
                    <a:pt x="1112047" y="1218198"/>
                  </a:lnTo>
                  <a:lnTo>
                    <a:pt x="1112047" y="1219583"/>
                  </a:lnTo>
                  <a:lnTo>
                    <a:pt x="1112441" y="1219766"/>
                  </a:lnTo>
                </a:path>
                <a:path w="1360170" h="1569085">
                  <a:moveTo>
                    <a:pt x="1115013" y="1216629"/>
                  </a:moveTo>
                  <a:lnTo>
                    <a:pt x="1115196" y="1216629"/>
                  </a:lnTo>
                  <a:lnTo>
                    <a:pt x="1115590" y="1217021"/>
                  </a:lnTo>
                  <a:lnTo>
                    <a:pt x="1116194" y="1217021"/>
                  </a:lnTo>
                  <a:lnTo>
                    <a:pt x="1116587" y="1217231"/>
                  </a:lnTo>
                  <a:lnTo>
                    <a:pt x="1116587" y="1217623"/>
                  </a:lnTo>
                  <a:lnTo>
                    <a:pt x="1116771" y="1217623"/>
                  </a:lnTo>
                  <a:lnTo>
                    <a:pt x="1116771" y="1218799"/>
                  </a:lnTo>
                  <a:lnTo>
                    <a:pt x="1116587" y="1219191"/>
                  </a:lnTo>
                  <a:lnTo>
                    <a:pt x="1116587" y="1219583"/>
                  </a:lnTo>
                </a:path>
                <a:path w="1360170" h="1569085">
                  <a:moveTo>
                    <a:pt x="1114619" y="1221151"/>
                  </a:moveTo>
                  <a:lnTo>
                    <a:pt x="1115013" y="1221151"/>
                  </a:lnTo>
                  <a:lnTo>
                    <a:pt x="1115013" y="1220759"/>
                  </a:lnTo>
                  <a:lnTo>
                    <a:pt x="1115590" y="1220759"/>
                  </a:lnTo>
                  <a:lnTo>
                    <a:pt x="1115590" y="1220367"/>
                  </a:lnTo>
                  <a:lnTo>
                    <a:pt x="1115800" y="1220367"/>
                  </a:lnTo>
                  <a:lnTo>
                    <a:pt x="1115800" y="1220158"/>
                  </a:lnTo>
                  <a:lnTo>
                    <a:pt x="1116587" y="1219583"/>
                  </a:lnTo>
                </a:path>
                <a:path w="1360170" h="1569085">
                  <a:moveTo>
                    <a:pt x="1114619" y="1221151"/>
                  </a:moveTo>
                  <a:lnTo>
                    <a:pt x="1114016" y="1221151"/>
                  </a:lnTo>
                  <a:lnTo>
                    <a:pt x="1114016" y="1220759"/>
                  </a:lnTo>
                  <a:lnTo>
                    <a:pt x="1113438" y="1220759"/>
                  </a:lnTo>
                  <a:lnTo>
                    <a:pt x="1113438" y="1220367"/>
                  </a:lnTo>
                  <a:lnTo>
                    <a:pt x="1113045" y="1220367"/>
                  </a:lnTo>
                  <a:lnTo>
                    <a:pt x="1113045" y="1220158"/>
                  </a:lnTo>
                </a:path>
                <a:path w="1360170" h="1569085">
                  <a:moveTo>
                    <a:pt x="1112651" y="1219766"/>
                  </a:moveTo>
                  <a:lnTo>
                    <a:pt x="1112651" y="1219766"/>
                  </a:lnTo>
                  <a:lnTo>
                    <a:pt x="1113045" y="1220158"/>
                  </a:lnTo>
                </a:path>
                <a:path w="1360170" h="1569085">
                  <a:moveTo>
                    <a:pt x="1115013" y="1216629"/>
                  </a:moveTo>
                  <a:lnTo>
                    <a:pt x="1115013" y="1217021"/>
                  </a:lnTo>
                  <a:lnTo>
                    <a:pt x="1114619" y="1217021"/>
                  </a:lnTo>
                  <a:lnTo>
                    <a:pt x="1113228" y="1217021"/>
                  </a:lnTo>
                  <a:lnTo>
                    <a:pt x="1113832" y="1217021"/>
                  </a:lnTo>
                  <a:lnTo>
                    <a:pt x="1112651" y="1218015"/>
                  </a:lnTo>
                  <a:lnTo>
                    <a:pt x="1112651" y="1218198"/>
                  </a:lnTo>
                  <a:lnTo>
                    <a:pt x="1112441" y="1218198"/>
                  </a:lnTo>
                  <a:lnTo>
                    <a:pt x="1112441" y="1219583"/>
                  </a:lnTo>
                  <a:lnTo>
                    <a:pt x="1112651" y="1219583"/>
                  </a:lnTo>
                  <a:lnTo>
                    <a:pt x="1112651" y="1219766"/>
                  </a:lnTo>
                </a:path>
                <a:path w="1360170" h="1569085">
                  <a:moveTo>
                    <a:pt x="1120524" y="396665"/>
                  </a:moveTo>
                  <a:lnTo>
                    <a:pt x="1121311" y="396273"/>
                  </a:lnTo>
                  <a:lnTo>
                    <a:pt x="1121888" y="396273"/>
                  </a:lnTo>
                  <a:lnTo>
                    <a:pt x="1121888" y="396064"/>
                  </a:lnTo>
                  <a:lnTo>
                    <a:pt x="1122098" y="396064"/>
                  </a:lnTo>
                  <a:lnTo>
                    <a:pt x="1122098" y="395279"/>
                  </a:lnTo>
                  <a:lnTo>
                    <a:pt x="1122492" y="395097"/>
                  </a:lnTo>
                  <a:lnTo>
                    <a:pt x="1122492" y="393528"/>
                  </a:lnTo>
                  <a:lnTo>
                    <a:pt x="1122098" y="393136"/>
                  </a:lnTo>
                  <a:lnTo>
                    <a:pt x="1122098" y="392927"/>
                  </a:lnTo>
                </a:path>
                <a:path w="1360170" h="1569085">
                  <a:moveTo>
                    <a:pt x="1120314" y="391359"/>
                  </a:moveTo>
                  <a:lnTo>
                    <a:pt x="1120524" y="391359"/>
                  </a:lnTo>
                  <a:lnTo>
                    <a:pt x="1121311" y="392143"/>
                  </a:lnTo>
                  <a:lnTo>
                    <a:pt x="1120707" y="390967"/>
                  </a:lnTo>
                  <a:lnTo>
                    <a:pt x="1122098" y="392535"/>
                  </a:lnTo>
                  <a:lnTo>
                    <a:pt x="1122098" y="392927"/>
                  </a:lnTo>
                </a:path>
                <a:path w="1360170" h="1569085">
                  <a:moveTo>
                    <a:pt x="1120314" y="391359"/>
                  </a:moveTo>
                  <a:lnTo>
                    <a:pt x="1119343" y="391568"/>
                  </a:lnTo>
                  <a:lnTo>
                    <a:pt x="1118949" y="391568"/>
                  </a:lnTo>
                  <a:lnTo>
                    <a:pt x="1117768" y="392927"/>
                  </a:lnTo>
                  <a:lnTo>
                    <a:pt x="1117768" y="393136"/>
                  </a:lnTo>
                </a:path>
                <a:path w="1360170" h="1569085">
                  <a:moveTo>
                    <a:pt x="1120524" y="396665"/>
                  </a:moveTo>
                  <a:lnTo>
                    <a:pt x="1119920" y="396665"/>
                  </a:lnTo>
                  <a:lnTo>
                    <a:pt x="1119736" y="396273"/>
                  </a:lnTo>
                  <a:lnTo>
                    <a:pt x="1118949" y="396273"/>
                  </a:lnTo>
                  <a:lnTo>
                    <a:pt x="1118739" y="396064"/>
                  </a:lnTo>
                  <a:lnTo>
                    <a:pt x="1118346" y="395672"/>
                  </a:lnTo>
                  <a:lnTo>
                    <a:pt x="1118162" y="395672"/>
                  </a:lnTo>
                  <a:lnTo>
                    <a:pt x="1118162" y="395097"/>
                  </a:lnTo>
                  <a:lnTo>
                    <a:pt x="1117768" y="395097"/>
                  </a:lnTo>
                  <a:lnTo>
                    <a:pt x="1117768" y="394495"/>
                  </a:lnTo>
                  <a:lnTo>
                    <a:pt x="1117375" y="394103"/>
                  </a:lnTo>
                  <a:lnTo>
                    <a:pt x="1117375" y="393711"/>
                  </a:lnTo>
                  <a:lnTo>
                    <a:pt x="1117768" y="393528"/>
                  </a:lnTo>
                  <a:lnTo>
                    <a:pt x="1117768" y="393136"/>
                  </a:lnTo>
                </a:path>
                <a:path w="1360170" h="1569085">
                  <a:moveTo>
                    <a:pt x="1120524" y="396273"/>
                  </a:moveTo>
                  <a:lnTo>
                    <a:pt x="1120917" y="396273"/>
                  </a:lnTo>
                  <a:lnTo>
                    <a:pt x="1121311" y="396064"/>
                  </a:lnTo>
                  <a:lnTo>
                    <a:pt x="1121495" y="396064"/>
                  </a:lnTo>
                  <a:lnTo>
                    <a:pt x="1121495" y="395672"/>
                  </a:lnTo>
                  <a:lnTo>
                    <a:pt x="1121888" y="395672"/>
                  </a:lnTo>
                  <a:lnTo>
                    <a:pt x="1121888" y="395279"/>
                  </a:lnTo>
                  <a:lnTo>
                    <a:pt x="1122098" y="395097"/>
                  </a:lnTo>
                  <a:lnTo>
                    <a:pt x="1122098" y="393136"/>
                  </a:lnTo>
                  <a:lnTo>
                    <a:pt x="1121888" y="393136"/>
                  </a:lnTo>
                  <a:lnTo>
                    <a:pt x="1121888" y="392927"/>
                  </a:lnTo>
                </a:path>
                <a:path w="1360170" h="1569085">
                  <a:moveTo>
                    <a:pt x="1119920" y="391960"/>
                  </a:moveTo>
                  <a:lnTo>
                    <a:pt x="1120917" y="391960"/>
                  </a:lnTo>
                  <a:lnTo>
                    <a:pt x="1121311" y="392143"/>
                  </a:lnTo>
                  <a:lnTo>
                    <a:pt x="1121495" y="392143"/>
                  </a:lnTo>
                  <a:lnTo>
                    <a:pt x="1121495" y="392535"/>
                  </a:lnTo>
                  <a:lnTo>
                    <a:pt x="1121888" y="392535"/>
                  </a:lnTo>
                  <a:lnTo>
                    <a:pt x="1121888" y="392927"/>
                  </a:lnTo>
                </a:path>
                <a:path w="1360170" h="1569085">
                  <a:moveTo>
                    <a:pt x="1119920" y="391960"/>
                  </a:moveTo>
                  <a:lnTo>
                    <a:pt x="1119343" y="391960"/>
                  </a:lnTo>
                  <a:lnTo>
                    <a:pt x="1118949" y="392143"/>
                  </a:lnTo>
                  <a:lnTo>
                    <a:pt x="1118739" y="392143"/>
                  </a:lnTo>
                  <a:lnTo>
                    <a:pt x="1118162" y="392927"/>
                  </a:lnTo>
                  <a:lnTo>
                    <a:pt x="1118162" y="393136"/>
                  </a:lnTo>
                </a:path>
                <a:path w="1360170" h="1569085">
                  <a:moveTo>
                    <a:pt x="1120524" y="396273"/>
                  </a:moveTo>
                  <a:lnTo>
                    <a:pt x="1119736" y="396273"/>
                  </a:lnTo>
                  <a:lnTo>
                    <a:pt x="1119343" y="396064"/>
                  </a:lnTo>
                  <a:lnTo>
                    <a:pt x="1118949" y="396064"/>
                  </a:lnTo>
                  <a:lnTo>
                    <a:pt x="1118162" y="395097"/>
                  </a:lnTo>
                  <a:lnTo>
                    <a:pt x="1118162" y="393136"/>
                  </a:lnTo>
                </a:path>
                <a:path w="1360170" h="1569085">
                  <a:moveTo>
                    <a:pt x="1000254" y="1222327"/>
                  </a:moveTo>
                  <a:lnTo>
                    <a:pt x="1001619" y="1222327"/>
                  </a:lnTo>
                  <a:lnTo>
                    <a:pt x="1001619" y="1222719"/>
                  </a:lnTo>
                  <a:lnTo>
                    <a:pt x="1001829" y="1222719"/>
                  </a:lnTo>
                  <a:lnTo>
                    <a:pt x="1001829" y="1222902"/>
                  </a:lnTo>
                  <a:lnTo>
                    <a:pt x="1002222" y="1222902"/>
                  </a:lnTo>
                  <a:lnTo>
                    <a:pt x="1002222" y="1224471"/>
                  </a:lnTo>
                  <a:lnTo>
                    <a:pt x="1001829" y="1224863"/>
                  </a:lnTo>
                  <a:lnTo>
                    <a:pt x="1001829" y="1225072"/>
                  </a:lnTo>
                </a:path>
                <a:path w="1360170" h="1569085">
                  <a:moveTo>
                    <a:pt x="999650" y="1227032"/>
                  </a:moveTo>
                  <a:lnTo>
                    <a:pt x="1000254" y="1227032"/>
                  </a:lnTo>
                  <a:lnTo>
                    <a:pt x="1000254" y="1226640"/>
                  </a:lnTo>
                  <a:lnTo>
                    <a:pt x="1000648" y="1226640"/>
                  </a:lnTo>
                  <a:lnTo>
                    <a:pt x="1000831" y="1226431"/>
                  </a:lnTo>
                  <a:lnTo>
                    <a:pt x="1001225" y="1226431"/>
                  </a:lnTo>
                  <a:lnTo>
                    <a:pt x="1001225" y="1226039"/>
                  </a:lnTo>
                  <a:lnTo>
                    <a:pt x="1001619" y="1226039"/>
                  </a:lnTo>
                  <a:lnTo>
                    <a:pt x="1001619" y="1225856"/>
                  </a:lnTo>
                  <a:lnTo>
                    <a:pt x="1001829" y="1225464"/>
                  </a:lnTo>
                  <a:lnTo>
                    <a:pt x="1001829" y="1225072"/>
                  </a:lnTo>
                </a:path>
                <a:path w="1360170" h="1569085">
                  <a:moveTo>
                    <a:pt x="999650" y="1227032"/>
                  </a:moveTo>
                  <a:lnTo>
                    <a:pt x="999047" y="1227032"/>
                  </a:lnTo>
                  <a:lnTo>
                    <a:pt x="998653" y="1226640"/>
                  </a:lnTo>
                  <a:lnTo>
                    <a:pt x="998469" y="1226640"/>
                  </a:lnTo>
                  <a:lnTo>
                    <a:pt x="997682" y="1226039"/>
                  </a:lnTo>
                </a:path>
                <a:path w="1360170" h="1569085">
                  <a:moveTo>
                    <a:pt x="997472" y="1225464"/>
                  </a:moveTo>
                  <a:lnTo>
                    <a:pt x="997472" y="1225464"/>
                  </a:lnTo>
                  <a:lnTo>
                    <a:pt x="997682" y="1226039"/>
                  </a:lnTo>
                </a:path>
                <a:path w="1360170" h="1569085">
                  <a:moveTo>
                    <a:pt x="1000254" y="1222327"/>
                  </a:moveTo>
                  <a:lnTo>
                    <a:pt x="999047" y="1222327"/>
                  </a:lnTo>
                  <a:lnTo>
                    <a:pt x="998653" y="1222719"/>
                  </a:lnTo>
                  <a:lnTo>
                    <a:pt x="998469" y="1222719"/>
                  </a:lnTo>
                  <a:lnTo>
                    <a:pt x="997682" y="1223294"/>
                  </a:lnTo>
                  <a:lnTo>
                    <a:pt x="996895" y="1224288"/>
                  </a:lnTo>
                  <a:lnTo>
                    <a:pt x="997289" y="1223687"/>
                  </a:lnTo>
                  <a:lnTo>
                    <a:pt x="997079" y="1224863"/>
                  </a:lnTo>
                  <a:lnTo>
                    <a:pt x="997079" y="1225072"/>
                  </a:lnTo>
                  <a:lnTo>
                    <a:pt x="997472" y="1225464"/>
                  </a:lnTo>
                </a:path>
                <a:path w="1360170" h="1569085">
                  <a:moveTo>
                    <a:pt x="1000044" y="1222327"/>
                  </a:moveTo>
                  <a:lnTo>
                    <a:pt x="1000648" y="1222327"/>
                  </a:lnTo>
                  <a:lnTo>
                    <a:pt x="1000831" y="1222719"/>
                  </a:lnTo>
                  <a:lnTo>
                    <a:pt x="1001225" y="1222719"/>
                  </a:lnTo>
                  <a:lnTo>
                    <a:pt x="1001619" y="1222902"/>
                  </a:lnTo>
                  <a:lnTo>
                    <a:pt x="1001619" y="1223294"/>
                  </a:lnTo>
                  <a:lnTo>
                    <a:pt x="1001829" y="1223294"/>
                  </a:lnTo>
                  <a:lnTo>
                    <a:pt x="1001829" y="1224863"/>
                  </a:lnTo>
                  <a:lnTo>
                    <a:pt x="1001619" y="1224863"/>
                  </a:lnTo>
                  <a:lnTo>
                    <a:pt x="1001619" y="1225072"/>
                  </a:lnTo>
                </a:path>
                <a:path w="1360170" h="1569085">
                  <a:moveTo>
                    <a:pt x="999650" y="1226431"/>
                  </a:moveTo>
                  <a:lnTo>
                    <a:pt x="1000648" y="1226431"/>
                  </a:lnTo>
                  <a:lnTo>
                    <a:pt x="1000648" y="1226039"/>
                  </a:lnTo>
                  <a:lnTo>
                    <a:pt x="1000831" y="1226039"/>
                  </a:lnTo>
                  <a:lnTo>
                    <a:pt x="1000831" y="1225856"/>
                  </a:lnTo>
                  <a:lnTo>
                    <a:pt x="1001225" y="1225856"/>
                  </a:lnTo>
                  <a:lnTo>
                    <a:pt x="1001225" y="1225464"/>
                  </a:lnTo>
                  <a:lnTo>
                    <a:pt x="1001619" y="1225072"/>
                  </a:lnTo>
                </a:path>
                <a:path w="1360170" h="1569085">
                  <a:moveTo>
                    <a:pt x="999650" y="1226431"/>
                  </a:moveTo>
                  <a:lnTo>
                    <a:pt x="998469" y="1226431"/>
                  </a:lnTo>
                  <a:lnTo>
                    <a:pt x="998469" y="1226039"/>
                  </a:lnTo>
                  <a:lnTo>
                    <a:pt x="998076" y="1226039"/>
                  </a:lnTo>
                  <a:lnTo>
                    <a:pt x="998076" y="1225856"/>
                  </a:lnTo>
                </a:path>
                <a:path w="1360170" h="1569085">
                  <a:moveTo>
                    <a:pt x="997682" y="1225464"/>
                  </a:moveTo>
                  <a:lnTo>
                    <a:pt x="997682" y="1225464"/>
                  </a:lnTo>
                  <a:lnTo>
                    <a:pt x="998076" y="1225856"/>
                  </a:lnTo>
                </a:path>
                <a:path w="1360170" h="1569085">
                  <a:moveTo>
                    <a:pt x="1000044" y="1222327"/>
                  </a:moveTo>
                  <a:lnTo>
                    <a:pt x="999650" y="1222327"/>
                  </a:lnTo>
                  <a:lnTo>
                    <a:pt x="999257" y="1222719"/>
                  </a:lnTo>
                  <a:lnTo>
                    <a:pt x="998653" y="1222719"/>
                  </a:lnTo>
                  <a:lnTo>
                    <a:pt x="997682" y="1223504"/>
                  </a:lnTo>
                  <a:lnTo>
                    <a:pt x="997682" y="1223896"/>
                  </a:lnTo>
                  <a:lnTo>
                    <a:pt x="997472" y="1224288"/>
                  </a:lnTo>
                  <a:lnTo>
                    <a:pt x="997472" y="1225072"/>
                  </a:lnTo>
                  <a:lnTo>
                    <a:pt x="997682" y="1225072"/>
                  </a:lnTo>
                  <a:lnTo>
                    <a:pt x="997682" y="1225464"/>
                  </a:lnTo>
                </a:path>
                <a:path w="1360170" h="1569085">
                  <a:moveTo>
                    <a:pt x="1005555" y="402337"/>
                  </a:moveTo>
                  <a:lnTo>
                    <a:pt x="1006342" y="401945"/>
                  </a:lnTo>
                  <a:lnTo>
                    <a:pt x="1006946" y="401945"/>
                  </a:lnTo>
                  <a:lnTo>
                    <a:pt x="1006946" y="401552"/>
                  </a:lnTo>
                  <a:lnTo>
                    <a:pt x="1007129" y="401552"/>
                  </a:lnTo>
                  <a:lnTo>
                    <a:pt x="1007129" y="401370"/>
                  </a:lnTo>
                  <a:lnTo>
                    <a:pt x="1007523" y="400977"/>
                  </a:lnTo>
                  <a:lnTo>
                    <a:pt x="1007523" y="398808"/>
                  </a:lnTo>
                  <a:lnTo>
                    <a:pt x="1007129" y="398416"/>
                  </a:lnTo>
                </a:path>
                <a:path w="1360170" h="1569085">
                  <a:moveTo>
                    <a:pt x="1005371" y="396848"/>
                  </a:moveTo>
                  <a:lnTo>
                    <a:pt x="1005555" y="396848"/>
                  </a:lnTo>
                  <a:lnTo>
                    <a:pt x="1005949" y="397240"/>
                  </a:lnTo>
                  <a:lnTo>
                    <a:pt x="1006342" y="397240"/>
                  </a:lnTo>
                  <a:lnTo>
                    <a:pt x="1006552" y="397632"/>
                  </a:lnTo>
                  <a:lnTo>
                    <a:pt x="1006946" y="397632"/>
                  </a:lnTo>
                  <a:lnTo>
                    <a:pt x="1006946" y="397841"/>
                  </a:lnTo>
                  <a:lnTo>
                    <a:pt x="1007129" y="397841"/>
                  </a:lnTo>
                  <a:lnTo>
                    <a:pt x="1007129" y="398416"/>
                  </a:lnTo>
                </a:path>
                <a:path w="1360170" h="1569085">
                  <a:moveTo>
                    <a:pt x="1005371" y="396848"/>
                  </a:moveTo>
                  <a:lnTo>
                    <a:pt x="1004768" y="397240"/>
                  </a:lnTo>
                  <a:lnTo>
                    <a:pt x="1003980" y="397240"/>
                  </a:lnTo>
                  <a:lnTo>
                    <a:pt x="1003980" y="397632"/>
                  </a:lnTo>
                  <a:lnTo>
                    <a:pt x="1003797" y="397632"/>
                  </a:lnTo>
                  <a:lnTo>
                    <a:pt x="1003193" y="398233"/>
                  </a:lnTo>
                  <a:lnTo>
                    <a:pt x="1003193" y="398416"/>
                  </a:lnTo>
                  <a:lnTo>
                    <a:pt x="1002799" y="398808"/>
                  </a:lnTo>
                </a:path>
                <a:path w="1360170" h="1569085">
                  <a:moveTo>
                    <a:pt x="1005555" y="402337"/>
                  </a:moveTo>
                  <a:lnTo>
                    <a:pt x="1004978" y="402337"/>
                  </a:lnTo>
                  <a:lnTo>
                    <a:pt x="1004768" y="401945"/>
                  </a:lnTo>
                  <a:lnTo>
                    <a:pt x="1004374" y="401945"/>
                  </a:lnTo>
                  <a:lnTo>
                    <a:pt x="1003980" y="401552"/>
                  </a:lnTo>
                  <a:lnTo>
                    <a:pt x="1003797" y="401552"/>
                  </a:lnTo>
                  <a:lnTo>
                    <a:pt x="1003403" y="401370"/>
                  </a:lnTo>
                  <a:lnTo>
                    <a:pt x="1003193" y="400977"/>
                  </a:lnTo>
                  <a:lnTo>
                    <a:pt x="1003193" y="400768"/>
                  </a:lnTo>
                  <a:lnTo>
                    <a:pt x="1002799" y="400768"/>
                  </a:lnTo>
                  <a:lnTo>
                    <a:pt x="1002799" y="398808"/>
                  </a:lnTo>
                </a:path>
                <a:path w="1360170" h="1569085">
                  <a:moveTo>
                    <a:pt x="1005555" y="401945"/>
                  </a:moveTo>
                  <a:lnTo>
                    <a:pt x="1006342" y="401552"/>
                  </a:lnTo>
                  <a:lnTo>
                    <a:pt x="1006552" y="401552"/>
                  </a:lnTo>
                  <a:lnTo>
                    <a:pt x="1006552" y="401370"/>
                  </a:lnTo>
                  <a:lnTo>
                    <a:pt x="1006946" y="401370"/>
                  </a:lnTo>
                  <a:lnTo>
                    <a:pt x="1006946" y="400977"/>
                  </a:lnTo>
                  <a:lnTo>
                    <a:pt x="1007129" y="400768"/>
                  </a:lnTo>
                  <a:lnTo>
                    <a:pt x="1007129" y="398808"/>
                  </a:lnTo>
                  <a:lnTo>
                    <a:pt x="1006946" y="398416"/>
                  </a:lnTo>
                </a:path>
                <a:path w="1360170" h="1569085">
                  <a:moveTo>
                    <a:pt x="1004978" y="397632"/>
                  </a:moveTo>
                  <a:lnTo>
                    <a:pt x="1006342" y="397632"/>
                  </a:lnTo>
                  <a:lnTo>
                    <a:pt x="1006342" y="397841"/>
                  </a:lnTo>
                  <a:lnTo>
                    <a:pt x="1006552" y="397841"/>
                  </a:lnTo>
                  <a:lnTo>
                    <a:pt x="1006552" y="398233"/>
                  </a:lnTo>
                  <a:lnTo>
                    <a:pt x="1006946" y="398233"/>
                  </a:lnTo>
                  <a:lnTo>
                    <a:pt x="1006946" y="398416"/>
                  </a:lnTo>
                </a:path>
                <a:path w="1360170" h="1569085">
                  <a:moveTo>
                    <a:pt x="1004978" y="397632"/>
                  </a:moveTo>
                  <a:lnTo>
                    <a:pt x="1004768" y="397632"/>
                  </a:lnTo>
                  <a:lnTo>
                    <a:pt x="1003980" y="397632"/>
                  </a:lnTo>
                  <a:lnTo>
                    <a:pt x="1003980" y="397841"/>
                  </a:lnTo>
                  <a:lnTo>
                    <a:pt x="1003797" y="397841"/>
                  </a:lnTo>
                  <a:lnTo>
                    <a:pt x="1003797" y="398233"/>
                  </a:lnTo>
                  <a:lnTo>
                    <a:pt x="1003403" y="398233"/>
                  </a:lnTo>
                  <a:lnTo>
                    <a:pt x="1003403" y="398416"/>
                  </a:lnTo>
                  <a:lnTo>
                    <a:pt x="1003193" y="398808"/>
                  </a:lnTo>
                </a:path>
                <a:path w="1360170" h="1569085">
                  <a:moveTo>
                    <a:pt x="1005555" y="401945"/>
                  </a:moveTo>
                  <a:lnTo>
                    <a:pt x="1004978" y="401945"/>
                  </a:lnTo>
                  <a:lnTo>
                    <a:pt x="1004768" y="401552"/>
                  </a:lnTo>
                  <a:lnTo>
                    <a:pt x="1003980" y="401552"/>
                  </a:lnTo>
                  <a:lnTo>
                    <a:pt x="1003797" y="401370"/>
                  </a:lnTo>
                  <a:lnTo>
                    <a:pt x="1003403" y="400977"/>
                  </a:lnTo>
                  <a:lnTo>
                    <a:pt x="1003403" y="400768"/>
                  </a:lnTo>
                  <a:lnTo>
                    <a:pt x="1003193" y="400376"/>
                  </a:lnTo>
                  <a:lnTo>
                    <a:pt x="1003193" y="398808"/>
                  </a:lnTo>
                </a:path>
                <a:path w="1360170" h="1569085">
                  <a:moveTo>
                    <a:pt x="885285" y="1227607"/>
                  </a:moveTo>
                  <a:lnTo>
                    <a:pt x="885679" y="1227607"/>
                  </a:lnTo>
                  <a:lnTo>
                    <a:pt x="885679" y="1227999"/>
                  </a:lnTo>
                  <a:lnTo>
                    <a:pt x="886650" y="1227999"/>
                  </a:lnTo>
                  <a:lnTo>
                    <a:pt x="886650" y="1228208"/>
                  </a:lnTo>
                  <a:lnTo>
                    <a:pt x="886860" y="1228208"/>
                  </a:lnTo>
                  <a:lnTo>
                    <a:pt x="886860" y="1228600"/>
                  </a:lnTo>
                  <a:lnTo>
                    <a:pt x="887253" y="1228600"/>
                  </a:lnTo>
                  <a:lnTo>
                    <a:pt x="887253" y="1228992"/>
                  </a:lnTo>
                  <a:lnTo>
                    <a:pt x="887253" y="1229385"/>
                  </a:lnTo>
                  <a:lnTo>
                    <a:pt x="887253" y="1229960"/>
                  </a:lnTo>
                  <a:lnTo>
                    <a:pt x="887253" y="1230561"/>
                  </a:lnTo>
                  <a:lnTo>
                    <a:pt x="886860" y="1230744"/>
                  </a:lnTo>
                </a:path>
                <a:path w="1360170" h="1569085">
                  <a:moveTo>
                    <a:pt x="884682" y="1232704"/>
                  </a:moveTo>
                  <a:lnTo>
                    <a:pt x="885285" y="1232704"/>
                  </a:lnTo>
                  <a:lnTo>
                    <a:pt x="885285" y="1232312"/>
                  </a:lnTo>
                  <a:lnTo>
                    <a:pt x="885863" y="1232312"/>
                  </a:lnTo>
                  <a:lnTo>
                    <a:pt x="885863" y="1232129"/>
                  </a:lnTo>
                  <a:lnTo>
                    <a:pt x="886256" y="1232129"/>
                  </a:lnTo>
                  <a:lnTo>
                    <a:pt x="886256" y="1231737"/>
                  </a:lnTo>
                  <a:lnTo>
                    <a:pt x="886650" y="1231737"/>
                  </a:lnTo>
                  <a:lnTo>
                    <a:pt x="886650" y="1231345"/>
                  </a:lnTo>
                  <a:lnTo>
                    <a:pt x="886860" y="1231136"/>
                  </a:lnTo>
                  <a:lnTo>
                    <a:pt x="886860" y="1230744"/>
                  </a:lnTo>
                </a:path>
                <a:path w="1360170" h="1569085">
                  <a:moveTo>
                    <a:pt x="884682" y="1232704"/>
                  </a:moveTo>
                  <a:lnTo>
                    <a:pt x="884104" y="1232704"/>
                  </a:lnTo>
                  <a:lnTo>
                    <a:pt x="884104" y="1232312"/>
                  </a:lnTo>
                  <a:lnTo>
                    <a:pt x="883501" y="1232312"/>
                  </a:lnTo>
                  <a:lnTo>
                    <a:pt x="883501" y="1232129"/>
                  </a:lnTo>
                  <a:lnTo>
                    <a:pt x="883107" y="1232129"/>
                  </a:lnTo>
                  <a:lnTo>
                    <a:pt x="883107" y="1231737"/>
                  </a:lnTo>
                  <a:lnTo>
                    <a:pt x="882713" y="1231737"/>
                  </a:lnTo>
                </a:path>
                <a:path w="1360170" h="1569085">
                  <a:moveTo>
                    <a:pt x="882530" y="1231136"/>
                  </a:moveTo>
                  <a:lnTo>
                    <a:pt x="882530" y="1231136"/>
                  </a:lnTo>
                  <a:lnTo>
                    <a:pt x="882713" y="1231737"/>
                  </a:lnTo>
                </a:path>
                <a:path w="1360170" h="1569085">
                  <a:moveTo>
                    <a:pt x="885285" y="1227607"/>
                  </a:moveTo>
                  <a:lnTo>
                    <a:pt x="885075" y="1227999"/>
                  </a:lnTo>
                  <a:lnTo>
                    <a:pt x="884104" y="1227999"/>
                  </a:lnTo>
                  <a:lnTo>
                    <a:pt x="883711" y="1228208"/>
                  </a:lnTo>
                  <a:lnTo>
                    <a:pt x="883501" y="1228208"/>
                  </a:lnTo>
                  <a:lnTo>
                    <a:pt x="882530" y="1229175"/>
                  </a:lnTo>
                  <a:lnTo>
                    <a:pt x="882530" y="1229568"/>
                  </a:lnTo>
                  <a:lnTo>
                    <a:pt x="882136" y="1229777"/>
                  </a:lnTo>
                  <a:lnTo>
                    <a:pt x="882136" y="1230561"/>
                  </a:lnTo>
                  <a:lnTo>
                    <a:pt x="882530" y="1230744"/>
                  </a:lnTo>
                  <a:lnTo>
                    <a:pt x="882530" y="1231136"/>
                  </a:lnTo>
                </a:path>
                <a:path w="1360170" h="1569085">
                  <a:moveTo>
                    <a:pt x="885285" y="1227999"/>
                  </a:moveTo>
                  <a:lnTo>
                    <a:pt x="885863" y="1227999"/>
                  </a:lnTo>
                  <a:lnTo>
                    <a:pt x="885863" y="1228208"/>
                  </a:lnTo>
                  <a:lnTo>
                    <a:pt x="886650" y="1228208"/>
                  </a:lnTo>
                  <a:lnTo>
                    <a:pt x="886650" y="1228600"/>
                  </a:lnTo>
                  <a:lnTo>
                    <a:pt x="886650" y="1228992"/>
                  </a:lnTo>
                  <a:lnTo>
                    <a:pt x="886860" y="1228992"/>
                  </a:lnTo>
                  <a:lnTo>
                    <a:pt x="886860" y="1230561"/>
                  </a:lnTo>
                  <a:lnTo>
                    <a:pt x="886650" y="1230561"/>
                  </a:lnTo>
                  <a:lnTo>
                    <a:pt x="886650" y="1230744"/>
                  </a:lnTo>
                </a:path>
                <a:path w="1360170" h="1569085">
                  <a:moveTo>
                    <a:pt x="884682" y="1232129"/>
                  </a:moveTo>
                  <a:lnTo>
                    <a:pt x="885075" y="1232129"/>
                  </a:lnTo>
                  <a:lnTo>
                    <a:pt x="886072" y="1232129"/>
                  </a:lnTo>
                  <a:lnTo>
                    <a:pt x="885679" y="1231920"/>
                  </a:lnTo>
                  <a:lnTo>
                    <a:pt x="886650" y="1231136"/>
                  </a:lnTo>
                  <a:lnTo>
                    <a:pt x="886650" y="1230744"/>
                  </a:lnTo>
                </a:path>
                <a:path w="1360170" h="1569085">
                  <a:moveTo>
                    <a:pt x="884682" y="1232129"/>
                  </a:moveTo>
                  <a:lnTo>
                    <a:pt x="883711" y="1232129"/>
                  </a:lnTo>
                  <a:lnTo>
                    <a:pt x="883711" y="1231737"/>
                  </a:lnTo>
                  <a:lnTo>
                    <a:pt x="883501" y="1231737"/>
                  </a:lnTo>
                  <a:lnTo>
                    <a:pt x="883107" y="1231345"/>
                  </a:lnTo>
                </a:path>
                <a:path w="1360170" h="1569085">
                  <a:moveTo>
                    <a:pt x="882713" y="1231136"/>
                  </a:moveTo>
                  <a:lnTo>
                    <a:pt x="882713" y="1231136"/>
                  </a:lnTo>
                  <a:lnTo>
                    <a:pt x="883107" y="1231345"/>
                  </a:lnTo>
                </a:path>
                <a:path w="1360170" h="1569085">
                  <a:moveTo>
                    <a:pt x="885285" y="1227999"/>
                  </a:moveTo>
                  <a:lnTo>
                    <a:pt x="884682" y="1227999"/>
                  </a:lnTo>
                  <a:lnTo>
                    <a:pt x="884288" y="1228208"/>
                  </a:lnTo>
                  <a:lnTo>
                    <a:pt x="883711" y="1228208"/>
                  </a:lnTo>
                  <a:lnTo>
                    <a:pt x="883711" y="1228600"/>
                  </a:lnTo>
                  <a:lnTo>
                    <a:pt x="883501" y="1228600"/>
                  </a:lnTo>
                  <a:lnTo>
                    <a:pt x="883501" y="1228992"/>
                  </a:lnTo>
                  <a:lnTo>
                    <a:pt x="883107" y="1228992"/>
                  </a:lnTo>
                  <a:lnTo>
                    <a:pt x="883107" y="1229175"/>
                  </a:lnTo>
                  <a:lnTo>
                    <a:pt x="882713" y="1229175"/>
                  </a:lnTo>
                  <a:lnTo>
                    <a:pt x="882713" y="1229568"/>
                  </a:lnTo>
                  <a:lnTo>
                    <a:pt x="882530" y="1229777"/>
                  </a:lnTo>
                  <a:lnTo>
                    <a:pt x="882530" y="1230561"/>
                  </a:lnTo>
                  <a:lnTo>
                    <a:pt x="882713" y="1230561"/>
                  </a:lnTo>
                  <a:lnTo>
                    <a:pt x="882713" y="1231136"/>
                  </a:lnTo>
                </a:path>
                <a:path w="1360170" h="1569085">
                  <a:moveTo>
                    <a:pt x="890586" y="407826"/>
                  </a:moveTo>
                  <a:lnTo>
                    <a:pt x="891373" y="407643"/>
                  </a:lnTo>
                  <a:lnTo>
                    <a:pt x="891977" y="407643"/>
                  </a:lnTo>
                  <a:lnTo>
                    <a:pt x="891977" y="407250"/>
                  </a:lnTo>
                  <a:lnTo>
                    <a:pt x="892161" y="407250"/>
                  </a:lnTo>
                  <a:lnTo>
                    <a:pt x="892161" y="407041"/>
                  </a:lnTo>
                  <a:lnTo>
                    <a:pt x="892554" y="407041"/>
                  </a:lnTo>
                  <a:lnTo>
                    <a:pt x="892554" y="405682"/>
                  </a:lnTo>
                  <a:lnTo>
                    <a:pt x="892948" y="405682"/>
                  </a:lnTo>
                  <a:lnTo>
                    <a:pt x="892948" y="405473"/>
                  </a:lnTo>
                  <a:lnTo>
                    <a:pt x="892554" y="405081"/>
                  </a:lnTo>
                  <a:lnTo>
                    <a:pt x="892554" y="404114"/>
                  </a:lnTo>
                </a:path>
                <a:path w="1360170" h="1569085">
                  <a:moveTo>
                    <a:pt x="890402" y="402546"/>
                  </a:moveTo>
                  <a:lnTo>
                    <a:pt x="890586" y="402546"/>
                  </a:lnTo>
                  <a:lnTo>
                    <a:pt x="890980" y="402938"/>
                  </a:lnTo>
                  <a:lnTo>
                    <a:pt x="891583" y="402938"/>
                  </a:lnTo>
                  <a:lnTo>
                    <a:pt x="891583" y="403121"/>
                  </a:lnTo>
                  <a:lnTo>
                    <a:pt x="891977" y="403121"/>
                  </a:lnTo>
                  <a:lnTo>
                    <a:pt x="891977" y="403513"/>
                  </a:lnTo>
                  <a:lnTo>
                    <a:pt x="892161" y="403513"/>
                  </a:lnTo>
                  <a:lnTo>
                    <a:pt x="892161" y="403905"/>
                  </a:lnTo>
                  <a:lnTo>
                    <a:pt x="892554" y="404114"/>
                  </a:lnTo>
                </a:path>
                <a:path w="1360170" h="1569085">
                  <a:moveTo>
                    <a:pt x="890402" y="402546"/>
                  </a:moveTo>
                  <a:lnTo>
                    <a:pt x="889799" y="402938"/>
                  </a:lnTo>
                  <a:lnTo>
                    <a:pt x="889012" y="402938"/>
                  </a:lnTo>
                  <a:lnTo>
                    <a:pt x="889012" y="403121"/>
                  </a:lnTo>
                  <a:lnTo>
                    <a:pt x="888828" y="403121"/>
                  </a:lnTo>
                  <a:lnTo>
                    <a:pt x="888828" y="403513"/>
                  </a:lnTo>
                  <a:lnTo>
                    <a:pt x="888434" y="403513"/>
                  </a:lnTo>
                  <a:lnTo>
                    <a:pt x="888434" y="403905"/>
                  </a:lnTo>
                  <a:lnTo>
                    <a:pt x="888224" y="403905"/>
                  </a:lnTo>
                  <a:lnTo>
                    <a:pt x="888224" y="404114"/>
                  </a:lnTo>
                  <a:lnTo>
                    <a:pt x="887831" y="404506"/>
                  </a:lnTo>
                </a:path>
                <a:path w="1360170" h="1569085">
                  <a:moveTo>
                    <a:pt x="890586" y="407826"/>
                  </a:moveTo>
                  <a:lnTo>
                    <a:pt x="890009" y="407826"/>
                  </a:lnTo>
                  <a:lnTo>
                    <a:pt x="889799" y="407643"/>
                  </a:lnTo>
                  <a:lnTo>
                    <a:pt x="889012" y="407643"/>
                  </a:lnTo>
                  <a:lnTo>
                    <a:pt x="888224" y="406649"/>
                  </a:lnTo>
                  <a:lnTo>
                    <a:pt x="888224" y="406257"/>
                  </a:lnTo>
                  <a:lnTo>
                    <a:pt x="887831" y="406257"/>
                  </a:lnTo>
                  <a:lnTo>
                    <a:pt x="887831" y="404506"/>
                  </a:lnTo>
                </a:path>
                <a:path w="1360170" h="1569085">
                  <a:moveTo>
                    <a:pt x="890586" y="407643"/>
                  </a:moveTo>
                  <a:lnTo>
                    <a:pt x="891373" y="407250"/>
                  </a:lnTo>
                  <a:lnTo>
                    <a:pt x="891583" y="407250"/>
                  </a:lnTo>
                  <a:lnTo>
                    <a:pt x="891583" y="407041"/>
                  </a:lnTo>
                  <a:lnTo>
                    <a:pt x="891977" y="407041"/>
                  </a:lnTo>
                  <a:lnTo>
                    <a:pt x="891977" y="406649"/>
                  </a:lnTo>
                  <a:lnTo>
                    <a:pt x="892161" y="406257"/>
                  </a:lnTo>
                  <a:lnTo>
                    <a:pt x="892161" y="404506"/>
                  </a:lnTo>
                  <a:lnTo>
                    <a:pt x="891977" y="404114"/>
                  </a:lnTo>
                </a:path>
                <a:path w="1360170" h="1569085">
                  <a:moveTo>
                    <a:pt x="890402" y="402938"/>
                  </a:moveTo>
                  <a:lnTo>
                    <a:pt x="890586" y="402938"/>
                  </a:lnTo>
                  <a:lnTo>
                    <a:pt x="890586" y="403121"/>
                  </a:lnTo>
                  <a:lnTo>
                    <a:pt x="891373" y="403121"/>
                  </a:lnTo>
                  <a:lnTo>
                    <a:pt x="891977" y="403905"/>
                  </a:lnTo>
                  <a:lnTo>
                    <a:pt x="891977" y="404114"/>
                  </a:lnTo>
                </a:path>
                <a:path w="1360170" h="1569085">
                  <a:moveTo>
                    <a:pt x="890402" y="402938"/>
                  </a:moveTo>
                  <a:lnTo>
                    <a:pt x="889799" y="403121"/>
                  </a:lnTo>
                  <a:lnTo>
                    <a:pt x="889012" y="403121"/>
                  </a:lnTo>
                  <a:lnTo>
                    <a:pt x="889012" y="403513"/>
                  </a:lnTo>
                  <a:lnTo>
                    <a:pt x="888828" y="403513"/>
                  </a:lnTo>
                  <a:lnTo>
                    <a:pt x="888828" y="403905"/>
                  </a:lnTo>
                  <a:lnTo>
                    <a:pt x="888434" y="403905"/>
                  </a:lnTo>
                  <a:lnTo>
                    <a:pt x="888434" y="404506"/>
                  </a:lnTo>
                </a:path>
                <a:path w="1360170" h="1569085">
                  <a:moveTo>
                    <a:pt x="890586" y="407643"/>
                  </a:moveTo>
                  <a:lnTo>
                    <a:pt x="890009" y="407643"/>
                  </a:lnTo>
                  <a:lnTo>
                    <a:pt x="889799" y="407250"/>
                  </a:lnTo>
                  <a:lnTo>
                    <a:pt x="889405" y="407250"/>
                  </a:lnTo>
                  <a:lnTo>
                    <a:pt x="889012" y="407041"/>
                  </a:lnTo>
                  <a:lnTo>
                    <a:pt x="888828" y="407041"/>
                  </a:lnTo>
                  <a:lnTo>
                    <a:pt x="888828" y="406649"/>
                  </a:lnTo>
                  <a:lnTo>
                    <a:pt x="888434" y="406649"/>
                  </a:lnTo>
                  <a:lnTo>
                    <a:pt x="888434" y="406257"/>
                  </a:lnTo>
                  <a:lnTo>
                    <a:pt x="888224" y="406074"/>
                  </a:lnTo>
                  <a:lnTo>
                    <a:pt x="888224" y="404506"/>
                  </a:lnTo>
                  <a:lnTo>
                    <a:pt x="888434" y="404506"/>
                  </a:lnTo>
                </a:path>
                <a:path w="1360170" h="1569085">
                  <a:moveTo>
                    <a:pt x="655348" y="1238977"/>
                  </a:moveTo>
                  <a:lnTo>
                    <a:pt x="655741" y="1238977"/>
                  </a:lnTo>
                  <a:lnTo>
                    <a:pt x="655925" y="1239186"/>
                  </a:lnTo>
                  <a:lnTo>
                    <a:pt x="656712" y="1239186"/>
                  </a:lnTo>
                  <a:lnTo>
                    <a:pt x="656922" y="1239578"/>
                  </a:lnTo>
                  <a:lnTo>
                    <a:pt x="656922" y="1239970"/>
                  </a:lnTo>
                  <a:lnTo>
                    <a:pt x="657316" y="1239970"/>
                  </a:lnTo>
                  <a:lnTo>
                    <a:pt x="657316" y="1240179"/>
                  </a:lnTo>
                  <a:lnTo>
                    <a:pt x="657316" y="1240754"/>
                  </a:lnTo>
                  <a:lnTo>
                    <a:pt x="657316" y="1241356"/>
                  </a:lnTo>
                  <a:lnTo>
                    <a:pt x="657316" y="1241748"/>
                  </a:lnTo>
                  <a:lnTo>
                    <a:pt x="656922" y="1242140"/>
                  </a:lnTo>
                </a:path>
                <a:path w="1360170" h="1569085">
                  <a:moveTo>
                    <a:pt x="655138" y="1243891"/>
                  </a:moveTo>
                  <a:lnTo>
                    <a:pt x="655348" y="1243891"/>
                  </a:lnTo>
                  <a:lnTo>
                    <a:pt x="655741" y="1243708"/>
                  </a:lnTo>
                  <a:lnTo>
                    <a:pt x="655925" y="1243708"/>
                  </a:lnTo>
                  <a:lnTo>
                    <a:pt x="655925" y="1243316"/>
                  </a:lnTo>
                  <a:lnTo>
                    <a:pt x="656319" y="1243316"/>
                  </a:lnTo>
                  <a:lnTo>
                    <a:pt x="656319" y="1243107"/>
                  </a:lnTo>
                  <a:lnTo>
                    <a:pt x="656712" y="1243107"/>
                  </a:lnTo>
                  <a:lnTo>
                    <a:pt x="656712" y="1242715"/>
                  </a:lnTo>
                  <a:lnTo>
                    <a:pt x="656922" y="1242715"/>
                  </a:lnTo>
                  <a:lnTo>
                    <a:pt x="656922" y="1242140"/>
                  </a:lnTo>
                </a:path>
                <a:path w="1360170" h="1569085">
                  <a:moveTo>
                    <a:pt x="655138" y="1243891"/>
                  </a:moveTo>
                  <a:lnTo>
                    <a:pt x="654350" y="1243891"/>
                  </a:lnTo>
                  <a:lnTo>
                    <a:pt x="654167" y="1243708"/>
                  </a:lnTo>
                  <a:lnTo>
                    <a:pt x="653563" y="1243708"/>
                  </a:lnTo>
                  <a:lnTo>
                    <a:pt x="653563" y="1243316"/>
                  </a:lnTo>
                  <a:lnTo>
                    <a:pt x="653170" y="1243316"/>
                  </a:lnTo>
                  <a:lnTo>
                    <a:pt x="653170" y="1243107"/>
                  </a:lnTo>
                  <a:lnTo>
                    <a:pt x="652776" y="1243107"/>
                  </a:lnTo>
                </a:path>
                <a:path w="1360170" h="1569085">
                  <a:moveTo>
                    <a:pt x="652592" y="1242323"/>
                  </a:moveTo>
                  <a:lnTo>
                    <a:pt x="652592" y="1242323"/>
                  </a:lnTo>
                  <a:lnTo>
                    <a:pt x="652776" y="1243107"/>
                  </a:lnTo>
                </a:path>
                <a:path w="1360170" h="1569085">
                  <a:moveTo>
                    <a:pt x="655348" y="1238977"/>
                  </a:moveTo>
                  <a:lnTo>
                    <a:pt x="655348" y="1239186"/>
                  </a:lnTo>
                  <a:lnTo>
                    <a:pt x="654167" y="1239186"/>
                  </a:lnTo>
                  <a:lnTo>
                    <a:pt x="653773" y="1239578"/>
                  </a:lnTo>
                  <a:lnTo>
                    <a:pt x="653563" y="1239578"/>
                  </a:lnTo>
                  <a:lnTo>
                    <a:pt x="653563" y="1239970"/>
                  </a:lnTo>
                  <a:lnTo>
                    <a:pt x="653170" y="1239970"/>
                  </a:lnTo>
                  <a:lnTo>
                    <a:pt x="652776" y="1240179"/>
                  </a:lnTo>
                  <a:lnTo>
                    <a:pt x="652776" y="1240571"/>
                  </a:lnTo>
                  <a:lnTo>
                    <a:pt x="652592" y="1240754"/>
                  </a:lnTo>
                  <a:lnTo>
                    <a:pt x="652592" y="1242323"/>
                  </a:lnTo>
                </a:path>
                <a:path w="1360170" h="1569085">
                  <a:moveTo>
                    <a:pt x="655348" y="1239186"/>
                  </a:moveTo>
                  <a:lnTo>
                    <a:pt x="655925" y="1239186"/>
                  </a:lnTo>
                  <a:lnTo>
                    <a:pt x="656319" y="1239578"/>
                  </a:lnTo>
                  <a:lnTo>
                    <a:pt x="656712" y="1239578"/>
                  </a:lnTo>
                  <a:lnTo>
                    <a:pt x="656712" y="1239970"/>
                  </a:lnTo>
                  <a:lnTo>
                    <a:pt x="656922" y="1239970"/>
                  </a:lnTo>
                  <a:lnTo>
                    <a:pt x="656922" y="1240179"/>
                  </a:lnTo>
                  <a:lnTo>
                    <a:pt x="656922" y="1240754"/>
                  </a:lnTo>
                  <a:lnTo>
                    <a:pt x="656922" y="1241356"/>
                  </a:lnTo>
                  <a:lnTo>
                    <a:pt x="656922" y="1241748"/>
                  </a:lnTo>
                  <a:lnTo>
                    <a:pt x="656712" y="1242140"/>
                  </a:lnTo>
                </a:path>
                <a:path w="1360170" h="1569085">
                  <a:moveTo>
                    <a:pt x="655138" y="1243708"/>
                  </a:moveTo>
                  <a:lnTo>
                    <a:pt x="655138" y="1243316"/>
                  </a:lnTo>
                  <a:lnTo>
                    <a:pt x="655741" y="1243316"/>
                  </a:lnTo>
                  <a:lnTo>
                    <a:pt x="655925" y="1243107"/>
                  </a:lnTo>
                  <a:lnTo>
                    <a:pt x="656319" y="1243107"/>
                  </a:lnTo>
                  <a:lnTo>
                    <a:pt x="656319" y="1242715"/>
                  </a:lnTo>
                  <a:lnTo>
                    <a:pt x="656712" y="1242323"/>
                  </a:lnTo>
                  <a:lnTo>
                    <a:pt x="656712" y="1242140"/>
                  </a:lnTo>
                </a:path>
                <a:path w="1360170" h="1569085">
                  <a:moveTo>
                    <a:pt x="655138" y="1243708"/>
                  </a:moveTo>
                  <a:lnTo>
                    <a:pt x="654744" y="1243708"/>
                  </a:lnTo>
                  <a:lnTo>
                    <a:pt x="654744" y="1243316"/>
                  </a:lnTo>
                  <a:lnTo>
                    <a:pt x="654167" y="1243316"/>
                  </a:lnTo>
                  <a:lnTo>
                    <a:pt x="653773" y="1243107"/>
                  </a:lnTo>
                  <a:lnTo>
                    <a:pt x="653563" y="1243107"/>
                  </a:lnTo>
                  <a:lnTo>
                    <a:pt x="653563" y="1242715"/>
                  </a:lnTo>
                  <a:lnTo>
                    <a:pt x="653170" y="1242715"/>
                  </a:lnTo>
                </a:path>
                <a:path w="1360170" h="1569085">
                  <a:moveTo>
                    <a:pt x="652776" y="1242323"/>
                  </a:moveTo>
                  <a:lnTo>
                    <a:pt x="652776" y="1242323"/>
                  </a:lnTo>
                  <a:lnTo>
                    <a:pt x="653170" y="1242715"/>
                  </a:lnTo>
                </a:path>
                <a:path w="1360170" h="1569085">
                  <a:moveTo>
                    <a:pt x="655348" y="1239186"/>
                  </a:moveTo>
                  <a:lnTo>
                    <a:pt x="654744" y="1239186"/>
                  </a:lnTo>
                  <a:lnTo>
                    <a:pt x="654744" y="1239578"/>
                  </a:lnTo>
                  <a:lnTo>
                    <a:pt x="654167" y="1239578"/>
                  </a:lnTo>
                  <a:lnTo>
                    <a:pt x="653773" y="1239970"/>
                  </a:lnTo>
                  <a:lnTo>
                    <a:pt x="653563" y="1239970"/>
                  </a:lnTo>
                  <a:lnTo>
                    <a:pt x="653170" y="1240179"/>
                  </a:lnTo>
                  <a:lnTo>
                    <a:pt x="653170" y="1240571"/>
                  </a:lnTo>
                  <a:lnTo>
                    <a:pt x="652776" y="1240571"/>
                  </a:lnTo>
                  <a:lnTo>
                    <a:pt x="652776" y="1242323"/>
                  </a:lnTo>
                </a:path>
                <a:path w="1360170" h="1569085">
                  <a:moveTo>
                    <a:pt x="661042" y="419195"/>
                  </a:moveTo>
                  <a:lnTo>
                    <a:pt x="661646" y="418803"/>
                  </a:lnTo>
                  <a:lnTo>
                    <a:pt x="662040" y="418803"/>
                  </a:lnTo>
                  <a:lnTo>
                    <a:pt x="662223" y="418620"/>
                  </a:lnTo>
                  <a:lnTo>
                    <a:pt x="662223" y="418228"/>
                  </a:lnTo>
                  <a:lnTo>
                    <a:pt x="662617" y="418019"/>
                  </a:lnTo>
                  <a:lnTo>
                    <a:pt x="662617" y="417627"/>
                  </a:lnTo>
                  <a:lnTo>
                    <a:pt x="663010" y="417235"/>
                  </a:lnTo>
                  <a:lnTo>
                    <a:pt x="663010" y="416451"/>
                  </a:lnTo>
                  <a:lnTo>
                    <a:pt x="662617" y="416059"/>
                  </a:lnTo>
                  <a:lnTo>
                    <a:pt x="662617" y="415484"/>
                  </a:lnTo>
                </a:path>
                <a:path w="1360170" h="1569085">
                  <a:moveTo>
                    <a:pt x="660465" y="413916"/>
                  </a:moveTo>
                  <a:lnTo>
                    <a:pt x="661042" y="413916"/>
                  </a:lnTo>
                  <a:lnTo>
                    <a:pt x="661436" y="414099"/>
                  </a:lnTo>
                  <a:lnTo>
                    <a:pt x="661646" y="414099"/>
                  </a:lnTo>
                  <a:lnTo>
                    <a:pt x="662223" y="414883"/>
                  </a:lnTo>
                  <a:lnTo>
                    <a:pt x="662223" y="415092"/>
                  </a:lnTo>
                  <a:lnTo>
                    <a:pt x="662617" y="415484"/>
                  </a:lnTo>
                </a:path>
                <a:path w="1360170" h="1569085">
                  <a:moveTo>
                    <a:pt x="660465" y="413916"/>
                  </a:moveTo>
                  <a:lnTo>
                    <a:pt x="659861" y="414099"/>
                  </a:lnTo>
                  <a:lnTo>
                    <a:pt x="659468" y="414099"/>
                  </a:lnTo>
                  <a:lnTo>
                    <a:pt x="659074" y="414491"/>
                  </a:lnTo>
                  <a:lnTo>
                    <a:pt x="658890" y="414491"/>
                  </a:lnTo>
                  <a:lnTo>
                    <a:pt x="658890" y="414883"/>
                  </a:lnTo>
                  <a:lnTo>
                    <a:pt x="658497" y="414883"/>
                  </a:lnTo>
                  <a:lnTo>
                    <a:pt x="658497" y="415092"/>
                  </a:lnTo>
                  <a:lnTo>
                    <a:pt x="658287" y="415092"/>
                  </a:lnTo>
                  <a:lnTo>
                    <a:pt x="658287" y="415667"/>
                  </a:lnTo>
                </a:path>
                <a:path w="1360170" h="1569085">
                  <a:moveTo>
                    <a:pt x="661042" y="419195"/>
                  </a:moveTo>
                  <a:lnTo>
                    <a:pt x="660071" y="419195"/>
                  </a:lnTo>
                  <a:lnTo>
                    <a:pt x="660071" y="418803"/>
                  </a:lnTo>
                  <a:lnTo>
                    <a:pt x="659468" y="418803"/>
                  </a:lnTo>
                  <a:lnTo>
                    <a:pt x="659074" y="418620"/>
                  </a:lnTo>
                  <a:lnTo>
                    <a:pt x="658890" y="418620"/>
                  </a:lnTo>
                  <a:lnTo>
                    <a:pt x="658890" y="418228"/>
                  </a:lnTo>
                  <a:lnTo>
                    <a:pt x="658497" y="418228"/>
                  </a:lnTo>
                  <a:lnTo>
                    <a:pt x="658287" y="418019"/>
                  </a:lnTo>
                  <a:lnTo>
                    <a:pt x="658287" y="417235"/>
                  </a:lnTo>
                  <a:lnTo>
                    <a:pt x="657893" y="417052"/>
                  </a:lnTo>
                  <a:lnTo>
                    <a:pt x="657893" y="415667"/>
                  </a:lnTo>
                  <a:lnTo>
                    <a:pt x="658287" y="415667"/>
                  </a:lnTo>
                </a:path>
                <a:path w="1360170" h="1569085">
                  <a:moveTo>
                    <a:pt x="660649" y="418803"/>
                  </a:moveTo>
                  <a:lnTo>
                    <a:pt x="661436" y="418620"/>
                  </a:lnTo>
                  <a:lnTo>
                    <a:pt x="661646" y="418620"/>
                  </a:lnTo>
                  <a:lnTo>
                    <a:pt x="662223" y="418019"/>
                  </a:lnTo>
                  <a:lnTo>
                    <a:pt x="662223" y="417235"/>
                  </a:lnTo>
                  <a:lnTo>
                    <a:pt x="662617" y="417052"/>
                  </a:lnTo>
                  <a:lnTo>
                    <a:pt x="662617" y="416451"/>
                  </a:lnTo>
                  <a:lnTo>
                    <a:pt x="662223" y="416059"/>
                  </a:lnTo>
                  <a:lnTo>
                    <a:pt x="662223" y="415484"/>
                  </a:lnTo>
                </a:path>
                <a:path w="1360170" h="1569085">
                  <a:moveTo>
                    <a:pt x="660465" y="414099"/>
                  </a:moveTo>
                  <a:lnTo>
                    <a:pt x="660649" y="414099"/>
                  </a:lnTo>
                  <a:lnTo>
                    <a:pt x="661042" y="414491"/>
                  </a:lnTo>
                  <a:lnTo>
                    <a:pt x="661436" y="414491"/>
                  </a:lnTo>
                  <a:lnTo>
                    <a:pt x="661646" y="414883"/>
                  </a:lnTo>
                  <a:lnTo>
                    <a:pt x="662040" y="414883"/>
                  </a:lnTo>
                  <a:lnTo>
                    <a:pt x="662040" y="415092"/>
                  </a:lnTo>
                  <a:lnTo>
                    <a:pt x="662223" y="415484"/>
                  </a:lnTo>
                </a:path>
                <a:path w="1360170" h="1569085">
                  <a:moveTo>
                    <a:pt x="660465" y="414099"/>
                  </a:moveTo>
                  <a:lnTo>
                    <a:pt x="659861" y="414491"/>
                  </a:lnTo>
                  <a:lnTo>
                    <a:pt x="659468" y="414491"/>
                  </a:lnTo>
                  <a:lnTo>
                    <a:pt x="658497" y="415484"/>
                  </a:lnTo>
                  <a:lnTo>
                    <a:pt x="658497" y="415667"/>
                  </a:lnTo>
                </a:path>
                <a:path w="1360170" h="1569085">
                  <a:moveTo>
                    <a:pt x="660649" y="418803"/>
                  </a:moveTo>
                  <a:lnTo>
                    <a:pt x="660071" y="418803"/>
                  </a:lnTo>
                  <a:lnTo>
                    <a:pt x="659861" y="418620"/>
                  </a:lnTo>
                  <a:lnTo>
                    <a:pt x="659468" y="418620"/>
                  </a:lnTo>
                  <a:lnTo>
                    <a:pt x="659468" y="418228"/>
                  </a:lnTo>
                  <a:lnTo>
                    <a:pt x="658890" y="418228"/>
                  </a:lnTo>
                  <a:lnTo>
                    <a:pt x="658890" y="418019"/>
                  </a:lnTo>
                  <a:lnTo>
                    <a:pt x="658497" y="418019"/>
                  </a:lnTo>
                  <a:lnTo>
                    <a:pt x="658497" y="417235"/>
                  </a:lnTo>
                  <a:lnTo>
                    <a:pt x="658287" y="417235"/>
                  </a:lnTo>
                  <a:lnTo>
                    <a:pt x="658287" y="415667"/>
                  </a:lnTo>
                  <a:lnTo>
                    <a:pt x="658497" y="415667"/>
                  </a:lnTo>
                </a:path>
                <a:path w="1360170" h="1569085">
                  <a:moveTo>
                    <a:pt x="770316" y="1233305"/>
                  </a:moveTo>
                  <a:lnTo>
                    <a:pt x="770710" y="1233305"/>
                  </a:lnTo>
                  <a:lnTo>
                    <a:pt x="770894" y="1233697"/>
                  </a:lnTo>
                  <a:lnTo>
                    <a:pt x="771681" y="1233697"/>
                  </a:lnTo>
                  <a:lnTo>
                    <a:pt x="771681" y="1233880"/>
                  </a:lnTo>
                  <a:lnTo>
                    <a:pt x="771891" y="1233880"/>
                  </a:lnTo>
                  <a:lnTo>
                    <a:pt x="771891" y="1234272"/>
                  </a:lnTo>
                  <a:lnTo>
                    <a:pt x="772285" y="1234272"/>
                  </a:lnTo>
                  <a:lnTo>
                    <a:pt x="772285" y="1234481"/>
                  </a:lnTo>
                  <a:lnTo>
                    <a:pt x="772285" y="1235056"/>
                  </a:lnTo>
                  <a:lnTo>
                    <a:pt x="772285" y="1235658"/>
                  </a:lnTo>
                  <a:lnTo>
                    <a:pt x="772285" y="1236050"/>
                  </a:lnTo>
                  <a:lnTo>
                    <a:pt x="771891" y="1236442"/>
                  </a:lnTo>
                </a:path>
                <a:path w="1360170" h="1569085">
                  <a:moveTo>
                    <a:pt x="770107" y="1238402"/>
                  </a:moveTo>
                  <a:lnTo>
                    <a:pt x="770316" y="1238402"/>
                  </a:lnTo>
                  <a:lnTo>
                    <a:pt x="770316" y="1238010"/>
                  </a:lnTo>
                  <a:lnTo>
                    <a:pt x="770894" y="1238010"/>
                  </a:lnTo>
                  <a:lnTo>
                    <a:pt x="770894" y="1237618"/>
                  </a:lnTo>
                  <a:lnTo>
                    <a:pt x="771287" y="1237618"/>
                  </a:lnTo>
                  <a:lnTo>
                    <a:pt x="771287" y="1237409"/>
                  </a:lnTo>
                  <a:lnTo>
                    <a:pt x="771681" y="1237409"/>
                  </a:lnTo>
                  <a:lnTo>
                    <a:pt x="771681" y="1237017"/>
                  </a:lnTo>
                  <a:lnTo>
                    <a:pt x="771891" y="1236834"/>
                  </a:lnTo>
                  <a:lnTo>
                    <a:pt x="771891" y="1236442"/>
                  </a:lnTo>
                </a:path>
                <a:path w="1360170" h="1569085">
                  <a:moveTo>
                    <a:pt x="770107" y="1238402"/>
                  </a:moveTo>
                  <a:lnTo>
                    <a:pt x="769136" y="1238402"/>
                  </a:lnTo>
                  <a:lnTo>
                    <a:pt x="769136" y="1238010"/>
                  </a:lnTo>
                  <a:lnTo>
                    <a:pt x="768532" y="1238010"/>
                  </a:lnTo>
                  <a:lnTo>
                    <a:pt x="768532" y="1237618"/>
                  </a:lnTo>
                  <a:lnTo>
                    <a:pt x="768138" y="1237618"/>
                  </a:lnTo>
                  <a:lnTo>
                    <a:pt x="768138" y="1237409"/>
                  </a:lnTo>
                  <a:lnTo>
                    <a:pt x="767745" y="1237409"/>
                  </a:lnTo>
                </a:path>
                <a:path w="1360170" h="1569085">
                  <a:moveTo>
                    <a:pt x="767561" y="1236834"/>
                  </a:moveTo>
                  <a:lnTo>
                    <a:pt x="767561" y="1236834"/>
                  </a:lnTo>
                  <a:lnTo>
                    <a:pt x="767745" y="1237409"/>
                  </a:lnTo>
                </a:path>
                <a:path w="1360170" h="1569085">
                  <a:moveTo>
                    <a:pt x="770316" y="1233305"/>
                  </a:moveTo>
                  <a:lnTo>
                    <a:pt x="770107" y="1233697"/>
                  </a:lnTo>
                  <a:lnTo>
                    <a:pt x="769136" y="1233697"/>
                  </a:lnTo>
                  <a:lnTo>
                    <a:pt x="768742" y="1233880"/>
                  </a:lnTo>
                  <a:lnTo>
                    <a:pt x="768532" y="1233880"/>
                  </a:lnTo>
                  <a:lnTo>
                    <a:pt x="768532" y="1234272"/>
                  </a:lnTo>
                  <a:lnTo>
                    <a:pt x="768138" y="1234272"/>
                  </a:lnTo>
                  <a:lnTo>
                    <a:pt x="767167" y="1235056"/>
                  </a:lnTo>
                  <a:lnTo>
                    <a:pt x="767561" y="1234873"/>
                  </a:lnTo>
                  <a:lnTo>
                    <a:pt x="767561" y="1236442"/>
                  </a:lnTo>
                  <a:lnTo>
                    <a:pt x="767561" y="1236834"/>
                  </a:lnTo>
                </a:path>
                <a:path w="1360170" h="1569085">
                  <a:moveTo>
                    <a:pt x="770316" y="1233697"/>
                  </a:moveTo>
                  <a:lnTo>
                    <a:pt x="770894" y="1233697"/>
                  </a:lnTo>
                  <a:lnTo>
                    <a:pt x="770894" y="1233880"/>
                  </a:lnTo>
                  <a:lnTo>
                    <a:pt x="771681" y="1233880"/>
                  </a:lnTo>
                  <a:lnTo>
                    <a:pt x="771681" y="1234272"/>
                  </a:lnTo>
                  <a:lnTo>
                    <a:pt x="771891" y="1234481"/>
                  </a:lnTo>
                  <a:lnTo>
                    <a:pt x="771891" y="1235841"/>
                  </a:lnTo>
                  <a:lnTo>
                    <a:pt x="771681" y="1236050"/>
                  </a:lnTo>
                  <a:lnTo>
                    <a:pt x="771681" y="1236442"/>
                  </a:lnTo>
                </a:path>
                <a:path w="1360170" h="1569085">
                  <a:moveTo>
                    <a:pt x="769713" y="1238010"/>
                  </a:moveTo>
                  <a:lnTo>
                    <a:pt x="770107" y="1237618"/>
                  </a:lnTo>
                  <a:lnTo>
                    <a:pt x="771104" y="1237801"/>
                  </a:lnTo>
                  <a:lnTo>
                    <a:pt x="770710" y="1237409"/>
                  </a:lnTo>
                  <a:lnTo>
                    <a:pt x="771681" y="1236834"/>
                  </a:lnTo>
                  <a:lnTo>
                    <a:pt x="771681" y="1236442"/>
                  </a:lnTo>
                </a:path>
                <a:path w="1360170" h="1569085">
                  <a:moveTo>
                    <a:pt x="769713" y="1238010"/>
                  </a:moveTo>
                  <a:lnTo>
                    <a:pt x="769319" y="1237618"/>
                  </a:lnTo>
                  <a:lnTo>
                    <a:pt x="768742" y="1237618"/>
                  </a:lnTo>
                  <a:lnTo>
                    <a:pt x="768742" y="1237409"/>
                  </a:lnTo>
                  <a:lnTo>
                    <a:pt x="768532" y="1237409"/>
                  </a:lnTo>
                  <a:lnTo>
                    <a:pt x="768532" y="1237017"/>
                  </a:lnTo>
                  <a:lnTo>
                    <a:pt x="768138" y="1237017"/>
                  </a:lnTo>
                </a:path>
                <a:path w="1360170" h="1569085">
                  <a:moveTo>
                    <a:pt x="767745" y="1236834"/>
                  </a:moveTo>
                  <a:lnTo>
                    <a:pt x="767745" y="1236834"/>
                  </a:lnTo>
                  <a:lnTo>
                    <a:pt x="768138" y="1237017"/>
                  </a:lnTo>
                </a:path>
                <a:path w="1360170" h="1569085">
                  <a:moveTo>
                    <a:pt x="770316" y="1233697"/>
                  </a:moveTo>
                  <a:lnTo>
                    <a:pt x="769713" y="1233697"/>
                  </a:lnTo>
                  <a:lnTo>
                    <a:pt x="769713" y="1233880"/>
                  </a:lnTo>
                  <a:lnTo>
                    <a:pt x="768742" y="1233880"/>
                  </a:lnTo>
                  <a:lnTo>
                    <a:pt x="768742" y="1234272"/>
                  </a:lnTo>
                  <a:lnTo>
                    <a:pt x="768532" y="1234272"/>
                  </a:lnTo>
                  <a:lnTo>
                    <a:pt x="768532" y="1234481"/>
                  </a:lnTo>
                  <a:lnTo>
                    <a:pt x="768138" y="1234481"/>
                  </a:lnTo>
                  <a:lnTo>
                    <a:pt x="768138" y="1234873"/>
                  </a:lnTo>
                  <a:lnTo>
                    <a:pt x="767745" y="1234873"/>
                  </a:lnTo>
                  <a:lnTo>
                    <a:pt x="767745" y="1235448"/>
                  </a:lnTo>
                  <a:lnTo>
                    <a:pt x="767561" y="1235841"/>
                  </a:lnTo>
                  <a:lnTo>
                    <a:pt x="767745" y="1236050"/>
                  </a:lnTo>
                  <a:lnTo>
                    <a:pt x="767745" y="1236834"/>
                  </a:lnTo>
                </a:path>
                <a:path w="1360170" h="1569085">
                  <a:moveTo>
                    <a:pt x="775617" y="413524"/>
                  </a:moveTo>
                  <a:lnTo>
                    <a:pt x="776405" y="413314"/>
                  </a:lnTo>
                  <a:lnTo>
                    <a:pt x="777008" y="413314"/>
                  </a:lnTo>
                  <a:lnTo>
                    <a:pt x="777008" y="412922"/>
                  </a:lnTo>
                  <a:lnTo>
                    <a:pt x="777192" y="412922"/>
                  </a:lnTo>
                  <a:lnTo>
                    <a:pt x="777192" y="412530"/>
                  </a:lnTo>
                  <a:lnTo>
                    <a:pt x="777586" y="412347"/>
                  </a:lnTo>
                  <a:lnTo>
                    <a:pt x="777586" y="411746"/>
                  </a:lnTo>
                  <a:lnTo>
                    <a:pt x="777979" y="411354"/>
                  </a:lnTo>
                  <a:lnTo>
                    <a:pt x="777979" y="410779"/>
                  </a:lnTo>
                  <a:lnTo>
                    <a:pt x="777586" y="410387"/>
                  </a:lnTo>
                  <a:lnTo>
                    <a:pt x="777586" y="409786"/>
                  </a:lnTo>
                </a:path>
                <a:path w="1360170" h="1569085">
                  <a:moveTo>
                    <a:pt x="775434" y="408218"/>
                  </a:moveTo>
                  <a:lnTo>
                    <a:pt x="775617" y="408218"/>
                  </a:lnTo>
                  <a:lnTo>
                    <a:pt x="776011" y="408610"/>
                  </a:lnTo>
                  <a:lnTo>
                    <a:pt x="776615" y="408610"/>
                  </a:lnTo>
                  <a:lnTo>
                    <a:pt x="776615" y="408819"/>
                  </a:lnTo>
                  <a:lnTo>
                    <a:pt x="777008" y="408819"/>
                  </a:lnTo>
                  <a:lnTo>
                    <a:pt x="777008" y="409211"/>
                  </a:lnTo>
                  <a:lnTo>
                    <a:pt x="777192" y="409211"/>
                  </a:lnTo>
                  <a:lnTo>
                    <a:pt x="777192" y="409394"/>
                  </a:lnTo>
                  <a:lnTo>
                    <a:pt x="777586" y="409786"/>
                  </a:lnTo>
                </a:path>
                <a:path w="1360170" h="1569085">
                  <a:moveTo>
                    <a:pt x="775434" y="408218"/>
                  </a:moveTo>
                  <a:lnTo>
                    <a:pt x="774830" y="408610"/>
                  </a:lnTo>
                  <a:lnTo>
                    <a:pt x="774043" y="408610"/>
                  </a:lnTo>
                  <a:lnTo>
                    <a:pt x="774043" y="408819"/>
                  </a:lnTo>
                  <a:lnTo>
                    <a:pt x="773859" y="408819"/>
                  </a:lnTo>
                  <a:lnTo>
                    <a:pt x="773859" y="409211"/>
                  </a:lnTo>
                  <a:lnTo>
                    <a:pt x="773466" y="409211"/>
                  </a:lnTo>
                  <a:lnTo>
                    <a:pt x="773466" y="409394"/>
                  </a:lnTo>
                  <a:lnTo>
                    <a:pt x="773256" y="409394"/>
                  </a:lnTo>
                  <a:lnTo>
                    <a:pt x="773256" y="409786"/>
                  </a:lnTo>
                  <a:lnTo>
                    <a:pt x="772862" y="410178"/>
                  </a:lnTo>
                </a:path>
                <a:path w="1360170" h="1569085">
                  <a:moveTo>
                    <a:pt x="775617" y="413524"/>
                  </a:moveTo>
                  <a:lnTo>
                    <a:pt x="775040" y="413524"/>
                  </a:lnTo>
                  <a:lnTo>
                    <a:pt x="774830" y="413314"/>
                  </a:lnTo>
                  <a:lnTo>
                    <a:pt x="774043" y="413314"/>
                  </a:lnTo>
                  <a:lnTo>
                    <a:pt x="774043" y="412922"/>
                  </a:lnTo>
                  <a:lnTo>
                    <a:pt x="773859" y="412922"/>
                  </a:lnTo>
                  <a:lnTo>
                    <a:pt x="773256" y="412347"/>
                  </a:lnTo>
                  <a:lnTo>
                    <a:pt x="773256" y="411955"/>
                  </a:lnTo>
                  <a:lnTo>
                    <a:pt x="772862" y="411746"/>
                  </a:lnTo>
                  <a:lnTo>
                    <a:pt x="772862" y="410178"/>
                  </a:lnTo>
                </a:path>
                <a:path w="1360170" h="1569085">
                  <a:moveTo>
                    <a:pt x="775617" y="413314"/>
                  </a:moveTo>
                  <a:lnTo>
                    <a:pt x="776405" y="412922"/>
                  </a:lnTo>
                  <a:lnTo>
                    <a:pt x="776615" y="412922"/>
                  </a:lnTo>
                  <a:lnTo>
                    <a:pt x="777008" y="412530"/>
                  </a:lnTo>
                  <a:lnTo>
                    <a:pt x="777008" y="412347"/>
                  </a:lnTo>
                  <a:lnTo>
                    <a:pt x="777192" y="412347"/>
                  </a:lnTo>
                  <a:lnTo>
                    <a:pt x="777192" y="411354"/>
                  </a:lnTo>
                  <a:lnTo>
                    <a:pt x="777586" y="410962"/>
                  </a:lnTo>
                  <a:lnTo>
                    <a:pt x="777192" y="410779"/>
                  </a:lnTo>
                  <a:lnTo>
                    <a:pt x="777192" y="410178"/>
                  </a:lnTo>
                  <a:lnTo>
                    <a:pt x="777008" y="409786"/>
                  </a:lnTo>
                </a:path>
                <a:path w="1360170" h="1569085">
                  <a:moveTo>
                    <a:pt x="775434" y="408610"/>
                  </a:moveTo>
                  <a:lnTo>
                    <a:pt x="775617" y="408610"/>
                  </a:lnTo>
                  <a:lnTo>
                    <a:pt x="776011" y="408819"/>
                  </a:lnTo>
                  <a:lnTo>
                    <a:pt x="776405" y="408819"/>
                  </a:lnTo>
                  <a:lnTo>
                    <a:pt x="777008" y="409394"/>
                  </a:lnTo>
                  <a:lnTo>
                    <a:pt x="777008" y="409786"/>
                  </a:lnTo>
                </a:path>
                <a:path w="1360170" h="1569085">
                  <a:moveTo>
                    <a:pt x="775434" y="408610"/>
                  </a:moveTo>
                  <a:lnTo>
                    <a:pt x="774830" y="408819"/>
                  </a:lnTo>
                  <a:lnTo>
                    <a:pt x="774436" y="408819"/>
                  </a:lnTo>
                  <a:lnTo>
                    <a:pt x="773859" y="409394"/>
                  </a:lnTo>
                  <a:lnTo>
                    <a:pt x="773466" y="409394"/>
                  </a:lnTo>
                  <a:lnTo>
                    <a:pt x="773466" y="410178"/>
                  </a:lnTo>
                </a:path>
                <a:path w="1360170" h="1569085">
                  <a:moveTo>
                    <a:pt x="775617" y="413314"/>
                  </a:moveTo>
                  <a:lnTo>
                    <a:pt x="775040" y="413314"/>
                  </a:lnTo>
                  <a:lnTo>
                    <a:pt x="774830" y="412922"/>
                  </a:lnTo>
                  <a:lnTo>
                    <a:pt x="774436" y="412922"/>
                  </a:lnTo>
                  <a:lnTo>
                    <a:pt x="774043" y="412530"/>
                  </a:lnTo>
                  <a:lnTo>
                    <a:pt x="773859" y="412530"/>
                  </a:lnTo>
                  <a:lnTo>
                    <a:pt x="773859" y="412347"/>
                  </a:lnTo>
                  <a:lnTo>
                    <a:pt x="773466" y="412347"/>
                  </a:lnTo>
                  <a:lnTo>
                    <a:pt x="773466" y="411746"/>
                  </a:lnTo>
                  <a:lnTo>
                    <a:pt x="773256" y="411746"/>
                  </a:lnTo>
                  <a:lnTo>
                    <a:pt x="773256" y="410178"/>
                  </a:lnTo>
                  <a:lnTo>
                    <a:pt x="773466" y="410178"/>
                  </a:lnTo>
                </a:path>
                <a:path w="1360170" h="1569085">
                  <a:moveTo>
                    <a:pt x="1104568" y="1213885"/>
                  </a:moveTo>
                  <a:lnTo>
                    <a:pt x="1106143" y="1214878"/>
                  </a:lnTo>
                  <a:lnTo>
                    <a:pt x="1107324" y="1215453"/>
                  </a:lnTo>
                </a:path>
                <a:path w="1360170" h="1569085">
                  <a:moveTo>
                    <a:pt x="1114016" y="1213493"/>
                  </a:moveTo>
                  <a:lnTo>
                    <a:pt x="1114016" y="1213493"/>
                  </a:lnTo>
                  <a:lnTo>
                    <a:pt x="1113622" y="1213493"/>
                  </a:lnTo>
                </a:path>
                <a:path w="1360170" h="1569085">
                  <a:moveTo>
                    <a:pt x="1114016" y="1213493"/>
                  </a:moveTo>
                  <a:lnTo>
                    <a:pt x="1114016" y="1213493"/>
                  </a:lnTo>
                  <a:lnTo>
                    <a:pt x="1115013" y="1215061"/>
                  </a:lnTo>
                </a:path>
                <a:path w="1360170" h="1569085">
                  <a:moveTo>
                    <a:pt x="989809" y="1219583"/>
                  </a:moveTo>
                  <a:lnTo>
                    <a:pt x="991384" y="1220367"/>
                  </a:lnTo>
                  <a:lnTo>
                    <a:pt x="992355" y="1221151"/>
                  </a:lnTo>
                </a:path>
                <a:path w="1360170" h="1569085">
                  <a:moveTo>
                    <a:pt x="999047" y="1219191"/>
                  </a:moveTo>
                  <a:lnTo>
                    <a:pt x="999047" y="1219191"/>
                  </a:lnTo>
                  <a:lnTo>
                    <a:pt x="998653" y="1219191"/>
                  </a:lnTo>
                </a:path>
                <a:path w="1360170" h="1569085">
                  <a:moveTo>
                    <a:pt x="999047" y="1219191"/>
                  </a:moveTo>
                  <a:lnTo>
                    <a:pt x="999047" y="1219191"/>
                  </a:lnTo>
                  <a:lnTo>
                    <a:pt x="1000044" y="1220759"/>
                  </a:lnTo>
                </a:path>
                <a:path w="1360170" h="1569085">
                  <a:moveTo>
                    <a:pt x="874841" y="1225072"/>
                  </a:moveTo>
                  <a:lnTo>
                    <a:pt x="876415" y="1226039"/>
                  </a:lnTo>
                  <a:lnTo>
                    <a:pt x="877412" y="1226640"/>
                  </a:lnTo>
                </a:path>
                <a:path w="1360170" h="1569085">
                  <a:moveTo>
                    <a:pt x="884104" y="1224863"/>
                  </a:moveTo>
                  <a:lnTo>
                    <a:pt x="884104" y="1224863"/>
                  </a:lnTo>
                  <a:lnTo>
                    <a:pt x="883711" y="1224863"/>
                  </a:lnTo>
                </a:path>
                <a:path w="1360170" h="1569085">
                  <a:moveTo>
                    <a:pt x="884104" y="1224863"/>
                  </a:moveTo>
                  <a:lnTo>
                    <a:pt x="884104" y="1224863"/>
                  </a:lnTo>
                  <a:lnTo>
                    <a:pt x="885285" y="1226431"/>
                  </a:lnTo>
                </a:path>
                <a:path w="1360170" h="1569085">
                  <a:moveTo>
                    <a:pt x="644903" y="1236442"/>
                  </a:moveTo>
                  <a:lnTo>
                    <a:pt x="646478" y="1237409"/>
                  </a:lnTo>
                  <a:lnTo>
                    <a:pt x="647475" y="1238010"/>
                  </a:lnTo>
                </a:path>
                <a:path w="1360170" h="1569085">
                  <a:moveTo>
                    <a:pt x="654167" y="1236050"/>
                  </a:moveTo>
                  <a:lnTo>
                    <a:pt x="655348" y="1237618"/>
                  </a:lnTo>
                </a:path>
                <a:path w="1360170" h="1569085">
                  <a:moveTo>
                    <a:pt x="759872" y="1230744"/>
                  </a:moveTo>
                  <a:lnTo>
                    <a:pt x="761446" y="1231737"/>
                  </a:lnTo>
                  <a:lnTo>
                    <a:pt x="762444" y="1232312"/>
                  </a:lnTo>
                </a:path>
                <a:path w="1360170" h="1569085">
                  <a:moveTo>
                    <a:pt x="769136" y="1230561"/>
                  </a:moveTo>
                  <a:lnTo>
                    <a:pt x="769136" y="1230561"/>
                  </a:lnTo>
                  <a:lnTo>
                    <a:pt x="768742" y="1230561"/>
                  </a:lnTo>
                </a:path>
                <a:path w="1360170" h="1569085">
                  <a:moveTo>
                    <a:pt x="769136" y="1230561"/>
                  </a:moveTo>
                  <a:lnTo>
                    <a:pt x="769136" y="1230561"/>
                  </a:lnTo>
                  <a:lnTo>
                    <a:pt x="770316" y="1232129"/>
                  </a:lnTo>
                </a:path>
                <a:path w="1360170" h="1569085">
                  <a:moveTo>
                    <a:pt x="1153589" y="467838"/>
                  </a:moveTo>
                  <a:lnTo>
                    <a:pt x="1151831" y="466844"/>
                  </a:lnTo>
                  <a:lnTo>
                    <a:pt x="1151228" y="466844"/>
                  </a:lnTo>
                  <a:lnTo>
                    <a:pt x="1149863" y="466269"/>
                  </a:lnTo>
                  <a:lnTo>
                    <a:pt x="1149259" y="466269"/>
                  </a:lnTo>
                  <a:lnTo>
                    <a:pt x="1148078" y="465668"/>
                  </a:lnTo>
                  <a:lnTo>
                    <a:pt x="1147291" y="465668"/>
                  </a:lnTo>
                  <a:lnTo>
                    <a:pt x="1146714" y="465276"/>
                  </a:lnTo>
                  <a:lnTo>
                    <a:pt x="1146110" y="465276"/>
                  </a:lnTo>
                  <a:lnTo>
                    <a:pt x="1145533" y="465093"/>
                  </a:lnTo>
                  <a:lnTo>
                    <a:pt x="1144142" y="465093"/>
                  </a:lnTo>
                  <a:lnTo>
                    <a:pt x="1143565" y="464701"/>
                  </a:lnTo>
                  <a:lnTo>
                    <a:pt x="1142384" y="464701"/>
                  </a:lnTo>
                  <a:lnTo>
                    <a:pt x="1141780" y="464309"/>
                  </a:lnTo>
                  <a:lnTo>
                    <a:pt x="1139235" y="464309"/>
                  </a:lnTo>
                  <a:lnTo>
                    <a:pt x="1138237" y="464100"/>
                  </a:lnTo>
                  <a:lnTo>
                    <a:pt x="1137266" y="464100"/>
                  </a:lnTo>
                </a:path>
                <a:path w="1360170" h="1569085">
                  <a:moveTo>
                    <a:pt x="1153589" y="469406"/>
                  </a:moveTo>
                  <a:lnTo>
                    <a:pt x="1153589" y="469406"/>
                  </a:lnTo>
                  <a:lnTo>
                    <a:pt x="1153589" y="467838"/>
                  </a:lnTo>
                </a:path>
                <a:path w="1360170" h="1569085">
                  <a:moveTo>
                    <a:pt x="1116194" y="471366"/>
                  </a:moveTo>
                  <a:lnTo>
                    <a:pt x="1114225" y="472150"/>
                  </a:lnTo>
                  <a:lnTo>
                    <a:pt x="1113622" y="472934"/>
                  </a:lnTo>
                  <a:lnTo>
                    <a:pt x="1113045" y="473117"/>
                  </a:lnTo>
                  <a:lnTo>
                    <a:pt x="1112651" y="473509"/>
                  </a:lnTo>
                  <a:lnTo>
                    <a:pt x="1110289" y="475287"/>
                  </a:lnTo>
                  <a:lnTo>
                    <a:pt x="1107534" y="476646"/>
                  </a:lnTo>
                  <a:lnTo>
                    <a:pt x="1105565" y="478815"/>
                  </a:lnTo>
                  <a:lnTo>
                    <a:pt x="1104778" y="479390"/>
                  </a:lnTo>
                  <a:lnTo>
                    <a:pt x="1104175" y="479783"/>
                  </a:lnTo>
                  <a:lnTo>
                    <a:pt x="1101813" y="482135"/>
                  </a:lnTo>
                  <a:lnTo>
                    <a:pt x="1099267" y="484304"/>
                  </a:lnTo>
                  <a:lnTo>
                    <a:pt x="1097299" y="487049"/>
                  </a:lnTo>
                  <a:lnTo>
                    <a:pt x="1095331" y="488800"/>
                  </a:lnTo>
                  <a:lnTo>
                    <a:pt x="1095121" y="489401"/>
                  </a:lnTo>
                  <a:lnTo>
                    <a:pt x="1092969" y="491544"/>
                  </a:lnTo>
                  <a:lnTo>
                    <a:pt x="1090214" y="495674"/>
                  </a:lnTo>
                  <a:lnTo>
                    <a:pt x="1088429" y="498210"/>
                  </a:lnTo>
                  <a:lnTo>
                    <a:pt x="1087852" y="499203"/>
                  </a:lnTo>
                  <a:lnTo>
                    <a:pt x="1087248" y="499778"/>
                  </a:lnTo>
                  <a:lnTo>
                    <a:pt x="1086854" y="500771"/>
                  </a:lnTo>
                  <a:lnTo>
                    <a:pt x="1086277" y="501346"/>
                  </a:lnTo>
                  <a:lnTo>
                    <a:pt x="1085096" y="503306"/>
                  </a:lnTo>
                  <a:lnTo>
                    <a:pt x="1084703" y="503908"/>
                  </a:lnTo>
                  <a:lnTo>
                    <a:pt x="1083522" y="505868"/>
                  </a:lnTo>
                  <a:lnTo>
                    <a:pt x="1083128" y="506652"/>
                  </a:lnTo>
                  <a:lnTo>
                    <a:pt x="1082524" y="507645"/>
                  </a:lnTo>
                  <a:lnTo>
                    <a:pt x="1081947" y="508220"/>
                  </a:lnTo>
                  <a:lnTo>
                    <a:pt x="1081553" y="509214"/>
                  </a:lnTo>
                  <a:lnTo>
                    <a:pt x="1080373" y="511174"/>
                  </a:lnTo>
                  <a:lnTo>
                    <a:pt x="1079979" y="512141"/>
                  </a:lnTo>
                  <a:lnTo>
                    <a:pt x="1079375" y="512925"/>
                  </a:lnTo>
                  <a:lnTo>
                    <a:pt x="1078982" y="513918"/>
                  </a:lnTo>
                  <a:lnTo>
                    <a:pt x="1063649" y="549397"/>
                  </a:lnTo>
                  <a:lnTo>
                    <a:pt x="1052608" y="586659"/>
                  </a:lnTo>
                  <a:lnTo>
                    <a:pt x="1052004" y="589587"/>
                  </a:lnTo>
                  <a:lnTo>
                    <a:pt x="1051611" y="591155"/>
                  </a:lnTo>
                  <a:lnTo>
                    <a:pt x="1041722" y="644433"/>
                  </a:lnTo>
                  <a:lnTo>
                    <a:pt x="1036072" y="698238"/>
                  </a:lnTo>
                  <a:lnTo>
                    <a:pt x="1033960" y="752371"/>
                  </a:lnTo>
                  <a:lnTo>
                    <a:pt x="1034684" y="806634"/>
                  </a:lnTo>
                  <a:lnTo>
                    <a:pt x="1034894" y="808594"/>
                  </a:lnTo>
                  <a:lnTo>
                    <a:pt x="1034894" y="812332"/>
                  </a:lnTo>
                  <a:lnTo>
                    <a:pt x="1035288" y="814109"/>
                  </a:lnTo>
                  <a:lnTo>
                    <a:pt x="1039518" y="868082"/>
                  </a:lnTo>
                  <a:lnTo>
                    <a:pt x="1046890" y="921986"/>
                  </a:lnTo>
                  <a:lnTo>
                    <a:pt x="1057810" y="975233"/>
                  </a:lnTo>
                  <a:lnTo>
                    <a:pt x="1072683" y="1027236"/>
                  </a:lnTo>
                  <a:lnTo>
                    <a:pt x="1073287" y="1028804"/>
                  </a:lnTo>
                  <a:lnTo>
                    <a:pt x="1073681" y="1029980"/>
                  </a:lnTo>
                  <a:lnTo>
                    <a:pt x="1074258" y="1031339"/>
                  </a:lnTo>
                  <a:lnTo>
                    <a:pt x="1081085" y="1049502"/>
                  </a:lnTo>
                  <a:lnTo>
                    <a:pt x="1088724" y="1067393"/>
                  </a:lnTo>
                  <a:lnTo>
                    <a:pt x="1107324" y="1101545"/>
                  </a:lnTo>
                  <a:lnTo>
                    <a:pt x="1135761" y="1133318"/>
                  </a:lnTo>
                  <a:lnTo>
                    <a:pt x="1148866" y="1141144"/>
                  </a:lnTo>
                  <a:lnTo>
                    <a:pt x="1149259" y="1141144"/>
                  </a:lnTo>
                </a:path>
                <a:path w="1360170" h="1569085">
                  <a:moveTo>
                    <a:pt x="1149259" y="1142921"/>
                  </a:moveTo>
                  <a:lnTo>
                    <a:pt x="1149259" y="1142921"/>
                  </a:lnTo>
                  <a:lnTo>
                    <a:pt x="1149259" y="1141144"/>
                  </a:lnTo>
                </a:path>
                <a:path w="1360170" h="1569085">
                  <a:moveTo>
                    <a:pt x="623857" y="1168588"/>
                  </a:moveTo>
                  <a:lnTo>
                    <a:pt x="623857" y="1168588"/>
                  </a:lnTo>
                  <a:lnTo>
                    <a:pt x="1149259" y="1142921"/>
                  </a:lnTo>
                </a:path>
                <a:path w="1360170" h="1569085">
                  <a:moveTo>
                    <a:pt x="628580" y="493505"/>
                  </a:moveTo>
                  <a:lnTo>
                    <a:pt x="627583" y="493322"/>
                  </a:lnTo>
                  <a:lnTo>
                    <a:pt x="626218" y="492721"/>
                  </a:lnTo>
                  <a:lnTo>
                    <a:pt x="626402" y="493113"/>
                  </a:lnTo>
                  <a:lnTo>
                    <a:pt x="624434" y="491936"/>
                  </a:lnTo>
                  <a:lnTo>
                    <a:pt x="624250" y="491936"/>
                  </a:lnTo>
                </a:path>
                <a:path w="1360170" h="1569085">
                  <a:moveTo>
                    <a:pt x="628580" y="493505"/>
                  </a:moveTo>
                  <a:lnTo>
                    <a:pt x="628580" y="493505"/>
                  </a:lnTo>
                  <a:lnTo>
                    <a:pt x="1153589" y="467838"/>
                  </a:lnTo>
                </a:path>
                <a:path w="1360170" h="1569085">
                  <a:moveTo>
                    <a:pt x="628580" y="495073"/>
                  </a:moveTo>
                  <a:lnTo>
                    <a:pt x="628580" y="495073"/>
                  </a:lnTo>
                  <a:lnTo>
                    <a:pt x="1153589" y="469406"/>
                  </a:lnTo>
                </a:path>
                <a:path w="1360170" h="1569085">
                  <a:moveTo>
                    <a:pt x="623857" y="1166837"/>
                  </a:moveTo>
                  <a:lnTo>
                    <a:pt x="623857" y="1166837"/>
                  </a:lnTo>
                  <a:lnTo>
                    <a:pt x="1149259" y="1141144"/>
                  </a:lnTo>
                </a:path>
                <a:path w="1360170" h="1569085">
                  <a:moveTo>
                    <a:pt x="623857" y="1168588"/>
                  </a:moveTo>
                  <a:lnTo>
                    <a:pt x="623857" y="1168588"/>
                  </a:lnTo>
                  <a:lnTo>
                    <a:pt x="623857" y="1166837"/>
                  </a:lnTo>
                </a:path>
                <a:path w="1360170" h="1569085">
                  <a:moveTo>
                    <a:pt x="628580" y="495073"/>
                  </a:moveTo>
                  <a:lnTo>
                    <a:pt x="628580" y="495073"/>
                  </a:lnTo>
                  <a:lnTo>
                    <a:pt x="628580" y="493505"/>
                  </a:lnTo>
                </a:path>
                <a:path w="1360170" h="1569085">
                  <a:moveTo>
                    <a:pt x="626796" y="493505"/>
                  </a:moveTo>
                  <a:lnTo>
                    <a:pt x="626008" y="493322"/>
                  </a:lnTo>
                  <a:lnTo>
                    <a:pt x="625431" y="493322"/>
                  </a:lnTo>
                  <a:lnTo>
                    <a:pt x="623647" y="492329"/>
                  </a:lnTo>
                  <a:lnTo>
                    <a:pt x="622859" y="492329"/>
                  </a:lnTo>
                  <a:lnTo>
                    <a:pt x="622676" y="491936"/>
                  </a:lnTo>
                </a:path>
                <a:path w="1360170" h="1569085">
                  <a:moveTo>
                    <a:pt x="592943" y="493505"/>
                  </a:moveTo>
                  <a:lnTo>
                    <a:pt x="591762" y="494106"/>
                  </a:lnTo>
                  <a:lnTo>
                    <a:pt x="589794" y="494890"/>
                  </a:lnTo>
                  <a:lnTo>
                    <a:pt x="586251" y="497033"/>
                  </a:lnTo>
                  <a:lnTo>
                    <a:pt x="584466" y="498210"/>
                  </a:lnTo>
                  <a:lnTo>
                    <a:pt x="583286" y="498811"/>
                  </a:lnTo>
                  <a:lnTo>
                    <a:pt x="581711" y="500379"/>
                  </a:lnTo>
                  <a:lnTo>
                    <a:pt x="576804" y="503908"/>
                  </a:lnTo>
                  <a:lnTo>
                    <a:pt x="575623" y="505476"/>
                  </a:lnTo>
                  <a:lnTo>
                    <a:pt x="575019" y="505868"/>
                  </a:lnTo>
                  <a:lnTo>
                    <a:pt x="574835" y="506077"/>
                  </a:lnTo>
                </a:path>
                <a:path w="1360170" h="1569085">
                  <a:moveTo>
                    <a:pt x="575019" y="1120756"/>
                  </a:moveTo>
                  <a:lnTo>
                    <a:pt x="575623" y="1121541"/>
                  </a:lnTo>
                  <a:lnTo>
                    <a:pt x="584671" y="1135347"/>
                  </a:lnTo>
                  <a:lnTo>
                    <a:pt x="595324" y="1148580"/>
                  </a:lnTo>
                  <a:lnTo>
                    <a:pt x="607640" y="1160009"/>
                  </a:lnTo>
                  <a:lnTo>
                    <a:pt x="621678" y="1168405"/>
                  </a:lnTo>
                  <a:lnTo>
                    <a:pt x="622282" y="1168588"/>
                  </a:lnTo>
                </a:path>
                <a:path w="1360170" h="1569085">
                  <a:moveTo>
                    <a:pt x="624434" y="839986"/>
                  </a:moveTo>
                  <a:lnTo>
                    <a:pt x="624434" y="839986"/>
                  </a:lnTo>
                  <a:lnTo>
                    <a:pt x="622282" y="1168588"/>
                  </a:lnTo>
                </a:path>
                <a:path w="1360170" h="1569085">
                  <a:moveTo>
                    <a:pt x="624250" y="822343"/>
                  </a:moveTo>
                  <a:lnTo>
                    <a:pt x="623647" y="822735"/>
                  </a:lnTo>
                  <a:lnTo>
                    <a:pt x="622859" y="823310"/>
                  </a:lnTo>
                  <a:lnTo>
                    <a:pt x="622282" y="824303"/>
                  </a:lnTo>
                  <a:lnTo>
                    <a:pt x="622072" y="825479"/>
                  </a:lnTo>
                  <a:lnTo>
                    <a:pt x="621678" y="827047"/>
                  </a:lnTo>
                  <a:lnTo>
                    <a:pt x="621678" y="832327"/>
                  </a:lnTo>
                  <a:lnTo>
                    <a:pt x="622072" y="834288"/>
                  </a:lnTo>
                  <a:lnTo>
                    <a:pt x="622676" y="837424"/>
                  </a:lnTo>
                  <a:lnTo>
                    <a:pt x="623857" y="839201"/>
                  </a:lnTo>
                  <a:lnTo>
                    <a:pt x="624434" y="839986"/>
                  </a:lnTo>
                </a:path>
                <a:path w="1360170" h="1569085">
                  <a:moveTo>
                    <a:pt x="624434" y="822735"/>
                  </a:moveTo>
                  <a:lnTo>
                    <a:pt x="624434" y="822735"/>
                  </a:lnTo>
                  <a:lnTo>
                    <a:pt x="624250" y="822343"/>
                  </a:lnTo>
                </a:path>
                <a:path w="1360170" h="1569085">
                  <a:moveTo>
                    <a:pt x="626796" y="493505"/>
                  </a:moveTo>
                  <a:lnTo>
                    <a:pt x="626796" y="493505"/>
                  </a:lnTo>
                  <a:lnTo>
                    <a:pt x="624434" y="822735"/>
                  </a:lnTo>
                </a:path>
                <a:path w="1360170" h="1569085">
                  <a:moveTo>
                    <a:pt x="628580" y="493505"/>
                  </a:moveTo>
                  <a:lnTo>
                    <a:pt x="627583" y="493322"/>
                  </a:lnTo>
                  <a:lnTo>
                    <a:pt x="626218" y="492721"/>
                  </a:lnTo>
                  <a:lnTo>
                    <a:pt x="626402" y="493113"/>
                  </a:lnTo>
                  <a:lnTo>
                    <a:pt x="624434" y="491936"/>
                  </a:lnTo>
                  <a:lnTo>
                    <a:pt x="624250" y="491936"/>
                  </a:lnTo>
                </a:path>
                <a:path w="1360170" h="1569085">
                  <a:moveTo>
                    <a:pt x="626008" y="839594"/>
                  </a:moveTo>
                  <a:lnTo>
                    <a:pt x="626008" y="839594"/>
                  </a:lnTo>
                  <a:lnTo>
                    <a:pt x="623857" y="1168588"/>
                  </a:lnTo>
                </a:path>
                <a:path w="1360170" h="1569085">
                  <a:moveTo>
                    <a:pt x="625431" y="822735"/>
                  </a:moveTo>
                  <a:lnTo>
                    <a:pt x="624828" y="822918"/>
                  </a:lnTo>
                  <a:lnTo>
                    <a:pt x="622466" y="826054"/>
                  </a:lnTo>
                  <a:lnTo>
                    <a:pt x="622859" y="836065"/>
                  </a:lnTo>
                  <a:lnTo>
                    <a:pt x="625431" y="838992"/>
                  </a:lnTo>
                  <a:lnTo>
                    <a:pt x="626008" y="839594"/>
                  </a:lnTo>
                </a:path>
                <a:path w="1360170" h="1569085">
                  <a:moveTo>
                    <a:pt x="628580" y="493505"/>
                  </a:moveTo>
                  <a:lnTo>
                    <a:pt x="628580" y="493505"/>
                  </a:lnTo>
                  <a:lnTo>
                    <a:pt x="626402" y="822343"/>
                  </a:lnTo>
                </a:path>
                <a:path w="1360170" h="1569085">
                  <a:moveTo>
                    <a:pt x="628580" y="493505"/>
                  </a:moveTo>
                  <a:lnTo>
                    <a:pt x="628580" y="493505"/>
                  </a:lnTo>
                  <a:lnTo>
                    <a:pt x="626796" y="493505"/>
                  </a:lnTo>
                </a:path>
                <a:path w="1360170" h="1569085">
                  <a:moveTo>
                    <a:pt x="623857" y="1168588"/>
                  </a:moveTo>
                  <a:lnTo>
                    <a:pt x="623857" y="1168588"/>
                  </a:lnTo>
                  <a:lnTo>
                    <a:pt x="622282" y="1168588"/>
                  </a:lnTo>
                </a:path>
                <a:path w="1360170" h="1569085">
                  <a:moveTo>
                    <a:pt x="626008" y="839594"/>
                  </a:moveTo>
                  <a:lnTo>
                    <a:pt x="626008" y="839594"/>
                  </a:lnTo>
                  <a:lnTo>
                    <a:pt x="624434" y="839986"/>
                  </a:lnTo>
                </a:path>
                <a:path w="1360170" h="1569085">
                  <a:moveTo>
                    <a:pt x="626402" y="822343"/>
                  </a:moveTo>
                  <a:lnTo>
                    <a:pt x="626402" y="822343"/>
                  </a:lnTo>
                  <a:lnTo>
                    <a:pt x="624434" y="822735"/>
                  </a:lnTo>
                </a:path>
                <a:path w="1360170" h="1569085">
                  <a:moveTo>
                    <a:pt x="1155558" y="467446"/>
                  </a:moveTo>
                  <a:lnTo>
                    <a:pt x="1154587" y="467446"/>
                  </a:lnTo>
                  <a:lnTo>
                    <a:pt x="1154377" y="467236"/>
                  </a:lnTo>
                  <a:lnTo>
                    <a:pt x="1153406" y="466844"/>
                  </a:lnTo>
                  <a:lnTo>
                    <a:pt x="1152802" y="466661"/>
                  </a:lnTo>
                  <a:lnTo>
                    <a:pt x="1152015" y="466661"/>
                  </a:lnTo>
                  <a:lnTo>
                    <a:pt x="1150834" y="465877"/>
                  </a:lnTo>
                  <a:lnTo>
                    <a:pt x="1150257" y="465877"/>
                  </a:lnTo>
                  <a:lnTo>
                    <a:pt x="1149653" y="465668"/>
                  </a:lnTo>
                  <a:lnTo>
                    <a:pt x="1148866" y="465668"/>
                  </a:lnTo>
                  <a:lnTo>
                    <a:pt x="1148288" y="465276"/>
                  </a:lnTo>
                  <a:lnTo>
                    <a:pt x="1147685" y="465276"/>
                  </a:lnTo>
                  <a:lnTo>
                    <a:pt x="1147107" y="465093"/>
                  </a:lnTo>
                  <a:lnTo>
                    <a:pt x="1146504" y="465093"/>
                  </a:lnTo>
                  <a:lnTo>
                    <a:pt x="1145717" y="464701"/>
                  </a:lnTo>
                  <a:lnTo>
                    <a:pt x="1143355" y="464492"/>
                  </a:lnTo>
                  <a:lnTo>
                    <a:pt x="1140809" y="463917"/>
                  </a:lnTo>
                  <a:lnTo>
                    <a:pt x="1138237" y="464100"/>
                  </a:lnTo>
                  <a:lnTo>
                    <a:pt x="1137266" y="464100"/>
                  </a:lnTo>
                </a:path>
                <a:path w="1360170" h="1569085">
                  <a:moveTo>
                    <a:pt x="1153589" y="467838"/>
                  </a:moveTo>
                  <a:lnTo>
                    <a:pt x="1151831" y="466844"/>
                  </a:lnTo>
                  <a:lnTo>
                    <a:pt x="1151228" y="466844"/>
                  </a:lnTo>
                  <a:lnTo>
                    <a:pt x="1149863" y="466269"/>
                  </a:lnTo>
                  <a:lnTo>
                    <a:pt x="1149259" y="466269"/>
                  </a:lnTo>
                  <a:lnTo>
                    <a:pt x="1148078" y="465668"/>
                  </a:lnTo>
                  <a:lnTo>
                    <a:pt x="1147291" y="465668"/>
                  </a:lnTo>
                  <a:lnTo>
                    <a:pt x="1146714" y="465276"/>
                  </a:lnTo>
                  <a:lnTo>
                    <a:pt x="1146110" y="465276"/>
                  </a:lnTo>
                  <a:lnTo>
                    <a:pt x="1145533" y="465093"/>
                  </a:lnTo>
                  <a:lnTo>
                    <a:pt x="1144142" y="465093"/>
                  </a:lnTo>
                  <a:lnTo>
                    <a:pt x="1143565" y="464701"/>
                  </a:lnTo>
                  <a:lnTo>
                    <a:pt x="1142384" y="464701"/>
                  </a:lnTo>
                  <a:lnTo>
                    <a:pt x="1141780" y="464309"/>
                  </a:lnTo>
                  <a:lnTo>
                    <a:pt x="1139235" y="464309"/>
                  </a:lnTo>
                  <a:lnTo>
                    <a:pt x="1138237" y="464100"/>
                  </a:lnTo>
                  <a:lnTo>
                    <a:pt x="1137266" y="464100"/>
                  </a:lnTo>
                </a:path>
                <a:path w="1360170" h="1569085">
                  <a:moveTo>
                    <a:pt x="1155558" y="467446"/>
                  </a:moveTo>
                  <a:lnTo>
                    <a:pt x="1153589" y="467838"/>
                  </a:lnTo>
                  <a:lnTo>
                    <a:pt x="1151831" y="796649"/>
                  </a:lnTo>
                  <a:lnTo>
                    <a:pt x="1151228" y="796649"/>
                  </a:lnTo>
                  <a:lnTo>
                    <a:pt x="1150440" y="796832"/>
                  </a:lnTo>
                  <a:lnTo>
                    <a:pt x="1149863" y="797617"/>
                  </a:lnTo>
                  <a:lnTo>
                    <a:pt x="1149259" y="798401"/>
                  </a:lnTo>
                  <a:lnTo>
                    <a:pt x="1148866" y="799786"/>
                  </a:lnTo>
                  <a:lnTo>
                    <a:pt x="1148682" y="801354"/>
                  </a:lnTo>
                  <a:lnTo>
                    <a:pt x="1148682" y="804099"/>
                  </a:lnTo>
                  <a:lnTo>
                    <a:pt x="1148682" y="807627"/>
                  </a:lnTo>
                  <a:lnTo>
                    <a:pt x="1148866" y="809378"/>
                  </a:lnTo>
                  <a:lnTo>
                    <a:pt x="1149653" y="810947"/>
                  </a:lnTo>
                  <a:lnTo>
                    <a:pt x="1149863" y="812332"/>
                  </a:lnTo>
                  <a:lnTo>
                    <a:pt x="1150440" y="813325"/>
                  </a:lnTo>
                  <a:lnTo>
                    <a:pt x="1151228" y="813900"/>
                  </a:lnTo>
                  <a:lnTo>
                    <a:pt x="1151437" y="813900"/>
                  </a:lnTo>
                  <a:lnTo>
                    <a:pt x="1149259" y="1142921"/>
                  </a:lnTo>
                </a:path>
                <a:path w="1360170" h="1569085">
                  <a:moveTo>
                    <a:pt x="1155558" y="467446"/>
                  </a:moveTo>
                  <a:lnTo>
                    <a:pt x="1155558" y="467446"/>
                  </a:lnTo>
                  <a:lnTo>
                    <a:pt x="1153406" y="796649"/>
                  </a:lnTo>
                </a:path>
                <a:path w="1360170" h="1569085">
                  <a:moveTo>
                    <a:pt x="1152408" y="796649"/>
                  </a:moveTo>
                  <a:lnTo>
                    <a:pt x="1151831" y="797224"/>
                  </a:lnTo>
                  <a:lnTo>
                    <a:pt x="1151228" y="798218"/>
                  </a:lnTo>
                  <a:lnTo>
                    <a:pt x="1150834" y="799185"/>
                  </a:lnTo>
                  <a:lnTo>
                    <a:pt x="1150440" y="800753"/>
                  </a:lnTo>
                  <a:lnTo>
                    <a:pt x="1150257" y="802530"/>
                  </a:lnTo>
                  <a:lnTo>
                    <a:pt x="1150257" y="803890"/>
                  </a:lnTo>
                  <a:lnTo>
                    <a:pt x="1150257" y="805667"/>
                  </a:lnTo>
                  <a:lnTo>
                    <a:pt x="1150440" y="807627"/>
                  </a:lnTo>
                  <a:lnTo>
                    <a:pt x="1150834" y="809378"/>
                  </a:lnTo>
                  <a:lnTo>
                    <a:pt x="1151228" y="810764"/>
                  </a:lnTo>
                  <a:lnTo>
                    <a:pt x="1151831" y="811940"/>
                  </a:lnTo>
                  <a:lnTo>
                    <a:pt x="1152015" y="813325"/>
                  </a:lnTo>
                  <a:lnTo>
                    <a:pt x="1153012" y="813508"/>
                  </a:lnTo>
                  <a:lnTo>
                    <a:pt x="1153012" y="813900"/>
                  </a:lnTo>
                  <a:lnTo>
                    <a:pt x="1150834" y="1142921"/>
                  </a:lnTo>
                  <a:lnTo>
                    <a:pt x="1149259" y="1142921"/>
                  </a:lnTo>
                </a:path>
                <a:path w="1360170" h="1569085">
                  <a:moveTo>
                    <a:pt x="1153012" y="813900"/>
                  </a:moveTo>
                  <a:lnTo>
                    <a:pt x="1153012" y="813900"/>
                  </a:lnTo>
                  <a:lnTo>
                    <a:pt x="1151437" y="813900"/>
                  </a:lnTo>
                </a:path>
                <a:path w="1360170" h="1569085">
                  <a:moveTo>
                    <a:pt x="1153406" y="796649"/>
                  </a:moveTo>
                  <a:lnTo>
                    <a:pt x="1153406" y="796649"/>
                  </a:lnTo>
                  <a:lnTo>
                    <a:pt x="1151831" y="796649"/>
                  </a:lnTo>
                </a:path>
                <a:path w="1360170" h="1569085">
                  <a:moveTo>
                    <a:pt x="1150440" y="1145064"/>
                  </a:moveTo>
                  <a:lnTo>
                    <a:pt x="1149863" y="1145849"/>
                  </a:lnTo>
                  <a:lnTo>
                    <a:pt x="1148866" y="1150370"/>
                  </a:lnTo>
                  <a:lnTo>
                    <a:pt x="1149076" y="1149586"/>
                  </a:lnTo>
                  <a:lnTo>
                    <a:pt x="1150257" y="1153690"/>
                  </a:lnTo>
                  <a:lnTo>
                    <a:pt x="1150834" y="1154291"/>
                  </a:lnTo>
                </a:path>
                <a:path w="1360170" h="1569085">
                  <a:moveTo>
                    <a:pt x="1163430" y="1148985"/>
                  </a:moveTo>
                  <a:lnTo>
                    <a:pt x="1163430" y="1150161"/>
                  </a:lnTo>
                  <a:lnTo>
                    <a:pt x="1163037" y="1150161"/>
                  </a:lnTo>
                  <a:lnTo>
                    <a:pt x="1163037" y="1150553"/>
                  </a:lnTo>
                  <a:lnTo>
                    <a:pt x="1162853" y="1150762"/>
                  </a:lnTo>
                  <a:lnTo>
                    <a:pt x="1162853" y="1151155"/>
                  </a:lnTo>
                  <a:lnTo>
                    <a:pt x="1162459" y="1151155"/>
                  </a:lnTo>
                  <a:lnTo>
                    <a:pt x="1162459" y="1151338"/>
                  </a:lnTo>
                  <a:lnTo>
                    <a:pt x="1161856" y="1152122"/>
                  </a:lnTo>
                  <a:lnTo>
                    <a:pt x="1161462" y="1152122"/>
                  </a:lnTo>
                  <a:lnTo>
                    <a:pt x="1161278" y="1152331"/>
                  </a:lnTo>
                  <a:lnTo>
                    <a:pt x="1160885" y="1152331"/>
                  </a:lnTo>
                  <a:lnTo>
                    <a:pt x="1160675" y="1152723"/>
                  </a:lnTo>
                  <a:lnTo>
                    <a:pt x="1160281" y="1152723"/>
                  </a:lnTo>
                  <a:lnTo>
                    <a:pt x="1159888" y="1152906"/>
                  </a:lnTo>
                  <a:lnTo>
                    <a:pt x="1159704" y="1152906"/>
                  </a:lnTo>
                  <a:lnTo>
                    <a:pt x="1159310" y="1153298"/>
                  </a:lnTo>
                  <a:lnTo>
                    <a:pt x="1158707" y="1153298"/>
                  </a:lnTo>
                  <a:lnTo>
                    <a:pt x="1158129" y="1153690"/>
                  </a:lnTo>
                  <a:lnTo>
                    <a:pt x="1156739" y="1153690"/>
                  </a:lnTo>
                  <a:lnTo>
                    <a:pt x="1156161" y="1153899"/>
                  </a:lnTo>
                  <a:lnTo>
                    <a:pt x="1152408" y="1153899"/>
                  </a:lnTo>
                  <a:lnTo>
                    <a:pt x="1150834" y="1154291"/>
                  </a:lnTo>
                </a:path>
                <a:path w="1360170" h="1569085">
                  <a:moveTo>
                    <a:pt x="1158707" y="1149769"/>
                  </a:moveTo>
                  <a:lnTo>
                    <a:pt x="1160281" y="1149586"/>
                  </a:lnTo>
                  <a:lnTo>
                    <a:pt x="1161856" y="1148201"/>
                  </a:lnTo>
                  <a:lnTo>
                    <a:pt x="1162853" y="1147025"/>
                  </a:lnTo>
                </a:path>
                <a:path w="1360170" h="1569085">
                  <a:moveTo>
                    <a:pt x="1163430" y="1148985"/>
                  </a:moveTo>
                  <a:lnTo>
                    <a:pt x="1163430" y="1148018"/>
                  </a:lnTo>
                  <a:lnTo>
                    <a:pt x="1163037" y="1148018"/>
                  </a:lnTo>
                  <a:lnTo>
                    <a:pt x="1163037" y="1147626"/>
                  </a:lnTo>
                  <a:lnTo>
                    <a:pt x="1162853" y="1147417"/>
                  </a:lnTo>
                  <a:lnTo>
                    <a:pt x="1162853" y="1147025"/>
                  </a:lnTo>
                  <a:lnTo>
                    <a:pt x="1162459" y="1147025"/>
                  </a:lnTo>
                  <a:lnTo>
                    <a:pt x="1162459" y="1146633"/>
                  </a:lnTo>
                  <a:lnTo>
                    <a:pt x="1162249" y="1146633"/>
                  </a:lnTo>
                  <a:lnTo>
                    <a:pt x="1162249" y="1146450"/>
                  </a:lnTo>
                  <a:lnTo>
                    <a:pt x="1161856" y="1146450"/>
                  </a:lnTo>
                  <a:lnTo>
                    <a:pt x="1161462" y="1146058"/>
                  </a:lnTo>
                  <a:lnTo>
                    <a:pt x="1161278" y="1146058"/>
                  </a:lnTo>
                  <a:lnTo>
                    <a:pt x="1161278" y="1145849"/>
                  </a:lnTo>
                  <a:lnTo>
                    <a:pt x="1160281" y="1145849"/>
                  </a:lnTo>
                  <a:lnTo>
                    <a:pt x="1159888" y="1145457"/>
                  </a:lnTo>
                  <a:lnTo>
                    <a:pt x="1159310" y="1145457"/>
                  </a:lnTo>
                  <a:lnTo>
                    <a:pt x="1159100" y="1145064"/>
                  </a:lnTo>
                  <a:lnTo>
                    <a:pt x="1157526" y="1145064"/>
                  </a:lnTo>
                  <a:lnTo>
                    <a:pt x="1156345" y="1145064"/>
                  </a:lnTo>
                  <a:lnTo>
                    <a:pt x="1155164" y="1145064"/>
                  </a:lnTo>
                  <a:lnTo>
                    <a:pt x="1153983" y="1145064"/>
                  </a:lnTo>
                  <a:lnTo>
                    <a:pt x="1150834" y="1145064"/>
                  </a:lnTo>
                </a:path>
                <a:path w="1360170" h="1569085">
                  <a:moveTo>
                    <a:pt x="642148" y="1178991"/>
                  </a:moveTo>
                  <a:lnTo>
                    <a:pt x="642148" y="1178991"/>
                  </a:lnTo>
                  <a:lnTo>
                    <a:pt x="1150834" y="1154291"/>
                  </a:lnTo>
                </a:path>
                <a:path w="1360170" h="1569085">
                  <a:moveTo>
                    <a:pt x="1158129" y="1145849"/>
                  </a:moveTo>
                  <a:lnTo>
                    <a:pt x="1158129" y="1145849"/>
                  </a:lnTo>
                  <a:lnTo>
                    <a:pt x="1158707" y="1145064"/>
                  </a:lnTo>
                </a:path>
                <a:path w="1360170" h="1569085">
                  <a:moveTo>
                    <a:pt x="642148" y="1170157"/>
                  </a:moveTo>
                  <a:lnTo>
                    <a:pt x="642148" y="1170157"/>
                  </a:lnTo>
                  <a:lnTo>
                    <a:pt x="1150834" y="1145064"/>
                  </a:lnTo>
                </a:path>
                <a:path w="1360170" h="1569085">
                  <a:moveTo>
                    <a:pt x="642148" y="1170157"/>
                  </a:moveTo>
                  <a:lnTo>
                    <a:pt x="642148" y="1170157"/>
                  </a:lnTo>
                  <a:lnTo>
                    <a:pt x="642148" y="1178991"/>
                  </a:lnTo>
                </a:path>
                <a:path w="1360170" h="1569085">
                  <a:moveTo>
                    <a:pt x="1163824" y="440576"/>
                  </a:moveTo>
                  <a:lnTo>
                    <a:pt x="1165399" y="440184"/>
                  </a:lnTo>
                  <a:lnTo>
                    <a:pt x="1166973" y="439191"/>
                  </a:lnTo>
                  <a:lnTo>
                    <a:pt x="1167760" y="438015"/>
                  </a:lnTo>
                </a:path>
                <a:path w="1360170" h="1569085">
                  <a:moveTo>
                    <a:pt x="1155164" y="435479"/>
                  </a:moveTo>
                  <a:lnTo>
                    <a:pt x="1154587" y="436446"/>
                  </a:lnTo>
                  <a:lnTo>
                    <a:pt x="1153589" y="440184"/>
                  </a:lnTo>
                  <a:lnTo>
                    <a:pt x="1154193" y="440184"/>
                  </a:lnTo>
                  <a:lnTo>
                    <a:pt x="1154980" y="443922"/>
                  </a:lnTo>
                  <a:lnTo>
                    <a:pt x="1155558" y="444706"/>
                  </a:lnTo>
                </a:path>
                <a:path w="1360170" h="1569085">
                  <a:moveTo>
                    <a:pt x="1168154" y="439583"/>
                  </a:moveTo>
                  <a:lnTo>
                    <a:pt x="1168154" y="438616"/>
                  </a:lnTo>
                  <a:lnTo>
                    <a:pt x="1167760" y="438616"/>
                  </a:lnTo>
                  <a:lnTo>
                    <a:pt x="1167760" y="438015"/>
                  </a:lnTo>
                  <a:lnTo>
                    <a:pt x="1167183" y="437440"/>
                  </a:lnTo>
                  <a:lnTo>
                    <a:pt x="1167183" y="437047"/>
                  </a:lnTo>
                  <a:lnTo>
                    <a:pt x="1166973" y="437047"/>
                  </a:lnTo>
                  <a:lnTo>
                    <a:pt x="1166973" y="436838"/>
                  </a:lnTo>
                  <a:lnTo>
                    <a:pt x="1166186" y="436838"/>
                  </a:lnTo>
                  <a:lnTo>
                    <a:pt x="1166002" y="436446"/>
                  </a:lnTo>
                  <a:lnTo>
                    <a:pt x="1165608" y="436446"/>
                  </a:lnTo>
                  <a:lnTo>
                    <a:pt x="1165399" y="436054"/>
                  </a:lnTo>
                  <a:lnTo>
                    <a:pt x="1165005" y="436054"/>
                  </a:lnTo>
                  <a:lnTo>
                    <a:pt x="1164611" y="435871"/>
                  </a:lnTo>
                  <a:lnTo>
                    <a:pt x="1163824" y="435871"/>
                  </a:lnTo>
                  <a:lnTo>
                    <a:pt x="1163430" y="435479"/>
                  </a:lnTo>
                  <a:lnTo>
                    <a:pt x="1162853" y="435479"/>
                  </a:lnTo>
                  <a:lnTo>
                    <a:pt x="1161462" y="435479"/>
                  </a:lnTo>
                  <a:lnTo>
                    <a:pt x="1160098" y="435479"/>
                  </a:lnTo>
                  <a:lnTo>
                    <a:pt x="1158707" y="435479"/>
                  </a:lnTo>
                  <a:lnTo>
                    <a:pt x="1155558" y="435479"/>
                  </a:lnTo>
                </a:path>
                <a:path w="1360170" h="1569085">
                  <a:moveTo>
                    <a:pt x="1168154" y="439583"/>
                  </a:moveTo>
                  <a:lnTo>
                    <a:pt x="1168154" y="440576"/>
                  </a:lnTo>
                  <a:lnTo>
                    <a:pt x="1167760" y="440576"/>
                  </a:lnTo>
                  <a:lnTo>
                    <a:pt x="1167760" y="440759"/>
                  </a:lnTo>
                  <a:lnTo>
                    <a:pt x="1167577" y="441151"/>
                  </a:lnTo>
                  <a:lnTo>
                    <a:pt x="1167577" y="441543"/>
                  </a:lnTo>
                  <a:lnTo>
                    <a:pt x="1166186" y="442719"/>
                  </a:lnTo>
                  <a:lnTo>
                    <a:pt x="1166002" y="442719"/>
                  </a:lnTo>
                  <a:lnTo>
                    <a:pt x="1165608" y="443111"/>
                  </a:lnTo>
                  <a:lnTo>
                    <a:pt x="1165399" y="443111"/>
                  </a:lnTo>
                  <a:lnTo>
                    <a:pt x="1165399" y="443320"/>
                  </a:lnTo>
                  <a:lnTo>
                    <a:pt x="1164611" y="443320"/>
                  </a:lnTo>
                  <a:lnTo>
                    <a:pt x="1164428" y="443713"/>
                  </a:lnTo>
                  <a:lnTo>
                    <a:pt x="1163430" y="443713"/>
                  </a:lnTo>
                  <a:lnTo>
                    <a:pt x="1162853" y="443922"/>
                  </a:lnTo>
                  <a:lnTo>
                    <a:pt x="1161856" y="443922"/>
                  </a:lnTo>
                  <a:lnTo>
                    <a:pt x="1161462" y="444314"/>
                  </a:lnTo>
                  <a:lnTo>
                    <a:pt x="1160885" y="444314"/>
                  </a:lnTo>
                  <a:lnTo>
                    <a:pt x="1159310" y="444314"/>
                  </a:lnTo>
                  <a:lnTo>
                    <a:pt x="1158313" y="444706"/>
                  </a:lnTo>
                  <a:lnTo>
                    <a:pt x="1155558" y="444706"/>
                  </a:lnTo>
                </a:path>
                <a:path w="1360170" h="1569085">
                  <a:moveTo>
                    <a:pt x="538201" y="465877"/>
                  </a:moveTo>
                  <a:lnTo>
                    <a:pt x="537623" y="466269"/>
                  </a:lnTo>
                  <a:lnTo>
                    <a:pt x="537020" y="467236"/>
                  </a:lnTo>
                  <a:lnTo>
                    <a:pt x="537020" y="469798"/>
                  </a:lnTo>
                </a:path>
                <a:path w="1360170" h="1569085">
                  <a:moveTo>
                    <a:pt x="538201" y="465877"/>
                  </a:moveTo>
                  <a:lnTo>
                    <a:pt x="538201" y="465877"/>
                  </a:lnTo>
                  <a:lnTo>
                    <a:pt x="1155558" y="435479"/>
                  </a:lnTo>
                </a:path>
                <a:path w="1360170" h="1569085">
                  <a:moveTo>
                    <a:pt x="537020" y="469798"/>
                  </a:moveTo>
                  <a:lnTo>
                    <a:pt x="537020" y="471549"/>
                  </a:lnTo>
                  <a:lnTo>
                    <a:pt x="537230" y="473117"/>
                  </a:lnTo>
                  <a:lnTo>
                    <a:pt x="537807" y="474503"/>
                  </a:lnTo>
                  <a:lnTo>
                    <a:pt x="538201" y="474686"/>
                  </a:lnTo>
                </a:path>
                <a:path w="1360170" h="1569085">
                  <a:moveTo>
                    <a:pt x="1155558" y="444706"/>
                  </a:moveTo>
                  <a:lnTo>
                    <a:pt x="1155558" y="444706"/>
                  </a:lnTo>
                  <a:lnTo>
                    <a:pt x="538201" y="474686"/>
                  </a:lnTo>
                </a:path>
                <a:path w="1360170" h="1569085">
                  <a:moveTo>
                    <a:pt x="538594" y="463525"/>
                  </a:moveTo>
                  <a:lnTo>
                    <a:pt x="537807" y="463525"/>
                  </a:lnTo>
                  <a:lnTo>
                    <a:pt x="537230" y="464100"/>
                  </a:lnTo>
                  <a:lnTo>
                    <a:pt x="536626" y="465093"/>
                  </a:lnTo>
                  <a:lnTo>
                    <a:pt x="536233" y="466269"/>
                  </a:lnTo>
                  <a:lnTo>
                    <a:pt x="536049" y="467838"/>
                  </a:lnTo>
                  <a:lnTo>
                    <a:pt x="536049" y="471366"/>
                  </a:lnTo>
                  <a:lnTo>
                    <a:pt x="536233" y="473117"/>
                  </a:lnTo>
                  <a:lnTo>
                    <a:pt x="536626" y="474686"/>
                  </a:lnTo>
                  <a:lnTo>
                    <a:pt x="537230" y="476071"/>
                  </a:lnTo>
                  <a:lnTo>
                    <a:pt x="537807" y="476855"/>
                  </a:lnTo>
                  <a:lnTo>
                    <a:pt x="538201" y="477247"/>
                  </a:lnTo>
                </a:path>
                <a:path w="1360170" h="1569085">
                  <a:moveTo>
                    <a:pt x="538201" y="474686"/>
                  </a:moveTo>
                  <a:lnTo>
                    <a:pt x="538201" y="474686"/>
                  </a:lnTo>
                  <a:lnTo>
                    <a:pt x="538201" y="477247"/>
                  </a:lnTo>
                </a:path>
                <a:path w="1360170" h="1569085">
                  <a:moveTo>
                    <a:pt x="538594" y="463525"/>
                  </a:moveTo>
                  <a:lnTo>
                    <a:pt x="538594" y="463525"/>
                  </a:lnTo>
                  <a:lnTo>
                    <a:pt x="538201" y="465877"/>
                  </a:lnTo>
                </a:path>
                <a:path w="1360170" h="1569085">
                  <a:moveTo>
                    <a:pt x="540169" y="461957"/>
                  </a:moveTo>
                  <a:lnTo>
                    <a:pt x="540169" y="461957"/>
                  </a:lnTo>
                  <a:lnTo>
                    <a:pt x="539382" y="461565"/>
                  </a:lnTo>
                </a:path>
                <a:path w="1360170" h="1569085">
                  <a:moveTo>
                    <a:pt x="540169" y="461957"/>
                  </a:moveTo>
                  <a:lnTo>
                    <a:pt x="538594" y="462532"/>
                  </a:lnTo>
                  <a:lnTo>
                    <a:pt x="538594" y="463525"/>
                  </a:lnTo>
                </a:path>
                <a:path w="1360170" h="1569085">
                  <a:moveTo>
                    <a:pt x="540169" y="478815"/>
                  </a:moveTo>
                  <a:lnTo>
                    <a:pt x="539775" y="478815"/>
                  </a:lnTo>
                  <a:lnTo>
                    <a:pt x="539382" y="478815"/>
                  </a:lnTo>
                </a:path>
                <a:path w="1360170" h="1569085">
                  <a:moveTo>
                    <a:pt x="538201" y="477247"/>
                  </a:moveTo>
                  <a:lnTo>
                    <a:pt x="538201" y="477247"/>
                  </a:lnTo>
                  <a:lnTo>
                    <a:pt x="539198" y="478815"/>
                  </a:lnTo>
                </a:path>
                <a:path w="1360170" h="1569085">
                  <a:moveTo>
                    <a:pt x="552975" y="460963"/>
                  </a:moveTo>
                  <a:lnTo>
                    <a:pt x="552975" y="460963"/>
                  </a:lnTo>
                  <a:lnTo>
                    <a:pt x="552792" y="460963"/>
                  </a:lnTo>
                </a:path>
                <a:path w="1360170" h="1569085">
                  <a:moveTo>
                    <a:pt x="552975" y="460963"/>
                  </a:moveTo>
                  <a:lnTo>
                    <a:pt x="552975" y="460963"/>
                  </a:lnTo>
                  <a:lnTo>
                    <a:pt x="540169" y="461957"/>
                  </a:lnTo>
                </a:path>
                <a:path w="1360170" h="1569085">
                  <a:moveTo>
                    <a:pt x="552975" y="478214"/>
                  </a:moveTo>
                  <a:lnTo>
                    <a:pt x="552975" y="478214"/>
                  </a:lnTo>
                  <a:lnTo>
                    <a:pt x="539775" y="478815"/>
                  </a:lnTo>
                </a:path>
                <a:path w="1360170" h="1569085">
                  <a:moveTo>
                    <a:pt x="553369" y="460963"/>
                  </a:moveTo>
                  <a:lnTo>
                    <a:pt x="553579" y="460963"/>
                  </a:lnTo>
                  <a:lnTo>
                    <a:pt x="553973" y="461172"/>
                  </a:lnTo>
                </a:path>
                <a:path w="1360170" h="1569085">
                  <a:moveTo>
                    <a:pt x="554944" y="462741"/>
                  </a:moveTo>
                  <a:lnTo>
                    <a:pt x="554366" y="461172"/>
                  </a:lnTo>
                  <a:lnTo>
                    <a:pt x="553973" y="461172"/>
                  </a:lnTo>
                </a:path>
                <a:path w="1360170" h="1569085">
                  <a:moveTo>
                    <a:pt x="552975" y="478214"/>
                  </a:moveTo>
                  <a:lnTo>
                    <a:pt x="554366" y="477639"/>
                  </a:lnTo>
                  <a:lnTo>
                    <a:pt x="554550" y="476646"/>
                  </a:lnTo>
                </a:path>
                <a:path w="1360170" h="1569085">
                  <a:moveTo>
                    <a:pt x="554550" y="474686"/>
                  </a:moveTo>
                  <a:lnTo>
                    <a:pt x="554550" y="474686"/>
                  </a:lnTo>
                  <a:lnTo>
                    <a:pt x="554550" y="476646"/>
                  </a:lnTo>
                </a:path>
                <a:path w="1360170" h="1569085">
                  <a:moveTo>
                    <a:pt x="554944" y="462741"/>
                  </a:moveTo>
                  <a:lnTo>
                    <a:pt x="554944" y="462741"/>
                  </a:lnTo>
                  <a:lnTo>
                    <a:pt x="554944" y="464309"/>
                  </a:lnTo>
                </a:path>
                <a:path w="1360170" h="1569085">
                  <a:moveTo>
                    <a:pt x="554550" y="474686"/>
                  </a:moveTo>
                  <a:lnTo>
                    <a:pt x="554550" y="474686"/>
                  </a:lnTo>
                  <a:lnTo>
                    <a:pt x="1155558" y="445281"/>
                  </a:lnTo>
                </a:path>
                <a:path w="1360170" h="1569085">
                  <a:moveTo>
                    <a:pt x="1155558" y="434878"/>
                  </a:moveTo>
                  <a:lnTo>
                    <a:pt x="1155558" y="434878"/>
                  </a:lnTo>
                  <a:lnTo>
                    <a:pt x="1155164" y="434878"/>
                  </a:lnTo>
                </a:path>
                <a:path w="1360170" h="1569085">
                  <a:moveTo>
                    <a:pt x="554944" y="464309"/>
                  </a:moveTo>
                  <a:lnTo>
                    <a:pt x="554944" y="464309"/>
                  </a:lnTo>
                  <a:lnTo>
                    <a:pt x="1155558" y="434878"/>
                  </a:lnTo>
                </a:path>
                <a:path w="1360170" h="1569085">
                  <a:moveTo>
                    <a:pt x="1169335" y="439191"/>
                  </a:moveTo>
                  <a:lnTo>
                    <a:pt x="1169335" y="439583"/>
                  </a:lnTo>
                  <a:lnTo>
                    <a:pt x="1169151" y="439975"/>
                  </a:lnTo>
                  <a:lnTo>
                    <a:pt x="1169151" y="440759"/>
                  </a:lnTo>
                  <a:lnTo>
                    <a:pt x="1168548" y="441543"/>
                  </a:lnTo>
                  <a:lnTo>
                    <a:pt x="1168548" y="441752"/>
                  </a:lnTo>
                  <a:lnTo>
                    <a:pt x="1167577" y="442719"/>
                  </a:lnTo>
                  <a:lnTo>
                    <a:pt x="1167183" y="442719"/>
                  </a:lnTo>
                  <a:lnTo>
                    <a:pt x="1167183" y="443111"/>
                  </a:lnTo>
                  <a:lnTo>
                    <a:pt x="1166973" y="443111"/>
                  </a:lnTo>
                  <a:lnTo>
                    <a:pt x="1166973" y="443320"/>
                  </a:lnTo>
                  <a:lnTo>
                    <a:pt x="1166579" y="443320"/>
                  </a:lnTo>
                  <a:lnTo>
                    <a:pt x="1166186" y="443713"/>
                  </a:lnTo>
                  <a:lnTo>
                    <a:pt x="1166002" y="443713"/>
                  </a:lnTo>
                  <a:lnTo>
                    <a:pt x="1165608" y="443922"/>
                  </a:lnTo>
                  <a:lnTo>
                    <a:pt x="1165399" y="443922"/>
                  </a:lnTo>
                  <a:lnTo>
                    <a:pt x="1165005" y="444314"/>
                  </a:lnTo>
                  <a:lnTo>
                    <a:pt x="1164034" y="444314"/>
                  </a:lnTo>
                  <a:lnTo>
                    <a:pt x="1163824" y="444706"/>
                  </a:lnTo>
                  <a:lnTo>
                    <a:pt x="1162459" y="444706"/>
                  </a:lnTo>
                  <a:lnTo>
                    <a:pt x="1161856" y="444889"/>
                  </a:lnTo>
                  <a:lnTo>
                    <a:pt x="1161278" y="444889"/>
                  </a:lnTo>
                  <a:lnTo>
                    <a:pt x="1159310" y="444889"/>
                  </a:lnTo>
                  <a:lnTo>
                    <a:pt x="1158707" y="445281"/>
                  </a:lnTo>
                  <a:lnTo>
                    <a:pt x="1155558" y="445281"/>
                  </a:lnTo>
                </a:path>
                <a:path w="1360170" h="1569085">
                  <a:moveTo>
                    <a:pt x="1169335" y="439191"/>
                  </a:moveTo>
                  <a:lnTo>
                    <a:pt x="1169151" y="439008"/>
                  </a:lnTo>
                  <a:lnTo>
                    <a:pt x="1169151" y="438015"/>
                  </a:lnTo>
                  <a:lnTo>
                    <a:pt x="1168758" y="438015"/>
                  </a:lnTo>
                  <a:lnTo>
                    <a:pt x="1168758" y="437622"/>
                  </a:lnTo>
                  <a:lnTo>
                    <a:pt x="1168548" y="437440"/>
                  </a:lnTo>
                  <a:lnTo>
                    <a:pt x="1168548" y="437047"/>
                  </a:lnTo>
                  <a:lnTo>
                    <a:pt x="1168154" y="436838"/>
                  </a:lnTo>
                  <a:lnTo>
                    <a:pt x="1167760" y="436838"/>
                  </a:lnTo>
                  <a:lnTo>
                    <a:pt x="1167760" y="436446"/>
                  </a:lnTo>
                  <a:lnTo>
                    <a:pt x="1167577" y="436054"/>
                  </a:lnTo>
                  <a:lnTo>
                    <a:pt x="1167183" y="436054"/>
                  </a:lnTo>
                  <a:lnTo>
                    <a:pt x="1166973" y="435871"/>
                  </a:lnTo>
                  <a:lnTo>
                    <a:pt x="1166579" y="435871"/>
                  </a:lnTo>
                  <a:lnTo>
                    <a:pt x="1166186" y="435479"/>
                  </a:lnTo>
                  <a:lnTo>
                    <a:pt x="1165608" y="435479"/>
                  </a:lnTo>
                  <a:lnTo>
                    <a:pt x="1165399" y="435270"/>
                  </a:lnTo>
                  <a:lnTo>
                    <a:pt x="1164428" y="435270"/>
                  </a:lnTo>
                  <a:lnTo>
                    <a:pt x="1164034" y="434878"/>
                  </a:lnTo>
                  <a:lnTo>
                    <a:pt x="1162249" y="434878"/>
                  </a:lnTo>
                  <a:lnTo>
                    <a:pt x="1160491" y="434878"/>
                  </a:lnTo>
                  <a:lnTo>
                    <a:pt x="1158707" y="434878"/>
                  </a:lnTo>
                  <a:lnTo>
                    <a:pt x="1155558" y="434878"/>
                  </a:lnTo>
                </a:path>
                <a:path w="1360170" h="1569085">
                  <a:moveTo>
                    <a:pt x="1166186" y="431166"/>
                  </a:moveTo>
                  <a:lnTo>
                    <a:pt x="1164428" y="430774"/>
                  </a:lnTo>
                  <a:lnTo>
                    <a:pt x="1162853" y="431166"/>
                  </a:lnTo>
                  <a:lnTo>
                    <a:pt x="1161278" y="432134"/>
                  </a:lnTo>
                  <a:lnTo>
                    <a:pt x="1159888" y="433310"/>
                  </a:lnTo>
                  <a:lnTo>
                    <a:pt x="1159704" y="434486"/>
                  </a:lnTo>
                </a:path>
                <a:path w="1360170" h="1569085">
                  <a:moveTo>
                    <a:pt x="1150257" y="1142921"/>
                  </a:moveTo>
                  <a:lnTo>
                    <a:pt x="1150257" y="1142921"/>
                  </a:lnTo>
                  <a:lnTo>
                    <a:pt x="1150257" y="1144489"/>
                  </a:lnTo>
                </a:path>
                <a:path w="1360170" h="1569085">
                  <a:moveTo>
                    <a:pt x="1158707" y="1138791"/>
                  </a:moveTo>
                  <a:lnTo>
                    <a:pt x="1157132" y="1138216"/>
                  </a:lnTo>
                  <a:lnTo>
                    <a:pt x="1155558" y="1138007"/>
                  </a:lnTo>
                  <a:lnTo>
                    <a:pt x="1153589" y="1138216"/>
                  </a:lnTo>
                  <a:lnTo>
                    <a:pt x="1152015" y="1139184"/>
                  </a:lnTo>
                  <a:lnTo>
                    <a:pt x="1151228" y="1140752"/>
                  </a:lnTo>
                  <a:lnTo>
                    <a:pt x="1150834" y="1140752"/>
                  </a:lnTo>
                </a:path>
                <a:path w="1360170" h="1569085">
                  <a:moveTo>
                    <a:pt x="1160885" y="1140360"/>
                  </a:moveTo>
                  <a:lnTo>
                    <a:pt x="1159310" y="1140177"/>
                  </a:lnTo>
                  <a:lnTo>
                    <a:pt x="1157526" y="1140360"/>
                  </a:lnTo>
                  <a:lnTo>
                    <a:pt x="1155951" y="1141353"/>
                  </a:lnTo>
                  <a:lnTo>
                    <a:pt x="1154587" y="1142712"/>
                  </a:lnTo>
                  <a:lnTo>
                    <a:pt x="1153983" y="1144280"/>
                  </a:lnTo>
                </a:path>
                <a:path w="1360170" h="1569085">
                  <a:moveTo>
                    <a:pt x="1150834" y="1144489"/>
                  </a:moveTo>
                  <a:lnTo>
                    <a:pt x="1150834" y="1144489"/>
                  </a:lnTo>
                  <a:lnTo>
                    <a:pt x="1150440" y="1144489"/>
                  </a:lnTo>
                </a:path>
                <a:path w="1360170" h="1569085">
                  <a:moveTo>
                    <a:pt x="1164428" y="1148985"/>
                  </a:moveTo>
                  <a:lnTo>
                    <a:pt x="1164428" y="1147626"/>
                  </a:lnTo>
                  <a:lnTo>
                    <a:pt x="1164034" y="1147417"/>
                  </a:lnTo>
                  <a:lnTo>
                    <a:pt x="1164034" y="1147025"/>
                  </a:lnTo>
                  <a:lnTo>
                    <a:pt x="1162853" y="1145849"/>
                  </a:lnTo>
                  <a:lnTo>
                    <a:pt x="1162459" y="1145849"/>
                  </a:lnTo>
                  <a:lnTo>
                    <a:pt x="1162249" y="1145457"/>
                  </a:lnTo>
                  <a:lnTo>
                    <a:pt x="1161856" y="1145457"/>
                  </a:lnTo>
                  <a:lnTo>
                    <a:pt x="1161462" y="1145064"/>
                  </a:lnTo>
                  <a:lnTo>
                    <a:pt x="1161278" y="1145064"/>
                  </a:lnTo>
                  <a:lnTo>
                    <a:pt x="1160885" y="1144882"/>
                  </a:lnTo>
                  <a:lnTo>
                    <a:pt x="1160281" y="1144882"/>
                  </a:lnTo>
                  <a:lnTo>
                    <a:pt x="1159888" y="1144489"/>
                  </a:lnTo>
                  <a:lnTo>
                    <a:pt x="1158313" y="1144489"/>
                  </a:lnTo>
                  <a:lnTo>
                    <a:pt x="1157736" y="1144280"/>
                  </a:lnTo>
                  <a:lnTo>
                    <a:pt x="1156739" y="1144280"/>
                  </a:lnTo>
                  <a:lnTo>
                    <a:pt x="1155951" y="1144280"/>
                  </a:lnTo>
                  <a:lnTo>
                    <a:pt x="1154980" y="1144280"/>
                  </a:lnTo>
                  <a:lnTo>
                    <a:pt x="1154377" y="1144280"/>
                  </a:lnTo>
                  <a:lnTo>
                    <a:pt x="1152802" y="1144489"/>
                  </a:lnTo>
                  <a:lnTo>
                    <a:pt x="1150834" y="1144489"/>
                  </a:lnTo>
                </a:path>
                <a:path w="1360170" h="1569085">
                  <a:moveTo>
                    <a:pt x="1164428" y="1148985"/>
                  </a:moveTo>
                  <a:lnTo>
                    <a:pt x="1164428" y="1150161"/>
                  </a:lnTo>
                  <a:lnTo>
                    <a:pt x="1164034" y="1150553"/>
                  </a:lnTo>
                  <a:lnTo>
                    <a:pt x="1164034" y="1150762"/>
                  </a:lnTo>
                  <a:lnTo>
                    <a:pt x="1163824" y="1151155"/>
                  </a:lnTo>
                  <a:lnTo>
                    <a:pt x="1163824" y="1151338"/>
                  </a:lnTo>
                  <a:lnTo>
                    <a:pt x="1163430" y="1151730"/>
                  </a:lnTo>
                  <a:lnTo>
                    <a:pt x="1163037" y="1151730"/>
                  </a:lnTo>
                  <a:lnTo>
                    <a:pt x="1163037" y="1152122"/>
                  </a:lnTo>
                  <a:lnTo>
                    <a:pt x="1162853" y="1152331"/>
                  </a:lnTo>
                  <a:lnTo>
                    <a:pt x="1162459" y="1152331"/>
                  </a:lnTo>
                  <a:lnTo>
                    <a:pt x="1161462" y="1153298"/>
                  </a:lnTo>
                  <a:lnTo>
                    <a:pt x="1160885" y="1153298"/>
                  </a:lnTo>
                  <a:lnTo>
                    <a:pt x="1160675" y="1153690"/>
                  </a:lnTo>
                  <a:lnTo>
                    <a:pt x="1159888" y="1153690"/>
                  </a:lnTo>
                  <a:lnTo>
                    <a:pt x="1159704" y="1153899"/>
                  </a:lnTo>
                  <a:lnTo>
                    <a:pt x="1159100" y="1153899"/>
                  </a:lnTo>
                  <a:lnTo>
                    <a:pt x="1158313" y="1154291"/>
                  </a:lnTo>
                  <a:lnTo>
                    <a:pt x="1157132" y="1154291"/>
                  </a:lnTo>
                  <a:lnTo>
                    <a:pt x="1156555" y="1154474"/>
                  </a:lnTo>
                  <a:lnTo>
                    <a:pt x="1153983" y="1154474"/>
                  </a:lnTo>
                  <a:lnTo>
                    <a:pt x="1152802" y="1154866"/>
                  </a:lnTo>
                  <a:lnTo>
                    <a:pt x="1150834" y="1154866"/>
                  </a:lnTo>
                </a:path>
                <a:path w="1360170" h="1569085">
                  <a:moveTo>
                    <a:pt x="642148" y="1169582"/>
                  </a:moveTo>
                  <a:lnTo>
                    <a:pt x="642148" y="1169582"/>
                  </a:lnTo>
                  <a:lnTo>
                    <a:pt x="641754" y="1169372"/>
                  </a:lnTo>
                </a:path>
                <a:path w="1360170" h="1569085">
                  <a:moveTo>
                    <a:pt x="642148" y="1169582"/>
                  </a:moveTo>
                  <a:lnTo>
                    <a:pt x="642148" y="1169582"/>
                  </a:lnTo>
                  <a:lnTo>
                    <a:pt x="1150834" y="1144489"/>
                  </a:lnTo>
                </a:path>
                <a:path w="1360170" h="1569085">
                  <a:moveTo>
                    <a:pt x="641754" y="1179592"/>
                  </a:moveTo>
                  <a:lnTo>
                    <a:pt x="641754" y="1179592"/>
                  </a:lnTo>
                  <a:lnTo>
                    <a:pt x="1150834" y="1154866"/>
                  </a:lnTo>
                </a:path>
                <a:path w="1360170" h="1569085">
                  <a:moveTo>
                    <a:pt x="640179" y="1171150"/>
                  </a:moveTo>
                  <a:lnTo>
                    <a:pt x="639602" y="1171542"/>
                  </a:lnTo>
                  <a:lnTo>
                    <a:pt x="639392" y="1172509"/>
                  </a:lnTo>
                  <a:lnTo>
                    <a:pt x="639392" y="1175855"/>
                  </a:lnTo>
                  <a:lnTo>
                    <a:pt x="639602" y="1177423"/>
                  </a:lnTo>
                  <a:lnTo>
                    <a:pt x="640179" y="1177998"/>
                  </a:lnTo>
                </a:path>
                <a:path w="1360170" h="1569085">
                  <a:moveTo>
                    <a:pt x="642148" y="1169582"/>
                  </a:moveTo>
                  <a:lnTo>
                    <a:pt x="640573" y="1170157"/>
                  </a:lnTo>
                  <a:lnTo>
                    <a:pt x="640179" y="1171150"/>
                  </a:lnTo>
                </a:path>
                <a:path w="1360170" h="1569085">
                  <a:moveTo>
                    <a:pt x="642148" y="1179592"/>
                  </a:moveTo>
                  <a:lnTo>
                    <a:pt x="642148" y="1179592"/>
                  </a:lnTo>
                  <a:lnTo>
                    <a:pt x="641570" y="1179592"/>
                  </a:lnTo>
                </a:path>
                <a:path w="1360170" h="1569085">
                  <a:moveTo>
                    <a:pt x="640179" y="1177998"/>
                  </a:moveTo>
                  <a:lnTo>
                    <a:pt x="640967" y="1179592"/>
                  </a:lnTo>
                  <a:lnTo>
                    <a:pt x="641177" y="1179592"/>
                  </a:lnTo>
                </a:path>
                <a:path w="1360170" h="1569085">
                  <a:moveTo>
                    <a:pt x="640179" y="1171150"/>
                  </a:moveTo>
                  <a:lnTo>
                    <a:pt x="640179" y="1171150"/>
                  </a:lnTo>
                  <a:lnTo>
                    <a:pt x="640179" y="1177998"/>
                  </a:lnTo>
                </a:path>
                <a:path w="1360170" h="1569085">
                  <a:moveTo>
                    <a:pt x="538201" y="484095"/>
                  </a:moveTo>
                  <a:lnTo>
                    <a:pt x="537623" y="484095"/>
                  </a:lnTo>
                  <a:lnTo>
                    <a:pt x="534658" y="487624"/>
                  </a:lnTo>
                  <a:lnTo>
                    <a:pt x="535655" y="493897"/>
                  </a:lnTo>
                  <a:lnTo>
                    <a:pt x="537623" y="497634"/>
                  </a:lnTo>
                  <a:lnTo>
                    <a:pt x="538201" y="498027"/>
                  </a:lnTo>
                </a:path>
                <a:path w="1360170" h="1569085">
                  <a:moveTo>
                    <a:pt x="539775" y="499595"/>
                  </a:moveTo>
                  <a:lnTo>
                    <a:pt x="539382" y="499595"/>
                  </a:lnTo>
                  <a:lnTo>
                    <a:pt x="539198" y="499595"/>
                  </a:lnTo>
                </a:path>
                <a:path w="1360170" h="1569085">
                  <a:moveTo>
                    <a:pt x="538201" y="498027"/>
                  </a:moveTo>
                  <a:lnTo>
                    <a:pt x="538804" y="499203"/>
                  </a:lnTo>
                  <a:lnTo>
                    <a:pt x="539198" y="499595"/>
                  </a:lnTo>
                </a:path>
                <a:path w="1360170" h="1569085">
                  <a:moveTo>
                    <a:pt x="538201" y="495465"/>
                  </a:moveTo>
                  <a:lnTo>
                    <a:pt x="538201" y="495465"/>
                  </a:lnTo>
                  <a:lnTo>
                    <a:pt x="538201" y="498027"/>
                  </a:lnTo>
                </a:path>
                <a:path w="1360170" h="1569085">
                  <a:moveTo>
                    <a:pt x="537807" y="486657"/>
                  </a:moveTo>
                  <a:lnTo>
                    <a:pt x="537230" y="487049"/>
                  </a:lnTo>
                  <a:lnTo>
                    <a:pt x="536233" y="489793"/>
                  </a:lnTo>
                  <a:lnTo>
                    <a:pt x="536626" y="491754"/>
                  </a:lnTo>
                  <a:lnTo>
                    <a:pt x="537230" y="494498"/>
                  </a:lnTo>
                  <a:lnTo>
                    <a:pt x="537807" y="495465"/>
                  </a:lnTo>
                  <a:lnTo>
                    <a:pt x="538201" y="495465"/>
                  </a:lnTo>
                </a:path>
                <a:path w="1360170" h="1569085">
                  <a:moveTo>
                    <a:pt x="538201" y="486657"/>
                  </a:moveTo>
                  <a:lnTo>
                    <a:pt x="538201" y="486657"/>
                  </a:lnTo>
                  <a:lnTo>
                    <a:pt x="537807" y="486657"/>
                  </a:lnTo>
                </a:path>
                <a:path w="1360170" h="1569085">
                  <a:moveTo>
                    <a:pt x="538201" y="484095"/>
                  </a:moveTo>
                  <a:lnTo>
                    <a:pt x="538201" y="484095"/>
                  </a:lnTo>
                  <a:lnTo>
                    <a:pt x="538201" y="486657"/>
                  </a:lnTo>
                </a:path>
                <a:path w="1360170" h="1569085">
                  <a:moveTo>
                    <a:pt x="539775" y="482344"/>
                  </a:moveTo>
                  <a:lnTo>
                    <a:pt x="539775" y="482344"/>
                  </a:lnTo>
                  <a:lnTo>
                    <a:pt x="539382" y="482344"/>
                  </a:lnTo>
                </a:path>
                <a:path w="1360170" h="1569085">
                  <a:moveTo>
                    <a:pt x="539775" y="482344"/>
                  </a:moveTo>
                  <a:lnTo>
                    <a:pt x="538594" y="483128"/>
                  </a:lnTo>
                  <a:lnTo>
                    <a:pt x="538201" y="484095"/>
                  </a:lnTo>
                </a:path>
                <a:path w="1360170" h="1569085">
                  <a:moveTo>
                    <a:pt x="552975" y="498811"/>
                  </a:moveTo>
                  <a:lnTo>
                    <a:pt x="552975" y="498811"/>
                  </a:lnTo>
                  <a:lnTo>
                    <a:pt x="539775" y="499595"/>
                  </a:lnTo>
                </a:path>
                <a:path w="1360170" h="1569085">
                  <a:moveTo>
                    <a:pt x="1135482" y="457252"/>
                  </a:moveTo>
                  <a:lnTo>
                    <a:pt x="1134695" y="458036"/>
                  </a:lnTo>
                  <a:lnTo>
                    <a:pt x="1134117" y="460571"/>
                  </a:lnTo>
                  <a:lnTo>
                    <a:pt x="1133514" y="463316"/>
                  </a:lnTo>
                  <a:lnTo>
                    <a:pt x="1135088" y="465668"/>
                  </a:lnTo>
                  <a:lnTo>
                    <a:pt x="1135692" y="466269"/>
                  </a:lnTo>
                  <a:lnTo>
                    <a:pt x="538201" y="495465"/>
                  </a:lnTo>
                </a:path>
                <a:path w="1360170" h="1569085">
                  <a:moveTo>
                    <a:pt x="538201" y="486657"/>
                  </a:moveTo>
                  <a:lnTo>
                    <a:pt x="538201" y="486657"/>
                  </a:lnTo>
                  <a:lnTo>
                    <a:pt x="1135692" y="457252"/>
                  </a:lnTo>
                </a:path>
                <a:path w="1360170" h="1569085">
                  <a:moveTo>
                    <a:pt x="552975" y="481560"/>
                  </a:moveTo>
                  <a:lnTo>
                    <a:pt x="552975" y="481560"/>
                  </a:lnTo>
                  <a:lnTo>
                    <a:pt x="552792" y="481560"/>
                  </a:lnTo>
                </a:path>
                <a:path w="1360170" h="1569085">
                  <a:moveTo>
                    <a:pt x="552975" y="481560"/>
                  </a:moveTo>
                  <a:lnTo>
                    <a:pt x="552975" y="481560"/>
                  </a:lnTo>
                  <a:lnTo>
                    <a:pt x="539775" y="482344"/>
                  </a:lnTo>
                </a:path>
                <a:path w="1360170" h="1569085">
                  <a:moveTo>
                    <a:pt x="552975" y="498811"/>
                  </a:moveTo>
                  <a:lnTo>
                    <a:pt x="554366" y="498210"/>
                  </a:lnTo>
                  <a:lnTo>
                    <a:pt x="554550" y="497242"/>
                  </a:lnTo>
                </a:path>
                <a:path w="1360170" h="1569085">
                  <a:moveTo>
                    <a:pt x="1135692" y="457252"/>
                  </a:moveTo>
                  <a:lnTo>
                    <a:pt x="1135692" y="457252"/>
                  </a:lnTo>
                  <a:lnTo>
                    <a:pt x="1135692" y="466269"/>
                  </a:lnTo>
                </a:path>
                <a:path w="1360170" h="1569085">
                  <a:moveTo>
                    <a:pt x="552975" y="481560"/>
                  </a:moveTo>
                  <a:lnTo>
                    <a:pt x="552975" y="481560"/>
                  </a:lnTo>
                  <a:lnTo>
                    <a:pt x="553579" y="481560"/>
                  </a:lnTo>
                </a:path>
                <a:path w="1360170" h="1569085">
                  <a:moveTo>
                    <a:pt x="554550" y="483520"/>
                  </a:moveTo>
                  <a:lnTo>
                    <a:pt x="553973" y="481952"/>
                  </a:lnTo>
                  <a:lnTo>
                    <a:pt x="553579" y="481952"/>
                  </a:lnTo>
                </a:path>
                <a:path w="1360170" h="1569085">
                  <a:moveTo>
                    <a:pt x="554550" y="495465"/>
                  </a:moveTo>
                  <a:lnTo>
                    <a:pt x="554550" y="495465"/>
                  </a:lnTo>
                  <a:lnTo>
                    <a:pt x="554550" y="497242"/>
                  </a:lnTo>
                </a:path>
                <a:path w="1360170" h="1569085">
                  <a:moveTo>
                    <a:pt x="554550" y="483520"/>
                  </a:moveTo>
                  <a:lnTo>
                    <a:pt x="554550" y="483520"/>
                  </a:lnTo>
                  <a:lnTo>
                    <a:pt x="554550" y="485088"/>
                  </a:lnTo>
                </a:path>
                <a:path w="1360170" h="1569085">
                  <a:moveTo>
                    <a:pt x="554550" y="495465"/>
                  </a:moveTo>
                  <a:lnTo>
                    <a:pt x="554550" y="495465"/>
                  </a:lnTo>
                  <a:lnTo>
                    <a:pt x="1135692" y="466844"/>
                  </a:lnTo>
                </a:path>
                <a:path w="1360170" h="1569085">
                  <a:moveTo>
                    <a:pt x="554550" y="485088"/>
                  </a:moveTo>
                  <a:lnTo>
                    <a:pt x="1135692" y="456468"/>
                  </a:lnTo>
                  <a:lnTo>
                    <a:pt x="1135482" y="456468"/>
                  </a:lnTo>
                </a:path>
                <a:path w="1360170" h="1569085">
                  <a:moveTo>
                    <a:pt x="1135692" y="466844"/>
                  </a:moveTo>
                  <a:lnTo>
                    <a:pt x="1137057" y="466269"/>
                  </a:lnTo>
                  <a:lnTo>
                    <a:pt x="1137266" y="465093"/>
                  </a:lnTo>
                </a:path>
                <a:path w="1360170" h="1569085">
                  <a:moveTo>
                    <a:pt x="1135692" y="456468"/>
                  </a:moveTo>
                  <a:lnTo>
                    <a:pt x="1136086" y="456468"/>
                  </a:lnTo>
                  <a:lnTo>
                    <a:pt x="1136269" y="456468"/>
                  </a:lnTo>
                  <a:lnTo>
                    <a:pt x="1136663" y="456468"/>
                  </a:lnTo>
                </a:path>
                <a:path w="1360170" h="1569085">
                  <a:moveTo>
                    <a:pt x="1137266" y="458036"/>
                  </a:moveTo>
                  <a:lnTo>
                    <a:pt x="1136663" y="456860"/>
                  </a:lnTo>
                  <a:lnTo>
                    <a:pt x="1136269" y="456860"/>
                  </a:lnTo>
                </a:path>
                <a:path w="1360170" h="1569085">
                  <a:moveTo>
                    <a:pt x="1137266" y="458036"/>
                  </a:moveTo>
                  <a:lnTo>
                    <a:pt x="1137266" y="458036"/>
                  </a:lnTo>
                  <a:lnTo>
                    <a:pt x="1137266" y="465093"/>
                  </a:lnTo>
                </a:path>
                <a:path w="1360170" h="1569085">
                  <a:moveTo>
                    <a:pt x="1157736" y="1147417"/>
                  </a:moveTo>
                  <a:lnTo>
                    <a:pt x="1157736" y="1148018"/>
                  </a:lnTo>
                  <a:lnTo>
                    <a:pt x="1158129" y="1148201"/>
                  </a:lnTo>
                  <a:lnTo>
                    <a:pt x="1158129" y="1148985"/>
                  </a:lnTo>
                  <a:lnTo>
                    <a:pt x="1158313" y="1149194"/>
                  </a:lnTo>
                  <a:lnTo>
                    <a:pt x="1158313" y="1149586"/>
                  </a:lnTo>
                  <a:lnTo>
                    <a:pt x="1159310" y="1150553"/>
                  </a:lnTo>
                  <a:lnTo>
                    <a:pt x="1159704" y="1150553"/>
                  </a:lnTo>
                </a:path>
                <a:path w="1360170" h="1569085">
                  <a:moveTo>
                    <a:pt x="1158313" y="1145064"/>
                  </a:moveTo>
                  <a:lnTo>
                    <a:pt x="1158313" y="1145457"/>
                  </a:lnTo>
                  <a:lnTo>
                    <a:pt x="1158129" y="1145457"/>
                  </a:lnTo>
                  <a:lnTo>
                    <a:pt x="1158129" y="1146058"/>
                  </a:lnTo>
                  <a:lnTo>
                    <a:pt x="1157736" y="1146450"/>
                  </a:lnTo>
                  <a:lnTo>
                    <a:pt x="1157736" y="1147417"/>
                  </a:lnTo>
                </a:path>
                <a:path w="1360170" h="1569085">
                  <a:moveTo>
                    <a:pt x="539382" y="461565"/>
                  </a:moveTo>
                  <a:lnTo>
                    <a:pt x="539198" y="461565"/>
                  </a:lnTo>
                  <a:lnTo>
                    <a:pt x="538804" y="461957"/>
                  </a:lnTo>
                  <a:lnTo>
                    <a:pt x="538594" y="461957"/>
                  </a:lnTo>
                  <a:lnTo>
                    <a:pt x="538201" y="462140"/>
                  </a:lnTo>
                  <a:lnTo>
                    <a:pt x="537807" y="462140"/>
                  </a:lnTo>
                  <a:lnTo>
                    <a:pt x="537807" y="462532"/>
                  </a:lnTo>
                  <a:lnTo>
                    <a:pt x="537623" y="462532"/>
                  </a:lnTo>
                  <a:lnTo>
                    <a:pt x="537623" y="462741"/>
                  </a:lnTo>
                  <a:lnTo>
                    <a:pt x="537020" y="463525"/>
                  </a:lnTo>
                  <a:lnTo>
                    <a:pt x="537020" y="463708"/>
                  </a:lnTo>
                  <a:lnTo>
                    <a:pt x="536626" y="464100"/>
                  </a:lnTo>
                  <a:lnTo>
                    <a:pt x="536626" y="464309"/>
                  </a:lnTo>
                  <a:lnTo>
                    <a:pt x="536233" y="464701"/>
                  </a:lnTo>
                  <a:lnTo>
                    <a:pt x="536233" y="465276"/>
                  </a:lnTo>
                  <a:lnTo>
                    <a:pt x="536233" y="466661"/>
                  </a:lnTo>
                  <a:lnTo>
                    <a:pt x="535839" y="465668"/>
                  </a:lnTo>
                  <a:lnTo>
                    <a:pt x="536049" y="467838"/>
                  </a:lnTo>
                  <a:lnTo>
                    <a:pt x="535655" y="468805"/>
                  </a:lnTo>
                  <a:lnTo>
                    <a:pt x="535655" y="469406"/>
                  </a:lnTo>
                </a:path>
                <a:path w="1360170" h="1569085">
                  <a:moveTo>
                    <a:pt x="539198" y="478815"/>
                  </a:moveTo>
                  <a:lnTo>
                    <a:pt x="538804" y="478423"/>
                  </a:lnTo>
                  <a:lnTo>
                    <a:pt x="538594" y="478423"/>
                  </a:lnTo>
                  <a:lnTo>
                    <a:pt x="538594" y="478214"/>
                  </a:lnTo>
                  <a:lnTo>
                    <a:pt x="538201" y="478214"/>
                  </a:lnTo>
                  <a:lnTo>
                    <a:pt x="537807" y="477822"/>
                  </a:lnTo>
                  <a:lnTo>
                    <a:pt x="537807" y="477639"/>
                  </a:lnTo>
                  <a:lnTo>
                    <a:pt x="537623" y="477247"/>
                  </a:lnTo>
                  <a:lnTo>
                    <a:pt x="537623" y="476855"/>
                  </a:lnTo>
                  <a:lnTo>
                    <a:pt x="537020" y="476254"/>
                  </a:lnTo>
                  <a:lnTo>
                    <a:pt x="537020" y="475679"/>
                  </a:lnTo>
                  <a:lnTo>
                    <a:pt x="536626" y="475287"/>
                  </a:lnTo>
                  <a:lnTo>
                    <a:pt x="536626" y="475078"/>
                  </a:lnTo>
                  <a:lnTo>
                    <a:pt x="535839" y="473509"/>
                  </a:lnTo>
                  <a:lnTo>
                    <a:pt x="536233" y="471941"/>
                  </a:lnTo>
                  <a:lnTo>
                    <a:pt x="535655" y="470373"/>
                  </a:lnTo>
                  <a:lnTo>
                    <a:pt x="535655" y="469406"/>
                  </a:lnTo>
                </a:path>
                <a:path w="1360170" h="1569085">
                  <a:moveTo>
                    <a:pt x="552792" y="460963"/>
                  </a:moveTo>
                  <a:lnTo>
                    <a:pt x="552792" y="460963"/>
                  </a:lnTo>
                  <a:lnTo>
                    <a:pt x="539382" y="461565"/>
                  </a:lnTo>
                </a:path>
                <a:path w="1360170" h="1569085">
                  <a:moveTo>
                    <a:pt x="553973" y="461172"/>
                  </a:moveTo>
                  <a:lnTo>
                    <a:pt x="553973" y="461172"/>
                  </a:lnTo>
                  <a:lnTo>
                    <a:pt x="552792" y="460963"/>
                  </a:lnTo>
                </a:path>
                <a:path w="1360170" h="1569085">
                  <a:moveTo>
                    <a:pt x="554944" y="464309"/>
                  </a:moveTo>
                  <a:lnTo>
                    <a:pt x="554944" y="464309"/>
                  </a:lnTo>
                  <a:lnTo>
                    <a:pt x="1155164" y="434878"/>
                  </a:lnTo>
                </a:path>
                <a:path w="1360170" h="1569085">
                  <a:moveTo>
                    <a:pt x="1167760" y="432134"/>
                  </a:moveTo>
                  <a:lnTo>
                    <a:pt x="1167760" y="432134"/>
                  </a:lnTo>
                  <a:lnTo>
                    <a:pt x="1166973" y="431349"/>
                  </a:lnTo>
                </a:path>
                <a:path w="1360170" h="1569085">
                  <a:moveTo>
                    <a:pt x="1166186" y="431166"/>
                  </a:moveTo>
                  <a:lnTo>
                    <a:pt x="1166186" y="431166"/>
                  </a:lnTo>
                  <a:lnTo>
                    <a:pt x="1166973" y="431349"/>
                  </a:lnTo>
                </a:path>
                <a:path w="1360170" h="1569085">
                  <a:moveTo>
                    <a:pt x="1153983" y="434878"/>
                  </a:moveTo>
                  <a:lnTo>
                    <a:pt x="1154587" y="434303"/>
                  </a:lnTo>
                  <a:lnTo>
                    <a:pt x="1154980" y="433702"/>
                  </a:lnTo>
                  <a:lnTo>
                    <a:pt x="1155558" y="433310"/>
                  </a:lnTo>
                  <a:lnTo>
                    <a:pt x="1156555" y="432343"/>
                  </a:lnTo>
                  <a:lnTo>
                    <a:pt x="1156738" y="432134"/>
                  </a:lnTo>
                  <a:lnTo>
                    <a:pt x="1157132" y="432134"/>
                  </a:lnTo>
                  <a:lnTo>
                    <a:pt x="1157526" y="431742"/>
                  </a:lnTo>
                  <a:lnTo>
                    <a:pt x="1158129" y="431349"/>
                  </a:lnTo>
                  <a:lnTo>
                    <a:pt x="1158707" y="431349"/>
                  </a:lnTo>
                  <a:lnTo>
                    <a:pt x="1159100" y="431166"/>
                  </a:lnTo>
                  <a:lnTo>
                    <a:pt x="1159310" y="431166"/>
                  </a:lnTo>
                  <a:lnTo>
                    <a:pt x="1159704" y="430774"/>
                  </a:lnTo>
                  <a:lnTo>
                    <a:pt x="1160281" y="430774"/>
                  </a:lnTo>
                  <a:lnTo>
                    <a:pt x="1160675" y="430565"/>
                  </a:lnTo>
                  <a:lnTo>
                    <a:pt x="1161278" y="430565"/>
                  </a:lnTo>
                  <a:lnTo>
                    <a:pt x="1162066" y="430565"/>
                  </a:lnTo>
                  <a:lnTo>
                    <a:pt x="1162853" y="430565"/>
                  </a:lnTo>
                  <a:lnTo>
                    <a:pt x="1164034" y="430565"/>
                  </a:lnTo>
                  <a:lnTo>
                    <a:pt x="1164428" y="430774"/>
                  </a:lnTo>
                  <a:lnTo>
                    <a:pt x="1165399" y="430774"/>
                  </a:lnTo>
                  <a:lnTo>
                    <a:pt x="1165608" y="431166"/>
                  </a:lnTo>
                  <a:lnTo>
                    <a:pt x="1166186" y="431166"/>
                  </a:lnTo>
                </a:path>
                <a:path w="1360170" h="1569085">
                  <a:moveTo>
                    <a:pt x="1138631" y="464100"/>
                  </a:moveTo>
                  <a:lnTo>
                    <a:pt x="1139418" y="463525"/>
                  </a:lnTo>
                  <a:lnTo>
                    <a:pt x="1144812" y="459721"/>
                  </a:lnTo>
                  <a:lnTo>
                    <a:pt x="1149801" y="455439"/>
                  </a:lnTo>
                  <a:lnTo>
                    <a:pt x="1154420" y="450789"/>
                  </a:lnTo>
                  <a:lnTo>
                    <a:pt x="1158707" y="445882"/>
                  </a:lnTo>
                  <a:lnTo>
                    <a:pt x="1159310" y="444889"/>
                  </a:lnTo>
                </a:path>
                <a:path w="1360170" h="1569085">
                  <a:moveTo>
                    <a:pt x="1130365" y="456860"/>
                  </a:moveTo>
                  <a:lnTo>
                    <a:pt x="1130968" y="456468"/>
                  </a:lnTo>
                  <a:lnTo>
                    <a:pt x="1131546" y="455867"/>
                  </a:lnTo>
                  <a:lnTo>
                    <a:pt x="1133724" y="455292"/>
                  </a:lnTo>
                  <a:lnTo>
                    <a:pt x="1135298" y="453906"/>
                  </a:lnTo>
                  <a:lnTo>
                    <a:pt x="1137057" y="452547"/>
                  </a:lnTo>
                  <a:lnTo>
                    <a:pt x="1137660" y="452155"/>
                  </a:lnTo>
                  <a:lnTo>
                    <a:pt x="1138237" y="451554"/>
                  </a:lnTo>
                  <a:lnTo>
                    <a:pt x="1139418" y="450770"/>
                  </a:lnTo>
                  <a:lnTo>
                    <a:pt x="1141990" y="448234"/>
                  </a:lnTo>
                  <a:lnTo>
                    <a:pt x="1143355" y="447058"/>
                  </a:lnTo>
                  <a:lnTo>
                    <a:pt x="1144536" y="445882"/>
                  </a:lnTo>
                </a:path>
                <a:path w="1360170" h="1569085">
                  <a:moveTo>
                    <a:pt x="1151228" y="1132518"/>
                  </a:moveTo>
                  <a:lnTo>
                    <a:pt x="1152408" y="1133904"/>
                  </a:lnTo>
                  <a:lnTo>
                    <a:pt x="1153983" y="1135080"/>
                  </a:lnTo>
                  <a:lnTo>
                    <a:pt x="1155164" y="1136439"/>
                  </a:lnTo>
                </a:path>
                <a:path w="1360170" h="1569085">
                  <a:moveTo>
                    <a:pt x="1146714" y="1142921"/>
                  </a:moveTo>
                  <a:lnTo>
                    <a:pt x="1148288" y="1144280"/>
                  </a:lnTo>
                  <a:lnTo>
                    <a:pt x="1148682" y="1144489"/>
                  </a:lnTo>
                </a:path>
                <a:path w="1360170" h="1569085">
                  <a:moveTo>
                    <a:pt x="1158707" y="1138791"/>
                  </a:moveTo>
                  <a:lnTo>
                    <a:pt x="1157132" y="1138007"/>
                  </a:lnTo>
                  <a:lnTo>
                    <a:pt x="1155951" y="1136648"/>
                  </a:lnTo>
                  <a:lnTo>
                    <a:pt x="1155164" y="1136439"/>
                  </a:lnTo>
                </a:path>
                <a:path w="1360170" h="1569085">
                  <a:moveTo>
                    <a:pt x="1148682" y="1144489"/>
                  </a:moveTo>
                  <a:lnTo>
                    <a:pt x="1148682" y="1144489"/>
                  </a:lnTo>
                  <a:lnTo>
                    <a:pt x="1148866" y="1144489"/>
                  </a:lnTo>
                </a:path>
                <a:path w="1360170" h="1569085">
                  <a:moveTo>
                    <a:pt x="1158707" y="1138791"/>
                  </a:moveTo>
                  <a:lnTo>
                    <a:pt x="1159704" y="1139785"/>
                  </a:lnTo>
                  <a:lnTo>
                    <a:pt x="1160675" y="1140360"/>
                  </a:lnTo>
                  <a:lnTo>
                    <a:pt x="1160885" y="1140360"/>
                  </a:lnTo>
                </a:path>
                <a:path w="1360170" h="1569085">
                  <a:moveTo>
                    <a:pt x="1162249" y="1141144"/>
                  </a:moveTo>
                  <a:lnTo>
                    <a:pt x="1162249" y="1141144"/>
                  </a:lnTo>
                  <a:lnTo>
                    <a:pt x="1160885" y="1140360"/>
                  </a:lnTo>
                </a:path>
                <a:path w="1360170" h="1569085">
                  <a:moveTo>
                    <a:pt x="1163430" y="1141745"/>
                  </a:moveTo>
                  <a:lnTo>
                    <a:pt x="1163430" y="1141745"/>
                  </a:lnTo>
                  <a:lnTo>
                    <a:pt x="1162249" y="1141144"/>
                  </a:lnTo>
                </a:path>
                <a:path w="1360170" h="1569085">
                  <a:moveTo>
                    <a:pt x="641754" y="1169372"/>
                  </a:moveTo>
                  <a:lnTo>
                    <a:pt x="641754" y="1169372"/>
                  </a:lnTo>
                  <a:lnTo>
                    <a:pt x="1150440" y="1144489"/>
                  </a:lnTo>
                </a:path>
                <a:path w="1360170" h="1569085">
                  <a:moveTo>
                    <a:pt x="638999" y="1174077"/>
                  </a:moveTo>
                  <a:lnTo>
                    <a:pt x="638999" y="1172718"/>
                  </a:lnTo>
                  <a:lnTo>
                    <a:pt x="639392" y="1172509"/>
                  </a:lnTo>
                  <a:lnTo>
                    <a:pt x="639392" y="1171150"/>
                  </a:lnTo>
                  <a:lnTo>
                    <a:pt x="639602" y="1171150"/>
                  </a:lnTo>
                  <a:lnTo>
                    <a:pt x="639602" y="1170941"/>
                  </a:lnTo>
                  <a:lnTo>
                    <a:pt x="639996" y="1170549"/>
                  </a:lnTo>
                  <a:lnTo>
                    <a:pt x="639996" y="1170157"/>
                  </a:lnTo>
                  <a:lnTo>
                    <a:pt x="640179" y="1170157"/>
                  </a:lnTo>
                  <a:lnTo>
                    <a:pt x="640179" y="1169974"/>
                  </a:lnTo>
                  <a:lnTo>
                    <a:pt x="640573" y="1169974"/>
                  </a:lnTo>
                  <a:lnTo>
                    <a:pt x="640967" y="1169582"/>
                  </a:lnTo>
                  <a:lnTo>
                    <a:pt x="641177" y="1169582"/>
                  </a:lnTo>
                  <a:lnTo>
                    <a:pt x="641570" y="1169372"/>
                  </a:lnTo>
                  <a:lnTo>
                    <a:pt x="641754" y="1169372"/>
                  </a:lnTo>
                </a:path>
                <a:path w="1360170" h="1569085">
                  <a:moveTo>
                    <a:pt x="638999" y="1174077"/>
                  </a:moveTo>
                  <a:lnTo>
                    <a:pt x="638999" y="1175253"/>
                  </a:lnTo>
                  <a:lnTo>
                    <a:pt x="639392" y="1175855"/>
                  </a:lnTo>
                  <a:lnTo>
                    <a:pt x="639392" y="1177214"/>
                  </a:lnTo>
                  <a:lnTo>
                    <a:pt x="639602" y="1177423"/>
                  </a:lnTo>
                  <a:lnTo>
                    <a:pt x="639602" y="1177998"/>
                  </a:lnTo>
                  <a:lnTo>
                    <a:pt x="639996" y="1178416"/>
                  </a:lnTo>
                  <a:lnTo>
                    <a:pt x="639996" y="1178808"/>
                  </a:lnTo>
                  <a:lnTo>
                    <a:pt x="640179" y="1178991"/>
                  </a:lnTo>
                  <a:lnTo>
                    <a:pt x="640573" y="1178991"/>
                  </a:lnTo>
                  <a:lnTo>
                    <a:pt x="640573" y="1179383"/>
                  </a:lnTo>
                  <a:lnTo>
                    <a:pt x="640967" y="1179383"/>
                  </a:lnTo>
                  <a:lnTo>
                    <a:pt x="641177" y="1179592"/>
                  </a:lnTo>
                </a:path>
                <a:path w="1360170" h="1569085">
                  <a:moveTo>
                    <a:pt x="539198" y="499595"/>
                  </a:moveTo>
                  <a:lnTo>
                    <a:pt x="538804" y="499595"/>
                  </a:lnTo>
                  <a:lnTo>
                    <a:pt x="538804" y="499203"/>
                  </a:lnTo>
                  <a:lnTo>
                    <a:pt x="538594" y="499203"/>
                  </a:lnTo>
                  <a:lnTo>
                    <a:pt x="538201" y="498811"/>
                  </a:lnTo>
                  <a:lnTo>
                    <a:pt x="538201" y="498602"/>
                  </a:lnTo>
                  <a:lnTo>
                    <a:pt x="537807" y="498602"/>
                  </a:lnTo>
                  <a:lnTo>
                    <a:pt x="537623" y="498210"/>
                  </a:lnTo>
                  <a:lnTo>
                    <a:pt x="537623" y="498027"/>
                  </a:lnTo>
                  <a:lnTo>
                    <a:pt x="537020" y="497242"/>
                  </a:lnTo>
                  <a:lnTo>
                    <a:pt x="537020" y="497033"/>
                  </a:lnTo>
                  <a:lnTo>
                    <a:pt x="536626" y="496458"/>
                  </a:lnTo>
                  <a:lnTo>
                    <a:pt x="536626" y="496066"/>
                  </a:lnTo>
                  <a:lnTo>
                    <a:pt x="536233" y="495674"/>
                  </a:lnTo>
                  <a:lnTo>
                    <a:pt x="536233" y="495073"/>
                  </a:lnTo>
                  <a:lnTo>
                    <a:pt x="536049" y="494498"/>
                  </a:lnTo>
                  <a:lnTo>
                    <a:pt x="536049" y="493322"/>
                  </a:lnTo>
                  <a:lnTo>
                    <a:pt x="535655" y="492538"/>
                  </a:lnTo>
                  <a:lnTo>
                    <a:pt x="535655" y="490185"/>
                  </a:lnTo>
                </a:path>
                <a:path w="1360170" h="1569085">
                  <a:moveTo>
                    <a:pt x="539382" y="482344"/>
                  </a:moveTo>
                  <a:lnTo>
                    <a:pt x="538804" y="482344"/>
                  </a:lnTo>
                  <a:lnTo>
                    <a:pt x="538201" y="482736"/>
                  </a:lnTo>
                  <a:lnTo>
                    <a:pt x="537020" y="483311"/>
                  </a:lnTo>
                  <a:lnTo>
                    <a:pt x="537020" y="484095"/>
                  </a:lnTo>
                  <a:lnTo>
                    <a:pt x="536626" y="484487"/>
                  </a:lnTo>
                  <a:lnTo>
                    <a:pt x="536626" y="484696"/>
                  </a:lnTo>
                  <a:lnTo>
                    <a:pt x="536233" y="485088"/>
                  </a:lnTo>
                  <a:lnTo>
                    <a:pt x="536233" y="486056"/>
                  </a:lnTo>
                  <a:lnTo>
                    <a:pt x="536049" y="486265"/>
                  </a:lnTo>
                  <a:lnTo>
                    <a:pt x="536049" y="487232"/>
                  </a:lnTo>
                  <a:lnTo>
                    <a:pt x="535655" y="487833"/>
                  </a:lnTo>
                  <a:lnTo>
                    <a:pt x="535655" y="490185"/>
                  </a:lnTo>
                </a:path>
                <a:path w="1360170" h="1569085">
                  <a:moveTo>
                    <a:pt x="552792" y="481560"/>
                  </a:moveTo>
                  <a:lnTo>
                    <a:pt x="552792" y="481560"/>
                  </a:lnTo>
                  <a:lnTo>
                    <a:pt x="539382" y="482344"/>
                  </a:lnTo>
                </a:path>
                <a:path w="1360170" h="1569085">
                  <a:moveTo>
                    <a:pt x="553579" y="481952"/>
                  </a:moveTo>
                  <a:lnTo>
                    <a:pt x="553579" y="481952"/>
                  </a:lnTo>
                  <a:lnTo>
                    <a:pt x="552792" y="481560"/>
                  </a:lnTo>
                </a:path>
                <a:path w="1360170" h="1569085">
                  <a:moveTo>
                    <a:pt x="554550" y="485088"/>
                  </a:moveTo>
                  <a:lnTo>
                    <a:pt x="554550" y="485088"/>
                  </a:lnTo>
                  <a:lnTo>
                    <a:pt x="1135482" y="456468"/>
                  </a:lnTo>
                </a:path>
                <a:path w="1360170" h="1569085">
                  <a:moveTo>
                    <a:pt x="1135692" y="456468"/>
                  </a:moveTo>
                  <a:lnTo>
                    <a:pt x="1136086" y="456468"/>
                  </a:lnTo>
                  <a:lnTo>
                    <a:pt x="1136269" y="456468"/>
                  </a:lnTo>
                  <a:lnTo>
                    <a:pt x="1136663" y="456468"/>
                  </a:lnTo>
                </a:path>
                <a:path w="1360170" h="1569085">
                  <a:moveTo>
                    <a:pt x="1115590" y="1147626"/>
                  </a:moveTo>
                  <a:lnTo>
                    <a:pt x="1116587" y="1147626"/>
                  </a:lnTo>
                  <a:lnTo>
                    <a:pt x="1116771" y="1148018"/>
                  </a:lnTo>
                  <a:lnTo>
                    <a:pt x="1117165" y="1148018"/>
                  </a:lnTo>
                  <a:lnTo>
                    <a:pt x="1117165" y="1148201"/>
                  </a:lnTo>
                  <a:lnTo>
                    <a:pt x="1117375" y="1148201"/>
                  </a:lnTo>
                  <a:lnTo>
                    <a:pt x="1117375" y="1148593"/>
                  </a:lnTo>
                  <a:lnTo>
                    <a:pt x="1117375" y="1149194"/>
                  </a:lnTo>
                  <a:lnTo>
                    <a:pt x="1117375" y="1149769"/>
                  </a:lnTo>
                  <a:lnTo>
                    <a:pt x="1117375" y="1150553"/>
                  </a:lnTo>
                  <a:lnTo>
                    <a:pt x="1117165" y="1150762"/>
                  </a:lnTo>
                </a:path>
                <a:path w="1360170" h="1569085">
                  <a:moveTo>
                    <a:pt x="1115196" y="1152331"/>
                  </a:moveTo>
                  <a:lnTo>
                    <a:pt x="1115800" y="1152331"/>
                  </a:lnTo>
                  <a:lnTo>
                    <a:pt x="1116194" y="1152122"/>
                  </a:lnTo>
                  <a:lnTo>
                    <a:pt x="1116587" y="1152122"/>
                  </a:lnTo>
                  <a:lnTo>
                    <a:pt x="1116587" y="1151730"/>
                  </a:lnTo>
                  <a:lnTo>
                    <a:pt x="1116771" y="1151338"/>
                  </a:lnTo>
                  <a:lnTo>
                    <a:pt x="1116771" y="1151155"/>
                  </a:lnTo>
                  <a:lnTo>
                    <a:pt x="1117165" y="1151155"/>
                  </a:lnTo>
                  <a:lnTo>
                    <a:pt x="1117165" y="1150762"/>
                  </a:lnTo>
                </a:path>
                <a:path w="1360170" h="1569085">
                  <a:moveTo>
                    <a:pt x="1115196" y="1152331"/>
                  </a:moveTo>
                  <a:lnTo>
                    <a:pt x="1114016" y="1152331"/>
                  </a:lnTo>
                  <a:lnTo>
                    <a:pt x="1114016" y="1152122"/>
                  </a:lnTo>
                  <a:lnTo>
                    <a:pt x="1113622" y="1152122"/>
                  </a:lnTo>
                  <a:lnTo>
                    <a:pt x="1113045" y="1151338"/>
                  </a:lnTo>
                </a:path>
                <a:path w="1360170" h="1569085">
                  <a:moveTo>
                    <a:pt x="1112651" y="1150762"/>
                  </a:moveTo>
                  <a:lnTo>
                    <a:pt x="1112651" y="1150762"/>
                  </a:lnTo>
                  <a:lnTo>
                    <a:pt x="1113045" y="1151338"/>
                  </a:lnTo>
                </a:path>
                <a:path w="1360170" h="1569085">
                  <a:moveTo>
                    <a:pt x="1115590" y="1147626"/>
                  </a:moveTo>
                  <a:lnTo>
                    <a:pt x="1115013" y="1147626"/>
                  </a:lnTo>
                  <a:lnTo>
                    <a:pt x="1114619" y="1148018"/>
                  </a:lnTo>
                  <a:lnTo>
                    <a:pt x="1114016" y="1148018"/>
                  </a:lnTo>
                  <a:lnTo>
                    <a:pt x="1113438" y="1148593"/>
                  </a:lnTo>
                  <a:lnTo>
                    <a:pt x="1113045" y="1148593"/>
                  </a:lnTo>
                  <a:lnTo>
                    <a:pt x="1113045" y="1148985"/>
                  </a:lnTo>
                  <a:lnTo>
                    <a:pt x="1112651" y="1148985"/>
                  </a:lnTo>
                  <a:lnTo>
                    <a:pt x="1112651" y="1150762"/>
                  </a:lnTo>
                </a:path>
                <a:path w="1360170" h="1569085">
                  <a:moveTo>
                    <a:pt x="1115590" y="1148018"/>
                  </a:moveTo>
                  <a:lnTo>
                    <a:pt x="1116587" y="1148018"/>
                  </a:lnTo>
                  <a:lnTo>
                    <a:pt x="1116587" y="1148201"/>
                  </a:lnTo>
                  <a:lnTo>
                    <a:pt x="1116771" y="1148201"/>
                  </a:lnTo>
                  <a:lnTo>
                    <a:pt x="1116771" y="1148593"/>
                  </a:lnTo>
                  <a:lnTo>
                    <a:pt x="1117165" y="1148593"/>
                  </a:lnTo>
                  <a:lnTo>
                    <a:pt x="1117165" y="1150161"/>
                  </a:lnTo>
                  <a:lnTo>
                    <a:pt x="1116771" y="1150553"/>
                  </a:lnTo>
                  <a:lnTo>
                    <a:pt x="1116771" y="1150762"/>
                  </a:lnTo>
                </a:path>
                <a:path w="1360170" h="1569085">
                  <a:moveTo>
                    <a:pt x="1115013" y="1152122"/>
                  </a:moveTo>
                  <a:lnTo>
                    <a:pt x="1115590" y="1152122"/>
                  </a:lnTo>
                  <a:lnTo>
                    <a:pt x="1115800" y="1151730"/>
                  </a:lnTo>
                  <a:lnTo>
                    <a:pt x="1116194" y="1151730"/>
                  </a:lnTo>
                  <a:lnTo>
                    <a:pt x="1116194" y="1151338"/>
                  </a:lnTo>
                  <a:lnTo>
                    <a:pt x="1116587" y="1151338"/>
                  </a:lnTo>
                  <a:lnTo>
                    <a:pt x="1116587" y="1151155"/>
                  </a:lnTo>
                  <a:lnTo>
                    <a:pt x="1116771" y="1150762"/>
                  </a:lnTo>
                </a:path>
                <a:path w="1360170" h="1569085">
                  <a:moveTo>
                    <a:pt x="1115013" y="1152122"/>
                  </a:moveTo>
                  <a:lnTo>
                    <a:pt x="1114226" y="1152122"/>
                  </a:lnTo>
                  <a:lnTo>
                    <a:pt x="1114016" y="1151730"/>
                  </a:lnTo>
                  <a:lnTo>
                    <a:pt x="1113622" y="1151730"/>
                  </a:lnTo>
                  <a:lnTo>
                    <a:pt x="1113622" y="1151338"/>
                  </a:lnTo>
                  <a:lnTo>
                    <a:pt x="1113438" y="1151155"/>
                  </a:lnTo>
                </a:path>
                <a:path w="1360170" h="1569085">
                  <a:moveTo>
                    <a:pt x="1113045" y="1150762"/>
                  </a:moveTo>
                  <a:lnTo>
                    <a:pt x="1113045" y="1150762"/>
                  </a:lnTo>
                  <a:lnTo>
                    <a:pt x="1113438" y="1151155"/>
                  </a:lnTo>
                </a:path>
                <a:path w="1360170" h="1569085">
                  <a:moveTo>
                    <a:pt x="1115590" y="1148018"/>
                  </a:moveTo>
                  <a:lnTo>
                    <a:pt x="1114619" y="1148018"/>
                  </a:lnTo>
                  <a:lnTo>
                    <a:pt x="1114226" y="1148201"/>
                  </a:lnTo>
                  <a:lnTo>
                    <a:pt x="1114016" y="1148201"/>
                  </a:lnTo>
                  <a:lnTo>
                    <a:pt x="1113045" y="1149194"/>
                  </a:lnTo>
                  <a:lnTo>
                    <a:pt x="1113045" y="1149769"/>
                  </a:lnTo>
                  <a:lnTo>
                    <a:pt x="1112651" y="1149769"/>
                  </a:lnTo>
                  <a:lnTo>
                    <a:pt x="1112651" y="1150161"/>
                  </a:lnTo>
                  <a:lnTo>
                    <a:pt x="1113045" y="1150553"/>
                  </a:lnTo>
                  <a:lnTo>
                    <a:pt x="1113045" y="1150762"/>
                  </a:lnTo>
                </a:path>
                <a:path w="1360170" h="1569085">
                  <a:moveTo>
                    <a:pt x="1119920" y="465276"/>
                  </a:moveTo>
                  <a:lnTo>
                    <a:pt x="1120917" y="465276"/>
                  </a:lnTo>
                  <a:lnTo>
                    <a:pt x="1120917" y="465093"/>
                  </a:lnTo>
                  <a:lnTo>
                    <a:pt x="1121311" y="465093"/>
                  </a:lnTo>
                  <a:lnTo>
                    <a:pt x="1121888" y="464309"/>
                  </a:lnTo>
                  <a:lnTo>
                    <a:pt x="1121888" y="464100"/>
                  </a:lnTo>
                  <a:lnTo>
                    <a:pt x="1122098" y="463708"/>
                  </a:lnTo>
                  <a:lnTo>
                    <a:pt x="1122098" y="462532"/>
                  </a:lnTo>
                  <a:lnTo>
                    <a:pt x="1121888" y="462140"/>
                  </a:lnTo>
                  <a:lnTo>
                    <a:pt x="1121888" y="461957"/>
                  </a:lnTo>
                </a:path>
                <a:path w="1360170" h="1569085">
                  <a:moveTo>
                    <a:pt x="1119736" y="460388"/>
                  </a:moveTo>
                  <a:lnTo>
                    <a:pt x="1120524" y="460388"/>
                  </a:lnTo>
                  <a:lnTo>
                    <a:pt x="1120524" y="460571"/>
                  </a:lnTo>
                  <a:lnTo>
                    <a:pt x="1120917" y="460571"/>
                  </a:lnTo>
                  <a:lnTo>
                    <a:pt x="1121495" y="461173"/>
                  </a:lnTo>
                  <a:lnTo>
                    <a:pt x="1121495" y="461565"/>
                  </a:lnTo>
                  <a:lnTo>
                    <a:pt x="1121888" y="461957"/>
                  </a:lnTo>
                </a:path>
                <a:path w="1360170" h="1569085">
                  <a:moveTo>
                    <a:pt x="1119736" y="460388"/>
                  </a:moveTo>
                  <a:lnTo>
                    <a:pt x="1118949" y="460388"/>
                  </a:lnTo>
                  <a:lnTo>
                    <a:pt x="1118739" y="460571"/>
                  </a:lnTo>
                  <a:lnTo>
                    <a:pt x="1118346" y="460571"/>
                  </a:lnTo>
                  <a:lnTo>
                    <a:pt x="1117375" y="461565"/>
                  </a:lnTo>
                  <a:lnTo>
                    <a:pt x="1117375" y="461957"/>
                  </a:lnTo>
                </a:path>
                <a:path w="1360170" h="1569085">
                  <a:moveTo>
                    <a:pt x="1119920" y="465276"/>
                  </a:moveTo>
                  <a:lnTo>
                    <a:pt x="1118949" y="465276"/>
                  </a:lnTo>
                  <a:lnTo>
                    <a:pt x="1118739" y="465093"/>
                  </a:lnTo>
                  <a:lnTo>
                    <a:pt x="1118346" y="465093"/>
                  </a:lnTo>
                  <a:lnTo>
                    <a:pt x="1117375" y="464100"/>
                  </a:lnTo>
                  <a:lnTo>
                    <a:pt x="1117375" y="463708"/>
                  </a:lnTo>
                  <a:lnTo>
                    <a:pt x="1117165" y="463708"/>
                  </a:lnTo>
                  <a:lnTo>
                    <a:pt x="1117165" y="462140"/>
                  </a:lnTo>
                  <a:lnTo>
                    <a:pt x="1117375" y="461957"/>
                  </a:lnTo>
                </a:path>
                <a:path w="1360170" h="1569085">
                  <a:moveTo>
                    <a:pt x="1119920" y="465093"/>
                  </a:moveTo>
                  <a:lnTo>
                    <a:pt x="1120524" y="465093"/>
                  </a:lnTo>
                  <a:lnTo>
                    <a:pt x="1120917" y="465093"/>
                  </a:lnTo>
                  <a:lnTo>
                    <a:pt x="1120917" y="464701"/>
                  </a:lnTo>
                  <a:lnTo>
                    <a:pt x="1121311" y="464701"/>
                  </a:lnTo>
                  <a:lnTo>
                    <a:pt x="1121311" y="464309"/>
                  </a:lnTo>
                  <a:lnTo>
                    <a:pt x="1121495" y="464309"/>
                  </a:lnTo>
                  <a:lnTo>
                    <a:pt x="1121495" y="463708"/>
                  </a:lnTo>
                  <a:lnTo>
                    <a:pt x="1121888" y="463525"/>
                  </a:lnTo>
                  <a:lnTo>
                    <a:pt x="1121888" y="462532"/>
                  </a:lnTo>
                  <a:lnTo>
                    <a:pt x="1121495" y="462532"/>
                  </a:lnTo>
                  <a:lnTo>
                    <a:pt x="1121495" y="461957"/>
                  </a:lnTo>
                </a:path>
                <a:path w="1360170" h="1569085">
                  <a:moveTo>
                    <a:pt x="1119736" y="460571"/>
                  </a:moveTo>
                  <a:lnTo>
                    <a:pt x="1120314" y="460571"/>
                  </a:lnTo>
                  <a:lnTo>
                    <a:pt x="1120314" y="460963"/>
                  </a:lnTo>
                  <a:lnTo>
                    <a:pt x="1120917" y="460963"/>
                  </a:lnTo>
                  <a:lnTo>
                    <a:pt x="1120917" y="461173"/>
                  </a:lnTo>
                  <a:lnTo>
                    <a:pt x="1121311" y="461173"/>
                  </a:lnTo>
                  <a:lnTo>
                    <a:pt x="1121311" y="461565"/>
                  </a:lnTo>
                  <a:lnTo>
                    <a:pt x="1121495" y="461957"/>
                  </a:lnTo>
                </a:path>
                <a:path w="1360170" h="1569085">
                  <a:moveTo>
                    <a:pt x="1119736" y="460571"/>
                  </a:moveTo>
                  <a:lnTo>
                    <a:pt x="1118949" y="460963"/>
                  </a:lnTo>
                  <a:lnTo>
                    <a:pt x="1118346" y="460963"/>
                  </a:lnTo>
                  <a:lnTo>
                    <a:pt x="1118162" y="461173"/>
                  </a:lnTo>
                  <a:lnTo>
                    <a:pt x="1118162" y="461565"/>
                  </a:lnTo>
                  <a:lnTo>
                    <a:pt x="1117768" y="461957"/>
                  </a:lnTo>
                </a:path>
                <a:path w="1360170" h="1569085">
                  <a:moveTo>
                    <a:pt x="1119920" y="465093"/>
                  </a:moveTo>
                  <a:lnTo>
                    <a:pt x="1118739" y="465093"/>
                  </a:lnTo>
                  <a:lnTo>
                    <a:pt x="1117768" y="464100"/>
                  </a:lnTo>
                  <a:lnTo>
                    <a:pt x="1117768" y="463708"/>
                  </a:lnTo>
                  <a:lnTo>
                    <a:pt x="1117375" y="463525"/>
                  </a:lnTo>
                  <a:lnTo>
                    <a:pt x="1117375" y="462140"/>
                  </a:lnTo>
                  <a:lnTo>
                    <a:pt x="1117768" y="461957"/>
                  </a:lnTo>
                </a:path>
                <a:path w="1360170" h="1569085">
                  <a:moveTo>
                    <a:pt x="1000648" y="1153298"/>
                  </a:moveTo>
                  <a:lnTo>
                    <a:pt x="1001619" y="1153298"/>
                  </a:lnTo>
                  <a:lnTo>
                    <a:pt x="1001829" y="1153690"/>
                  </a:lnTo>
                  <a:lnTo>
                    <a:pt x="1002222" y="1153690"/>
                  </a:lnTo>
                  <a:lnTo>
                    <a:pt x="1002222" y="1153899"/>
                  </a:lnTo>
                  <a:lnTo>
                    <a:pt x="1002406" y="1153899"/>
                  </a:lnTo>
                  <a:lnTo>
                    <a:pt x="1002406" y="1154291"/>
                  </a:lnTo>
                  <a:lnTo>
                    <a:pt x="1002406" y="1154866"/>
                  </a:lnTo>
                  <a:lnTo>
                    <a:pt x="1002406" y="1155467"/>
                  </a:lnTo>
                  <a:lnTo>
                    <a:pt x="1002406" y="1156042"/>
                  </a:lnTo>
                  <a:lnTo>
                    <a:pt x="1002222" y="1156434"/>
                  </a:lnTo>
                </a:path>
                <a:path w="1360170" h="1569085">
                  <a:moveTo>
                    <a:pt x="1000254" y="1158003"/>
                  </a:moveTo>
                  <a:lnTo>
                    <a:pt x="1000831" y="1158003"/>
                  </a:lnTo>
                  <a:lnTo>
                    <a:pt x="1000831" y="1157611"/>
                  </a:lnTo>
                  <a:lnTo>
                    <a:pt x="1001619" y="1157611"/>
                  </a:lnTo>
                  <a:lnTo>
                    <a:pt x="1001619" y="1157428"/>
                  </a:lnTo>
                  <a:lnTo>
                    <a:pt x="1002222" y="1156826"/>
                  </a:lnTo>
                  <a:lnTo>
                    <a:pt x="1002222" y="1156434"/>
                  </a:lnTo>
                </a:path>
                <a:path w="1360170" h="1569085">
                  <a:moveTo>
                    <a:pt x="1000254" y="1158003"/>
                  </a:moveTo>
                  <a:lnTo>
                    <a:pt x="999047" y="1158003"/>
                  </a:lnTo>
                  <a:lnTo>
                    <a:pt x="999047" y="1157611"/>
                  </a:lnTo>
                  <a:lnTo>
                    <a:pt x="998653" y="1157611"/>
                  </a:lnTo>
                  <a:lnTo>
                    <a:pt x="998076" y="1157036"/>
                  </a:lnTo>
                </a:path>
                <a:path w="1360170" h="1569085">
                  <a:moveTo>
                    <a:pt x="997682" y="1156434"/>
                  </a:moveTo>
                  <a:lnTo>
                    <a:pt x="997682" y="1156434"/>
                  </a:lnTo>
                  <a:lnTo>
                    <a:pt x="998076" y="1157036"/>
                  </a:lnTo>
                </a:path>
                <a:path w="1360170" h="1569085">
                  <a:moveTo>
                    <a:pt x="1000648" y="1153298"/>
                  </a:moveTo>
                  <a:lnTo>
                    <a:pt x="1000044" y="1153298"/>
                  </a:lnTo>
                  <a:lnTo>
                    <a:pt x="999650" y="1153690"/>
                  </a:lnTo>
                  <a:lnTo>
                    <a:pt x="999047" y="1153690"/>
                  </a:lnTo>
                  <a:lnTo>
                    <a:pt x="998469" y="1154291"/>
                  </a:lnTo>
                  <a:lnTo>
                    <a:pt x="998076" y="1154291"/>
                  </a:lnTo>
                  <a:lnTo>
                    <a:pt x="998076" y="1154474"/>
                  </a:lnTo>
                  <a:lnTo>
                    <a:pt x="997682" y="1154866"/>
                  </a:lnTo>
                  <a:lnTo>
                    <a:pt x="997682" y="1156434"/>
                  </a:lnTo>
                </a:path>
                <a:path w="1360170" h="1569085">
                  <a:moveTo>
                    <a:pt x="1000648" y="1153690"/>
                  </a:moveTo>
                  <a:lnTo>
                    <a:pt x="1001829" y="1153690"/>
                  </a:lnTo>
                  <a:lnTo>
                    <a:pt x="1001829" y="1153899"/>
                  </a:lnTo>
                  <a:lnTo>
                    <a:pt x="1002222" y="1154291"/>
                  </a:lnTo>
                  <a:lnTo>
                    <a:pt x="1002222" y="1154866"/>
                  </a:lnTo>
                  <a:lnTo>
                    <a:pt x="1002222" y="1155467"/>
                  </a:lnTo>
                  <a:lnTo>
                    <a:pt x="1002222" y="1156042"/>
                  </a:lnTo>
                  <a:lnTo>
                    <a:pt x="1001829" y="1156434"/>
                  </a:lnTo>
                </a:path>
                <a:path w="1360170" h="1569085">
                  <a:moveTo>
                    <a:pt x="1000254" y="1157611"/>
                  </a:moveTo>
                  <a:lnTo>
                    <a:pt x="1000831" y="1157611"/>
                  </a:lnTo>
                  <a:lnTo>
                    <a:pt x="1000831" y="1157428"/>
                  </a:lnTo>
                  <a:lnTo>
                    <a:pt x="1001225" y="1157428"/>
                  </a:lnTo>
                  <a:lnTo>
                    <a:pt x="1001225" y="1157036"/>
                  </a:lnTo>
                  <a:lnTo>
                    <a:pt x="1001619" y="1157036"/>
                  </a:lnTo>
                  <a:lnTo>
                    <a:pt x="1001829" y="1156826"/>
                  </a:lnTo>
                  <a:lnTo>
                    <a:pt x="1001829" y="1156434"/>
                  </a:lnTo>
                </a:path>
                <a:path w="1360170" h="1569085">
                  <a:moveTo>
                    <a:pt x="1000254" y="1157611"/>
                  </a:moveTo>
                  <a:lnTo>
                    <a:pt x="999257" y="1157611"/>
                  </a:lnTo>
                  <a:lnTo>
                    <a:pt x="999257" y="1157428"/>
                  </a:lnTo>
                  <a:lnTo>
                    <a:pt x="998653" y="1157428"/>
                  </a:lnTo>
                  <a:lnTo>
                    <a:pt x="998653" y="1157036"/>
                  </a:lnTo>
                  <a:lnTo>
                    <a:pt x="998469" y="1156826"/>
                  </a:lnTo>
                </a:path>
                <a:path w="1360170" h="1569085">
                  <a:moveTo>
                    <a:pt x="998076" y="1156434"/>
                  </a:moveTo>
                  <a:lnTo>
                    <a:pt x="998076" y="1156434"/>
                  </a:lnTo>
                  <a:lnTo>
                    <a:pt x="998469" y="1156826"/>
                  </a:lnTo>
                </a:path>
                <a:path w="1360170" h="1569085">
                  <a:moveTo>
                    <a:pt x="1000648" y="1153690"/>
                  </a:moveTo>
                  <a:lnTo>
                    <a:pt x="999257" y="1153690"/>
                  </a:lnTo>
                  <a:lnTo>
                    <a:pt x="999257" y="1153899"/>
                  </a:lnTo>
                  <a:lnTo>
                    <a:pt x="999047" y="1153899"/>
                  </a:lnTo>
                  <a:lnTo>
                    <a:pt x="997682" y="1155258"/>
                  </a:lnTo>
                  <a:lnTo>
                    <a:pt x="998076" y="1154474"/>
                  </a:lnTo>
                  <a:lnTo>
                    <a:pt x="998076" y="1156042"/>
                  </a:lnTo>
                  <a:lnTo>
                    <a:pt x="998076" y="1156434"/>
                  </a:lnTo>
                </a:path>
                <a:path w="1360170" h="1569085">
                  <a:moveTo>
                    <a:pt x="1005371" y="470974"/>
                  </a:moveTo>
                  <a:lnTo>
                    <a:pt x="1005949" y="470974"/>
                  </a:lnTo>
                  <a:lnTo>
                    <a:pt x="1006342" y="470582"/>
                  </a:lnTo>
                  <a:lnTo>
                    <a:pt x="1006552" y="470582"/>
                  </a:lnTo>
                  <a:lnTo>
                    <a:pt x="1006552" y="470373"/>
                  </a:lnTo>
                  <a:lnTo>
                    <a:pt x="1006946" y="470373"/>
                  </a:lnTo>
                  <a:lnTo>
                    <a:pt x="1006946" y="469798"/>
                  </a:lnTo>
                  <a:lnTo>
                    <a:pt x="1007129" y="469798"/>
                  </a:lnTo>
                  <a:lnTo>
                    <a:pt x="1007129" y="469406"/>
                  </a:lnTo>
                  <a:lnTo>
                    <a:pt x="1007129" y="468805"/>
                  </a:lnTo>
                  <a:lnTo>
                    <a:pt x="1007129" y="468413"/>
                  </a:lnTo>
                  <a:lnTo>
                    <a:pt x="1007129" y="467838"/>
                  </a:lnTo>
                  <a:lnTo>
                    <a:pt x="1006946" y="467446"/>
                  </a:lnTo>
                </a:path>
                <a:path w="1360170" h="1569085">
                  <a:moveTo>
                    <a:pt x="1004768" y="465877"/>
                  </a:moveTo>
                  <a:lnTo>
                    <a:pt x="1005555" y="465877"/>
                  </a:lnTo>
                  <a:lnTo>
                    <a:pt x="1005949" y="466269"/>
                  </a:lnTo>
                  <a:lnTo>
                    <a:pt x="1006342" y="466269"/>
                  </a:lnTo>
                  <a:lnTo>
                    <a:pt x="1006342" y="466661"/>
                  </a:lnTo>
                  <a:lnTo>
                    <a:pt x="1006552" y="466661"/>
                  </a:lnTo>
                  <a:lnTo>
                    <a:pt x="1006552" y="466844"/>
                  </a:lnTo>
                  <a:lnTo>
                    <a:pt x="1006946" y="467236"/>
                  </a:lnTo>
                  <a:lnTo>
                    <a:pt x="1006946" y="467446"/>
                  </a:lnTo>
                </a:path>
                <a:path w="1360170" h="1569085">
                  <a:moveTo>
                    <a:pt x="1004768" y="465877"/>
                  </a:moveTo>
                  <a:lnTo>
                    <a:pt x="1003980" y="465877"/>
                  </a:lnTo>
                  <a:lnTo>
                    <a:pt x="1003797" y="466269"/>
                  </a:lnTo>
                  <a:lnTo>
                    <a:pt x="1003403" y="466269"/>
                  </a:lnTo>
                  <a:lnTo>
                    <a:pt x="1003403" y="466661"/>
                  </a:lnTo>
                  <a:lnTo>
                    <a:pt x="1003193" y="466661"/>
                  </a:lnTo>
                  <a:lnTo>
                    <a:pt x="1002799" y="466844"/>
                  </a:lnTo>
                  <a:lnTo>
                    <a:pt x="1002406" y="467236"/>
                  </a:lnTo>
                  <a:lnTo>
                    <a:pt x="1002406" y="467446"/>
                  </a:lnTo>
                </a:path>
                <a:path w="1360170" h="1569085">
                  <a:moveTo>
                    <a:pt x="1005371" y="470974"/>
                  </a:moveTo>
                  <a:lnTo>
                    <a:pt x="1004978" y="470974"/>
                  </a:lnTo>
                  <a:lnTo>
                    <a:pt x="1003980" y="471157"/>
                  </a:lnTo>
                  <a:lnTo>
                    <a:pt x="1003193" y="470582"/>
                  </a:lnTo>
                  <a:lnTo>
                    <a:pt x="1002406" y="469798"/>
                  </a:lnTo>
                  <a:lnTo>
                    <a:pt x="1002406" y="469406"/>
                  </a:lnTo>
                  <a:lnTo>
                    <a:pt x="1002222" y="469406"/>
                  </a:lnTo>
                  <a:lnTo>
                    <a:pt x="1002222" y="467838"/>
                  </a:lnTo>
                  <a:lnTo>
                    <a:pt x="1002406" y="467446"/>
                  </a:lnTo>
                </a:path>
                <a:path w="1360170" h="1569085">
                  <a:moveTo>
                    <a:pt x="1004978" y="470582"/>
                  </a:moveTo>
                  <a:lnTo>
                    <a:pt x="1005555" y="470582"/>
                  </a:lnTo>
                  <a:lnTo>
                    <a:pt x="1005949" y="470582"/>
                  </a:lnTo>
                  <a:lnTo>
                    <a:pt x="1006552" y="469981"/>
                  </a:lnTo>
                  <a:lnTo>
                    <a:pt x="1006552" y="469406"/>
                  </a:lnTo>
                  <a:lnTo>
                    <a:pt x="1006946" y="469406"/>
                  </a:lnTo>
                  <a:lnTo>
                    <a:pt x="1006946" y="468230"/>
                  </a:lnTo>
                  <a:lnTo>
                    <a:pt x="1006552" y="468230"/>
                  </a:lnTo>
                  <a:lnTo>
                    <a:pt x="1006552" y="467446"/>
                  </a:lnTo>
                </a:path>
                <a:path w="1360170" h="1569085">
                  <a:moveTo>
                    <a:pt x="1004768" y="466269"/>
                  </a:moveTo>
                  <a:lnTo>
                    <a:pt x="1005371" y="466269"/>
                  </a:lnTo>
                  <a:lnTo>
                    <a:pt x="1005555" y="466661"/>
                  </a:lnTo>
                  <a:lnTo>
                    <a:pt x="1005949" y="466661"/>
                  </a:lnTo>
                  <a:lnTo>
                    <a:pt x="1006342" y="466844"/>
                  </a:lnTo>
                  <a:lnTo>
                    <a:pt x="1006342" y="467236"/>
                  </a:lnTo>
                  <a:lnTo>
                    <a:pt x="1006552" y="467446"/>
                  </a:lnTo>
                </a:path>
                <a:path w="1360170" h="1569085">
                  <a:moveTo>
                    <a:pt x="1004768" y="466269"/>
                  </a:moveTo>
                  <a:lnTo>
                    <a:pt x="1003980" y="466269"/>
                  </a:lnTo>
                  <a:lnTo>
                    <a:pt x="1003980" y="466661"/>
                  </a:lnTo>
                  <a:lnTo>
                    <a:pt x="1003403" y="466661"/>
                  </a:lnTo>
                  <a:lnTo>
                    <a:pt x="1003403" y="466844"/>
                  </a:lnTo>
                  <a:lnTo>
                    <a:pt x="1003193" y="466844"/>
                  </a:lnTo>
                  <a:lnTo>
                    <a:pt x="1003193" y="467236"/>
                  </a:lnTo>
                  <a:lnTo>
                    <a:pt x="1002799" y="467446"/>
                  </a:lnTo>
                </a:path>
                <a:path w="1360170" h="1569085">
                  <a:moveTo>
                    <a:pt x="1004978" y="470582"/>
                  </a:moveTo>
                  <a:lnTo>
                    <a:pt x="1003980" y="470582"/>
                  </a:lnTo>
                  <a:lnTo>
                    <a:pt x="1003797" y="470373"/>
                  </a:lnTo>
                  <a:lnTo>
                    <a:pt x="1003403" y="470373"/>
                  </a:lnTo>
                  <a:lnTo>
                    <a:pt x="1003403" y="469981"/>
                  </a:lnTo>
                  <a:lnTo>
                    <a:pt x="1003193" y="469981"/>
                  </a:lnTo>
                  <a:lnTo>
                    <a:pt x="1003193" y="469798"/>
                  </a:lnTo>
                  <a:lnTo>
                    <a:pt x="1002799" y="469798"/>
                  </a:lnTo>
                  <a:lnTo>
                    <a:pt x="1002799" y="469014"/>
                  </a:lnTo>
                  <a:lnTo>
                    <a:pt x="1002406" y="469014"/>
                  </a:lnTo>
                  <a:lnTo>
                    <a:pt x="1002406" y="467838"/>
                  </a:lnTo>
                  <a:lnTo>
                    <a:pt x="1002799" y="467838"/>
                  </a:lnTo>
                  <a:lnTo>
                    <a:pt x="1002799" y="467446"/>
                  </a:lnTo>
                </a:path>
                <a:path w="1360170" h="1569085">
                  <a:moveTo>
                    <a:pt x="885679" y="1158996"/>
                  </a:moveTo>
                  <a:lnTo>
                    <a:pt x="886650" y="1158996"/>
                  </a:lnTo>
                  <a:lnTo>
                    <a:pt x="886860" y="1159179"/>
                  </a:lnTo>
                  <a:lnTo>
                    <a:pt x="887437" y="1160956"/>
                  </a:lnTo>
                  <a:lnTo>
                    <a:pt x="887437" y="1161531"/>
                  </a:lnTo>
                  <a:lnTo>
                    <a:pt x="887437" y="1161740"/>
                  </a:lnTo>
                </a:path>
                <a:path w="1360170" h="1569085">
                  <a:moveTo>
                    <a:pt x="885285" y="1163701"/>
                  </a:moveTo>
                  <a:lnTo>
                    <a:pt x="885863" y="1163701"/>
                  </a:lnTo>
                  <a:lnTo>
                    <a:pt x="886650" y="1163099"/>
                  </a:lnTo>
                  <a:lnTo>
                    <a:pt x="886860" y="1163099"/>
                  </a:lnTo>
                  <a:lnTo>
                    <a:pt x="886860" y="1162707"/>
                  </a:lnTo>
                  <a:lnTo>
                    <a:pt x="887253" y="1162315"/>
                  </a:lnTo>
                  <a:lnTo>
                    <a:pt x="887253" y="1162132"/>
                  </a:lnTo>
                  <a:lnTo>
                    <a:pt x="887437" y="1161740"/>
                  </a:lnTo>
                </a:path>
                <a:path w="1360170" h="1569085">
                  <a:moveTo>
                    <a:pt x="885285" y="1163701"/>
                  </a:moveTo>
                  <a:lnTo>
                    <a:pt x="884288" y="1163701"/>
                  </a:lnTo>
                  <a:lnTo>
                    <a:pt x="884104" y="1163309"/>
                  </a:lnTo>
                  <a:lnTo>
                    <a:pt x="883711" y="1163309"/>
                  </a:lnTo>
                  <a:lnTo>
                    <a:pt x="883711" y="1163099"/>
                  </a:lnTo>
                  <a:lnTo>
                    <a:pt x="883501" y="1163099"/>
                  </a:lnTo>
                  <a:lnTo>
                    <a:pt x="883501" y="1162707"/>
                  </a:lnTo>
                </a:path>
                <a:path w="1360170" h="1569085">
                  <a:moveTo>
                    <a:pt x="882713" y="1162132"/>
                  </a:moveTo>
                  <a:lnTo>
                    <a:pt x="882713" y="1162132"/>
                  </a:lnTo>
                  <a:lnTo>
                    <a:pt x="883501" y="1162707"/>
                  </a:lnTo>
                </a:path>
                <a:path w="1360170" h="1569085">
                  <a:moveTo>
                    <a:pt x="885679" y="1158996"/>
                  </a:moveTo>
                  <a:lnTo>
                    <a:pt x="885075" y="1158996"/>
                  </a:lnTo>
                  <a:lnTo>
                    <a:pt x="884682" y="1159179"/>
                  </a:lnTo>
                  <a:lnTo>
                    <a:pt x="884104" y="1159179"/>
                  </a:lnTo>
                  <a:lnTo>
                    <a:pt x="884104" y="1159571"/>
                  </a:lnTo>
                  <a:lnTo>
                    <a:pt x="883711" y="1159571"/>
                  </a:lnTo>
                  <a:lnTo>
                    <a:pt x="883501" y="1159963"/>
                  </a:lnTo>
                  <a:lnTo>
                    <a:pt x="883107" y="1159963"/>
                  </a:lnTo>
                  <a:lnTo>
                    <a:pt x="883107" y="1160172"/>
                  </a:lnTo>
                  <a:lnTo>
                    <a:pt x="882713" y="1160564"/>
                  </a:lnTo>
                  <a:lnTo>
                    <a:pt x="882713" y="1162132"/>
                  </a:lnTo>
                </a:path>
                <a:path w="1360170" h="1569085">
                  <a:moveTo>
                    <a:pt x="885679" y="1159179"/>
                  </a:moveTo>
                  <a:lnTo>
                    <a:pt x="886860" y="1159179"/>
                  </a:lnTo>
                  <a:lnTo>
                    <a:pt x="886860" y="1159571"/>
                  </a:lnTo>
                  <a:lnTo>
                    <a:pt x="887253" y="1159571"/>
                  </a:lnTo>
                  <a:lnTo>
                    <a:pt x="887253" y="1160172"/>
                  </a:lnTo>
                  <a:lnTo>
                    <a:pt x="887437" y="1160564"/>
                  </a:lnTo>
                  <a:lnTo>
                    <a:pt x="887437" y="1160747"/>
                  </a:lnTo>
                  <a:lnTo>
                    <a:pt x="887253" y="1161139"/>
                  </a:lnTo>
                  <a:lnTo>
                    <a:pt x="887253" y="1161740"/>
                  </a:lnTo>
                  <a:lnTo>
                    <a:pt x="886860" y="1161740"/>
                  </a:lnTo>
                </a:path>
                <a:path w="1360170" h="1569085">
                  <a:moveTo>
                    <a:pt x="885285" y="1163309"/>
                  </a:moveTo>
                  <a:lnTo>
                    <a:pt x="885679" y="1163309"/>
                  </a:lnTo>
                  <a:lnTo>
                    <a:pt x="886072" y="1162916"/>
                  </a:lnTo>
                  <a:lnTo>
                    <a:pt x="887043" y="1162916"/>
                  </a:lnTo>
                  <a:lnTo>
                    <a:pt x="886860" y="1162132"/>
                  </a:lnTo>
                  <a:lnTo>
                    <a:pt x="886860" y="1161740"/>
                  </a:lnTo>
                </a:path>
                <a:path w="1360170" h="1569085">
                  <a:moveTo>
                    <a:pt x="885285" y="1163309"/>
                  </a:moveTo>
                  <a:lnTo>
                    <a:pt x="884682" y="1163309"/>
                  </a:lnTo>
                  <a:lnTo>
                    <a:pt x="884288" y="1163099"/>
                  </a:lnTo>
                  <a:lnTo>
                    <a:pt x="883711" y="1163099"/>
                  </a:lnTo>
                  <a:lnTo>
                    <a:pt x="883711" y="1162707"/>
                  </a:lnTo>
                  <a:lnTo>
                    <a:pt x="883501" y="1162315"/>
                  </a:lnTo>
                </a:path>
                <a:path w="1360170" h="1569085">
                  <a:moveTo>
                    <a:pt x="883501" y="1162132"/>
                  </a:moveTo>
                  <a:lnTo>
                    <a:pt x="883501" y="1162132"/>
                  </a:lnTo>
                  <a:lnTo>
                    <a:pt x="883501" y="1162315"/>
                  </a:lnTo>
                </a:path>
                <a:path w="1360170" h="1569085">
                  <a:moveTo>
                    <a:pt x="885679" y="1159179"/>
                  </a:moveTo>
                  <a:lnTo>
                    <a:pt x="884288" y="1159179"/>
                  </a:lnTo>
                  <a:lnTo>
                    <a:pt x="884288" y="1159571"/>
                  </a:lnTo>
                  <a:lnTo>
                    <a:pt x="884104" y="1159571"/>
                  </a:lnTo>
                  <a:lnTo>
                    <a:pt x="883501" y="1160172"/>
                  </a:lnTo>
                  <a:lnTo>
                    <a:pt x="883501" y="1160564"/>
                  </a:lnTo>
                  <a:lnTo>
                    <a:pt x="883107" y="1160564"/>
                  </a:lnTo>
                  <a:lnTo>
                    <a:pt x="883107" y="1161740"/>
                  </a:lnTo>
                  <a:lnTo>
                    <a:pt x="883501" y="1162132"/>
                  </a:lnTo>
                </a:path>
                <a:path w="1360170" h="1569085">
                  <a:moveTo>
                    <a:pt x="890402" y="476646"/>
                  </a:moveTo>
                  <a:lnTo>
                    <a:pt x="890980" y="476646"/>
                  </a:lnTo>
                  <a:lnTo>
                    <a:pt x="891373" y="476646"/>
                  </a:lnTo>
                  <a:lnTo>
                    <a:pt x="891373" y="476254"/>
                  </a:lnTo>
                  <a:lnTo>
                    <a:pt x="891583" y="476254"/>
                  </a:lnTo>
                  <a:lnTo>
                    <a:pt x="891583" y="476071"/>
                  </a:lnTo>
                  <a:lnTo>
                    <a:pt x="891977" y="476071"/>
                  </a:lnTo>
                  <a:lnTo>
                    <a:pt x="891977" y="475287"/>
                  </a:lnTo>
                  <a:lnTo>
                    <a:pt x="892161" y="475287"/>
                  </a:lnTo>
                  <a:lnTo>
                    <a:pt x="892161" y="475078"/>
                  </a:lnTo>
                  <a:lnTo>
                    <a:pt x="892161" y="474503"/>
                  </a:lnTo>
                  <a:lnTo>
                    <a:pt x="892161" y="474111"/>
                  </a:lnTo>
                  <a:lnTo>
                    <a:pt x="892161" y="473509"/>
                  </a:lnTo>
                  <a:lnTo>
                    <a:pt x="891977" y="473117"/>
                  </a:lnTo>
                </a:path>
                <a:path w="1360170" h="1569085">
                  <a:moveTo>
                    <a:pt x="889799" y="471549"/>
                  </a:moveTo>
                  <a:lnTo>
                    <a:pt x="890980" y="471549"/>
                  </a:lnTo>
                  <a:lnTo>
                    <a:pt x="890980" y="471941"/>
                  </a:lnTo>
                  <a:lnTo>
                    <a:pt x="891373" y="471941"/>
                  </a:lnTo>
                  <a:lnTo>
                    <a:pt x="891373" y="472150"/>
                  </a:lnTo>
                  <a:lnTo>
                    <a:pt x="891583" y="472150"/>
                  </a:lnTo>
                  <a:lnTo>
                    <a:pt x="891583" y="472542"/>
                  </a:lnTo>
                  <a:lnTo>
                    <a:pt x="891977" y="472934"/>
                  </a:lnTo>
                  <a:lnTo>
                    <a:pt x="891977" y="473117"/>
                  </a:lnTo>
                </a:path>
                <a:path w="1360170" h="1569085">
                  <a:moveTo>
                    <a:pt x="889799" y="471549"/>
                  </a:moveTo>
                  <a:lnTo>
                    <a:pt x="889012" y="471549"/>
                  </a:lnTo>
                  <a:lnTo>
                    <a:pt x="888828" y="471941"/>
                  </a:lnTo>
                  <a:lnTo>
                    <a:pt x="888434" y="471941"/>
                  </a:lnTo>
                  <a:lnTo>
                    <a:pt x="888434" y="472150"/>
                  </a:lnTo>
                  <a:lnTo>
                    <a:pt x="888224" y="472150"/>
                  </a:lnTo>
                  <a:lnTo>
                    <a:pt x="888224" y="472542"/>
                  </a:lnTo>
                  <a:lnTo>
                    <a:pt x="887831" y="472542"/>
                  </a:lnTo>
                  <a:lnTo>
                    <a:pt x="887831" y="472934"/>
                  </a:lnTo>
                  <a:lnTo>
                    <a:pt x="887437" y="473117"/>
                  </a:lnTo>
                </a:path>
                <a:path w="1360170" h="1569085">
                  <a:moveTo>
                    <a:pt x="890402" y="476646"/>
                  </a:moveTo>
                  <a:lnTo>
                    <a:pt x="888828" y="476646"/>
                  </a:lnTo>
                  <a:lnTo>
                    <a:pt x="888828" y="476254"/>
                  </a:lnTo>
                  <a:lnTo>
                    <a:pt x="888434" y="476254"/>
                  </a:lnTo>
                  <a:lnTo>
                    <a:pt x="887437" y="475287"/>
                  </a:lnTo>
                  <a:lnTo>
                    <a:pt x="887437" y="474686"/>
                  </a:lnTo>
                  <a:lnTo>
                    <a:pt x="887253" y="474503"/>
                  </a:lnTo>
                  <a:lnTo>
                    <a:pt x="887253" y="474111"/>
                  </a:lnTo>
                  <a:lnTo>
                    <a:pt x="887437" y="473719"/>
                  </a:lnTo>
                  <a:lnTo>
                    <a:pt x="887437" y="473117"/>
                  </a:lnTo>
                </a:path>
                <a:path w="1360170" h="1569085">
                  <a:moveTo>
                    <a:pt x="890009" y="476254"/>
                  </a:moveTo>
                  <a:lnTo>
                    <a:pt x="890586" y="476254"/>
                  </a:lnTo>
                  <a:lnTo>
                    <a:pt x="890980" y="476254"/>
                  </a:lnTo>
                  <a:lnTo>
                    <a:pt x="891583" y="475679"/>
                  </a:lnTo>
                  <a:lnTo>
                    <a:pt x="891583" y="475287"/>
                  </a:lnTo>
                  <a:lnTo>
                    <a:pt x="891977" y="475078"/>
                  </a:lnTo>
                  <a:lnTo>
                    <a:pt x="891977" y="473719"/>
                  </a:lnTo>
                  <a:lnTo>
                    <a:pt x="891583" y="473509"/>
                  </a:lnTo>
                  <a:lnTo>
                    <a:pt x="891583" y="473117"/>
                  </a:lnTo>
                </a:path>
                <a:path w="1360170" h="1569085">
                  <a:moveTo>
                    <a:pt x="889799" y="471941"/>
                  </a:moveTo>
                  <a:lnTo>
                    <a:pt x="890009" y="471941"/>
                  </a:lnTo>
                  <a:lnTo>
                    <a:pt x="890586" y="471941"/>
                  </a:lnTo>
                  <a:lnTo>
                    <a:pt x="891190" y="472333"/>
                  </a:lnTo>
                  <a:lnTo>
                    <a:pt x="891583" y="472934"/>
                  </a:lnTo>
                  <a:lnTo>
                    <a:pt x="891583" y="473117"/>
                  </a:lnTo>
                </a:path>
                <a:path w="1360170" h="1569085">
                  <a:moveTo>
                    <a:pt x="889799" y="471941"/>
                  </a:moveTo>
                  <a:lnTo>
                    <a:pt x="889012" y="471941"/>
                  </a:lnTo>
                  <a:lnTo>
                    <a:pt x="889012" y="472150"/>
                  </a:lnTo>
                  <a:lnTo>
                    <a:pt x="888828" y="472150"/>
                  </a:lnTo>
                  <a:lnTo>
                    <a:pt x="888434" y="472542"/>
                  </a:lnTo>
                  <a:lnTo>
                    <a:pt x="888224" y="472542"/>
                  </a:lnTo>
                  <a:lnTo>
                    <a:pt x="888224" y="472934"/>
                  </a:lnTo>
                  <a:lnTo>
                    <a:pt x="887831" y="472934"/>
                  </a:lnTo>
                  <a:lnTo>
                    <a:pt x="887831" y="473117"/>
                  </a:lnTo>
                </a:path>
                <a:path w="1360170" h="1569085">
                  <a:moveTo>
                    <a:pt x="890009" y="476254"/>
                  </a:moveTo>
                  <a:lnTo>
                    <a:pt x="889012" y="476254"/>
                  </a:lnTo>
                  <a:lnTo>
                    <a:pt x="888828" y="476071"/>
                  </a:lnTo>
                  <a:lnTo>
                    <a:pt x="888434" y="476071"/>
                  </a:lnTo>
                  <a:lnTo>
                    <a:pt x="888434" y="475679"/>
                  </a:lnTo>
                  <a:lnTo>
                    <a:pt x="888224" y="475679"/>
                  </a:lnTo>
                  <a:lnTo>
                    <a:pt x="888224" y="475287"/>
                  </a:lnTo>
                  <a:lnTo>
                    <a:pt x="887831" y="475287"/>
                  </a:lnTo>
                  <a:lnTo>
                    <a:pt x="887831" y="474686"/>
                  </a:lnTo>
                  <a:lnTo>
                    <a:pt x="887437" y="474686"/>
                  </a:lnTo>
                  <a:lnTo>
                    <a:pt x="887437" y="473509"/>
                  </a:lnTo>
                  <a:lnTo>
                    <a:pt x="887831" y="473509"/>
                  </a:lnTo>
                  <a:lnTo>
                    <a:pt x="887831" y="473117"/>
                  </a:lnTo>
                </a:path>
                <a:path w="1360170" h="1569085">
                  <a:moveTo>
                    <a:pt x="655925" y="1170157"/>
                  </a:moveTo>
                  <a:lnTo>
                    <a:pt x="656922" y="1170157"/>
                  </a:lnTo>
                  <a:lnTo>
                    <a:pt x="657500" y="1170941"/>
                  </a:lnTo>
                  <a:lnTo>
                    <a:pt x="657500" y="1171150"/>
                  </a:lnTo>
                  <a:lnTo>
                    <a:pt x="657893" y="1171150"/>
                  </a:lnTo>
                  <a:lnTo>
                    <a:pt x="657893" y="1172509"/>
                  </a:lnTo>
                  <a:lnTo>
                    <a:pt x="657500" y="1172718"/>
                  </a:lnTo>
                  <a:lnTo>
                    <a:pt x="657500" y="1173110"/>
                  </a:lnTo>
                </a:path>
                <a:path w="1360170" h="1569085">
                  <a:moveTo>
                    <a:pt x="655348" y="1174861"/>
                  </a:moveTo>
                  <a:lnTo>
                    <a:pt x="655925" y="1174861"/>
                  </a:lnTo>
                  <a:lnTo>
                    <a:pt x="656319" y="1174678"/>
                  </a:lnTo>
                  <a:lnTo>
                    <a:pt x="656712" y="1174678"/>
                  </a:lnTo>
                  <a:lnTo>
                    <a:pt x="656712" y="1174286"/>
                  </a:lnTo>
                  <a:lnTo>
                    <a:pt x="656922" y="1174286"/>
                  </a:lnTo>
                  <a:lnTo>
                    <a:pt x="656922" y="1174077"/>
                  </a:lnTo>
                  <a:lnTo>
                    <a:pt x="657316" y="1173685"/>
                  </a:lnTo>
                  <a:lnTo>
                    <a:pt x="657316" y="1173293"/>
                  </a:lnTo>
                  <a:lnTo>
                    <a:pt x="657500" y="1173110"/>
                  </a:lnTo>
                </a:path>
                <a:path w="1360170" h="1569085">
                  <a:moveTo>
                    <a:pt x="655348" y="1174861"/>
                  </a:moveTo>
                  <a:lnTo>
                    <a:pt x="654350" y="1174861"/>
                  </a:lnTo>
                  <a:lnTo>
                    <a:pt x="653563" y="1174077"/>
                  </a:lnTo>
                </a:path>
                <a:path w="1360170" h="1569085">
                  <a:moveTo>
                    <a:pt x="653170" y="1173293"/>
                  </a:moveTo>
                  <a:lnTo>
                    <a:pt x="653170" y="1173293"/>
                  </a:lnTo>
                  <a:lnTo>
                    <a:pt x="653563" y="1174077"/>
                  </a:lnTo>
                </a:path>
                <a:path w="1360170" h="1569085">
                  <a:moveTo>
                    <a:pt x="655925" y="1170157"/>
                  </a:moveTo>
                  <a:lnTo>
                    <a:pt x="654744" y="1170157"/>
                  </a:lnTo>
                  <a:lnTo>
                    <a:pt x="654744" y="1170549"/>
                  </a:lnTo>
                  <a:lnTo>
                    <a:pt x="654350" y="1170549"/>
                  </a:lnTo>
                  <a:lnTo>
                    <a:pt x="654167" y="1170941"/>
                  </a:lnTo>
                  <a:lnTo>
                    <a:pt x="653773" y="1170941"/>
                  </a:lnTo>
                  <a:lnTo>
                    <a:pt x="653773" y="1171150"/>
                  </a:lnTo>
                  <a:lnTo>
                    <a:pt x="653563" y="1171150"/>
                  </a:lnTo>
                  <a:lnTo>
                    <a:pt x="653170" y="1171542"/>
                  </a:lnTo>
                  <a:lnTo>
                    <a:pt x="653170" y="1171725"/>
                  </a:lnTo>
                  <a:lnTo>
                    <a:pt x="652776" y="1171725"/>
                  </a:lnTo>
                  <a:lnTo>
                    <a:pt x="652776" y="1173110"/>
                  </a:lnTo>
                  <a:lnTo>
                    <a:pt x="653170" y="1173293"/>
                  </a:lnTo>
                </a:path>
                <a:path w="1360170" h="1569085">
                  <a:moveTo>
                    <a:pt x="655741" y="1170549"/>
                  </a:moveTo>
                  <a:lnTo>
                    <a:pt x="656922" y="1170549"/>
                  </a:lnTo>
                  <a:lnTo>
                    <a:pt x="656922" y="1170941"/>
                  </a:lnTo>
                  <a:lnTo>
                    <a:pt x="657316" y="1170941"/>
                  </a:lnTo>
                  <a:lnTo>
                    <a:pt x="657316" y="1171150"/>
                  </a:lnTo>
                  <a:lnTo>
                    <a:pt x="657500" y="1171150"/>
                  </a:lnTo>
                  <a:lnTo>
                    <a:pt x="657500" y="1172509"/>
                  </a:lnTo>
                  <a:lnTo>
                    <a:pt x="657316" y="1172718"/>
                  </a:lnTo>
                  <a:lnTo>
                    <a:pt x="657316" y="1173110"/>
                  </a:lnTo>
                </a:path>
                <a:path w="1360170" h="1569085">
                  <a:moveTo>
                    <a:pt x="655348" y="1174678"/>
                  </a:moveTo>
                  <a:lnTo>
                    <a:pt x="655741" y="1174678"/>
                  </a:lnTo>
                  <a:lnTo>
                    <a:pt x="655925" y="1174286"/>
                  </a:lnTo>
                  <a:lnTo>
                    <a:pt x="656319" y="1174286"/>
                  </a:lnTo>
                  <a:lnTo>
                    <a:pt x="656319" y="1174077"/>
                  </a:lnTo>
                  <a:lnTo>
                    <a:pt x="656922" y="1174077"/>
                  </a:lnTo>
                  <a:lnTo>
                    <a:pt x="656922" y="1173293"/>
                  </a:lnTo>
                  <a:lnTo>
                    <a:pt x="657316" y="1173110"/>
                  </a:lnTo>
                </a:path>
                <a:path w="1360170" h="1569085">
                  <a:moveTo>
                    <a:pt x="655348" y="1174678"/>
                  </a:moveTo>
                  <a:lnTo>
                    <a:pt x="654744" y="1174678"/>
                  </a:lnTo>
                  <a:lnTo>
                    <a:pt x="654350" y="1174286"/>
                  </a:lnTo>
                  <a:lnTo>
                    <a:pt x="654167" y="1174286"/>
                  </a:lnTo>
                  <a:lnTo>
                    <a:pt x="654167" y="1174077"/>
                  </a:lnTo>
                  <a:lnTo>
                    <a:pt x="653773" y="1174077"/>
                  </a:lnTo>
                </a:path>
                <a:path w="1360170" h="1569085">
                  <a:moveTo>
                    <a:pt x="653563" y="1173293"/>
                  </a:moveTo>
                  <a:lnTo>
                    <a:pt x="653563" y="1173293"/>
                  </a:lnTo>
                  <a:lnTo>
                    <a:pt x="653773" y="1174077"/>
                  </a:lnTo>
                </a:path>
                <a:path w="1360170" h="1569085">
                  <a:moveTo>
                    <a:pt x="655741" y="1170549"/>
                  </a:moveTo>
                  <a:lnTo>
                    <a:pt x="654744" y="1170549"/>
                  </a:lnTo>
                  <a:lnTo>
                    <a:pt x="654350" y="1170941"/>
                  </a:lnTo>
                  <a:lnTo>
                    <a:pt x="654167" y="1170941"/>
                  </a:lnTo>
                  <a:lnTo>
                    <a:pt x="654167" y="1171150"/>
                  </a:lnTo>
                  <a:lnTo>
                    <a:pt x="653773" y="1171150"/>
                  </a:lnTo>
                  <a:lnTo>
                    <a:pt x="653563" y="1171542"/>
                  </a:lnTo>
                  <a:lnTo>
                    <a:pt x="653563" y="1171725"/>
                  </a:lnTo>
                  <a:lnTo>
                    <a:pt x="653170" y="1172117"/>
                  </a:lnTo>
                  <a:lnTo>
                    <a:pt x="653170" y="1173110"/>
                  </a:lnTo>
                  <a:lnTo>
                    <a:pt x="653563" y="1173110"/>
                  </a:lnTo>
                  <a:lnTo>
                    <a:pt x="653563" y="1173293"/>
                  </a:lnTo>
                </a:path>
                <a:path w="1360170" h="1569085">
                  <a:moveTo>
                    <a:pt x="660465" y="487833"/>
                  </a:moveTo>
                  <a:lnTo>
                    <a:pt x="661042" y="487833"/>
                  </a:lnTo>
                  <a:lnTo>
                    <a:pt x="661436" y="487833"/>
                  </a:lnTo>
                  <a:lnTo>
                    <a:pt x="662827" y="486657"/>
                  </a:lnTo>
                  <a:lnTo>
                    <a:pt x="662223" y="486840"/>
                  </a:lnTo>
                  <a:lnTo>
                    <a:pt x="662223" y="484696"/>
                  </a:lnTo>
                  <a:lnTo>
                    <a:pt x="662223" y="484487"/>
                  </a:lnTo>
                </a:path>
                <a:path w="1360170" h="1569085">
                  <a:moveTo>
                    <a:pt x="660071" y="482919"/>
                  </a:moveTo>
                  <a:lnTo>
                    <a:pt x="661042" y="482919"/>
                  </a:lnTo>
                  <a:lnTo>
                    <a:pt x="661646" y="483520"/>
                  </a:lnTo>
                  <a:lnTo>
                    <a:pt x="661646" y="483912"/>
                  </a:lnTo>
                  <a:lnTo>
                    <a:pt x="662040" y="483912"/>
                  </a:lnTo>
                  <a:lnTo>
                    <a:pt x="662040" y="484095"/>
                  </a:lnTo>
                  <a:lnTo>
                    <a:pt x="662223" y="484487"/>
                  </a:lnTo>
                </a:path>
                <a:path w="1360170" h="1569085">
                  <a:moveTo>
                    <a:pt x="660071" y="482919"/>
                  </a:moveTo>
                  <a:lnTo>
                    <a:pt x="659468" y="482919"/>
                  </a:lnTo>
                  <a:lnTo>
                    <a:pt x="659074" y="482919"/>
                  </a:lnTo>
                  <a:lnTo>
                    <a:pt x="658497" y="483520"/>
                  </a:lnTo>
                  <a:lnTo>
                    <a:pt x="658287" y="483520"/>
                  </a:lnTo>
                  <a:lnTo>
                    <a:pt x="658287" y="483912"/>
                  </a:lnTo>
                  <a:lnTo>
                    <a:pt x="657893" y="483912"/>
                  </a:lnTo>
                  <a:lnTo>
                    <a:pt x="657893" y="484487"/>
                  </a:lnTo>
                  <a:lnTo>
                    <a:pt x="657500" y="484487"/>
                  </a:lnTo>
                </a:path>
                <a:path w="1360170" h="1569085">
                  <a:moveTo>
                    <a:pt x="660465" y="487833"/>
                  </a:moveTo>
                  <a:lnTo>
                    <a:pt x="659074" y="487833"/>
                  </a:lnTo>
                  <a:lnTo>
                    <a:pt x="658890" y="487624"/>
                  </a:lnTo>
                  <a:lnTo>
                    <a:pt x="658497" y="487624"/>
                  </a:lnTo>
                  <a:lnTo>
                    <a:pt x="658497" y="487232"/>
                  </a:lnTo>
                  <a:lnTo>
                    <a:pt x="658287" y="487232"/>
                  </a:lnTo>
                  <a:lnTo>
                    <a:pt x="658287" y="487049"/>
                  </a:lnTo>
                  <a:lnTo>
                    <a:pt x="657893" y="487049"/>
                  </a:lnTo>
                  <a:lnTo>
                    <a:pt x="657893" y="486657"/>
                  </a:lnTo>
                  <a:lnTo>
                    <a:pt x="657500" y="486265"/>
                  </a:lnTo>
                  <a:lnTo>
                    <a:pt x="657500" y="484487"/>
                  </a:lnTo>
                </a:path>
                <a:path w="1360170" h="1569085">
                  <a:moveTo>
                    <a:pt x="660465" y="487624"/>
                  </a:moveTo>
                  <a:lnTo>
                    <a:pt x="661042" y="487624"/>
                  </a:lnTo>
                  <a:lnTo>
                    <a:pt x="661436" y="487232"/>
                  </a:lnTo>
                  <a:lnTo>
                    <a:pt x="661646" y="487049"/>
                  </a:lnTo>
                  <a:lnTo>
                    <a:pt x="661646" y="486657"/>
                  </a:lnTo>
                  <a:lnTo>
                    <a:pt x="662040" y="486657"/>
                  </a:lnTo>
                  <a:lnTo>
                    <a:pt x="662040" y="486265"/>
                  </a:lnTo>
                  <a:lnTo>
                    <a:pt x="662040" y="485873"/>
                  </a:lnTo>
                  <a:lnTo>
                    <a:pt x="662040" y="485271"/>
                  </a:lnTo>
                  <a:lnTo>
                    <a:pt x="662040" y="484696"/>
                  </a:lnTo>
                  <a:lnTo>
                    <a:pt x="662040" y="484487"/>
                  </a:lnTo>
                  <a:lnTo>
                    <a:pt x="661646" y="484487"/>
                  </a:lnTo>
                </a:path>
                <a:path w="1360170" h="1569085">
                  <a:moveTo>
                    <a:pt x="660071" y="483128"/>
                  </a:moveTo>
                  <a:lnTo>
                    <a:pt x="660649" y="483128"/>
                  </a:lnTo>
                  <a:lnTo>
                    <a:pt x="660649" y="483520"/>
                  </a:lnTo>
                  <a:lnTo>
                    <a:pt x="661042" y="483520"/>
                  </a:lnTo>
                  <a:lnTo>
                    <a:pt x="661646" y="484095"/>
                  </a:lnTo>
                  <a:lnTo>
                    <a:pt x="661646" y="484487"/>
                  </a:lnTo>
                </a:path>
                <a:path w="1360170" h="1569085">
                  <a:moveTo>
                    <a:pt x="660071" y="483128"/>
                  </a:moveTo>
                  <a:lnTo>
                    <a:pt x="659468" y="483128"/>
                  </a:lnTo>
                  <a:lnTo>
                    <a:pt x="659074" y="483520"/>
                  </a:lnTo>
                  <a:lnTo>
                    <a:pt x="658890" y="483520"/>
                  </a:lnTo>
                  <a:lnTo>
                    <a:pt x="658287" y="484095"/>
                  </a:lnTo>
                  <a:lnTo>
                    <a:pt x="658287" y="484487"/>
                  </a:lnTo>
                  <a:lnTo>
                    <a:pt x="657893" y="484487"/>
                  </a:lnTo>
                </a:path>
                <a:path w="1360170" h="1569085">
                  <a:moveTo>
                    <a:pt x="660465" y="487624"/>
                  </a:moveTo>
                  <a:lnTo>
                    <a:pt x="659074" y="487624"/>
                  </a:lnTo>
                  <a:lnTo>
                    <a:pt x="659074" y="487232"/>
                  </a:lnTo>
                  <a:lnTo>
                    <a:pt x="658890" y="487232"/>
                  </a:lnTo>
                  <a:lnTo>
                    <a:pt x="658497" y="487049"/>
                  </a:lnTo>
                  <a:lnTo>
                    <a:pt x="658287" y="487049"/>
                  </a:lnTo>
                  <a:lnTo>
                    <a:pt x="658287" y="486265"/>
                  </a:lnTo>
                  <a:lnTo>
                    <a:pt x="657893" y="486265"/>
                  </a:lnTo>
                  <a:lnTo>
                    <a:pt x="657893" y="484487"/>
                  </a:lnTo>
                </a:path>
                <a:path w="1360170" h="1569085">
                  <a:moveTo>
                    <a:pt x="770894" y="1164668"/>
                  </a:moveTo>
                  <a:lnTo>
                    <a:pt x="771891" y="1164668"/>
                  </a:lnTo>
                  <a:lnTo>
                    <a:pt x="772468" y="1165269"/>
                  </a:lnTo>
                  <a:lnTo>
                    <a:pt x="772468" y="1165452"/>
                  </a:lnTo>
                  <a:lnTo>
                    <a:pt x="772862" y="1165452"/>
                  </a:lnTo>
                  <a:lnTo>
                    <a:pt x="772862" y="1166837"/>
                  </a:lnTo>
                  <a:lnTo>
                    <a:pt x="772468" y="1167020"/>
                  </a:lnTo>
                  <a:lnTo>
                    <a:pt x="772468" y="1167412"/>
                  </a:lnTo>
                </a:path>
                <a:path w="1360170" h="1569085">
                  <a:moveTo>
                    <a:pt x="770316" y="1169372"/>
                  </a:moveTo>
                  <a:lnTo>
                    <a:pt x="770894" y="1169372"/>
                  </a:lnTo>
                  <a:lnTo>
                    <a:pt x="771287" y="1168980"/>
                  </a:lnTo>
                  <a:lnTo>
                    <a:pt x="771681" y="1168980"/>
                  </a:lnTo>
                  <a:lnTo>
                    <a:pt x="771681" y="1168588"/>
                  </a:lnTo>
                  <a:lnTo>
                    <a:pt x="771891" y="1168588"/>
                  </a:lnTo>
                  <a:lnTo>
                    <a:pt x="771891" y="1168405"/>
                  </a:lnTo>
                  <a:lnTo>
                    <a:pt x="772285" y="1168013"/>
                  </a:lnTo>
                  <a:lnTo>
                    <a:pt x="772285" y="1167804"/>
                  </a:lnTo>
                  <a:lnTo>
                    <a:pt x="772468" y="1167412"/>
                  </a:lnTo>
                </a:path>
                <a:path w="1360170" h="1569085">
                  <a:moveTo>
                    <a:pt x="770316" y="1169372"/>
                  </a:moveTo>
                  <a:lnTo>
                    <a:pt x="769319" y="1169372"/>
                  </a:lnTo>
                  <a:lnTo>
                    <a:pt x="769136" y="1168980"/>
                  </a:lnTo>
                  <a:lnTo>
                    <a:pt x="768742" y="1168980"/>
                  </a:lnTo>
                  <a:lnTo>
                    <a:pt x="768742" y="1168588"/>
                  </a:lnTo>
                  <a:lnTo>
                    <a:pt x="768532" y="1168588"/>
                  </a:lnTo>
                  <a:lnTo>
                    <a:pt x="768532" y="1168405"/>
                  </a:lnTo>
                </a:path>
                <a:path w="1360170" h="1569085">
                  <a:moveTo>
                    <a:pt x="767745" y="1167804"/>
                  </a:moveTo>
                  <a:lnTo>
                    <a:pt x="767745" y="1167804"/>
                  </a:lnTo>
                  <a:lnTo>
                    <a:pt x="768532" y="1168405"/>
                  </a:lnTo>
                </a:path>
                <a:path w="1360170" h="1569085">
                  <a:moveTo>
                    <a:pt x="770894" y="1164668"/>
                  </a:moveTo>
                  <a:lnTo>
                    <a:pt x="769713" y="1164668"/>
                  </a:lnTo>
                  <a:lnTo>
                    <a:pt x="769319" y="1164877"/>
                  </a:lnTo>
                  <a:lnTo>
                    <a:pt x="769136" y="1164877"/>
                  </a:lnTo>
                  <a:lnTo>
                    <a:pt x="769136" y="1165269"/>
                  </a:lnTo>
                  <a:lnTo>
                    <a:pt x="768742" y="1165269"/>
                  </a:lnTo>
                  <a:lnTo>
                    <a:pt x="767561" y="1166628"/>
                  </a:lnTo>
                  <a:lnTo>
                    <a:pt x="767955" y="1165661"/>
                  </a:lnTo>
                  <a:lnTo>
                    <a:pt x="767745" y="1167412"/>
                  </a:lnTo>
                  <a:lnTo>
                    <a:pt x="767745" y="1167804"/>
                  </a:lnTo>
                </a:path>
                <a:path w="1360170" h="1569085">
                  <a:moveTo>
                    <a:pt x="770710" y="1164877"/>
                  </a:moveTo>
                  <a:lnTo>
                    <a:pt x="771891" y="1164877"/>
                  </a:lnTo>
                  <a:lnTo>
                    <a:pt x="771891" y="1165269"/>
                  </a:lnTo>
                  <a:lnTo>
                    <a:pt x="772285" y="1165269"/>
                  </a:lnTo>
                  <a:lnTo>
                    <a:pt x="772285" y="1165844"/>
                  </a:lnTo>
                  <a:lnTo>
                    <a:pt x="772468" y="1165844"/>
                  </a:lnTo>
                  <a:lnTo>
                    <a:pt x="772468" y="1166445"/>
                  </a:lnTo>
                  <a:lnTo>
                    <a:pt x="772285" y="1166837"/>
                  </a:lnTo>
                  <a:lnTo>
                    <a:pt x="772285" y="1167412"/>
                  </a:lnTo>
                </a:path>
                <a:path w="1360170" h="1569085">
                  <a:moveTo>
                    <a:pt x="770316" y="1168980"/>
                  </a:moveTo>
                  <a:lnTo>
                    <a:pt x="770710" y="1168980"/>
                  </a:lnTo>
                  <a:lnTo>
                    <a:pt x="771104" y="1168588"/>
                  </a:lnTo>
                  <a:lnTo>
                    <a:pt x="772075" y="1168588"/>
                  </a:lnTo>
                  <a:lnTo>
                    <a:pt x="771891" y="1167804"/>
                  </a:lnTo>
                  <a:lnTo>
                    <a:pt x="772285" y="1167412"/>
                  </a:lnTo>
                </a:path>
                <a:path w="1360170" h="1569085">
                  <a:moveTo>
                    <a:pt x="770316" y="1168980"/>
                  </a:moveTo>
                  <a:lnTo>
                    <a:pt x="769713" y="1168980"/>
                  </a:lnTo>
                  <a:lnTo>
                    <a:pt x="769319" y="1168588"/>
                  </a:lnTo>
                  <a:lnTo>
                    <a:pt x="769136" y="1168588"/>
                  </a:lnTo>
                  <a:lnTo>
                    <a:pt x="768742" y="1168405"/>
                  </a:lnTo>
                </a:path>
                <a:path w="1360170" h="1569085">
                  <a:moveTo>
                    <a:pt x="768532" y="1167804"/>
                  </a:moveTo>
                  <a:lnTo>
                    <a:pt x="768532" y="1167804"/>
                  </a:lnTo>
                  <a:lnTo>
                    <a:pt x="768742" y="1168405"/>
                  </a:lnTo>
                </a:path>
                <a:path w="1360170" h="1569085">
                  <a:moveTo>
                    <a:pt x="770710" y="1164877"/>
                  </a:moveTo>
                  <a:lnTo>
                    <a:pt x="769713" y="1164877"/>
                  </a:lnTo>
                  <a:lnTo>
                    <a:pt x="769319" y="1165269"/>
                  </a:lnTo>
                  <a:lnTo>
                    <a:pt x="769136" y="1165269"/>
                  </a:lnTo>
                  <a:lnTo>
                    <a:pt x="769136" y="1165452"/>
                  </a:lnTo>
                  <a:lnTo>
                    <a:pt x="768742" y="1165452"/>
                  </a:lnTo>
                  <a:lnTo>
                    <a:pt x="768742" y="1165844"/>
                  </a:lnTo>
                  <a:lnTo>
                    <a:pt x="768532" y="1165844"/>
                  </a:lnTo>
                  <a:lnTo>
                    <a:pt x="768532" y="1166236"/>
                  </a:lnTo>
                  <a:lnTo>
                    <a:pt x="768138" y="1166445"/>
                  </a:lnTo>
                  <a:lnTo>
                    <a:pt x="768138" y="1167412"/>
                  </a:lnTo>
                  <a:lnTo>
                    <a:pt x="768532" y="1167804"/>
                  </a:lnTo>
                </a:path>
                <a:path w="1360170" h="1569085">
                  <a:moveTo>
                    <a:pt x="775434" y="482344"/>
                  </a:moveTo>
                  <a:lnTo>
                    <a:pt x="776011" y="482344"/>
                  </a:lnTo>
                  <a:lnTo>
                    <a:pt x="776405" y="482344"/>
                  </a:lnTo>
                  <a:lnTo>
                    <a:pt x="777008" y="481560"/>
                  </a:lnTo>
                  <a:lnTo>
                    <a:pt x="777008" y="480959"/>
                  </a:lnTo>
                  <a:lnTo>
                    <a:pt x="777192" y="480959"/>
                  </a:lnTo>
                  <a:lnTo>
                    <a:pt x="777192" y="480776"/>
                  </a:lnTo>
                  <a:lnTo>
                    <a:pt x="777192" y="480175"/>
                  </a:lnTo>
                  <a:lnTo>
                    <a:pt x="777192" y="479600"/>
                  </a:lnTo>
                  <a:lnTo>
                    <a:pt x="777192" y="479207"/>
                  </a:lnTo>
                  <a:lnTo>
                    <a:pt x="777192" y="478815"/>
                  </a:lnTo>
                  <a:lnTo>
                    <a:pt x="777008" y="478815"/>
                  </a:lnTo>
                </a:path>
                <a:path w="1360170" h="1569085">
                  <a:moveTo>
                    <a:pt x="775040" y="477247"/>
                  </a:moveTo>
                  <a:lnTo>
                    <a:pt x="776011" y="477247"/>
                  </a:lnTo>
                  <a:lnTo>
                    <a:pt x="776011" y="477639"/>
                  </a:lnTo>
                  <a:lnTo>
                    <a:pt x="776405" y="477639"/>
                  </a:lnTo>
                  <a:lnTo>
                    <a:pt x="776405" y="477822"/>
                  </a:lnTo>
                  <a:lnTo>
                    <a:pt x="776615" y="477822"/>
                  </a:lnTo>
                  <a:lnTo>
                    <a:pt x="776615" y="478214"/>
                  </a:lnTo>
                  <a:lnTo>
                    <a:pt x="777008" y="478214"/>
                  </a:lnTo>
                  <a:lnTo>
                    <a:pt x="777008" y="478815"/>
                  </a:lnTo>
                </a:path>
                <a:path w="1360170" h="1569085">
                  <a:moveTo>
                    <a:pt x="775040" y="477247"/>
                  </a:moveTo>
                  <a:lnTo>
                    <a:pt x="774043" y="477247"/>
                  </a:lnTo>
                  <a:lnTo>
                    <a:pt x="773859" y="477639"/>
                  </a:lnTo>
                  <a:lnTo>
                    <a:pt x="773466" y="477639"/>
                  </a:lnTo>
                  <a:lnTo>
                    <a:pt x="773466" y="477822"/>
                  </a:lnTo>
                  <a:lnTo>
                    <a:pt x="773256" y="477822"/>
                  </a:lnTo>
                  <a:lnTo>
                    <a:pt x="773256" y="478214"/>
                  </a:lnTo>
                  <a:lnTo>
                    <a:pt x="772862" y="478214"/>
                  </a:lnTo>
                  <a:lnTo>
                    <a:pt x="772862" y="478423"/>
                  </a:lnTo>
                  <a:lnTo>
                    <a:pt x="772468" y="478815"/>
                  </a:lnTo>
                </a:path>
                <a:path w="1360170" h="1569085">
                  <a:moveTo>
                    <a:pt x="775434" y="482344"/>
                  </a:moveTo>
                  <a:lnTo>
                    <a:pt x="774043" y="482344"/>
                  </a:lnTo>
                  <a:lnTo>
                    <a:pt x="773859" y="481952"/>
                  </a:lnTo>
                  <a:lnTo>
                    <a:pt x="773466" y="481952"/>
                  </a:lnTo>
                  <a:lnTo>
                    <a:pt x="773466" y="481560"/>
                  </a:lnTo>
                  <a:lnTo>
                    <a:pt x="773256" y="481560"/>
                  </a:lnTo>
                  <a:lnTo>
                    <a:pt x="772862" y="481351"/>
                  </a:lnTo>
                  <a:lnTo>
                    <a:pt x="772862" y="480959"/>
                  </a:lnTo>
                  <a:lnTo>
                    <a:pt x="772468" y="480776"/>
                  </a:lnTo>
                  <a:lnTo>
                    <a:pt x="772468" y="479992"/>
                  </a:lnTo>
                  <a:lnTo>
                    <a:pt x="772285" y="479782"/>
                  </a:lnTo>
                  <a:lnTo>
                    <a:pt x="772468" y="479782"/>
                  </a:lnTo>
                  <a:lnTo>
                    <a:pt x="772468" y="478815"/>
                  </a:lnTo>
                </a:path>
                <a:path w="1360170" h="1569085">
                  <a:moveTo>
                    <a:pt x="775434" y="481952"/>
                  </a:moveTo>
                  <a:lnTo>
                    <a:pt x="775617" y="481952"/>
                  </a:lnTo>
                  <a:lnTo>
                    <a:pt x="776011" y="481952"/>
                  </a:lnTo>
                  <a:lnTo>
                    <a:pt x="776615" y="481351"/>
                  </a:lnTo>
                  <a:lnTo>
                    <a:pt x="776615" y="480959"/>
                  </a:lnTo>
                  <a:lnTo>
                    <a:pt x="777008" y="480959"/>
                  </a:lnTo>
                  <a:lnTo>
                    <a:pt x="777008" y="480776"/>
                  </a:lnTo>
                  <a:lnTo>
                    <a:pt x="777008" y="480175"/>
                  </a:lnTo>
                  <a:lnTo>
                    <a:pt x="777008" y="479600"/>
                  </a:lnTo>
                  <a:lnTo>
                    <a:pt x="777008" y="479207"/>
                  </a:lnTo>
                  <a:lnTo>
                    <a:pt x="776615" y="478815"/>
                  </a:lnTo>
                </a:path>
                <a:path w="1360170" h="1569085">
                  <a:moveTo>
                    <a:pt x="774830" y="477639"/>
                  </a:moveTo>
                  <a:lnTo>
                    <a:pt x="775617" y="477639"/>
                  </a:lnTo>
                  <a:lnTo>
                    <a:pt x="775617" y="477822"/>
                  </a:lnTo>
                  <a:lnTo>
                    <a:pt x="776011" y="477822"/>
                  </a:lnTo>
                  <a:lnTo>
                    <a:pt x="776405" y="478214"/>
                  </a:lnTo>
                  <a:lnTo>
                    <a:pt x="776405" y="478423"/>
                  </a:lnTo>
                  <a:lnTo>
                    <a:pt x="776615" y="478423"/>
                  </a:lnTo>
                  <a:lnTo>
                    <a:pt x="776615" y="478815"/>
                  </a:lnTo>
                </a:path>
                <a:path w="1360170" h="1569085">
                  <a:moveTo>
                    <a:pt x="774830" y="477639"/>
                  </a:moveTo>
                  <a:lnTo>
                    <a:pt x="774043" y="477639"/>
                  </a:lnTo>
                  <a:lnTo>
                    <a:pt x="774043" y="477822"/>
                  </a:lnTo>
                  <a:lnTo>
                    <a:pt x="773859" y="477822"/>
                  </a:lnTo>
                  <a:lnTo>
                    <a:pt x="773466" y="478214"/>
                  </a:lnTo>
                  <a:lnTo>
                    <a:pt x="773256" y="478214"/>
                  </a:lnTo>
                  <a:lnTo>
                    <a:pt x="773256" y="478423"/>
                  </a:lnTo>
                  <a:lnTo>
                    <a:pt x="772862" y="478815"/>
                  </a:lnTo>
                </a:path>
                <a:path w="1360170" h="1569085">
                  <a:moveTo>
                    <a:pt x="775434" y="481952"/>
                  </a:moveTo>
                  <a:lnTo>
                    <a:pt x="774043" y="481952"/>
                  </a:lnTo>
                  <a:lnTo>
                    <a:pt x="774043" y="481560"/>
                  </a:lnTo>
                  <a:lnTo>
                    <a:pt x="773466" y="481560"/>
                  </a:lnTo>
                  <a:lnTo>
                    <a:pt x="773466" y="481351"/>
                  </a:lnTo>
                  <a:lnTo>
                    <a:pt x="773256" y="481351"/>
                  </a:lnTo>
                  <a:lnTo>
                    <a:pt x="773256" y="480959"/>
                  </a:lnTo>
                  <a:lnTo>
                    <a:pt x="772862" y="480959"/>
                  </a:lnTo>
                  <a:lnTo>
                    <a:pt x="772862" y="480776"/>
                  </a:lnTo>
                  <a:lnTo>
                    <a:pt x="772862" y="480175"/>
                  </a:lnTo>
                  <a:lnTo>
                    <a:pt x="772862" y="479600"/>
                  </a:lnTo>
                  <a:lnTo>
                    <a:pt x="772862" y="479207"/>
                  </a:lnTo>
                  <a:lnTo>
                    <a:pt x="772862" y="478815"/>
                  </a:lnTo>
                </a:path>
                <a:path w="1360170" h="1569085">
                  <a:moveTo>
                    <a:pt x="1105565" y="1145064"/>
                  </a:moveTo>
                  <a:lnTo>
                    <a:pt x="1107140" y="1146058"/>
                  </a:lnTo>
                  <a:lnTo>
                    <a:pt x="1107927" y="1146633"/>
                  </a:lnTo>
                </a:path>
                <a:path w="1360170" h="1569085">
                  <a:moveTo>
                    <a:pt x="1114016" y="1144489"/>
                  </a:moveTo>
                  <a:lnTo>
                    <a:pt x="1114226" y="1144489"/>
                  </a:lnTo>
                  <a:lnTo>
                    <a:pt x="1115590" y="1146058"/>
                  </a:lnTo>
                </a:path>
                <a:path w="1360170" h="1569085">
                  <a:moveTo>
                    <a:pt x="990597" y="1150762"/>
                  </a:moveTo>
                  <a:lnTo>
                    <a:pt x="992171" y="1151730"/>
                  </a:lnTo>
                  <a:lnTo>
                    <a:pt x="992959" y="1152331"/>
                  </a:lnTo>
                </a:path>
                <a:path w="1360170" h="1569085">
                  <a:moveTo>
                    <a:pt x="999257" y="1150161"/>
                  </a:moveTo>
                  <a:lnTo>
                    <a:pt x="1000648" y="1151730"/>
                  </a:lnTo>
                </a:path>
                <a:path w="1360170" h="1569085">
                  <a:moveTo>
                    <a:pt x="875628" y="1156434"/>
                  </a:moveTo>
                  <a:lnTo>
                    <a:pt x="877202" y="1157428"/>
                  </a:lnTo>
                  <a:lnTo>
                    <a:pt x="877990" y="1157611"/>
                  </a:lnTo>
                </a:path>
                <a:path w="1360170" h="1569085">
                  <a:moveTo>
                    <a:pt x="884288" y="1155859"/>
                  </a:moveTo>
                  <a:lnTo>
                    <a:pt x="885679" y="1157428"/>
                  </a:lnTo>
                </a:path>
                <a:path w="1360170" h="1569085">
                  <a:moveTo>
                    <a:pt x="645900" y="1167412"/>
                  </a:moveTo>
                  <a:lnTo>
                    <a:pt x="647475" y="1168588"/>
                  </a:lnTo>
                  <a:lnTo>
                    <a:pt x="648052" y="1168980"/>
                  </a:lnTo>
                </a:path>
                <a:path w="1360170" h="1569085">
                  <a:moveTo>
                    <a:pt x="654350" y="1167020"/>
                  </a:moveTo>
                  <a:lnTo>
                    <a:pt x="655741" y="1168588"/>
                  </a:lnTo>
                </a:path>
                <a:path w="1360170" h="1569085">
                  <a:moveTo>
                    <a:pt x="760659" y="1161740"/>
                  </a:moveTo>
                  <a:lnTo>
                    <a:pt x="762234" y="1163099"/>
                  </a:lnTo>
                  <a:lnTo>
                    <a:pt x="763021" y="1163309"/>
                  </a:lnTo>
                </a:path>
                <a:path w="1360170" h="1569085">
                  <a:moveTo>
                    <a:pt x="769319" y="1161531"/>
                  </a:moveTo>
                  <a:lnTo>
                    <a:pt x="770710" y="1163099"/>
                  </a:lnTo>
                </a:path>
                <a:path w="1360170" h="1569085">
                  <a:moveTo>
                    <a:pt x="95675" y="981155"/>
                  </a:moveTo>
                  <a:lnTo>
                    <a:pt x="95675" y="981155"/>
                  </a:lnTo>
                  <a:lnTo>
                    <a:pt x="95084" y="981155"/>
                  </a:lnTo>
                </a:path>
                <a:path w="1360170" h="1569085">
                  <a:moveTo>
                    <a:pt x="67325" y="982906"/>
                  </a:moveTo>
                  <a:lnTo>
                    <a:pt x="68902" y="982906"/>
                  </a:lnTo>
                  <a:lnTo>
                    <a:pt x="77168" y="982514"/>
                  </a:lnTo>
                  <a:lnTo>
                    <a:pt x="86028" y="982122"/>
                  </a:lnTo>
                  <a:lnTo>
                    <a:pt x="94098" y="981155"/>
                  </a:lnTo>
                  <a:lnTo>
                    <a:pt x="95084" y="981155"/>
                  </a:lnTo>
                  <a:lnTo>
                    <a:pt x="95675" y="981155"/>
                  </a:lnTo>
                </a:path>
                <a:path w="1360170" h="1569085">
                  <a:moveTo>
                    <a:pt x="96659" y="981155"/>
                  </a:moveTo>
                  <a:lnTo>
                    <a:pt x="96659" y="981155"/>
                  </a:lnTo>
                  <a:lnTo>
                    <a:pt x="95675" y="981155"/>
                  </a:lnTo>
                </a:path>
                <a:path w="1360170" h="1569085">
                  <a:moveTo>
                    <a:pt x="113391" y="977234"/>
                  </a:moveTo>
                  <a:lnTo>
                    <a:pt x="113391" y="977234"/>
                  </a:lnTo>
                  <a:lnTo>
                    <a:pt x="113391" y="977025"/>
                  </a:lnTo>
                </a:path>
                <a:path w="1360170" h="1569085">
                  <a:moveTo>
                    <a:pt x="113391" y="977626"/>
                  </a:moveTo>
                  <a:lnTo>
                    <a:pt x="113391" y="977626"/>
                  </a:lnTo>
                  <a:lnTo>
                    <a:pt x="113391" y="977025"/>
                  </a:lnTo>
                </a:path>
                <a:path w="1360170" h="1569085">
                  <a:moveTo>
                    <a:pt x="66734" y="982906"/>
                  </a:moveTo>
                  <a:lnTo>
                    <a:pt x="67325" y="982906"/>
                  </a:lnTo>
                </a:path>
                <a:path w="1360170" h="1569085">
                  <a:moveTo>
                    <a:pt x="47247" y="981939"/>
                  </a:moveTo>
                  <a:lnTo>
                    <a:pt x="47247" y="981939"/>
                  </a:lnTo>
                  <a:lnTo>
                    <a:pt x="52561" y="982331"/>
                  </a:lnTo>
                </a:path>
                <a:path w="1360170" h="1569085">
                  <a:moveTo>
                    <a:pt x="53151" y="982331"/>
                  </a:moveTo>
                  <a:lnTo>
                    <a:pt x="53151" y="982331"/>
                  </a:lnTo>
                  <a:lnTo>
                    <a:pt x="66734" y="982906"/>
                  </a:lnTo>
                </a:path>
                <a:path w="1360170" h="1569085">
                  <a:moveTo>
                    <a:pt x="46853" y="982331"/>
                  </a:moveTo>
                  <a:lnTo>
                    <a:pt x="46853" y="982331"/>
                  </a:lnTo>
                  <a:lnTo>
                    <a:pt x="47247" y="981939"/>
                  </a:lnTo>
                </a:path>
                <a:path w="1360170" h="1569085">
                  <a:moveTo>
                    <a:pt x="67325" y="982906"/>
                  </a:moveTo>
                  <a:lnTo>
                    <a:pt x="67325" y="982906"/>
                  </a:lnTo>
                  <a:lnTo>
                    <a:pt x="46853" y="982331"/>
                  </a:lnTo>
                </a:path>
                <a:path w="1360170" h="1569085">
                  <a:moveTo>
                    <a:pt x="67325" y="982906"/>
                  </a:moveTo>
                  <a:lnTo>
                    <a:pt x="69296" y="982906"/>
                  </a:lnTo>
                  <a:lnTo>
                    <a:pt x="77562" y="982906"/>
                  </a:lnTo>
                  <a:lnTo>
                    <a:pt x="85831" y="981730"/>
                  </a:lnTo>
                  <a:lnTo>
                    <a:pt x="94098" y="981338"/>
                  </a:lnTo>
                  <a:lnTo>
                    <a:pt x="95675" y="981155"/>
                  </a:lnTo>
                </a:path>
                <a:path w="1360170" h="1569085">
                  <a:moveTo>
                    <a:pt x="97840" y="981730"/>
                  </a:moveTo>
                  <a:lnTo>
                    <a:pt x="97840" y="981338"/>
                  </a:lnTo>
                  <a:lnTo>
                    <a:pt x="97643" y="981338"/>
                  </a:lnTo>
                </a:path>
                <a:path w="1360170" h="1569085">
                  <a:moveTo>
                    <a:pt x="96068" y="981338"/>
                  </a:moveTo>
                  <a:lnTo>
                    <a:pt x="96068" y="981338"/>
                  </a:lnTo>
                  <a:lnTo>
                    <a:pt x="95675" y="981155"/>
                  </a:lnTo>
                </a:path>
                <a:path w="1360170" h="1569085">
                  <a:moveTo>
                    <a:pt x="97840" y="981730"/>
                  </a:moveTo>
                  <a:lnTo>
                    <a:pt x="97840" y="981730"/>
                  </a:lnTo>
                  <a:lnTo>
                    <a:pt x="96068" y="981338"/>
                  </a:lnTo>
                </a:path>
                <a:path w="1360170" h="1569085">
                  <a:moveTo>
                    <a:pt x="100989" y="982331"/>
                  </a:moveTo>
                  <a:lnTo>
                    <a:pt x="101382" y="982331"/>
                  </a:lnTo>
                  <a:lnTo>
                    <a:pt x="102563" y="981730"/>
                  </a:lnTo>
                  <a:lnTo>
                    <a:pt x="102957" y="981730"/>
                  </a:lnTo>
                  <a:lnTo>
                    <a:pt x="102563" y="981730"/>
                  </a:lnTo>
                </a:path>
                <a:path w="1360170" h="1569085">
                  <a:moveTo>
                    <a:pt x="113391" y="976633"/>
                  </a:moveTo>
                  <a:lnTo>
                    <a:pt x="113391" y="976633"/>
                  </a:lnTo>
                  <a:lnTo>
                    <a:pt x="113391" y="977025"/>
                  </a:lnTo>
                </a:path>
                <a:path w="1360170" h="1569085">
                  <a:moveTo>
                    <a:pt x="106303" y="979587"/>
                  </a:moveTo>
                  <a:lnTo>
                    <a:pt x="106303" y="979587"/>
                  </a:lnTo>
                  <a:lnTo>
                    <a:pt x="106106" y="979587"/>
                  </a:lnTo>
                </a:path>
                <a:path w="1360170" h="1569085">
                  <a:moveTo>
                    <a:pt x="106303" y="979587"/>
                  </a:moveTo>
                  <a:lnTo>
                    <a:pt x="107290" y="979195"/>
                  </a:lnTo>
                  <a:lnTo>
                    <a:pt x="108274" y="979195"/>
                  </a:lnTo>
                  <a:lnTo>
                    <a:pt x="109258" y="978803"/>
                  </a:lnTo>
                  <a:lnTo>
                    <a:pt x="109848" y="978803"/>
                  </a:lnTo>
                  <a:lnTo>
                    <a:pt x="110832" y="978594"/>
                  </a:lnTo>
                  <a:lnTo>
                    <a:pt x="111423" y="978202"/>
                  </a:lnTo>
                  <a:lnTo>
                    <a:pt x="112013" y="978202"/>
                  </a:lnTo>
                  <a:lnTo>
                    <a:pt x="112407" y="978019"/>
                  </a:lnTo>
                  <a:lnTo>
                    <a:pt x="112997" y="978019"/>
                  </a:lnTo>
                  <a:lnTo>
                    <a:pt x="113588" y="977234"/>
                  </a:lnTo>
                  <a:lnTo>
                    <a:pt x="113588" y="977025"/>
                  </a:lnTo>
                  <a:lnTo>
                    <a:pt x="113391" y="976633"/>
                  </a:lnTo>
                </a:path>
                <a:path w="1360170" h="1569085">
                  <a:moveTo>
                    <a:pt x="113391" y="977025"/>
                  </a:moveTo>
                  <a:lnTo>
                    <a:pt x="113391" y="977025"/>
                  </a:lnTo>
                  <a:lnTo>
                    <a:pt x="112997" y="977025"/>
                  </a:lnTo>
                </a:path>
                <a:path w="1360170" h="1569085">
                  <a:moveTo>
                    <a:pt x="107880" y="995479"/>
                  </a:moveTo>
                  <a:lnTo>
                    <a:pt x="107683" y="995269"/>
                  </a:lnTo>
                  <a:lnTo>
                    <a:pt x="107090" y="995269"/>
                  </a:lnTo>
                  <a:lnTo>
                    <a:pt x="106303" y="994485"/>
                  </a:lnTo>
                  <a:lnTo>
                    <a:pt x="106106" y="994485"/>
                  </a:lnTo>
                  <a:lnTo>
                    <a:pt x="106106" y="994276"/>
                  </a:lnTo>
                  <a:lnTo>
                    <a:pt x="105516" y="993701"/>
                  </a:lnTo>
                  <a:lnTo>
                    <a:pt x="105516" y="993309"/>
                  </a:lnTo>
                  <a:lnTo>
                    <a:pt x="105122" y="992917"/>
                  </a:lnTo>
                  <a:lnTo>
                    <a:pt x="105122" y="992708"/>
                  </a:lnTo>
                  <a:lnTo>
                    <a:pt x="104728" y="992316"/>
                  </a:lnTo>
                  <a:lnTo>
                    <a:pt x="104728" y="991741"/>
                  </a:lnTo>
                  <a:lnTo>
                    <a:pt x="104532" y="991741"/>
                  </a:lnTo>
                </a:path>
                <a:path w="1360170" h="1569085">
                  <a:moveTo>
                    <a:pt x="104728" y="991741"/>
                  </a:moveTo>
                  <a:lnTo>
                    <a:pt x="104138" y="989780"/>
                  </a:lnTo>
                  <a:lnTo>
                    <a:pt x="103547" y="988212"/>
                  </a:lnTo>
                  <a:lnTo>
                    <a:pt x="103154" y="987611"/>
                  </a:lnTo>
                  <a:lnTo>
                    <a:pt x="103154" y="987036"/>
                  </a:lnTo>
                  <a:lnTo>
                    <a:pt x="102957" y="987036"/>
                  </a:lnTo>
                  <a:lnTo>
                    <a:pt x="102563" y="986644"/>
                  </a:lnTo>
                </a:path>
                <a:path w="1360170" h="1569085">
                  <a:moveTo>
                    <a:pt x="74216" y="999007"/>
                  </a:moveTo>
                  <a:lnTo>
                    <a:pt x="74019" y="999007"/>
                  </a:lnTo>
                  <a:lnTo>
                    <a:pt x="73626" y="998615"/>
                  </a:lnTo>
                  <a:lnTo>
                    <a:pt x="73232" y="998615"/>
                  </a:lnTo>
                  <a:lnTo>
                    <a:pt x="72642" y="998014"/>
                  </a:lnTo>
                  <a:lnTo>
                    <a:pt x="72642" y="997622"/>
                  </a:lnTo>
                  <a:lnTo>
                    <a:pt x="72445" y="997622"/>
                  </a:lnTo>
                </a:path>
                <a:path w="1360170" h="1569085">
                  <a:moveTo>
                    <a:pt x="72445" y="997622"/>
                  </a:moveTo>
                  <a:lnTo>
                    <a:pt x="72051" y="995871"/>
                  </a:lnTo>
                  <a:lnTo>
                    <a:pt x="71067" y="992917"/>
                  </a:lnTo>
                  <a:lnTo>
                    <a:pt x="69886" y="989963"/>
                  </a:lnTo>
                  <a:lnTo>
                    <a:pt x="68902" y="987036"/>
                  </a:lnTo>
                  <a:lnTo>
                    <a:pt x="68902" y="986644"/>
                  </a:lnTo>
                  <a:lnTo>
                    <a:pt x="68902" y="986435"/>
                  </a:lnTo>
                  <a:lnTo>
                    <a:pt x="68508" y="986435"/>
                  </a:lnTo>
                  <a:lnTo>
                    <a:pt x="68312" y="986043"/>
                  </a:lnTo>
                </a:path>
                <a:path w="1360170" h="1569085">
                  <a:moveTo>
                    <a:pt x="102957" y="981730"/>
                  </a:moveTo>
                  <a:lnTo>
                    <a:pt x="104138" y="980371"/>
                  </a:lnTo>
                  <a:lnTo>
                    <a:pt x="104728" y="980162"/>
                  </a:lnTo>
                </a:path>
                <a:path w="1360170" h="1569085">
                  <a:moveTo>
                    <a:pt x="105516" y="979770"/>
                  </a:moveTo>
                  <a:lnTo>
                    <a:pt x="105516" y="979770"/>
                  </a:lnTo>
                  <a:lnTo>
                    <a:pt x="104728" y="980162"/>
                  </a:lnTo>
                </a:path>
                <a:path w="1360170" h="1569085">
                  <a:moveTo>
                    <a:pt x="106303" y="979587"/>
                  </a:moveTo>
                  <a:lnTo>
                    <a:pt x="106303" y="979587"/>
                  </a:lnTo>
                  <a:lnTo>
                    <a:pt x="105516" y="979770"/>
                  </a:lnTo>
                </a:path>
                <a:path w="1360170" h="1569085">
                  <a:moveTo>
                    <a:pt x="46853" y="982331"/>
                  </a:moveTo>
                  <a:lnTo>
                    <a:pt x="46853" y="982331"/>
                  </a:lnTo>
                  <a:lnTo>
                    <a:pt x="46459" y="982331"/>
                  </a:lnTo>
                </a:path>
                <a:path w="1360170" h="1569085">
                  <a:moveTo>
                    <a:pt x="47247" y="981939"/>
                  </a:moveTo>
                  <a:lnTo>
                    <a:pt x="47247" y="981939"/>
                  </a:lnTo>
                  <a:lnTo>
                    <a:pt x="46853" y="981939"/>
                  </a:lnTo>
                </a:path>
                <a:path w="1360170" h="1569085">
                  <a:moveTo>
                    <a:pt x="67325" y="982906"/>
                  </a:moveTo>
                  <a:lnTo>
                    <a:pt x="67325" y="982906"/>
                  </a:lnTo>
                  <a:lnTo>
                    <a:pt x="66931" y="983298"/>
                  </a:lnTo>
                </a:path>
                <a:path w="1360170" h="1569085">
                  <a:moveTo>
                    <a:pt x="46853" y="982331"/>
                  </a:moveTo>
                  <a:lnTo>
                    <a:pt x="46853" y="982331"/>
                  </a:lnTo>
                  <a:lnTo>
                    <a:pt x="46459" y="982723"/>
                  </a:lnTo>
                </a:path>
                <a:path w="1360170" h="1569085">
                  <a:moveTo>
                    <a:pt x="67325" y="982906"/>
                  </a:moveTo>
                  <a:lnTo>
                    <a:pt x="67325" y="983298"/>
                  </a:lnTo>
                  <a:lnTo>
                    <a:pt x="68902" y="983298"/>
                  </a:lnTo>
                  <a:lnTo>
                    <a:pt x="75659" y="982937"/>
                  </a:lnTo>
                  <a:lnTo>
                    <a:pt x="82361" y="982465"/>
                  </a:lnTo>
                  <a:lnTo>
                    <a:pt x="89027" y="981920"/>
                  </a:lnTo>
                  <a:lnTo>
                    <a:pt x="95675" y="981338"/>
                  </a:lnTo>
                  <a:lnTo>
                    <a:pt x="96068" y="981338"/>
                  </a:lnTo>
                </a:path>
                <a:path w="1360170" h="1569085">
                  <a:moveTo>
                    <a:pt x="100398" y="982331"/>
                  </a:moveTo>
                  <a:lnTo>
                    <a:pt x="100398" y="982331"/>
                  </a:lnTo>
                  <a:lnTo>
                    <a:pt x="100398" y="981939"/>
                  </a:lnTo>
                </a:path>
                <a:path w="1360170" h="1569085">
                  <a:moveTo>
                    <a:pt x="100398" y="982331"/>
                  </a:moveTo>
                  <a:lnTo>
                    <a:pt x="98430" y="981730"/>
                  </a:lnTo>
                  <a:lnTo>
                    <a:pt x="97840" y="981730"/>
                  </a:lnTo>
                </a:path>
                <a:path w="1360170" h="1569085">
                  <a:moveTo>
                    <a:pt x="67325" y="986043"/>
                  </a:moveTo>
                  <a:lnTo>
                    <a:pt x="67325" y="986043"/>
                  </a:lnTo>
                  <a:lnTo>
                    <a:pt x="68902" y="986043"/>
                  </a:lnTo>
                </a:path>
                <a:path w="1360170" h="1569085">
                  <a:moveTo>
                    <a:pt x="70083" y="986644"/>
                  </a:moveTo>
                  <a:lnTo>
                    <a:pt x="70083" y="986435"/>
                  </a:lnTo>
                  <a:lnTo>
                    <a:pt x="69886" y="986043"/>
                  </a:lnTo>
                  <a:lnTo>
                    <a:pt x="68902" y="986043"/>
                  </a:lnTo>
                </a:path>
                <a:path w="1360170" h="1569085">
                  <a:moveTo>
                    <a:pt x="73626" y="997622"/>
                  </a:moveTo>
                  <a:lnTo>
                    <a:pt x="73232" y="995871"/>
                  </a:lnTo>
                  <a:lnTo>
                    <a:pt x="72051" y="992525"/>
                  </a:lnTo>
                  <a:lnTo>
                    <a:pt x="71461" y="990356"/>
                  </a:lnTo>
                  <a:lnTo>
                    <a:pt x="70477" y="987036"/>
                  </a:lnTo>
                  <a:lnTo>
                    <a:pt x="70083" y="986644"/>
                  </a:lnTo>
                </a:path>
                <a:path w="1360170" h="1569085">
                  <a:moveTo>
                    <a:pt x="75594" y="998615"/>
                  </a:moveTo>
                  <a:lnTo>
                    <a:pt x="74610" y="998615"/>
                  </a:lnTo>
                  <a:lnTo>
                    <a:pt x="74610" y="998406"/>
                  </a:lnTo>
                  <a:lnTo>
                    <a:pt x="74216" y="998406"/>
                  </a:lnTo>
                  <a:lnTo>
                    <a:pt x="74216" y="998014"/>
                  </a:lnTo>
                  <a:lnTo>
                    <a:pt x="74019" y="998014"/>
                  </a:lnTo>
                  <a:lnTo>
                    <a:pt x="74019" y="997622"/>
                  </a:lnTo>
                  <a:lnTo>
                    <a:pt x="73626" y="997622"/>
                  </a:lnTo>
                </a:path>
                <a:path w="1360170" h="1569085">
                  <a:moveTo>
                    <a:pt x="75594" y="998615"/>
                  </a:moveTo>
                  <a:lnTo>
                    <a:pt x="77365" y="998615"/>
                  </a:lnTo>
                  <a:lnTo>
                    <a:pt x="82682" y="998014"/>
                  </a:lnTo>
                  <a:lnTo>
                    <a:pt x="88193" y="997831"/>
                  </a:lnTo>
                  <a:lnTo>
                    <a:pt x="93507" y="997439"/>
                  </a:lnTo>
                  <a:lnTo>
                    <a:pt x="94494" y="997047"/>
                  </a:lnTo>
                </a:path>
                <a:path w="1360170" h="1569085">
                  <a:moveTo>
                    <a:pt x="99217" y="992708"/>
                  </a:moveTo>
                  <a:lnTo>
                    <a:pt x="99217" y="993309"/>
                  </a:lnTo>
                  <a:lnTo>
                    <a:pt x="98627" y="993884"/>
                  </a:lnTo>
                  <a:lnTo>
                    <a:pt x="98430" y="994877"/>
                  </a:lnTo>
                  <a:lnTo>
                    <a:pt x="97840" y="995479"/>
                  </a:lnTo>
                  <a:lnTo>
                    <a:pt x="97643" y="995479"/>
                  </a:lnTo>
                  <a:lnTo>
                    <a:pt x="96659" y="996446"/>
                  </a:lnTo>
                  <a:lnTo>
                    <a:pt x="96265" y="996446"/>
                  </a:lnTo>
                  <a:lnTo>
                    <a:pt x="95675" y="997047"/>
                  </a:lnTo>
                  <a:lnTo>
                    <a:pt x="94494" y="997047"/>
                  </a:lnTo>
                </a:path>
                <a:path w="1360170" h="1569085">
                  <a:moveTo>
                    <a:pt x="99217" y="992708"/>
                  </a:moveTo>
                  <a:lnTo>
                    <a:pt x="99808" y="990748"/>
                  </a:lnTo>
                  <a:lnTo>
                    <a:pt x="100005" y="988996"/>
                  </a:lnTo>
                  <a:lnTo>
                    <a:pt x="100398" y="988003"/>
                  </a:lnTo>
                </a:path>
                <a:path w="1360170" h="1569085">
                  <a:moveTo>
                    <a:pt x="101579" y="986644"/>
                  </a:moveTo>
                  <a:lnTo>
                    <a:pt x="100989" y="986644"/>
                  </a:lnTo>
                  <a:lnTo>
                    <a:pt x="100989" y="987036"/>
                  </a:lnTo>
                  <a:lnTo>
                    <a:pt x="100792" y="987036"/>
                  </a:lnTo>
                  <a:lnTo>
                    <a:pt x="100792" y="987428"/>
                  </a:lnTo>
                  <a:lnTo>
                    <a:pt x="100398" y="987428"/>
                  </a:lnTo>
                  <a:lnTo>
                    <a:pt x="100398" y="988003"/>
                  </a:lnTo>
                </a:path>
                <a:path w="1360170" h="1569085">
                  <a:moveTo>
                    <a:pt x="101579" y="986644"/>
                  </a:moveTo>
                  <a:lnTo>
                    <a:pt x="102957" y="986435"/>
                  </a:lnTo>
                  <a:lnTo>
                    <a:pt x="103154" y="986435"/>
                  </a:lnTo>
                </a:path>
                <a:path w="1360170" h="1569085">
                  <a:moveTo>
                    <a:pt x="104532" y="987428"/>
                  </a:moveTo>
                  <a:lnTo>
                    <a:pt x="104138" y="987036"/>
                  </a:lnTo>
                  <a:lnTo>
                    <a:pt x="104138" y="986644"/>
                  </a:lnTo>
                  <a:lnTo>
                    <a:pt x="103941" y="986644"/>
                  </a:lnTo>
                  <a:lnTo>
                    <a:pt x="103941" y="986435"/>
                  </a:lnTo>
                  <a:lnTo>
                    <a:pt x="103154" y="986435"/>
                  </a:lnTo>
                </a:path>
                <a:path w="1360170" h="1569085">
                  <a:moveTo>
                    <a:pt x="105712" y="991741"/>
                  </a:moveTo>
                  <a:lnTo>
                    <a:pt x="105516" y="989780"/>
                  </a:lnTo>
                  <a:lnTo>
                    <a:pt x="104728" y="988212"/>
                  </a:lnTo>
                  <a:lnTo>
                    <a:pt x="104532" y="987428"/>
                  </a:lnTo>
                </a:path>
                <a:path w="1360170" h="1569085">
                  <a:moveTo>
                    <a:pt x="109455" y="995269"/>
                  </a:moveTo>
                  <a:lnTo>
                    <a:pt x="108667" y="995269"/>
                  </a:lnTo>
                  <a:lnTo>
                    <a:pt x="108274" y="994877"/>
                  </a:lnTo>
                  <a:lnTo>
                    <a:pt x="107880" y="994877"/>
                  </a:lnTo>
                  <a:lnTo>
                    <a:pt x="107290" y="994276"/>
                  </a:lnTo>
                  <a:lnTo>
                    <a:pt x="107090" y="994276"/>
                  </a:lnTo>
                  <a:lnTo>
                    <a:pt x="107090" y="993884"/>
                  </a:lnTo>
                  <a:lnTo>
                    <a:pt x="106697" y="993701"/>
                  </a:lnTo>
                  <a:lnTo>
                    <a:pt x="106697" y="993309"/>
                  </a:lnTo>
                  <a:lnTo>
                    <a:pt x="106303" y="992917"/>
                  </a:lnTo>
                  <a:lnTo>
                    <a:pt x="106303" y="992708"/>
                  </a:lnTo>
                  <a:lnTo>
                    <a:pt x="106106" y="992316"/>
                  </a:lnTo>
                  <a:lnTo>
                    <a:pt x="106106" y="992133"/>
                  </a:lnTo>
                  <a:lnTo>
                    <a:pt x="105712" y="991741"/>
                  </a:lnTo>
                </a:path>
                <a:path w="1360170" h="1569085">
                  <a:moveTo>
                    <a:pt x="109455" y="995269"/>
                  </a:moveTo>
                  <a:lnTo>
                    <a:pt x="110439" y="994877"/>
                  </a:lnTo>
                  <a:lnTo>
                    <a:pt x="111423" y="994877"/>
                  </a:lnTo>
                  <a:lnTo>
                    <a:pt x="112407" y="994485"/>
                  </a:lnTo>
                  <a:lnTo>
                    <a:pt x="112997" y="994276"/>
                  </a:lnTo>
                  <a:lnTo>
                    <a:pt x="113588" y="994276"/>
                  </a:lnTo>
                  <a:lnTo>
                    <a:pt x="114178" y="993884"/>
                  </a:lnTo>
                  <a:lnTo>
                    <a:pt x="114572" y="993884"/>
                  </a:lnTo>
                  <a:lnTo>
                    <a:pt x="115162" y="993701"/>
                  </a:lnTo>
                  <a:lnTo>
                    <a:pt x="115556" y="993701"/>
                  </a:lnTo>
                  <a:lnTo>
                    <a:pt x="115556" y="993309"/>
                  </a:lnTo>
                  <a:lnTo>
                    <a:pt x="115753" y="993309"/>
                  </a:lnTo>
                </a:path>
                <a:path w="1360170" h="1569085">
                  <a:moveTo>
                    <a:pt x="115753" y="992133"/>
                  </a:moveTo>
                  <a:lnTo>
                    <a:pt x="115753" y="992133"/>
                  </a:lnTo>
                  <a:lnTo>
                    <a:pt x="115753" y="993309"/>
                  </a:lnTo>
                </a:path>
                <a:path w="1360170" h="1569085">
                  <a:moveTo>
                    <a:pt x="115753" y="992133"/>
                  </a:moveTo>
                  <a:lnTo>
                    <a:pt x="115753" y="990173"/>
                  </a:lnTo>
                  <a:lnTo>
                    <a:pt x="115556" y="988212"/>
                  </a:lnTo>
                  <a:lnTo>
                    <a:pt x="115556" y="985076"/>
                  </a:lnTo>
                </a:path>
                <a:path w="1360170" h="1569085">
                  <a:moveTo>
                    <a:pt x="107290" y="979770"/>
                  </a:moveTo>
                  <a:lnTo>
                    <a:pt x="108274" y="979587"/>
                  </a:lnTo>
                  <a:lnTo>
                    <a:pt x="109258" y="979587"/>
                  </a:lnTo>
                  <a:lnTo>
                    <a:pt x="111029" y="978803"/>
                  </a:lnTo>
                  <a:lnTo>
                    <a:pt x="111817" y="978803"/>
                  </a:lnTo>
                  <a:lnTo>
                    <a:pt x="112407" y="978594"/>
                  </a:lnTo>
                  <a:lnTo>
                    <a:pt x="112997" y="978594"/>
                  </a:lnTo>
                  <a:lnTo>
                    <a:pt x="113588" y="978202"/>
                  </a:lnTo>
                  <a:lnTo>
                    <a:pt x="113982" y="978202"/>
                  </a:lnTo>
                  <a:lnTo>
                    <a:pt x="114572" y="978019"/>
                  </a:lnTo>
                  <a:lnTo>
                    <a:pt x="114966" y="977626"/>
                  </a:lnTo>
                  <a:lnTo>
                    <a:pt x="114966" y="977234"/>
                  </a:lnTo>
                </a:path>
                <a:path w="1360170" h="1569085">
                  <a:moveTo>
                    <a:pt x="107290" y="979770"/>
                  </a:moveTo>
                  <a:lnTo>
                    <a:pt x="107290" y="979770"/>
                  </a:lnTo>
                  <a:lnTo>
                    <a:pt x="106106" y="980371"/>
                  </a:lnTo>
                </a:path>
                <a:path w="1360170" h="1569085">
                  <a:moveTo>
                    <a:pt x="103941" y="981939"/>
                  </a:moveTo>
                  <a:lnTo>
                    <a:pt x="105516" y="980763"/>
                  </a:lnTo>
                  <a:lnTo>
                    <a:pt x="106106" y="980371"/>
                  </a:lnTo>
                </a:path>
                <a:path w="1360170" h="1569085">
                  <a:moveTo>
                    <a:pt x="100398" y="982331"/>
                  </a:moveTo>
                  <a:lnTo>
                    <a:pt x="100792" y="982331"/>
                  </a:lnTo>
                  <a:lnTo>
                    <a:pt x="100989" y="982723"/>
                  </a:lnTo>
                  <a:lnTo>
                    <a:pt x="102563" y="982723"/>
                  </a:lnTo>
                  <a:lnTo>
                    <a:pt x="102563" y="982331"/>
                  </a:lnTo>
                  <a:lnTo>
                    <a:pt x="103154" y="982331"/>
                  </a:lnTo>
                  <a:lnTo>
                    <a:pt x="103154" y="981939"/>
                  </a:lnTo>
                  <a:lnTo>
                    <a:pt x="103941" y="981939"/>
                  </a:lnTo>
                </a:path>
                <a:path w="1360170" h="1569085">
                  <a:moveTo>
                    <a:pt x="67325" y="986043"/>
                  </a:moveTo>
                  <a:lnTo>
                    <a:pt x="67325" y="986043"/>
                  </a:lnTo>
                  <a:lnTo>
                    <a:pt x="67325" y="983298"/>
                  </a:lnTo>
                </a:path>
                <a:path w="1360170" h="1569085">
                  <a:moveTo>
                    <a:pt x="101382" y="982331"/>
                  </a:moveTo>
                  <a:lnTo>
                    <a:pt x="101382" y="982331"/>
                  </a:lnTo>
                  <a:lnTo>
                    <a:pt x="101973" y="982331"/>
                  </a:lnTo>
                </a:path>
                <a:path w="1360170" h="1569085">
                  <a:moveTo>
                    <a:pt x="103547" y="981730"/>
                  </a:moveTo>
                  <a:lnTo>
                    <a:pt x="103154" y="981730"/>
                  </a:lnTo>
                  <a:lnTo>
                    <a:pt x="102957" y="981939"/>
                  </a:lnTo>
                  <a:lnTo>
                    <a:pt x="102563" y="981939"/>
                  </a:lnTo>
                  <a:lnTo>
                    <a:pt x="102367" y="982331"/>
                  </a:lnTo>
                  <a:lnTo>
                    <a:pt x="101973" y="982331"/>
                  </a:lnTo>
                </a:path>
                <a:path w="1360170" h="1569085">
                  <a:moveTo>
                    <a:pt x="103547" y="981730"/>
                  </a:moveTo>
                  <a:lnTo>
                    <a:pt x="103547" y="981730"/>
                  </a:lnTo>
                  <a:lnTo>
                    <a:pt x="102957" y="981730"/>
                  </a:lnTo>
                </a:path>
                <a:path w="1360170" h="1569085">
                  <a:moveTo>
                    <a:pt x="113391" y="976633"/>
                  </a:moveTo>
                  <a:lnTo>
                    <a:pt x="113391" y="976633"/>
                  </a:lnTo>
                  <a:lnTo>
                    <a:pt x="112997" y="977025"/>
                  </a:lnTo>
                </a:path>
                <a:path w="1360170" h="1569085">
                  <a:moveTo>
                    <a:pt x="113391" y="976633"/>
                  </a:moveTo>
                  <a:lnTo>
                    <a:pt x="111029" y="976633"/>
                  </a:lnTo>
                </a:path>
                <a:path w="1360170" h="1569085">
                  <a:moveTo>
                    <a:pt x="107090" y="979587"/>
                  </a:moveTo>
                  <a:lnTo>
                    <a:pt x="107090" y="979587"/>
                  </a:lnTo>
                  <a:lnTo>
                    <a:pt x="106303" y="979587"/>
                  </a:lnTo>
                </a:path>
                <a:path w="1360170" h="1569085">
                  <a:moveTo>
                    <a:pt x="107090" y="979587"/>
                  </a:moveTo>
                  <a:lnTo>
                    <a:pt x="107880" y="979195"/>
                  </a:lnTo>
                  <a:lnTo>
                    <a:pt x="110242" y="978986"/>
                  </a:lnTo>
                  <a:lnTo>
                    <a:pt x="112407" y="978594"/>
                  </a:lnTo>
                  <a:lnTo>
                    <a:pt x="114178" y="977626"/>
                  </a:lnTo>
                  <a:lnTo>
                    <a:pt x="114572" y="977626"/>
                  </a:lnTo>
                  <a:lnTo>
                    <a:pt x="114572" y="977234"/>
                  </a:lnTo>
                  <a:lnTo>
                    <a:pt x="114966" y="977234"/>
                  </a:lnTo>
                  <a:lnTo>
                    <a:pt x="114966" y="977025"/>
                  </a:lnTo>
                  <a:lnTo>
                    <a:pt x="114572" y="976633"/>
                  </a:lnTo>
                </a:path>
                <a:path w="1360170" h="1569085">
                  <a:moveTo>
                    <a:pt x="111029" y="976450"/>
                  </a:moveTo>
                  <a:lnTo>
                    <a:pt x="111029" y="976450"/>
                  </a:lnTo>
                  <a:lnTo>
                    <a:pt x="114572" y="976633"/>
                  </a:lnTo>
                </a:path>
                <a:path w="1360170" h="1569085">
                  <a:moveTo>
                    <a:pt x="112997" y="977025"/>
                  </a:moveTo>
                  <a:lnTo>
                    <a:pt x="112997" y="977025"/>
                  </a:lnTo>
                  <a:lnTo>
                    <a:pt x="112997" y="977626"/>
                  </a:lnTo>
                </a:path>
                <a:path w="1360170" h="1569085">
                  <a:moveTo>
                    <a:pt x="111029" y="977025"/>
                  </a:moveTo>
                  <a:lnTo>
                    <a:pt x="111029" y="977025"/>
                  </a:lnTo>
                  <a:lnTo>
                    <a:pt x="112997" y="977025"/>
                  </a:lnTo>
                </a:path>
                <a:path w="1360170" h="1569085">
                  <a:moveTo>
                    <a:pt x="107090" y="994485"/>
                  </a:moveTo>
                  <a:lnTo>
                    <a:pt x="107290" y="994877"/>
                  </a:lnTo>
                  <a:lnTo>
                    <a:pt x="107683" y="994877"/>
                  </a:lnTo>
                  <a:lnTo>
                    <a:pt x="107880" y="995269"/>
                  </a:lnTo>
                  <a:lnTo>
                    <a:pt x="108274" y="995269"/>
                  </a:lnTo>
                  <a:lnTo>
                    <a:pt x="108667" y="995479"/>
                  </a:lnTo>
                  <a:lnTo>
                    <a:pt x="108864" y="995479"/>
                  </a:lnTo>
                </a:path>
                <a:path w="1360170" h="1569085">
                  <a:moveTo>
                    <a:pt x="105516" y="991741"/>
                  </a:moveTo>
                  <a:lnTo>
                    <a:pt x="105516" y="992133"/>
                  </a:lnTo>
                  <a:lnTo>
                    <a:pt x="105712" y="992316"/>
                  </a:lnTo>
                  <a:lnTo>
                    <a:pt x="105712" y="992708"/>
                  </a:lnTo>
                  <a:lnTo>
                    <a:pt x="106106" y="993309"/>
                  </a:lnTo>
                  <a:lnTo>
                    <a:pt x="106106" y="993701"/>
                  </a:lnTo>
                  <a:lnTo>
                    <a:pt x="106303" y="993701"/>
                  </a:lnTo>
                  <a:lnTo>
                    <a:pt x="106697" y="993884"/>
                  </a:lnTo>
                  <a:lnTo>
                    <a:pt x="106697" y="994276"/>
                  </a:lnTo>
                  <a:lnTo>
                    <a:pt x="107090" y="994485"/>
                  </a:lnTo>
                </a:path>
                <a:path w="1360170" h="1569085">
                  <a:moveTo>
                    <a:pt x="105516" y="991741"/>
                  </a:moveTo>
                  <a:lnTo>
                    <a:pt x="105516" y="991741"/>
                  </a:lnTo>
                  <a:lnTo>
                    <a:pt x="104728" y="991741"/>
                  </a:lnTo>
                </a:path>
                <a:path w="1360170" h="1569085">
                  <a:moveTo>
                    <a:pt x="105516" y="991741"/>
                  </a:moveTo>
                  <a:lnTo>
                    <a:pt x="104728" y="990173"/>
                  </a:lnTo>
                  <a:lnTo>
                    <a:pt x="104138" y="988212"/>
                  </a:lnTo>
                  <a:lnTo>
                    <a:pt x="104138" y="987611"/>
                  </a:lnTo>
                </a:path>
                <a:path w="1360170" h="1569085">
                  <a:moveTo>
                    <a:pt x="103154" y="987611"/>
                  </a:moveTo>
                  <a:lnTo>
                    <a:pt x="103154" y="987611"/>
                  </a:lnTo>
                  <a:lnTo>
                    <a:pt x="104138" y="987611"/>
                  </a:lnTo>
                </a:path>
                <a:path w="1360170" h="1569085">
                  <a:moveTo>
                    <a:pt x="103547" y="987036"/>
                  </a:moveTo>
                  <a:lnTo>
                    <a:pt x="103941" y="987036"/>
                  </a:lnTo>
                  <a:lnTo>
                    <a:pt x="103941" y="987428"/>
                  </a:lnTo>
                  <a:lnTo>
                    <a:pt x="104138" y="987428"/>
                  </a:lnTo>
                  <a:lnTo>
                    <a:pt x="104138" y="987611"/>
                  </a:lnTo>
                </a:path>
                <a:path w="1360170" h="1569085">
                  <a:moveTo>
                    <a:pt x="103547" y="987036"/>
                  </a:moveTo>
                  <a:lnTo>
                    <a:pt x="103547" y="987036"/>
                  </a:lnTo>
                  <a:lnTo>
                    <a:pt x="103154" y="986644"/>
                  </a:lnTo>
                </a:path>
                <a:path w="1360170" h="1569085">
                  <a:moveTo>
                    <a:pt x="74216" y="998615"/>
                  </a:moveTo>
                  <a:lnTo>
                    <a:pt x="74610" y="998615"/>
                  </a:lnTo>
                  <a:lnTo>
                    <a:pt x="74807" y="999007"/>
                  </a:lnTo>
                  <a:lnTo>
                    <a:pt x="75594" y="999007"/>
                  </a:lnTo>
                </a:path>
                <a:path w="1360170" h="1569085">
                  <a:moveTo>
                    <a:pt x="73626" y="997622"/>
                  </a:moveTo>
                  <a:lnTo>
                    <a:pt x="73626" y="998014"/>
                  </a:lnTo>
                  <a:lnTo>
                    <a:pt x="74019" y="998014"/>
                  </a:lnTo>
                  <a:lnTo>
                    <a:pt x="74019" y="998406"/>
                  </a:lnTo>
                  <a:lnTo>
                    <a:pt x="74216" y="998615"/>
                  </a:lnTo>
                </a:path>
                <a:path w="1360170" h="1569085">
                  <a:moveTo>
                    <a:pt x="73626" y="997622"/>
                  </a:moveTo>
                  <a:lnTo>
                    <a:pt x="73626" y="997622"/>
                  </a:lnTo>
                  <a:lnTo>
                    <a:pt x="72445" y="997622"/>
                  </a:lnTo>
                </a:path>
                <a:path w="1360170" h="1569085">
                  <a:moveTo>
                    <a:pt x="73626" y="997622"/>
                  </a:moveTo>
                  <a:lnTo>
                    <a:pt x="73035" y="995871"/>
                  </a:lnTo>
                  <a:lnTo>
                    <a:pt x="71461" y="992525"/>
                  </a:lnTo>
                  <a:lnTo>
                    <a:pt x="71657" y="990565"/>
                  </a:lnTo>
                  <a:lnTo>
                    <a:pt x="70083" y="987036"/>
                  </a:lnTo>
                  <a:lnTo>
                    <a:pt x="70083" y="986644"/>
                  </a:lnTo>
                </a:path>
                <a:path w="1360170" h="1569085">
                  <a:moveTo>
                    <a:pt x="68902" y="986644"/>
                  </a:moveTo>
                  <a:lnTo>
                    <a:pt x="68902" y="986644"/>
                  </a:lnTo>
                  <a:lnTo>
                    <a:pt x="70083" y="986644"/>
                  </a:lnTo>
                </a:path>
                <a:path w="1360170" h="1569085">
                  <a:moveTo>
                    <a:pt x="69886" y="986435"/>
                  </a:moveTo>
                  <a:lnTo>
                    <a:pt x="69886" y="986435"/>
                  </a:lnTo>
                  <a:lnTo>
                    <a:pt x="70083" y="986644"/>
                  </a:lnTo>
                </a:path>
                <a:path w="1360170" h="1569085">
                  <a:moveTo>
                    <a:pt x="69296" y="986043"/>
                  </a:moveTo>
                  <a:lnTo>
                    <a:pt x="69492" y="986435"/>
                  </a:lnTo>
                  <a:lnTo>
                    <a:pt x="69886" y="986435"/>
                  </a:lnTo>
                </a:path>
                <a:path w="1360170" h="1569085">
                  <a:moveTo>
                    <a:pt x="66144" y="986435"/>
                  </a:moveTo>
                  <a:lnTo>
                    <a:pt x="66144" y="986435"/>
                  </a:lnTo>
                  <a:lnTo>
                    <a:pt x="66931" y="986435"/>
                  </a:lnTo>
                </a:path>
                <a:path w="1360170" h="1569085">
                  <a:moveTo>
                    <a:pt x="65750" y="986043"/>
                  </a:moveTo>
                  <a:lnTo>
                    <a:pt x="66144" y="986435"/>
                  </a:lnTo>
                  <a:lnTo>
                    <a:pt x="66144" y="985860"/>
                  </a:lnTo>
                </a:path>
                <a:path w="1360170" h="1569085">
                  <a:moveTo>
                    <a:pt x="65750" y="985468"/>
                  </a:moveTo>
                  <a:lnTo>
                    <a:pt x="65750" y="985468"/>
                  </a:lnTo>
                  <a:lnTo>
                    <a:pt x="66144" y="985860"/>
                  </a:lnTo>
                </a:path>
                <a:path w="1360170" h="1569085">
                  <a:moveTo>
                    <a:pt x="64766" y="984867"/>
                  </a:moveTo>
                  <a:lnTo>
                    <a:pt x="64766" y="984867"/>
                  </a:lnTo>
                  <a:lnTo>
                    <a:pt x="65160" y="985076"/>
                  </a:lnTo>
                </a:path>
                <a:path w="1360170" h="1569085">
                  <a:moveTo>
                    <a:pt x="66144" y="985860"/>
                  </a:moveTo>
                  <a:lnTo>
                    <a:pt x="66144" y="985468"/>
                  </a:lnTo>
                  <a:lnTo>
                    <a:pt x="65750" y="985468"/>
                  </a:lnTo>
                  <a:lnTo>
                    <a:pt x="65750" y="985076"/>
                  </a:lnTo>
                  <a:lnTo>
                    <a:pt x="65357" y="984867"/>
                  </a:lnTo>
                  <a:lnTo>
                    <a:pt x="64766" y="984867"/>
                  </a:lnTo>
                </a:path>
                <a:path w="1360170" h="1569085">
                  <a:moveTo>
                    <a:pt x="46459" y="984292"/>
                  </a:moveTo>
                  <a:lnTo>
                    <a:pt x="46459" y="984292"/>
                  </a:lnTo>
                  <a:lnTo>
                    <a:pt x="46459" y="984475"/>
                  </a:lnTo>
                </a:path>
                <a:path w="1360170" h="1569085">
                  <a:moveTo>
                    <a:pt x="44098" y="991741"/>
                  </a:moveTo>
                  <a:lnTo>
                    <a:pt x="44098" y="991741"/>
                  </a:lnTo>
                  <a:lnTo>
                    <a:pt x="46459" y="984475"/>
                  </a:lnTo>
                </a:path>
                <a:path w="1360170" h="1569085">
                  <a:moveTo>
                    <a:pt x="103547" y="981730"/>
                  </a:moveTo>
                  <a:lnTo>
                    <a:pt x="105122" y="980371"/>
                  </a:lnTo>
                  <a:lnTo>
                    <a:pt x="105712" y="980162"/>
                  </a:lnTo>
                </a:path>
                <a:path w="1360170" h="1569085">
                  <a:moveTo>
                    <a:pt x="104728" y="980162"/>
                  </a:moveTo>
                  <a:lnTo>
                    <a:pt x="104728" y="980162"/>
                  </a:lnTo>
                  <a:lnTo>
                    <a:pt x="105712" y="980162"/>
                  </a:lnTo>
                </a:path>
                <a:path w="1360170" h="1569085">
                  <a:moveTo>
                    <a:pt x="106303" y="979770"/>
                  </a:moveTo>
                  <a:lnTo>
                    <a:pt x="106303" y="979770"/>
                  </a:lnTo>
                  <a:lnTo>
                    <a:pt x="105712" y="980162"/>
                  </a:lnTo>
                </a:path>
                <a:path w="1360170" h="1569085">
                  <a:moveTo>
                    <a:pt x="107090" y="979587"/>
                  </a:moveTo>
                  <a:lnTo>
                    <a:pt x="107090" y="979587"/>
                  </a:lnTo>
                  <a:lnTo>
                    <a:pt x="106303" y="979770"/>
                  </a:lnTo>
                </a:path>
                <a:path w="1360170" h="1569085">
                  <a:moveTo>
                    <a:pt x="44294" y="984292"/>
                  </a:moveTo>
                  <a:lnTo>
                    <a:pt x="44294" y="984292"/>
                  </a:lnTo>
                  <a:lnTo>
                    <a:pt x="44294" y="984475"/>
                  </a:lnTo>
                </a:path>
                <a:path w="1360170" h="1569085">
                  <a:moveTo>
                    <a:pt x="46459" y="982723"/>
                  </a:moveTo>
                  <a:lnTo>
                    <a:pt x="45672" y="982906"/>
                  </a:lnTo>
                  <a:lnTo>
                    <a:pt x="44688" y="983900"/>
                  </a:lnTo>
                  <a:lnTo>
                    <a:pt x="44294" y="984475"/>
                  </a:lnTo>
                </a:path>
                <a:path w="1360170" h="1569085">
                  <a:moveTo>
                    <a:pt x="46459" y="982723"/>
                  </a:moveTo>
                  <a:lnTo>
                    <a:pt x="66931" y="983298"/>
                  </a:lnTo>
                  <a:lnTo>
                    <a:pt x="67325" y="983298"/>
                  </a:lnTo>
                </a:path>
                <a:path w="1360170" h="1569085">
                  <a:moveTo>
                    <a:pt x="103941" y="981939"/>
                  </a:moveTo>
                  <a:lnTo>
                    <a:pt x="103941" y="981730"/>
                  </a:lnTo>
                  <a:lnTo>
                    <a:pt x="103547" y="981730"/>
                  </a:lnTo>
                </a:path>
                <a:path w="1360170" h="1569085">
                  <a:moveTo>
                    <a:pt x="67325" y="986043"/>
                  </a:moveTo>
                  <a:close/>
                </a:path>
                <a:path w="1360170" h="1569085">
                  <a:moveTo>
                    <a:pt x="66931" y="986435"/>
                  </a:moveTo>
                  <a:lnTo>
                    <a:pt x="66931" y="986435"/>
                  </a:lnTo>
                  <a:lnTo>
                    <a:pt x="67325" y="986043"/>
                  </a:lnTo>
                </a:path>
                <a:path w="1360170" h="1569085">
                  <a:moveTo>
                    <a:pt x="66931" y="986435"/>
                  </a:moveTo>
                  <a:close/>
                </a:path>
                <a:path w="1360170" h="1569085">
                  <a:moveTo>
                    <a:pt x="75594" y="999007"/>
                  </a:moveTo>
                  <a:lnTo>
                    <a:pt x="75594" y="999007"/>
                  </a:lnTo>
                  <a:lnTo>
                    <a:pt x="75594" y="998615"/>
                  </a:lnTo>
                </a:path>
                <a:path w="1360170" h="1569085">
                  <a:moveTo>
                    <a:pt x="94494" y="997439"/>
                  </a:moveTo>
                  <a:lnTo>
                    <a:pt x="94494" y="997439"/>
                  </a:lnTo>
                  <a:lnTo>
                    <a:pt x="94494" y="997047"/>
                  </a:lnTo>
                </a:path>
                <a:path w="1360170" h="1569085">
                  <a:moveTo>
                    <a:pt x="99414" y="992708"/>
                  </a:moveTo>
                  <a:lnTo>
                    <a:pt x="99414" y="992708"/>
                  </a:lnTo>
                  <a:lnTo>
                    <a:pt x="99217" y="992708"/>
                  </a:lnTo>
                </a:path>
                <a:path w="1360170" h="1569085">
                  <a:moveTo>
                    <a:pt x="101382" y="987036"/>
                  </a:moveTo>
                  <a:lnTo>
                    <a:pt x="101382" y="987036"/>
                  </a:lnTo>
                  <a:lnTo>
                    <a:pt x="101579" y="986644"/>
                  </a:lnTo>
                </a:path>
                <a:path w="1360170" h="1569085">
                  <a:moveTo>
                    <a:pt x="102957" y="986644"/>
                  </a:moveTo>
                  <a:lnTo>
                    <a:pt x="102957" y="986644"/>
                  </a:lnTo>
                  <a:lnTo>
                    <a:pt x="103154" y="986435"/>
                  </a:lnTo>
                </a:path>
                <a:path w="1360170" h="1569085">
                  <a:moveTo>
                    <a:pt x="104138" y="987611"/>
                  </a:moveTo>
                  <a:lnTo>
                    <a:pt x="104532" y="987611"/>
                  </a:lnTo>
                  <a:lnTo>
                    <a:pt x="104532" y="987428"/>
                  </a:lnTo>
                </a:path>
                <a:path w="1360170" h="1569085">
                  <a:moveTo>
                    <a:pt x="105516" y="991741"/>
                  </a:moveTo>
                  <a:lnTo>
                    <a:pt x="105516" y="991741"/>
                  </a:lnTo>
                  <a:lnTo>
                    <a:pt x="105712" y="991741"/>
                  </a:lnTo>
                </a:path>
                <a:path w="1360170" h="1569085">
                  <a:moveTo>
                    <a:pt x="109455" y="995479"/>
                  </a:moveTo>
                  <a:lnTo>
                    <a:pt x="109455" y="995479"/>
                  </a:lnTo>
                  <a:lnTo>
                    <a:pt x="109455" y="995269"/>
                  </a:lnTo>
                </a:path>
                <a:path w="1360170" h="1569085">
                  <a:moveTo>
                    <a:pt x="107290" y="979770"/>
                  </a:moveTo>
                  <a:lnTo>
                    <a:pt x="107290" y="979770"/>
                  </a:lnTo>
                  <a:lnTo>
                    <a:pt x="107090" y="979587"/>
                  </a:lnTo>
                </a:path>
                <a:path w="1360170" h="1569085">
                  <a:moveTo>
                    <a:pt x="114966" y="976633"/>
                  </a:moveTo>
                  <a:lnTo>
                    <a:pt x="114966" y="976633"/>
                  </a:lnTo>
                  <a:lnTo>
                    <a:pt x="114572" y="976633"/>
                  </a:lnTo>
                </a:path>
                <a:path w="1360170" h="1569085">
                  <a:moveTo>
                    <a:pt x="106106" y="980371"/>
                  </a:moveTo>
                  <a:lnTo>
                    <a:pt x="105712" y="980371"/>
                  </a:lnTo>
                  <a:lnTo>
                    <a:pt x="105712" y="980162"/>
                  </a:lnTo>
                </a:path>
                <a:path w="1360170" h="1569085">
                  <a:moveTo>
                    <a:pt x="42129" y="990748"/>
                  </a:moveTo>
                  <a:lnTo>
                    <a:pt x="42129" y="990748"/>
                  </a:lnTo>
                  <a:lnTo>
                    <a:pt x="44294" y="984475"/>
                  </a:lnTo>
                </a:path>
                <a:path w="1360170" h="1569085">
                  <a:moveTo>
                    <a:pt x="42129" y="990748"/>
                  </a:moveTo>
                  <a:lnTo>
                    <a:pt x="42129" y="990748"/>
                  </a:lnTo>
                  <a:lnTo>
                    <a:pt x="43113" y="991741"/>
                  </a:lnTo>
                </a:path>
                <a:path w="1360170" h="1569085">
                  <a:moveTo>
                    <a:pt x="45672" y="984475"/>
                  </a:moveTo>
                  <a:lnTo>
                    <a:pt x="45672" y="984475"/>
                  </a:lnTo>
                  <a:lnTo>
                    <a:pt x="43113" y="991741"/>
                  </a:lnTo>
                </a:path>
                <a:path w="1360170" h="1569085">
                  <a:moveTo>
                    <a:pt x="45869" y="983900"/>
                  </a:moveTo>
                  <a:lnTo>
                    <a:pt x="45869" y="983900"/>
                  </a:lnTo>
                  <a:lnTo>
                    <a:pt x="45672" y="984475"/>
                  </a:lnTo>
                </a:path>
                <a:path w="1360170" h="1569085">
                  <a:moveTo>
                    <a:pt x="64766" y="984867"/>
                  </a:moveTo>
                  <a:lnTo>
                    <a:pt x="64766" y="984867"/>
                  </a:lnTo>
                  <a:lnTo>
                    <a:pt x="45869" y="983900"/>
                  </a:lnTo>
                </a:path>
                <a:path w="1360170" h="1569085">
                  <a:moveTo>
                    <a:pt x="66931" y="983298"/>
                  </a:moveTo>
                  <a:lnTo>
                    <a:pt x="66931" y="983298"/>
                  </a:lnTo>
                  <a:lnTo>
                    <a:pt x="67325" y="986043"/>
                  </a:lnTo>
                </a:path>
                <a:path w="1360170" h="1569085">
                  <a:moveTo>
                    <a:pt x="45869" y="983900"/>
                  </a:moveTo>
                  <a:lnTo>
                    <a:pt x="46263" y="984292"/>
                  </a:lnTo>
                  <a:lnTo>
                    <a:pt x="45869" y="984475"/>
                  </a:lnTo>
                  <a:lnTo>
                    <a:pt x="46459" y="984475"/>
                  </a:lnTo>
                </a:path>
                <a:path w="1360170" h="1569085">
                  <a:moveTo>
                    <a:pt x="43310" y="991741"/>
                  </a:moveTo>
                  <a:lnTo>
                    <a:pt x="43310" y="991741"/>
                  </a:lnTo>
                  <a:lnTo>
                    <a:pt x="45869" y="984475"/>
                  </a:lnTo>
                </a:path>
                <a:path w="1360170" h="1569085">
                  <a:moveTo>
                    <a:pt x="43310" y="991741"/>
                  </a:moveTo>
                  <a:lnTo>
                    <a:pt x="43310" y="991741"/>
                  </a:lnTo>
                  <a:lnTo>
                    <a:pt x="44098" y="991741"/>
                  </a:lnTo>
                </a:path>
                <a:path w="1360170" h="1569085">
                  <a:moveTo>
                    <a:pt x="43113" y="991741"/>
                  </a:moveTo>
                  <a:lnTo>
                    <a:pt x="43113" y="991741"/>
                  </a:lnTo>
                  <a:lnTo>
                    <a:pt x="43310" y="991741"/>
                  </a:lnTo>
                </a:path>
                <a:path w="1360170" h="1569085">
                  <a:moveTo>
                    <a:pt x="45672" y="984475"/>
                  </a:moveTo>
                  <a:lnTo>
                    <a:pt x="45672" y="984475"/>
                  </a:lnTo>
                  <a:lnTo>
                    <a:pt x="45869" y="984475"/>
                  </a:lnTo>
                </a:path>
                <a:path w="1360170" h="1569085">
                  <a:moveTo>
                    <a:pt x="95675" y="981155"/>
                  </a:moveTo>
                  <a:lnTo>
                    <a:pt x="95675" y="981155"/>
                  </a:lnTo>
                  <a:lnTo>
                    <a:pt x="95084" y="981155"/>
                  </a:lnTo>
                </a:path>
                <a:path w="1360170" h="1569085">
                  <a:moveTo>
                    <a:pt x="67325" y="982906"/>
                  </a:moveTo>
                  <a:lnTo>
                    <a:pt x="68902" y="982906"/>
                  </a:lnTo>
                  <a:lnTo>
                    <a:pt x="77168" y="982514"/>
                  </a:lnTo>
                  <a:lnTo>
                    <a:pt x="86028" y="982122"/>
                  </a:lnTo>
                  <a:lnTo>
                    <a:pt x="94098" y="981155"/>
                  </a:lnTo>
                  <a:lnTo>
                    <a:pt x="95084" y="981155"/>
                  </a:lnTo>
                </a:path>
                <a:path w="1360170" h="1569085">
                  <a:moveTo>
                    <a:pt x="95675" y="981155"/>
                  </a:moveTo>
                  <a:lnTo>
                    <a:pt x="95675" y="981155"/>
                  </a:lnTo>
                  <a:lnTo>
                    <a:pt x="96659" y="981155"/>
                  </a:lnTo>
                </a:path>
                <a:path w="1360170" h="1569085">
                  <a:moveTo>
                    <a:pt x="66734" y="982906"/>
                  </a:moveTo>
                  <a:lnTo>
                    <a:pt x="66734" y="982906"/>
                  </a:lnTo>
                  <a:lnTo>
                    <a:pt x="67325" y="982906"/>
                  </a:lnTo>
                </a:path>
                <a:path w="1360170" h="1569085">
                  <a:moveTo>
                    <a:pt x="96659" y="981155"/>
                  </a:moveTo>
                  <a:lnTo>
                    <a:pt x="97643" y="981155"/>
                  </a:lnTo>
                  <a:lnTo>
                    <a:pt x="97643" y="981338"/>
                  </a:lnTo>
                </a:path>
                <a:path w="1360170" h="1569085">
                  <a:moveTo>
                    <a:pt x="102563" y="981730"/>
                  </a:moveTo>
                  <a:lnTo>
                    <a:pt x="102367" y="981939"/>
                  </a:lnTo>
                  <a:lnTo>
                    <a:pt x="101579" y="981939"/>
                  </a:lnTo>
                  <a:lnTo>
                    <a:pt x="101382" y="982331"/>
                  </a:lnTo>
                  <a:lnTo>
                    <a:pt x="100989" y="982331"/>
                  </a:lnTo>
                </a:path>
                <a:path w="1360170" h="1569085">
                  <a:moveTo>
                    <a:pt x="106106" y="979587"/>
                  </a:moveTo>
                  <a:lnTo>
                    <a:pt x="107290" y="979195"/>
                  </a:lnTo>
                  <a:lnTo>
                    <a:pt x="108667" y="979195"/>
                  </a:lnTo>
                  <a:lnTo>
                    <a:pt x="109455" y="978803"/>
                  </a:lnTo>
                  <a:lnTo>
                    <a:pt x="110242" y="978594"/>
                  </a:lnTo>
                  <a:lnTo>
                    <a:pt x="110832" y="978594"/>
                  </a:lnTo>
                  <a:lnTo>
                    <a:pt x="111423" y="978202"/>
                  </a:lnTo>
                  <a:lnTo>
                    <a:pt x="112013" y="978202"/>
                  </a:lnTo>
                  <a:lnTo>
                    <a:pt x="112407" y="978019"/>
                  </a:lnTo>
                  <a:lnTo>
                    <a:pt x="112604" y="978019"/>
                  </a:lnTo>
                  <a:lnTo>
                    <a:pt x="112997" y="977626"/>
                  </a:lnTo>
                  <a:lnTo>
                    <a:pt x="113391" y="977626"/>
                  </a:lnTo>
                  <a:lnTo>
                    <a:pt x="113391" y="977234"/>
                  </a:lnTo>
                </a:path>
                <a:path w="1360170" h="1569085">
                  <a:moveTo>
                    <a:pt x="104532" y="991741"/>
                  </a:moveTo>
                  <a:lnTo>
                    <a:pt x="104728" y="992133"/>
                  </a:lnTo>
                  <a:lnTo>
                    <a:pt x="104728" y="992708"/>
                  </a:lnTo>
                  <a:lnTo>
                    <a:pt x="105516" y="993309"/>
                  </a:lnTo>
                  <a:lnTo>
                    <a:pt x="105516" y="993701"/>
                  </a:lnTo>
                  <a:lnTo>
                    <a:pt x="106106" y="994276"/>
                  </a:lnTo>
                  <a:lnTo>
                    <a:pt x="106106" y="994485"/>
                  </a:lnTo>
                  <a:lnTo>
                    <a:pt x="106303" y="994485"/>
                  </a:lnTo>
                  <a:lnTo>
                    <a:pt x="107090" y="995269"/>
                  </a:lnTo>
                  <a:lnTo>
                    <a:pt x="107683" y="995269"/>
                  </a:lnTo>
                  <a:lnTo>
                    <a:pt x="107683" y="995479"/>
                  </a:lnTo>
                  <a:lnTo>
                    <a:pt x="107880" y="995479"/>
                  </a:lnTo>
                </a:path>
                <a:path w="1360170" h="1569085">
                  <a:moveTo>
                    <a:pt x="104532" y="991741"/>
                  </a:moveTo>
                  <a:lnTo>
                    <a:pt x="103941" y="989780"/>
                  </a:lnTo>
                  <a:lnTo>
                    <a:pt x="103547" y="988212"/>
                  </a:lnTo>
                  <a:lnTo>
                    <a:pt x="103154" y="987611"/>
                  </a:lnTo>
                </a:path>
                <a:path w="1360170" h="1569085">
                  <a:moveTo>
                    <a:pt x="102563" y="986644"/>
                  </a:moveTo>
                  <a:lnTo>
                    <a:pt x="102957" y="986644"/>
                  </a:lnTo>
                  <a:lnTo>
                    <a:pt x="102957" y="987036"/>
                  </a:lnTo>
                  <a:lnTo>
                    <a:pt x="103154" y="987036"/>
                  </a:lnTo>
                  <a:lnTo>
                    <a:pt x="103154" y="987611"/>
                  </a:lnTo>
                </a:path>
                <a:path w="1360170" h="1569085">
                  <a:moveTo>
                    <a:pt x="72445" y="997622"/>
                  </a:moveTo>
                  <a:lnTo>
                    <a:pt x="72642" y="998014"/>
                  </a:lnTo>
                  <a:lnTo>
                    <a:pt x="72642" y="998406"/>
                  </a:lnTo>
                  <a:lnTo>
                    <a:pt x="73035" y="998406"/>
                  </a:lnTo>
                  <a:lnTo>
                    <a:pt x="73232" y="998615"/>
                  </a:lnTo>
                  <a:lnTo>
                    <a:pt x="73626" y="998615"/>
                  </a:lnTo>
                  <a:lnTo>
                    <a:pt x="74019" y="999007"/>
                  </a:lnTo>
                  <a:lnTo>
                    <a:pt x="74216" y="999007"/>
                  </a:lnTo>
                </a:path>
                <a:path w="1360170" h="1569085">
                  <a:moveTo>
                    <a:pt x="72445" y="997622"/>
                  </a:moveTo>
                  <a:lnTo>
                    <a:pt x="72051" y="996446"/>
                  </a:lnTo>
                  <a:lnTo>
                    <a:pt x="71264" y="993701"/>
                  </a:lnTo>
                  <a:lnTo>
                    <a:pt x="69886" y="989963"/>
                  </a:lnTo>
                  <a:lnTo>
                    <a:pt x="68902" y="987036"/>
                  </a:lnTo>
                  <a:lnTo>
                    <a:pt x="68902" y="986644"/>
                  </a:lnTo>
                </a:path>
                <a:path w="1360170" h="1569085">
                  <a:moveTo>
                    <a:pt x="68312" y="986043"/>
                  </a:moveTo>
                  <a:lnTo>
                    <a:pt x="68508" y="986435"/>
                  </a:lnTo>
                  <a:lnTo>
                    <a:pt x="68902" y="986435"/>
                  </a:lnTo>
                  <a:lnTo>
                    <a:pt x="68902" y="986644"/>
                  </a:lnTo>
                </a:path>
                <a:path w="1360170" h="1569085">
                  <a:moveTo>
                    <a:pt x="102563" y="981730"/>
                  </a:moveTo>
                  <a:lnTo>
                    <a:pt x="104138" y="980371"/>
                  </a:lnTo>
                  <a:lnTo>
                    <a:pt x="104728" y="980162"/>
                  </a:lnTo>
                </a:path>
                <a:path w="1360170" h="1569085">
                  <a:moveTo>
                    <a:pt x="106106" y="979587"/>
                  </a:moveTo>
                  <a:lnTo>
                    <a:pt x="106106" y="979587"/>
                  </a:lnTo>
                  <a:lnTo>
                    <a:pt x="104728" y="980162"/>
                  </a:lnTo>
                </a:path>
                <a:path w="1360170" h="1569085">
                  <a:moveTo>
                    <a:pt x="66734" y="982906"/>
                  </a:moveTo>
                  <a:lnTo>
                    <a:pt x="66734" y="982906"/>
                  </a:lnTo>
                  <a:lnTo>
                    <a:pt x="53151" y="982331"/>
                  </a:lnTo>
                </a:path>
                <a:path w="1360170" h="1569085">
                  <a:moveTo>
                    <a:pt x="52561" y="982331"/>
                  </a:moveTo>
                  <a:lnTo>
                    <a:pt x="52561" y="982331"/>
                  </a:lnTo>
                  <a:lnTo>
                    <a:pt x="47247" y="981939"/>
                  </a:lnTo>
                </a:path>
                <a:path w="1360170" h="1569085">
                  <a:moveTo>
                    <a:pt x="46459" y="982331"/>
                  </a:moveTo>
                  <a:lnTo>
                    <a:pt x="46459" y="982331"/>
                  </a:lnTo>
                  <a:lnTo>
                    <a:pt x="46853" y="981939"/>
                  </a:lnTo>
                </a:path>
                <a:path w="1360170" h="1569085">
                  <a:moveTo>
                    <a:pt x="100398" y="981939"/>
                  </a:moveTo>
                  <a:lnTo>
                    <a:pt x="98430" y="981338"/>
                  </a:lnTo>
                  <a:lnTo>
                    <a:pt x="97643" y="981338"/>
                  </a:lnTo>
                </a:path>
                <a:path w="1360170" h="1569085">
                  <a:moveTo>
                    <a:pt x="114966" y="977234"/>
                  </a:moveTo>
                  <a:lnTo>
                    <a:pt x="114966" y="977234"/>
                  </a:lnTo>
                  <a:lnTo>
                    <a:pt x="115556" y="985076"/>
                  </a:lnTo>
                </a:path>
                <a:path w="1360170" h="1569085">
                  <a:moveTo>
                    <a:pt x="107880" y="995479"/>
                  </a:moveTo>
                  <a:lnTo>
                    <a:pt x="107880" y="995479"/>
                  </a:lnTo>
                  <a:lnTo>
                    <a:pt x="108864" y="995479"/>
                  </a:lnTo>
                </a:path>
                <a:path w="1360170" h="1569085">
                  <a:moveTo>
                    <a:pt x="74216" y="999007"/>
                  </a:moveTo>
                  <a:lnTo>
                    <a:pt x="74216" y="999007"/>
                  </a:lnTo>
                  <a:lnTo>
                    <a:pt x="75594" y="999007"/>
                  </a:lnTo>
                </a:path>
                <a:path w="1360170" h="1569085">
                  <a:moveTo>
                    <a:pt x="65750" y="985468"/>
                  </a:moveTo>
                  <a:lnTo>
                    <a:pt x="65750" y="985468"/>
                  </a:lnTo>
                  <a:lnTo>
                    <a:pt x="65750" y="986043"/>
                  </a:lnTo>
                </a:path>
                <a:path w="1360170" h="1569085">
                  <a:moveTo>
                    <a:pt x="65750" y="985468"/>
                  </a:moveTo>
                  <a:lnTo>
                    <a:pt x="65750" y="985076"/>
                  </a:lnTo>
                  <a:lnTo>
                    <a:pt x="65160" y="985076"/>
                  </a:lnTo>
                </a:path>
                <a:path w="1360170" h="1569085">
                  <a:moveTo>
                    <a:pt x="47247" y="981939"/>
                  </a:moveTo>
                  <a:lnTo>
                    <a:pt x="47247" y="981939"/>
                  </a:lnTo>
                  <a:lnTo>
                    <a:pt x="46853" y="981939"/>
                  </a:lnTo>
                </a:path>
                <a:path w="1360170" h="1569085">
                  <a:moveTo>
                    <a:pt x="44294" y="984292"/>
                  </a:moveTo>
                  <a:lnTo>
                    <a:pt x="44688" y="983900"/>
                  </a:lnTo>
                  <a:lnTo>
                    <a:pt x="44688" y="983298"/>
                  </a:lnTo>
                  <a:lnTo>
                    <a:pt x="45278" y="982723"/>
                  </a:lnTo>
                  <a:lnTo>
                    <a:pt x="45672" y="982723"/>
                  </a:lnTo>
                  <a:lnTo>
                    <a:pt x="45869" y="982331"/>
                  </a:lnTo>
                  <a:lnTo>
                    <a:pt x="46459" y="982331"/>
                  </a:lnTo>
                </a:path>
                <a:path w="1360170" h="1569085">
                  <a:moveTo>
                    <a:pt x="100398" y="981939"/>
                  </a:moveTo>
                  <a:lnTo>
                    <a:pt x="100398" y="981939"/>
                  </a:lnTo>
                  <a:lnTo>
                    <a:pt x="101382" y="982331"/>
                  </a:lnTo>
                </a:path>
                <a:path w="1360170" h="1569085">
                  <a:moveTo>
                    <a:pt x="66931" y="986435"/>
                  </a:moveTo>
                  <a:lnTo>
                    <a:pt x="66931" y="986435"/>
                  </a:lnTo>
                  <a:lnTo>
                    <a:pt x="68902" y="986043"/>
                  </a:lnTo>
                </a:path>
                <a:path w="1360170" h="1569085">
                  <a:moveTo>
                    <a:pt x="69296" y="986043"/>
                  </a:moveTo>
                  <a:lnTo>
                    <a:pt x="69296" y="986043"/>
                  </a:lnTo>
                  <a:lnTo>
                    <a:pt x="68902" y="986043"/>
                  </a:lnTo>
                </a:path>
                <a:path w="1360170" h="1569085">
                  <a:moveTo>
                    <a:pt x="75594" y="999007"/>
                  </a:moveTo>
                  <a:lnTo>
                    <a:pt x="77365" y="998615"/>
                  </a:lnTo>
                  <a:lnTo>
                    <a:pt x="82879" y="998798"/>
                  </a:lnTo>
                  <a:lnTo>
                    <a:pt x="87996" y="997622"/>
                  </a:lnTo>
                  <a:lnTo>
                    <a:pt x="93507" y="997622"/>
                  </a:lnTo>
                  <a:lnTo>
                    <a:pt x="94494" y="997439"/>
                  </a:lnTo>
                </a:path>
                <a:path w="1360170" h="1569085">
                  <a:moveTo>
                    <a:pt x="99414" y="992708"/>
                  </a:moveTo>
                  <a:lnTo>
                    <a:pt x="99217" y="992917"/>
                  </a:lnTo>
                  <a:lnTo>
                    <a:pt x="99217" y="993701"/>
                  </a:lnTo>
                  <a:lnTo>
                    <a:pt x="98824" y="993884"/>
                  </a:lnTo>
                  <a:lnTo>
                    <a:pt x="98824" y="994276"/>
                  </a:lnTo>
                  <a:lnTo>
                    <a:pt x="98430" y="994485"/>
                  </a:lnTo>
                  <a:lnTo>
                    <a:pt x="98430" y="994877"/>
                  </a:lnTo>
                  <a:lnTo>
                    <a:pt x="96659" y="996838"/>
                  </a:lnTo>
                  <a:lnTo>
                    <a:pt x="96265" y="996838"/>
                  </a:lnTo>
                  <a:lnTo>
                    <a:pt x="96068" y="997047"/>
                  </a:lnTo>
                  <a:lnTo>
                    <a:pt x="95675" y="997047"/>
                  </a:lnTo>
                  <a:lnTo>
                    <a:pt x="95281" y="997439"/>
                  </a:lnTo>
                  <a:lnTo>
                    <a:pt x="94494" y="997439"/>
                  </a:lnTo>
                </a:path>
                <a:path w="1360170" h="1569085">
                  <a:moveTo>
                    <a:pt x="99414" y="992708"/>
                  </a:moveTo>
                  <a:lnTo>
                    <a:pt x="99808" y="990748"/>
                  </a:lnTo>
                  <a:lnTo>
                    <a:pt x="100005" y="988996"/>
                  </a:lnTo>
                  <a:lnTo>
                    <a:pt x="100398" y="988003"/>
                  </a:lnTo>
                </a:path>
                <a:path w="1360170" h="1569085">
                  <a:moveTo>
                    <a:pt x="101382" y="987036"/>
                  </a:moveTo>
                  <a:lnTo>
                    <a:pt x="100989" y="987036"/>
                  </a:lnTo>
                  <a:lnTo>
                    <a:pt x="100792" y="987428"/>
                  </a:lnTo>
                  <a:lnTo>
                    <a:pt x="100792" y="987611"/>
                  </a:lnTo>
                  <a:lnTo>
                    <a:pt x="100398" y="987611"/>
                  </a:lnTo>
                  <a:lnTo>
                    <a:pt x="100398" y="988003"/>
                  </a:lnTo>
                </a:path>
                <a:path w="1360170" h="1569085">
                  <a:moveTo>
                    <a:pt x="101382" y="987036"/>
                  </a:moveTo>
                  <a:lnTo>
                    <a:pt x="102367" y="986644"/>
                  </a:lnTo>
                  <a:lnTo>
                    <a:pt x="102957" y="986644"/>
                  </a:lnTo>
                </a:path>
                <a:path w="1360170" h="1569085">
                  <a:moveTo>
                    <a:pt x="103154" y="986644"/>
                  </a:moveTo>
                  <a:lnTo>
                    <a:pt x="103154" y="986644"/>
                  </a:lnTo>
                  <a:lnTo>
                    <a:pt x="102957" y="986644"/>
                  </a:lnTo>
                </a:path>
                <a:path w="1360170" h="1569085">
                  <a:moveTo>
                    <a:pt x="108864" y="995479"/>
                  </a:moveTo>
                  <a:lnTo>
                    <a:pt x="109455" y="995479"/>
                  </a:lnTo>
                  <a:lnTo>
                    <a:pt x="110439" y="995269"/>
                  </a:lnTo>
                  <a:lnTo>
                    <a:pt x="111029" y="994877"/>
                  </a:lnTo>
                  <a:lnTo>
                    <a:pt x="112013" y="994877"/>
                  </a:lnTo>
                  <a:lnTo>
                    <a:pt x="112604" y="994485"/>
                  </a:lnTo>
                  <a:lnTo>
                    <a:pt x="113391" y="994485"/>
                  </a:lnTo>
                  <a:lnTo>
                    <a:pt x="113982" y="994276"/>
                  </a:lnTo>
                  <a:lnTo>
                    <a:pt x="114178" y="994276"/>
                  </a:lnTo>
                  <a:lnTo>
                    <a:pt x="114572" y="993884"/>
                  </a:lnTo>
                  <a:lnTo>
                    <a:pt x="114966" y="993884"/>
                  </a:lnTo>
                  <a:lnTo>
                    <a:pt x="115162" y="993701"/>
                  </a:lnTo>
                  <a:lnTo>
                    <a:pt x="115556" y="993701"/>
                  </a:lnTo>
                  <a:lnTo>
                    <a:pt x="115753" y="993309"/>
                  </a:lnTo>
                </a:path>
                <a:path w="1360170" h="1569085">
                  <a:moveTo>
                    <a:pt x="115753" y="992133"/>
                  </a:moveTo>
                  <a:lnTo>
                    <a:pt x="115753" y="992133"/>
                  </a:lnTo>
                  <a:lnTo>
                    <a:pt x="115753" y="993309"/>
                  </a:lnTo>
                </a:path>
                <a:path w="1360170" h="1569085">
                  <a:moveTo>
                    <a:pt x="115753" y="992133"/>
                  </a:moveTo>
                  <a:lnTo>
                    <a:pt x="115753" y="990173"/>
                  </a:lnTo>
                  <a:lnTo>
                    <a:pt x="115556" y="988212"/>
                  </a:lnTo>
                  <a:lnTo>
                    <a:pt x="115556" y="985076"/>
                  </a:lnTo>
                </a:path>
                <a:path w="1360170" h="1569085">
                  <a:moveTo>
                    <a:pt x="114966" y="976633"/>
                  </a:moveTo>
                  <a:lnTo>
                    <a:pt x="114966" y="976633"/>
                  </a:lnTo>
                  <a:lnTo>
                    <a:pt x="114966" y="977234"/>
                  </a:lnTo>
                </a:path>
                <a:path w="1360170" h="1569085">
                  <a:moveTo>
                    <a:pt x="114572" y="976633"/>
                  </a:moveTo>
                  <a:lnTo>
                    <a:pt x="114572" y="976633"/>
                  </a:lnTo>
                  <a:lnTo>
                    <a:pt x="111029" y="976450"/>
                  </a:lnTo>
                </a:path>
                <a:path w="1360170" h="1569085">
                  <a:moveTo>
                    <a:pt x="46263" y="984292"/>
                  </a:moveTo>
                  <a:lnTo>
                    <a:pt x="46263" y="984292"/>
                  </a:lnTo>
                  <a:lnTo>
                    <a:pt x="65160" y="985076"/>
                  </a:lnTo>
                </a:path>
                <a:path w="1360170" h="1569085">
                  <a:moveTo>
                    <a:pt x="44294" y="984292"/>
                  </a:moveTo>
                  <a:lnTo>
                    <a:pt x="44294" y="984292"/>
                  </a:lnTo>
                  <a:lnTo>
                    <a:pt x="42129" y="990748"/>
                  </a:lnTo>
                </a:path>
                <a:path w="1360170" h="1569085">
                  <a:moveTo>
                    <a:pt x="114966" y="976633"/>
                  </a:moveTo>
                  <a:lnTo>
                    <a:pt x="114966" y="976633"/>
                  </a:lnTo>
                  <a:lnTo>
                    <a:pt x="114572" y="976633"/>
                  </a:lnTo>
                </a:path>
                <a:path w="1360170" h="1569085">
                  <a:moveTo>
                    <a:pt x="56697" y="1253300"/>
                  </a:moveTo>
                  <a:lnTo>
                    <a:pt x="56697" y="1253300"/>
                  </a:lnTo>
                  <a:lnTo>
                    <a:pt x="56697" y="1253117"/>
                  </a:lnTo>
                </a:path>
                <a:path w="1360170" h="1569085">
                  <a:moveTo>
                    <a:pt x="55122" y="1253117"/>
                  </a:moveTo>
                  <a:lnTo>
                    <a:pt x="55122" y="1253117"/>
                  </a:lnTo>
                  <a:lnTo>
                    <a:pt x="55713" y="1253117"/>
                  </a:lnTo>
                </a:path>
                <a:path w="1360170" h="1569085">
                  <a:moveTo>
                    <a:pt x="56303" y="1252725"/>
                  </a:moveTo>
                  <a:lnTo>
                    <a:pt x="56303" y="1252725"/>
                  </a:lnTo>
                  <a:lnTo>
                    <a:pt x="55713" y="1253117"/>
                  </a:lnTo>
                </a:path>
                <a:path w="1360170" h="1569085">
                  <a:moveTo>
                    <a:pt x="56893" y="1253300"/>
                  </a:moveTo>
                  <a:lnTo>
                    <a:pt x="56893" y="1253300"/>
                  </a:lnTo>
                  <a:lnTo>
                    <a:pt x="56697" y="1253300"/>
                  </a:lnTo>
                </a:path>
                <a:path w="1360170" h="1569085">
                  <a:moveTo>
                    <a:pt x="56697" y="1253117"/>
                  </a:moveTo>
                  <a:lnTo>
                    <a:pt x="56303" y="1252725"/>
                  </a:lnTo>
                </a:path>
                <a:path w="1360170" h="1569085">
                  <a:moveTo>
                    <a:pt x="55319" y="1253117"/>
                  </a:moveTo>
                  <a:lnTo>
                    <a:pt x="55319" y="1253117"/>
                  </a:lnTo>
                  <a:lnTo>
                    <a:pt x="56303" y="1252725"/>
                  </a:lnTo>
                </a:path>
                <a:path w="1360170" h="1569085">
                  <a:moveTo>
                    <a:pt x="55319" y="1253117"/>
                  </a:moveTo>
                  <a:lnTo>
                    <a:pt x="55319" y="1253117"/>
                  </a:lnTo>
                  <a:lnTo>
                    <a:pt x="55713" y="1253692"/>
                  </a:lnTo>
                </a:path>
                <a:path w="1360170" h="1569085">
                  <a:moveTo>
                    <a:pt x="55713" y="1254085"/>
                  </a:moveTo>
                  <a:lnTo>
                    <a:pt x="55713" y="1254085"/>
                  </a:lnTo>
                  <a:lnTo>
                    <a:pt x="55713" y="1253692"/>
                  </a:lnTo>
                </a:path>
                <a:path w="1360170" h="1569085">
                  <a:moveTo>
                    <a:pt x="48034" y="1266239"/>
                  </a:moveTo>
                  <a:lnTo>
                    <a:pt x="48821" y="1265271"/>
                  </a:lnTo>
                  <a:lnTo>
                    <a:pt x="49412" y="1264095"/>
                  </a:lnTo>
                  <a:lnTo>
                    <a:pt x="49608" y="1262710"/>
                  </a:lnTo>
                  <a:lnTo>
                    <a:pt x="49608" y="1258998"/>
                  </a:lnTo>
                </a:path>
                <a:path w="1360170" h="1569085">
                  <a:moveTo>
                    <a:pt x="49608" y="1254869"/>
                  </a:moveTo>
                  <a:lnTo>
                    <a:pt x="49608" y="1255653"/>
                  </a:lnTo>
                  <a:lnTo>
                    <a:pt x="49608" y="1256646"/>
                  </a:lnTo>
                  <a:lnTo>
                    <a:pt x="49608" y="1257613"/>
                  </a:lnTo>
                  <a:lnTo>
                    <a:pt x="49608" y="1258789"/>
                  </a:lnTo>
                  <a:lnTo>
                    <a:pt x="49608" y="1258998"/>
                  </a:lnTo>
                </a:path>
                <a:path w="1360170" h="1569085">
                  <a:moveTo>
                    <a:pt x="50396" y="1254294"/>
                  </a:moveTo>
                  <a:lnTo>
                    <a:pt x="50396" y="1254294"/>
                  </a:lnTo>
                  <a:lnTo>
                    <a:pt x="49608" y="1254869"/>
                  </a:lnTo>
                </a:path>
                <a:path w="1360170" h="1569085">
                  <a:moveTo>
                    <a:pt x="50986" y="1254085"/>
                  </a:moveTo>
                  <a:lnTo>
                    <a:pt x="50986" y="1254085"/>
                  </a:lnTo>
                  <a:lnTo>
                    <a:pt x="50396" y="1254294"/>
                  </a:lnTo>
                </a:path>
                <a:path w="1360170" h="1569085">
                  <a:moveTo>
                    <a:pt x="53545" y="1253300"/>
                  </a:moveTo>
                  <a:lnTo>
                    <a:pt x="53151" y="1253692"/>
                  </a:lnTo>
                  <a:lnTo>
                    <a:pt x="52561" y="1253692"/>
                  </a:lnTo>
                  <a:lnTo>
                    <a:pt x="51970" y="1254085"/>
                  </a:lnTo>
                  <a:lnTo>
                    <a:pt x="50986" y="1254085"/>
                  </a:lnTo>
                </a:path>
                <a:path w="1360170" h="1569085">
                  <a:moveTo>
                    <a:pt x="53545" y="1253300"/>
                  </a:moveTo>
                  <a:lnTo>
                    <a:pt x="53545" y="1253300"/>
                  </a:lnTo>
                  <a:lnTo>
                    <a:pt x="55122" y="1253117"/>
                  </a:lnTo>
                </a:path>
                <a:path w="1360170" h="1569085">
                  <a:moveTo>
                    <a:pt x="57287" y="1254294"/>
                  </a:moveTo>
                  <a:lnTo>
                    <a:pt x="57287" y="1254294"/>
                  </a:lnTo>
                  <a:lnTo>
                    <a:pt x="56893" y="1253300"/>
                  </a:lnTo>
                </a:path>
                <a:path w="1360170" h="1569085">
                  <a:moveTo>
                    <a:pt x="50396" y="1254294"/>
                  </a:moveTo>
                  <a:lnTo>
                    <a:pt x="50986" y="1254294"/>
                  </a:lnTo>
                  <a:lnTo>
                    <a:pt x="51183" y="1254085"/>
                  </a:lnTo>
                  <a:lnTo>
                    <a:pt x="51577" y="1254085"/>
                  </a:lnTo>
                  <a:lnTo>
                    <a:pt x="51970" y="1254294"/>
                  </a:lnTo>
                  <a:lnTo>
                    <a:pt x="53151" y="1254294"/>
                  </a:lnTo>
                  <a:lnTo>
                    <a:pt x="54332" y="1254085"/>
                  </a:lnTo>
                </a:path>
                <a:path w="1360170" h="1569085">
                  <a:moveTo>
                    <a:pt x="54726" y="1253300"/>
                  </a:moveTo>
                  <a:lnTo>
                    <a:pt x="54726" y="1253300"/>
                  </a:lnTo>
                  <a:lnTo>
                    <a:pt x="54332" y="1254085"/>
                  </a:lnTo>
                </a:path>
                <a:path w="1360170" h="1569085">
                  <a:moveTo>
                    <a:pt x="54726" y="1253300"/>
                  </a:moveTo>
                  <a:lnTo>
                    <a:pt x="54726" y="1253300"/>
                  </a:lnTo>
                  <a:lnTo>
                    <a:pt x="55319" y="1253117"/>
                  </a:lnTo>
                </a:path>
                <a:path w="1360170" h="1569085">
                  <a:moveTo>
                    <a:pt x="55713" y="1253692"/>
                  </a:moveTo>
                  <a:lnTo>
                    <a:pt x="55713" y="1253692"/>
                  </a:lnTo>
                  <a:lnTo>
                    <a:pt x="54726" y="1253300"/>
                  </a:lnTo>
                </a:path>
                <a:path w="1360170" h="1569085">
                  <a:moveTo>
                    <a:pt x="54332" y="1254085"/>
                  </a:moveTo>
                  <a:lnTo>
                    <a:pt x="54332" y="1254085"/>
                  </a:lnTo>
                  <a:lnTo>
                    <a:pt x="63192" y="1260959"/>
                  </a:lnTo>
                </a:path>
                <a:path w="1360170" h="1569085">
                  <a:moveTo>
                    <a:pt x="64766" y="1261142"/>
                  </a:moveTo>
                  <a:lnTo>
                    <a:pt x="64569" y="1261142"/>
                  </a:lnTo>
                  <a:lnTo>
                    <a:pt x="64176" y="1260959"/>
                  </a:lnTo>
                  <a:lnTo>
                    <a:pt x="63192" y="1260959"/>
                  </a:lnTo>
                </a:path>
                <a:path w="1360170" h="1569085">
                  <a:moveTo>
                    <a:pt x="64176" y="1277216"/>
                  </a:moveTo>
                  <a:lnTo>
                    <a:pt x="64176" y="1277216"/>
                  </a:lnTo>
                  <a:lnTo>
                    <a:pt x="59058" y="1267415"/>
                  </a:lnTo>
                </a:path>
                <a:path w="1360170" h="1569085">
                  <a:moveTo>
                    <a:pt x="64569" y="1277216"/>
                  </a:moveTo>
                  <a:lnTo>
                    <a:pt x="64569" y="1277216"/>
                  </a:lnTo>
                  <a:lnTo>
                    <a:pt x="64176" y="1277216"/>
                  </a:lnTo>
                </a:path>
                <a:path w="1360170" h="1569085">
                  <a:moveTo>
                    <a:pt x="45278" y="1266631"/>
                  </a:moveTo>
                  <a:lnTo>
                    <a:pt x="46263" y="1266840"/>
                  </a:lnTo>
                  <a:lnTo>
                    <a:pt x="47247" y="1266840"/>
                  </a:lnTo>
                  <a:lnTo>
                    <a:pt x="48034" y="1266239"/>
                  </a:lnTo>
                </a:path>
                <a:path w="1360170" h="1569085">
                  <a:moveTo>
                    <a:pt x="50593" y="1289187"/>
                  </a:moveTo>
                  <a:lnTo>
                    <a:pt x="50593" y="1289187"/>
                  </a:lnTo>
                  <a:lnTo>
                    <a:pt x="43310" y="1265664"/>
                  </a:lnTo>
                </a:path>
                <a:path w="1360170" h="1569085">
                  <a:moveTo>
                    <a:pt x="50593" y="1289187"/>
                  </a:moveTo>
                  <a:lnTo>
                    <a:pt x="51183" y="1288795"/>
                  </a:lnTo>
                  <a:lnTo>
                    <a:pt x="53151" y="1288194"/>
                  </a:lnTo>
                  <a:lnTo>
                    <a:pt x="54135" y="1287619"/>
                  </a:lnTo>
                  <a:lnTo>
                    <a:pt x="54726" y="1287018"/>
                  </a:lnTo>
                  <a:lnTo>
                    <a:pt x="55713" y="1286234"/>
                  </a:lnTo>
                  <a:lnTo>
                    <a:pt x="56303" y="1285659"/>
                  </a:lnTo>
                  <a:lnTo>
                    <a:pt x="56893" y="1284666"/>
                  </a:lnTo>
                  <a:lnTo>
                    <a:pt x="57878" y="1284091"/>
                  </a:lnTo>
                  <a:lnTo>
                    <a:pt x="59846" y="1281346"/>
                  </a:lnTo>
                  <a:lnTo>
                    <a:pt x="60436" y="1279961"/>
                  </a:lnTo>
                  <a:lnTo>
                    <a:pt x="60436" y="1279778"/>
                  </a:lnTo>
                </a:path>
                <a:path w="1360170" h="1569085">
                  <a:moveTo>
                    <a:pt x="49608" y="1258998"/>
                  </a:moveTo>
                  <a:lnTo>
                    <a:pt x="49608" y="1258998"/>
                  </a:lnTo>
                  <a:lnTo>
                    <a:pt x="60436" y="1279778"/>
                  </a:lnTo>
                </a:path>
                <a:path w="1360170" h="1569085">
                  <a:moveTo>
                    <a:pt x="52167" y="1260959"/>
                  </a:moveTo>
                  <a:lnTo>
                    <a:pt x="52561" y="1261142"/>
                  </a:lnTo>
                  <a:lnTo>
                    <a:pt x="52561" y="1261534"/>
                  </a:lnTo>
                  <a:lnTo>
                    <a:pt x="52758" y="1261534"/>
                  </a:lnTo>
                  <a:lnTo>
                    <a:pt x="52758" y="1262135"/>
                  </a:lnTo>
                  <a:lnTo>
                    <a:pt x="54135" y="1263494"/>
                  </a:lnTo>
                </a:path>
                <a:path w="1360170" h="1569085">
                  <a:moveTo>
                    <a:pt x="50593" y="1257822"/>
                  </a:moveTo>
                  <a:lnTo>
                    <a:pt x="50593" y="1257822"/>
                  </a:lnTo>
                  <a:lnTo>
                    <a:pt x="52167" y="1260959"/>
                  </a:lnTo>
                </a:path>
                <a:path w="1360170" h="1569085">
                  <a:moveTo>
                    <a:pt x="50002" y="1255653"/>
                  </a:moveTo>
                  <a:lnTo>
                    <a:pt x="50002" y="1256829"/>
                  </a:lnTo>
                  <a:lnTo>
                    <a:pt x="50396" y="1257221"/>
                  </a:lnTo>
                  <a:lnTo>
                    <a:pt x="50396" y="1257430"/>
                  </a:lnTo>
                  <a:lnTo>
                    <a:pt x="50593" y="1257822"/>
                  </a:lnTo>
                </a:path>
                <a:path w="1360170" h="1569085">
                  <a:moveTo>
                    <a:pt x="64176" y="1277216"/>
                  </a:moveTo>
                  <a:lnTo>
                    <a:pt x="62601" y="1277818"/>
                  </a:lnTo>
                  <a:lnTo>
                    <a:pt x="61027" y="1278785"/>
                  </a:lnTo>
                  <a:lnTo>
                    <a:pt x="60436" y="1279778"/>
                  </a:lnTo>
                </a:path>
                <a:path w="1360170" h="1569085">
                  <a:moveTo>
                    <a:pt x="50396" y="1254869"/>
                  </a:moveTo>
                  <a:lnTo>
                    <a:pt x="50396" y="1254869"/>
                  </a:lnTo>
                  <a:lnTo>
                    <a:pt x="50002" y="1255653"/>
                  </a:lnTo>
                </a:path>
                <a:path w="1360170" h="1569085">
                  <a:moveTo>
                    <a:pt x="50396" y="1254686"/>
                  </a:moveTo>
                  <a:lnTo>
                    <a:pt x="50396" y="1254686"/>
                  </a:lnTo>
                  <a:lnTo>
                    <a:pt x="50396" y="1254869"/>
                  </a:lnTo>
                </a:path>
                <a:path w="1360170" h="1569085">
                  <a:moveTo>
                    <a:pt x="50986" y="1254294"/>
                  </a:moveTo>
                  <a:lnTo>
                    <a:pt x="50986" y="1254294"/>
                  </a:lnTo>
                  <a:lnTo>
                    <a:pt x="50396" y="1254686"/>
                  </a:lnTo>
                </a:path>
                <a:path w="1360170" h="1569085">
                  <a:moveTo>
                    <a:pt x="50396" y="1254294"/>
                  </a:moveTo>
                  <a:lnTo>
                    <a:pt x="49608" y="1254869"/>
                  </a:lnTo>
                </a:path>
                <a:path w="1360170" h="1569085">
                  <a:moveTo>
                    <a:pt x="62011" y="1261534"/>
                  </a:moveTo>
                  <a:lnTo>
                    <a:pt x="61617" y="1261534"/>
                  </a:lnTo>
                  <a:lnTo>
                    <a:pt x="60633" y="1261534"/>
                  </a:lnTo>
                  <a:lnTo>
                    <a:pt x="61027" y="1261743"/>
                  </a:lnTo>
                  <a:lnTo>
                    <a:pt x="60043" y="1262527"/>
                  </a:lnTo>
                  <a:lnTo>
                    <a:pt x="59846" y="1262527"/>
                  </a:lnTo>
                </a:path>
                <a:path w="1360170" h="1569085">
                  <a:moveTo>
                    <a:pt x="62011" y="1261534"/>
                  </a:moveTo>
                  <a:lnTo>
                    <a:pt x="62011" y="1261534"/>
                  </a:lnTo>
                  <a:lnTo>
                    <a:pt x="53151" y="1254294"/>
                  </a:lnTo>
                </a:path>
                <a:path w="1360170" h="1569085">
                  <a:moveTo>
                    <a:pt x="63192" y="1260959"/>
                  </a:moveTo>
                  <a:lnTo>
                    <a:pt x="63192" y="1260959"/>
                  </a:lnTo>
                  <a:lnTo>
                    <a:pt x="62011" y="1261534"/>
                  </a:lnTo>
                </a:path>
                <a:path w="1360170" h="1569085">
                  <a:moveTo>
                    <a:pt x="63585" y="1261926"/>
                  </a:moveTo>
                  <a:lnTo>
                    <a:pt x="63585" y="1261926"/>
                  </a:lnTo>
                  <a:lnTo>
                    <a:pt x="63192" y="1260959"/>
                  </a:lnTo>
                </a:path>
                <a:path w="1360170" h="1569085">
                  <a:moveTo>
                    <a:pt x="65160" y="1261926"/>
                  </a:moveTo>
                  <a:lnTo>
                    <a:pt x="64176" y="1261534"/>
                  </a:lnTo>
                  <a:lnTo>
                    <a:pt x="63585" y="1261926"/>
                  </a:lnTo>
                </a:path>
                <a:path w="1360170" h="1569085">
                  <a:moveTo>
                    <a:pt x="65357" y="1262135"/>
                  </a:moveTo>
                  <a:lnTo>
                    <a:pt x="65357" y="1262135"/>
                  </a:lnTo>
                  <a:lnTo>
                    <a:pt x="65160" y="1261926"/>
                  </a:lnTo>
                </a:path>
                <a:path w="1360170" h="1569085">
                  <a:moveTo>
                    <a:pt x="55122" y="1264278"/>
                  </a:moveTo>
                  <a:lnTo>
                    <a:pt x="55122" y="1264278"/>
                  </a:lnTo>
                  <a:lnTo>
                    <a:pt x="55713" y="1265062"/>
                  </a:lnTo>
                </a:path>
                <a:path w="1360170" h="1569085">
                  <a:moveTo>
                    <a:pt x="54135" y="1263494"/>
                  </a:moveTo>
                  <a:lnTo>
                    <a:pt x="54135" y="1263494"/>
                  </a:lnTo>
                  <a:lnTo>
                    <a:pt x="55122" y="1264278"/>
                  </a:lnTo>
                </a:path>
                <a:path w="1360170" h="1569085">
                  <a:moveTo>
                    <a:pt x="64766" y="1280353"/>
                  </a:moveTo>
                  <a:lnTo>
                    <a:pt x="64569" y="1278393"/>
                  </a:lnTo>
                  <a:lnTo>
                    <a:pt x="64176" y="1277216"/>
                  </a:lnTo>
                </a:path>
                <a:path w="1360170" h="1569085">
                  <a:moveTo>
                    <a:pt x="68312" y="1279961"/>
                  </a:moveTo>
                  <a:lnTo>
                    <a:pt x="68312" y="1280353"/>
                  </a:lnTo>
                </a:path>
                <a:path w="1360170" h="1569085">
                  <a:moveTo>
                    <a:pt x="68508" y="1280353"/>
                  </a:moveTo>
                  <a:lnTo>
                    <a:pt x="68508" y="1280353"/>
                  </a:lnTo>
                  <a:lnTo>
                    <a:pt x="69296" y="1279778"/>
                  </a:lnTo>
                </a:path>
                <a:path w="1360170" h="1569085">
                  <a:moveTo>
                    <a:pt x="50593" y="1289187"/>
                  </a:moveTo>
                  <a:lnTo>
                    <a:pt x="50593" y="1289187"/>
                  </a:lnTo>
                  <a:lnTo>
                    <a:pt x="50002" y="1289370"/>
                  </a:lnTo>
                </a:path>
                <a:path w="1360170" h="1569085">
                  <a:moveTo>
                    <a:pt x="56697" y="1289370"/>
                  </a:moveTo>
                  <a:lnTo>
                    <a:pt x="56697" y="1289370"/>
                  </a:lnTo>
                  <a:lnTo>
                    <a:pt x="56697" y="1289762"/>
                  </a:lnTo>
                </a:path>
                <a:path w="1360170" h="1569085">
                  <a:moveTo>
                    <a:pt x="56697" y="1289370"/>
                  </a:moveTo>
                  <a:lnTo>
                    <a:pt x="58271" y="1288194"/>
                  </a:lnTo>
                  <a:lnTo>
                    <a:pt x="58468" y="1287802"/>
                  </a:lnTo>
                  <a:lnTo>
                    <a:pt x="59452" y="1287018"/>
                  </a:lnTo>
                  <a:lnTo>
                    <a:pt x="59846" y="1286234"/>
                  </a:lnTo>
                  <a:lnTo>
                    <a:pt x="60436" y="1285659"/>
                  </a:lnTo>
                  <a:lnTo>
                    <a:pt x="61027" y="1284483"/>
                  </a:lnTo>
                  <a:lnTo>
                    <a:pt x="61420" y="1284091"/>
                  </a:lnTo>
                  <a:lnTo>
                    <a:pt x="61617" y="1283489"/>
                  </a:lnTo>
                  <a:lnTo>
                    <a:pt x="61617" y="1282914"/>
                  </a:lnTo>
                  <a:lnTo>
                    <a:pt x="62011" y="1282522"/>
                  </a:lnTo>
                  <a:lnTo>
                    <a:pt x="62011" y="1281921"/>
                  </a:lnTo>
                  <a:lnTo>
                    <a:pt x="62208" y="1281921"/>
                  </a:lnTo>
                  <a:lnTo>
                    <a:pt x="62208" y="1281529"/>
                  </a:lnTo>
                  <a:lnTo>
                    <a:pt x="62601" y="1281529"/>
                  </a:lnTo>
                  <a:lnTo>
                    <a:pt x="62601" y="1281346"/>
                  </a:lnTo>
                </a:path>
                <a:path w="1360170" h="1569085">
                  <a:moveTo>
                    <a:pt x="62995" y="1281346"/>
                  </a:moveTo>
                  <a:lnTo>
                    <a:pt x="62995" y="1281346"/>
                  </a:lnTo>
                  <a:lnTo>
                    <a:pt x="62601" y="1281346"/>
                  </a:lnTo>
                </a:path>
                <a:path w="1360170" h="1569085">
                  <a:moveTo>
                    <a:pt x="60436" y="1279778"/>
                  </a:moveTo>
                  <a:lnTo>
                    <a:pt x="61617" y="1280745"/>
                  </a:lnTo>
                  <a:lnTo>
                    <a:pt x="62995" y="1281346"/>
                  </a:lnTo>
                </a:path>
                <a:path w="1360170" h="1569085">
                  <a:moveTo>
                    <a:pt x="50593" y="1289187"/>
                  </a:moveTo>
                  <a:lnTo>
                    <a:pt x="51183" y="1290756"/>
                  </a:lnTo>
                  <a:lnTo>
                    <a:pt x="52167" y="1291331"/>
                  </a:lnTo>
                  <a:lnTo>
                    <a:pt x="52167" y="1290939"/>
                  </a:lnTo>
                  <a:lnTo>
                    <a:pt x="52561" y="1290939"/>
                  </a:lnTo>
                  <a:lnTo>
                    <a:pt x="54332" y="1290364"/>
                  </a:lnTo>
                  <a:lnTo>
                    <a:pt x="55122" y="1290155"/>
                  </a:lnTo>
                  <a:lnTo>
                    <a:pt x="55713" y="1290155"/>
                  </a:lnTo>
                </a:path>
                <a:path w="1360170" h="1569085">
                  <a:moveTo>
                    <a:pt x="55713" y="1289762"/>
                  </a:moveTo>
                  <a:lnTo>
                    <a:pt x="55713" y="1289762"/>
                  </a:lnTo>
                  <a:lnTo>
                    <a:pt x="55713" y="1290155"/>
                  </a:lnTo>
                </a:path>
                <a:path w="1360170" h="1569085">
                  <a:moveTo>
                    <a:pt x="55713" y="1289762"/>
                  </a:moveTo>
                  <a:lnTo>
                    <a:pt x="55909" y="1289762"/>
                  </a:lnTo>
                  <a:lnTo>
                    <a:pt x="55909" y="1290155"/>
                  </a:lnTo>
                  <a:lnTo>
                    <a:pt x="55909" y="1290364"/>
                  </a:lnTo>
                  <a:lnTo>
                    <a:pt x="55713" y="1290756"/>
                  </a:lnTo>
                  <a:lnTo>
                    <a:pt x="55909" y="1290756"/>
                  </a:lnTo>
                  <a:lnTo>
                    <a:pt x="56697" y="1290364"/>
                  </a:lnTo>
                </a:path>
                <a:path w="1360170" h="1569085">
                  <a:moveTo>
                    <a:pt x="59452" y="1266840"/>
                  </a:moveTo>
                  <a:lnTo>
                    <a:pt x="59452" y="1268199"/>
                  </a:lnTo>
                  <a:lnTo>
                    <a:pt x="59846" y="1268199"/>
                  </a:lnTo>
                </a:path>
                <a:path w="1360170" h="1569085">
                  <a:moveTo>
                    <a:pt x="59452" y="1266840"/>
                  </a:moveTo>
                  <a:lnTo>
                    <a:pt x="59452" y="1266840"/>
                  </a:lnTo>
                  <a:lnTo>
                    <a:pt x="52167" y="1260959"/>
                  </a:lnTo>
                </a:path>
                <a:path w="1360170" h="1569085">
                  <a:moveTo>
                    <a:pt x="65160" y="1277216"/>
                  </a:moveTo>
                  <a:lnTo>
                    <a:pt x="65160" y="1277216"/>
                  </a:lnTo>
                  <a:lnTo>
                    <a:pt x="59452" y="1266840"/>
                  </a:lnTo>
                </a:path>
                <a:path w="1360170" h="1569085">
                  <a:moveTo>
                    <a:pt x="65357" y="1276641"/>
                  </a:moveTo>
                  <a:lnTo>
                    <a:pt x="65357" y="1276641"/>
                  </a:lnTo>
                  <a:lnTo>
                    <a:pt x="65160" y="1277216"/>
                  </a:lnTo>
                </a:path>
                <a:path w="1360170" h="1569085">
                  <a:moveTo>
                    <a:pt x="58862" y="1264670"/>
                  </a:moveTo>
                  <a:lnTo>
                    <a:pt x="58862" y="1264670"/>
                  </a:lnTo>
                  <a:lnTo>
                    <a:pt x="65357" y="1276641"/>
                  </a:lnTo>
                </a:path>
                <a:path w="1360170" h="1569085">
                  <a:moveTo>
                    <a:pt x="50593" y="1257822"/>
                  </a:moveTo>
                  <a:lnTo>
                    <a:pt x="50593" y="1257822"/>
                  </a:lnTo>
                  <a:lnTo>
                    <a:pt x="58862" y="1264670"/>
                  </a:lnTo>
                </a:path>
                <a:path w="1360170" h="1569085">
                  <a:moveTo>
                    <a:pt x="59846" y="1262527"/>
                  </a:moveTo>
                  <a:lnTo>
                    <a:pt x="59846" y="1262710"/>
                  </a:lnTo>
                  <a:lnTo>
                    <a:pt x="59452" y="1263102"/>
                  </a:lnTo>
                  <a:lnTo>
                    <a:pt x="59452" y="1263494"/>
                  </a:lnTo>
                  <a:lnTo>
                    <a:pt x="59058" y="1263494"/>
                  </a:lnTo>
                  <a:lnTo>
                    <a:pt x="59058" y="1264095"/>
                  </a:lnTo>
                  <a:lnTo>
                    <a:pt x="58862" y="1264278"/>
                  </a:lnTo>
                  <a:lnTo>
                    <a:pt x="58862" y="1264670"/>
                  </a:lnTo>
                </a:path>
                <a:path w="1360170" h="1569085">
                  <a:moveTo>
                    <a:pt x="62208" y="1262135"/>
                  </a:moveTo>
                  <a:lnTo>
                    <a:pt x="62208" y="1262135"/>
                  </a:lnTo>
                  <a:lnTo>
                    <a:pt x="62011" y="1261534"/>
                  </a:lnTo>
                </a:path>
                <a:path w="1360170" h="1569085">
                  <a:moveTo>
                    <a:pt x="58862" y="1264670"/>
                  </a:moveTo>
                  <a:lnTo>
                    <a:pt x="59058" y="1264278"/>
                  </a:lnTo>
                  <a:lnTo>
                    <a:pt x="59058" y="1264095"/>
                  </a:lnTo>
                  <a:lnTo>
                    <a:pt x="59452" y="1264095"/>
                  </a:lnTo>
                  <a:lnTo>
                    <a:pt x="59452" y="1263703"/>
                  </a:lnTo>
                  <a:lnTo>
                    <a:pt x="60043" y="1263102"/>
                  </a:lnTo>
                  <a:lnTo>
                    <a:pt x="60436" y="1263102"/>
                  </a:lnTo>
                  <a:lnTo>
                    <a:pt x="61027" y="1262527"/>
                  </a:lnTo>
                  <a:lnTo>
                    <a:pt x="61617" y="1262527"/>
                  </a:lnTo>
                  <a:lnTo>
                    <a:pt x="61617" y="1262135"/>
                  </a:lnTo>
                  <a:lnTo>
                    <a:pt x="62208" y="1262135"/>
                  </a:lnTo>
                  <a:lnTo>
                    <a:pt x="63585" y="1261926"/>
                  </a:lnTo>
                  <a:lnTo>
                    <a:pt x="70870" y="1275073"/>
                  </a:lnTo>
                </a:path>
                <a:path w="1360170" h="1569085">
                  <a:moveTo>
                    <a:pt x="72051" y="1274681"/>
                  </a:moveTo>
                  <a:lnTo>
                    <a:pt x="71067" y="1274681"/>
                  </a:lnTo>
                  <a:lnTo>
                    <a:pt x="70870" y="1275073"/>
                  </a:lnTo>
                </a:path>
                <a:path w="1360170" h="1569085">
                  <a:moveTo>
                    <a:pt x="70870" y="1277818"/>
                  </a:moveTo>
                  <a:lnTo>
                    <a:pt x="71067" y="1276249"/>
                  </a:lnTo>
                  <a:lnTo>
                    <a:pt x="70870" y="1275073"/>
                  </a:lnTo>
                </a:path>
                <a:path w="1360170" h="1569085">
                  <a:moveTo>
                    <a:pt x="70870" y="1277818"/>
                  </a:moveTo>
                  <a:lnTo>
                    <a:pt x="71067" y="1277608"/>
                  </a:lnTo>
                  <a:lnTo>
                    <a:pt x="71658" y="1277608"/>
                  </a:lnTo>
                  <a:lnTo>
                    <a:pt x="71658" y="1277216"/>
                  </a:lnTo>
                  <a:lnTo>
                    <a:pt x="72051" y="1277216"/>
                  </a:lnTo>
                  <a:lnTo>
                    <a:pt x="72051" y="1276824"/>
                  </a:lnTo>
                </a:path>
                <a:path w="1360170" h="1569085">
                  <a:moveTo>
                    <a:pt x="70870" y="1277818"/>
                  </a:moveTo>
                  <a:lnTo>
                    <a:pt x="70870" y="1277818"/>
                  </a:lnTo>
                  <a:lnTo>
                    <a:pt x="69886" y="1279177"/>
                  </a:lnTo>
                </a:path>
                <a:path w="1360170" h="1569085">
                  <a:moveTo>
                    <a:pt x="71461" y="1278210"/>
                  </a:moveTo>
                  <a:lnTo>
                    <a:pt x="71067" y="1278393"/>
                  </a:lnTo>
                  <a:lnTo>
                    <a:pt x="71067" y="1278785"/>
                  </a:lnTo>
                  <a:lnTo>
                    <a:pt x="70477" y="1278785"/>
                  </a:lnTo>
                  <a:lnTo>
                    <a:pt x="70477" y="1279177"/>
                  </a:lnTo>
                  <a:lnTo>
                    <a:pt x="69886" y="1279177"/>
                  </a:lnTo>
                </a:path>
                <a:path w="1360170" h="1569085">
                  <a:moveTo>
                    <a:pt x="69492" y="1279386"/>
                  </a:moveTo>
                  <a:lnTo>
                    <a:pt x="69492" y="1279386"/>
                  </a:lnTo>
                  <a:lnTo>
                    <a:pt x="69886" y="1279177"/>
                  </a:lnTo>
                </a:path>
                <a:path w="1360170" h="1569085">
                  <a:moveTo>
                    <a:pt x="59452" y="1266840"/>
                  </a:moveTo>
                  <a:lnTo>
                    <a:pt x="59452" y="1266840"/>
                  </a:lnTo>
                  <a:lnTo>
                    <a:pt x="59846" y="1268199"/>
                  </a:lnTo>
                </a:path>
                <a:path w="1360170" h="1569085">
                  <a:moveTo>
                    <a:pt x="64766" y="1280353"/>
                  </a:moveTo>
                  <a:lnTo>
                    <a:pt x="64766" y="1279961"/>
                  </a:lnTo>
                  <a:lnTo>
                    <a:pt x="65160" y="1279961"/>
                  </a:lnTo>
                  <a:lnTo>
                    <a:pt x="65357" y="1279778"/>
                  </a:lnTo>
                  <a:lnTo>
                    <a:pt x="66144" y="1279778"/>
                  </a:lnTo>
                </a:path>
                <a:path w="1360170" h="1569085">
                  <a:moveTo>
                    <a:pt x="67915" y="1279961"/>
                  </a:moveTo>
                  <a:lnTo>
                    <a:pt x="67915" y="1279961"/>
                  </a:lnTo>
                  <a:lnTo>
                    <a:pt x="68312" y="1279961"/>
                  </a:lnTo>
                </a:path>
                <a:path w="1360170" h="1569085">
                  <a:moveTo>
                    <a:pt x="67915" y="1281921"/>
                  </a:moveTo>
                  <a:lnTo>
                    <a:pt x="67915" y="1281921"/>
                  </a:lnTo>
                  <a:lnTo>
                    <a:pt x="66341" y="1279778"/>
                  </a:lnTo>
                </a:path>
                <a:path w="1360170" h="1569085">
                  <a:moveTo>
                    <a:pt x="57878" y="1290756"/>
                  </a:moveTo>
                  <a:lnTo>
                    <a:pt x="57878" y="1290756"/>
                  </a:lnTo>
                  <a:lnTo>
                    <a:pt x="57287" y="1290939"/>
                  </a:lnTo>
                </a:path>
                <a:path w="1360170" h="1569085">
                  <a:moveTo>
                    <a:pt x="56697" y="1289370"/>
                  </a:moveTo>
                  <a:lnTo>
                    <a:pt x="57878" y="1290756"/>
                  </a:lnTo>
                </a:path>
                <a:path w="1360170" h="1569085">
                  <a:moveTo>
                    <a:pt x="60633" y="1287802"/>
                  </a:moveTo>
                  <a:lnTo>
                    <a:pt x="60633" y="1287802"/>
                  </a:lnTo>
                  <a:lnTo>
                    <a:pt x="57878" y="1290756"/>
                  </a:lnTo>
                </a:path>
                <a:path w="1360170" h="1569085">
                  <a:moveTo>
                    <a:pt x="61027" y="1287802"/>
                  </a:moveTo>
                  <a:lnTo>
                    <a:pt x="61027" y="1287802"/>
                  </a:lnTo>
                  <a:lnTo>
                    <a:pt x="60633" y="1287802"/>
                  </a:lnTo>
                </a:path>
                <a:path w="1360170" h="1569085">
                  <a:moveTo>
                    <a:pt x="64176" y="1284666"/>
                  </a:moveTo>
                  <a:lnTo>
                    <a:pt x="64176" y="1284666"/>
                  </a:lnTo>
                  <a:lnTo>
                    <a:pt x="61027" y="1287802"/>
                  </a:lnTo>
                </a:path>
                <a:path w="1360170" h="1569085">
                  <a:moveTo>
                    <a:pt x="64176" y="1284666"/>
                  </a:moveTo>
                  <a:lnTo>
                    <a:pt x="62011" y="1281921"/>
                  </a:lnTo>
                </a:path>
                <a:path w="1360170" h="1569085">
                  <a:moveTo>
                    <a:pt x="62995" y="1281346"/>
                  </a:moveTo>
                  <a:lnTo>
                    <a:pt x="62995" y="1281346"/>
                  </a:lnTo>
                  <a:lnTo>
                    <a:pt x="63585" y="1280954"/>
                  </a:lnTo>
                </a:path>
                <a:path w="1360170" h="1569085">
                  <a:moveTo>
                    <a:pt x="65357" y="1283489"/>
                  </a:moveTo>
                  <a:lnTo>
                    <a:pt x="65357" y="1283489"/>
                  </a:lnTo>
                  <a:lnTo>
                    <a:pt x="64176" y="1284666"/>
                  </a:lnTo>
                </a:path>
                <a:path w="1360170" h="1569085">
                  <a:moveTo>
                    <a:pt x="63585" y="1280954"/>
                  </a:moveTo>
                  <a:lnTo>
                    <a:pt x="64569" y="1280353"/>
                  </a:lnTo>
                  <a:lnTo>
                    <a:pt x="64766" y="1280353"/>
                  </a:lnTo>
                </a:path>
                <a:path w="1360170" h="1569085">
                  <a:moveTo>
                    <a:pt x="52561" y="1290939"/>
                  </a:moveTo>
                  <a:lnTo>
                    <a:pt x="54332" y="1293892"/>
                  </a:lnTo>
                  <a:lnTo>
                    <a:pt x="53151" y="1291723"/>
                  </a:lnTo>
                  <a:lnTo>
                    <a:pt x="55122" y="1290155"/>
                  </a:lnTo>
                </a:path>
                <a:path w="1360170" h="1569085">
                  <a:moveTo>
                    <a:pt x="53151" y="1291723"/>
                  </a:moveTo>
                  <a:lnTo>
                    <a:pt x="54135" y="1291723"/>
                  </a:lnTo>
                  <a:lnTo>
                    <a:pt x="54726" y="1291331"/>
                  </a:lnTo>
                  <a:lnTo>
                    <a:pt x="55122" y="1291331"/>
                  </a:lnTo>
                </a:path>
                <a:path w="1360170" h="1569085">
                  <a:moveTo>
                    <a:pt x="55909" y="1290364"/>
                  </a:moveTo>
                  <a:lnTo>
                    <a:pt x="55909" y="1290364"/>
                  </a:lnTo>
                  <a:lnTo>
                    <a:pt x="55122" y="1291331"/>
                  </a:lnTo>
                </a:path>
                <a:path w="1360170" h="1569085">
                  <a:moveTo>
                    <a:pt x="55122" y="1290939"/>
                  </a:moveTo>
                  <a:lnTo>
                    <a:pt x="55122" y="1290939"/>
                  </a:lnTo>
                  <a:lnTo>
                    <a:pt x="55122" y="1291331"/>
                  </a:lnTo>
                </a:path>
                <a:path w="1360170" h="1569085">
                  <a:moveTo>
                    <a:pt x="55713" y="1290756"/>
                  </a:moveTo>
                  <a:lnTo>
                    <a:pt x="55713" y="1290756"/>
                  </a:lnTo>
                  <a:lnTo>
                    <a:pt x="55122" y="1290939"/>
                  </a:lnTo>
                </a:path>
                <a:path w="1360170" h="1569085">
                  <a:moveTo>
                    <a:pt x="56893" y="1290364"/>
                  </a:moveTo>
                  <a:lnTo>
                    <a:pt x="56893" y="1290364"/>
                  </a:lnTo>
                  <a:lnTo>
                    <a:pt x="55909" y="1290756"/>
                  </a:lnTo>
                </a:path>
                <a:path w="1360170" h="1569085">
                  <a:moveTo>
                    <a:pt x="65160" y="1277216"/>
                  </a:moveTo>
                  <a:lnTo>
                    <a:pt x="65160" y="1277608"/>
                  </a:lnTo>
                  <a:lnTo>
                    <a:pt x="64766" y="1277608"/>
                  </a:lnTo>
                  <a:lnTo>
                    <a:pt x="64766" y="1277818"/>
                  </a:lnTo>
                  <a:lnTo>
                    <a:pt x="65160" y="1277818"/>
                  </a:lnTo>
                  <a:lnTo>
                    <a:pt x="65160" y="1278393"/>
                  </a:lnTo>
                </a:path>
                <a:path w="1360170" h="1569085">
                  <a:moveTo>
                    <a:pt x="65357" y="1276641"/>
                  </a:moveTo>
                  <a:lnTo>
                    <a:pt x="66734" y="1277608"/>
                  </a:lnTo>
                  <a:lnTo>
                    <a:pt x="68312" y="1278210"/>
                  </a:lnTo>
                  <a:lnTo>
                    <a:pt x="69492" y="1278210"/>
                  </a:lnTo>
                </a:path>
                <a:path w="1360170" h="1569085">
                  <a:moveTo>
                    <a:pt x="66341" y="1279177"/>
                  </a:moveTo>
                  <a:lnTo>
                    <a:pt x="65750" y="1278393"/>
                  </a:lnTo>
                  <a:lnTo>
                    <a:pt x="65750" y="1278210"/>
                  </a:lnTo>
                  <a:lnTo>
                    <a:pt x="65160" y="1277608"/>
                  </a:lnTo>
                  <a:lnTo>
                    <a:pt x="65160" y="1277216"/>
                  </a:lnTo>
                </a:path>
                <a:path w="1360170" h="1569085">
                  <a:moveTo>
                    <a:pt x="66931" y="1276040"/>
                  </a:moveTo>
                  <a:lnTo>
                    <a:pt x="66341" y="1276249"/>
                  </a:lnTo>
                  <a:lnTo>
                    <a:pt x="66144" y="1276249"/>
                  </a:lnTo>
                  <a:lnTo>
                    <a:pt x="65750" y="1276641"/>
                  </a:lnTo>
                  <a:lnTo>
                    <a:pt x="65357" y="1276641"/>
                  </a:lnTo>
                </a:path>
                <a:path w="1360170" h="1569085">
                  <a:moveTo>
                    <a:pt x="82092" y="1304295"/>
                  </a:moveTo>
                  <a:lnTo>
                    <a:pt x="83666" y="1305471"/>
                  </a:lnTo>
                  <a:lnTo>
                    <a:pt x="85044" y="1306647"/>
                  </a:lnTo>
                  <a:lnTo>
                    <a:pt x="86225" y="1307614"/>
                  </a:lnTo>
                  <a:lnTo>
                    <a:pt x="86815" y="1306647"/>
                  </a:lnTo>
                  <a:lnTo>
                    <a:pt x="86815" y="1306438"/>
                  </a:lnTo>
                </a:path>
                <a:path w="1360170" h="1569085">
                  <a:moveTo>
                    <a:pt x="69296" y="1275256"/>
                  </a:moveTo>
                  <a:lnTo>
                    <a:pt x="68902" y="1275256"/>
                  </a:lnTo>
                  <a:lnTo>
                    <a:pt x="67718" y="1276040"/>
                  </a:lnTo>
                  <a:lnTo>
                    <a:pt x="66931" y="1276040"/>
                  </a:lnTo>
                </a:path>
                <a:path w="1360170" h="1569085">
                  <a:moveTo>
                    <a:pt x="69296" y="1275256"/>
                  </a:moveTo>
                  <a:lnTo>
                    <a:pt x="69296" y="1275256"/>
                  </a:lnTo>
                  <a:lnTo>
                    <a:pt x="62208" y="1262135"/>
                  </a:lnTo>
                </a:path>
                <a:path w="1360170" h="1569085">
                  <a:moveTo>
                    <a:pt x="70870" y="1275073"/>
                  </a:moveTo>
                  <a:lnTo>
                    <a:pt x="70870" y="1275073"/>
                  </a:lnTo>
                  <a:lnTo>
                    <a:pt x="69296" y="1275256"/>
                  </a:lnTo>
                </a:path>
                <a:path w="1360170" h="1569085">
                  <a:moveTo>
                    <a:pt x="69492" y="1278210"/>
                  </a:moveTo>
                  <a:lnTo>
                    <a:pt x="69886" y="1276641"/>
                  </a:lnTo>
                  <a:lnTo>
                    <a:pt x="69296" y="1275256"/>
                  </a:lnTo>
                </a:path>
                <a:path w="1360170" h="1569085">
                  <a:moveTo>
                    <a:pt x="69492" y="1278210"/>
                  </a:moveTo>
                  <a:lnTo>
                    <a:pt x="69492" y="1278210"/>
                  </a:lnTo>
                  <a:lnTo>
                    <a:pt x="70870" y="1277818"/>
                  </a:lnTo>
                </a:path>
                <a:path w="1360170" h="1569085">
                  <a:moveTo>
                    <a:pt x="69886" y="1279177"/>
                  </a:moveTo>
                  <a:lnTo>
                    <a:pt x="68508" y="1279778"/>
                  </a:lnTo>
                  <a:lnTo>
                    <a:pt x="69492" y="1278210"/>
                  </a:lnTo>
                </a:path>
                <a:path w="1360170" h="1569085">
                  <a:moveTo>
                    <a:pt x="68312" y="1279961"/>
                  </a:moveTo>
                  <a:lnTo>
                    <a:pt x="68312" y="1279961"/>
                  </a:lnTo>
                  <a:lnTo>
                    <a:pt x="68508" y="1279778"/>
                  </a:lnTo>
                </a:path>
                <a:path w="1360170" h="1569085">
                  <a:moveTo>
                    <a:pt x="65357" y="1279778"/>
                  </a:moveTo>
                  <a:lnTo>
                    <a:pt x="67325" y="1282313"/>
                  </a:lnTo>
                  <a:lnTo>
                    <a:pt x="68508" y="1283881"/>
                  </a:lnTo>
                  <a:lnTo>
                    <a:pt x="73232" y="1289762"/>
                  </a:lnTo>
                  <a:lnTo>
                    <a:pt x="77956" y="1294859"/>
                  </a:lnTo>
                  <a:lnTo>
                    <a:pt x="83666" y="1299773"/>
                  </a:lnTo>
                  <a:lnTo>
                    <a:pt x="84060" y="1300165"/>
                  </a:lnTo>
                  <a:lnTo>
                    <a:pt x="84650" y="1299564"/>
                  </a:lnTo>
                </a:path>
                <a:path w="1360170" h="1569085">
                  <a:moveTo>
                    <a:pt x="67915" y="1281921"/>
                  </a:moveTo>
                  <a:lnTo>
                    <a:pt x="69296" y="1283097"/>
                  </a:lnTo>
                  <a:lnTo>
                    <a:pt x="72445" y="1288011"/>
                  </a:lnTo>
                  <a:lnTo>
                    <a:pt x="79924" y="1295460"/>
                  </a:lnTo>
                  <a:lnTo>
                    <a:pt x="84257" y="1299564"/>
                  </a:lnTo>
                  <a:lnTo>
                    <a:pt x="84650" y="1299564"/>
                  </a:lnTo>
                </a:path>
                <a:path w="1360170" h="1569085">
                  <a:moveTo>
                    <a:pt x="85634" y="1298597"/>
                  </a:moveTo>
                  <a:lnTo>
                    <a:pt x="85634" y="1298597"/>
                  </a:lnTo>
                  <a:lnTo>
                    <a:pt x="84650" y="1299564"/>
                  </a:lnTo>
                </a:path>
                <a:path w="1360170" h="1569085">
                  <a:moveTo>
                    <a:pt x="74019" y="1310176"/>
                  </a:moveTo>
                  <a:lnTo>
                    <a:pt x="73626" y="1310568"/>
                  </a:lnTo>
                  <a:lnTo>
                    <a:pt x="73232" y="1310568"/>
                  </a:lnTo>
                </a:path>
                <a:path w="1360170" h="1569085">
                  <a:moveTo>
                    <a:pt x="57878" y="1290756"/>
                  </a:moveTo>
                  <a:lnTo>
                    <a:pt x="58862" y="1292324"/>
                  </a:lnTo>
                  <a:lnTo>
                    <a:pt x="62404" y="1298597"/>
                  </a:lnTo>
                  <a:lnTo>
                    <a:pt x="68312" y="1304086"/>
                  </a:lnTo>
                  <a:lnTo>
                    <a:pt x="73035" y="1309575"/>
                  </a:lnTo>
                  <a:lnTo>
                    <a:pt x="74019" y="1310176"/>
                  </a:lnTo>
                  <a:lnTo>
                    <a:pt x="74019" y="1310568"/>
                  </a:lnTo>
                  <a:lnTo>
                    <a:pt x="74019" y="1310176"/>
                  </a:lnTo>
                </a:path>
                <a:path w="1360170" h="1569085">
                  <a:moveTo>
                    <a:pt x="57878" y="1290756"/>
                  </a:moveTo>
                  <a:lnTo>
                    <a:pt x="58862" y="1292324"/>
                  </a:lnTo>
                  <a:lnTo>
                    <a:pt x="62798" y="1297996"/>
                  </a:lnTo>
                  <a:lnTo>
                    <a:pt x="67915" y="1304478"/>
                  </a:lnTo>
                  <a:lnTo>
                    <a:pt x="73035" y="1309183"/>
                  </a:lnTo>
                  <a:lnTo>
                    <a:pt x="74019" y="1310176"/>
                  </a:lnTo>
                </a:path>
                <a:path w="1360170" h="1569085">
                  <a:moveTo>
                    <a:pt x="60633" y="1287802"/>
                  </a:moveTo>
                  <a:lnTo>
                    <a:pt x="60633" y="1287802"/>
                  </a:lnTo>
                  <a:lnTo>
                    <a:pt x="60633" y="1288194"/>
                  </a:lnTo>
                </a:path>
                <a:path w="1360170" h="1569085">
                  <a:moveTo>
                    <a:pt x="60633" y="1288586"/>
                  </a:moveTo>
                  <a:lnTo>
                    <a:pt x="58271" y="1290364"/>
                  </a:lnTo>
                  <a:lnTo>
                    <a:pt x="57878" y="1290756"/>
                  </a:lnTo>
                </a:path>
                <a:path w="1360170" h="1569085">
                  <a:moveTo>
                    <a:pt x="60633" y="1287802"/>
                  </a:moveTo>
                  <a:lnTo>
                    <a:pt x="62011" y="1289370"/>
                  </a:lnTo>
                  <a:lnTo>
                    <a:pt x="66593" y="1295277"/>
                  </a:lnTo>
                  <a:lnTo>
                    <a:pt x="71509" y="1300727"/>
                  </a:lnTo>
                  <a:lnTo>
                    <a:pt x="76794" y="1305844"/>
                  </a:lnTo>
                  <a:lnTo>
                    <a:pt x="82485" y="1310751"/>
                  </a:lnTo>
                  <a:lnTo>
                    <a:pt x="83076" y="1311352"/>
                  </a:lnTo>
                  <a:lnTo>
                    <a:pt x="83076" y="1311143"/>
                  </a:lnTo>
                </a:path>
                <a:path w="1360170" h="1569085">
                  <a:moveTo>
                    <a:pt x="61027" y="1287802"/>
                  </a:moveTo>
                  <a:lnTo>
                    <a:pt x="62011" y="1289187"/>
                  </a:lnTo>
                  <a:lnTo>
                    <a:pt x="66566" y="1295170"/>
                  </a:lnTo>
                  <a:lnTo>
                    <a:pt x="71435" y="1300626"/>
                  </a:lnTo>
                  <a:lnTo>
                    <a:pt x="76711" y="1305753"/>
                  </a:lnTo>
                  <a:lnTo>
                    <a:pt x="82485" y="1310751"/>
                  </a:lnTo>
                  <a:lnTo>
                    <a:pt x="83076" y="1311143"/>
                  </a:lnTo>
                </a:path>
                <a:path w="1360170" h="1569085">
                  <a:moveTo>
                    <a:pt x="64176" y="1284666"/>
                  </a:moveTo>
                  <a:lnTo>
                    <a:pt x="64176" y="1284666"/>
                  </a:lnTo>
                  <a:lnTo>
                    <a:pt x="63782" y="1285450"/>
                  </a:lnTo>
                </a:path>
                <a:path w="1360170" h="1569085">
                  <a:moveTo>
                    <a:pt x="63782" y="1285659"/>
                  </a:moveTo>
                  <a:lnTo>
                    <a:pt x="61420" y="1287619"/>
                  </a:lnTo>
                  <a:lnTo>
                    <a:pt x="61027" y="1287802"/>
                  </a:lnTo>
                </a:path>
                <a:path w="1360170" h="1569085">
                  <a:moveTo>
                    <a:pt x="64176" y="1284666"/>
                  </a:moveTo>
                  <a:lnTo>
                    <a:pt x="65160" y="1286234"/>
                  </a:lnTo>
                  <a:lnTo>
                    <a:pt x="69689" y="1292115"/>
                  </a:lnTo>
                  <a:lnTo>
                    <a:pt x="74610" y="1297604"/>
                  </a:lnTo>
                  <a:lnTo>
                    <a:pt x="80318" y="1302335"/>
                  </a:lnTo>
                  <a:lnTo>
                    <a:pt x="81107" y="1303302"/>
                  </a:lnTo>
                </a:path>
                <a:path w="1360170" h="1569085">
                  <a:moveTo>
                    <a:pt x="81501" y="1303302"/>
                  </a:moveTo>
                  <a:lnTo>
                    <a:pt x="81501" y="1303302"/>
                  </a:lnTo>
                  <a:lnTo>
                    <a:pt x="81107" y="1303302"/>
                  </a:lnTo>
                </a:path>
                <a:path w="1360170" h="1569085">
                  <a:moveTo>
                    <a:pt x="81501" y="1303302"/>
                  </a:moveTo>
                  <a:lnTo>
                    <a:pt x="81501" y="1303302"/>
                  </a:lnTo>
                  <a:lnTo>
                    <a:pt x="81107" y="1303302"/>
                  </a:lnTo>
                </a:path>
                <a:path w="1360170" h="1569085">
                  <a:moveTo>
                    <a:pt x="64176" y="1284666"/>
                  </a:moveTo>
                  <a:lnTo>
                    <a:pt x="65160" y="1286234"/>
                  </a:lnTo>
                  <a:lnTo>
                    <a:pt x="70477" y="1292716"/>
                  </a:lnTo>
                  <a:lnTo>
                    <a:pt x="74019" y="1296820"/>
                  </a:lnTo>
                  <a:lnTo>
                    <a:pt x="80514" y="1302335"/>
                  </a:lnTo>
                  <a:lnTo>
                    <a:pt x="81107" y="1303302"/>
                  </a:lnTo>
                </a:path>
                <a:path w="1360170" h="1569085">
                  <a:moveTo>
                    <a:pt x="84060" y="1300165"/>
                  </a:moveTo>
                  <a:lnTo>
                    <a:pt x="82092" y="1302335"/>
                  </a:lnTo>
                  <a:lnTo>
                    <a:pt x="81107" y="1303302"/>
                  </a:lnTo>
                </a:path>
                <a:path w="1360170" h="1569085">
                  <a:moveTo>
                    <a:pt x="65160" y="1308216"/>
                  </a:moveTo>
                  <a:lnTo>
                    <a:pt x="64766" y="1308216"/>
                  </a:lnTo>
                  <a:lnTo>
                    <a:pt x="64766" y="1308608"/>
                  </a:lnTo>
                  <a:lnTo>
                    <a:pt x="64569" y="1308608"/>
                  </a:lnTo>
                </a:path>
                <a:path w="1360170" h="1569085">
                  <a:moveTo>
                    <a:pt x="54332" y="1293892"/>
                  </a:moveTo>
                  <a:lnTo>
                    <a:pt x="55319" y="1295460"/>
                  </a:lnTo>
                  <a:lnTo>
                    <a:pt x="58468" y="1300165"/>
                  </a:lnTo>
                  <a:lnTo>
                    <a:pt x="60830" y="1302910"/>
                  </a:lnTo>
                  <a:lnTo>
                    <a:pt x="64176" y="1307432"/>
                  </a:lnTo>
                  <a:lnTo>
                    <a:pt x="65160" y="1308216"/>
                  </a:lnTo>
                </a:path>
                <a:path w="1360170" h="1569085">
                  <a:moveTo>
                    <a:pt x="65357" y="1308216"/>
                  </a:moveTo>
                  <a:lnTo>
                    <a:pt x="65160" y="1308216"/>
                  </a:lnTo>
                </a:path>
                <a:path w="1360170" h="1569085">
                  <a:moveTo>
                    <a:pt x="65160" y="1308608"/>
                  </a:moveTo>
                  <a:lnTo>
                    <a:pt x="65160" y="1308608"/>
                  </a:lnTo>
                  <a:lnTo>
                    <a:pt x="65160" y="1308216"/>
                  </a:lnTo>
                </a:path>
                <a:path w="1360170" h="1569085">
                  <a:moveTo>
                    <a:pt x="54332" y="1293892"/>
                  </a:moveTo>
                  <a:lnTo>
                    <a:pt x="55319" y="1295460"/>
                  </a:lnTo>
                  <a:lnTo>
                    <a:pt x="58271" y="1299564"/>
                  </a:lnTo>
                  <a:lnTo>
                    <a:pt x="61027" y="1303694"/>
                  </a:lnTo>
                  <a:lnTo>
                    <a:pt x="64569" y="1307432"/>
                  </a:lnTo>
                  <a:lnTo>
                    <a:pt x="65160" y="1308216"/>
                  </a:lnTo>
                  <a:lnTo>
                    <a:pt x="65357" y="1308216"/>
                  </a:lnTo>
                  <a:lnTo>
                    <a:pt x="65357" y="1308007"/>
                  </a:lnTo>
                  <a:lnTo>
                    <a:pt x="66144" y="1307614"/>
                  </a:lnTo>
                  <a:lnTo>
                    <a:pt x="67915" y="1305863"/>
                  </a:lnTo>
                  <a:lnTo>
                    <a:pt x="68312" y="1305863"/>
                  </a:lnTo>
                </a:path>
                <a:path w="1360170" h="1569085">
                  <a:moveTo>
                    <a:pt x="63585" y="1299564"/>
                  </a:moveTo>
                  <a:lnTo>
                    <a:pt x="64766" y="1301158"/>
                  </a:lnTo>
                  <a:lnTo>
                    <a:pt x="65750" y="1302727"/>
                  </a:lnTo>
                  <a:lnTo>
                    <a:pt x="66931" y="1303903"/>
                  </a:lnTo>
                  <a:lnTo>
                    <a:pt x="68312" y="1305471"/>
                  </a:lnTo>
                  <a:lnTo>
                    <a:pt x="68312" y="1305863"/>
                  </a:lnTo>
                  <a:lnTo>
                    <a:pt x="68508" y="1305471"/>
                  </a:lnTo>
                </a:path>
                <a:path w="1360170" h="1569085">
                  <a:moveTo>
                    <a:pt x="68508" y="1279778"/>
                  </a:moveTo>
                  <a:lnTo>
                    <a:pt x="67718" y="1279778"/>
                  </a:lnTo>
                  <a:lnTo>
                    <a:pt x="67325" y="1279386"/>
                  </a:lnTo>
                  <a:lnTo>
                    <a:pt x="66931" y="1279386"/>
                  </a:lnTo>
                  <a:lnTo>
                    <a:pt x="66734" y="1279177"/>
                  </a:lnTo>
                  <a:lnTo>
                    <a:pt x="66341" y="1279177"/>
                  </a:lnTo>
                </a:path>
                <a:path w="1360170" h="1569085">
                  <a:moveTo>
                    <a:pt x="86815" y="1311744"/>
                  </a:moveTo>
                  <a:lnTo>
                    <a:pt x="86815" y="1311744"/>
                  </a:lnTo>
                  <a:lnTo>
                    <a:pt x="87209" y="1311352"/>
                  </a:lnTo>
                </a:path>
                <a:path w="1360170" h="1569085">
                  <a:moveTo>
                    <a:pt x="68312" y="1297996"/>
                  </a:moveTo>
                  <a:lnTo>
                    <a:pt x="69492" y="1299564"/>
                  </a:lnTo>
                  <a:lnTo>
                    <a:pt x="71461" y="1301734"/>
                  </a:lnTo>
                  <a:lnTo>
                    <a:pt x="73429" y="1304086"/>
                  </a:lnTo>
                  <a:lnTo>
                    <a:pt x="75594" y="1306046"/>
                  </a:lnTo>
                  <a:lnTo>
                    <a:pt x="76775" y="1307432"/>
                  </a:lnTo>
                  <a:lnTo>
                    <a:pt x="77168" y="1307039"/>
                  </a:lnTo>
                </a:path>
                <a:path w="1360170" h="1569085">
                  <a:moveTo>
                    <a:pt x="78349" y="1309183"/>
                  </a:moveTo>
                  <a:lnTo>
                    <a:pt x="78349" y="1308216"/>
                  </a:lnTo>
                  <a:lnTo>
                    <a:pt x="77956" y="1308007"/>
                  </a:lnTo>
                  <a:lnTo>
                    <a:pt x="77956" y="1307614"/>
                  </a:lnTo>
                </a:path>
                <a:path w="1360170" h="1569085">
                  <a:moveTo>
                    <a:pt x="77956" y="1310751"/>
                  </a:moveTo>
                  <a:lnTo>
                    <a:pt x="77956" y="1310568"/>
                  </a:lnTo>
                  <a:lnTo>
                    <a:pt x="78349" y="1310568"/>
                  </a:lnTo>
                  <a:lnTo>
                    <a:pt x="78349" y="1309183"/>
                  </a:lnTo>
                </a:path>
                <a:path w="1360170" h="1569085">
                  <a:moveTo>
                    <a:pt x="77956" y="1310751"/>
                  </a:moveTo>
                  <a:close/>
                </a:path>
                <a:path w="1360170" h="1569085">
                  <a:moveTo>
                    <a:pt x="71658" y="1295068"/>
                  </a:moveTo>
                  <a:lnTo>
                    <a:pt x="73035" y="1296428"/>
                  </a:lnTo>
                  <a:lnTo>
                    <a:pt x="76184" y="1299564"/>
                  </a:lnTo>
                  <a:lnTo>
                    <a:pt x="81501" y="1305262"/>
                  </a:lnTo>
                  <a:lnTo>
                    <a:pt x="85241" y="1307614"/>
                  </a:lnTo>
                  <a:lnTo>
                    <a:pt x="85634" y="1308007"/>
                  </a:lnTo>
                  <a:lnTo>
                    <a:pt x="86225" y="1307614"/>
                  </a:lnTo>
                </a:path>
                <a:path w="1360170" h="1569085">
                  <a:moveTo>
                    <a:pt x="87209" y="1309784"/>
                  </a:moveTo>
                  <a:lnTo>
                    <a:pt x="87209" y="1309183"/>
                  </a:lnTo>
                  <a:lnTo>
                    <a:pt x="86815" y="1309000"/>
                  </a:lnTo>
                  <a:lnTo>
                    <a:pt x="86815" y="1308608"/>
                  </a:lnTo>
                  <a:lnTo>
                    <a:pt x="86618" y="1308216"/>
                  </a:lnTo>
                  <a:lnTo>
                    <a:pt x="86618" y="1308007"/>
                  </a:lnTo>
                  <a:lnTo>
                    <a:pt x="86225" y="1307614"/>
                  </a:lnTo>
                </a:path>
                <a:path w="1360170" h="1569085">
                  <a:moveTo>
                    <a:pt x="86815" y="1311744"/>
                  </a:moveTo>
                  <a:lnTo>
                    <a:pt x="87209" y="1311744"/>
                  </a:lnTo>
                  <a:lnTo>
                    <a:pt x="87209" y="1311143"/>
                  </a:lnTo>
                  <a:lnTo>
                    <a:pt x="87406" y="1310751"/>
                  </a:lnTo>
                  <a:lnTo>
                    <a:pt x="87406" y="1310176"/>
                  </a:lnTo>
                  <a:lnTo>
                    <a:pt x="87209" y="1309784"/>
                  </a:lnTo>
                </a:path>
                <a:path w="1360170" h="1569085">
                  <a:moveTo>
                    <a:pt x="85634" y="1303302"/>
                  </a:moveTo>
                  <a:lnTo>
                    <a:pt x="85831" y="1303302"/>
                  </a:lnTo>
                  <a:lnTo>
                    <a:pt x="85831" y="1302910"/>
                  </a:lnTo>
                  <a:lnTo>
                    <a:pt x="86028" y="1301341"/>
                  </a:lnTo>
                  <a:lnTo>
                    <a:pt x="85831" y="1302518"/>
                  </a:lnTo>
                  <a:lnTo>
                    <a:pt x="85241" y="1300766"/>
                  </a:lnTo>
                  <a:lnTo>
                    <a:pt x="85241" y="1300374"/>
                  </a:lnTo>
                  <a:lnTo>
                    <a:pt x="85044" y="1300374"/>
                  </a:lnTo>
                  <a:lnTo>
                    <a:pt x="85044" y="1299773"/>
                  </a:lnTo>
                  <a:lnTo>
                    <a:pt x="84650" y="1299564"/>
                  </a:lnTo>
                </a:path>
                <a:path w="1360170" h="1569085">
                  <a:moveTo>
                    <a:pt x="84060" y="1300165"/>
                  </a:moveTo>
                  <a:lnTo>
                    <a:pt x="84650" y="1300766"/>
                  </a:lnTo>
                  <a:lnTo>
                    <a:pt x="84650" y="1301158"/>
                  </a:lnTo>
                  <a:lnTo>
                    <a:pt x="85044" y="1301341"/>
                  </a:lnTo>
                  <a:lnTo>
                    <a:pt x="85044" y="1301943"/>
                  </a:lnTo>
                  <a:lnTo>
                    <a:pt x="85241" y="1302335"/>
                  </a:lnTo>
                  <a:lnTo>
                    <a:pt x="85241" y="1303511"/>
                  </a:lnTo>
                  <a:lnTo>
                    <a:pt x="85044" y="1303511"/>
                  </a:lnTo>
                  <a:lnTo>
                    <a:pt x="85044" y="1303903"/>
                  </a:lnTo>
                  <a:lnTo>
                    <a:pt x="85634" y="1303302"/>
                  </a:lnTo>
                </a:path>
                <a:path w="1360170" h="1569085">
                  <a:moveTo>
                    <a:pt x="86225" y="1302910"/>
                  </a:moveTo>
                  <a:lnTo>
                    <a:pt x="86225" y="1302910"/>
                  </a:lnTo>
                  <a:lnTo>
                    <a:pt x="86618" y="1302727"/>
                  </a:lnTo>
                </a:path>
                <a:path w="1360170" h="1569085">
                  <a:moveTo>
                    <a:pt x="85634" y="1303302"/>
                  </a:moveTo>
                  <a:lnTo>
                    <a:pt x="85634" y="1303302"/>
                  </a:lnTo>
                  <a:lnTo>
                    <a:pt x="86225" y="1302910"/>
                  </a:lnTo>
                </a:path>
                <a:path w="1360170" h="1569085">
                  <a:moveTo>
                    <a:pt x="86618" y="1302727"/>
                  </a:moveTo>
                  <a:lnTo>
                    <a:pt x="86618" y="1302727"/>
                  </a:lnTo>
                  <a:lnTo>
                    <a:pt x="86618" y="1302335"/>
                  </a:lnTo>
                </a:path>
                <a:path w="1360170" h="1569085">
                  <a:moveTo>
                    <a:pt x="77956" y="1310751"/>
                  </a:moveTo>
                  <a:lnTo>
                    <a:pt x="77168" y="1311143"/>
                  </a:lnTo>
                </a:path>
                <a:path w="1360170" h="1569085">
                  <a:moveTo>
                    <a:pt x="76381" y="1311352"/>
                  </a:moveTo>
                  <a:lnTo>
                    <a:pt x="76775" y="1311352"/>
                  </a:lnTo>
                  <a:lnTo>
                    <a:pt x="77168" y="1311143"/>
                  </a:lnTo>
                </a:path>
                <a:path w="1360170" h="1569085">
                  <a:moveTo>
                    <a:pt x="75594" y="1311352"/>
                  </a:moveTo>
                  <a:lnTo>
                    <a:pt x="75594" y="1311352"/>
                  </a:lnTo>
                  <a:lnTo>
                    <a:pt x="76381" y="1311352"/>
                  </a:lnTo>
                </a:path>
                <a:path w="1360170" h="1569085">
                  <a:moveTo>
                    <a:pt x="74019" y="1310568"/>
                  </a:moveTo>
                  <a:lnTo>
                    <a:pt x="74216" y="1310568"/>
                  </a:lnTo>
                  <a:lnTo>
                    <a:pt x="74807" y="1311143"/>
                  </a:lnTo>
                  <a:lnTo>
                    <a:pt x="75200" y="1311143"/>
                  </a:lnTo>
                  <a:lnTo>
                    <a:pt x="75594" y="1311352"/>
                  </a:lnTo>
                </a:path>
                <a:path w="1360170" h="1569085">
                  <a:moveTo>
                    <a:pt x="77759" y="1309575"/>
                  </a:moveTo>
                  <a:lnTo>
                    <a:pt x="77759" y="1310751"/>
                  </a:lnTo>
                  <a:lnTo>
                    <a:pt x="77365" y="1310751"/>
                  </a:lnTo>
                  <a:lnTo>
                    <a:pt x="77365" y="1311143"/>
                  </a:lnTo>
                  <a:lnTo>
                    <a:pt x="77168" y="1311143"/>
                  </a:lnTo>
                </a:path>
                <a:path w="1360170" h="1569085">
                  <a:moveTo>
                    <a:pt x="76775" y="1307432"/>
                  </a:moveTo>
                  <a:lnTo>
                    <a:pt x="77168" y="1307614"/>
                  </a:lnTo>
                  <a:lnTo>
                    <a:pt x="77168" y="1308007"/>
                  </a:lnTo>
                  <a:lnTo>
                    <a:pt x="77365" y="1308216"/>
                  </a:lnTo>
                  <a:lnTo>
                    <a:pt x="77365" y="1308608"/>
                  </a:lnTo>
                  <a:lnTo>
                    <a:pt x="77759" y="1309000"/>
                  </a:lnTo>
                  <a:lnTo>
                    <a:pt x="77759" y="1309575"/>
                  </a:lnTo>
                </a:path>
                <a:path w="1360170" h="1569085">
                  <a:moveTo>
                    <a:pt x="76775" y="1307432"/>
                  </a:moveTo>
                  <a:lnTo>
                    <a:pt x="76381" y="1307432"/>
                  </a:lnTo>
                  <a:lnTo>
                    <a:pt x="75397" y="1308791"/>
                  </a:lnTo>
                  <a:lnTo>
                    <a:pt x="75594" y="1308608"/>
                  </a:lnTo>
                  <a:lnTo>
                    <a:pt x="74216" y="1309784"/>
                  </a:lnTo>
                  <a:lnTo>
                    <a:pt x="74019" y="1309784"/>
                  </a:lnTo>
                  <a:lnTo>
                    <a:pt x="74019" y="1310176"/>
                  </a:lnTo>
                </a:path>
                <a:path w="1360170" h="1569085">
                  <a:moveTo>
                    <a:pt x="82485" y="1311744"/>
                  </a:moveTo>
                  <a:lnTo>
                    <a:pt x="82485" y="1311744"/>
                  </a:lnTo>
                  <a:lnTo>
                    <a:pt x="83076" y="1311352"/>
                  </a:lnTo>
                </a:path>
                <a:path w="1360170" h="1569085">
                  <a:moveTo>
                    <a:pt x="85241" y="1312319"/>
                  </a:moveTo>
                  <a:lnTo>
                    <a:pt x="85831" y="1312319"/>
                  </a:lnTo>
                  <a:lnTo>
                    <a:pt x="86225" y="1312136"/>
                  </a:lnTo>
                </a:path>
                <a:path w="1360170" h="1569085">
                  <a:moveTo>
                    <a:pt x="84257" y="1312319"/>
                  </a:moveTo>
                  <a:lnTo>
                    <a:pt x="84257" y="1312319"/>
                  </a:lnTo>
                  <a:lnTo>
                    <a:pt x="85241" y="1312319"/>
                  </a:lnTo>
                </a:path>
                <a:path w="1360170" h="1569085">
                  <a:moveTo>
                    <a:pt x="83076" y="1311352"/>
                  </a:moveTo>
                  <a:lnTo>
                    <a:pt x="83469" y="1311744"/>
                  </a:lnTo>
                  <a:lnTo>
                    <a:pt x="83666" y="1311744"/>
                  </a:lnTo>
                  <a:lnTo>
                    <a:pt x="83666" y="1312136"/>
                  </a:lnTo>
                  <a:lnTo>
                    <a:pt x="84060" y="1312136"/>
                  </a:lnTo>
                  <a:lnTo>
                    <a:pt x="84257" y="1312319"/>
                  </a:lnTo>
                </a:path>
                <a:path w="1360170" h="1569085">
                  <a:moveTo>
                    <a:pt x="83076" y="1311143"/>
                  </a:moveTo>
                  <a:lnTo>
                    <a:pt x="83666" y="1310176"/>
                  </a:lnTo>
                  <a:lnTo>
                    <a:pt x="85044" y="1309000"/>
                  </a:lnTo>
                  <a:lnTo>
                    <a:pt x="85634" y="1308007"/>
                  </a:lnTo>
                </a:path>
                <a:path w="1360170" h="1569085">
                  <a:moveTo>
                    <a:pt x="86618" y="1310568"/>
                  </a:moveTo>
                  <a:lnTo>
                    <a:pt x="86618" y="1312136"/>
                  </a:lnTo>
                  <a:lnTo>
                    <a:pt x="86225" y="1312136"/>
                  </a:lnTo>
                </a:path>
                <a:path w="1360170" h="1569085">
                  <a:moveTo>
                    <a:pt x="85634" y="1308007"/>
                  </a:moveTo>
                  <a:lnTo>
                    <a:pt x="85831" y="1308216"/>
                  </a:lnTo>
                  <a:lnTo>
                    <a:pt x="85831" y="1308608"/>
                  </a:lnTo>
                  <a:lnTo>
                    <a:pt x="86225" y="1309000"/>
                  </a:lnTo>
                  <a:lnTo>
                    <a:pt x="86225" y="1309183"/>
                  </a:lnTo>
                  <a:lnTo>
                    <a:pt x="86618" y="1309575"/>
                  </a:lnTo>
                  <a:lnTo>
                    <a:pt x="86618" y="1310568"/>
                  </a:lnTo>
                </a:path>
                <a:path w="1360170" h="1569085">
                  <a:moveTo>
                    <a:pt x="81107" y="1303302"/>
                  </a:moveTo>
                  <a:lnTo>
                    <a:pt x="81107" y="1303302"/>
                  </a:lnTo>
                  <a:lnTo>
                    <a:pt x="80908" y="1303511"/>
                  </a:lnTo>
                </a:path>
                <a:path w="1360170" h="1569085">
                  <a:moveTo>
                    <a:pt x="84060" y="1304295"/>
                  </a:moveTo>
                  <a:lnTo>
                    <a:pt x="84060" y="1304295"/>
                  </a:lnTo>
                  <a:lnTo>
                    <a:pt x="85044" y="1303903"/>
                  </a:lnTo>
                </a:path>
                <a:path w="1360170" h="1569085">
                  <a:moveTo>
                    <a:pt x="83076" y="1304295"/>
                  </a:moveTo>
                  <a:lnTo>
                    <a:pt x="83076" y="1304295"/>
                  </a:lnTo>
                  <a:lnTo>
                    <a:pt x="84060" y="1304295"/>
                  </a:lnTo>
                </a:path>
                <a:path w="1360170" h="1569085">
                  <a:moveTo>
                    <a:pt x="81501" y="1303302"/>
                  </a:moveTo>
                  <a:lnTo>
                    <a:pt x="81501" y="1303511"/>
                  </a:lnTo>
                  <a:lnTo>
                    <a:pt x="82092" y="1303511"/>
                  </a:lnTo>
                  <a:lnTo>
                    <a:pt x="82092" y="1303903"/>
                  </a:lnTo>
                  <a:lnTo>
                    <a:pt x="82682" y="1303903"/>
                  </a:lnTo>
                  <a:lnTo>
                    <a:pt x="83076" y="1304295"/>
                  </a:lnTo>
                </a:path>
                <a:path w="1360170" h="1569085">
                  <a:moveTo>
                    <a:pt x="67915" y="1309575"/>
                  </a:moveTo>
                  <a:lnTo>
                    <a:pt x="67915" y="1309575"/>
                  </a:lnTo>
                  <a:lnTo>
                    <a:pt x="68902" y="1309183"/>
                  </a:lnTo>
                </a:path>
                <a:path w="1360170" h="1569085">
                  <a:moveTo>
                    <a:pt x="66931" y="1309575"/>
                  </a:moveTo>
                  <a:lnTo>
                    <a:pt x="66931" y="1309575"/>
                  </a:lnTo>
                  <a:lnTo>
                    <a:pt x="67915" y="1309575"/>
                  </a:lnTo>
                </a:path>
                <a:path w="1360170" h="1569085">
                  <a:moveTo>
                    <a:pt x="66144" y="1309000"/>
                  </a:moveTo>
                  <a:lnTo>
                    <a:pt x="66144" y="1309000"/>
                  </a:lnTo>
                  <a:lnTo>
                    <a:pt x="66931" y="1309575"/>
                  </a:lnTo>
                </a:path>
                <a:path w="1360170" h="1569085">
                  <a:moveTo>
                    <a:pt x="65160" y="1308608"/>
                  </a:moveTo>
                  <a:lnTo>
                    <a:pt x="65357" y="1308608"/>
                  </a:lnTo>
                  <a:lnTo>
                    <a:pt x="65750" y="1309000"/>
                  </a:lnTo>
                  <a:lnTo>
                    <a:pt x="66144" y="1309000"/>
                  </a:lnTo>
                </a:path>
                <a:path w="1360170" h="1569085">
                  <a:moveTo>
                    <a:pt x="68312" y="1305863"/>
                  </a:moveTo>
                  <a:lnTo>
                    <a:pt x="68508" y="1305863"/>
                  </a:lnTo>
                  <a:lnTo>
                    <a:pt x="68508" y="1306046"/>
                  </a:lnTo>
                  <a:lnTo>
                    <a:pt x="68902" y="1306438"/>
                  </a:lnTo>
                  <a:lnTo>
                    <a:pt x="68902" y="1307432"/>
                  </a:lnTo>
                  <a:lnTo>
                    <a:pt x="69296" y="1307614"/>
                  </a:lnTo>
                  <a:lnTo>
                    <a:pt x="69296" y="1308608"/>
                  </a:lnTo>
                  <a:lnTo>
                    <a:pt x="68902" y="1309000"/>
                  </a:lnTo>
                  <a:lnTo>
                    <a:pt x="68902" y="1309183"/>
                  </a:lnTo>
                </a:path>
                <a:path w="1360170" h="1569085">
                  <a:moveTo>
                    <a:pt x="69492" y="1309000"/>
                  </a:moveTo>
                  <a:lnTo>
                    <a:pt x="69492" y="1308608"/>
                  </a:lnTo>
                  <a:lnTo>
                    <a:pt x="69886" y="1308216"/>
                  </a:lnTo>
                  <a:lnTo>
                    <a:pt x="69886" y="1307432"/>
                  </a:lnTo>
                  <a:lnTo>
                    <a:pt x="69492" y="1307039"/>
                  </a:lnTo>
                  <a:lnTo>
                    <a:pt x="69492" y="1306647"/>
                  </a:lnTo>
                </a:path>
                <a:path w="1360170" h="1569085">
                  <a:moveTo>
                    <a:pt x="68902" y="1309183"/>
                  </a:moveTo>
                  <a:lnTo>
                    <a:pt x="68902" y="1309183"/>
                  </a:lnTo>
                  <a:lnTo>
                    <a:pt x="69492" y="1309000"/>
                  </a:lnTo>
                </a:path>
                <a:path w="1360170" h="1569085">
                  <a:moveTo>
                    <a:pt x="86815" y="1311744"/>
                  </a:moveTo>
                  <a:lnTo>
                    <a:pt x="86815" y="1311744"/>
                  </a:lnTo>
                  <a:lnTo>
                    <a:pt x="86225" y="1312136"/>
                  </a:lnTo>
                </a:path>
                <a:path w="1360170" h="1569085">
                  <a:moveTo>
                    <a:pt x="70083" y="1308216"/>
                  </a:moveTo>
                  <a:lnTo>
                    <a:pt x="69886" y="1308608"/>
                  </a:lnTo>
                  <a:lnTo>
                    <a:pt x="69492" y="1308608"/>
                  </a:lnTo>
                </a:path>
                <a:path w="1360170" h="1569085">
                  <a:moveTo>
                    <a:pt x="69492" y="1309000"/>
                  </a:moveTo>
                  <a:close/>
                </a:path>
                <a:path w="1360170" h="1569085">
                  <a:moveTo>
                    <a:pt x="85241" y="1303511"/>
                  </a:moveTo>
                  <a:lnTo>
                    <a:pt x="85241" y="1303511"/>
                  </a:lnTo>
                  <a:lnTo>
                    <a:pt x="85634" y="1303302"/>
                  </a:lnTo>
                </a:path>
                <a:path w="1360170" h="1569085">
                  <a:moveTo>
                    <a:pt x="57287" y="1254294"/>
                  </a:moveTo>
                  <a:lnTo>
                    <a:pt x="57287" y="1254294"/>
                  </a:lnTo>
                  <a:lnTo>
                    <a:pt x="58468" y="1256254"/>
                  </a:lnTo>
                </a:path>
                <a:path w="1360170" h="1569085">
                  <a:moveTo>
                    <a:pt x="64766" y="1261142"/>
                  </a:moveTo>
                  <a:lnTo>
                    <a:pt x="64766" y="1261142"/>
                  </a:lnTo>
                  <a:lnTo>
                    <a:pt x="55713" y="1254085"/>
                  </a:lnTo>
                </a:path>
                <a:path w="1360170" h="1569085">
                  <a:moveTo>
                    <a:pt x="64766" y="1261142"/>
                  </a:moveTo>
                  <a:lnTo>
                    <a:pt x="65160" y="1261534"/>
                  </a:lnTo>
                  <a:lnTo>
                    <a:pt x="65357" y="1261534"/>
                  </a:lnTo>
                  <a:lnTo>
                    <a:pt x="65357" y="1261926"/>
                  </a:lnTo>
                </a:path>
                <a:path w="1360170" h="1569085">
                  <a:moveTo>
                    <a:pt x="72051" y="1274681"/>
                  </a:moveTo>
                  <a:lnTo>
                    <a:pt x="72051" y="1274681"/>
                  </a:lnTo>
                  <a:lnTo>
                    <a:pt x="65357" y="1262135"/>
                  </a:lnTo>
                </a:path>
                <a:path w="1360170" h="1569085">
                  <a:moveTo>
                    <a:pt x="59846" y="1268199"/>
                  </a:moveTo>
                  <a:lnTo>
                    <a:pt x="59846" y="1268199"/>
                  </a:lnTo>
                  <a:lnTo>
                    <a:pt x="55713" y="1265062"/>
                  </a:lnTo>
                </a:path>
                <a:path w="1360170" h="1569085">
                  <a:moveTo>
                    <a:pt x="50002" y="1289370"/>
                  </a:moveTo>
                  <a:lnTo>
                    <a:pt x="50002" y="1289370"/>
                  </a:lnTo>
                  <a:lnTo>
                    <a:pt x="42720" y="1265271"/>
                  </a:lnTo>
                </a:path>
                <a:path w="1360170" h="1569085">
                  <a:moveTo>
                    <a:pt x="68902" y="1280745"/>
                  </a:moveTo>
                  <a:lnTo>
                    <a:pt x="68902" y="1280745"/>
                  </a:lnTo>
                  <a:lnTo>
                    <a:pt x="69296" y="1279778"/>
                  </a:lnTo>
                </a:path>
                <a:path w="1360170" h="1569085">
                  <a:moveTo>
                    <a:pt x="72051" y="1274681"/>
                  </a:moveTo>
                  <a:lnTo>
                    <a:pt x="72445" y="1275073"/>
                  </a:lnTo>
                  <a:lnTo>
                    <a:pt x="72445" y="1276641"/>
                  </a:lnTo>
                  <a:lnTo>
                    <a:pt x="72051" y="1276641"/>
                  </a:lnTo>
                  <a:lnTo>
                    <a:pt x="72051" y="1276824"/>
                  </a:lnTo>
                </a:path>
                <a:path w="1360170" h="1569085">
                  <a:moveTo>
                    <a:pt x="71461" y="1278210"/>
                  </a:moveTo>
                  <a:lnTo>
                    <a:pt x="71461" y="1278210"/>
                  </a:lnTo>
                  <a:lnTo>
                    <a:pt x="72051" y="1276824"/>
                  </a:lnTo>
                </a:path>
                <a:path w="1360170" h="1569085">
                  <a:moveTo>
                    <a:pt x="71461" y="1278210"/>
                  </a:moveTo>
                  <a:lnTo>
                    <a:pt x="70083" y="1279386"/>
                  </a:lnTo>
                  <a:lnTo>
                    <a:pt x="69492" y="1279386"/>
                  </a:lnTo>
                </a:path>
                <a:path w="1360170" h="1569085">
                  <a:moveTo>
                    <a:pt x="68312" y="1280353"/>
                  </a:moveTo>
                  <a:lnTo>
                    <a:pt x="68312" y="1280353"/>
                  </a:lnTo>
                  <a:lnTo>
                    <a:pt x="69296" y="1281346"/>
                  </a:lnTo>
                </a:path>
                <a:path w="1360170" h="1569085">
                  <a:moveTo>
                    <a:pt x="50002" y="1289370"/>
                  </a:moveTo>
                  <a:lnTo>
                    <a:pt x="50002" y="1289370"/>
                  </a:lnTo>
                  <a:lnTo>
                    <a:pt x="50396" y="1289762"/>
                  </a:lnTo>
                </a:path>
                <a:path w="1360170" h="1569085">
                  <a:moveTo>
                    <a:pt x="57287" y="1290939"/>
                  </a:moveTo>
                  <a:lnTo>
                    <a:pt x="57287" y="1290939"/>
                  </a:lnTo>
                  <a:lnTo>
                    <a:pt x="56697" y="1289762"/>
                  </a:lnTo>
                </a:path>
                <a:path w="1360170" h="1569085">
                  <a:moveTo>
                    <a:pt x="52561" y="1291331"/>
                  </a:moveTo>
                  <a:lnTo>
                    <a:pt x="51577" y="1290939"/>
                  </a:lnTo>
                  <a:lnTo>
                    <a:pt x="50593" y="1290364"/>
                  </a:lnTo>
                  <a:lnTo>
                    <a:pt x="50396" y="1289370"/>
                  </a:lnTo>
                </a:path>
                <a:path w="1360170" h="1569085">
                  <a:moveTo>
                    <a:pt x="54135" y="1294075"/>
                  </a:moveTo>
                  <a:lnTo>
                    <a:pt x="54135" y="1294075"/>
                  </a:lnTo>
                  <a:lnTo>
                    <a:pt x="52167" y="1291331"/>
                  </a:lnTo>
                </a:path>
                <a:path w="1360170" h="1569085">
                  <a:moveTo>
                    <a:pt x="65160" y="1278393"/>
                  </a:moveTo>
                  <a:lnTo>
                    <a:pt x="65160" y="1278393"/>
                  </a:lnTo>
                  <a:lnTo>
                    <a:pt x="59846" y="1268199"/>
                  </a:lnTo>
                </a:path>
                <a:path w="1360170" h="1569085">
                  <a:moveTo>
                    <a:pt x="84257" y="1304295"/>
                  </a:moveTo>
                  <a:lnTo>
                    <a:pt x="85634" y="1305471"/>
                  </a:lnTo>
                  <a:lnTo>
                    <a:pt x="86815" y="1306438"/>
                  </a:lnTo>
                </a:path>
                <a:path w="1360170" h="1569085">
                  <a:moveTo>
                    <a:pt x="69492" y="1279386"/>
                  </a:moveTo>
                  <a:lnTo>
                    <a:pt x="69492" y="1279386"/>
                  </a:lnTo>
                  <a:lnTo>
                    <a:pt x="68312" y="1279961"/>
                  </a:lnTo>
                </a:path>
                <a:path w="1360170" h="1569085">
                  <a:moveTo>
                    <a:pt x="69296" y="1281346"/>
                  </a:moveTo>
                  <a:lnTo>
                    <a:pt x="70477" y="1282914"/>
                  </a:lnTo>
                  <a:lnTo>
                    <a:pt x="74216" y="1287410"/>
                  </a:lnTo>
                  <a:lnTo>
                    <a:pt x="79924" y="1293892"/>
                  </a:lnTo>
                  <a:lnTo>
                    <a:pt x="84257" y="1297604"/>
                  </a:lnTo>
                  <a:lnTo>
                    <a:pt x="85634" y="1298597"/>
                  </a:lnTo>
                </a:path>
                <a:path w="1360170" h="1569085">
                  <a:moveTo>
                    <a:pt x="57287" y="1290939"/>
                  </a:moveTo>
                  <a:lnTo>
                    <a:pt x="58468" y="1292507"/>
                  </a:lnTo>
                  <a:lnTo>
                    <a:pt x="62208" y="1299172"/>
                  </a:lnTo>
                  <a:lnTo>
                    <a:pt x="67718" y="1304295"/>
                  </a:lnTo>
                  <a:lnTo>
                    <a:pt x="72642" y="1309784"/>
                  </a:lnTo>
                  <a:lnTo>
                    <a:pt x="73232" y="1310568"/>
                  </a:lnTo>
                </a:path>
                <a:path w="1360170" h="1569085">
                  <a:moveTo>
                    <a:pt x="54135" y="1294075"/>
                  </a:moveTo>
                  <a:lnTo>
                    <a:pt x="55122" y="1295643"/>
                  </a:lnTo>
                  <a:lnTo>
                    <a:pt x="57484" y="1299564"/>
                  </a:lnTo>
                  <a:lnTo>
                    <a:pt x="61027" y="1303903"/>
                  </a:lnTo>
                  <a:lnTo>
                    <a:pt x="63782" y="1307614"/>
                  </a:lnTo>
                  <a:lnTo>
                    <a:pt x="64569" y="1308608"/>
                  </a:lnTo>
                </a:path>
                <a:path w="1360170" h="1569085">
                  <a:moveTo>
                    <a:pt x="65160" y="1278393"/>
                  </a:moveTo>
                  <a:lnTo>
                    <a:pt x="65160" y="1278785"/>
                  </a:lnTo>
                  <a:lnTo>
                    <a:pt x="65357" y="1278785"/>
                  </a:lnTo>
                  <a:lnTo>
                    <a:pt x="65357" y="1279177"/>
                  </a:lnTo>
                  <a:lnTo>
                    <a:pt x="65750" y="1279177"/>
                  </a:lnTo>
                  <a:lnTo>
                    <a:pt x="66341" y="1279778"/>
                  </a:lnTo>
                  <a:lnTo>
                    <a:pt x="67128" y="1280170"/>
                  </a:lnTo>
                  <a:lnTo>
                    <a:pt x="67915" y="1279961"/>
                  </a:lnTo>
                  <a:lnTo>
                    <a:pt x="68312" y="1279961"/>
                  </a:lnTo>
                </a:path>
                <a:path w="1360170" h="1569085">
                  <a:moveTo>
                    <a:pt x="79333" y="1309000"/>
                  </a:moveTo>
                  <a:lnTo>
                    <a:pt x="79333" y="1309575"/>
                  </a:lnTo>
                  <a:lnTo>
                    <a:pt x="78743" y="1310176"/>
                  </a:lnTo>
                  <a:lnTo>
                    <a:pt x="77956" y="1310568"/>
                  </a:lnTo>
                </a:path>
                <a:path w="1360170" h="1569085">
                  <a:moveTo>
                    <a:pt x="86815" y="1306438"/>
                  </a:moveTo>
                  <a:lnTo>
                    <a:pt x="87799" y="1307432"/>
                  </a:lnTo>
                  <a:lnTo>
                    <a:pt x="87799" y="1308007"/>
                  </a:lnTo>
                  <a:lnTo>
                    <a:pt x="88193" y="1308007"/>
                  </a:lnTo>
                  <a:lnTo>
                    <a:pt x="88193" y="1310176"/>
                  </a:lnTo>
                  <a:lnTo>
                    <a:pt x="87799" y="1310568"/>
                  </a:lnTo>
                  <a:lnTo>
                    <a:pt x="87799" y="1311143"/>
                  </a:lnTo>
                  <a:lnTo>
                    <a:pt x="87406" y="1311143"/>
                  </a:lnTo>
                  <a:lnTo>
                    <a:pt x="87209" y="1311352"/>
                  </a:lnTo>
                </a:path>
                <a:path w="1360170" h="1569085">
                  <a:moveTo>
                    <a:pt x="85634" y="1298597"/>
                  </a:moveTo>
                  <a:lnTo>
                    <a:pt x="85634" y="1298780"/>
                  </a:lnTo>
                  <a:lnTo>
                    <a:pt x="85831" y="1299172"/>
                  </a:lnTo>
                  <a:lnTo>
                    <a:pt x="86225" y="1299172"/>
                  </a:lnTo>
                  <a:lnTo>
                    <a:pt x="86225" y="1299564"/>
                  </a:lnTo>
                  <a:lnTo>
                    <a:pt x="86618" y="1299773"/>
                  </a:lnTo>
                  <a:lnTo>
                    <a:pt x="86618" y="1300766"/>
                  </a:lnTo>
                  <a:lnTo>
                    <a:pt x="86815" y="1301158"/>
                  </a:lnTo>
                  <a:lnTo>
                    <a:pt x="86815" y="1301734"/>
                  </a:lnTo>
                  <a:lnTo>
                    <a:pt x="86618" y="1301734"/>
                  </a:lnTo>
                  <a:lnTo>
                    <a:pt x="86618" y="1302335"/>
                  </a:lnTo>
                </a:path>
                <a:path w="1360170" h="1569085">
                  <a:moveTo>
                    <a:pt x="73232" y="1310568"/>
                  </a:moveTo>
                  <a:lnTo>
                    <a:pt x="73626" y="1310751"/>
                  </a:lnTo>
                  <a:lnTo>
                    <a:pt x="74019" y="1310751"/>
                  </a:lnTo>
                  <a:lnTo>
                    <a:pt x="74019" y="1311143"/>
                  </a:lnTo>
                  <a:lnTo>
                    <a:pt x="74610" y="1311143"/>
                  </a:lnTo>
                  <a:lnTo>
                    <a:pt x="74807" y="1311352"/>
                  </a:lnTo>
                  <a:lnTo>
                    <a:pt x="76775" y="1311352"/>
                  </a:lnTo>
                </a:path>
                <a:path w="1360170" h="1569085">
                  <a:moveTo>
                    <a:pt x="60633" y="1288194"/>
                  </a:moveTo>
                  <a:lnTo>
                    <a:pt x="61617" y="1289762"/>
                  </a:lnTo>
                  <a:lnTo>
                    <a:pt x="66034" y="1295503"/>
                  </a:lnTo>
                  <a:lnTo>
                    <a:pt x="71115" y="1301266"/>
                  </a:lnTo>
                  <a:lnTo>
                    <a:pt x="76566" y="1306622"/>
                  </a:lnTo>
                  <a:lnTo>
                    <a:pt x="82092" y="1311143"/>
                  </a:lnTo>
                  <a:lnTo>
                    <a:pt x="82485" y="1311744"/>
                  </a:lnTo>
                  <a:lnTo>
                    <a:pt x="82682" y="1311744"/>
                  </a:lnTo>
                  <a:lnTo>
                    <a:pt x="84060" y="1312711"/>
                  </a:lnTo>
                  <a:lnTo>
                    <a:pt x="84060" y="1312319"/>
                  </a:lnTo>
                  <a:lnTo>
                    <a:pt x="85634" y="1312319"/>
                  </a:lnTo>
                  <a:lnTo>
                    <a:pt x="85831" y="1312319"/>
                  </a:lnTo>
                </a:path>
                <a:path w="1360170" h="1569085">
                  <a:moveTo>
                    <a:pt x="63782" y="1285450"/>
                  </a:moveTo>
                  <a:lnTo>
                    <a:pt x="64766" y="1287018"/>
                  </a:lnTo>
                  <a:lnTo>
                    <a:pt x="69689" y="1292507"/>
                  </a:lnTo>
                  <a:lnTo>
                    <a:pt x="74413" y="1298205"/>
                  </a:lnTo>
                  <a:lnTo>
                    <a:pt x="80318" y="1302910"/>
                  </a:lnTo>
                  <a:lnTo>
                    <a:pt x="80908" y="1303511"/>
                  </a:lnTo>
                  <a:lnTo>
                    <a:pt x="80908" y="1303903"/>
                  </a:lnTo>
                  <a:lnTo>
                    <a:pt x="81501" y="1303903"/>
                  </a:lnTo>
                  <a:lnTo>
                    <a:pt x="81895" y="1304295"/>
                  </a:lnTo>
                  <a:lnTo>
                    <a:pt x="82485" y="1304295"/>
                  </a:lnTo>
                  <a:lnTo>
                    <a:pt x="82485" y="1304478"/>
                  </a:lnTo>
                  <a:lnTo>
                    <a:pt x="83666" y="1304478"/>
                  </a:lnTo>
                  <a:lnTo>
                    <a:pt x="84060" y="1304295"/>
                  </a:lnTo>
                  <a:lnTo>
                    <a:pt x="84650" y="1304295"/>
                  </a:lnTo>
                  <a:lnTo>
                    <a:pt x="85044" y="1303903"/>
                  </a:lnTo>
                </a:path>
                <a:path w="1360170" h="1569085">
                  <a:moveTo>
                    <a:pt x="64569" y="1308608"/>
                  </a:moveTo>
                  <a:lnTo>
                    <a:pt x="64766" y="1308608"/>
                  </a:lnTo>
                  <a:lnTo>
                    <a:pt x="64766" y="1309000"/>
                  </a:lnTo>
                  <a:lnTo>
                    <a:pt x="65160" y="1309000"/>
                  </a:lnTo>
                  <a:lnTo>
                    <a:pt x="65357" y="1309183"/>
                  </a:lnTo>
                  <a:lnTo>
                    <a:pt x="65750" y="1309183"/>
                  </a:lnTo>
                  <a:lnTo>
                    <a:pt x="65750" y="1309575"/>
                  </a:lnTo>
                  <a:lnTo>
                    <a:pt x="66734" y="1309575"/>
                  </a:lnTo>
                  <a:lnTo>
                    <a:pt x="66931" y="1309784"/>
                  </a:lnTo>
                  <a:lnTo>
                    <a:pt x="67719" y="1309784"/>
                  </a:lnTo>
                  <a:lnTo>
                    <a:pt x="67915" y="1309575"/>
                  </a:lnTo>
                  <a:lnTo>
                    <a:pt x="68508" y="1309575"/>
                  </a:lnTo>
                  <a:lnTo>
                    <a:pt x="68508" y="1309183"/>
                  </a:lnTo>
                  <a:lnTo>
                    <a:pt x="68902" y="1309183"/>
                  </a:lnTo>
                </a:path>
                <a:path w="1360170" h="1569085">
                  <a:moveTo>
                    <a:pt x="70083" y="1308216"/>
                  </a:moveTo>
                  <a:lnTo>
                    <a:pt x="70083" y="1308216"/>
                  </a:lnTo>
                  <a:lnTo>
                    <a:pt x="70477" y="1307614"/>
                  </a:lnTo>
                </a:path>
                <a:path w="1360170" h="1569085">
                  <a:moveTo>
                    <a:pt x="86225" y="1302910"/>
                  </a:moveTo>
                  <a:lnTo>
                    <a:pt x="86225" y="1303302"/>
                  </a:lnTo>
                  <a:lnTo>
                    <a:pt x="85831" y="1303302"/>
                  </a:lnTo>
                  <a:lnTo>
                    <a:pt x="85634" y="1303511"/>
                  </a:lnTo>
                </a:path>
                <a:path w="1360170" h="1569085">
                  <a:moveTo>
                    <a:pt x="85241" y="1303511"/>
                  </a:moveTo>
                  <a:lnTo>
                    <a:pt x="85241" y="1303511"/>
                  </a:lnTo>
                  <a:lnTo>
                    <a:pt x="85044" y="1303903"/>
                  </a:lnTo>
                </a:path>
                <a:path w="1360170" h="1569085">
                  <a:moveTo>
                    <a:pt x="69492" y="1309000"/>
                  </a:moveTo>
                  <a:lnTo>
                    <a:pt x="69492" y="1309000"/>
                  </a:lnTo>
                  <a:lnTo>
                    <a:pt x="68902" y="1309183"/>
                  </a:lnTo>
                </a:path>
                <a:path w="1360170" h="1569085">
                  <a:moveTo>
                    <a:pt x="39568" y="1546042"/>
                  </a:moveTo>
                  <a:lnTo>
                    <a:pt x="38584" y="1545846"/>
                  </a:lnTo>
                  <a:lnTo>
                    <a:pt x="37797" y="1545846"/>
                  </a:lnTo>
                  <a:lnTo>
                    <a:pt x="37009" y="1545454"/>
                  </a:lnTo>
                  <a:lnTo>
                    <a:pt x="35829" y="1545454"/>
                  </a:lnTo>
                  <a:lnTo>
                    <a:pt x="35435" y="1545062"/>
                  </a:lnTo>
                  <a:lnTo>
                    <a:pt x="34844" y="1545062"/>
                  </a:lnTo>
                  <a:lnTo>
                    <a:pt x="34648" y="1544866"/>
                  </a:lnTo>
                  <a:lnTo>
                    <a:pt x="34254" y="1544866"/>
                  </a:lnTo>
                  <a:lnTo>
                    <a:pt x="33860" y="1544474"/>
                  </a:lnTo>
                  <a:lnTo>
                    <a:pt x="33664" y="1544474"/>
                  </a:lnTo>
                  <a:lnTo>
                    <a:pt x="33664" y="1544278"/>
                  </a:lnTo>
                </a:path>
                <a:path w="1360170" h="1569085">
                  <a:moveTo>
                    <a:pt x="40946" y="1545846"/>
                  </a:moveTo>
                  <a:lnTo>
                    <a:pt x="40552" y="1545846"/>
                  </a:lnTo>
                  <a:lnTo>
                    <a:pt x="40552" y="1546042"/>
                  </a:lnTo>
                  <a:lnTo>
                    <a:pt x="39568" y="1546042"/>
                  </a:lnTo>
                </a:path>
                <a:path w="1360170" h="1569085">
                  <a:moveTo>
                    <a:pt x="40946" y="1545846"/>
                  </a:moveTo>
                  <a:lnTo>
                    <a:pt x="40946" y="1545846"/>
                  </a:lnTo>
                  <a:lnTo>
                    <a:pt x="41143" y="1545454"/>
                  </a:lnTo>
                </a:path>
                <a:path w="1360170" h="1569085">
                  <a:moveTo>
                    <a:pt x="33664" y="1544866"/>
                  </a:moveTo>
                  <a:lnTo>
                    <a:pt x="33664" y="1545062"/>
                  </a:lnTo>
                  <a:lnTo>
                    <a:pt x="36025" y="1547022"/>
                  </a:lnTo>
                  <a:lnTo>
                    <a:pt x="36419" y="1546042"/>
                  </a:lnTo>
                  <a:lnTo>
                    <a:pt x="38584" y="1546630"/>
                  </a:lnTo>
                  <a:lnTo>
                    <a:pt x="39568" y="1546630"/>
                  </a:lnTo>
                </a:path>
                <a:path w="1360170" h="1569085">
                  <a:moveTo>
                    <a:pt x="39568" y="1546042"/>
                  </a:moveTo>
                  <a:lnTo>
                    <a:pt x="39568" y="1546042"/>
                  </a:lnTo>
                  <a:lnTo>
                    <a:pt x="39568" y="1546630"/>
                  </a:lnTo>
                </a:path>
                <a:path w="1360170" h="1569085">
                  <a:moveTo>
                    <a:pt x="42523" y="1547414"/>
                  </a:moveTo>
                  <a:lnTo>
                    <a:pt x="41143" y="1547022"/>
                  </a:lnTo>
                  <a:lnTo>
                    <a:pt x="39568" y="1546630"/>
                  </a:lnTo>
                </a:path>
                <a:path w="1360170" h="1569085">
                  <a:moveTo>
                    <a:pt x="43113" y="1544278"/>
                  </a:moveTo>
                  <a:lnTo>
                    <a:pt x="42523" y="1544474"/>
                  </a:lnTo>
                  <a:lnTo>
                    <a:pt x="41733" y="1545062"/>
                  </a:lnTo>
                  <a:lnTo>
                    <a:pt x="41536" y="1545062"/>
                  </a:lnTo>
                  <a:lnTo>
                    <a:pt x="41143" y="1545454"/>
                  </a:lnTo>
                </a:path>
                <a:path w="1360170" h="1569085">
                  <a:moveTo>
                    <a:pt x="52167" y="1539573"/>
                  </a:moveTo>
                  <a:lnTo>
                    <a:pt x="51577" y="1539573"/>
                  </a:lnTo>
                  <a:lnTo>
                    <a:pt x="51183" y="1539769"/>
                  </a:lnTo>
                  <a:lnTo>
                    <a:pt x="50986" y="1539769"/>
                  </a:lnTo>
                  <a:lnTo>
                    <a:pt x="50593" y="1540161"/>
                  </a:lnTo>
                  <a:lnTo>
                    <a:pt x="49609" y="1540357"/>
                  </a:lnTo>
                  <a:lnTo>
                    <a:pt x="49018" y="1540749"/>
                  </a:lnTo>
                  <a:lnTo>
                    <a:pt x="48034" y="1541141"/>
                  </a:lnTo>
                  <a:lnTo>
                    <a:pt x="47837" y="1541337"/>
                  </a:lnTo>
                  <a:lnTo>
                    <a:pt x="47247" y="1541730"/>
                  </a:lnTo>
                  <a:lnTo>
                    <a:pt x="46853" y="1541730"/>
                  </a:lnTo>
                  <a:lnTo>
                    <a:pt x="46263" y="1541926"/>
                  </a:lnTo>
                  <a:lnTo>
                    <a:pt x="45672" y="1542710"/>
                  </a:lnTo>
                  <a:lnTo>
                    <a:pt x="44885" y="1542906"/>
                  </a:lnTo>
                  <a:lnTo>
                    <a:pt x="44688" y="1543298"/>
                  </a:lnTo>
                  <a:lnTo>
                    <a:pt x="43704" y="1543886"/>
                  </a:lnTo>
                  <a:lnTo>
                    <a:pt x="43113" y="1544278"/>
                  </a:lnTo>
                </a:path>
                <a:path w="1360170" h="1569085">
                  <a:moveTo>
                    <a:pt x="54135" y="1538786"/>
                  </a:moveTo>
                  <a:lnTo>
                    <a:pt x="54135" y="1538786"/>
                  </a:lnTo>
                  <a:lnTo>
                    <a:pt x="52167" y="1539573"/>
                  </a:lnTo>
                </a:path>
                <a:path w="1360170" h="1569085">
                  <a:moveTo>
                    <a:pt x="56303" y="1538590"/>
                  </a:moveTo>
                  <a:lnTo>
                    <a:pt x="55319" y="1538590"/>
                  </a:lnTo>
                  <a:lnTo>
                    <a:pt x="54332" y="1538786"/>
                  </a:lnTo>
                  <a:lnTo>
                    <a:pt x="54135" y="1538786"/>
                  </a:lnTo>
                </a:path>
                <a:path w="1360170" h="1569085">
                  <a:moveTo>
                    <a:pt x="56303" y="1538590"/>
                  </a:moveTo>
                  <a:lnTo>
                    <a:pt x="56893" y="1538590"/>
                  </a:lnTo>
                  <a:lnTo>
                    <a:pt x="59452" y="1538590"/>
                  </a:lnTo>
                  <a:lnTo>
                    <a:pt x="60633" y="1538198"/>
                  </a:lnTo>
                  <a:lnTo>
                    <a:pt x="62011" y="1538198"/>
                  </a:lnTo>
                  <a:lnTo>
                    <a:pt x="62208" y="1538002"/>
                  </a:lnTo>
                </a:path>
                <a:path w="1360170" h="1569085">
                  <a:moveTo>
                    <a:pt x="64176" y="1538002"/>
                  </a:moveTo>
                  <a:lnTo>
                    <a:pt x="64176" y="1538002"/>
                  </a:lnTo>
                  <a:lnTo>
                    <a:pt x="62208" y="1538002"/>
                  </a:lnTo>
                </a:path>
                <a:path w="1360170" h="1569085">
                  <a:moveTo>
                    <a:pt x="64569" y="1538198"/>
                  </a:moveTo>
                  <a:lnTo>
                    <a:pt x="64569" y="1538198"/>
                  </a:lnTo>
                  <a:lnTo>
                    <a:pt x="64176" y="1538002"/>
                  </a:lnTo>
                </a:path>
                <a:path w="1360170" h="1569085">
                  <a:moveTo>
                    <a:pt x="33270" y="1558591"/>
                  </a:moveTo>
                  <a:lnTo>
                    <a:pt x="33664" y="1558983"/>
                  </a:lnTo>
                  <a:lnTo>
                    <a:pt x="34844" y="1560551"/>
                  </a:lnTo>
                  <a:lnTo>
                    <a:pt x="37009" y="1559963"/>
                  </a:lnTo>
                  <a:lnTo>
                    <a:pt x="38387" y="1560551"/>
                  </a:lnTo>
                  <a:lnTo>
                    <a:pt x="39568" y="1560551"/>
                  </a:lnTo>
                  <a:lnTo>
                    <a:pt x="39568" y="1546630"/>
                  </a:lnTo>
                </a:path>
                <a:path w="1360170" h="1569085">
                  <a:moveTo>
                    <a:pt x="76775" y="1567415"/>
                  </a:moveTo>
                  <a:lnTo>
                    <a:pt x="75791" y="1567023"/>
                  </a:lnTo>
                  <a:lnTo>
                    <a:pt x="74807" y="1567023"/>
                  </a:lnTo>
                  <a:lnTo>
                    <a:pt x="71264" y="1565847"/>
                  </a:lnTo>
                  <a:lnTo>
                    <a:pt x="65160" y="1564671"/>
                  </a:lnTo>
                  <a:lnTo>
                    <a:pt x="61420" y="1563886"/>
                  </a:lnTo>
                  <a:lnTo>
                    <a:pt x="58862" y="1563298"/>
                  </a:lnTo>
                  <a:lnTo>
                    <a:pt x="52954" y="1562512"/>
                  </a:lnTo>
                  <a:lnTo>
                    <a:pt x="47443" y="1561531"/>
                  </a:lnTo>
                  <a:lnTo>
                    <a:pt x="41536" y="1560747"/>
                  </a:lnTo>
                  <a:lnTo>
                    <a:pt x="39962" y="1560551"/>
                  </a:lnTo>
                  <a:lnTo>
                    <a:pt x="39568" y="1560551"/>
                  </a:lnTo>
                </a:path>
                <a:path w="1360170" h="1569085">
                  <a:moveTo>
                    <a:pt x="76775" y="1567415"/>
                  </a:moveTo>
                  <a:lnTo>
                    <a:pt x="76775" y="1564671"/>
                  </a:lnTo>
                  <a:lnTo>
                    <a:pt x="75791" y="1563886"/>
                  </a:lnTo>
                  <a:lnTo>
                    <a:pt x="71067" y="1559767"/>
                  </a:lnTo>
                  <a:lnTo>
                    <a:pt x="61814" y="1554474"/>
                  </a:lnTo>
                  <a:lnTo>
                    <a:pt x="55909" y="1551335"/>
                  </a:lnTo>
                  <a:lnTo>
                    <a:pt x="55319" y="1551142"/>
                  </a:lnTo>
                  <a:lnTo>
                    <a:pt x="55122" y="1550747"/>
                  </a:lnTo>
                  <a:lnTo>
                    <a:pt x="54332" y="1550747"/>
                  </a:lnTo>
                  <a:lnTo>
                    <a:pt x="54135" y="1550551"/>
                  </a:lnTo>
                  <a:lnTo>
                    <a:pt x="52758" y="1549767"/>
                  </a:lnTo>
                  <a:lnTo>
                    <a:pt x="52167" y="1549767"/>
                  </a:lnTo>
                  <a:lnTo>
                    <a:pt x="51577" y="1549571"/>
                  </a:lnTo>
                  <a:lnTo>
                    <a:pt x="51183" y="1549179"/>
                  </a:lnTo>
                  <a:lnTo>
                    <a:pt x="50593" y="1549179"/>
                  </a:lnTo>
                  <a:lnTo>
                    <a:pt x="49412" y="1548591"/>
                  </a:lnTo>
                  <a:lnTo>
                    <a:pt x="48821" y="1548591"/>
                  </a:lnTo>
                  <a:lnTo>
                    <a:pt x="48428" y="1548199"/>
                  </a:lnTo>
                  <a:lnTo>
                    <a:pt x="47837" y="1548199"/>
                  </a:lnTo>
                  <a:lnTo>
                    <a:pt x="47247" y="1548003"/>
                  </a:lnTo>
                  <a:lnTo>
                    <a:pt x="45869" y="1548003"/>
                  </a:lnTo>
                  <a:lnTo>
                    <a:pt x="45278" y="1547610"/>
                  </a:lnTo>
                  <a:lnTo>
                    <a:pt x="44688" y="1547610"/>
                  </a:lnTo>
                  <a:lnTo>
                    <a:pt x="44098" y="1547414"/>
                  </a:lnTo>
                  <a:lnTo>
                    <a:pt x="42523" y="1547414"/>
                  </a:lnTo>
                </a:path>
                <a:path w="1360170" h="1569085">
                  <a:moveTo>
                    <a:pt x="63585" y="1541730"/>
                  </a:moveTo>
                  <a:lnTo>
                    <a:pt x="62011" y="1540749"/>
                  </a:lnTo>
                  <a:lnTo>
                    <a:pt x="58862" y="1539573"/>
                  </a:lnTo>
                  <a:lnTo>
                    <a:pt x="56893" y="1538786"/>
                  </a:lnTo>
                  <a:lnTo>
                    <a:pt x="56303" y="1538590"/>
                  </a:lnTo>
                </a:path>
                <a:path w="1360170" h="1569085">
                  <a:moveTo>
                    <a:pt x="63585" y="1541730"/>
                  </a:moveTo>
                  <a:lnTo>
                    <a:pt x="67719" y="1541141"/>
                  </a:lnTo>
                  <a:lnTo>
                    <a:pt x="66341" y="1540161"/>
                  </a:lnTo>
                  <a:lnTo>
                    <a:pt x="63782" y="1538786"/>
                  </a:lnTo>
                  <a:lnTo>
                    <a:pt x="62208" y="1538198"/>
                  </a:lnTo>
                  <a:lnTo>
                    <a:pt x="62208" y="1538002"/>
                  </a:lnTo>
                </a:path>
                <a:path w="1360170" h="1569085">
                  <a:moveTo>
                    <a:pt x="97249" y="1568395"/>
                  </a:moveTo>
                  <a:lnTo>
                    <a:pt x="98430" y="1568003"/>
                  </a:lnTo>
                  <a:lnTo>
                    <a:pt x="99808" y="1568003"/>
                  </a:lnTo>
                  <a:lnTo>
                    <a:pt x="100792" y="1567807"/>
                  </a:lnTo>
                  <a:lnTo>
                    <a:pt x="101973" y="1567023"/>
                  </a:lnTo>
                  <a:lnTo>
                    <a:pt x="102367" y="1566827"/>
                  </a:lnTo>
                </a:path>
                <a:path w="1360170" h="1569085">
                  <a:moveTo>
                    <a:pt x="76775" y="1567415"/>
                  </a:moveTo>
                  <a:lnTo>
                    <a:pt x="77759" y="1567807"/>
                  </a:lnTo>
                  <a:lnTo>
                    <a:pt x="83863" y="1568787"/>
                  </a:lnTo>
                  <a:lnTo>
                    <a:pt x="89768" y="1568983"/>
                  </a:lnTo>
                  <a:lnTo>
                    <a:pt x="96068" y="1568395"/>
                  </a:lnTo>
                  <a:lnTo>
                    <a:pt x="97249" y="1568395"/>
                  </a:lnTo>
                </a:path>
                <a:path w="1360170" h="1569085">
                  <a:moveTo>
                    <a:pt x="76775" y="1564671"/>
                  </a:moveTo>
                  <a:lnTo>
                    <a:pt x="77365" y="1564671"/>
                  </a:lnTo>
                  <a:lnTo>
                    <a:pt x="77759" y="1564867"/>
                  </a:lnTo>
                  <a:lnTo>
                    <a:pt x="78349" y="1565259"/>
                  </a:lnTo>
                  <a:lnTo>
                    <a:pt x="78940" y="1565259"/>
                  </a:lnTo>
                  <a:lnTo>
                    <a:pt x="79530" y="1565455"/>
                  </a:lnTo>
                  <a:lnTo>
                    <a:pt x="80908" y="1565455"/>
                  </a:lnTo>
                  <a:lnTo>
                    <a:pt x="81501" y="1565847"/>
                  </a:lnTo>
                  <a:lnTo>
                    <a:pt x="82485" y="1565847"/>
                  </a:lnTo>
                  <a:lnTo>
                    <a:pt x="83469" y="1566239"/>
                  </a:lnTo>
                  <a:lnTo>
                    <a:pt x="85044" y="1566239"/>
                  </a:lnTo>
                  <a:lnTo>
                    <a:pt x="85634" y="1566435"/>
                  </a:lnTo>
                  <a:lnTo>
                    <a:pt x="87799" y="1566435"/>
                  </a:lnTo>
                  <a:lnTo>
                    <a:pt x="88980" y="1566827"/>
                  </a:lnTo>
                  <a:lnTo>
                    <a:pt x="94098" y="1566827"/>
                  </a:lnTo>
                  <a:lnTo>
                    <a:pt x="95084" y="1566435"/>
                  </a:lnTo>
                  <a:lnTo>
                    <a:pt x="97249" y="1566435"/>
                  </a:lnTo>
                </a:path>
                <a:path w="1360170" h="1569085">
                  <a:moveTo>
                    <a:pt x="76775" y="1564671"/>
                  </a:moveTo>
                  <a:lnTo>
                    <a:pt x="76775" y="1564278"/>
                  </a:lnTo>
                  <a:lnTo>
                    <a:pt x="77168" y="1563886"/>
                  </a:lnTo>
                  <a:lnTo>
                    <a:pt x="77168" y="1563100"/>
                  </a:lnTo>
                  <a:lnTo>
                    <a:pt x="77365" y="1562316"/>
                  </a:lnTo>
                  <a:lnTo>
                    <a:pt x="77365" y="1562120"/>
                  </a:lnTo>
                  <a:lnTo>
                    <a:pt x="77759" y="1561531"/>
                  </a:lnTo>
                  <a:lnTo>
                    <a:pt x="77956" y="1561139"/>
                  </a:lnTo>
                  <a:lnTo>
                    <a:pt x="78349" y="1560551"/>
                  </a:lnTo>
                  <a:lnTo>
                    <a:pt x="78349" y="1560159"/>
                  </a:lnTo>
                  <a:lnTo>
                    <a:pt x="78743" y="1559963"/>
                  </a:lnTo>
                  <a:lnTo>
                    <a:pt x="78940" y="1559179"/>
                  </a:lnTo>
                  <a:lnTo>
                    <a:pt x="79924" y="1558395"/>
                  </a:lnTo>
                  <a:lnTo>
                    <a:pt x="80318" y="1557611"/>
                  </a:lnTo>
                  <a:lnTo>
                    <a:pt x="80908" y="1557415"/>
                  </a:lnTo>
                  <a:lnTo>
                    <a:pt x="81501" y="1556827"/>
                  </a:lnTo>
                  <a:lnTo>
                    <a:pt x="82092" y="1556827"/>
                  </a:lnTo>
                  <a:lnTo>
                    <a:pt x="82682" y="1556043"/>
                  </a:lnTo>
                  <a:lnTo>
                    <a:pt x="83469" y="1555846"/>
                  </a:lnTo>
                  <a:lnTo>
                    <a:pt x="83666" y="1555846"/>
                  </a:lnTo>
                  <a:lnTo>
                    <a:pt x="84257" y="1555454"/>
                  </a:lnTo>
                  <a:lnTo>
                    <a:pt x="85241" y="1555454"/>
                  </a:lnTo>
                  <a:lnTo>
                    <a:pt x="85634" y="1555258"/>
                  </a:lnTo>
                  <a:lnTo>
                    <a:pt x="86618" y="1555258"/>
                  </a:lnTo>
                  <a:lnTo>
                    <a:pt x="85241" y="1554474"/>
                  </a:lnTo>
                  <a:lnTo>
                    <a:pt x="78940" y="1549571"/>
                  </a:lnTo>
                  <a:lnTo>
                    <a:pt x="71658" y="1545650"/>
                  </a:lnTo>
                  <a:lnTo>
                    <a:pt x="64569" y="1541926"/>
                  </a:lnTo>
                  <a:lnTo>
                    <a:pt x="63585" y="1541730"/>
                  </a:lnTo>
                </a:path>
                <a:path w="1360170" h="1569085">
                  <a:moveTo>
                    <a:pt x="67719" y="1541141"/>
                  </a:moveTo>
                  <a:lnTo>
                    <a:pt x="68902" y="1541730"/>
                  </a:lnTo>
                  <a:lnTo>
                    <a:pt x="69886" y="1542710"/>
                  </a:lnTo>
                  <a:lnTo>
                    <a:pt x="73035" y="1544082"/>
                  </a:lnTo>
                  <a:lnTo>
                    <a:pt x="75397" y="1546042"/>
                  </a:lnTo>
                  <a:lnTo>
                    <a:pt x="78349" y="1547414"/>
                  </a:lnTo>
                  <a:lnTo>
                    <a:pt x="80908" y="1548591"/>
                  </a:lnTo>
                  <a:lnTo>
                    <a:pt x="84257" y="1550747"/>
                  </a:lnTo>
                  <a:lnTo>
                    <a:pt x="86815" y="1551730"/>
                  </a:lnTo>
                  <a:lnTo>
                    <a:pt x="90358" y="1553298"/>
                  </a:lnTo>
                  <a:lnTo>
                    <a:pt x="91933" y="1553886"/>
                  </a:lnTo>
                  <a:lnTo>
                    <a:pt x="92917" y="1554474"/>
                  </a:lnTo>
                  <a:lnTo>
                    <a:pt x="93113" y="1554474"/>
                  </a:lnTo>
                  <a:lnTo>
                    <a:pt x="93507" y="1554866"/>
                  </a:lnTo>
                  <a:lnTo>
                    <a:pt x="93704" y="1554866"/>
                  </a:lnTo>
                  <a:lnTo>
                    <a:pt x="94098" y="1555258"/>
                  </a:lnTo>
                  <a:lnTo>
                    <a:pt x="94098" y="1555454"/>
                  </a:lnTo>
                  <a:lnTo>
                    <a:pt x="94494" y="1555454"/>
                  </a:lnTo>
                  <a:lnTo>
                    <a:pt x="94494" y="1556043"/>
                  </a:lnTo>
                  <a:lnTo>
                    <a:pt x="93704" y="1556043"/>
                  </a:lnTo>
                  <a:lnTo>
                    <a:pt x="93704" y="1556435"/>
                  </a:lnTo>
                  <a:lnTo>
                    <a:pt x="92523" y="1556435"/>
                  </a:lnTo>
                  <a:lnTo>
                    <a:pt x="92129" y="1556827"/>
                  </a:lnTo>
                  <a:lnTo>
                    <a:pt x="91342" y="1556827"/>
                  </a:lnTo>
                  <a:lnTo>
                    <a:pt x="90555" y="1556435"/>
                  </a:lnTo>
                  <a:lnTo>
                    <a:pt x="89964" y="1556435"/>
                  </a:lnTo>
                  <a:lnTo>
                    <a:pt x="88390" y="1556631"/>
                  </a:lnTo>
                  <a:lnTo>
                    <a:pt x="90555" y="1556043"/>
                  </a:lnTo>
                  <a:lnTo>
                    <a:pt x="87799" y="1556043"/>
                  </a:lnTo>
                  <a:lnTo>
                    <a:pt x="87406" y="1555846"/>
                  </a:lnTo>
                  <a:lnTo>
                    <a:pt x="87209" y="1555846"/>
                  </a:lnTo>
                  <a:lnTo>
                    <a:pt x="87209" y="1555454"/>
                  </a:lnTo>
                  <a:lnTo>
                    <a:pt x="86618" y="1555454"/>
                  </a:lnTo>
                  <a:lnTo>
                    <a:pt x="86618" y="1555258"/>
                  </a:lnTo>
                </a:path>
                <a:path w="1360170" h="1569085">
                  <a:moveTo>
                    <a:pt x="95281" y="1554474"/>
                  </a:moveTo>
                  <a:lnTo>
                    <a:pt x="95084" y="1554474"/>
                  </a:lnTo>
                  <a:lnTo>
                    <a:pt x="94494" y="1554474"/>
                  </a:lnTo>
                  <a:lnTo>
                    <a:pt x="93704" y="1554474"/>
                  </a:lnTo>
                  <a:lnTo>
                    <a:pt x="93113" y="1554474"/>
                  </a:lnTo>
                  <a:lnTo>
                    <a:pt x="92917" y="1554474"/>
                  </a:lnTo>
                </a:path>
                <a:path w="1360170" h="1569085">
                  <a:moveTo>
                    <a:pt x="97249" y="1566435"/>
                  </a:moveTo>
                  <a:lnTo>
                    <a:pt x="97643" y="1566435"/>
                  </a:lnTo>
                  <a:lnTo>
                    <a:pt x="98233" y="1566239"/>
                  </a:lnTo>
                  <a:lnTo>
                    <a:pt x="99217" y="1566239"/>
                  </a:lnTo>
                  <a:lnTo>
                    <a:pt x="99808" y="1565847"/>
                  </a:lnTo>
                  <a:lnTo>
                    <a:pt x="100398" y="1565847"/>
                  </a:lnTo>
                  <a:lnTo>
                    <a:pt x="100792" y="1565455"/>
                  </a:lnTo>
                  <a:lnTo>
                    <a:pt x="101383" y="1565455"/>
                  </a:lnTo>
                  <a:lnTo>
                    <a:pt x="101579" y="1565259"/>
                  </a:lnTo>
                  <a:lnTo>
                    <a:pt x="101973" y="1565259"/>
                  </a:lnTo>
                  <a:lnTo>
                    <a:pt x="101973" y="1564867"/>
                  </a:lnTo>
                  <a:lnTo>
                    <a:pt x="102367" y="1564867"/>
                  </a:lnTo>
                  <a:lnTo>
                    <a:pt x="102367" y="1564671"/>
                  </a:lnTo>
                </a:path>
                <a:path w="1360170" h="1569085">
                  <a:moveTo>
                    <a:pt x="33664" y="1543886"/>
                  </a:moveTo>
                  <a:lnTo>
                    <a:pt x="33664" y="1543886"/>
                  </a:lnTo>
                  <a:lnTo>
                    <a:pt x="33664" y="1544866"/>
                  </a:lnTo>
                </a:path>
                <a:path w="1360170" h="1569085">
                  <a:moveTo>
                    <a:pt x="33270" y="1558591"/>
                  </a:moveTo>
                  <a:lnTo>
                    <a:pt x="33270" y="1558591"/>
                  </a:lnTo>
                  <a:lnTo>
                    <a:pt x="33664" y="1544866"/>
                  </a:lnTo>
                </a:path>
                <a:path w="1360170" h="1569085">
                  <a:moveTo>
                    <a:pt x="71658" y="1541926"/>
                  </a:moveTo>
                  <a:lnTo>
                    <a:pt x="70477" y="1541337"/>
                  </a:lnTo>
                  <a:lnTo>
                    <a:pt x="69099" y="1540553"/>
                  </a:lnTo>
                  <a:lnTo>
                    <a:pt x="66538" y="1538786"/>
                  </a:lnTo>
                  <a:lnTo>
                    <a:pt x="65160" y="1538590"/>
                  </a:lnTo>
                  <a:lnTo>
                    <a:pt x="64569" y="1538198"/>
                  </a:lnTo>
                </a:path>
                <a:path w="1360170" h="1569085">
                  <a:moveTo>
                    <a:pt x="71658" y="1541926"/>
                  </a:moveTo>
                  <a:lnTo>
                    <a:pt x="72642" y="1542710"/>
                  </a:lnTo>
                  <a:lnTo>
                    <a:pt x="78743" y="1547022"/>
                  </a:lnTo>
                  <a:lnTo>
                    <a:pt x="87799" y="1551335"/>
                  </a:lnTo>
                  <a:lnTo>
                    <a:pt x="94691" y="1554278"/>
                  </a:lnTo>
                  <a:lnTo>
                    <a:pt x="95281" y="1554474"/>
                  </a:lnTo>
                </a:path>
                <a:path w="1360170" h="1569085">
                  <a:moveTo>
                    <a:pt x="102367" y="1566827"/>
                  </a:moveTo>
                  <a:lnTo>
                    <a:pt x="102367" y="1564671"/>
                  </a:lnTo>
                  <a:lnTo>
                    <a:pt x="102367" y="1563690"/>
                  </a:lnTo>
                  <a:lnTo>
                    <a:pt x="102367" y="1561531"/>
                  </a:lnTo>
                  <a:lnTo>
                    <a:pt x="102367" y="1563298"/>
                  </a:lnTo>
                  <a:lnTo>
                    <a:pt x="101579" y="1561139"/>
                  </a:lnTo>
                  <a:lnTo>
                    <a:pt x="101579" y="1560747"/>
                  </a:lnTo>
                  <a:lnTo>
                    <a:pt x="101383" y="1560159"/>
                  </a:lnTo>
                  <a:lnTo>
                    <a:pt x="101383" y="1559963"/>
                  </a:lnTo>
                  <a:lnTo>
                    <a:pt x="100989" y="1559571"/>
                  </a:lnTo>
                  <a:lnTo>
                    <a:pt x="100989" y="1559179"/>
                  </a:lnTo>
                  <a:lnTo>
                    <a:pt x="100005" y="1558395"/>
                  </a:lnTo>
                  <a:lnTo>
                    <a:pt x="100005" y="1558003"/>
                  </a:lnTo>
                  <a:lnTo>
                    <a:pt x="99414" y="1557415"/>
                  </a:lnTo>
                  <a:lnTo>
                    <a:pt x="99217" y="1557415"/>
                  </a:lnTo>
                  <a:lnTo>
                    <a:pt x="99217" y="1557023"/>
                  </a:lnTo>
                  <a:lnTo>
                    <a:pt x="98824" y="1556827"/>
                  </a:lnTo>
                  <a:lnTo>
                    <a:pt x="98430" y="1556827"/>
                  </a:lnTo>
                  <a:lnTo>
                    <a:pt x="97840" y="1556043"/>
                  </a:lnTo>
                  <a:lnTo>
                    <a:pt x="97249" y="1555846"/>
                  </a:lnTo>
                  <a:lnTo>
                    <a:pt x="96856" y="1555454"/>
                  </a:lnTo>
                  <a:lnTo>
                    <a:pt x="96265" y="1555258"/>
                  </a:lnTo>
                  <a:lnTo>
                    <a:pt x="96068" y="1554866"/>
                  </a:lnTo>
                  <a:lnTo>
                    <a:pt x="95281" y="1554474"/>
                  </a:lnTo>
                </a:path>
                <a:path w="1360170" h="1569085">
                  <a:moveTo>
                    <a:pt x="117721" y="1246844"/>
                  </a:moveTo>
                  <a:lnTo>
                    <a:pt x="117721" y="1246452"/>
                  </a:lnTo>
                  <a:lnTo>
                    <a:pt x="118115" y="1246452"/>
                  </a:lnTo>
                  <a:lnTo>
                    <a:pt x="118312" y="1246243"/>
                  </a:lnTo>
                </a:path>
                <a:path w="1360170" h="1569085">
                  <a:moveTo>
                    <a:pt x="117327" y="1247419"/>
                  </a:moveTo>
                  <a:lnTo>
                    <a:pt x="117327" y="1247027"/>
                  </a:lnTo>
                  <a:lnTo>
                    <a:pt x="117721" y="1246844"/>
                  </a:lnTo>
                </a:path>
                <a:path w="1360170" h="1569085">
                  <a:moveTo>
                    <a:pt x="117327" y="1247812"/>
                  </a:moveTo>
                  <a:lnTo>
                    <a:pt x="118312" y="1247812"/>
                  </a:lnTo>
                </a:path>
                <a:path w="1360170" h="1569085">
                  <a:moveTo>
                    <a:pt x="124612" y="1244884"/>
                  </a:moveTo>
                  <a:lnTo>
                    <a:pt x="124612" y="1245276"/>
                  </a:lnTo>
                  <a:lnTo>
                    <a:pt x="124416" y="1245459"/>
                  </a:lnTo>
                  <a:lnTo>
                    <a:pt x="124022" y="1245459"/>
                  </a:lnTo>
                  <a:lnTo>
                    <a:pt x="124022" y="1245851"/>
                  </a:lnTo>
                  <a:lnTo>
                    <a:pt x="123628" y="1245851"/>
                  </a:lnTo>
                  <a:lnTo>
                    <a:pt x="122251" y="1246844"/>
                  </a:lnTo>
                  <a:lnTo>
                    <a:pt x="120479" y="1247419"/>
                  </a:lnTo>
                  <a:lnTo>
                    <a:pt x="118705" y="1247419"/>
                  </a:lnTo>
                  <a:lnTo>
                    <a:pt x="118312" y="1247812"/>
                  </a:lnTo>
                </a:path>
                <a:path w="1360170" h="1569085">
                  <a:moveTo>
                    <a:pt x="124022" y="1238585"/>
                  </a:moveTo>
                  <a:lnTo>
                    <a:pt x="124022" y="1238585"/>
                  </a:lnTo>
                  <a:lnTo>
                    <a:pt x="124022" y="1238010"/>
                  </a:lnTo>
                </a:path>
                <a:path w="1360170" h="1569085">
                  <a:moveTo>
                    <a:pt x="123432" y="1240754"/>
                  </a:moveTo>
                  <a:lnTo>
                    <a:pt x="123628" y="1240571"/>
                  </a:lnTo>
                  <a:lnTo>
                    <a:pt x="123628" y="1239970"/>
                  </a:lnTo>
                  <a:lnTo>
                    <a:pt x="124022" y="1239578"/>
                  </a:lnTo>
                  <a:lnTo>
                    <a:pt x="124022" y="1238585"/>
                  </a:lnTo>
                </a:path>
                <a:path w="1360170" h="1569085">
                  <a:moveTo>
                    <a:pt x="121857" y="1243107"/>
                  </a:moveTo>
                  <a:lnTo>
                    <a:pt x="122447" y="1242323"/>
                  </a:lnTo>
                  <a:lnTo>
                    <a:pt x="122841" y="1241748"/>
                  </a:lnTo>
                  <a:lnTo>
                    <a:pt x="123038" y="1241538"/>
                  </a:lnTo>
                  <a:lnTo>
                    <a:pt x="123038" y="1241146"/>
                  </a:lnTo>
                  <a:lnTo>
                    <a:pt x="123432" y="1240754"/>
                  </a:lnTo>
                </a:path>
                <a:path w="1360170" h="1569085">
                  <a:moveTo>
                    <a:pt x="118902" y="1245459"/>
                  </a:moveTo>
                  <a:lnTo>
                    <a:pt x="119689" y="1245276"/>
                  </a:lnTo>
                  <a:lnTo>
                    <a:pt x="120873" y="1243891"/>
                  </a:lnTo>
                  <a:lnTo>
                    <a:pt x="121463" y="1243708"/>
                  </a:lnTo>
                  <a:lnTo>
                    <a:pt x="121857" y="1243107"/>
                  </a:lnTo>
                </a:path>
                <a:path w="1360170" h="1569085">
                  <a:moveTo>
                    <a:pt x="118902" y="1245459"/>
                  </a:moveTo>
                  <a:lnTo>
                    <a:pt x="118902" y="1245459"/>
                  </a:lnTo>
                  <a:lnTo>
                    <a:pt x="118312" y="1246243"/>
                  </a:lnTo>
                </a:path>
                <a:path w="1360170" h="1569085">
                  <a:moveTo>
                    <a:pt x="110242" y="1213310"/>
                  </a:moveTo>
                  <a:lnTo>
                    <a:pt x="111029" y="1212526"/>
                  </a:lnTo>
                  <a:lnTo>
                    <a:pt x="111817" y="1212317"/>
                  </a:lnTo>
                  <a:lnTo>
                    <a:pt x="113588" y="1211742"/>
                  </a:lnTo>
                  <a:lnTo>
                    <a:pt x="113391" y="1212134"/>
                  </a:lnTo>
                  <a:lnTo>
                    <a:pt x="114572" y="1210748"/>
                  </a:lnTo>
                  <a:lnTo>
                    <a:pt x="114966" y="1210748"/>
                  </a:lnTo>
                  <a:lnTo>
                    <a:pt x="115556" y="1210173"/>
                  </a:lnTo>
                  <a:lnTo>
                    <a:pt x="115753" y="1210173"/>
                  </a:lnTo>
                  <a:lnTo>
                    <a:pt x="116540" y="1209389"/>
                  </a:lnTo>
                  <a:lnTo>
                    <a:pt x="117131" y="1209180"/>
                  </a:lnTo>
                  <a:lnTo>
                    <a:pt x="118115" y="1208213"/>
                  </a:lnTo>
                  <a:lnTo>
                    <a:pt x="118115" y="1207821"/>
                  </a:lnTo>
                  <a:lnTo>
                    <a:pt x="118312" y="1207821"/>
                  </a:lnTo>
                  <a:lnTo>
                    <a:pt x="118705" y="1207612"/>
                  </a:lnTo>
                  <a:lnTo>
                    <a:pt x="118705" y="1207220"/>
                  </a:lnTo>
                  <a:lnTo>
                    <a:pt x="118902" y="1207037"/>
                  </a:lnTo>
                  <a:lnTo>
                    <a:pt x="118902" y="1206645"/>
                  </a:lnTo>
                  <a:lnTo>
                    <a:pt x="119296" y="1206253"/>
                  </a:lnTo>
                  <a:lnTo>
                    <a:pt x="119296" y="1204684"/>
                  </a:lnTo>
                </a:path>
                <a:path w="1360170" h="1569085">
                  <a:moveTo>
                    <a:pt x="115162" y="1248988"/>
                  </a:moveTo>
                  <a:lnTo>
                    <a:pt x="115162" y="1248988"/>
                  </a:lnTo>
                  <a:lnTo>
                    <a:pt x="110242" y="1213310"/>
                  </a:lnTo>
                </a:path>
                <a:path w="1360170" h="1569085">
                  <a:moveTo>
                    <a:pt x="115162" y="1248988"/>
                  </a:moveTo>
                  <a:lnTo>
                    <a:pt x="116737" y="1248413"/>
                  </a:lnTo>
                  <a:lnTo>
                    <a:pt x="117327" y="1248021"/>
                  </a:lnTo>
                  <a:lnTo>
                    <a:pt x="118312" y="1247812"/>
                  </a:lnTo>
                </a:path>
                <a:path w="1360170" h="1569085">
                  <a:moveTo>
                    <a:pt x="110439" y="1194491"/>
                  </a:moveTo>
                  <a:lnTo>
                    <a:pt x="113391" y="1194674"/>
                  </a:lnTo>
                  <a:lnTo>
                    <a:pt x="115556" y="1195066"/>
                  </a:lnTo>
                  <a:lnTo>
                    <a:pt x="117131" y="1195275"/>
                  </a:lnTo>
                  <a:lnTo>
                    <a:pt x="118705" y="1195275"/>
                  </a:lnTo>
                  <a:lnTo>
                    <a:pt x="118902" y="1195667"/>
                  </a:lnTo>
                  <a:lnTo>
                    <a:pt x="119689" y="1195667"/>
                  </a:lnTo>
                  <a:lnTo>
                    <a:pt x="119689" y="1195275"/>
                  </a:lnTo>
                </a:path>
                <a:path w="1360170" h="1569085">
                  <a:moveTo>
                    <a:pt x="110439" y="1194491"/>
                  </a:moveTo>
                  <a:lnTo>
                    <a:pt x="110439" y="1195667"/>
                  </a:lnTo>
                  <a:lnTo>
                    <a:pt x="110242" y="1196843"/>
                  </a:lnTo>
                  <a:lnTo>
                    <a:pt x="109848" y="1197810"/>
                  </a:lnTo>
                  <a:lnTo>
                    <a:pt x="109848" y="1200372"/>
                  </a:lnTo>
                  <a:lnTo>
                    <a:pt x="109455" y="1201548"/>
                  </a:lnTo>
                  <a:lnTo>
                    <a:pt x="109455" y="1205651"/>
                  </a:lnTo>
                  <a:lnTo>
                    <a:pt x="109455" y="1208396"/>
                  </a:lnTo>
                  <a:lnTo>
                    <a:pt x="109652" y="1209180"/>
                  </a:lnTo>
                  <a:lnTo>
                    <a:pt x="109848" y="1211349"/>
                  </a:lnTo>
                  <a:lnTo>
                    <a:pt x="109848" y="1212317"/>
                  </a:lnTo>
                  <a:lnTo>
                    <a:pt x="110242" y="1213310"/>
                  </a:lnTo>
                </a:path>
                <a:path w="1360170" h="1569085">
                  <a:moveTo>
                    <a:pt x="69886" y="1255653"/>
                  </a:moveTo>
                  <a:lnTo>
                    <a:pt x="69886" y="1255261"/>
                  </a:lnTo>
                  <a:lnTo>
                    <a:pt x="69296" y="1254686"/>
                  </a:lnTo>
                  <a:lnTo>
                    <a:pt x="68902" y="1254686"/>
                  </a:lnTo>
                </a:path>
                <a:path w="1360170" h="1569085">
                  <a:moveTo>
                    <a:pt x="115162" y="1248988"/>
                  </a:moveTo>
                  <a:lnTo>
                    <a:pt x="101382" y="1254294"/>
                  </a:lnTo>
                  <a:lnTo>
                    <a:pt x="96856" y="1255862"/>
                  </a:lnTo>
                  <a:lnTo>
                    <a:pt x="95872" y="1256045"/>
                  </a:lnTo>
                  <a:lnTo>
                    <a:pt x="93310" y="1257221"/>
                  </a:lnTo>
                  <a:lnTo>
                    <a:pt x="92129" y="1257430"/>
                  </a:lnTo>
                  <a:lnTo>
                    <a:pt x="91933" y="1257430"/>
                  </a:lnTo>
                  <a:lnTo>
                    <a:pt x="91539" y="1257822"/>
                  </a:lnTo>
                  <a:lnTo>
                    <a:pt x="91342" y="1257822"/>
                  </a:lnTo>
                  <a:lnTo>
                    <a:pt x="90948" y="1257430"/>
                  </a:lnTo>
                  <a:lnTo>
                    <a:pt x="88390" y="1257430"/>
                  </a:lnTo>
                  <a:lnTo>
                    <a:pt x="86618" y="1257221"/>
                  </a:lnTo>
                  <a:lnTo>
                    <a:pt x="77759" y="1256254"/>
                  </a:lnTo>
                  <a:lnTo>
                    <a:pt x="69886" y="1255653"/>
                  </a:lnTo>
                </a:path>
                <a:path w="1360170" h="1569085">
                  <a:moveTo>
                    <a:pt x="129730" y="1087039"/>
                  </a:moveTo>
                  <a:lnTo>
                    <a:pt x="129730" y="1087039"/>
                  </a:lnTo>
                  <a:lnTo>
                    <a:pt x="110439" y="1194491"/>
                  </a:lnTo>
                </a:path>
                <a:path w="1360170" h="1569085">
                  <a:moveTo>
                    <a:pt x="126581" y="1081158"/>
                  </a:moveTo>
                  <a:lnTo>
                    <a:pt x="127171" y="1081158"/>
                  </a:lnTo>
                  <a:lnTo>
                    <a:pt x="127565" y="1081550"/>
                  </a:lnTo>
                  <a:lnTo>
                    <a:pt x="127762" y="1081550"/>
                  </a:lnTo>
                  <a:lnTo>
                    <a:pt x="129336" y="1083118"/>
                  </a:lnTo>
                  <a:lnTo>
                    <a:pt x="129336" y="1083693"/>
                  </a:lnTo>
                  <a:lnTo>
                    <a:pt x="129730" y="1083902"/>
                  </a:lnTo>
                  <a:lnTo>
                    <a:pt x="129730" y="1087039"/>
                  </a:lnTo>
                </a:path>
                <a:path w="1360170" h="1569085">
                  <a:moveTo>
                    <a:pt x="111817" y="1079590"/>
                  </a:moveTo>
                  <a:lnTo>
                    <a:pt x="114966" y="1079982"/>
                  </a:lnTo>
                  <a:lnTo>
                    <a:pt x="120479" y="1080557"/>
                  </a:lnTo>
                  <a:lnTo>
                    <a:pt x="126581" y="1081158"/>
                  </a:lnTo>
                </a:path>
                <a:path w="1360170" h="1569085">
                  <a:moveTo>
                    <a:pt x="79530" y="1083902"/>
                  </a:moveTo>
                  <a:lnTo>
                    <a:pt x="79924" y="1083902"/>
                  </a:lnTo>
                  <a:lnTo>
                    <a:pt x="80318" y="1083693"/>
                  </a:lnTo>
                  <a:lnTo>
                    <a:pt x="80908" y="1083693"/>
                  </a:lnTo>
                  <a:lnTo>
                    <a:pt x="81107" y="1083301"/>
                  </a:lnTo>
                  <a:lnTo>
                    <a:pt x="82092" y="1083118"/>
                  </a:lnTo>
                  <a:lnTo>
                    <a:pt x="83076" y="1082334"/>
                  </a:lnTo>
                  <a:lnTo>
                    <a:pt x="83666" y="1082125"/>
                  </a:lnTo>
                  <a:lnTo>
                    <a:pt x="84650" y="1081733"/>
                  </a:lnTo>
                  <a:lnTo>
                    <a:pt x="85241" y="1081158"/>
                  </a:lnTo>
                  <a:lnTo>
                    <a:pt x="86225" y="1080766"/>
                  </a:lnTo>
                  <a:lnTo>
                    <a:pt x="86815" y="1080165"/>
                  </a:lnTo>
                  <a:lnTo>
                    <a:pt x="87799" y="1079982"/>
                  </a:lnTo>
                  <a:lnTo>
                    <a:pt x="88390" y="1079197"/>
                  </a:lnTo>
                  <a:lnTo>
                    <a:pt x="89768" y="1078413"/>
                  </a:lnTo>
                  <a:lnTo>
                    <a:pt x="90358" y="1077629"/>
                  </a:lnTo>
                  <a:lnTo>
                    <a:pt x="91342" y="1077028"/>
                  </a:lnTo>
                  <a:lnTo>
                    <a:pt x="91539" y="1076845"/>
                  </a:lnTo>
                  <a:lnTo>
                    <a:pt x="92523" y="1076453"/>
                  </a:lnTo>
                  <a:lnTo>
                    <a:pt x="93507" y="1075460"/>
                  </a:lnTo>
                  <a:lnTo>
                    <a:pt x="94098" y="1075460"/>
                  </a:lnTo>
                  <a:lnTo>
                    <a:pt x="94691" y="1074885"/>
                  </a:lnTo>
                  <a:lnTo>
                    <a:pt x="95675" y="1074885"/>
                  </a:lnTo>
                  <a:lnTo>
                    <a:pt x="96068" y="1074493"/>
                  </a:lnTo>
                  <a:lnTo>
                    <a:pt x="96659" y="1074493"/>
                  </a:lnTo>
                  <a:lnTo>
                    <a:pt x="96856" y="1074885"/>
                  </a:lnTo>
                  <a:lnTo>
                    <a:pt x="97840" y="1074885"/>
                  </a:lnTo>
                  <a:lnTo>
                    <a:pt x="98233" y="1075277"/>
                  </a:lnTo>
                  <a:lnTo>
                    <a:pt x="98824" y="1075277"/>
                  </a:lnTo>
                  <a:lnTo>
                    <a:pt x="99217" y="1075460"/>
                  </a:lnTo>
                  <a:lnTo>
                    <a:pt x="99808" y="1075852"/>
                  </a:lnTo>
                  <a:lnTo>
                    <a:pt x="100792" y="1076061"/>
                  </a:lnTo>
                  <a:lnTo>
                    <a:pt x="101382" y="1076845"/>
                  </a:lnTo>
                  <a:lnTo>
                    <a:pt x="102367" y="1077028"/>
                  </a:lnTo>
                  <a:lnTo>
                    <a:pt x="102957" y="1077420"/>
                  </a:lnTo>
                  <a:lnTo>
                    <a:pt x="103547" y="1077420"/>
                  </a:lnTo>
                  <a:lnTo>
                    <a:pt x="103941" y="1077629"/>
                  </a:lnTo>
                  <a:lnTo>
                    <a:pt x="104532" y="1078021"/>
                  </a:lnTo>
                  <a:lnTo>
                    <a:pt x="104728" y="1078021"/>
                  </a:lnTo>
                  <a:lnTo>
                    <a:pt x="105516" y="1078413"/>
                  </a:lnTo>
                  <a:lnTo>
                    <a:pt x="105713" y="1078413"/>
                  </a:lnTo>
                  <a:lnTo>
                    <a:pt x="106303" y="1078596"/>
                  </a:lnTo>
                  <a:lnTo>
                    <a:pt x="107090" y="1078596"/>
                  </a:lnTo>
                  <a:lnTo>
                    <a:pt x="107683" y="1078988"/>
                  </a:lnTo>
                  <a:lnTo>
                    <a:pt x="108667" y="1079197"/>
                  </a:lnTo>
                  <a:lnTo>
                    <a:pt x="109258" y="1079197"/>
                  </a:lnTo>
                  <a:lnTo>
                    <a:pt x="110242" y="1079590"/>
                  </a:lnTo>
                  <a:lnTo>
                    <a:pt x="111817" y="1079590"/>
                  </a:lnTo>
                </a:path>
                <a:path w="1360170" h="1569085">
                  <a:moveTo>
                    <a:pt x="64569" y="1089574"/>
                  </a:moveTo>
                  <a:lnTo>
                    <a:pt x="64569" y="1089574"/>
                  </a:lnTo>
                  <a:lnTo>
                    <a:pt x="79530" y="1083902"/>
                  </a:lnTo>
                </a:path>
                <a:path w="1360170" h="1569085">
                  <a:moveTo>
                    <a:pt x="61027" y="1096239"/>
                  </a:moveTo>
                  <a:lnTo>
                    <a:pt x="61027" y="1094096"/>
                  </a:lnTo>
                  <a:lnTo>
                    <a:pt x="61420" y="1093704"/>
                  </a:lnTo>
                  <a:lnTo>
                    <a:pt x="61420" y="1092711"/>
                  </a:lnTo>
                  <a:lnTo>
                    <a:pt x="61617" y="1092528"/>
                  </a:lnTo>
                  <a:lnTo>
                    <a:pt x="62011" y="1091744"/>
                  </a:lnTo>
                  <a:lnTo>
                    <a:pt x="62011" y="1091534"/>
                  </a:lnTo>
                  <a:lnTo>
                    <a:pt x="62208" y="1091534"/>
                  </a:lnTo>
                  <a:lnTo>
                    <a:pt x="62208" y="1091142"/>
                  </a:lnTo>
                  <a:lnTo>
                    <a:pt x="63585" y="1089966"/>
                  </a:lnTo>
                  <a:lnTo>
                    <a:pt x="63782" y="1089966"/>
                  </a:lnTo>
                  <a:lnTo>
                    <a:pt x="64176" y="1089574"/>
                  </a:lnTo>
                  <a:lnTo>
                    <a:pt x="64569" y="1089574"/>
                  </a:lnTo>
                </a:path>
                <a:path w="1360170" h="1569085">
                  <a:moveTo>
                    <a:pt x="75594" y="1199195"/>
                  </a:moveTo>
                  <a:lnTo>
                    <a:pt x="75594" y="1199195"/>
                  </a:lnTo>
                  <a:lnTo>
                    <a:pt x="61027" y="1096239"/>
                  </a:lnTo>
                </a:path>
                <a:path w="1360170" h="1569085">
                  <a:moveTo>
                    <a:pt x="75200" y="1218015"/>
                  </a:moveTo>
                  <a:lnTo>
                    <a:pt x="75594" y="1216629"/>
                  </a:lnTo>
                  <a:lnTo>
                    <a:pt x="75594" y="1215453"/>
                  </a:lnTo>
                  <a:lnTo>
                    <a:pt x="75988" y="1213885"/>
                  </a:lnTo>
                  <a:lnTo>
                    <a:pt x="76184" y="1210748"/>
                  </a:lnTo>
                  <a:lnTo>
                    <a:pt x="76184" y="1209180"/>
                  </a:lnTo>
                  <a:lnTo>
                    <a:pt x="76184" y="1206645"/>
                  </a:lnTo>
                  <a:lnTo>
                    <a:pt x="76184" y="1203691"/>
                  </a:lnTo>
                  <a:lnTo>
                    <a:pt x="76381" y="1203299"/>
                  </a:lnTo>
                  <a:lnTo>
                    <a:pt x="75791" y="1200764"/>
                  </a:lnTo>
                  <a:lnTo>
                    <a:pt x="75791" y="1199770"/>
                  </a:lnTo>
                  <a:lnTo>
                    <a:pt x="75594" y="1199195"/>
                  </a:lnTo>
                </a:path>
                <a:path w="1360170" h="1569085">
                  <a:moveTo>
                    <a:pt x="75200" y="1218015"/>
                  </a:moveTo>
                  <a:lnTo>
                    <a:pt x="72051" y="1236050"/>
                  </a:lnTo>
                  <a:lnTo>
                    <a:pt x="68902" y="1254686"/>
                  </a:lnTo>
                </a:path>
                <a:path w="1360170" h="1569085">
                  <a:moveTo>
                    <a:pt x="115162" y="1251157"/>
                  </a:moveTo>
                  <a:lnTo>
                    <a:pt x="115162" y="1251157"/>
                  </a:lnTo>
                  <a:lnTo>
                    <a:pt x="115162" y="1248988"/>
                  </a:lnTo>
                </a:path>
                <a:path w="1360170" h="1569085">
                  <a:moveTo>
                    <a:pt x="115162" y="1251157"/>
                  </a:moveTo>
                  <a:lnTo>
                    <a:pt x="115753" y="1251157"/>
                  </a:lnTo>
                  <a:lnTo>
                    <a:pt x="116540" y="1250948"/>
                  </a:lnTo>
                  <a:lnTo>
                    <a:pt x="117721" y="1250556"/>
                  </a:lnTo>
                  <a:lnTo>
                    <a:pt x="119099" y="1250373"/>
                  </a:lnTo>
                  <a:lnTo>
                    <a:pt x="120282" y="1249589"/>
                  </a:lnTo>
                  <a:lnTo>
                    <a:pt x="120873" y="1249380"/>
                  </a:lnTo>
                  <a:lnTo>
                    <a:pt x="121266" y="1249380"/>
                  </a:lnTo>
                  <a:lnTo>
                    <a:pt x="121463" y="1248988"/>
                  </a:lnTo>
                  <a:lnTo>
                    <a:pt x="122054" y="1248988"/>
                  </a:lnTo>
                  <a:lnTo>
                    <a:pt x="122841" y="1248413"/>
                  </a:lnTo>
                  <a:lnTo>
                    <a:pt x="123038" y="1248413"/>
                  </a:lnTo>
                  <a:lnTo>
                    <a:pt x="123432" y="1248021"/>
                  </a:lnTo>
                  <a:lnTo>
                    <a:pt x="123628" y="1248021"/>
                  </a:lnTo>
                  <a:lnTo>
                    <a:pt x="123628" y="1247812"/>
                  </a:lnTo>
                  <a:lnTo>
                    <a:pt x="124022" y="1247419"/>
                  </a:lnTo>
                  <a:lnTo>
                    <a:pt x="124416" y="1247419"/>
                  </a:lnTo>
                  <a:lnTo>
                    <a:pt x="124416" y="1247027"/>
                  </a:lnTo>
                  <a:lnTo>
                    <a:pt x="124612" y="1246452"/>
                  </a:lnTo>
                </a:path>
                <a:path w="1360170" h="1569085">
                  <a:moveTo>
                    <a:pt x="129730" y="1087039"/>
                  </a:moveTo>
                  <a:lnTo>
                    <a:pt x="134653" y="1087823"/>
                  </a:lnTo>
                  <a:lnTo>
                    <a:pt x="136227" y="1088006"/>
                  </a:lnTo>
                  <a:lnTo>
                    <a:pt x="137605" y="1088006"/>
                  </a:lnTo>
                  <a:lnTo>
                    <a:pt x="137802" y="1088398"/>
                  </a:lnTo>
                  <a:lnTo>
                    <a:pt x="138786" y="1088398"/>
                  </a:lnTo>
                </a:path>
                <a:path w="1360170" h="1569085">
                  <a:moveTo>
                    <a:pt x="71461" y="1257822"/>
                  </a:moveTo>
                  <a:lnTo>
                    <a:pt x="70083" y="1255862"/>
                  </a:lnTo>
                  <a:lnTo>
                    <a:pt x="69886" y="1255653"/>
                  </a:lnTo>
                </a:path>
                <a:path w="1360170" h="1569085">
                  <a:moveTo>
                    <a:pt x="61027" y="1254085"/>
                  </a:moveTo>
                  <a:lnTo>
                    <a:pt x="64569" y="1254294"/>
                  </a:lnTo>
                  <a:lnTo>
                    <a:pt x="66931" y="1254686"/>
                  </a:lnTo>
                  <a:lnTo>
                    <a:pt x="68902" y="1254686"/>
                  </a:lnTo>
                </a:path>
                <a:path w="1360170" h="1569085">
                  <a:moveTo>
                    <a:pt x="59058" y="1254294"/>
                  </a:moveTo>
                  <a:lnTo>
                    <a:pt x="60633" y="1254085"/>
                  </a:lnTo>
                  <a:lnTo>
                    <a:pt x="61027" y="1254085"/>
                  </a:lnTo>
                </a:path>
                <a:path w="1360170" h="1569085">
                  <a:moveTo>
                    <a:pt x="26379" y="1254686"/>
                  </a:moveTo>
                  <a:lnTo>
                    <a:pt x="27559" y="1254686"/>
                  </a:lnTo>
                  <a:lnTo>
                    <a:pt x="30121" y="1254686"/>
                  </a:lnTo>
                  <a:lnTo>
                    <a:pt x="32679" y="1254686"/>
                  </a:lnTo>
                  <a:lnTo>
                    <a:pt x="35238" y="1254686"/>
                  </a:lnTo>
                  <a:lnTo>
                    <a:pt x="37009" y="1254686"/>
                  </a:lnTo>
                </a:path>
                <a:path w="1360170" h="1569085">
                  <a:moveTo>
                    <a:pt x="26379" y="1254686"/>
                  </a:moveTo>
                  <a:lnTo>
                    <a:pt x="24804" y="1255862"/>
                  </a:lnTo>
                  <a:lnTo>
                    <a:pt x="24214" y="1256829"/>
                  </a:lnTo>
                </a:path>
                <a:path w="1360170" h="1569085">
                  <a:moveTo>
                    <a:pt x="22639" y="1258005"/>
                  </a:moveTo>
                  <a:lnTo>
                    <a:pt x="22836" y="1258005"/>
                  </a:lnTo>
                  <a:lnTo>
                    <a:pt x="22836" y="1257822"/>
                  </a:lnTo>
                  <a:lnTo>
                    <a:pt x="23229" y="1257430"/>
                  </a:lnTo>
                  <a:lnTo>
                    <a:pt x="23623" y="1257430"/>
                  </a:lnTo>
                  <a:lnTo>
                    <a:pt x="24214" y="1256829"/>
                  </a:lnTo>
                </a:path>
                <a:path w="1360170" h="1569085">
                  <a:moveTo>
                    <a:pt x="18112" y="1261534"/>
                  </a:moveTo>
                  <a:lnTo>
                    <a:pt x="18112" y="1261142"/>
                  </a:lnTo>
                  <a:lnTo>
                    <a:pt x="18506" y="1261142"/>
                  </a:lnTo>
                  <a:lnTo>
                    <a:pt x="18506" y="1260959"/>
                  </a:lnTo>
                  <a:lnTo>
                    <a:pt x="18899" y="1260959"/>
                  </a:lnTo>
                  <a:lnTo>
                    <a:pt x="18899" y="1260567"/>
                  </a:lnTo>
                  <a:lnTo>
                    <a:pt x="19096" y="1260567"/>
                  </a:lnTo>
                  <a:lnTo>
                    <a:pt x="19096" y="1260358"/>
                  </a:lnTo>
                  <a:lnTo>
                    <a:pt x="19490" y="1260358"/>
                  </a:lnTo>
                  <a:lnTo>
                    <a:pt x="19687" y="1259966"/>
                  </a:lnTo>
                  <a:lnTo>
                    <a:pt x="20474" y="1259573"/>
                  </a:lnTo>
                  <a:lnTo>
                    <a:pt x="21064" y="1258998"/>
                  </a:lnTo>
                  <a:lnTo>
                    <a:pt x="21655" y="1258789"/>
                  </a:lnTo>
                  <a:lnTo>
                    <a:pt x="22049" y="1258789"/>
                  </a:lnTo>
                  <a:lnTo>
                    <a:pt x="22639" y="1258005"/>
                  </a:lnTo>
                </a:path>
                <a:path w="1360170" h="1569085">
                  <a:moveTo>
                    <a:pt x="29137" y="1388594"/>
                  </a:moveTo>
                  <a:lnTo>
                    <a:pt x="29530" y="1388986"/>
                  </a:lnTo>
                  <a:lnTo>
                    <a:pt x="30121" y="1389182"/>
                  </a:lnTo>
                  <a:lnTo>
                    <a:pt x="30711" y="1389182"/>
                  </a:lnTo>
                  <a:lnTo>
                    <a:pt x="31498" y="1389574"/>
                  </a:lnTo>
                  <a:lnTo>
                    <a:pt x="32286" y="1389574"/>
                  </a:lnTo>
                  <a:lnTo>
                    <a:pt x="33270" y="1389574"/>
                  </a:lnTo>
                  <a:lnTo>
                    <a:pt x="42587" y="1389807"/>
                  </a:lnTo>
                  <a:lnTo>
                    <a:pt x="52439" y="1389672"/>
                  </a:lnTo>
                  <a:lnTo>
                    <a:pt x="62254" y="1389244"/>
                  </a:lnTo>
                  <a:lnTo>
                    <a:pt x="71461" y="1388594"/>
                  </a:lnTo>
                  <a:lnTo>
                    <a:pt x="71658" y="1388202"/>
                  </a:lnTo>
                </a:path>
                <a:path w="1360170" h="1569085">
                  <a:moveTo>
                    <a:pt x="83076" y="1281346"/>
                  </a:moveTo>
                  <a:lnTo>
                    <a:pt x="84060" y="1280954"/>
                  </a:lnTo>
                  <a:lnTo>
                    <a:pt x="85241" y="1280353"/>
                  </a:lnTo>
                  <a:lnTo>
                    <a:pt x="86618" y="1279961"/>
                  </a:lnTo>
                  <a:lnTo>
                    <a:pt x="87406" y="1279386"/>
                  </a:lnTo>
                  <a:lnTo>
                    <a:pt x="88783" y="1278785"/>
                  </a:lnTo>
                  <a:lnTo>
                    <a:pt x="88783" y="1278393"/>
                  </a:lnTo>
                  <a:lnTo>
                    <a:pt x="89964" y="1277818"/>
                  </a:lnTo>
                  <a:lnTo>
                    <a:pt x="95281" y="1274681"/>
                  </a:lnTo>
                  <a:lnTo>
                    <a:pt x="95478" y="1273688"/>
                  </a:lnTo>
                  <a:lnTo>
                    <a:pt x="99808" y="1269976"/>
                  </a:lnTo>
                  <a:lnTo>
                    <a:pt x="100398" y="1269375"/>
                  </a:lnTo>
                  <a:lnTo>
                    <a:pt x="101579" y="1268199"/>
                  </a:lnTo>
                  <a:lnTo>
                    <a:pt x="102563" y="1266840"/>
                  </a:lnTo>
                  <a:lnTo>
                    <a:pt x="105122" y="1264278"/>
                  </a:lnTo>
                  <a:lnTo>
                    <a:pt x="106106" y="1262710"/>
                  </a:lnTo>
                  <a:lnTo>
                    <a:pt x="106697" y="1262135"/>
                  </a:lnTo>
                  <a:lnTo>
                    <a:pt x="107290" y="1261534"/>
                  </a:lnTo>
                  <a:lnTo>
                    <a:pt x="109061" y="1259966"/>
                  </a:lnTo>
                  <a:lnTo>
                    <a:pt x="110045" y="1258005"/>
                  </a:lnTo>
                  <a:lnTo>
                    <a:pt x="111029" y="1256254"/>
                  </a:lnTo>
                  <a:lnTo>
                    <a:pt x="112407" y="1254686"/>
                  </a:lnTo>
                </a:path>
                <a:path w="1360170" h="1569085">
                  <a:moveTo>
                    <a:pt x="113391" y="1253300"/>
                  </a:moveTo>
                  <a:lnTo>
                    <a:pt x="113391" y="1253300"/>
                  </a:lnTo>
                  <a:lnTo>
                    <a:pt x="112407" y="1254686"/>
                  </a:lnTo>
                </a:path>
                <a:path w="1360170" h="1569085">
                  <a:moveTo>
                    <a:pt x="113391" y="1253300"/>
                  </a:moveTo>
                  <a:lnTo>
                    <a:pt x="113588" y="1252725"/>
                  </a:lnTo>
                  <a:lnTo>
                    <a:pt x="114178" y="1252124"/>
                  </a:lnTo>
                  <a:lnTo>
                    <a:pt x="114966" y="1251549"/>
                  </a:lnTo>
                  <a:lnTo>
                    <a:pt x="114966" y="1251157"/>
                  </a:lnTo>
                  <a:lnTo>
                    <a:pt x="115162" y="1251157"/>
                  </a:lnTo>
                </a:path>
                <a:path w="1360170" h="1569085">
                  <a:moveTo>
                    <a:pt x="74610" y="1264670"/>
                  </a:moveTo>
                  <a:lnTo>
                    <a:pt x="74216" y="1263494"/>
                  </a:lnTo>
                  <a:lnTo>
                    <a:pt x="73626" y="1261926"/>
                  </a:lnTo>
                  <a:lnTo>
                    <a:pt x="73035" y="1260567"/>
                  </a:lnTo>
                  <a:lnTo>
                    <a:pt x="72051" y="1259390"/>
                  </a:lnTo>
                  <a:lnTo>
                    <a:pt x="71461" y="1257822"/>
                  </a:lnTo>
                </a:path>
                <a:path w="1360170" h="1569085">
                  <a:moveTo>
                    <a:pt x="77168" y="1273113"/>
                  </a:moveTo>
                  <a:lnTo>
                    <a:pt x="76775" y="1271937"/>
                  </a:lnTo>
                  <a:lnTo>
                    <a:pt x="76775" y="1270551"/>
                  </a:lnTo>
                  <a:lnTo>
                    <a:pt x="76381" y="1269375"/>
                  </a:lnTo>
                  <a:lnTo>
                    <a:pt x="75791" y="1268408"/>
                  </a:lnTo>
                  <a:lnTo>
                    <a:pt x="75200" y="1265846"/>
                  </a:lnTo>
                  <a:lnTo>
                    <a:pt x="74610" y="1264670"/>
                  </a:lnTo>
                </a:path>
                <a:path w="1360170" h="1569085">
                  <a:moveTo>
                    <a:pt x="77168" y="1276040"/>
                  </a:moveTo>
                  <a:lnTo>
                    <a:pt x="77168" y="1276040"/>
                  </a:lnTo>
                  <a:lnTo>
                    <a:pt x="77168" y="1273113"/>
                  </a:lnTo>
                </a:path>
                <a:path w="1360170" h="1569085">
                  <a:moveTo>
                    <a:pt x="112407" y="1047623"/>
                  </a:moveTo>
                  <a:lnTo>
                    <a:pt x="110439" y="1047231"/>
                  </a:lnTo>
                  <a:lnTo>
                    <a:pt x="111423" y="1047231"/>
                  </a:lnTo>
                  <a:lnTo>
                    <a:pt x="112013" y="1047623"/>
                  </a:lnTo>
                  <a:lnTo>
                    <a:pt x="112407" y="1047623"/>
                  </a:lnTo>
                  <a:lnTo>
                    <a:pt x="113588" y="1048198"/>
                  </a:lnTo>
                  <a:lnTo>
                    <a:pt x="113982" y="1048590"/>
                  </a:lnTo>
                  <a:lnTo>
                    <a:pt x="114572" y="1048590"/>
                  </a:lnTo>
                  <a:lnTo>
                    <a:pt x="114966" y="1048799"/>
                  </a:lnTo>
                  <a:lnTo>
                    <a:pt x="115556" y="1049191"/>
                  </a:lnTo>
                  <a:lnTo>
                    <a:pt x="115753" y="1049191"/>
                  </a:lnTo>
                  <a:lnTo>
                    <a:pt x="116147" y="1049374"/>
                  </a:lnTo>
                  <a:lnTo>
                    <a:pt x="116147" y="1049766"/>
                  </a:lnTo>
                  <a:lnTo>
                    <a:pt x="116540" y="1049766"/>
                  </a:lnTo>
                  <a:lnTo>
                    <a:pt x="122154" y="1055850"/>
                  </a:lnTo>
                  <a:lnTo>
                    <a:pt x="125572" y="1063505"/>
                  </a:lnTo>
                  <a:lnTo>
                    <a:pt x="127033" y="1071890"/>
                  </a:lnTo>
                  <a:lnTo>
                    <a:pt x="126777" y="1080165"/>
                  </a:lnTo>
                  <a:lnTo>
                    <a:pt x="126581" y="1081158"/>
                  </a:lnTo>
                </a:path>
                <a:path w="1360170" h="1569085">
                  <a:moveTo>
                    <a:pt x="95675" y="1045663"/>
                  </a:moveTo>
                  <a:lnTo>
                    <a:pt x="96265" y="1045663"/>
                  </a:lnTo>
                  <a:lnTo>
                    <a:pt x="96659" y="1046055"/>
                  </a:lnTo>
                  <a:lnTo>
                    <a:pt x="97249" y="1046055"/>
                  </a:lnTo>
                  <a:lnTo>
                    <a:pt x="98430" y="1046630"/>
                  </a:lnTo>
                  <a:lnTo>
                    <a:pt x="98824" y="1047022"/>
                  </a:lnTo>
                  <a:lnTo>
                    <a:pt x="99414" y="1047022"/>
                  </a:lnTo>
                  <a:lnTo>
                    <a:pt x="100005" y="1047623"/>
                  </a:lnTo>
                  <a:lnTo>
                    <a:pt x="100792" y="1047806"/>
                  </a:lnTo>
                  <a:lnTo>
                    <a:pt x="100989" y="1047806"/>
                  </a:lnTo>
                  <a:lnTo>
                    <a:pt x="101382" y="1048198"/>
                  </a:lnTo>
                  <a:lnTo>
                    <a:pt x="101973" y="1048590"/>
                  </a:lnTo>
                  <a:lnTo>
                    <a:pt x="102563" y="1049191"/>
                  </a:lnTo>
                  <a:lnTo>
                    <a:pt x="104532" y="1050760"/>
                  </a:lnTo>
                  <a:lnTo>
                    <a:pt x="105516" y="1052328"/>
                  </a:lnTo>
                  <a:lnTo>
                    <a:pt x="107090" y="1054079"/>
                  </a:lnTo>
                  <a:lnTo>
                    <a:pt x="107290" y="1054471"/>
                  </a:lnTo>
                  <a:lnTo>
                    <a:pt x="107683" y="1055072"/>
                  </a:lnTo>
                  <a:lnTo>
                    <a:pt x="107683" y="1055464"/>
                  </a:lnTo>
                  <a:lnTo>
                    <a:pt x="107880" y="1055647"/>
                  </a:lnTo>
                  <a:lnTo>
                    <a:pt x="108274" y="1056641"/>
                  </a:lnTo>
                  <a:lnTo>
                    <a:pt x="108864" y="1057242"/>
                  </a:lnTo>
                  <a:lnTo>
                    <a:pt x="109258" y="1058209"/>
                  </a:lnTo>
                  <a:lnTo>
                    <a:pt x="109455" y="1058810"/>
                  </a:lnTo>
                  <a:lnTo>
                    <a:pt x="110832" y="1062731"/>
                  </a:lnTo>
                  <a:lnTo>
                    <a:pt x="110832" y="1063515"/>
                  </a:lnTo>
                  <a:lnTo>
                    <a:pt x="111817" y="1066442"/>
                  </a:lnTo>
                  <a:lnTo>
                    <a:pt x="112407" y="1069971"/>
                  </a:lnTo>
                  <a:lnTo>
                    <a:pt x="112013" y="1073107"/>
                  </a:lnTo>
                  <a:lnTo>
                    <a:pt x="112013" y="1076845"/>
                  </a:lnTo>
                  <a:lnTo>
                    <a:pt x="112013" y="1077629"/>
                  </a:lnTo>
                  <a:lnTo>
                    <a:pt x="111817" y="1078596"/>
                  </a:lnTo>
                  <a:lnTo>
                    <a:pt x="111817" y="1079590"/>
                  </a:lnTo>
                </a:path>
                <a:path w="1360170" h="1569085">
                  <a:moveTo>
                    <a:pt x="110439" y="1047231"/>
                  </a:moveTo>
                  <a:lnTo>
                    <a:pt x="102957" y="1046238"/>
                  </a:lnTo>
                  <a:lnTo>
                    <a:pt x="99217" y="1046055"/>
                  </a:lnTo>
                  <a:lnTo>
                    <a:pt x="95675" y="1045663"/>
                  </a:lnTo>
                </a:path>
                <a:path w="1360170" h="1569085">
                  <a:moveTo>
                    <a:pt x="55909" y="1050943"/>
                  </a:moveTo>
                  <a:lnTo>
                    <a:pt x="56697" y="1051335"/>
                  </a:lnTo>
                  <a:lnTo>
                    <a:pt x="57287" y="1051335"/>
                  </a:lnTo>
                  <a:lnTo>
                    <a:pt x="58468" y="1051936"/>
                  </a:lnTo>
                  <a:lnTo>
                    <a:pt x="59058" y="1051936"/>
                  </a:lnTo>
                  <a:lnTo>
                    <a:pt x="60436" y="1052511"/>
                  </a:lnTo>
                  <a:lnTo>
                    <a:pt x="60633" y="1052903"/>
                  </a:lnTo>
                  <a:lnTo>
                    <a:pt x="62011" y="1053504"/>
                  </a:lnTo>
                  <a:lnTo>
                    <a:pt x="62208" y="1053896"/>
                  </a:lnTo>
                  <a:lnTo>
                    <a:pt x="62601" y="1053896"/>
                  </a:lnTo>
                  <a:lnTo>
                    <a:pt x="63192" y="1054471"/>
                  </a:lnTo>
                  <a:lnTo>
                    <a:pt x="63782" y="1054863"/>
                  </a:lnTo>
                  <a:lnTo>
                    <a:pt x="64569" y="1055464"/>
                  </a:lnTo>
                  <a:lnTo>
                    <a:pt x="65160" y="1055647"/>
                  </a:lnTo>
                  <a:lnTo>
                    <a:pt x="66341" y="1057033"/>
                  </a:lnTo>
                  <a:lnTo>
                    <a:pt x="66931" y="1057242"/>
                  </a:lnTo>
                  <a:lnTo>
                    <a:pt x="67325" y="1057634"/>
                  </a:lnTo>
                  <a:lnTo>
                    <a:pt x="67718" y="1058209"/>
                  </a:lnTo>
                  <a:lnTo>
                    <a:pt x="68902" y="1059594"/>
                  </a:lnTo>
                  <a:lnTo>
                    <a:pt x="69492" y="1060378"/>
                  </a:lnTo>
                  <a:lnTo>
                    <a:pt x="70083" y="1061162"/>
                  </a:lnTo>
                  <a:lnTo>
                    <a:pt x="75003" y="1067226"/>
                  </a:lnTo>
                  <a:lnTo>
                    <a:pt x="77956" y="1074493"/>
                  </a:lnTo>
                  <a:lnTo>
                    <a:pt x="79333" y="1082125"/>
                  </a:lnTo>
                  <a:lnTo>
                    <a:pt x="79333" y="1083118"/>
                  </a:lnTo>
                  <a:lnTo>
                    <a:pt x="79530" y="1083902"/>
                  </a:lnTo>
                </a:path>
                <a:path w="1360170" h="1569085">
                  <a:moveTo>
                    <a:pt x="95675" y="1045663"/>
                  </a:moveTo>
                  <a:lnTo>
                    <a:pt x="94691" y="1045663"/>
                  </a:lnTo>
                  <a:lnTo>
                    <a:pt x="94098" y="1046238"/>
                  </a:lnTo>
                  <a:lnTo>
                    <a:pt x="93704" y="1046238"/>
                  </a:lnTo>
                  <a:lnTo>
                    <a:pt x="93507" y="1046630"/>
                  </a:lnTo>
                  <a:lnTo>
                    <a:pt x="92917" y="1046630"/>
                  </a:lnTo>
                  <a:lnTo>
                    <a:pt x="92129" y="1047022"/>
                  </a:lnTo>
                  <a:lnTo>
                    <a:pt x="91933" y="1047022"/>
                  </a:lnTo>
                  <a:lnTo>
                    <a:pt x="90948" y="1047231"/>
                  </a:lnTo>
                  <a:lnTo>
                    <a:pt x="90358" y="1047231"/>
                  </a:lnTo>
                  <a:lnTo>
                    <a:pt x="88980" y="1047623"/>
                  </a:lnTo>
                  <a:lnTo>
                    <a:pt x="88193" y="1047623"/>
                  </a:lnTo>
                  <a:lnTo>
                    <a:pt x="86815" y="1047806"/>
                  </a:lnTo>
                  <a:lnTo>
                    <a:pt x="86225" y="1047806"/>
                  </a:lnTo>
                  <a:lnTo>
                    <a:pt x="78814" y="1048579"/>
                  </a:lnTo>
                  <a:lnTo>
                    <a:pt x="71386" y="1049090"/>
                  </a:lnTo>
                  <a:lnTo>
                    <a:pt x="63995" y="1049743"/>
                  </a:lnTo>
                  <a:lnTo>
                    <a:pt x="56697" y="1050943"/>
                  </a:lnTo>
                  <a:lnTo>
                    <a:pt x="55909" y="1050943"/>
                  </a:lnTo>
                  <a:lnTo>
                    <a:pt x="53545" y="1051936"/>
                  </a:lnTo>
                  <a:lnTo>
                    <a:pt x="51183" y="1052511"/>
                  </a:lnTo>
                  <a:lnTo>
                    <a:pt x="49608" y="1053295"/>
                  </a:lnTo>
                  <a:lnTo>
                    <a:pt x="44885" y="1054863"/>
                  </a:lnTo>
                  <a:lnTo>
                    <a:pt x="40159" y="1056641"/>
                  </a:lnTo>
                  <a:lnTo>
                    <a:pt x="40946" y="1056641"/>
                  </a:lnTo>
                  <a:lnTo>
                    <a:pt x="41536" y="1057033"/>
                  </a:lnTo>
                  <a:lnTo>
                    <a:pt x="41733" y="1057033"/>
                  </a:lnTo>
                  <a:lnTo>
                    <a:pt x="42326" y="1056850"/>
                  </a:lnTo>
                  <a:lnTo>
                    <a:pt x="45475" y="1058418"/>
                  </a:lnTo>
                  <a:lnTo>
                    <a:pt x="45869" y="1058601"/>
                  </a:lnTo>
                  <a:lnTo>
                    <a:pt x="46459" y="1058810"/>
                  </a:lnTo>
                  <a:lnTo>
                    <a:pt x="47247" y="1059594"/>
                  </a:lnTo>
                  <a:lnTo>
                    <a:pt x="47837" y="1059777"/>
                  </a:lnTo>
                  <a:lnTo>
                    <a:pt x="48821" y="1060378"/>
                  </a:lnTo>
                  <a:lnTo>
                    <a:pt x="49412" y="1060770"/>
                  </a:lnTo>
                  <a:lnTo>
                    <a:pt x="50593" y="1061947"/>
                  </a:lnTo>
                  <a:lnTo>
                    <a:pt x="51183" y="1062339"/>
                  </a:lnTo>
                  <a:lnTo>
                    <a:pt x="52561" y="1063515"/>
                  </a:lnTo>
                  <a:lnTo>
                    <a:pt x="53151" y="1064482"/>
                  </a:lnTo>
                  <a:lnTo>
                    <a:pt x="54332" y="1065867"/>
                  </a:lnTo>
                  <a:lnTo>
                    <a:pt x="64176" y="1088607"/>
                  </a:lnTo>
                  <a:lnTo>
                    <a:pt x="64569" y="1089574"/>
                  </a:lnTo>
                </a:path>
                <a:path w="1360170" h="1569085">
                  <a:moveTo>
                    <a:pt x="27953" y="1074284"/>
                  </a:moveTo>
                  <a:lnTo>
                    <a:pt x="27953" y="1074284"/>
                  </a:lnTo>
                  <a:lnTo>
                    <a:pt x="25394" y="1071748"/>
                  </a:lnTo>
                </a:path>
                <a:path w="1360170" h="1569085">
                  <a:moveTo>
                    <a:pt x="30121" y="1077420"/>
                  </a:moveTo>
                  <a:lnTo>
                    <a:pt x="29137" y="1075852"/>
                  </a:lnTo>
                  <a:lnTo>
                    <a:pt x="28347" y="1074493"/>
                  </a:lnTo>
                  <a:lnTo>
                    <a:pt x="27953" y="1074284"/>
                  </a:lnTo>
                </a:path>
                <a:path w="1360170" h="1569085">
                  <a:moveTo>
                    <a:pt x="30121" y="1077420"/>
                  </a:moveTo>
                  <a:lnTo>
                    <a:pt x="30514" y="1078413"/>
                  </a:lnTo>
                  <a:lnTo>
                    <a:pt x="31105" y="1078988"/>
                  </a:lnTo>
                  <a:lnTo>
                    <a:pt x="31498" y="1079982"/>
                  </a:lnTo>
                  <a:lnTo>
                    <a:pt x="31695" y="1080557"/>
                  </a:lnTo>
                  <a:lnTo>
                    <a:pt x="32286" y="1082334"/>
                  </a:lnTo>
                  <a:lnTo>
                    <a:pt x="33073" y="1083301"/>
                  </a:lnTo>
                  <a:lnTo>
                    <a:pt x="33270" y="1083902"/>
                  </a:lnTo>
                  <a:lnTo>
                    <a:pt x="33663" y="1084869"/>
                  </a:lnTo>
                </a:path>
                <a:path w="1360170" h="1569085">
                  <a:moveTo>
                    <a:pt x="34254" y="1088006"/>
                  </a:moveTo>
                  <a:lnTo>
                    <a:pt x="33860" y="1086438"/>
                  </a:lnTo>
                  <a:lnTo>
                    <a:pt x="33663" y="1084869"/>
                  </a:lnTo>
                </a:path>
                <a:path w="1360170" h="1569085">
                  <a:moveTo>
                    <a:pt x="34844" y="1090567"/>
                  </a:moveTo>
                  <a:lnTo>
                    <a:pt x="34648" y="1088999"/>
                  </a:lnTo>
                  <a:lnTo>
                    <a:pt x="34254" y="1088006"/>
                  </a:lnTo>
                </a:path>
                <a:path w="1360170" h="1569085">
                  <a:moveTo>
                    <a:pt x="34844" y="1090567"/>
                  </a:moveTo>
                  <a:lnTo>
                    <a:pt x="35238" y="1092528"/>
                  </a:lnTo>
                  <a:lnTo>
                    <a:pt x="35238" y="1092711"/>
                  </a:lnTo>
                  <a:lnTo>
                    <a:pt x="35238" y="1093312"/>
                  </a:lnTo>
                  <a:lnTo>
                    <a:pt x="35435" y="1094096"/>
                  </a:lnTo>
                  <a:lnTo>
                    <a:pt x="35435" y="1094880"/>
                  </a:lnTo>
                  <a:lnTo>
                    <a:pt x="35829" y="1095272"/>
                  </a:lnTo>
                  <a:lnTo>
                    <a:pt x="35829" y="1095847"/>
                  </a:lnTo>
                  <a:lnTo>
                    <a:pt x="36222" y="1096840"/>
                  </a:lnTo>
                  <a:lnTo>
                    <a:pt x="36813" y="1098017"/>
                  </a:lnTo>
                  <a:lnTo>
                    <a:pt x="36813" y="1098801"/>
                  </a:lnTo>
                  <a:lnTo>
                    <a:pt x="37797" y="1100552"/>
                  </a:lnTo>
                  <a:lnTo>
                    <a:pt x="37994" y="1101937"/>
                  </a:lnTo>
                  <a:lnTo>
                    <a:pt x="39568" y="1101545"/>
                  </a:lnTo>
                  <a:lnTo>
                    <a:pt x="41143" y="1101545"/>
                  </a:lnTo>
                  <a:lnTo>
                    <a:pt x="45082" y="1100552"/>
                  </a:lnTo>
                  <a:lnTo>
                    <a:pt x="47247" y="1100761"/>
                  </a:lnTo>
                  <a:lnTo>
                    <a:pt x="51183" y="1099585"/>
                  </a:lnTo>
                  <a:lnTo>
                    <a:pt x="52561" y="1099376"/>
                  </a:lnTo>
                  <a:lnTo>
                    <a:pt x="53742" y="1098801"/>
                  </a:lnTo>
                  <a:lnTo>
                    <a:pt x="57484" y="1097807"/>
                  </a:lnTo>
                  <a:lnTo>
                    <a:pt x="58862" y="1097232"/>
                  </a:lnTo>
                  <a:lnTo>
                    <a:pt x="59452" y="1097232"/>
                  </a:lnTo>
                  <a:lnTo>
                    <a:pt x="59846" y="1096840"/>
                  </a:lnTo>
                  <a:lnTo>
                    <a:pt x="61027" y="1096239"/>
                  </a:lnTo>
                </a:path>
                <a:path w="1360170" h="1569085">
                  <a:moveTo>
                    <a:pt x="40159" y="1056641"/>
                  </a:moveTo>
                  <a:lnTo>
                    <a:pt x="38978" y="1057242"/>
                  </a:lnTo>
                  <a:lnTo>
                    <a:pt x="36616" y="1058418"/>
                  </a:lnTo>
                  <a:lnTo>
                    <a:pt x="34451" y="1059777"/>
                  </a:lnTo>
                  <a:lnTo>
                    <a:pt x="33073" y="1061737"/>
                  </a:lnTo>
                  <a:lnTo>
                    <a:pt x="29924" y="1064874"/>
                  </a:lnTo>
                  <a:lnTo>
                    <a:pt x="29530" y="1065475"/>
                  </a:lnTo>
                  <a:lnTo>
                    <a:pt x="29137" y="1065867"/>
                  </a:lnTo>
                  <a:lnTo>
                    <a:pt x="28937" y="1066442"/>
                  </a:lnTo>
                  <a:lnTo>
                    <a:pt x="28347" y="1067043"/>
                  </a:lnTo>
                  <a:lnTo>
                    <a:pt x="26969" y="1069004"/>
                  </a:lnTo>
                  <a:lnTo>
                    <a:pt x="26772" y="1069788"/>
                  </a:lnTo>
                  <a:lnTo>
                    <a:pt x="25985" y="1070572"/>
                  </a:lnTo>
                  <a:lnTo>
                    <a:pt x="25788" y="1071147"/>
                  </a:lnTo>
                  <a:lnTo>
                    <a:pt x="25394" y="1071748"/>
                  </a:lnTo>
                </a:path>
                <a:path w="1360170" h="1569085">
                  <a:moveTo>
                    <a:pt x="46459" y="1205076"/>
                  </a:moveTo>
                  <a:lnTo>
                    <a:pt x="48034" y="1204684"/>
                  </a:lnTo>
                  <a:lnTo>
                    <a:pt x="49608" y="1204684"/>
                  </a:lnTo>
                  <a:lnTo>
                    <a:pt x="53939" y="1204475"/>
                  </a:lnTo>
                  <a:lnTo>
                    <a:pt x="59058" y="1203691"/>
                  </a:lnTo>
                  <a:lnTo>
                    <a:pt x="63192" y="1202907"/>
                  </a:lnTo>
                  <a:lnTo>
                    <a:pt x="64766" y="1202515"/>
                  </a:lnTo>
                  <a:lnTo>
                    <a:pt x="66144" y="1202332"/>
                  </a:lnTo>
                  <a:lnTo>
                    <a:pt x="67718" y="1201940"/>
                  </a:lnTo>
                  <a:lnTo>
                    <a:pt x="68902" y="1201339"/>
                  </a:lnTo>
                  <a:lnTo>
                    <a:pt x="69886" y="1200947"/>
                  </a:lnTo>
                  <a:lnTo>
                    <a:pt x="70477" y="1200947"/>
                  </a:lnTo>
                  <a:lnTo>
                    <a:pt x="73232" y="1199980"/>
                  </a:lnTo>
                  <a:lnTo>
                    <a:pt x="74216" y="1199378"/>
                  </a:lnTo>
                  <a:lnTo>
                    <a:pt x="74807" y="1199378"/>
                  </a:lnTo>
                  <a:lnTo>
                    <a:pt x="75594" y="1199195"/>
                  </a:lnTo>
                </a:path>
                <a:path w="1360170" h="1569085">
                  <a:moveTo>
                    <a:pt x="37994" y="1101937"/>
                  </a:moveTo>
                  <a:lnTo>
                    <a:pt x="38584" y="1102721"/>
                  </a:lnTo>
                  <a:lnTo>
                    <a:pt x="39765" y="1106825"/>
                  </a:lnTo>
                  <a:lnTo>
                    <a:pt x="41733" y="1110746"/>
                  </a:lnTo>
                  <a:lnTo>
                    <a:pt x="41733" y="1115058"/>
                  </a:lnTo>
                  <a:lnTo>
                    <a:pt x="42129" y="1115659"/>
                  </a:lnTo>
                </a:path>
                <a:path w="1360170" h="1569085">
                  <a:moveTo>
                    <a:pt x="42720" y="1120965"/>
                  </a:moveTo>
                  <a:lnTo>
                    <a:pt x="42720" y="1119188"/>
                  </a:lnTo>
                  <a:lnTo>
                    <a:pt x="42523" y="1117228"/>
                  </a:lnTo>
                  <a:lnTo>
                    <a:pt x="42129" y="1115659"/>
                  </a:lnTo>
                </a:path>
                <a:path w="1360170" h="1569085">
                  <a:moveTo>
                    <a:pt x="43113" y="1127813"/>
                  </a:moveTo>
                  <a:lnTo>
                    <a:pt x="43113" y="1122534"/>
                  </a:lnTo>
                  <a:lnTo>
                    <a:pt x="42720" y="1120965"/>
                  </a:lnTo>
                </a:path>
                <a:path w="1360170" h="1569085">
                  <a:moveTo>
                    <a:pt x="42720" y="1133904"/>
                  </a:moveTo>
                  <a:lnTo>
                    <a:pt x="43113" y="1131943"/>
                  </a:lnTo>
                  <a:lnTo>
                    <a:pt x="43113" y="1127813"/>
                  </a:lnTo>
                </a:path>
                <a:path w="1360170" h="1569085">
                  <a:moveTo>
                    <a:pt x="48821" y="1213310"/>
                  </a:moveTo>
                  <a:lnTo>
                    <a:pt x="53545" y="1214094"/>
                  </a:lnTo>
                  <a:lnTo>
                    <a:pt x="59846" y="1215662"/>
                  </a:lnTo>
                  <a:lnTo>
                    <a:pt x="66538" y="1216237"/>
                  </a:lnTo>
                  <a:lnTo>
                    <a:pt x="73035" y="1217230"/>
                  </a:lnTo>
                  <a:lnTo>
                    <a:pt x="75200" y="1218015"/>
                  </a:lnTo>
                </a:path>
                <a:path w="1360170" h="1569085">
                  <a:moveTo>
                    <a:pt x="29924" y="1232913"/>
                  </a:moveTo>
                  <a:lnTo>
                    <a:pt x="29137" y="1234873"/>
                  </a:lnTo>
                  <a:lnTo>
                    <a:pt x="28544" y="1238977"/>
                  </a:lnTo>
                  <a:lnTo>
                    <a:pt x="27756" y="1243316"/>
                  </a:lnTo>
                  <a:lnTo>
                    <a:pt x="26969" y="1247419"/>
                  </a:lnTo>
                  <a:lnTo>
                    <a:pt x="26772" y="1248021"/>
                  </a:lnTo>
                  <a:lnTo>
                    <a:pt x="30514" y="1248596"/>
                  </a:lnTo>
                  <a:lnTo>
                    <a:pt x="33073" y="1249380"/>
                  </a:lnTo>
                  <a:lnTo>
                    <a:pt x="35435" y="1249589"/>
                  </a:lnTo>
                </a:path>
                <a:path w="1360170" h="1569085">
                  <a:moveTo>
                    <a:pt x="59058" y="1253692"/>
                  </a:moveTo>
                  <a:lnTo>
                    <a:pt x="60633" y="1254085"/>
                  </a:lnTo>
                  <a:lnTo>
                    <a:pt x="61027" y="1254085"/>
                  </a:lnTo>
                </a:path>
                <a:path w="1360170" h="1569085">
                  <a:moveTo>
                    <a:pt x="83666" y="1381733"/>
                  </a:moveTo>
                  <a:lnTo>
                    <a:pt x="83666" y="1381733"/>
                  </a:lnTo>
                  <a:lnTo>
                    <a:pt x="85044" y="1381929"/>
                  </a:lnTo>
                </a:path>
                <a:path w="1360170" h="1569085">
                  <a:moveTo>
                    <a:pt x="118902" y="1380753"/>
                  </a:moveTo>
                  <a:lnTo>
                    <a:pt x="118705" y="1381145"/>
                  </a:lnTo>
                  <a:lnTo>
                    <a:pt x="117327" y="1381145"/>
                  </a:lnTo>
                  <a:lnTo>
                    <a:pt x="116737" y="1381341"/>
                  </a:lnTo>
                  <a:lnTo>
                    <a:pt x="116147" y="1381341"/>
                  </a:lnTo>
                  <a:lnTo>
                    <a:pt x="115162" y="1381733"/>
                  </a:lnTo>
                  <a:lnTo>
                    <a:pt x="113982" y="1381733"/>
                  </a:lnTo>
                  <a:lnTo>
                    <a:pt x="111423" y="1382321"/>
                  </a:lnTo>
                  <a:lnTo>
                    <a:pt x="108274" y="1382321"/>
                  </a:lnTo>
                  <a:lnTo>
                    <a:pt x="106697" y="1382713"/>
                  </a:lnTo>
                  <a:lnTo>
                    <a:pt x="103154" y="1382713"/>
                  </a:lnTo>
                  <a:lnTo>
                    <a:pt x="97840" y="1383497"/>
                  </a:lnTo>
                  <a:lnTo>
                    <a:pt x="92326" y="1382517"/>
                  </a:lnTo>
                  <a:lnTo>
                    <a:pt x="86815" y="1382321"/>
                  </a:lnTo>
                  <a:lnTo>
                    <a:pt x="85831" y="1382321"/>
                  </a:lnTo>
                  <a:lnTo>
                    <a:pt x="85044" y="1381929"/>
                  </a:lnTo>
                </a:path>
                <a:path w="1360170" h="1569085">
                  <a:moveTo>
                    <a:pt x="118902" y="1380753"/>
                  </a:moveTo>
                  <a:lnTo>
                    <a:pt x="119886" y="1380361"/>
                  </a:lnTo>
                  <a:lnTo>
                    <a:pt x="121266" y="1379770"/>
                  </a:lnTo>
                  <a:lnTo>
                    <a:pt x="121857" y="1379182"/>
                  </a:lnTo>
                  <a:lnTo>
                    <a:pt x="121857" y="1378790"/>
                  </a:lnTo>
                </a:path>
                <a:path w="1360170" h="1569085">
                  <a:moveTo>
                    <a:pt x="79333" y="1379770"/>
                  </a:moveTo>
                  <a:lnTo>
                    <a:pt x="79530" y="1380162"/>
                  </a:lnTo>
                  <a:lnTo>
                    <a:pt x="79530" y="1380361"/>
                  </a:lnTo>
                  <a:lnTo>
                    <a:pt x="81501" y="1381341"/>
                  </a:lnTo>
                  <a:lnTo>
                    <a:pt x="82485" y="1381341"/>
                  </a:lnTo>
                  <a:lnTo>
                    <a:pt x="83469" y="1381733"/>
                  </a:lnTo>
                  <a:lnTo>
                    <a:pt x="83666" y="1381733"/>
                  </a:lnTo>
                </a:path>
                <a:path w="1360170" h="1569085">
                  <a:moveTo>
                    <a:pt x="16538" y="1246844"/>
                  </a:moveTo>
                  <a:lnTo>
                    <a:pt x="16931" y="1246844"/>
                  </a:lnTo>
                  <a:lnTo>
                    <a:pt x="18703" y="1246844"/>
                  </a:lnTo>
                  <a:lnTo>
                    <a:pt x="20474" y="1247236"/>
                  </a:lnTo>
                  <a:lnTo>
                    <a:pt x="22245" y="1247419"/>
                  </a:lnTo>
                  <a:lnTo>
                    <a:pt x="24410" y="1247811"/>
                  </a:lnTo>
                  <a:lnTo>
                    <a:pt x="24804" y="1245851"/>
                  </a:lnTo>
                  <a:lnTo>
                    <a:pt x="25985" y="1239787"/>
                  </a:lnTo>
                  <a:lnTo>
                    <a:pt x="25985" y="1233488"/>
                  </a:lnTo>
                  <a:lnTo>
                    <a:pt x="27363" y="1227607"/>
                  </a:lnTo>
                  <a:lnTo>
                    <a:pt x="27363" y="1226039"/>
                  </a:lnTo>
                </a:path>
                <a:path w="1360170" h="1569085">
                  <a:moveTo>
                    <a:pt x="16341" y="1070572"/>
                  </a:moveTo>
                  <a:lnTo>
                    <a:pt x="16341" y="1070572"/>
                  </a:lnTo>
                  <a:lnTo>
                    <a:pt x="15354" y="1070572"/>
                  </a:lnTo>
                </a:path>
                <a:path w="1360170" h="1569085">
                  <a:moveTo>
                    <a:pt x="16341" y="1070572"/>
                  </a:moveTo>
                  <a:lnTo>
                    <a:pt x="16538" y="1069579"/>
                  </a:lnTo>
                  <a:lnTo>
                    <a:pt x="21064" y="1062914"/>
                  </a:lnTo>
                  <a:lnTo>
                    <a:pt x="25394" y="1058418"/>
                  </a:lnTo>
                  <a:lnTo>
                    <a:pt x="33073" y="1055464"/>
                  </a:lnTo>
                  <a:lnTo>
                    <a:pt x="33270" y="1055464"/>
                  </a:lnTo>
                  <a:lnTo>
                    <a:pt x="28544" y="1055464"/>
                  </a:lnTo>
                  <a:lnTo>
                    <a:pt x="28347" y="1055647"/>
                  </a:lnTo>
                  <a:lnTo>
                    <a:pt x="27363" y="1055647"/>
                  </a:lnTo>
                  <a:lnTo>
                    <a:pt x="26969" y="1056066"/>
                  </a:lnTo>
                  <a:lnTo>
                    <a:pt x="26772" y="1056066"/>
                  </a:lnTo>
                </a:path>
                <a:path w="1360170" h="1569085">
                  <a:moveTo>
                    <a:pt x="48034" y="1049766"/>
                  </a:moveTo>
                  <a:lnTo>
                    <a:pt x="44098" y="1049766"/>
                  </a:lnTo>
                  <a:lnTo>
                    <a:pt x="43310" y="1050158"/>
                  </a:lnTo>
                  <a:lnTo>
                    <a:pt x="42523" y="1050158"/>
                  </a:lnTo>
                  <a:lnTo>
                    <a:pt x="41733" y="1050368"/>
                  </a:lnTo>
                </a:path>
                <a:path w="1360170" h="1569085">
                  <a:moveTo>
                    <a:pt x="33270" y="1055464"/>
                  </a:moveTo>
                  <a:lnTo>
                    <a:pt x="39371" y="1053295"/>
                  </a:lnTo>
                  <a:lnTo>
                    <a:pt x="44294" y="1051335"/>
                  </a:lnTo>
                  <a:lnTo>
                    <a:pt x="48034" y="1049766"/>
                  </a:lnTo>
                  <a:lnTo>
                    <a:pt x="48821" y="1049191"/>
                  </a:lnTo>
                  <a:lnTo>
                    <a:pt x="48821" y="1048799"/>
                  </a:lnTo>
                  <a:lnTo>
                    <a:pt x="49018" y="1048590"/>
                  </a:lnTo>
                  <a:lnTo>
                    <a:pt x="49018" y="1046055"/>
                  </a:lnTo>
                  <a:lnTo>
                    <a:pt x="49412" y="1045663"/>
                  </a:lnTo>
                  <a:lnTo>
                    <a:pt x="49412" y="1045454"/>
                  </a:lnTo>
                  <a:lnTo>
                    <a:pt x="49608" y="1045454"/>
                  </a:lnTo>
                  <a:lnTo>
                    <a:pt x="49608" y="1045062"/>
                  </a:lnTo>
                  <a:lnTo>
                    <a:pt x="50002" y="1044670"/>
                  </a:lnTo>
                  <a:lnTo>
                    <a:pt x="50396" y="1044670"/>
                  </a:lnTo>
                </a:path>
                <a:path w="1360170" h="1569085">
                  <a:moveTo>
                    <a:pt x="103154" y="1046055"/>
                  </a:moveTo>
                  <a:lnTo>
                    <a:pt x="101579" y="1045663"/>
                  </a:lnTo>
                  <a:lnTo>
                    <a:pt x="99808" y="1045663"/>
                  </a:lnTo>
                  <a:lnTo>
                    <a:pt x="96068" y="1045062"/>
                  </a:lnTo>
                  <a:lnTo>
                    <a:pt x="93507" y="1045062"/>
                  </a:lnTo>
                </a:path>
                <a:path w="1360170" h="1569085">
                  <a:moveTo>
                    <a:pt x="103154" y="1046055"/>
                  </a:moveTo>
                  <a:lnTo>
                    <a:pt x="103154" y="1046055"/>
                  </a:lnTo>
                  <a:lnTo>
                    <a:pt x="102957" y="1046055"/>
                  </a:lnTo>
                </a:path>
                <a:path w="1360170" h="1569085">
                  <a:moveTo>
                    <a:pt x="103941" y="1046055"/>
                  </a:moveTo>
                  <a:lnTo>
                    <a:pt x="103941" y="1046055"/>
                  </a:lnTo>
                  <a:lnTo>
                    <a:pt x="103154" y="1046055"/>
                  </a:lnTo>
                </a:path>
                <a:path w="1360170" h="1569085">
                  <a:moveTo>
                    <a:pt x="125597" y="1161740"/>
                  </a:moveTo>
                  <a:lnTo>
                    <a:pt x="127565" y="1161740"/>
                  </a:lnTo>
                  <a:lnTo>
                    <a:pt x="129336" y="1161531"/>
                  </a:lnTo>
                  <a:lnTo>
                    <a:pt x="130911" y="1160747"/>
                  </a:lnTo>
                  <a:lnTo>
                    <a:pt x="134062" y="1160172"/>
                  </a:lnTo>
                  <a:lnTo>
                    <a:pt x="134456" y="1159963"/>
                  </a:lnTo>
                  <a:lnTo>
                    <a:pt x="135637" y="1159571"/>
                  </a:lnTo>
                  <a:lnTo>
                    <a:pt x="137605" y="1158604"/>
                  </a:lnTo>
                  <a:lnTo>
                    <a:pt x="138196" y="1158003"/>
                  </a:lnTo>
                  <a:lnTo>
                    <a:pt x="138786" y="1157610"/>
                  </a:lnTo>
                  <a:lnTo>
                    <a:pt x="138786" y="1157035"/>
                  </a:lnTo>
                </a:path>
                <a:path w="1360170" h="1569085">
                  <a:moveTo>
                    <a:pt x="139180" y="1086255"/>
                  </a:moveTo>
                  <a:lnTo>
                    <a:pt x="140164" y="1085261"/>
                  </a:lnTo>
                  <a:lnTo>
                    <a:pt x="140951" y="1084686"/>
                  </a:lnTo>
                  <a:lnTo>
                    <a:pt x="141738" y="1083693"/>
                  </a:lnTo>
                  <a:lnTo>
                    <a:pt x="142329" y="1083118"/>
                  </a:lnTo>
                  <a:lnTo>
                    <a:pt x="142526" y="1082334"/>
                  </a:lnTo>
                  <a:lnTo>
                    <a:pt x="142919" y="1081550"/>
                  </a:lnTo>
                  <a:lnTo>
                    <a:pt x="142919" y="1080766"/>
                  </a:lnTo>
                </a:path>
                <a:path w="1360170" h="1569085">
                  <a:moveTo>
                    <a:pt x="26772" y="1248021"/>
                  </a:moveTo>
                  <a:lnTo>
                    <a:pt x="26379" y="1249981"/>
                  </a:lnTo>
                  <a:lnTo>
                    <a:pt x="26379" y="1254686"/>
                  </a:lnTo>
                </a:path>
                <a:path w="1360170" h="1569085">
                  <a:moveTo>
                    <a:pt x="24410" y="1247811"/>
                  </a:moveTo>
                  <a:lnTo>
                    <a:pt x="24410" y="1249589"/>
                  </a:lnTo>
                  <a:lnTo>
                    <a:pt x="24214" y="1251549"/>
                  </a:lnTo>
                  <a:lnTo>
                    <a:pt x="24214" y="1256829"/>
                  </a:lnTo>
                </a:path>
                <a:path w="1360170" h="1569085">
                  <a:moveTo>
                    <a:pt x="33664" y="1543494"/>
                  </a:moveTo>
                  <a:lnTo>
                    <a:pt x="33664" y="1543886"/>
                  </a:lnTo>
                  <a:lnTo>
                    <a:pt x="33860" y="1544278"/>
                  </a:lnTo>
                  <a:lnTo>
                    <a:pt x="34648" y="1544278"/>
                  </a:lnTo>
                  <a:lnTo>
                    <a:pt x="35238" y="1544474"/>
                  </a:lnTo>
                  <a:lnTo>
                    <a:pt x="36222" y="1544866"/>
                  </a:lnTo>
                  <a:lnTo>
                    <a:pt x="37403" y="1545062"/>
                  </a:lnTo>
                  <a:lnTo>
                    <a:pt x="38584" y="1545062"/>
                  </a:lnTo>
                  <a:lnTo>
                    <a:pt x="39962" y="1545454"/>
                  </a:lnTo>
                  <a:lnTo>
                    <a:pt x="41143" y="1545454"/>
                  </a:lnTo>
                </a:path>
                <a:path w="1360170" h="1569085">
                  <a:moveTo>
                    <a:pt x="32286" y="1389574"/>
                  </a:moveTo>
                  <a:lnTo>
                    <a:pt x="34254" y="1390162"/>
                  </a:lnTo>
                  <a:lnTo>
                    <a:pt x="40749" y="1390947"/>
                  </a:lnTo>
                  <a:lnTo>
                    <a:pt x="46066" y="1391143"/>
                  </a:lnTo>
                  <a:lnTo>
                    <a:pt x="52561" y="1391339"/>
                  </a:lnTo>
                  <a:lnTo>
                    <a:pt x="54332" y="1391143"/>
                  </a:lnTo>
                  <a:lnTo>
                    <a:pt x="56303" y="1391143"/>
                  </a:lnTo>
                  <a:lnTo>
                    <a:pt x="60633" y="1390947"/>
                  </a:lnTo>
                  <a:lnTo>
                    <a:pt x="67128" y="1390751"/>
                  </a:lnTo>
                  <a:lnTo>
                    <a:pt x="71067" y="1388986"/>
                  </a:lnTo>
                  <a:lnTo>
                    <a:pt x="71658" y="1388202"/>
                  </a:lnTo>
                </a:path>
                <a:path w="1360170" h="1569085">
                  <a:moveTo>
                    <a:pt x="110439" y="1047231"/>
                  </a:moveTo>
                  <a:lnTo>
                    <a:pt x="106697" y="1046238"/>
                  </a:lnTo>
                  <a:lnTo>
                    <a:pt x="105516" y="1046238"/>
                  </a:lnTo>
                  <a:lnTo>
                    <a:pt x="103941" y="1046055"/>
                  </a:lnTo>
                  <a:lnTo>
                    <a:pt x="103154" y="1046055"/>
                  </a:lnTo>
                </a:path>
                <a:path w="1360170" h="1569085">
                  <a:moveTo>
                    <a:pt x="95675" y="1045663"/>
                  </a:moveTo>
                  <a:lnTo>
                    <a:pt x="95675" y="1045663"/>
                  </a:lnTo>
                  <a:lnTo>
                    <a:pt x="94494" y="1045454"/>
                  </a:lnTo>
                </a:path>
                <a:path w="1360170" h="1569085">
                  <a:moveTo>
                    <a:pt x="87209" y="1033509"/>
                  </a:moveTo>
                  <a:lnTo>
                    <a:pt x="87209" y="1033692"/>
                  </a:lnTo>
                  <a:lnTo>
                    <a:pt x="86815" y="1033692"/>
                  </a:lnTo>
                  <a:lnTo>
                    <a:pt x="86815" y="1034084"/>
                  </a:lnTo>
                  <a:lnTo>
                    <a:pt x="86225" y="1034084"/>
                  </a:lnTo>
                  <a:lnTo>
                    <a:pt x="85831" y="1034476"/>
                  </a:lnTo>
                  <a:lnTo>
                    <a:pt x="85241" y="1034476"/>
                  </a:lnTo>
                  <a:lnTo>
                    <a:pt x="85044" y="1034685"/>
                  </a:lnTo>
                  <a:lnTo>
                    <a:pt x="84060" y="1034685"/>
                  </a:lnTo>
                  <a:lnTo>
                    <a:pt x="83469" y="1035077"/>
                  </a:lnTo>
                  <a:lnTo>
                    <a:pt x="82485" y="1035077"/>
                  </a:lnTo>
                </a:path>
                <a:path w="1360170" h="1569085">
                  <a:moveTo>
                    <a:pt x="48034" y="1049766"/>
                  </a:moveTo>
                  <a:lnTo>
                    <a:pt x="48821" y="1050158"/>
                  </a:lnTo>
                  <a:lnTo>
                    <a:pt x="49608" y="1050158"/>
                  </a:lnTo>
                  <a:lnTo>
                    <a:pt x="50986" y="1050368"/>
                  </a:lnTo>
                  <a:lnTo>
                    <a:pt x="51577" y="1050368"/>
                  </a:lnTo>
                  <a:lnTo>
                    <a:pt x="52561" y="1050760"/>
                  </a:lnTo>
                  <a:lnTo>
                    <a:pt x="54135" y="1050760"/>
                  </a:lnTo>
                  <a:lnTo>
                    <a:pt x="55122" y="1050943"/>
                  </a:lnTo>
                  <a:lnTo>
                    <a:pt x="55909" y="1050943"/>
                  </a:lnTo>
                </a:path>
                <a:path w="1360170" h="1569085">
                  <a:moveTo>
                    <a:pt x="82485" y="1035077"/>
                  </a:moveTo>
                  <a:lnTo>
                    <a:pt x="81895" y="1035260"/>
                  </a:lnTo>
                  <a:lnTo>
                    <a:pt x="81107" y="1035260"/>
                  </a:lnTo>
                  <a:lnTo>
                    <a:pt x="77365" y="1035260"/>
                  </a:lnTo>
                  <a:lnTo>
                    <a:pt x="71067" y="1036253"/>
                  </a:lnTo>
                  <a:lnTo>
                    <a:pt x="67325" y="1035260"/>
                  </a:lnTo>
                  <a:lnTo>
                    <a:pt x="63585" y="1035260"/>
                  </a:lnTo>
                  <a:lnTo>
                    <a:pt x="62601" y="1035077"/>
                  </a:lnTo>
                  <a:lnTo>
                    <a:pt x="61027" y="1035077"/>
                  </a:lnTo>
                  <a:lnTo>
                    <a:pt x="60633" y="1034685"/>
                  </a:lnTo>
                  <a:lnTo>
                    <a:pt x="59452" y="1034685"/>
                  </a:lnTo>
                  <a:lnTo>
                    <a:pt x="58862" y="1034476"/>
                  </a:lnTo>
                  <a:lnTo>
                    <a:pt x="58468" y="1034476"/>
                  </a:lnTo>
                  <a:lnTo>
                    <a:pt x="58271" y="1034084"/>
                  </a:lnTo>
                  <a:lnTo>
                    <a:pt x="57484" y="1034084"/>
                  </a:lnTo>
                  <a:lnTo>
                    <a:pt x="57287" y="1033692"/>
                  </a:lnTo>
                  <a:lnTo>
                    <a:pt x="56893" y="1033692"/>
                  </a:lnTo>
                  <a:lnTo>
                    <a:pt x="56893" y="1033509"/>
                  </a:lnTo>
                  <a:lnTo>
                    <a:pt x="56697" y="1033509"/>
                  </a:lnTo>
                  <a:lnTo>
                    <a:pt x="56697" y="1033117"/>
                  </a:lnTo>
                </a:path>
                <a:path w="1360170" h="1569085">
                  <a:moveTo>
                    <a:pt x="33270" y="1055464"/>
                  </a:moveTo>
                  <a:lnTo>
                    <a:pt x="34648" y="1055647"/>
                  </a:lnTo>
                  <a:lnTo>
                    <a:pt x="35828" y="1055647"/>
                  </a:lnTo>
                  <a:lnTo>
                    <a:pt x="38387" y="1056458"/>
                  </a:lnTo>
                  <a:lnTo>
                    <a:pt x="39568" y="1056458"/>
                  </a:lnTo>
                  <a:lnTo>
                    <a:pt x="40159" y="1056641"/>
                  </a:lnTo>
                </a:path>
                <a:path w="1360170" h="1569085">
                  <a:moveTo>
                    <a:pt x="25394" y="1071748"/>
                  </a:moveTo>
                  <a:lnTo>
                    <a:pt x="24804" y="1071356"/>
                  </a:lnTo>
                  <a:lnTo>
                    <a:pt x="24410" y="1071147"/>
                  </a:lnTo>
                  <a:lnTo>
                    <a:pt x="23623" y="1070755"/>
                  </a:lnTo>
                  <a:lnTo>
                    <a:pt x="22245" y="1070180"/>
                  </a:lnTo>
                  <a:lnTo>
                    <a:pt x="21261" y="1070180"/>
                  </a:lnTo>
                </a:path>
                <a:path w="1360170" h="1569085">
                  <a:moveTo>
                    <a:pt x="16341" y="1070572"/>
                  </a:moveTo>
                  <a:lnTo>
                    <a:pt x="16538" y="1070180"/>
                  </a:lnTo>
                  <a:lnTo>
                    <a:pt x="18506" y="1070180"/>
                  </a:lnTo>
                  <a:lnTo>
                    <a:pt x="18112" y="1069579"/>
                  </a:lnTo>
                  <a:lnTo>
                    <a:pt x="20671" y="1069788"/>
                  </a:lnTo>
                  <a:lnTo>
                    <a:pt x="21261" y="1070180"/>
                  </a:lnTo>
                </a:path>
                <a:path w="1360170" h="1569085">
                  <a:moveTo>
                    <a:pt x="34844" y="1090567"/>
                  </a:moveTo>
                  <a:lnTo>
                    <a:pt x="31498" y="1090567"/>
                  </a:lnTo>
                  <a:lnTo>
                    <a:pt x="26379" y="1089966"/>
                  </a:lnTo>
                  <a:lnTo>
                    <a:pt x="20277" y="1090358"/>
                  </a:lnTo>
                  <a:lnTo>
                    <a:pt x="14960" y="1090959"/>
                  </a:lnTo>
                  <a:lnTo>
                    <a:pt x="13386" y="1090959"/>
                  </a:lnTo>
                  <a:lnTo>
                    <a:pt x="11614" y="1091142"/>
                  </a:lnTo>
                  <a:lnTo>
                    <a:pt x="7088" y="1092136"/>
                  </a:lnTo>
                  <a:lnTo>
                    <a:pt x="5710" y="1091534"/>
                  </a:lnTo>
                  <a:lnTo>
                    <a:pt x="1180" y="1094096"/>
                  </a:lnTo>
                  <a:lnTo>
                    <a:pt x="787" y="1094279"/>
                  </a:lnTo>
                  <a:lnTo>
                    <a:pt x="196" y="1094671"/>
                  </a:lnTo>
                  <a:lnTo>
                    <a:pt x="196" y="1094880"/>
                  </a:lnTo>
                  <a:lnTo>
                    <a:pt x="0" y="1095664"/>
                  </a:lnTo>
                </a:path>
                <a:path w="1360170" h="1569085">
                  <a:moveTo>
                    <a:pt x="31498" y="1174286"/>
                  </a:moveTo>
                  <a:lnTo>
                    <a:pt x="29924" y="1174678"/>
                  </a:lnTo>
                  <a:lnTo>
                    <a:pt x="27953" y="1174678"/>
                  </a:lnTo>
                  <a:lnTo>
                    <a:pt x="25985" y="1174861"/>
                  </a:lnTo>
                  <a:lnTo>
                    <a:pt x="25394" y="1174861"/>
                  </a:lnTo>
                </a:path>
                <a:path w="1360170" h="1569085">
                  <a:moveTo>
                    <a:pt x="39371" y="1176247"/>
                  </a:moveTo>
                  <a:lnTo>
                    <a:pt x="38978" y="1175855"/>
                  </a:lnTo>
                  <a:lnTo>
                    <a:pt x="38584" y="1175253"/>
                  </a:lnTo>
                  <a:lnTo>
                    <a:pt x="37797" y="1174861"/>
                  </a:lnTo>
                  <a:lnTo>
                    <a:pt x="37009" y="1174861"/>
                  </a:lnTo>
                  <a:lnTo>
                    <a:pt x="34648" y="1174286"/>
                  </a:lnTo>
                  <a:lnTo>
                    <a:pt x="31498" y="1174286"/>
                  </a:lnTo>
                </a:path>
                <a:path w="1360170" h="1569085">
                  <a:moveTo>
                    <a:pt x="24410" y="1247811"/>
                  </a:moveTo>
                  <a:lnTo>
                    <a:pt x="25788" y="1248021"/>
                  </a:lnTo>
                  <a:lnTo>
                    <a:pt x="26772" y="1248021"/>
                  </a:lnTo>
                </a:path>
                <a:path w="1360170" h="1569085">
                  <a:moveTo>
                    <a:pt x="83666" y="1534474"/>
                  </a:moveTo>
                  <a:lnTo>
                    <a:pt x="83666" y="1534866"/>
                  </a:lnTo>
                  <a:lnTo>
                    <a:pt x="84060" y="1535062"/>
                  </a:lnTo>
                  <a:lnTo>
                    <a:pt x="85241" y="1535650"/>
                  </a:lnTo>
                  <a:lnTo>
                    <a:pt x="86225" y="1535650"/>
                  </a:lnTo>
                  <a:lnTo>
                    <a:pt x="88783" y="1536434"/>
                  </a:lnTo>
                  <a:lnTo>
                    <a:pt x="90358" y="1536434"/>
                  </a:lnTo>
                  <a:lnTo>
                    <a:pt x="91539" y="1536630"/>
                  </a:lnTo>
                  <a:lnTo>
                    <a:pt x="93704" y="1536630"/>
                  </a:lnTo>
                </a:path>
                <a:path w="1360170" h="1569085">
                  <a:moveTo>
                    <a:pt x="118902" y="1380753"/>
                  </a:moveTo>
                  <a:lnTo>
                    <a:pt x="119886" y="1380361"/>
                  </a:lnTo>
                  <a:lnTo>
                    <a:pt x="121266" y="1379770"/>
                  </a:lnTo>
                  <a:lnTo>
                    <a:pt x="121463" y="1379770"/>
                  </a:lnTo>
                  <a:lnTo>
                    <a:pt x="121857" y="1379574"/>
                  </a:lnTo>
                  <a:lnTo>
                    <a:pt x="121857" y="1379182"/>
                  </a:lnTo>
                </a:path>
                <a:path w="1360170" h="1569085">
                  <a:moveTo>
                    <a:pt x="132485" y="1245276"/>
                  </a:moveTo>
                  <a:lnTo>
                    <a:pt x="133076" y="1245276"/>
                  </a:lnTo>
                  <a:lnTo>
                    <a:pt x="133866" y="1244884"/>
                  </a:lnTo>
                  <a:lnTo>
                    <a:pt x="135046" y="1244884"/>
                  </a:lnTo>
                  <a:lnTo>
                    <a:pt x="137605" y="1244283"/>
                  </a:lnTo>
                  <a:lnTo>
                    <a:pt x="139376" y="1243891"/>
                  </a:lnTo>
                  <a:lnTo>
                    <a:pt x="140951" y="1243708"/>
                  </a:lnTo>
                  <a:lnTo>
                    <a:pt x="142919" y="1243107"/>
                  </a:lnTo>
                  <a:lnTo>
                    <a:pt x="144887" y="1242715"/>
                  </a:lnTo>
                  <a:lnTo>
                    <a:pt x="149614" y="1241748"/>
                  </a:lnTo>
                  <a:lnTo>
                    <a:pt x="150795" y="1241538"/>
                  </a:lnTo>
                </a:path>
                <a:path w="1360170" h="1569085">
                  <a:moveTo>
                    <a:pt x="151779" y="1241146"/>
                  </a:moveTo>
                  <a:lnTo>
                    <a:pt x="151779" y="1241146"/>
                  </a:lnTo>
                  <a:lnTo>
                    <a:pt x="152960" y="1241146"/>
                  </a:lnTo>
                </a:path>
                <a:path w="1360170" h="1569085">
                  <a:moveTo>
                    <a:pt x="16931" y="1176822"/>
                  </a:moveTo>
                  <a:lnTo>
                    <a:pt x="14370" y="1177423"/>
                  </a:lnTo>
                  <a:lnTo>
                    <a:pt x="12599" y="1177998"/>
                  </a:lnTo>
                  <a:lnTo>
                    <a:pt x="11811" y="1178416"/>
                  </a:lnTo>
                  <a:lnTo>
                    <a:pt x="11614" y="1178991"/>
                  </a:lnTo>
                  <a:lnTo>
                    <a:pt x="11221" y="1179383"/>
                  </a:lnTo>
                </a:path>
                <a:path w="1360170" h="1569085">
                  <a:moveTo>
                    <a:pt x="25394" y="1174861"/>
                  </a:moveTo>
                  <a:lnTo>
                    <a:pt x="21655" y="1175645"/>
                  </a:lnTo>
                  <a:lnTo>
                    <a:pt x="20080" y="1176247"/>
                  </a:lnTo>
                  <a:lnTo>
                    <a:pt x="16931" y="1176822"/>
                  </a:lnTo>
                  <a:lnTo>
                    <a:pt x="15748" y="1177815"/>
                  </a:lnTo>
                  <a:lnTo>
                    <a:pt x="14370" y="1178599"/>
                  </a:lnTo>
                  <a:lnTo>
                    <a:pt x="12205" y="1179383"/>
                  </a:lnTo>
                  <a:lnTo>
                    <a:pt x="12205" y="1181160"/>
                  </a:lnTo>
                  <a:lnTo>
                    <a:pt x="11811" y="1181945"/>
                  </a:lnTo>
                  <a:lnTo>
                    <a:pt x="12205" y="1182128"/>
                  </a:lnTo>
                </a:path>
                <a:path w="1360170" h="1569085">
                  <a:moveTo>
                    <a:pt x="55122" y="1253117"/>
                  </a:moveTo>
                  <a:lnTo>
                    <a:pt x="53545" y="1253300"/>
                  </a:lnTo>
                  <a:lnTo>
                    <a:pt x="50789" y="1253510"/>
                  </a:lnTo>
                  <a:lnTo>
                    <a:pt x="39371" y="1256646"/>
                  </a:lnTo>
                  <a:lnTo>
                    <a:pt x="39371" y="1259966"/>
                  </a:lnTo>
                  <a:lnTo>
                    <a:pt x="39371" y="1260358"/>
                  </a:lnTo>
                </a:path>
                <a:path w="1360170" h="1569085">
                  <a:moveTo>
                    <a:pt x="59058" y="1254294"/>
                  </a:moveTo>
                  <a:lnTo>
                    <a:pt x="58271" y="1253300"/>
                  </a:lnTo>
                  <a:lnTo>
                    <a:pt x="56697" y="1253300"/>
                  </a:lnTo>
                </a:path>
                <a:path w="1360170" h="1569085">
                  <a:moveTo>
                    <a:pt x="124612" y="1244884"/>
                  </a:moveTo>
                  <a:lnTo>
                    <a:pt x="124612" y="1241748"/>
                  </a:lnTo>
                  <a:lnTo>
                    <a:pt x="124416" y="1239970"/>
                  </a:lnTo>
                  <a:lnTo>
                    <a:pt x="124022" y="1238010"/>
                  </a:lnTo>
                  <a:lnTo>
                    <a:pt x="121857" y="1221334"/>
                  </a:lnTo>
                  <a:lnTo>
                    <a:pt x="119296" y="1204684"/>
                  </a:lnTo>
                </a:path>
                <a:path w="1360170" h="1569085">
                  <a:moveTo>
                    <a:pt x="124612" y="1245276"/>
                  </a:moveTo>
                  <a:lnTo>
                    <a:pt x="124612" y="1245276"/>
                  </a:lnTo>
                  <a:lnTo>
                    <a:pt x="124612" y="1244884"/>
                  </a:lnTo>
                </a:path>
                <a:path w="1360170" h="1569085">
                  <a:moveTo>
                    <a:pt x="119296" y="1204684"/>
                  </a:moveTo>
                  <a:lnTo>
                    <a:pt x="119296" y="1204083"/>
                  </a:lnTo>
                  <a:lnTo>
                    <a:pt x="119492" y="1202332"/>
                  </a:lnTo>
                  <a:lnTo>
                    <a:pt x="118902" y="1197810"/>
                  </a:lnTo>
                  <a:lnTo>
                    <a:pt x="119689" y="1196242"/>
                  </a:lnTo>
                  <a:lnTo>
                    <a:pt x="119689" y="1195275"/>
                  </a:lnTo>
                </a:path>
                <a:path w="1360170" h="1569085">
                  <a:moveTo>
                    <a:pt x="124612" y="1246452"/>
                  </a:moveTo>
                  <a:lnTo>
                    <a:pt x="124612" y="1246452"/>
                  </a:lnTo>
                  <a:lnTo>
                    <a:pt x="124612" y="1245276"/>
                  </a:lnTo>
                </a:path>
                <a:path w="1360170" h="1569085">
                  <a:moveTo>
                    <a:pt x="119689" y="1195275"/>
                  </a:moveTo>
                  <a:lnTo>
                    <a:pt x="119689" y="1195275"/>
                  </a:lnTo>
                  <a:lnTo>
                    <a:pt x="138786" y="1088398"/>
                  </a:lnTo>
                </a:path>
                <a:path w="1360170" h="1569085">
                  <a:moveTo>
                    <a:pt x="29137" y="1388594"/>
                  </a:moveTo>
                  <a:lnTo>
                    <a:pt x="29137" y="1388594"/>
                  </a:lnTo>
                  <a:lnTo>
                    <a:pt x="18112" y="1261534"/>
                  </a:lnTo>
                </a:path>
                <a:path w="1360170" h="1569085">
                  <a:moveTo>
                    <a:pt x="76775" y="1283097"/>
                  </a:moveTo>
                  <a:lnTo>
                    <a:pt x="77365" y="1283097"/>
                  </a:lnTo>
                  <a:lnTo>
                    <a:pt x="79137" y="1282705"/>
                  </a:lnTo>
                  <a:lnTo>
                    <a:pt x="80908" y="1282130"/>
                  </a:lnTo>
                  <a:lnTo>
                    <a:pt x="82682" y="1281529"/>
                  </a:lnTo>
                  <a:lnTo>
                    <a:pt x="83076" y="1281346"/>
                  </a:lnTo>
                </a:path>
                <a:path w="1360170" h="1569085">
                  <a:moveTo>
                    <a:pt x="138786" y="1088398"/>
                  </a:moveTo>
                  <a:lnTo>
                    <a:pt x="139180" y="1087431"/>
                  </a:lnTo>
                  <a:lnTo>
                    <a:pt x="139180" y="1086438"/>
                  </a:lnTo>
                  <a:lnTo>
                    <a:pt x="140164" y="1077420"/>
                  </a:lnTo>
                  <a:lnTo>
                    <a:pt x="138589" y="1071147"/>
                  </a:lnTo>
                  <a:lnTo>
                    <a:pt x="134456" y="1062914"/>
                  </a:lnTo>
                  <a:lnTo>
                    <a:pt x="133866" y="1062339"/>
                  </a:lnTo>
                  <a:lnTo>
                    <a:pt x="133472" y="1061737"/>
                  </a:lnTo>
                  <a:lnTo>
                    <a:pt x="132879" y="1061162"/>
                  </a:lnTo>
                  <a:lnTo>
                    <a:pt x="131501" y="1058209"/>
                  </a:lnTo>
                  <a:lnTo>
                    <a:pt x="128942" y="1056458"/>
                  </a:lnTo>
                  <a:lnTo>
                    <a:pt x="126777" y="1054079"/>
                  </a:lnTo>
                  <a:lnTo>
                    <a:pt x="125990" y="1053896"/>
                  </a:lnTo>
                  <a:lnTo>
                    <a:pt x="125203" y="1053295"/>
                  </a:lnTo>
                  <a:lnTo>
                    <a:pt x="123235" y="1051727"/>
                  </a:lnTo>
                  <a:lnTo>
                    <a:pt x="117524" y="1048198"/>
                  </a:lnTo>
                  <a:lnTo>
                    <a:pt x="114966" y="1048198"/>
                  </a:lnTo>
                  <a:lnTo>
                    <a:pt x="113982" y="1047806"/>
                  </a:lnTo>
                  <a:lnTo>
                    <a:pt x="113391" y="1047623"/>
                  </a:lnTo>
                  <a:lnTo>
                    <a:pt x="112407" y="1047623"/>
                  </a:lnTo>
                </a:path>
                <a:path w="1360170" h="1569085">
                  <a:moveTo>
                    <a:pt x="121857" y="1378790"/>
                  </a:moveTo>
                  <a:lnTo>
                    <a:pt x="121857" y="1378790"/>
                  </a:lnTo>
                  <a:lnTo>
                    <a:pt x="124612" y="1246452"/>
                  </a:lnTo>
                </a:path>
                <a:path w="1360170" h="1569085">
                  <a:moveTo>
                    <a:pt x="79333" y="1379770"/>
                  </a:moveTo>
                  <a:lnTo>
                    <a:pt x="79333" y="1379770"/>
                  </a:lnTo>
                  <a:lnTo>
                    <a:pt x="74216" y="1335843"/>
                  </a:lnTo>
                </a:path>
                <a:path w="1360170" h="1569085">
                  <a:moveTo>
                    <a:pt x="22049" y="1210748"/>
                  </a:moveTo>
                  <a:lnTo>
                    <a:pt x="19490" y="1228600"/>
                  </a:lnTo>
                  <a:lnTo>
                    <a:pt x="16538" y="1246844"/>
                  </a:lnTo>
                </a:path>
                <a:path w="1360170" h="1569085">
                  <a:moveTo>
                    <a:pt x="6497" y="1076061"/>
                  </a:moveTo>
                  <a:lnTo>
                    <a:pt x="6891" y="1075460"/>
                  </a:lnTo>
                  <a:lnTo>
                    <a:pt x="10179" y="1069161"/>
                  </a:lnTo>
                  <a:lnTo>
                    <a:pt x="36222" y="1052511"/>
                  </a:lnTo>
                  <a:lnTo>
                    <a:pt x="41733" y="1050368"/>
                  </a:lnTo>
                  <a:lnTo>
                    <a:pt x="42129" y="1050368"/>
                  </a:lnTo>
                  <a:lnTo>
                    <a:pt x="42720" y="1049766"/>
                  </a:lnTo>
                  <a:lnTo>
                    <a:pt x="44098" y="1049191"/>
                  </a:lnTo>
                  <a:lnTo>
                    <a:pt x="44885" y="1048198"/>
                  </a:lnTo>
                  <a:lnTo>
                    <a:pt x="46263" y="1047623"/>
                  </a:lnTo>
                  <a:lnTo>
                    <a:pt x="47247" y="1046630"/>
                  </a:lnTo>
                  <a:lnTo>
                    <a:pt x="48034" y="1046055"/>
                  </a:lnTo>
                  <a:lnTo>
                    <a:pt x="48821" y="1045663"/>
                  </a:lnTo>
                  <a:lnTo>
                    <a:pt x="49608" y="1045062"/>
                  </a:lnTo>
                  <a:lnTo>
                    <a:pt x="50396" y="1044670"/>
                  </a:lnTo>
                </a:path>
                <a:path w="1360170" h="1569085">
                  <a:moveTo>
                    <a:pt x="102957" y="1046055"/>
                  </a:moveTo>
                  <a:lnTo>
                    <a:pt x="99217" y="1045454"/>
                  </a:lnTo>
                  <a:lnTo>
                    <a:pt x="97249" y="1045454"/>
                  </a:lnTo>
                  <a:lnTo>
                    <a:pt x="95281" y="1045062"/>
                  </a:lnTo>
                  <a:lnTo>
                    <a:pt x="93507" y="1045062"/>
                  </a:lnTo>
                </a:path>
                <a:path w="1360170" h="1569085">
                  <a:moveTo>
                    <a:pt x="103941" y="1046055"/>
                  </a:moveTo>
                  <a:lnTo>
                    <a:pt x="103941" y="1046055"/>
                  </a:lnTo>
                  <a:lnTo>
                    <a:pt x="102957" y="1046055"/>
                  </a:lnTo>
                </a:path>
                <a:path w="1360170" h="1569085">
                  <a:moveTo>
                    <a:pt x="138786" y="1157035"/>
                  </a:moveTo>
                  <a:lnTo>
                    <a:pt x="140951" y="1117829"/>
                  </a:lnTo>
                  <a:lnTo>
                    <a:pt x="142919" y="1080766"/>
                  </a:lnTo>
                </a:path>
                <a:path w="1360170" h="1569085">
                  <a:moveTo>
                    <a:pt x="71658" y="1388202"/>
                  </a:moveTo>
                  <a:lnTo>
                    <a:pt x="71658" y="1388202"/>
                  </a:lnTo>
                  <a:lnTo>
                    <a:pt x="75594" y="1311352"/>
                  </a:lnTo>
                </a:path>
                <a:path w="1360170" h="1569085">
                  <a:moveTo>
                    <a:pt x="76381" y="1290155"/>
                  </a:moveTo>
                  <a:lnTo>
                    <a:pt x="76381" y="1290155"/>
                  </a:lnTo>
                  <a:lnTo>
                    <a:pt x="77168" y="1276040"/>
                  </a:lnTo>
                </a:path>
                <a:path w="1360170" h="1569085">
                  <a:moveTo>
                    <a:pt x="18506" y="1261142"/>
                  </a:moveTo>
                  <a:lnTo>
                    <a:pt x="17325" y="1258005"/>
                  </a:lnTo>
                  <a:lnTo>
                    <a:pt x="16538" y="1254686"/>
                  </a:lnTo>
                  <a:lnTo>
                    <a:pt x="16538" y="1250948"/>
                  </a:lnTo>
                  <a:lnTo>
                    <a:pt x="16538" y="1249589"/>
                  </a:lnTo>
                  <a:lnTo>
                    <a:pt x="16538" y="1248021"/>
                  </a:lnTo>
                  <a:lnTo>
                    <a:pt x="16931" y="1246452"/>
                  </a:lnTo>
                </a:path>
                <a:path w="1360170" h="1569085">
                  <a:moveTo>
                    <a:pt x="33664" y="1543494"/>
                  </a:moveTo>
                  <a:lnTo>
                    <a:pt x="33664" y="1543494"/>
                  </a:lnTo>
                  <a:lnTo>
                    <a:pt x="29137" y="1388594"/>
                  </a:lnTo>
                </a:path>
                <a:path w="1360170" h="1569085">
                  <a:moveTo>
                    <a:pt x="141738" y="1071356"/>
                  </a:moveTo>
                  <a:lnTo>
                    <a:pt x="142526" y="1073892"/>
                  </a:lnTo>
                  <a:lnTo>
                    <a:pt x="142919" y="1076845"/>
                  </a:lnTo>
                  <a:lnTo>
                    <a:pt x="142919" y="1079197"/>
                  </a:lnTo>
                  <a:lnTo>
                    <a:pt x="142919" y="1079982"/>
                  </a:lnTo>
                  <a:lnTo>
                    <a:pt x="142919" y="1080165"/>
                  </a:lnTo>
                  <a:lnTo>
                    <a:pt x="142919" y="1080557"/>
                  </a:lnTo>
                </a:path>
                <a:path w="1360170" h="1569085">
                  <a:moveTo>
                    <a:pt x="132288" y="1059777"/>
                  </a:moveTo>
                  <a:lnTo>
                    <a:pt x="136621" y="1062731"/>
                  </a:lnTo>
                  <a:lnTo>
                    <a:pt x="139770" y="1066651"/>
                  </a:lnTo>
                  <a:lnTo>
                    <a:pt x="141738" y="1071356"/>
                  </a:lnTo>
                </a:path>
                <a:path w="1360170" h="1569085">
                  <a:moveTo>
                    <a:pt x="103941" y="1046055"/>
                  </a:moveTo>
                  <a:lnTo>
                    <a:pt x="107683" y="1046630"/>
                  </a:lnTo>
                  <a:lnTo>
                    <a:pt x="112407" y="1047623"/>
                  </a:lnTo>
                </a:path>
                <a:path w="1360170" h="1569085">
                  <a:moveTo>
                    <a:pt x="87209" y="1033509"/>
                  </a:moveTo>
                  <a:lnTo>
                    <a:pt x="87209" y="1034084"/>
                  </a:lnTo>
                  <a:lnTo>
                    <a:pt x="87406" y="1034476"/>
                  </a:lnTo>
                  <a:lnTo>
                    <a:pt x="87406" y="1036253"/>
                  </a:lnTo>
                  <a:lnTo>
                    <a:pt x="87799" y="1036645"/>
                  </a:lnTo>
                  <a:lnTo>
                    <a:pt x="87799" y="1037220"/>
                  </a:lnTo>
                  <a:lnTo>
                    <a:pt x="88193" y="1037822"/>
                  </a:lnTo>
                  <a:lnTo>
                    <a:pt x="88193" y="1038397"/>
                  </a:lnTo>
                  <a:lnTo>
                    <a:pt x="88390" y="1038789"/>
                  </a:lnTo>
                  <a:lnTo>
                    <a:pt x="88783" y="1039390"/>
                  </a:lnTo>
                  <a:lnTo>
                    <a:pt x="88980" y="1039782"/>
                  </a:lnTo>
                  <a:lnTo>
                    <a:pt x="88980" y="1040357"/>
                  </a:lnTo>
                  <a:lnTo>
                    <a:pt x="89964" y="1041350"/>
                  </a:lnTo>
                  <a:lnTo>
                    <a:pt x="89964" y="1041533"/>
                  </a:lnTo>
                  <a:lnTo>
                    <a:pt x="90358" y="1042317"/>
                  </a:lnTo>
                  <a:lnTo>
                    <a:pt x="90948" y="1042918"/>
                  </a:lnTo>
                  <a:lnTo>
                    <a:pt x="91539" y="1043101"/>
                  </a:lnTo>
                  <a:lnTo>
                    <a:pt x="92917" y="1044487"/>
                  </a:lnTo>
                  <a:lnTo>
                    <a:pt x="93507" y="1044670"/>
                  </a:lnTo>
                  <a:lnTo>
                    <a:pt x="94098" y="1045454"/>
                  </a:lnTo>
                  <a:lnTo>
                    <a:pt x="94494" y="1045454"/>
                  </a:lnTo>
                  <a:lnTo>
                    <a:pt x="94691" y="1045663"/>
                  </a:lnTo>
                </a:path>
                <a:path w="1360170" h="1569085">
                  <a:moveTo>
                    <a:pt x="50396" y="1044670"/>
                  </a:moveTo>
                  <a:lnTo>
                    <a:pt x="50593" y="1044487"/>
                  </a:lnTo>
                  <a:lnTo>
                    <a:pt x="51183" y="1044095"/>
                  </a:lnTo>
                  <a:lnTo>
                    <a:pt x="54135" y="1041350"/>
                  </a:lnTo>
                  <a:lnTo>
                    <a:pt x="54332" y="1040749"/>
                  </a:lnTo>
                  <a:lnTo>
                    <a:pt x="54726" y="1040357"/>
                  </a:lnTo>
                  <a:lnTo>
                    <a:pt x="54726" y="1039782"/>
                  </a:lnTo>
                  <a:lnTo>
                    <a:pt x="55122" y="1039390"/>
                  </a:lnTo>
                  <a:lnTo>
                    <a:pt x="55319" y="1038789"/>
                  </a:lnTo>
                  <a:lnTo>
                    <a:pt x="55713" y="1038397"/>
                  </a:lnTo>
                  <a:lnTo>
                    <a:pt x="55713" y="1038214"/>
                  </a:lnTo>
                  <a:lnTo>
                    <a:pt x="55909" y="1037612"/>
                  </a:lnTo>
                  <a:lnTo>
                    <a:pt x="55909" y="1036828"/>
                  </a:lnTo>
                  <a:lnTo>
                    <a:pt x="56303" y="1036645"/>
                  </a:lnTo>
                  <a:lnTo>
                    <a:pt x="56303" y="1036044"/>
                  </a:lnTo>
                  <a:lnTo>
                    <a:pt x="56697" y="1035260"/>
                  </a:lnTo>
                  <a:lnTo>
                    <a:pt x="56697" y="1033117"/>
                  </a:lnTo>
                </a:path>
                <a:path w="1360170" h="1569085">
                  <a:moveTo>
                    <a:pt x="0" y="1090959"/>
                  </a:moveTo>
                  <a:lnTo>
                    <a:pt x="1402" y="1084245"/>
                  </a:lnTo>
                  <a:lnTo>
                    <a:pt x="4577" y="1078413"/>
                  </a:lnTo>
                  <a:lnTo>
                    <a:pt x="9301" y="1073758"/>
                  </a:lnTo>
                  <a:lnTo>
                    <a:pt x="15354" y="1070572"/>
                  </a:lnTo>
                </a:path>
                <a:path w="1360170" h="1569085">
                  <a:moveTo>
                    <a:pt x="42720" y="1134479"/>
                  </a:moveTo>
                  <a:lnTo>
                    <a:pt x="42720" y="1134479"/>
                  </a:lnTo>
                  <a:lnTo>
                    <a:pt x="42720" y="1133904"/>
                  </a:lnTo>
                </a:path>
                <a:path w="1360170" h="1569085">
                  <a:moveTo>
                    <a:pt x="39371" y="1176247"/>
                  </a:moveTo>
                  <a:lnTo>
                    <a:pt x="39371" y="1176247"/>
                  </a:lnTo>
                  <a:lnTo>
                    <a:pt x="42720" y="1134479"/>
                  </a:lnTo>
                </a:path>
                <a:path w="1360170" h="1569085">
                  <a:moveTo>
                    <a:pt x="83666" y="1534474"/>
                  </a:moveTo>
                  <a:lnTo>
                    <a:pt x="83666" y="1534474"/>
                  </a:lnTo>
                  <a:lnTo>
                    <a:pt x="79333" y="1379770"/>
                  </a:lnTo>
                </a:path>
                <a:path w="1360170" h="1569085">
                  <a:moveTo>
                    <a:pt x="115753" y="1528789"/>
                  </a:moveTo>
                  <a:lnTo>
                    <a:pt x="121857" y="1379182"/>
                  </a:lnTo>
                  <a:lnTo>
                    <a:pt x="121857" y="1378790"/>
                  </a:lnTo>
                </a:path>
                <a:path w="1360170" h="1569085">
                  <a:moveTo>
                    <a:pt x="5513" y="1135472"/>
                  </a:moveTo>
                  <a:lnTo>
                    <a:pt x="5513" y="1135472"/>
                  </a:lnTo>
                  <a:lnTo>
                    <a:pt x="0" y="1095664"/>
                  </a:lnTo>
                </a:path>
                <a:path w="1360170" h="1569085">
                  <a:moveTo>
                    <a:pt x="0" y="1093103"/>
                  </a:moveTo>
                  <a:lnTo>
                    <a:pt x="0" y="1093103"/>
                  </a:lnTo>
                  <a:lnTo>
                    <a:pt x="0" y="1095664"/>
                  </a:lnTo>
                </a:path>
                <a:path w="1360170" h="1569085">
                  <a:moveTo>
                    <a:pt x="0" y="1090959"/>
                  </a:moveTo>
                  <a:lnTo>
                    <a:pt x="0" y="1090959"/>
                  </a:lnTo>
                  <a:lnTo>
                    <a:pt x="0" y="1093103"/>
                  </a:lnTo>
                </a:path>
                <a:path w="1360170" h="1569085">
                  <a:moveTo>
                    <a:pt x="132485" y="1245276"/>
                  </a:moveTo>
                  <a:lnTo>
                    <a:pt x="132485" y="1245276"/>
                  </a:lnTo>
                  <a:lnTo>
                    <a:pt x="119886" y="1195066"/>
                  </a:lnTo>
                </a:path>
                <a:path w="1360170" h="1569085">
                  <a:moveTo>
                    <a:pt x="152960" y="1241146"/>
                  </a:moveTo>
                  <a:lnTo>
                    <a:pt x="152960" y="1241146"/>
                  </a:lnTo>
                  <a:lnTo>
                    <a:pt x="138786" y="1157035"/>
                  </a:lnTo>
                </a:path>
                <a:path w="1360170" h="1569085">
                  <a:moveTo>
                    <a:pt x="65750" y="1538590"/>
                  </a:moveTo>
                  <a:lnTo>
                    <a:pt x="65750" y="1538590"/>
                  </a:lnTo>
                  <a:lnTo>
                    <a:pt x="71658" y="1388202"/>
                  </a:lnTo>
                </a:path>
                <a:path w="1360170" h="1569085">
                  <a:moveTo>
                    <a:pt x="33664" y="1543494"/>
                  </a:moveTo>
                  <a:lnTo>
                    <a:pt x="33664" y="1543494"/>
                  </a:lnTo>
                  <a:lnTo>
                    <a:pt x="33664" y="1544278"/>
                  </a:lnTo>
                </a:path>
                <a:path w="1360170" h="1569085">
                  <a:moveTo>
                    <a:pt x="56893" y="1033117"/>
                  </a:moveTo>
                  <a:lnTo>
                    <a:pt x="56893" y="1030372"/>
                  </a:lnTo>
                  <a:lnTo>
                    <a:pt x="57878" y="1027419"/>
                  </a:lnTo>
                  <a:lnTo>
                    <a:pt x="59452" y="1025275"/>
                  </a:lnTo>
                </a:path>
                <a:path w="1360170" h="1569085">
                  <a:moveTo>
                    <a:pt x="87209" y="1033509"/>
                  </a:moveTo>
                  <a:lnTo>
                    <a:pt x="87209" y="1033509"/>
                  </a:lnTo>
                  <a:lnTo>
                    <a:pt x="87209" y="1033117"/>
                  </a:lnTo>
                </a:path>
                <a:path w="1360170" h="1569085">
                  <a:moveTo>
                    <a:pt x="11221" y="1179383"/>
                  </a:moveTo>
                  <a:lnTo>
                    <a:pt x="11221" y="1179383"/>
                  </a:lnTo>
                  <a:lnTo>
                    <a:pt x="5513" y="1135472"/>
                  </a:lnTo>
                </a:path>
                <a:path w="1360170" h="1569085">
                  <a:moveTo>
                    <a:pt x="39371" y="1260358"/>
                  </a:moveTo>
                  <a:lnTo>
                    <a:pt x="39371" y="1260358"/>
                  </a:lnTo>
                  <a:lnTo>
                    <a:pt x="12205" y="1182128"/>
                  </a:lnTo>
                </a:path>
                <a:path w="1360170" h="1569085">
                  <a:moveTo>
                    <a:pt x="59058" y="1254294"/>
                  </a:moveTo>
                  <a:lnTo>
                    <a:pt x="59058" y="1254294"/>
                  </a:lnTo>
                  <a:lnTo>
                    <a:pt x="39371" y="1176247"/>
                  </a:lnTo>
                </a:path>
                <a:path w="1360170" h="1569085">
                  <a:moveTo>
                    <a:pt x="11221" y="1179383"/>
                  </a:moveTo>
                  <a:lnTo>
                    <a:pt x="11221" y="1179383"/>
                  </a:lnTo>
                  <a:lnTo>
                    <a:pt x="12205" y="1182128"/>
                  </a:lnTo>
                </a:path>
                <a:path w="1360170" h="1569085">
                  <a:moveTo>
                    <a:pt x="83666" y="1534474"/>
                  </a:moveTo>
                  <a:lnTo>
                    <a:pt x="83666" y="1534474"/>
                  </a:lnTo>
                  <a:lnTo>
                    <a:pt x="83666" y="1535062"/>
                  </a:lnTo>
                </a:path>
                <a:path w="1360170" h="1569085">
                  <a:moveTo>
                    <a:pt x="138589" y="1252124"/>
                  </a:moveTo>
                  <a:lnTo>
                    <a:pt x="135440" y="1250948"/>
                  </a:lnTo>
                  <a:lnTo>
                    <a:pt x="133076" y="1248413"/>
                  </a:lnTo>
                  <a:lnTo>
                    <a:pt x="132485" y="1245276"/>
                  </a:lnTo>
                </a:path>
                <a:path w="1360170" h="1569085">
                  <a:moveTo>
                    <a:pt x="152960" y="1243891"/>
                  </a:moveTo>
                  <a:lnTo>
                    <a:pt x="152960" y="1243891"/>
                  </a:lnTo>
                  <a:lnTo>
                    <a:pt x="152960" y="1241146"/>
                  </a:lnTo>
                </a:path>
                <a:path w="1360170" h="1569085">
                  <a:moveTo>
                    <a:pt x="45278" y="1266631"/>
                  </a:moveTo>
                  <a:lnTo>
                    <a:pt x="42523" y="1265664"/>
                  </a:lnTo>
                  <a:lnTo>
                    <a:pt x="40159" y="1263102"/>
                  </a:lnTo>
                  <a:lnTo>
                    <a:pt x="39371" y="1260358"/>
                  </a:lnTo>
                </a:path>
                <a:path w="1360170" h="1569085">
                  <a:moveTo>
                    <a:pt x="59452" y="1257221"/>
                  </a:moveTo>
                  <a:lnTo>
                    <a:pt x="59452" y="1255261"/>
                  </a:lnTo>
                  <a:lnTo>
                    <a:pt x="59058" y="1254294"/>
                  </a:lnTo>
                </a:path>
                <a:path w="1360170" h="1569085">
                  <a:moveTo>
                    <a:pt x="82485" y="1034685"/>
                  </a:moveTo>
                  <a:lnTo>
                    <a:pt x="82485" y="1034685"/>
                  </a:lnTo>
                  <a:lnTo>
                    <a:pt x="83666" y="1034476"/>
                  </a:lnTo>
                </a:path>
                <a:path w="1360170" h="1569085">
                  <a:moveTo>
                    <a:pt x="55319" y="1017225"/>
                  </a:moveTo>
                  <a:lnTo>
                    <a:pt x="55909" y="1017826"/>
                  </a:lnTo>
                  <a:lnTo>
                    <a:pt x="58862" y="1020179"/>
                  </a:lnTo>
                  <a:lnTo>
                    <a:pt x="73035" y="1020754"/>
                  </a:lnTo>
                  <a:lnTo>
                    <a:pt x="76775" y="1020571"/>
                  </a:lnTo>
                  <a:lnTo>
                    <a:pt x="82485" y="1020571"/>
                  </a:lnTo>
                  <a:lnTo>
                    <a:pt x="85831" y="1020754"/>
                  </a:lnTo>
                  <a:lnTo>
                    <a:pt x="88980" y="1020571"/>
                  </a:lnTo>
                  <a:lnTo>
                    <a:pt x="92129" y="1019969"/>
                  </a:lnTo>
                  <a:lnTo>
                    <a:pt x="93704" y="1019969"/>
                  </a:lnTo>
                  <a:lnTo>
                    <a:pt x="96265" y="1019394"/>
                  </a:lnTo>
                  <a:lnTo>
                    <a:pt x="97249" y="1019394"/>
                  </a:lnTo>
                  <a:lnTo>
                    <a:pt x="99217" y="1018793"/>
                  </a:lnTo>
                  <a:lnTo>
                    <a:pt x="99808" y="1018401"/>
                  </a:lnTo>
                  <a:lnTo>
                    <a:pt x="100398" y="1018401"/>
                  </a:lnTo>
                  <a:lnTo>
                    <a:pt x="100989" y="1017826"/>
                  </a:lnTo>
                  <a:lnTo>
                    <a:pt x="100989" y="1017434"/>
                  </a:lnTo>
                </a:path>
                <a:path w="1360170" h="1569085">
                  <a:moveTo>
                    <a:pt x="63192" y="1029771"/>
                  </a:moveTo>
                  <a:lnTo>
                    <a:pt x="66341" y="1031339"/>
                  </a:lnTo>
                  <a:lnTo>
                    <a:pt x="66931" y="1031941"/>
                  </a:lnTo>
                  <a:lnTo>
                    <a:pt x="67718" y="1031941"/>
                  </a:lnTo>
                  <a:lnTo>
                    <a:pt x="67915" y="1032124"/>
                  </a:lnTo>
                  <a:lnTo>
                    <a:pt x="68902" y="1032516"/>
                  </a:lnTo>
                  <a:lnTo>
                    <a:pt x="69492" y="1032908"/>
                  </a:lnTo>
                  <a:lnTo>
                    <a:pt x="70083" y="1032908"/>
                  </a:lnTo>
                  <a:lnTo>
                    <a:pt x="73035" y="1033692"/>
                  </a:lnTo>
                  <a:lnTo>
                    <a:pt x="73626" y="1034084"/>
                  </a:lnTo>
                  <a:lnTo>
                    <a:pt x="76972" y="1034685"/>
                  </a:lnTo>
                  <a:lnTo>
                    <a:pt x="78153" y="1034868"/>
                  </a:lnTo>
                  <a:lnTo>
                    <a:pt x="81895" y="1034685"/>
                  </a:lnTo>
                  <a:lnTo>
                    <a:pt x="82485" y="1034685"/>
                  </a:lnTo>
                </a:path>
                <a:path w="1360170" h="1569085">
                  <a:moveTo>
                    <a:pt x="61617" y="1028412"/>
                  </a:moveTo>
                  <a:lnTo>
                    <a:pt x="62601" y="1028987"/>
                  </a:lnTo>
                  <a:lnTo>
                    <a:pt x="63192" y="1029771"/>
                  </a:lnTo>
                </a:path>
                <a:path w="1360170" h="1569085">
                  <a:moveTo>
                    <a:pt x="48821" y="984292"/>
                  </a:moveTo>
                  <a:lnTo>
                    <a:pt x="50002" y="984867"/>
                  </a:lnTo>
                  <a:lnTo>
                    <a:pt x="50396" y="984867"/>
                  </a:lnTo>
                </a:path>
                <a:path w="1360170" h="1569085">
                  <a:moveTo>
                    <a:pt x="93704" y="1002327"/>
                  </a:moveTo>
                  <a:lnTo>
                    <a:pt x="93704" y="1002327"/>
                  </a:lnTo>
                  <a:lnTo>
                    <a:pt x="94494" y="1002719"/>
                  </a:lnTo>
                </a:path>
                <a:path w="1360170" h="1569085">
                  <a:moveTo>
                    <a:pt x="93704" y="1002327"/>
                  </a:moveTo>
                  <a:lnTo>
                    <a:pt x="93704" y="1001542"/>
                  </a:lnTo>
                </a:path>
                <a:path w="1360170" h="1569085">
                  <a:moveTo>
                    <a:pt x="93704" y="1001150"/>
                  </a:moveTo>
                  <a:lnTo>
                    <a:pt x="93704" y="1001150"/>
                  </a:lnTo>
                  <a:lnTo>
                    <a:pt x="93704" y="1001542"/>
                  </a:lnTo>
                </a:path>
                <a:path w="1360170" h="1569085">
                  <a:moveTo>
                    <a:pt x="93704" y="1001150"/>
                  </a:moveTo>
                  <a:lnTo>
                    <a:pt x="94494" y="999190"/>
                  </a:lnTo>
                  <a:lnTo>
                    <a:pt x="95281" y="997622"/>
                  </a:lnTo>
                  <a:lnTo>
                    <a:pt x="95675" y="997047"/>
                  </a:lnTo>
                </a:path>
                <a:path w="1360170" h="1569085">
                  <a:moveTo>
                    <a:pt x="59846" y="986644"/>
                  </a:moveTo>
                  <a:lnTo>
                    <a:pt x="61420" y="987036"/>
                  </a:lnTo>
                  <a:lnTo>
                    <a:pt x="64569" y="987036"/>
                  </a:lnTo>
                  <a:lnTo>
                    <a:pt x="66341" y="987428"/>
                  </a:lnTo>
                  <a:lnTo>
                    <a:pt x="69296" y="987428"/>
                  </a:lnTo>
                </a:path>
                <a:path w="1360170" h="1569085">
                  <a:moveTo>
                    <a:pt x="59846" y="986644"/>
                  </a:moveTo>
                  <a:lnTo>
                    <a:pt x="60043" y="987428"/>
                  </a:lnTo>
                  <a:lnTo>
                    <a:pt x="61223" y="989388"/>
                  </a:lnTo>
                  <a:lnTo>
                    <a:pt x="62601" y="991349"/>
                  </a:lnTo>
                  <a:lnTo>
                    <a:pt x="62601" y="993701"/>
                  </a:lnTo>
                  <a:lnTo>
                    <a:pt x="62995" y="994276"/>
                  </a:lnTo>
                </a:path>
                <a:path w="1360170" h="1569085">
                  <a:moveTo>
                    <a:pt x="62995" y="995269"/>
                  </a:moveTo>
                  <a:lnTo>
                    <a:pt x="62995" y="995269"/>
                  </a:lnTo>
                  <a:lnTo>
                    <a:pt x="62995" y="994276"/>
                  </a:lnTo>
                </a:path>
                <a:path w="1360170" h="1569085">
                  <a:moveTo>
                    <a:pt x="62995" y="995269"/>
                  </a:moveTo>
                  <a:lnTo>
                    <a:pt x="62995" y="996054"/>
                  </a:lnTo>
                  <a:lnTo>
                    <a:pt x="63192" y="996838"/>
                  </a:lnTo>
                  <a:lnTo>
                    <a:pt x="63192" y="997439"/>
                  </a:lnTo>
                  <a:lnTo>
                    <a:pt x="63192" y="998223"/>
                  </a:lnTo>
                  <a:lnTo>
                    <a:pt x="63192" y="999007"/>
                  </a:lnTo>
                  <a:lnTo>
                    <a:pt x="62995" y="999190"/>
                  </a:lnTo>
                  <a:lnTo>
                    <a:pt x="62995" y="1000575"/>
                  </a:lnTo>
                  <a:lnTo>
                    <a:pt x="62601" y="1000758"/>
                  </a:lnTo>
                  <a:lnTo>
                    <a:pt x="62601" y="1001752"/>
                  </a:lnTo>
                  <a:lnTo>
                    <a:pt x="62208" y="1002144"/>
                  </a:lnTo>
                  <a:lnTo>
                    <a:pt x="62208" y="1002327"/>
                  </a:lnTo>
                  <a:lnTo>
                    <a:pt x="62011" y="1002719"/>
                  </a:lnTo>
                  <a:lnTo>
                    <a:pt x="61617" y="1003111"/>
                  </a:lnTo>
                  <a:lnTo>
                    <a:pt x="61617" y="1003320"/>
                  </a:lnTo>
                  <a:lnTo>
                    <a:pt x="61027" y="1003895"/>
                  </a:lnTo>
                  <a:lnTo>
                    <a:pt x="60633" y="1003895"/>
                  </a:lnTo>
                  <a:lnTo>
                    <a:pt x="60633" y="1004287"/>
                  </a:lnTo>
                  <a:lnTo>
                    <a:pt x="60436" y="1004287"/>
                  </a:lnTo>
                  <a:lnTo>
                    <a:pt x="60043" y="1004679"/>
                  </a:lnTo>
                  <a:lnTo>
                    <a:pt x="59452" y="1004679"/>
                  </a:lnTo>
                </a:path>
                <a:path w="1360170" h="1569085">
                  <a:moveTo>
                    <a:pt x="54135" y="982331"/>
                  </a:moveTo>
                  <a:lnTo>
                    <a:pt x="54135" y="982331"/>
                  </a:lnTo>
                  <a:lnTo>
                    <a:pt x="53151" y="982331"/>
                  </a:lnTo>
                </a:path>
                <a:path w="1360170" h="1569085">
                  <a:moveTo>
                    <a:pt x="54726" y="981939"/>
                  </a:moveTo>
                  <a:lnTo>
                    <a:pt x="54726" y="981939"/>
                  </a:lnTo>
                  <a:lnTo>
                    <a:pt x="54135" y="981939"/>
                  </a:lnTo>
                </a:path>
                <a:path w="1360170" h="1569085">
                  <a:moveTo>
                    <a:pt x="58862" y="985076"/>
                  </a:moveTo>
                  <a:lnTo>
                    <a:pt x="58862" y="985076"/>
                  </a:lnTo>
                  <a:lnTo>
                    <a:pt x="58468" y="984867"/>
                  </a:lnTo>
                </a:path>
                <a:path w="1360170" h="1569085">
                  <a:moveTo>
                    <a:pt x="59846" y="986644"/>
                  </a:moveTo>
                  <a:lnTo>
                    <a:pt x="59846" y="986644"/>
                  </a:lnTo>
                  <a:lnTo>
                    <a:pt x="58862" y="985076"/>
                  </a:lnTo>
                </a:path>
                <a:path w="1360170" h="1569085">
                  <a:moveTo>
                    <a:pt x="97249" y="1001542"/>
                  </a:moveTo>
                  <a:lnTo>
                    <a:pt x="97643" y="1002719"/>
                  </a:lnTo>
                  <a:lnTo>
                    <a:pt x="98233" y="1003111"/>
                  </a:lnTo>
                </a:path>
                <a:path w="1360170" h="1569085">
                  <a:moveTo>
                    <a:pt x="97249" y="1001542"/>
                  </a:moveTo>
                  <a:lnTo>
                    <a:pt x="97249" y="1001542"/>
                  </a:lnTo>
                  <a:lnTo>
                    <a:pt x="93704" y="1001150"/>
                  </a:lnTo>
                </a:path>
                <a:path w="1360170" h="1569085">
                  <a:moveTo>
                    <a:pt x="98430" y="994485"/>
                  </a:moveTo>
                  <a:lnTo>
                    <a:pt x="98430" y="994485"/>
                  </a:lnTo>
                  <a:lnTo>
                    <a:pt x="97249" y="1001542"/>
                  </a:lnTo>
                </a:path>
                <a:path w="1360170" h="1569085">
                  <a:moveTo>
                    <a:pt x="55122" y="982723"/>
                  </a:moveTo>
                  <a:lnTo>
                    <a:pt x="55122" y="982723"/>
                  </a:lnTo>
                  <a:lnTo>
                    <a:pt x="54135" y="982331"/>
                  </a:lnTo>
                </a:path>
                <a:path w="1360170" h="1569085">
                  <a:moveTo>
                    <a:pt x="60633" y="994485"/>
                  </a:moveTo>
                  <a:lnTo>
                    <a:pt x="60436" y="993884"/>
                  </a:lnTo>
                  <a:lnTo>
                    <a:pt x="60436" y="992316"/>
                  </a:lnTo>
                  <a:lnTo>
                    <a:pt x="60043" y="991741"/>
                  </a:lnTo>
                  <a:lnTo>
                    <a:pt x="60043" y="991140"/>
                  </a:lnTo>
                  <a:lnTo>
                    <a:pt x="59452" y="989780"/>
                  </a:lnTo>
                  <a:lnTo>
                    <a:pt x="59452" y="989179"/>
                  </a:lnTo>
                  <a:lnTo>
                    <a:pt x="59058" y="988604"/>
                  </a:lnTo>
                  <a:lnTo>
                    <a:pt x="59058" y="988003"/>
                  </a:lnTo>
                  <a:lnTo>
                    <a:pt x="58862" y="987428"/>
                  </a:lnTo>
                  <a:lnTo>
                    <a:pt x="58468" y="987036"/>
                  </a:lnTo>
                  <a:lnTo>
                    <a:pt x="58468" y="986644"/>
                  </a:lnTo>
                  <a:lnTo>
                    <a:pt x="58271" y="986043"/>
                  </a:lnTo>
                  <a:lnTo>
                    <a:pt x="57484" y="985468"/>
                  </a:lnTo>
                  <a:lnTo>
                    <a:pt x="57287" y="984867"/>
                  </a:lnTo>
                  <a:lnTo>
                    <a:pt x="56697" y="984292"/>
                  </a:lnTo>
                  <a:lnTo>
                    <a:pt x="56697" y="983900"/>
                  </a:lnTo>
                  <a:lnTo>
                    <a:pt x="55713" y="982906"/>
                  </a:lnTo>
                  <a:lnTo>
                    <a:pt x="55319" y="982906"/>
                  </a:lnTo>
                  <a:lnTo>
                    <a:pt x="55122" y="982723"/>
                  </a:lnTo>
                </a:path>
                <a:path w="1360170" h="1569085">
                  <a:moveTo>
                    <a:pt x="57287" y="1004888"/>
                  </a:moveTo>
                  <a:lnTo>
                    <a:pt x="57878" y="1004888"/>
                  </a:lnTo>
                  <a:lnTo>
                    <a:pt x="57878" y="1004679"/>
                  </a:lnTo>
                  <a:lnTo>
                    <a:pt x="58271" y="1004679"/>
                  </a:lnTo>
                  <a:lnTo>
                    <a:pt x="58468" y="1004287"/>
                  </a:lnTo>
                  <a:lnTo>
                    <a:pt x="58862" y="1004287"/>
                  </a:lnTo>
                  <a:lnTo>
                    <a:pt x="58862" y="1003895"/>
                  </a:lnTo>
                  <a:lnTo>
                    <a:pt x="59058" y="1003712"/>
                  </a:lnTo>
                  <a:lnTo>
                    <a:pt x="59058" y="1003320"/>
                  </a:lnTo>
                  <a:lnTo>
                    <a:pt x="59452" y="1003320"/>
                  </a:lnTo>
                  <a:lnTo>
                    <a:pt x="59452" y="1002719"/>
                  </a:lnTo>
                  <a:lnTo>
                    <a:pt x="59846" y="1002719"/>
                  </a:lnTo>
                  <a:lnTo>
                    <a:pt x="59846" y="1002327"/>
                  </a:lnTo>
                  <a:lnTo>
                    <a:pt x="60043" y="1002144"/>
                  </a:lnTo>
                  <a:lnTo>
                    <a:pt x="60043" y="1001542"/>
                  </a:lnTo>
                  <a:lnTo>
                    <a:pt x="60436" y="1001150"/>
                  </a:lnTo>
                  <a:lnTo>
                    <a:pt x="60436" y="999582"/>
                  </a:lnTo>
                  <a:lnTo>
                    <a:pt x="60633" y="999190"/>
                  </a:lnTo>
                  <a:lnTo>
                    <a:pt x="60633" y="998223"/>
                  </a:lnTo>
                  <a:lnTo>
                    <a:pt x="60633" y="997230"/>
                  </a:lnTo>
                  <a:lnTo>
                    <a:pt x="60633" y="996054"/>
                  </a:lnTo>
                  <a:lnTo>
                    <a:pt x="60633" y="994485"/>
                  </a:lnTo>
                </a:path>
                <a:path w="1360170" h="1569085">
                  <a:moveTo>
                    <a:pt x="55909" y="1004679"/>
                  </a:moveTo>
                  <a:lnTo>
                    <a:pt x="55713" y="1004287"/>
                  </a:lnTo>
                  <a:lnTo>
                    <a:pt x="55122" y="1004287"/>
                  </a:lnTo>
                  <a:lnTo>
                    <a:pt x="54726" y="1003895"/>
                  </a:lnTo>
                  <a:lnTo>
                    <a:pt x="54332" y="1003895"/>
                  </a:lnTo>
                  <a:lnTo>
                    <a:pt x="54135" y="1003712"/>
                  </a:lnTo>
                  <a:lnTo>
                    <a:pt x="54135" y="1003320"/>
                  </a:lnTo>
                  <a:lnTo>
                    <a:pt x="53742" y="1003320"/>
                  </a:lnTo>
                  <a:lnTo>
                    <a:pt x="53742" y="1003111"/>
                  </a:lnTo>
                  <a:lnTo>
                    <a:pt x="53545" y="1003111"/>
                  </a:lnTo>
                  <a:lnTo>
                    <a:pt x="53151" y="1002327"/>
                  </a:lnTo>
                  <a:lnTo>
                    <a:pt x="52758" y="1002144"/>
                  </a:lnTo>
                  <a:lnTo>
                    <a:pt x="52758" y="1001752"/>
                  </a:lnTo>
                  <a:lnTo>
                    <a:pt x="51577" y="1000575"/>
                  </a:lnTo>
                  <a:lnTo>
                    <a:pt x="52364" y="1000758"/>
                  </a:lnTo>
                  <a:lnTo>
                    <a:pt x="51577" y="999582"/>
                  </a:lnTo>
                  <a:lnTo>
                    <a:pt x="51183" y="999007"/>
                  </a:lnTo>
                  <a:lnTo>
                    <a:pt x="51183" y="998406"/>
                  </a:lnTo>
                  <a:lnTo>
                    <a:pt x="50593" y="997047"/>
                  </a:lnTo>
                  <a:lnTo>
                    <a:pt x="50593" y="996446"/>
                  </a:lnTo>
                  <a:lnTo>
                    <a:pt x="50002" y="995269"/>
                  </a:lnTo>
                  <a:lnTo>
                    <a:pt x="50002" y="992917"/>
                  </a:lnTo>
                  <a:lnTo>
                    <a:pt x="49608" y="992316"/>
                  </a:lnTo>
                  <a:lnTo>
                    <a:pt x="49608" y="991741"/>
                  </a:lnTo>
                  <a:lnTo>
                    <a:pt x="49608" y="990748"/>
                  </a:lnTo>
                  <a:lnTo>
                    <a:pt x="49608" y="989780"/>
                  </a:lnTo>
                  <a:lnTo>
                    <a:pt x="49608" y="988996"/>
                  </a:lnTo>
                  <a:lnTo>
                    <a:pt x="49608" y="988212"/>
                  </a:lnTo>
                  <a:lnTo>
                    <a:pt x="50002" y="988003"/>
                  </a:lnTo>
                  <a:lnTo>
                    <a:pt x="50002" y="986827"/>
                  </a:lnTo>
                  <a:lnTo>
                    <a:pt x="49805" y="986043"/>
                  </a:lnTo>
                  <a:lnTo>
                    <a:pt x="50593" y="985076"/>
                  </a:lnTo>
                  <a:lnTo>
                    <a:pt x="50593" y="984867"/>
                  </a:lnTo>
                  <a:lnTo>
                    <a:pt x="50986" y="984475"/>
                  </a:lnTo>
                  <a:lnTo>
                    <a:pt x="50986" y="984292"/>
                  </a:lnTo>
                  <a:lnTo>
                    <a:pt x="51183" y="984292"/>
                  </a:lnTo>
                  <a:lnTo>
                    <a:pt x="51183" y="983900"/>
                  </a:lnTo>
                  <a:lnTo>
                    <a:pt x="51577" y="983507"/>
                  </a:lnTo>
                  <a:lnTo>
                    <a:pt x="51970" y="983507"/>
                  </a:lnTo>
                  <a:lnTo>
                    <a:pt x="51970" y="983298"/>
                  </a:lnTo>
                  <a:lnTo>
                    <a:pt x="52167" y="983298"/>
                  </a:lnTo>
                  <a:lnTo>
                    <a:pt x="52561" y="982906"/>
                  </a:lnTo>
                  <a:lnTo>
                    <a:pt x="53742" y="982906"/>
                  </a:lnTo>
                  <a:lnTo>
                    <a:pt x="54135" y="983298"/>
                  </a:lnTo>
                  <a:lnTo>
                    <a:pt x="54332" y="983298"/>
                  </a:lnTo>
                </a:path>
                <a:path w="1360170" h="1569085">
                  <a:moveTo>
                    <a:pt x="97249" y="1001542"/>
                  </a:moveTo>
                  <a:lnTo>
                    <a:pt x="102367" y="1001542"/>
                  </a:lnTo>
                  <a:lnTo>
                    <a:pt x="103941" y="1001150"/>
                  </a:lnTo>
                  <a:lnTo>
                    <a:pt x="104728" y="1000758"/>
                  </a:lnTo>
                  <a:lnTo>
                    <a:pt x="105122" y="1000758"/>
                  </a:lnTo>
                </a:path>
                <a:path w="1360170" h="1569085">
                  <a:moveTo>
                    <a:pt x="54332" y="983298"/>
                  </a:moveTo>
                  <a:lnTo>
                    <a:pt x="54726" y="983507"/>
                  </a:lnTo>
                  <a:lnTo>
                    <a:pt x="55122" y="983507"/>
                  </a:lnTo>
                  <a:lnTo>
                    <a:pt x="55122" y="983900"/>
                  </a:lnTo>
                  <a:lnTo>
                    <a:pt x="55319" y="984292"/>
                  </a:lnTo>
                  <a:lnTo>
                    <a:pt x="55713" y="984292"/>
                  </a:lnTo>
                  <a:lnTo>
                    <a:pt x="55909" y="984475"/>
                  </a:lnTo>
                  <a:lnTo>
                    <a:pt x="55909" y="984867"/>
                  </a:lnTo>
                  <a:lnTo>
                    <a:pt x="56697" y="985468"/>
                  </a:lnTo>
                  <a:lnTo>
                    <a:pt x="56697" y="985860"/>
                  </a:lnTo>
                  <a:lnTo>
                    <a:pt x="57287" y="986435"/>
                  </a:lnTo>
                  <a:lnTo>
                    <a:pt x="57287" y="986644"/>
                  </a:lnTo>
                  <a:lnTo>
                    <a:pt x="57484" y="987428"/>
                  </a:lnTo>
                  <a:lnTo>
                    <a:pt x="57878" y="987611"/>
                  </a:lnTo>
                  <a:lnTo>
                    <a:pt x="58271" y="988212"/>
                  </a:lnTo>
                  <a:lnTo>
                    <a:pt x="58271" y="988996"/>
                  </a:lnTo>
                  <a:lnTo>
                    <a:pt x="58468" y="989571"/>
                  </a:lnTo>
                  <a:lnTo>
                    <a:pt x="58862" y="989780"/>
                  </a:lnTo>
                  <a:lnTo>
                    <a:pt x="58862" y="990748"/>
                  </a:lnTo>
                  <a:lnTo>
                    <a:pt x="59058" y="991349"/>
                  </a:lnTo>
                  <a:lnTo>
                    <a:pt x="59058" y="992133"/>
                  </a:lnTo>
                  <a:lnTo>
                    <a:pt x="59452" y="992708"/>
                  </a:lnTo>
                  <a:lnTo>
                    <a:pt x="59452" y="994276"/>
                  </a:lnTo>
                  <a:lnTo>
                    <a:pt x="59846" y="994877"/>
                  </a:lnTo>
                  <a:lnTo>
                    <a:pt x="59846" y="999007"/>
                  </a:lnTo>
                  <a:lnTo>
                    <a:pt x="59452" y="999582"/>
                  </a:lnTo>
                  <a:lnTo>
                    <a:pt x="59452" y="1001150"/>
                  </a:lnTo>
                  <a:lnTo>
                    <a:pt x="59058" y="1001752"/>
                  </a:lnTo>
                  <a:lnTo>
                    <a:pt x="59058" y="1002144"/>
                  </a:lnTo>
                  <a:lnTo>
                    <a:pt x="58862" y="1002327"/>
                  </a:lnTo>
                  <a:lnTo>
                    <a:pt x="58862" y="1002719"/>
                  </a:lnTo>
                  <a:lnTo>
                    <a:pt x="58271" y="1003320"/>
                  </a:lnTo>
                  <a:lnTo>
                    <a:pt x="58271" y="1003712"/>
                  </a:lnTo>
                  <a:lnTo>
                    <a:pt x="57878" y="1003712"/>
                  </a:lnTo>
                  <a:lnTo>
                    <a:pt x="57878" y="1003895"/>
                  </a:lnTo>
                  <a:lnTo>
                    <a:pt x="57484" y="1003895"/>
                  </a:lnTo>
                  <a:lnTo>
                    <a:pt x="57484" y="1004287"/>
                  </a:lnTo>
                  <a:lnTo>
                    <a:pt x="56893" y="1004287"/>
                  </a:lnTo>
                  <a:lnTo>
                    <a:pt x="56697" y="1004679"/>
                  </a:lnTo>
                  <a:lnTo>
                    <a:pt x="55909" y="1004679"/>
                  </a:lnTo>
                </a:path>
                <a:path w="1360170" h="1569085">
                  <a:moveTo>
                    <a:pt x="100989" y="1017434"/>
                  </a:moveTo>
                  <a:lnTo>
                    <a:pt x="98824" y="1025850"/>
                  </a:lnTo>
                  <a:lnTo>
                    <a:pt x="92129" y="1032124"/>
                  </a:lnTo>
                  <a:lnTo>
                    <a:pt x="83666" y="1034476"/>
                  </a:lnTo>
                </a:path>
                <a:path w="1360170" h="1569085">
                  <a:moveTo>
                    <a:pt x="62011" y="1028203"/>
                  </a:moveTo>
                  <a:lnTo>
                    <a:pt x="58862" y="1025275"/>
                  </a:lnTo>
                  <a:lnTo>
                    <a:pt x="56697" y="1021538"/>
                  </a:lnTo>
                  <a:lnTo>
                    <a:pt x="55319" y="1017225"/>
                  </a:lnTo>
                  <a:lnTo>
                    <a:pt x="47247" y="984292"/>
                  </a:lnTo>
                </a:path>
                <a:path w="1360170" h="1569085">
                  <a:moveTo>
                    <a:pt x="100989" y="1017434"/>
                  </a:moveTo>
                  <a:lnTo>
                    <a:pt x="100989" y="1017434"/>
                  </a:lnTo>
                  <a:lnTo>
                    <a:pt x="107090" y="994877"/>
                  </a:lnTo>
                </a:path>
                <a:path w="1360170" h="1569085">
                  <a:moveTo>
                    <a:pt x="53151" y="982331"/>
                  </a:moveTo>
                  <a:lnTo>
                    <a:pt x="53151" y="982331"/>
                  </a:lnTo>
                  <a:lnTo>
                    <a:pt x="54135" y="981939"/>
                  </a:lnTo>
                </a:path>
                <a:path w="1360170" h="1569085">
                  <a:moveTo>
                    <a:pt x="45869" y="977626"/>
                  </a:moveTo>
                  <a:lnTo>
                    <a:pt x="46263" y="979587"/>
                  </a:lnTo>
                  <a:lnTo>
                    <a:pt x="46459" y="981155"/>
                  </a:lnTo>
                  <a:lnTo>
                    <a:pt x="46459" y="982331"/>
                  </a:lnTo>
                </a:path>
                <a:path w="1360170" h="1569085">
                  <a:moveTo>
                    <a:pt x="110832" y="978594"/>
                  </a:moveTo>
                  <a:lnTo>
                    <a:pt x="111029" y="976633"/>
                  </a:lnTo>
                  <a:lnTo>
                    <a:pt x="111029" y="975065"/>
                  </a:lnTo>
                </a:path>
                <a:path w="1360170" h="1569085">
                  <a:moveTo>
                    <a:pt x="98233" y="1003111"/>
                  </a:moveTo>
                  <a:lnTo>
                    <a:pt x="98233" y="1003111"/>
                  </a:lnTo>
                  <a:lnTo>
                    <a:pt x="94494" y="1002719"/>
                  </a:lnTo>
                </a:path>
                <a:path w="1360170" h="1569085">
                  <a:moveTo>
                    <a:pt x="57287" y="1004888"/>
                  </a:moveTo>
                  <a:lnTo>
                    <a:pt x="57287" y="1004888"/>
                  </a:lnTo>
                  <a:lnTo>
                    <a:pt x="59452" y="1004679"/>
                  </a:lnTo>
                </a:path>
                <a:path w="1360170" h="1569085">
                  <a:moveTo>
                    <a:pt x="56303" y="1004888"/>
                  </a:moveTo>
                  <a:lnTo>
                    <a:pt x="55713" y="1004888"/>
                  </a:lnTo>
                  <a:lnTo>
                    <a:pt x="55319" y="1004679"/>
                  </a:lnTo>
                  <a:lnTo>
                    <a:pt x="55122" y="1004679"/>
                  </a:lnTo>
                  <a:lnTo>
                    <a:pt x="54135" y="1003712"/>
                  </a:lnTo>
                  <a:lnTo>
                    <a:pt x="53742" y="1003712"/>
                  </a:lnTo>
                  <a:lnTo>
                    <a:pt x="53151" y="1003111"/>
                  </a:lnTo>
                  <a:lnTo>
                    <a:pt x="53151" y="1002327"/>
                  </a:lnTo>
                  <a:lnTo>
                    <a:pt x="52758" y="1002144"/>
                  </a:lnTo>
                  <a:lnTo>
                    <a:pt x="52561" y="1001542"/>
                  </a:lnTo>
                  <a:lnTo>
                    <a:pt x="51577" y="1000366"/>
                  </a:lnTo>
                  <a:lnTo>
                    <a:pt x="50396" y="997622"/>
                  </a:lnTo>
                  <a:lnTo>
                    <a:pt x="50396" y="996054"/>
                  </a:lnTo>
                  <a:lnTo>
                    <a:pt x="50002" y="995479"/>
                  </a:lnTo>
                  <a:lnTo>
                    <a:pt x="50002" y="994485"/>
                  </a:lnTo>
                  <a:lnTo>
                    <a:pt x="49608" y="993884"/>
                  </a:lnTo>
                  <a:lnTo>
                    <a:pt x="49608" y="992917"/>
                  </a:lnTo>
                  <a:lnTo>
                    <a:pt x="49412" y="988787"/>
                  </a:lnTo>
                  <a:lnTo>
                    <a:pt x="49215" y="991741"/>
                  </a:lnTo>
                  <a:lnTo>
                    <a:pt x="49608" y="987611"/>
                  </a:lnTo>
                  <a:lnTo>
                    <a:pt x="49608" y="986644"/>
                  </a:lnTo>
                  <a:lnTo>
                    <a:pt x="50002" y="986435"/>
                  </a:lnTo>
                  <a:lnTo>
                    <a:pt x="50002" y="985468"/>
                  </a:lnTo>
                  <a:lnTo>
                    <a:pt x="50396" y="985076"/>
                  </a:lnTo>
                  <a:lnTo>
                    <a:pt x="50396" y="984867"/>
                  </a:lnTo>
                  <a:lnTo>
                    <a:pt x="50593" y="984475"/>
                  </a:lnTo>
                  <a:lnTo>
                    <a:pt x="50593" y="984292"/>
                  </a:lnTo>
                  <a:lnTo>
                    <a:pt x="51183" y="983507"/>
                  </a:lnTo>
                  <a:lnTo>
                    <a:pt x="51183" y="983298"/>
                  </a:lnTo>
                  <a:lnTo>
                    <a:pt x="51577" y="982906"/>
                  </a:lnTo>
                  <a:lnTo>
                    <a:pt x="51970" y="982906"/>
                  </a:lnTo>
                  <a:lnTo>
                    <a:pt x="51970" y="982723"/>
                  </a:lnTo>
                  <a:lnTo>
                    <a:pt x="52167" y="982723"/>
                  </a:lnTo>
                  <a:lnTo>
                    <a:pt x="52561" y="982331"/>
                  </a:lnTo>
                  <a:lnTo>
                    <a:pt x="53151" y="982331"/>
                  </a:lnTo>
                </a:path>
                <a:path w="1360170" h="1569085">
                  <a:moveTo>
                    <a:pt x="111029" y="975065"/>
                  </a:moveTo>
                  <a:lnTo>
                    <a:pt x="111029" y="975065"/>
                  </a:lnTo>
                  <a:lnTo>
                    <a:pt x="111029" y="972321"/>
                  </a:lnTo>
                </a:path>
                <a:path w="1360170" h="1569085">
                  <a:moveTo>
                    <a:pt x="100398" y="988003"/>
                  </a:moveTo>
                  <a:lnTo>
                    <a:pt x="100398" y="988003"/>
                  </a:lnTo>
                  <a:lnTo>
                    <a:pt x="105122" y="1000758"/>
                  </a:lnTo>
                </a:path>
                <a:path w="1360170" h="1569085">
                  <a:moveTo>
                    <a:pt x="105122" y="1001150"/>
                  </a:moveTo>
                  <a:lnTo>
                    <a:pt x="105122" y="1001150"/>
                  </a:lnTo>
                  <a:lnTo>
                    <a:pt x="105122" y="1000758"/>
                  </a:lnTo>
                </a:path>
                <a:path w="1360170" h="1569085">
                  <a:moveTo>
                    <a:pt x="105122" y="1001150"/>
                  </a:moveTo>
                  <a:lnTo>
                    <a:pt x="105122" y="1001752"/>
                  </a:lnTo>
                  <a:lnTo>
                    <a:pt x="104728" y="1001752"/>
                  </a:lnTo>
                  <a:lnTo>
                    <a:pt x="104728" y="1002144"/>
                  </a:lnTo>
                  <a:lnTo>
                    <a:pt x="104532" y="1002327"/>
                  </a:lnTo>
                  <a:lnTo>
                    <a:pt x="104138" y="1002327"/>
                  </a:lnTo>
                  <a:lnTo>
                    <a:pt x="103941" y="1002719"/>
                  </a:lnTo>
                  <a:lnTo>
                    <a:pt x="102957" y="1002719"/>
                  </a:lnTo>
                  <a:lnTo>
                    <a:pt x="102367" y="1003111"/>
                  </a:lnTo>
                  <a:lnTo>
                    <a:pt x="100989" y="1003111"/>
                  </a:lnTo>
                  <a:lnTo>
                    <a:pt x="99808" y="1003111"/>
                  </a:lnTo>
                  <a:lnTo>
                    <a:pt x="98430" y="1003111"/>
                  </a:lnTo>
                  <a:lnTo>
                    <a:pt x="98233" y="1003111"/>
                  </a:lnTo>
                </a:path>
                <a:path w="1360170" h="1569085">
                  <a:moveTo>
                    <a:pt x="56303" y="1004888"/>
                  </a:moveTo>
                  <a:lnTo>
                    <a:pt x="56303" y="1004888"/>
                  </a:lnTo>
                  <a:lnTo>
                    <a:pt x="57287" y="1004888"/>
                  </a:lnTo>
                </a:path>
                <a:path w="1360170" h="1569085">
                  <a:moveTo>
                    <a:pt x="150795" y="1241538"/>
                  </a:moveTo>
                  <a:lnTo>
                    <a:pt x="151188" y="1241146"/>
                  </a:lnTo>
                  <a:lnTo>
                    <a:pt x="151385" y="1241146"/>
                  </a:lnTo>
                </a:path>
                <a:path w="1360170" h="1569085">
                  <a:moveTo>
                    <a:pt x="151779" y="1241146"/>
                  </a:moveTo>
                  <a:lnTo>
                    <a:pt x="151779" y="1241146"/>
                  </a:lnTo>
                  <a:lnTo>
                    <a:pt x="151385" y="1241146"/>
                  </a:lnTo>
                </a:path>
                <a:path w="1360170" h="1569085">
                  <a:moveTo>
                    <a:pt x="151779" y="1241146"/>
                  </a:moveTo>
                  <a:lnTo>
                    <a:pt x="151976" y="1241146"/>
                  </a:lnTo>
                  <a:lnTo>
                    <a:pt x="151976" y="1241538"/>
                  </a:lnTo>
                </a:path>
                <a:path w="1360170" h="1569085">
                  <a:moveTo>
                    <a:pt x="138196" y="1252516"/>
                  </a:moveTo>
                  <a:lnTo>
                    <a:pt x="139376" y="1252725"/>
                  </a:lnTo>
                  <a:lnTo>
                    <a:pt x="142526" y="1253300"/>
                  </a:lnTo>
                  <a:lnTo>
                    <a:pt x="144297" y="1250765"/>
                  </a:lnTo>
                  <a:lnTo>
                    <a:pt x="144887" y="1248021"/>
                  </a:lnTo>
                  <a:lnTo>
                    <a:pt x="145084" y="1247027"/>
                  </a:lnTo>
                </a:path>
                <a:path w="1360170" h="1569085">
                  <a:moveTo>
                    <a:pt x="145675" y="1243316"/>
                  </a:moveTo>
                  <a:lnTo>
                    <a:pt x="145675" y="1243891"/>
                  </a:lnTo>
                  <a:lnTo>
                    <a:pt x="145478" y="1244675"/>
                  </a:lnTo>
                  <a:lnTo>
                    <a:pt x="145478" y="1245459"/>
                  </a:lnTo>
                  <a:lnTo>
                    <a:pt x="145084" y="1246243"/>
                  </a:lnTo>
                  <a:lnTo>
                    <a:pt x="145084" y="1247027"/>
                  </a:lnTo>
                </a:path>
                <a:path w="1360170" h="1569085">
                  <a:moveTo>
                    <a:pt x="146465" y="1242715"/>
                  </a:moveTo>
                  <a:lnTo>
                    <a:pt x="146465" y="1242715"/>
                  </a:lnTo>
                  <a:lnTo>
                    <a:pt x="145675" y="1243316"/>
                  </a:lnTo>
                </a:path>
                <a:path w="1360170" h="1569085">
                  <a:moveTo>
                    <a:pt x="146465" y="1242715"/>
                  </a:moveTo>
                  <a:lnTo>
                    <a:pt x="146465" y="1242715"/>
                  </a:lnTo>
                  <a:lnTo>
                    <a:pt x="147055" y="1242323"/>
                  </a:lnTo>
                </a:path>
                <a:path w="1360170" h="1569085">
                  <a:moveTo>
                    <a:pt x="149614" y="1242140"/>
                  </a:moveTo>
                  <a:lnTo>
                    <a:pt x="148826" y="1242140"/>
                  </a:lnTo>
                  <a:lnTo>
                    <a:pt x="148630" y="1242323"/>
                  </a:lnTo>
                  <a:lnTo>
                    <a:pt x="147055" y="1242323"/>
                  </a:lnTo>
                </a:path>
                <a:path w="1360170" h="1569085">
                  <a:moveTo>
                    <a:pt x="150795" y="1241538"/>
                  </a:moveTo>
                  <a:lnTo>
                    <a:pt x="150401" y="1241748"/>
                  </a:lnTo>
                  <a:lnTo>
                    <a:pt x="150204" y="1241748"/>
                  </a:lnTo>
                  <a:lnTo>
                    <a:pt x="149811" y="1242140"/>
                  </a:lnTo>
                  <a:lnTo>
                    <a:pt x="149614" y="1242140"/>
                  </a:lnTo>
                </a:path>
                <a:path w="1360170" h="1569085">
                  <a:moveTo>
                    <a:pt x="151976" y="1241748"/>
                  </a:moveTo>
                  <a:lnTo>
                    <a:pt x="151976" y="1241748"/>
                  </a:lnTo>
                  <a:lnTo>
                    <a:pt x="151976" y="1241538"/>
                  </a:lnTo>
                </a:path>
                <a:path w="1360170" h="1569085">
                  <a:moveTo>
                    <a:pt x="146661" y="1242715"/>
                  </a:moveTo>
                  <a:lnTo>
                    <a:pt x="147055" y="1242715"/>
                  </a:lnTo>
                  <a:lnTo>
                    <a:pt x="148039" y="1242715"/>
                  </a:lnTo>
                  <a:lnTo>
                    <a:pt x="148630" y="1243107"/>
                  </a:lnTo>
                  <a:lnTo>
                    <a:pt x="148826" y="1243107"/>
                  </a:lnTo>
                  <a:lnTo>
                    <a:pt x="149614" y="1243316"/>
                  </a:lnTo>
                  <a:lnTo>
                    <a:pt x="150401" y="1243107"/>
                  </a:lnTo>
                  <a:lnTo>
                    <a:pt x="150401" y="1241748"/>
                  </a:lnTo>
                  <a:lnTo>
                    <a:pt x="150795" y="1241538"/>
                  </a:lnTo>
                  <a:lnTo>
                    <a:pt x="151385" y="1241538"/>
                  </a:lnTo>
                  <a:lnTo>
                    <a:pt x="151385" y="1241146"/>
                  </a:lnTo>
                  <a:lnTo>
                    <a:pt x="151779" y="1241146"/>
                  </a:lnTo>
                </a:path>
                <a:path w="1360170" h="1569085">
                  <a:moveTo>
                    <a:pt x="150795" y="1241538"/>
                  </a:moveTo>
                  <a:lnTo>
                    <a:pt x="151188" y="1242323"/>
                  </a:lnTo>
                </a:path>
                <a:path w="1360170" h="1569085">
                  <a:moveTo>
                    <a:pt x="138196" y="1273688"/>
                  </a:moveTo>
                  <a:lnTo>
                    <a:pt x="138196" y="1273688"/>
                  </a:lnTo>
                  <a:lnTo>
                    <a:pt x="135046" y="1249981"/>
                  </a:lnTo>
                </a:path>
                <a:path w="1360170" h="1569085">
                  <a:moveTo>
                    <a:pt x="138196" y="1273688"/>
                  </a:moveTo>
                  <a:lnTo>
                    <a:pt x="139376" y="1274080"/>
                  </a:lnTo>
                  <a:lnTo>
                    <a:pt x="144494" y="1274864"/>
                  </a:lnTo>
                  <a:lnTo>
                    <a:pt x="149220" y="1273688"/>
                  </a:lnTo>
                  <a:lnTo>
                    <a:pt x="153550" y="1270943"/>
                  </a:lnTo>
                  <a:lnTo>
                    <a:pt x="153944" y="1270551"/>
                  </a:lnTo>
                </a:path>
                <a:path w="1360170" h="1569085">
                  <a:moveTo>
                    <a:pt x="145084" y="1247027"/>
                  </a:moveTo>
                  <a:lnTo>
                    <a:pt x="145084" y="1247027"/>
                  </a:lnTo>
                  <a:lnTo>
                    <a:pt x="153944" y="1270551"/>
                  </a:lnTo>
                </a:path>
                <a:path w="1360170" h="1569085">
                  <a:moveTo>
                    <a:pt x="147646" y="1249589"/>
                  </a:moveTo>
                  <a:lnTo>
                    <a:pt x="147646" y="1249981"/>
                  </a:lnTo>
                  <a:lnTo>
                    <a:pt x="148039" y="1250164"/>
                  </a:lnTo>
                  <a:lnTo>
                    <a:pt x="148039" y="1250556"/>
                  </a:lnTo>
                  <a:lnTo>
                    <a:pt x="148630" y="1251157"/>
                  </a:lnTo>
                  <a:lnTo>
                    <a:pt x="148630" y="1251732"/>
                  </a:lnTo>
                  <a:lnTo>
                    <a:pt x="149220" y="1252516"/>
                  </a:lnTo>
                  <a:lnTo>
                    <a:pt x="149220" y="1252725"/>
                  </a:lnTo>
                  <a:lnTo>
                    <a:pt x="149614" y="1253117"/>
                  </a:lnTo>
                </a:path>
                <a:path w="1360170" h="1569085">
                  <a:moveTo>
                    <a:pt x="146465" y="1246452"/>
                  </a:moveTo>
                  <a:lnTo>
                    <a:pt x="146465" y="1246452"/>
                  </a:lnTo>
                  <a:lnTo>
                    <a:pt x="147646" y="1249589"/>
                  </a:lnTo>
                </a:path>
                <a:path w="1360170" h="1569085">
                  <a:moveTo>
                    <a:pt x="146068" y="1243891"/>
                  </a:moveTo>
                  <a:lnTo>
                    <a:pt x="146068" y="1245851"/>
                  </a:lnTo>
                  <a:lnTo>
                    <a:pt x="146465" y="1246243"/>
                  </a:lnTo>
                  <a:lnTo>
                    <a:pt x="146465" y="1246452"/>
                  </a:lnTo>
                </a:path>
                <a:path w="1360170" h="1569085">
                  <a:moveTo>
                    <a:pt x="158077" y="1268983"/>
                  </a:moveTo>
                  <a:lnTo>
                    <a:pt x="156502" y="1269375"/>
                  </a:lnTo>
                  <a:lnTo>
                    <a:pt x="154928" y="1270368"/>
                  </a:lnTo>
                  <a:lnTo>
                    <a:pt x="153944" y="1270551"/>
                  </a:lnTo>
                </a:path>
                <a:path w="1360170" h="1569085">
                  <a:moveTo>
                    <a:pt x="146465" y="1243708"/>
                  </a:moveTo>
                  <a:lnTo>
                    <a:pt x="146465" y="1243708"/>
                  </a:lnTo>
                  <a:lnTo>
                    <a:pt x="146068" y="1243891"/>
                  </a:lnTo>
                </a:path>
                <a:path w="1360170" h="1569085">
                  <a:moveTo>
                    <a:pt x="146465" y="1243316"/>
                  </a:moveTo>
                  <a:lnTo>
                    <a:pt x="146465" y="1243316"/>
                  </a:lnTo>
                  <a:lnTo>
                    <a:pt x="146465" y="1243708"/>
                  </a:lnTo>
                </a:path>
                <a:path w="1360170" h="1569085">
                  <a:moveTo>
                    <a:pt x="147055" y="1242715"/>
                  </a:moveTo>
                  <a:lnTo>
                    <a:pt x="147055" y="1242715"/>
                  </a:lnTo>
                  <a:lnTo>
                    <a:pt x="146465" y="1243316"/>
                  </a:lnTo>
                </a:path>
                <a:path w="1360170" h="1569085">
                  <a:moveTo>
                    <a:pt x="146465" y="1242715"/>
                  </a:moveTo>
                  <a:lnTo>
                    <a:pt x="146465" y="1242715"/>
                  </a:lnTo>
                  <a:lnTo>
                    <a:pt x="146661" y="1242715"/>
                  </a:lnTo>
                </a:path>
                <a:path w="1360170" h="1569085">
                  <a:moveTo>
                    <a:pt x="146465" y="1242715"/>
                  </a:moveTo>
                  <a:lnTo>
                    <a:pt x="146465" y="1242715"/>
                  </a:lnTo>
                  <a:lnTo>
                    <a:pt x="145675" y="1243316"/>
                  </a:lnTo>
                </a:path>
                <a:path w="1360170" h="1569085">
                  <a:moveTo>
                    <a:pt x="159074" y="1253692"/>
                  </a:moveTo>
                  <a:lnTo>
                    <a:pt x="158681" y="1254085"/>
                  </a:lnTo>
                  <a:lnTo>
                    <a:pt x="158077" y="1254085"/>
                  </a:lnTo>
                  <a:lnTo>
                    <a:pt x="158077" y="1254294"/>
                  </a:lnTo>
                  <a:lnTo>
                    <a:pt x="157683" y="1254294"/>
                  </a:lnTo>
                  <a:lnTo>
                    <a:pt x="157683" y="1254686"/>
                  </a:lnTo>
                  <a:lnTo>
                    <a:pt x="157106" y="1254686"/>
                  </a:lnTo>
                </a:path>
                <a:path w="1360170" h="1569085">
                  <a:moveTo>
                    <a:pt x="159074" y="1253692"/>
                  </a:moveTo>
                  <a:lnTo>
                    <a:pt x="159074" y="1253692"/>
                  </a:lnTo>
                  <a:lnTo>
                    <a:pt x="149614" y="1243316"/>
                  </a:lnTo>
                </a:path>
                <a:path w="1360170" h="1569085">
                  <a:moveTo>
                    <a:pt x="160255" y="1253300"/>
                  </a:moveTo>
                  <a:lnTo>
                    <a:pt x="160255" y="1253300"/>
                  </a:lnTo>
                  <a:lnTo>
                    <a:pt x="159074" y="1253692"/>
                  </a:lnTo>
                </a:path>
                <a:path w="1360170" h="1569085">
                  <a:moveTo>
                    <a:pt x="150401" y="1243107"/>
                  </a:moveTo>
                  <a:lnTo>
                    <a:pt x="150401" y="1243107"/>
                  </a:lnTo>
                  <a:lnTo>
                    <a:pt x="160255" y="1253300"/>
                  </a:lnTo>
                </a:path>
                <a:path w="1360170" h="1569085">
                  <a:moveTo>
                    <a:pt x="151188" y="1242323"/>
                  </a:moveTo>
                  <a:lnTo>
                    <a:pt x="151188" y="1242323"/>
                  </a:lnTo>
                  <a:lnTo>
                    <a:pt x="150401" y="1241748"/>
                  </a:lnTo>
                </a:path>
                <a:path w="1360170" h="1569085">
                  <a:moveTo>
                    <a:pt x="161436" y="1253300"/>
                  </a:moveTo>
                  <a:lnTo>
                    <a:pt x="161436" y="1253300"/>
                  </a:lnTo>
                  <a:lnTo>
                    <a:pt x="160255" y="1253300"/>
                  </a:lnTo>
                </a:path>
                <a:path w="1360170" h="1569085">
                  <a:moveTo>
                    <a:pt x="158077" y="1268983"/>
                  </a:moveTo>
                  <a:lnTo>
                    <a:pt x="158077" y="1268983"/>
                  </a:lnTo>
                  <a:lnTo>
                    <a:pt x="153944" y="1257822"/>
                  </a:lnTo>
                </a:path>
                <a:path w="1360170" h="1569085">
                  <a:moveTo>
                    <a:pt x="159074" y="1268800"/>
                  </a:moveTo>
                  <a:lnTo>
                    <a:pt x="159074" y="1268800"/>
                  </a:lnTo>
                  <a:lnTo>
                    <a:pt x="158077" y="1268983"/>
                  </a:lnTo>
                </a:path>
                <a:path w="1360170" h="1569085">
                  <a:moveTo>
                    <a:pt x="137605" y="1273505"/>
                  </a:moveTo>
                  <a:lnTo>
                    <a:pt x="137802" y="1273688"/>
                  </a:lnTo>
                  <a:lnTo>
                    <a:pt x="138196" y="1273688"/>
                  </a:lnTo>
                </a:path>
                <a:path w="1360170" h="1569085">
                  <a:moveTo>
                    <a:pt x="145675" y="1276641"/>
                  </a:moveTo>
                  <a:lnTo>
                    <a:pt x="146661" y="1276641"/>
                  </a:lnTo>
                  <a:lnTo>
                    <a:pt x="148039" y="1276641"/>
                  </a:lnTo>
                  <a:lnTo>
                    <a:pt x="148039" y="1276249"/>
                  </a:lnTo>
                  <a:lnTo>
                    <a:pt x="148236" y="1276249"/>
                  </a:lnTo>
                </a:path>
                <a:path w="1360170" h="1569085">
                  <a:moveTo>
                    <a:pt x="150204" y="1276040"/>
                  </a:moveTo>
                  <a:lnTo>
                    <a:pt x="150401" y="1275648"/>
                  </a:lnTo>
                </a:path>
                <a:path w="1360170" h="1569085">
                  <a:moveTo>
                    <a:pt x="150795" y="1275648"/>
                  </a:moveTo>
                  <a:lnTo>
                    <a:pt x="150795" y="1275648"/>
                  </a:lnTo>
                  <a:lnTo>
                    <a:pt x="150401" y="1275648"/>
                  </a:lnTo>
                </a:path>
                <a:path w="1360170" h="1569085">
                  <a:moveTo>
                    <a:pt x="150795" y="1275648"/>
                  </a:moveTo>
                  <a:lnTo>
                    <a:pt x="151188" y="1275256"/>
                  </a:lnTo>
                  <a:lnTo>
                    <a:pt x="151385" y="1275256"/>
                  </a:lnTo>
                  <a:lnTo>
                    <a:pt x="151976" y="1275256"/>
                  </a:lnTo>
                  <a:lnTo>
                    <a:pt x="152763" y="1275073"/>
                  </a:lnTo>
                  <a:lnTo>
                    <a:pt x="152960" y="1274681"/>
                  </a:lnTo>
                  <a:lnTo>
                    <a:pt x="153550" y="1274472"/>
                  </a:lnTo>
                </a:path>
                <a:path w="1360170" h="1569085">
                  <a:moveTo>
                    <a:pt x="154337" y="1274080"/>
                  </a:moveTo>
                  <a:lnTo>
                    <a:pt x="154337" y="1274080"/>
                  </a:lnTo>
                  <a:lnTo>
                    <a:pt x="153550" y="1274472"/>
                  </a:lnTo>
                </a:path>
                <a:path w="1360170" h="1569085">
                  <a:moveTo>
                    <a:pt x="154534" y="1273688"/>
                  </a:moveTo>
                  <a:lnTo>
                    <a:pt x="154534" y="1273688"/>
                  </a:lnTo>
                  <a:lnTo>
                    <a:pt x="154337" y="1274080"/>
                  </a:lnTo>
                </a:path>
                <a:path w="1360170" h="1569085">
                  <a:moveTo>
                    <a:pt x="154534" y="1273688"/>
                  </a:moveTo>
                  <a:lnTo>
                    <a:pt x="155925" y="1273505"/>
                  </a:lnTo>
                  <a:lnTo>
                    <a:pt x="156109" y="1273113"/>
                  </a:lnTo>
                  <a:lnTo>
                    <a:pt x="156502" y="1273113"/>
                  </a:lnTo>
                  <a:lnTo>
                    <a:pt x="156712" y="1272904"/>
                  </a:lnTo>
                  <a:lnTo>
                    <a:pt x="157106" y="1272904"/>
                  </a:lnTo>
                </a:path>
                <a:path w="1360170" h="1569085">
                  <a:moveTo>
                    <a:pt x="153944" y="1270551"/>
                  </a:moveTo>
                  <a:lnTo>
                    <a:pt x="155138" y="1271937"/>
                  </a:lnTo>
                  <a:lnTo>
                    <a:pt x="156502" y="1272904"/>
                  </a:lnTo>
                  <a:lnTo>
                    <a:pt x="157106" y="1272904"/>
                  </a:lnTo>
                </a:path>
                <a:path w="1360170" h="1569085">
                  <a:moveTo>
                    <a:pt x="138196" y="1273688"/>
                  </a:moveTo>
                  <a:lnTo>
                    <a:pt x="138786" y="1275256"/>
                  </a:lnTo>
                  <a:lnTo>
                    <a:pt x="139770" y="1276249"/>
                  </a:lnTo>
                </a:path>
                <a:path w="1360170" h="1569085">
                  <a:moveTo>
                    <a:pt x="140361" y="1276249"/>
                  </a:moveTo>
                  <a:lnTo>
                    <a:pt x="140754" y="1276249"/>
                  </a:lnTo>
                  <a:lnTo>
                    <a:pt x="141738" y="1276641"/>
                  </a:lnTo>
                </a:path>
                <a:path w="1360170" h="1569085">
                  <a:moveTo>
                    <a:pt x="145084" y="1276641"/>
                  </a:moveTo>
                  <a:lnTo>
                    <a:pt x="145675" y="1276641"/>
                  </a:lnTo>
                </a:path>
                <a:path w="1360170" h="1569085">
                  <a:moveTo>
                    <a:pt x="151188" y="1254686"/>
                  </a:moveTo>
                  <a:lnTo>
                    <a:pt x="151188" y="1254686"/>
                  </a:lnTo>
                  <a:lnTo>
                    <a:pt x="151188" y="1254869"/>
                  </a:lnTo>
                </a:path>
                <a:path w="1360170" h="1569085">
                  <a:moveTo>
                    <a:pt x="150401" y="1254085"/>
                  </a:moveTo>
                  <a:lnTo>
                    <a:pt x="150401" y="1254085"/>
                  </a:lnTo>
                  <a:lnTo>
                    <a:pt x="151188" y="1254686"/>
                  </a:lnTo>
                </a:path>
                <a:path w="1360170" h="1569085">
                  <a:moveTo>
                    <a:pt x="149614" y="1253117"/>
                  </a:moveTo>
                  <a:lnTo>
                    <a:pt x="149614" y="1253117"/>
                  </a:lnTo>
                  <a:lnTo>
                    <a:pt x="150401" y="1254085"/>
                  </a:lnTo>
                </a:path>
                <a:path w="1360170" h="1569085">
                  <a:moveTo>
                    <a:pt x="156109" y="1258789"/>
                  </a:moveTo>
                  <a:lnTo>
                    <a:pt x="155925" y="1258998"/>
                  </a:lnTo>
                  <a:lnTo>
                    <a:pt x="155531" y="1258998"/>
                  </a:lnTo>
                  <a:lnTo>
                    <a:pt x="155531" y="1259390"/>
                  </a:lnTo>
                  <a:lnTo>
                    <a:pt x="155138" y="1259573"/>
                  </a:lnTo>
                  <a:lnTo>
                    <a:pt x="155531" y="1259573"/>
                  </a:lnTo>
                </a:path>
                <a:path w="1360170" h="1569085">
                  <a:moveTo>
                    <a:pt x="156109" y="1258789"/>
                  </a:moveTo>
                  <a:lnTo>
                    <a:pt x="156109" y="1258789"/>
                  </a:lnTo>
                  <a:lnTo>
                    <a:pt x="147646" y="1249589"/>
                  </a:lnTo>
                </a:path>
                <a:path w="1360170" h="1569085">
                  <a:moveTo>
                    <a:pt x="160649" y="1270551"/>
                  </a:moveTo>
                  <a:lnTo>
                    <a:pt x="160649" y="1270551"/>
                  </a:lnTo>
                  <a:lnTo>
                    <a:pt x="156109" y="1258789"/>
                  </a:lnTo>
                </a:path>
                <a:path w="1360170" h="1569085">
                  <a:moveTo>
                    <a:pt x="160832" y="1270368"/>
                  </a:moveTo>
                  <a:lnTo>
                    <a:pt x="160832" y="1270368"/>
                  </a:lnTo>
                  <a:lnTo>
                    <a:pt x="160649" y="1270551"/>
                  </a:lnTo>
                </a:path>
                <a:path w="1360170" h="1569085">
                  <a:moveTo>
                    <a:pt x="155531" y="1256437"/>
                  </a:moveTo>
                  <a:lnTo>
                    <a:pt x="155531" y="1256437"/>
                  </a:lnTo>
                  <a:lnTo>
                    <a:pt x="160832" y="1270368"/>
                  </a:lnTo>
                </a:path>
                <a:path w="1360170" h="1569085">
                  <a:moveTo>
                    <a:pt x="146465" y="1246452"/>
                  </a:moveTo>
                  <a:lnTo>
                    <a:pt x="146465" y="1246452"/>
                  </a:lnTo>
                  <a:lnTo>
                    <a:pt x="155531" y="1256437"/>
                  </a:lnTo>
                </a:path>
                <a:path w="1360170" h="1569085">
                  <a:moveTo>
                    <a:pt x="157106" y="1254686"/>
                  </a:moveTo>
                  <a:lnTo>
                    <a:pt x="156109" y="1255653"/>
                  </a:lnTo>
                  <a:lnTo>
                    <a:pt x="156109" y="1255862"/>
                  </a:lnTo>
                  <a:lnTo>
                    <a:pt x="155531" y="1256437"/>
                  </a:lnTo>
                </a:path>
                <a:path w="1360170" h="1569085">
                  <a:moveTo>
                    <a:pt x="158077" y="1272120"/>
                  </a:moveTo>
                  <a:lnTo>
                    <a:pt x="158287" y="1270943"/>
                  </a:lnTo>
                  <a:lnTo>
                    <a:pt x="158077" y="1268983"/>
                  </a:lnTo>
                </a:path>
                <a:path w="1360170" h="1569085">
                  <a:moveTo>
                    <a:pt x="159652" y="1254686"/>
                  </a:moveTo>
                  <a:lnTo>
                    <a:pt x="159652" y="1254686"/>
                  </a:lnTo>
                  <a:lnTo>
                    <a:pt x="159074" y="1253692"/>
                  </a:lnTo>
                </a:path>
                <a:path w="1360170" h="1569085">
                  <a:moveTo>
                    <a:pt x="155531" y="1256437"/>
                  </a:moveTo>
                  <a:lnTo>
                    <a:pt x="156109" y="1256254"/>
                  </a:lnTo>
                  <a:lnTo>
                    <a:pt x="156712" y="1255653"/>
                  </a:lnTo>
                  <a:lnTo>
                    <a:pt x="157106" y="1255653"/>
                  </a:lnTo>
                  <a:lnTo>
                    <a:pt x="157500" y="1255261"/>
                  </a:lnTo>
                  <a:lnTo>
                    <a:pt x="158077" y="1255261"/>
                  </a:lnTo>
                  <a:lnTo>
                    <a:pt x="158681" y="1254869"/>
                  </a:lnTo>
                  <a:lnTo>
                    <a:pt x="159074" y="1254686"/>
                  </a:lnTo>
                  <a:lnTo>
                    <a:pt x="159652" y="1254686"/>
                  </a:lnTo>
                </a:path>
                <a:path w="1360170" h="1569085">
                  <a:moveTo>
                    <a:pt x="160649" y="1254294"/>
                  </a:moveTo>
                  <a:lnTo>
                    <a:pt x="160649" y="1254294"/>
                  </a:lnTo>
                  <a:lnTo>
                    <a:pt x="160255" y="1253300"/>
                  </a:lnTo>
                </a:path>
                <a:path w="1360170" h="1569085">
                  <a:moveTo>
                    <a:pt x="161830" y="1254085"/>
                  </a:moveTo>
                  <a:lnTo>
                    <a:pt x="161226" y="1254085"/>
                  </a:lnTo>
                  <a:lnTo>
                    <a:pt x="160649" y="1254294"/>
                  </a:lnTo>
                </a:path>
                <a:path w="1360170" h="1569085">
                  <a:moveTo>
                    <a:pt x="143903" y="1299564"/>
                  </a:moveTo>
                  <a:lnTo>
                    <a:pt x="144100" y="1297604"/>
                  </a:lnTo>
                  <a:lnTo>
                    <a:pt x="145872" y="1290155"/>
                  </a:lnTo>
                  <a:lnTo>
                    <a:pt x="145675" y="1284875"/>
                  </a:lnTo>
                  <a:lnTo>
                    <a:pt x="146068" y="1277608"/>
                  </a:lnTo>
                  <a:lnTo>
                    <a:pt x="145675" y="1276641"/>
                  </a:lnTo>
                </a:path>
                <a:path w="1360170" h="1569085">
                  <a:moveTo>
                    <a:pt x="143903" y="1299564"/>
                  </a:moveTo>
                  <a:lnTo>
                    <a:pt x="146068" y="1299564"/>
                  </a:lnTo>
                  <a:lnTo>
                    <a:pt x="146465" y="1299773"/>
                  </a:lnTo>
                  <a:lnTo>
                    <a:pt x="147252" y="1299773"/>
                  </a:lnTo>
                  <a:lnTo>
                    <a:pt x="147646" y="1300165"/>
                  </a:lnTo>
                  <a:lnTo>
                    <a:pt x="148236" y="1300165"/>
                  </a:lnTo>
                  <a:lnTo>
                    <a:pt x="148630" y="1298597"/>
                  </a:lnTo>
                  <a:lnTo>
                    <a:pt x="149614" y="1290756"/>
                  </a:lnTo>
                  <a:lnTo>
                    <a:pt x="150401" y="1284483"/>
                  </a:lnTo>
                  <a:lnTo>
                    <a:pt x="150204" y="1276641"/>
                  </a:lnTo>
                  <a:lnTo>
                    <a:pt x="150204" y="1276249"/>
                  </a:lnTo>
                  <a:lnTo>
                    <a:pt x="149811" y="1276249"/>
                  </a:lnTo>
                </a:path>
                <a:path w="1360170" h="1569085">
                  <a:moveTo>
                    <a:pt x="148630" y="1304478"/>
                  </a:moveTo>
                  <a:lnTo>
                    <a:pt x="148630" y="1304478"/>
                  </a:lnTo>
                  <a:lnTo>
                    <a:pt x="148039" y="1305079"/>
                  </a:lnTo>
                </a:path>
                <a:path w="1360170" h="1569085">
                  <a:moveTo>
                    <a:pt x="148630" y="1304478"/>
                  </a:moveTo>
                  <a:lnTo>
                    <a:pt x="148826" y="1302910"/>
                  </a:lnTo>
                  <a:lnTo>
                    <a:pt x="150020" y="1296252"/>
                  </a:lnTo>
                  <a:lnTo>
                    <a:pt x="150844" y="1289544"/>
                  </a:lnTo>
                  <a:lnTo>
                    <a:pt x="151151" y="1282800"/>
                  </a:lnTo>
                  <a:lnTo>
                    <a:pt x="150795" y="1276040"/>
                  </a:lnTo>
                  <a:lnTo>
                    <a:pt x="150795" y="1275648"/>
                  </a:lnTo>
                </a:path>
                <a:path w="1360170" h="1569085">
                  <a:moveTo>
                    <a:pt x="148630" y="1304478"/>
                  </a:moveTo>
                  <a:lnTo>
                    <a:pt x="148630" y="1304478"/>
                  </a:lnTo>
                  <a:lnTo>
                    <a:pt x="148630" y="1304870"/>
                  </a:lnTo>
                </a:path>
                <a:path w="1360170" h="1569085">
                  <a:moveTo>
                    <a:pt x="148630" y="1304478"/>
                  </a:moveTo>
                  <a:lnTo>
                    <a:pt x="148630" y="1304870"/>
                  </a:lnTo>
                </a:path>
                <a:path w="1360170" h="1569085">
                  <a:moveTo>
                    <a:pt x="148630" y="1304478"/>
                  </a:moveTo>
                  <a:lnTo>
                    <a:pt x="148826" y="1302910"/>
                  </a:lnTo>
                  <a:lnTo>
                    <a:pt x="150137" y="1296094"/>
                  </a:lnTo>
                  <a:lnTo>
                    <a:pt x="150893" y="1289553"/>
                  </a:lnTo>
                  <a:lnTo>
                    <a:pt x="151207" y="1282973"/>
                  </a:lnTo>
                  <a:lnTo>
                    <a:pt x="151188" y="1276040"/>
                  </a:lnTo>
                  <a:lnTo>
                    <a:pt x="151188" y="1275256"/>
                  </a:lnTo>
                </a:path>
                <a:path w="1360170" h="1569085">
                  <a:moveTo>
                    <a:pt x="152763" y="1305079"/>
                  </a:moveTo>
                  <a:lnTo>
                    <a:pt x="152960" y="1303511"/>
                  </a:lnTo>
                  <a:lnTo>
                    <a:pt x="154322" y="1296854"/>
                  </a:lnTo>
                  <a:lnTo>
                    <a:pt x="155003" y="1290145"/>
                  </a:lnTo>
                  <a:lnTo>
                    <a:pt x="155207" y="1283402"/>
                  </a:lnTo>
                  <a:lnTo>
                    <a:pt x="155138" y="1276641"/>
                  </a:lnTo>
                  <a:lnTo>
                    <a:pt x="155138" y="1275073"/>
                  </a:lnTo>
                  <a:lnTo>
                    <a:pt x="152763" y="1275073"/>
                  </a:lnTo>
                  <a:lnTo>
                    <a:pt x="155138" y="1274681"/>
                  </a:lnTo>
                </a:path>
                <a:path w="1360170" h="1569085">
                  <a:moveTo>
                    <a:pt x="155138" y="1274472"/>
                  </a:moveTo>
                  <a:lnTo>
                    <a:pt x="155138" y="1274472"/>
                  </a:lnTo>
                  <a:lnTo>
                    <a:pt x="155138" y="1274681"/>
                  </a:lnTo>
                </a:path>
                <a:path w="1360170" h="1569085">
                  <a:moveTo>
                    <a:pt x="155531" y="1274080"/>
                  </a:moveTo>
                  <a:lnTo>
                    <a:pt x="155531" y="1274080"/>
                  </a:lnTo>
                  <a:lnTo>
                    <a:pt x="155138" y="1274472"/>
                  </a:lnTo>
                </a:path>
                <a:path w="1360170" h="1569085">
                  <a:moveTo>
                    <a:pt x="155925" y="1273688"/>
                  </a:moveTo>
                  <a:lnTo>
                    <a:pt x="155925" y="1273688"/>
                  </a:lnTo>
                  <a:lnTo>
                    <a:pt x="155531" y="1274080"/>
                  </a:lnTo>
                </a:path>
                <a:path w="1360170" h="1569085">
                  <a:moveTo>
                    <a:pt x="155925" y="1273688"/>
                  </a:moveTo>
                  <a:lnTo>
                    <a:pt x="154534" y="1273688"/>
                  </a:lnTo>
                </a:path>
                <a:path w="1360170" h="1569085">
                  <a:moveTo>
                    <a:pt x="155925" y="1274472"/>
                  </a:moveTo>
                  <a:lnTo>
                    <a:pt x="155925" y="1274472"/>
                  </a:lnTo>
                  <a:lnTo>
                    <a:pt x="155925" y="1273688"/>
                  </a:lnTo>
                </a:path>
                <a:path w="1360170" h="1569085">
                  <a:moveTo>
                    <a:pt x="156109" y="1274472"/>
                  </a:moveTo>
                  <a:lnTo>
                    <a:pt x="156109" y="1274472"/>
                  </a:lnTo>
                  <a:lnTo>
                    <a:pt x="155925" y="1274472"/>
                  </a:lnTo>
                </a:path>
                <a:path w="1360170" h="1569085">
                  <a:moveTo>
                    <a:pt x="155925" y="1273505"/>
                  </a:moveTo>
                  <a:lnTo>
                    <a:pt x="155925" y="1273505"/>
                  </a:lnTo>
                  <a:lnTo>
                    <a:pt x="156109" y="1274472"/>
                  </a:lnTo>
                </a:path>
                <a:path w="1360170" h="1569085">
                  <a:moveTo>
                    <a:pt x="157106" y="1272904"/>
                  </a:moveTo>
                  <a:lnTo>
                    <a:pt x="157106" y="1272904"/>
                  </a:lnTo>
                  <a:lnTo>
                    <a:pt x="158077" y="1272120"/>
                  </a:lnTo>
                </a:path>
                <a:path w="1360170" h="1569085">
                  <a:moveTo>
                    <a:pt x="158077" y="1274080"/>
                  </a:moveTo>
                  <a:lnTo>
                    <a:pt x="156502" y="1274472"/>
                  </a:lnTo>
                  <a:lnTo>
                    <a:pt x="156109" y="1274472"/>
                  </a:lnTo>
                </a:path>
                <a:path w="1360170" h="1569085">
                  <a:moveTo>
                    <a:pt x="140754" y="1277608"/>
                  </a:moveTo>
                  <a:lnTo>
                    <a:pt x="140754" y="1277608"/>
                  </a:lnTo>
                  <a:lnTo>
                    <a:pt x="140164" y="1277608"/>
                  </a:lnTo>
                </a:path>
                <a:path w="1360170" h="1569085">
                  <a:moveTo>
                    <a:pt x="140754" y="1277608"/>
                  </a:moveTo>
                  <a:lnTo>
                    <a:pt x="140754" y="1277608"/>
                  </a:lnTo>
                  <a:lnTo>
                    <a:pt x="140754" y="1276249"/>
                  </a:lnTo>
                </a:path>
                <a:path w="1360170" h="1569085">
                  <a:moveTo>
                    <a:pt x="140754" y="1277608"/>
                  </a:moveTo>
                  <a:lnTo>
                    <a:pt x="140754" y="1276249"/>
                  </a:lnTo>
                </a:path>
                <a:path w="1360170" h="1569085">
                  <a:moveTo>
                    <a:pt x="142919" y="1277608"/>
                  </a:moveTo>
                  <a:lnTo>
                    <a:pt x="142919" y="1277608"/>
                  </a:lnTo>
                  <a:lnTo>
                    <a:pt x="140754" y="1277608"/>
                  </a:lnTo>
                </a:path>
                <a:path w="1360170" h="1569085">
                  <a:moveTo>
                    <a:pt x="145084" y="1277608"/>
                  </a:moveTo>
                  <a:lnTo>
                    <a:pt x="145084" y="1277608"/>
                  </a:lnTo>
                  <a:lnTo>
                    <a:pt x="145084" y="1276641"/>
                  </a:lnTo>
                </a:path>
                <a:path w="1360170" h="1569085">
                  <a:moveTo>
                    <a:pt x="143903" y="1299564"/>
                  </a:moveTo>
                  <a:lnTo>
                    <a:pt x="143510" y="1299773"/>
                  </a:lnTo>
                  <a:lnTo>
                    <a:pt x="143313" y="1299773"/>
                  </a:lnTo>
                  <a:lnTo>
                    <a:pt x="143313" y="1300165"/>
                  </a:lnTo>
                </a:path>
                <a:path w="1360170" h="1569085">
                  <a:moveTo>
                    <a:pt x="143903" y="1299564"/>
                  </a:moveTo>
                  <a:lnTo>
                    <a:pt x="144100" y="1297996"/>
                  </a:lnTo>
                  <a:lnTo>
                    <a:pt x="145478" y="1291540"/>
                  </a:lnTo>
                  <a:lnTo>
                    <a:pt x="145872" y="1284483"/>
                  </a:lnTo>
                  <a:lnTo>
                    <a:pt x="145675" y="1277818"/>
                  </a:lnTo>
                  <a:lnTo>
                    <a:pt x="145675" y="1276641"/>
                  </a:lnTo>
                </a:path>
                <a:path w="1360170" h="1569085">
                  <a:moveTo>
                    <a:pt x="143903" y="1299564"/>
                  </a:moveTo>
                  <a:lnTo>
                    <a:pt x="143903" y="1299773"/>
                  </a:lnTo>
                  <a:lnTo>
                    <a:pt x="143903" y="1299564"/>
                  </a:lnTo>
                  <a:close/>
                </a:path>
                <a:path w="1360170" h="1569085">
                  <a:moveTo>
                    <a:pt x="156109" y="1258789"/>
                  </a:moveTo>
                  <a:lnTo>
                    <a:pt x="156109" y="1258789"/>
                  </a:lnTo>
                  <a:lnTo>
                    <a:pt x="155925" y="1259966"/>
                  </a:lnTo>
                </a:path>
                <a:path w="1360170" h="1569085">
                  <a:moveTo>
                    <a:pt x="160649" y="1270551"/>
                  </a:moveTo>
                  <a:lnTo>
                    <a:pt x="160255" y="1270943"/>
                  </a:lnTo>
                  <a:lnTo>
                    <a:pt x="160255" y="1271545"/>
                  </a:lnTo>
                </a:path>
                <a:path w="1360170" h="1569085">
                  <a:moveTo>
                    <a:pt x="160832" y="1270368"/>
                  </a:moveTo>
                  <a:lnTo>
                    <a:pt x="162223" y="1271545"/>
                  </a:lnTo>
                  <a:lnTo>
                    <a:pt x="163798" y="1272120"/>
                  </a:lnTo>
                  <a:lnTo>
                    <a:pt x="164979" y="1272120"/>
                  </a:lnTo>
                </a:path>
                <a:path w="1360170" h="1569085">
                  <a:moveTo>
                    <a:pt x="161436" y="1272512"/>
                  </a:moveTo>
                  <a:lnTo>
                    <a:pt x="161436" y="1272120"/>
                  </a:lnTo>
                  <a:lnTo>
                    <a:pt x="161226" y="1272120"/>
                  </a:lnTo>
                  <a:lnTo>
                    <a:pt x="161226" y="1271937"/>
                  </a:lnTo>
                  <a:lnTo>
                    <a:pt x="160832" y="1271545"/>
                  </a:lnTo>
                  <a:lnTo>
                    <a:pt x="160832" y="1271335"/>
                  </a:lnTo>
                  <a:lnTo>
                    <a:pt x="160649" y="1270943"/>
                  </a:lnTo>
                  <a:lnTo>
                    <a:pt x="160649" y="1270551"/>
                  </a:lnTo>
                </a:path>
                <a:path w="1360170" h="1569085">
                  <a:moveTo>
                    <a:pt x="163404" y="1269976"/>
                  </a:moveTo>
                  <a:lnTo>
                    <a:pt x="162407" y="1269976"/>
                  </a:lnTo>
                  <a:lnTo>
                    <a:pt x="161830" y="1270368"/>
                  </a:lnTo>
                  <a:lnTo>
                    <a:pt x="160832" y="1270368"/>
                  </a:lnTo>
                </a:path>
                <a:path w="1360170" h="1569085">
                  <a:moveTo>
                    <a:pt x="161830" y="1274472"/>
                  </a:moveTo>
                  <a:lnTo>
                    <a:pt x="161830" y="1274472"/>
                  </a:lnTo>
                  <a:lnTo>
                    <a:pt x="161830" y="1274080"/>
                  </a:lnTo>
                </a:path>
                <a:path w="1360170" h="1569085">
                  <a:moveTo>
                    <a:pt x="159652" y="1254686"/>
                  </a:moveTo>
                  <a:lnTo>
                    <a:pt x="159652" y="1254686"/>
                  </a:lnTo>
                  <a:lnTo>
                    <a:pt x="160649" y="1254294"/>
                  </a:lnTo>
                </a:path>
                <a:path w="1360170" h="1569085">
                  <a:moveTo>
                    <a:pt x="165372" y="1269767"/>
                  </a:moveTo>
                  <a:lnTo>
                    <a:pt x="164979" y="1269767"/>
                  </a:lnTo>
                  <a:lnTo>
                    <a:pt x="164375" y="1269976"/>
                  </a:lnTo>
                  <a:lnTo>
                    <a:pt x="163404" y="1269976"/>
                  </a:lnTo>
                </a:path>
                <a:path w="1360170" h="1569085">
                  <a:moveTo>
                    <a:pt x="165372" y="1269767"/>
                  </a:moveTo>
                  <a:lnTo>
                    <a:pt x="165372" y="1269767"/>
                  </a:lnTo>
                  <a:lnTo>
                    <a:pt x="159652" y="1254686"/>
                  </a:lnTo>
                </a:path>
                <a:path w="1360170" h="1569085">
                  <a:moveTo>
                    <a:pt x="160649" y="1254294"/>
                  </a:moveTo>
                  <a:lnTo>
                    <a:pt x="160649" y="1254294"/>
                  </a:lnTo>
                  <a:lnTo>
                    <a:pt x="166553" y="1269375"/>
                  </a:lnTo>
                </a:path>
                <a:path w="1360170" h="1569085">
                  <a:moveTo>
                    <a:pt x="167524" y="1268800"/>
                  </a:moveTo>
                  <a:lnTo>
                    <a:pt x="167524" y="1268983"/>
                  </a:lnTo>
                  <a:lnTo>
                    <a:pt x="166947" y="1268983"/>
                  </a:lnTo>
                  <a:lnTo>
                    <a:pt x="166947" y="1269375"/>
                  </a:lnTo>
                  <a:lnTo>
                    <a:pt x="166553" y="1269375"/>
                  </a:lnTo>
                </a:path>
                <a:path w="1360170" h="1569085">
                  <a:moveTo>
                    <a:pt x="165950" y="1271937"/>
                  </a:moveTo>
                  <a:lnTo>
                    <a:pt x="166947" y="1270551"/>
                  </a:lnTo>
                  <a:lnTo>
                    <a:pt x="166553" y="1269375"/>
                  </a:lnTo>
                </a:path>
                <a:path w="1360170" h="1569085">
                  <a:moveTo>
                    <a:pt x="165950" y="1271937"/>
                  </a:moveTo>
                  <a:lnTo>
                    <a:pt x="165950" y="1271937"/>
                  </a:lnTo>
                  <a:lnTo>
                    <a:pt x="166160" y="1271545"/>
                  </a:lnTo>
                </a:path>
                <a:path w="1360170" h="1569085">
                  <a:moveTo>
                    <a:pt x="165950" y="1271937"/>
                  </a:moveTo>
                  <a:lnTo>
                    <a:pt x="164375" y="1272512"/>
                  </a:lnTo>
                  <a:lnTo>
                    <a:pt x="164585" y="1272512"/>
                  </a:lnTo>
                </a:path>
                <a:path w="1360170" h="1569085">
                  <a:moveTo>
                    <a:pt x="164375" y="1272904"/>
                  </a:moveTo>
                  <a:lnTo>
                    <a:pt x="164375" y="1272904"/>
                  </a:lnTo>
                  <a:lnTo>
                    <a:pt x="164375" y="1272512"/>
                  </a:lnTo>
                </a:path>
                <a:path w="1360170" h="1569085">
                  <a:moveTo>
                    <a:pt x="158077" y="1272120"/>
                  </a:moveTo>
                  <a:lnTo>
                    <a:pt x="158287" y="1272120"/>
                  </a:lnTo>
                  <a:lnTo>
                    <a:pt x="159074" y="1271545"/>
                  </a:lnTo>
                  <a:lnTo>
                    <a:pt x="159258" y="1271545"/>
                  </a:lnTo>
                  <a:lnTo>
                    <a:pt x="159258" y="1271335"/>
                  </a:lnTo>
                  <a:lnTo>
                    <a:pt x="159861" y="1271335"/>
                  </a:lnTo>
                  <a:lnTo>
                    <a:pt x="159861" y="1270943"/>
                  </a:lnTo>
                </a:path>
                <a:path w="1360170" h="1569085">
                  <a:moveTo>
                    <a:pt x="160649" y="1272512"/>
                  </a:moveTo>
                  <a:lnTo>
                    <a:pt x="160649" y="1272512"/>
                  </a:lnTo>
                  <a:lnTo>
                    <a:pt x="160832" y="1274080"/>
                  </a:lnTo>
                </a:path>
                <a:path w="1360170" h="1569085">
                  <a:moveTo>
                    <a:pt x="145675" y="1303903"/>
                  </a:moveTo>
                  <a:lnTo>
                    <a:pt x="146465" y="1303903"/>
                  </a:lnTo>
                  <a:lnTo>
                    <a:pt x="146465" y="1303511"/>
                  </a:lnTo>
                  <a:lnTo>
                    <a:pt x="146661" y="1303511"/>
                  </a:lnTo>
                  <a:lnTo>
                    <a:pt x="147055" y="1303302"/>
                  </a:lnTo>
                  <a:lnTo>
                    <a:pt x="147055" y="1302910"/>
                  </a:lnTo>
                  <a:lnTo>
                    <a:pt x="147252" y="1302910"/>
                  </a:lnTo>
                  <a:lnTo>
                    <a:pt x="147252" y="1302727"/>
                  </a:lnTo>
                  <a:lnTo>
                    <a:pt x="148039" y="1301943"/>
                  </a:lnTo>
                  <a:lnTo>
                    <a:pt x="148039" y="1301158"/>
                  </a:lnTo>
                  <a:lnTo>
                    <a:pt x="148236" y="1300766"/>
                  </a:lnTo>
                  <a:lnTo>
                    <a:pt x="148236" y="1300165"/>
                  </a:lnTo>
                </a:path>
                <a:path w="1360170" h="1569085">
                  <a:moveTo>
                    <a:pt x="143903" y="1299773"/>
                  </a:moveTo>
                  <a:lnTo>
                    <a:pt x="143903" y="1300165"/>
                  </a:lnTo>
                  <a:lnTo>
                    <a:pt x="143903" y="1300374"/>
                  </a:lnTo>
                  <a:lnTo>
                    <a:pt x="143510" y="1300766"/>
                  </a:lnTo>
                  <a:lnTo>
                    <a:pt x="143903" y="1301943"/>
                  </a:lnTo>
                  <a:lnTo>
                    <a:pt x="144100" y="1302910"/>
                  </a:lnTo>
                  <a:lnTo>
                    <a:pt x="144494" y="1302910"/>
                  </a:lnTo>
                  <a:lnTo>
                    <a:pt x="144494" y="1303302"/>
                  </a:lnTo>
                  <a:lnTo>
                    <a:pt x="144887" y="1303511"/>
                  </a:lnTo>
                  <a:lnTo>
                    <a:pt x="145084" y="1303511"/>
                  </a:lnTo>
                </a:path>
                <a:path w="1360170" h="1569085">
                  <a:moveTo>
                    <a:pt x="145675" y="1303511"/>
                  </a:moveTo>
                  <a:lnTo>
                    <a:pt x="145478" y="1303511"/>
                  </a:lnTo>
                  <a:lnTo>
                    <a:pt x="145084" y="1303511"/>
                  </a:lnTo>
                </a:path>
                <a:path w="1360170" h="1569085">
                  <a:moveTo>
                    <a:pt x="145675" y="1303903"/>
                  </a:moveTo>
                  <a:close/>
                </a:path>
                <a:path w="1360170" h="1569085">
                  <a:moveTo>
                    <a:pt x="148826" y="1300165"/>
                  </a:moveTo>
                  <a:lnTo>
                    <a:pt x="148826" y="1300165"/>
                  </a:lnTo>
                  <a:lnTo>
                    <a:pt x="148236" y="1300165"/>
                  </a:lnTo>
                </a:path>
                <a:path w="1360170" h="1569085">
                  <a:moveTo>
                    <a:pt x="150401" y="1309000"/>
                  </a:moveTo>
                  <a:lnTo>
                    <a:pt x="150401" y="1309000"/>
                  </a:lnTo>
                  <a:lnTo>
                    <a:pt x="150401" y="1309183"/>
                  </a:lnTo>
                </a:path>
                <a:path w="1360170" h="1569085">
                  <a:moveTo>
                    <a:pt x="150401" y="1309000"/>
                  </a:moveTo>
                  <a:lnTo>
                    <a:pt x="150204" y="1309000"/>
                  </a:lnTo>
                  <a:lnTo>
                    <a:pt x="149811" y="1308608"/>
                  </a:lnTo>
                </a:path>
                <a:path w="1360170" h="1569085">
                  <a:moveTo>
                    <a:pt x="148826" y="1308216"/>
                  </a:moveTo>
                  <a:lnTo>
                    <a:pt x="148826" y="1308216"/>
                  </a:lnTo>
                  <a:lnTo>
                    <a:pt x="149811" y="1309000"/>
                  </a:lnTo>
                </a:path>
                <a:path w="1360170" h="1569085">
                  <a:moveTo>
                    <a:pt x="148826" y="1308216"/>
                  </a:moveTo>
                  <a:lnTo>
                    <a:pt x="148826" y="1308007"/>
                  </a:lnTo>
                  <a:lnTo>
                    <a:pt x="148630" y="1307614"/>
                  </a:lnTo>
                  <a:lnTo>
                    <a:pt x="148630" y="1307039"/>
                  </a:lnTo>
                </a:path>
                <a:path w="1360170" h="1569085">
                  <a:moveTo>
                    <a:pt x="148236" y="1306046"/>
                  </a:moveTo>
                  <a:lnTo>
                    <a:pt x="148236" y="1306046"/>
                  </a:lnTo>
                  <a:lnTo>
                    <a:pt x="148630" y="1307039"/>
                  </a:lnTo>
                </a:path>
                <a:path w="1360170" h="1569085">
                  <a:moveTo>
                    <a:pt x="148236" y="1305471"/>
                  </a:moveTo>
                  <a:lnTo>
                    <a:pt x="148236" y="1305471"/>
                  </a:lnTo>
                  <a:lnTo>
                    <a:pt x="148236" y="1306046"/>
                  </a:lnTo>
                </a:path>
                <a:path w="1360170" h="1569085">
                  <a:moveTo>
                    <a:pt x="148630" y="1305079"/>
                  </a:moveTo>
                  <a:lnTo>
                    <a:pt x="148630" y="1305079"/>
                  </a:lnTo>
                  <a:lnTo>
                    <a:pt x="148236" y="1305471"/>
                  </a:lnTo>
                </a:path>
                <a:path w="1360170" h="1569085">
                  <a:moveTo>
                    <a:pt x="148630" y="1304870"/>
                  </a:moveTo>
                  <a:lnTo>
                    <a:pt x="148630" y="1304870"/>
                  </a:lnTo>
                  <a:lnTo>
                    <a:pt x="148630" y="1305079"/>
                  </a:lnTo>
                </a:path>
                <a:path w="1360170" h="1569085">
                  <a:moveTo>
                    <a:pt x="150795" y="1309183"/>
                  </a:moveTo>
                  <a:lnTo>
                    <a:pt x="150795" y="1309000"/>
                  </a:lnTo>
                  <a:lnTo>
                    <a:pt x="151188" y="1309000"/>
                  </a:lnTo>
                  <a:lnTo>
                    <a:pt x="151385" y="1308608"/>
                  </a:lnTo>
                  <a:lnTo>
                    <a:pt x="151779" y="1308608"/>
                  </a:lnTo>
                  <a:lnTo>
                    <a:pt x="151779" y="1308216"/>
                  </a:lnTo>
                  <a:lnTo>
                    <a:pt x="151976" y="1308216"/>
                  </a:lnTo>
                  <a:lnTo>
                    <a:pt x="151976" y="1307614"/>
                  </a:lnTo>
                  <a:lnTo>
                    <a:pt x="152369" y="1307614"/>
                  </a:lnTo>
                  <a:lnTo>
                    <a:pt x="152369" y="1307039"/>
                  </a:lnTo>
                  <a:lnTo>
                    <a:pt x="152763" y="1306647"/>
                  </a:lnTo>
                  <a:lnTo>
                    <a:pt x="152763" y="1305079"/>
                  </a:lnTo>
                  <a:lnTo>
                    <a:pt x="151188" y="1304478"/>
                  </a:lnTo>
                  <a:lnTo>
                    <a:pt x="148630" y="1304478"/>
                  </a:lnTo>
                </a:path>
                <a:path w="1360170" h="1569085">
                  <a:moveTo>
                    <a:pt x="150401" y="1309183"/>
                  </a:moveTo>
                  <a:lnTo>
                    <a:pt x="150401" y="1309183"/>
                  </a:lnTo>
                  <a:lnTo>
                    <a:pt x="150795" y="1309183"/>
                  </a:lnTo>
                </a:path>
                <a:path w="1360170" h="1569085">
                  <a:moveTo>
                    <a:pt x="153550" y="1305471"/>
                  </a:moveTo>
                  <a:lnTo>
                    <a:pt x="153944" y="1303511"/>
                  </a:lnTo>
                  <a:lnTo>
                    <a:pt x="154337" y="1301734"/>
                  </a:lnTo>
                  <a:lnTo>
                    <a:pt x="154534" y="1300165"/>
                  </a:lnTo>
                  <a:lnTo>
                    <a:pt x="154928" y="1298205"/>
                  </a:lnTo>
                  <a:lnTo>
                    <a:pt x="154928" y="1297029"/>
                  </a:lnTo>
                </a:path>
                <a:path w="1360170" h="1569085">
                  <a:moveTo>
                    <a:pt x="153550" y="1305471"/>
                  </a:moveTo>
                  <a:lnTo>
                    <a:pt x="153550" y="1305471"/>
                  </a:lnTo>
                  <a:lnTo>
                    <a:pt x="152763" y="1305079"/>
                  </a:lnTo>
                </a:path>
                <a:path w="1360170" h="1569085">
                  <a:moveTo>
                    <a:pt x="154928" y="1297604"/>
                  </a:moveTo>
                  <a:lnTo>
                    <a:pt x="155138" y="1297212"/>
                  </a:lnTo>
                  <a:lnTo>
                    <a:pt x="155531" y="1297212"/>
                  </a:lnTo>
                  <a:lnTo>
                    <a:pt x="155925" y="1295460"/>
                  </a:lnTo>
                  <a:lnTo>
                    <a:pt x="156712" y="1287410"/>
                  </a:lnTo>
                  <a:lnTo>
                    <a:pt x="156502" y="1283306"/>
                  </a:lnTo>
                  <a:lnTo>
                    <a:pt x="156109" y="1275256"/>
                  </a:lnTo>
                  <a:lnTo>
                    <a:pt x="155925" y="1274472"/>
                  </a:lnTo>
                </a:path>
                <a:path w="1360170" h="1569085">
                  <a:moveTo>
                    <a:pt x="155531" y="1297212"/>
                  </a:moveTo>
                  <a:lnTo>
                    <a:pt x="155925" y="1295460"/>
                  </a:lnTo>
                  <a:lnTo>
                    <a:pt x="156896" y="1288795"/>
                  </a:lnTo>
                  <a:lnTo>
                    <a:pt x="156502" y="1281921"/>
                  </a:lnTo>
                  <a:lnTo>
                    <a:pt x="156109" y="1275256"/>
                  </a:lnTo>
                  <a:lnTo>
                    <a:pt x="156109" y="1274472"/>
                  </a:lnTo>
                </a:path>
                <a:path w="1360170" h="1569085">
                  <a:moveTo>
                    <a:pt x="155531" y="1297212"/>
                  </a:moveTo>
                  <a:close/>
                </a:path>
                <a:path w="1360170" h="1569085">
                  <a:moveTo>
                    <a:pt x="160255" y="1273688"/>
                  </a:moveTo>
                  <a:lnTo>
                    <a:pt x="160255" y="1273688"/>
                  </a:lnTo>
                  <a:lnTo>
                    <a:pt x="159861" y="1271335"/>
                  </a:lnTo>
                </a:path>
                <a:path w="1360170" h="1569085">
                  <a:moveTo>
                    <a:pt x="155531" y="1297212"/>
                  </a:moveTo>
                  <a:lnTo>
                    <a:pt x="155925" y="1297212"/>
                  </a:lnTo>
                  <a:lnTo>
                    <a:pt x="156109" y="1297029"/>
                  </a:lnTo>
                  <a:lnTo>
                    <a:pt x="158077" y="1297029"/>
                  </a:lnTo>
                  <a:lnTo>
                    <a:pt x="158681" y="1297212"/>
                  </a:lnTo>
                  <a:lnTo>
                    <a:pt x="159258" y="1297212"/>
                  </a:lnTo>
                  <a:lnTo>
                    <a:pt x="159652" y="1297604"/>
                  </a:lnTo>
                  <a:lnTo>
                    <a:pt x="159861" y="1297604"/>
                  </a:lnTo>
                  <a:lnTo>
                    <a:pt x="159861" y="1295643"/>
                  </a:lnTo>
                  <a:lnTo>
                    <a:pt x="161042" y="1289187"/>
                  </a:lnTo>
                  <a:lnTo>
                    <a:pt x="160649" y="1280745"/>
                  </a:lnTo>
                  <a:lnTo>
                    <a:pt x="160255" y="1274080"/>
                  </a:lnTo>
                  <a:lnTo>
                    <a:pt x="160255" y="1273688"/>
                  </a:lnTo>
                </a:path>
                <a:path w="1360170" h="1569085">
                  <a:moveTo>
                    <a:pt x="138589" y="1294075"/>
                  </a:moveTo>
                  <a:lnTo>
                    <a:pt x="139180" y="1294075"/>
                  </a:lnTo>
                  <a:lnTo>
                    <a:pt x="139180" y="1293892"/>
                  </a:lnTo>
                  <a:lnTo>
                    <a:pt x="139376" y="1292324"/>
                  </a:lnTo>
                  <a:lnTo>
                    <a:pt x="140557" y="1287410"/>
                  </a:lnTo>
                  <a:lnTo>
                    <a:pt x="140361" y="1284274"/>
                  </a:lnTo>
                  <a:lnTo>
                    <a:pt x="140754" y="1279386"/>
                  </a:lnTo>
                  <a:lnTo>
                    <a:pt x="140754" y="1277608"/>
                  </a:lnTo>
                </a:path>
                <a:path w="1360170" h="1569085">
                  <a:moveTo>
                    <a:pt x="139376" y="1294075"/>
                  </a:moveTo>
                  <a:lnTo>
                    <a:pt x="139770" y="1292324"/>
                  </a:lnTo>
                  <a:lnTo>
                    <a:pt x="139967" y="1288194"/>
                  </a:lnTo>
                  <a:lnTo>
                    <a:pt x="140951" y="1283881"/>
                  </a:lnTo>
                  <a:lnTo>
                    <a:pt x="140754" y="1279386"/>
                  </a:lnTo>
                  <a:lnTo>
                    <a:pt x="140754" y="1277608"/>
                  </a:lnTo>
                </a:path>
                <a:path w="1360170" h="1569085">
                  <a:moveTo>
                    <a:pt x="139180" y="1294075"/>
                  </a:moveTo>
                  <a:lnTo>
                    <a:pt x="139180" y="1294075"/>
                  </a:lnTo>
                  <a:lnTo>
                    <a:pt x="139180" y="1293892"/>
                  </a:lnTo>
                </a:path>
                <a:path w="1360170" h="1569085">
                  <a:moveTo>
                    <a:pt x="139180" y="1294075"/>
                  </a:moveTo>
                  <a:lnTo>
                    <a:pt x="139376" y="1294075"/>
                  </a:lnTo>
                  <a:lnTo>
                    <a:pt x="139770" y="1294075"/>
                  </a:lnTo>
                  <a:lnTo>
                    <a:pt x="142526" y="1294075"/>
                  </a:lnTo>
                  <a:lnTo>
                    <a:pt x="141345" y="1294676"/>
                  </a:lnTo>
                  <a:lnTo>
                    <a:pt x="143313" y="1294467"/>
                  </a:lnTo>
                  <a:lnTo>
                    <a:pt x="143510" y="1294859"/>
                  </a:lnTo>
                  <a:lnTo>
                    <a:pt x="143903" y="1292899"/>
                  </a:lnTo>
                  <a:lnTo>
                    <a:pt x="144691" y="1288586"/>
                  </a:lnTo>
                  <a:lnTo>
                    <a:pt x="144691" y="1282914"/>
                  </a:lnTo>
                  <a:lnTo>
                    <a:pt x="145084" y="1278210"/>
                  </a:lnTo>
                  <a:lnTo>
                    <a:pt x="145084" y="1277608"/>
                  </a:lnTo>
                </a:path>
                <a:path w="1360170" h="1569085">
                  <a:moveTo>
                    <a:pt x="144100" y="1294859"/>
                  </a:moveTo>
                  <a:lnTo>
                    <a:pt x="144100" y="1294859"/>
                  </a:lnTo>
                  <a:lnTo>
                    <a:pt x="143510" y="1294859"/>
                  </a:lnTo>
                </a:path>
                <a:path w="1360170" h="1569085">
                  <a:moveTo>
                    <a:pt x="163011" y="1273113"/>
                  </a:moveTo>
                  <a:lnTo>
                    <a:pt x="163404" y="1272904"/>
                  </a:lnTo>
                  <a:lnTo>
                    <a:pt x="163011" y="1273113"/>
                  </a:lnTo>
                  <a:lnTo>
                    <a:pt x="162407" y="1273113"/>
                  </a:lnTo>
                  <a:lnTo>
                    <a:pt x="162407" y="1272904"/>
                  </a:lnTo>
                  <a:lnTo>
                    <a:pt x="161830" y="1272904"/>
                  </a:lnTo>
                  <a:lnTo>
                    <a:pt x="161830" y="1272512"/>
                  </a:lnTo>
                  <a:lnTo>
                    <a:pt x="161436" y="1272512"/>
                  </a:lnTo>
                </a:path>
                <a:path w="1360170" h="1569085">
                  <a:moveTo>
                    <a:pt x="163404" y="1272904"/>
                  </a:moveTo>
                  <a:lnTo>
                    <a:pt x="164979" y="1272120"/>
                  </a:lnTo>
                  <a:lnTo>
                    <a:pt x="165556" y="1270943"/>
                  </a:lnTo>
                  <a:lnTo>
                    <a:pt x="165372" y="1269767"/>
                  </a:lnTo>
                </a:path>
                <a:path w="1360170" h="1569085">
                  <a:moveTo>
                    <a:pt x="160649" y="1297604"/>
                  </a:moveTo>
                  <a:lnTo>
                    <a:pt x="160832" y="1297604"/>
                  </a:lnTo>
                  <a:lnTo>
                    <a:pt x="160832" y="1297996"/>
                  </a:lnTo>
                  <a:lnTo>
                    <a:pt x="161226" y="1297996"/>
                  </a:lnTo>
                  <a:lnTo>
                    <a:pt x="161436" y="1298205"/>
                  </a:lnTo>
                  <a:lnTo>
                    <a:pt x="161436" y="1298597"/>
                  </a:lnTo>
                </a:path>
                <a:path w="1360170" h="1569085">
                  <a:moveTo>
                    <a:pt x="160649" y="1297604"/>
                  </a:moveTo>
                  <a:lnTo>
                    <a:pt x="160649" y="1295643"/>
                  </a:lnTo>
                  <a:lnTo>
                    <a:pt x="161620" y="1288795"/>
                  </a:lnTo>
                  <a:lnTo>
                    <a:pt x="161226" y="1281529"/>
                  </a:lnTo>
                  <a:lnTo>
                    <a:pt x="160832" y="1274472"/>
                  </a:lnTo>
                  <a:lnTo>
                    <a:pt x="160832" y="1274080"/>
                  </a:lnTo>
                </a:path>
                <a:path w="1360170" h="1569085">
                  <a:moveTo>
                    <a:pt x="166553" y="1269375"/>
                  </a:moveTo>
                  <a:lnTo>
                    <a:pt x="166553" y="1269375"/>
                  </a:lnTo>
                  <a:lnTo>
                    <a:pt x="165372" y="1269767"/>
                  </a:lnTo>
                </a:path>
                <a:path w="1360170" h="1569085">
                  <a:moveTo>
                    <a:pt x="164979" y="1272120"/>
                  </a:moveTo>
                  <a:lnTo>
                    <a:pt x="164979" y="1272120"/>
                  </a:lnTo>
                  <a:lnTo>
                    <a:pt x="165950" y="1271937"/>
                  </a:lnTo>
                </a:path>
                <a:path w="1360170" h="1569085">
                  <a:moveTo>
                    <a:pt x="164375" y="1272512"/>
                  </a:moveTo>
                  <a:lnTo>
                    <a:pt x="164375" y="1272512"/>
                  </a:lnTo>
                  <a:lnTo>
                    <a:pt x="163404" y="1272904"/>
                  </a:lnTo>
                </a:path>
                <a:path w="1360170" h="1569085">
                  <a:moveTo>
                    <a:pt x="160649" y="1297604"/>
                  </a:moveTo>
                  <a:lnTo>
                    <a:pt x="160649" y="1297604"/>
                  </a:lnTo>
                  <a:lnTo>
                    <a:pt x="159861" y="1297604"/>
                  </a:lnTo>
                </a:path>
                <a:path w="1360170" h="1569085">
                  <a:moveTo>
                    <a:pt x="145675" y="1303903"/>
                  </a:moveTo>
                  <a:lnTo>
                    <a:pt x="146661" y="1303903"/>
                  </a:lnTo>
                </a:path>
                <a:path w="1360170" h="1569085">
                  <a:moveTo>
                    <a:pt x="148236" y="1302727"/>
                  </a:moveTo>
                  <a:lnTo>
                    <a:pt x="148039" y="1302910"/>
                  </a:lnTo>
                  <a:lnTo>
                    <a:pt x="148039" y="1303302"/>
                  </a:lnTo>
                  <a:lnTo>
                    <a:pt x="147646" y="1303302"/>
                  </a:lnTo>
                  <a:lnTo>
                    <a:pt x="147646" y="1303511"/>
                  </a:lnTo>
                  <a:lnTo>
                    <a:pt x="147252" y="1303511"/>
                  </a:lnTo>
                  <a:lnTo>
                    <a:pt x="147055" y="1303903"/>
                  </a:lnTo>
                  <a:lnTo>
                    <a:pt x="146661" y="1303903"/>
                  </a:lnTo>
                </a:path>
                <a:path w="1360170" h="1569085">
                  <a:moveTo>
                    <a:pt x="148236" y="1302727"/>
                  </a:moveTo>
                  <a:lnTo>
                    <a:pt x="148236" y="1302727"/>
                  </a:lnTo>
                  <a:lnTo>
                    <a:pt x="148630" y="1302335"/>
                  </a:lnTo>
                </a:path>
                <a:path w="1360170" h="1569085">
                  <a:moveTo>
                    <a:pt x="150795" y="1309183"/>
                  </a:moveTo>
                  <a:lnTo>
                    <a:pt x="151385" y="1309183"/>
                  </a:lnTo>
                </a:path>
                <a:path w="1360170" h="1569085">
                  <a:moveTo>
                    <a:pt x="152960" y="1307614"/>
                  </a:moveTo>
                  <a:lnTo>
                    <a:pt x="152763" y="1308007"/>
                  </a:lnTo>
                  <a:lnTo>
                    <a:pt x="152763" y="1308216"/>
                  </a:lnTo>
                  <a:lnTo>
                    <a:pt x="152369" y="1308216"/>
                  </a:lnTo>
                  <a:lnTo>
                    <a:pt x="152369" y="1308608"/>
                  </a:lnTo>
                  <a:lnTo>
                    <a:pt x="151976" y="1308608"/>
                  </a:lnTo>
                  <a:lnTo>
                    <a:pt x="151976" y="1309000"/>
                  </a:lnTo>
                  <a:lnTo>
                    <a:pt x="151385" y="1309000"/>
                  </a:lnTo>
                  <a:lnTo>
                    <a:pt x="151385" y="1309183"/>
                  </a:lnTo>
                </a:path>
                <a:path w="1360170" h="1569085">
                  <a:moveTo>
                    <a:pt x="153550" y="1305471"/>
                  </a:moveTo>
                  <a:lnTo>
                    <a:pt x="153550" y="1305863"/>
                  </a:lnTo>
                  <a:lnTo>
                    <a:pt x="153353" y="1305863"/>
                  </a:lnTo>
                  <a:lnTo>
                    <a:pt x="153353" y="1307039"/>
                  </a:lnTo>
                  <a:lnTo>
                    <a:pt x="152960" y="1307039"/>
                  </a:lnTo>
                  <a:lnTo>
                    <a:pt x="152960" y="1307614"/>
                  </a:lnTo>
                </a:path>
                <a:path w="1360170" h="1569085">
                  <a:moveTo>
                    <a:pt x="154534" y="1306438"/>
                  </a:moveTo>
                  <a:lnTo>
                    <a:pt x="154534" y="1306438"/>
                  </a:lnTo>
                  <a:lnTo>
                    <a:pt x="153550" y="1305471"/>
                  </a:lnTo>
                </a:path>
                <a:path w="1360170" h="1569085">
                  <a:moveTo>
                    <a:pt x="158287" y="1301341"/>
                  </a:moveTo>
                  <a:lnTo>
                    <a:pt x="158077" y="1301341"/>
                  </a:lnTo>
                  <a:lnTo>
                    <a:pt x="157683" y="1301341"/>
                  </a:lnTo>
                </a:path>
                <a:path w="1360170" h="1569085">
                  <a:moveTo>
                    <a:pt x="157500" y="1301158"/>
                  </a:moveTo>
                  <a:lnTo>
                    <a:pt x="157500" y="1301158"/>
                  </a:lnTo>
                  <a:lnTo>
                    <a:pt x="158287" y="1301341"/>
                  </a:lnTo>
                </a:path>
                <a:path w="1360170" h="1569085">
                  <a:moveTo>
                    <a:pt x="156502" y="1300374"/>
                  </a:moveTo>
                  <a:lnTo>
                    <a:pt x="156712" y="1300374"/>
                  </a:lnTo>
                  <a:lnTo>
                    <a:pt x="157500" y="1301158"/>
                  </a:lnTo>
                </a:path>
                <a:path w="1360170" h="1569085">
                  <a:moveTo>
                    <a:pt x="156109" y="1299564"/>
                  </a:moveTo>
                  <a:lnTo>
                    <a:pt x="156109" y="1299564"/>
                  </a:lnTo>
                  <a:lnTo>
                    <a:pt x="156502" y="1300374"/>
                  </a:lnTo>
                </a:path>
                <a:path w="1360170" h="1569085">
                  <a:moveTo>
                    <a:pt x="155531" y="1298205"/>
                  </a:moveTo>
                  <a:lnTo>
                    <a:pt x="155531" y="1298205"/>
                  </a:lnTo>
                  <a:lnTo>
                    <a:pt x="156109" y="1299564"/>
                  </a:lnTo>
                </a:path>
                <a:path w="1360170" h="1569085">
                  <a:moveTo>
                    <a:pt x="155531" y="1297996"/>
                  </a:moveTo>
                  <a:lnTo>
                    <a:pt x="155531" y="1297996"/>
                  </a:lnTo>
                  <a:lnTo>
                    <a:pt x="155531" y="1298205"/>
                  </a:lnTo>
                </a:path>
                <a:path w="1360170" h="1569085">
                  <a:moveTo>
                    <a:pt x="155531" y="1297604"/>
                  </a:moveTo>
                  <a:lnTo>
                    <a:pt x="155531" y="1297604"/>
                  </a:lnTo>
                  <a:lnTo>
                    <a:pt x="155531" y="1297996"/>
                  </a:lnTo>
                </a:path>
                <a:path w="1360170" h="1569085">
                  <a:moveTo>
                    <a:pt x="155531" y="1297212"/>
                  </a:moveTo>
                  <a:lnTo>
                    <a:pt x="155531" y="1297212"/>
                  </a:lnTo>
                  <a:lnTo>
                    <a:pt x="155531" y="1297604"/>
                  </a:lnTo>
                </a:path>
                <a:path w="1360170" h="1569085">
                  <a:moveTo>
                    <a:pt x="158287" y="1301341"/>
                  </a:moveTo>
                  <a:lnTo>
                    <a:pt x="158287" y="1301158"/>
                  </a:lnTo>
                  <a:lnTo>
                    <a:pt x="158681" y="1301158"/>
                  </a:lnTo>
                  <a:lnTo>
                    <a:pt x="159074" y="1300766"/>
                  </a:lnTo>
                  <a:lnTo>
                    <a:pt x="159074" y="1300374"/>
                  </a:lnTo>
                  <a:lnTo>
                    <a:pt x="159258" y="1300374"/>
                  </a:lnTo>
                  <a:lnTo>
                    <a:pt x="159258" y="1300165"/>
                  </a:lnTo>
                  <a:lnTo>
                    <a:pt x="159652" y="1299773"/>
                  </a:lnTo>
                  <a:lnTo>
                    <a:pt x="159652" y="1298597"/>
                  </a:lnTo>
                  <a:lnTo>
                    <a:pt x="159861" y="1298205"/>
                  </a:lnTo>
                  <a:lnTo>
                    <a:pt x="159861" y="1297604"/>
                  </a:lnTo>
                </a:path>
                <a:path w="1360170" h="1569085">
                  <a:moveTo>
                    <a:pt x="140754" y="1297604"/>
                  </a:moveTo>
                  <a:lnTo>
                    <a:pt x="140754" y="1297604"/>
                  </a:lnTo>
                  <a:lnTo>
                    <a:pt x="141738" y="1297996"/>
                  </a:lnTo>
                </a:path>
                <a:path w="1360170" h="1569085">
                  <a:moveTo>
                    <a:pt x="140164" y="1297029"/>
                  </a:moveTo>
                  <a:lnTo>
                    <a:pt x="140361" y="1297212"/>
                  </a:lnTo>
                  <a:lnTo>
                    <a:pt x="140361" y="1297604"/>
                  </a:lnTo>
                  <a:lnTo>
                    <a:pt x="140754" y="1297604"/>
                  </a:lnTo>
                </a:path>
                <a:path w="1360170" h="1569085">
                  <a:moveTo>
                    <a:pt x="139377" y="1296036"/>
                  </a:moveTo>
                  <a:lnTo>
                    <a:pt x="139377" y="1296036"/>
                  </a:lnTo>
                  <a:lnTo>
                    <a:pt x="140164" y="1297029"/>
                  </a:lnTo>
                </a:path>
                <a:path w="1360170" h="1569085">
                  <a:moveTo>
                    <a:pt x="139180" y="1295068"/>
                  </a:moveTo>
                  <a:lnTo>
                    <a:pt x="139180" y="1295068"/>
                  </a:lnTo>
                  <a:lnTo>
                    <a:pt x="139377" y="1296036"/>
                  </a:lnTo>
                </a:path>
                <a:path w="1360170" h="1569085">
                  <a:moveTo>
                    <a:pt x="139180" y="1294859"/>
                  </a:moveTo>
                  <a:lnTo>
                    <a:pt x="139180" y="1294859"/>
                  </a:lnTo>
                  <a:lnTo>
                    <a:pt x="139180" y="1295068"/>
                  </a:lnTo>
                </a:path>
                <a:path w="1360170" h="1569085">
                  <a:moveTo>
                    <a:pt x="139180" y="1294467"/>
                  </a:moveTo>
                  <a:lnTo>
                    <a:pt x="139180" y="1294467"/>
                  </a:lnTo>
                  <a:lnTo>
                    <a:pt x="139180" y="1294859"/>
                  </a:lnTo>
                </a:path>
                <a:path w="1360170" h="1569085">
                  <a:moveTo>
                    <a:pt x="139180" y="1294075"/>
                  </a:moveTo>
                  <a:lnTo>
                    <a:pt x="139180" y="1294075"/>
                  </a:lnTo>
                  <a:lnTo>
                    <a:pt x="139180" y="1294467"/>
                  </a:lnTo>
                </a:path>
                <a:path w="1360170" h="1569085">
                  <a:moveTo>
                    <a:pt x="141738" y="1297996"/>
                  </a:moveTo>
                  <a:lnTo>
                    <a:pt x="142329" y="1297996"/>
                  </a:lnTo>
                  <a:lnTo>
                    <a:pt x="142329" y="1297604"/>
                  </a:lnTo>
                  <a:lnTo>
                    <a:pt x="142526" y="1297604"/>
                  </a:lnTo>
                  <a:lnTo>
                    <a:pt x="142526" y="1297212"/>
                  </a:lnTo>
                  <a:lnTo>
                    <a:pt x="142919" y="1297029"/>
                  </a:lnTo>
                  <a:lnTo>
                    <a:pt x="142919" y="1296637"/>
                  </a:lnTo>
                  <a:lnTo>
                    <a:pt x="143313" y="1296428"/>
                  </a:lnTo>
                  <a:lnTo>
                    <a:pt x="143313" y="1296036"/>
                  </a:lnTo>
                  <a:lnTo>
                    <a:pt x="143510" y="1295643"/>
                  </a:lnTo>
                  <a:lnTo>
                    <a:pt x="143510" y="1294859"/>
                  </a:lnTo>
                </a:path>
                <a:path w="1360170" h="1569085">
                  <a:moveTo>
                    <a:pt x="142329" y="1298205"/>
                  </a:moveTo>
                  <a:lnTo>
                    <a:pt x="142329" y="1298205"/>
                  </a:lnTo>
                  <a:lnTo>
                    <a:pt x="141738" y="1297996"/>
                  </a:lnTo>
                </a:path>
                <a:path w="1360170" h="1569085">
                  <a:moveTo>
                    <a:pt x="143903" y="1296637"/>
                  </a:moveTo>
                  <a:lnTo>
                    <a:pt x="143313" y="1297212"/>
                  </a:lnTo>
                  <a:lnTo>
                    <a:pt x="143313" y="1297604"/>
                  </a:lnTo>
                  <a:lnTo>
                    <a:pt x="142919" y="1297604"/>
                  </a:lnTo>
                  <a:lnTo>
                    <a:pt x="142919" y="1297996"/>
                  </a:lnTo>
                  <a:lnTo>
                    <a:pt x="142526" y="1297996"/>
                  </a:lnTo>
                  <a:lnTo>
                    <a:pt x="142329" y="1298205"/>
                  </a:lnTo>
                </a:path>
                <a:path w="1360170" h="1569085">
                  <a:moveTo>
                    <a:pt x="146661" y="1303903"/>
                  </a:moveTo>
                  <a:lnTo>
                    <a:pt x="146661" y="1303903"/>
                  </a:lnTo>
                  <a:lnTo>
                    <a:pt x="147055" y="1303903"/>
                  </a:lnTo>
                </a:path>
                <a:path w="1360170" h="1569085">
                  <a:moveTo>
                    <a:pt x="143313" y="1297996"/>
                  </a:moveTo>
                  <a:lnTo>
                    <a:pt x="142919" y="1297996"/>
                  </a:lnTo>
                  <a:lnTo>
                    <a:pt x="142526" y="1297996"/>
                  </a:lnTo>
                </a:path>
                <a:path w="1360170" h="1569085">
                  <a:moveTo>
                    <a:pt x="142329" y="1298205"/>
                  </a:moveTo>
                  <a:lnTo>
                    <a:pt x="142329" y="1298205"/>
                  </a:lnTo>
                  <a:lnTo>
                    <a:pt x="142526" y="1298205"/>
                  </a:lnTo>
                </a:path>
                <a:path w="1360170" h="1569085">
                  <a:moveTo>
                    <a:pt x="142329" y="1298205"/>
                  </a:moveTo>
                  <a:close/>
                </a:path>
                <a:path w="1360170" h="1569085">
                  <a:moveTo>
                    <a:pt x="160649" y="1297604"/>
                  </a:moveTo>
                  <a:lnTo>
                    <a:pt x="160649" y="1298780"/>
                  </a:lnTo>
                  <a:lnTo>
                    <a:pt x="160255" y="1299172"/>
                  </a:lnTo>
                  <a:lnTo>
                    <a:pt x="160255" y="1300165"/>
                  </a:lnTo>
                  <a:lnTo>
                    <a:pt x="159861" y="1300165"/>
                  </a:lnTo>
                  <a:lnTo>
                    <a:pt x="159861" y="1300374"/>
                  </a:lnTo>
                  <a:lnTo>
                    <a:pt x="159652" y="1300374"/>
                  </a:lnTo>
                  <a:lnTo>
                    <a:pt x="159652" y="1300766"/>
                  </a:lnTo>
                  <a:lnTo>
                    <a:pt x="159074" y="1301341"/>
                  </a:lnTo>
                </a:path>
                <a:path w="1360170" h="1569085">
                  <a:moveTo>
                    <a:pt x="159652" y="1301341"/>
                  </a:moveTo>
                  <a:lnTo>
                    <a:pt x="159652" y="1301341"/>
                  </a:lnTo>
                  <a:lnTo>
                    <a:pt x="159861" y="1301158"/>
                  </a:lnTo>
                </a:path>
                <a:path w="1360170" h="1569085">
                  <a:moveTo>
                    <a:pt x="159652" y="1301158"/>
                  </a:moveTo>
                  <a:lnTo>
                    <a:pt x="159652" y="1301341"/>
                  </a:lnTo>
                  <a:lnTo>
                    <a:pt x="159258" y="1301341"/>
                  </a:lnTo>
                  <a:lnTo>
                    <a:pt x="159074" y="1301341"/>
                  </a:lnTo>
                </a:path>
                <a:path w="1360170" h="1569085">
                  <a:moveTo>
                    <a:pt x="159074" y="1301341"/>
                  </a:moveTo>
                  <a:lnTo>
                    <a:pt x="159074" y="1301341"/>
                  </a:lnTo>
                  <a:lnTo>
                    <a:pt x="158681" y="1301341"/>
                  </a:lnTo>
                </a:path>
                <a:path w="1360170" h="1569085">
                  <a:moveTo>
                    <a:pt x="151385" y="1309183"/>
                  </a:moveTo>
                  <a:lnTo>
                    <a:pt x="151385" y="1309183"/>
                  </a:lnTo>
                  <a:lnTo>
                    <a:pt x="151779" y="1309000"/>
                  </a:lnTo>
                </a:path>
                <a:path w="1360170" h="1569085">
                  <a:moveTo>
                    <a:pt x="159074" y="1301341"/>
                  </a:moveTo>
                  <a:lnTo>
                    <a:pt x="159074" y="1301341"/>
                  </a:lnTo>
                  <a:lnTo>
                    <a:pt x="158287" y="1301341"/>
                  </a:lnTo>
                </a:path>
                <a:path w="1360170" h="1569085">
                  <a:moveTo>
                    <a:pt x="151976" y="1241748"/>
                  </a:moveTo>
                  <a:lnTo>
                    <a:pt x="151976" y="1241748"/>
                  </a:lnTo>
                  <a:lnTo>
                    <a:pt x="152960" y="1244675"/>
                  </a:lnTo>
                </a:path>
                <a:path w="1360170" h="1569085">
                  <a:moveTo>
                    <a:pt x="161436" y="1253300"/>
                  </a:moveTo>
                  <a:lnTo>
                    <a:pt x="161436" y="1253300"/>
                  </a:lnTo>
                  <a:lnTo>
                    <a:pt x="151188" y="1242323"/>
                  </a:lnTo>
                </a:path>
                <a:path w="1360170" h="1569085">
                  <a:moveTo>
                    <a:pt x="137605" y="1273505"/>
                  </a:moveTo>
                  <a:lnTo>
                    <a:pt x="137605" y="1273505"/>
                  </a:lnTo>
                  <a:lnTo>
                    <a:pt x="134062" y="1248596"/>
                  </a:lnTo>
                </a:path>
                <a:path w="1360170" h="1569085">
                  <a:moveTo>
                    <a:pt x="139770" y="1276249"/>
                  </a:moveTo>
                  <a:lnTo>
                    <a:pt x="139770" y="1276249"/>
                  </a:lnTo>
                  <a:lnTo>
                    <a:pt x="140361" y="1276249"/>
                  </a:lnTo>
                </a:path>
                <a:path w="1360170" h="1569085">
                  <a:moveTo>
                    <a:pt x="141738" y="1276641"/>
                  </a:moveTo>
                  <a:lnTo>
                    <a:pt x="141738" y="1276641"/>
                  </a:lnTo>
                  <a:lnTo>
                    <a:pt x="145084" y="1276641"/>
                  </a:lnTo>
                </a:path>
                <a:path w="1360170" h="1569085">
                  <a:moveTo>
                    <a:pt x="148236" y="1276249"/>
                  </a:moveTo>
                  <a:lnTo>
                    <a:pt x="148236" y="1276249"/>
                  </a:lnTo>
                  <a:lnTo>
                    <a:pt x="150204" y="1276040"/>
                  </a:lnTo>
                </a:path>
                <a:path w="1360170" h="1569085">
                  <a:moveTo>
                    <a:pt x="161436" y="1253300"/>
                  </a:moveTo>
                  <a:lnTo>
                    <a:pt x="161830" y="1253692"/>
                  </a:lnTo>
                  <a:lnTo>
                    <a:pt x="161830" y="1254085"/>
                  </a:lnTo>
                </a:path>
                <a:path w="1360170" h="1569085">
                  <a:moveTo>
                    <a:pt x="167524" y="1268800"/>
                  </a:moveTo>
                  <a:lnTo>
                    <a:pt x="167524" y="1268800"/>
                  </a:lnTo>
                  <a:lnTo>
                    <a:pt x="161830" y="1254085"/>
                  </a:lnTo>
                </a:path>
                <a:path w="1360170" h="1569085">
                  <a:moveTo>
                    <a:pt x="155531" y="1259573"/>
                  </a:moveTo>
                  <a:lnTo>
                    <a:pt x="155531" y="1259573"/>
                  </a:lnTo>
                  <a:lnTo>
                    <a:pt x="151188" y="1254869"/>
                  </a:lnTo>
                </a:path>
                <a:path w="1360170" h="1569085">
                  <a:moveTo>
                    <a:pt x="137605" y="1273505"/>
                  </a:moveTo>
                  <a:lnTo>
                    <a:pt x="137605" y="1273505"/>
                  </a:lnTo>
                  <a:lnTo>
                    <a:pt x="137605" y="1274080"/>
                  </a:lnTo>
                </a:path>
                <a:path w="1360170" h="1569085">
                  <a:moveTo>
                    <a:pt x="148039" y="1305079"/>
                  </a:moveTo>
                  <a:lnTo>
                    <a:pt x="148236" y="1303302"/>
                  </a:lnTo>
                  <a:lnTo>
                    <a:pt x="149374" y="1296648"/>
                  </a:lnTo>
                  <a:lnTo>
                    <a:pt x="150106" y="1289962"/>
                  </a:lnTo>
                  <a:lnTo>
                    <a:pt x="150395" y="1283281"/>
                  </a:lnTo>
                  <a:lnTo>
                    <a:pt x="150204" y="1276641"/>
                  </a:lnTo>
                  <a:lnTo>
                    <a:pt x="150204" y="1276040"/>
                  </a:lnTo>
                </a:path>
                <a:path w="1360170" h="1569085">
                  <a:moveTo>
                    <a:pt x="140164" y="1276249"/>
                  </a:moveTo>
                  <a:lnTo>
                    <a:pt x="138786" y="1276040"/>
                  </a:lnTo>
                  <a:lnTo>
                    <a:pt x="137802" y="1275073"/>
                  </a:lnTo>
                  <a:lnTo>
                    <a:pt x="137605" y="1273688"/>
                  </a:lnTo>
                </a:path>
                <a:path w="1360170" h="1569085">
                  <a:moveTo>
                    <a:pt x="140164" y="1276249"/>
                  </a:moveTo>
                  <a:lnTo>
                    <a:pt x="140164" y="1276249"/>
                  </a:lnTo>
                  <a:lnTo>
                    <a:pt x="140164" y="1277608"/>
                  </a:lnTo>
                </a:path>
                <a:path w="1360170" h="1569085">
                  <a:moveTo>
                    <a:pt x="143313" y="1300165"/>
                  </a:moveTo>
                  <a:lnTo>
                    <a:pt x="143510" y="1298205"/>
                  </a:lnTo>
                  <a:lnTo>
                    <a:pt x="144887" y="1291723"/>
                  </a:lnTo>
                  <a:lnTo>
                    <a:pt x="145281" y="1284666"/>
                  </a:lnTo>
                  <a:lnTo>
                    <a:pt x="145084" y="1278210"/>
                  </a:lnTo>
                  <a:lnTo>
                    <a:pt x="145084" y="1276641"/>
                  </a:lnTo>
                </a:path>
                <a:path w="1360170" h="1569085">
                  <a:moveTo>
                    <a:pt x="155531" y="1259573"/>
                  </a:moveTo>
                  <a:lnTo>
                    <a:pt x="155531" y="1259573"/>
                  </a:lnTo>
                  <a:lnTo>
                    <a:pt x="155925" y="1259966"/>
                  </a:lnTo>
                </a:path>
                <a:path w="1360170" h="1569085">
                  <a:moveTo>
                    <a:pt x="160255" y="1271545"/>
                  </a:moveTo>
                  <a:lnTo>
                    <a:pt x="160255" y="1271545"/>
                  </a:lnTo>
                  <a:lnTo>
                    <a:pt x="155925" y="1259966"/>
                  </a:lnTo>
                </a:path>
                <a:path w="1360170" h="1569085">
                  <a:moveTo>
                    <a:pt x="161830" y="1274472"/>
                  </a:moveTo>
                  <a:lnTo>
                    <a:pt x="161830" y="1274472"/>
                  </a:lnTo>
                  <a:lnTo>
                    <a:pt x="161830" y="1273113"/>
                  </a:lnTo>
                </a:path>
                <a:path w="1360170" h="1569085">
                  <a:moveTo>
                    <a:pt x="167524" y="1268800"/>
                  </a:moveTo>
                  <a:lnTo>
                    <a:pt x="167524" y="1270551"/>
                  </a:lnTo>
                  <a:lnTo>
                    <a:pt x="167131" y="1270551"/>
                  </a:lnTo>
                  <a:lnTo>
                    <a:pt x="167131" y="1270943"/>
                  </a:lnTo>
                  <a:lnTo>
                    <a:pt x="166553" y="1271545"/>
                  </a:lnTo>
                  <a:lnTo>
                    <a:pt x="166160" y="1271545"/>
                  </a:lnTo>
                </a:path>
                <a:path w="1360170" h="1569085">
                  <a:moveTo>
                    <a:pt x="164585" y="1272512"/>
                  </a:moveTo>
                  <a:lnTo>
                    <a:pt x="164585" y="1272512"/>
                  </a:lnTo>
                  <a:lnTo>
                    <a:pt x="166160" y="1271545"/>
                  </a:lnTo>
                </a:path>
                <a:path w="1360170" h="1569085">
                  <a:moveTo>
                    <a:pt x="164375" y="1272904"/>
                  </a:moveTo>
                  <a:lnTo>
                    <a:pt x="164375" y="1272904"/>
                  </a:lnTo>
                  <a:lnTo>
                    <a:pt x="164585" y="1272512"/>
                  </a:lnTo>
                </a:path>
                <a:path w="1360170" h="1569085">
                  <a:moveTo>
                    <a:pt x="150401" y="1309000"/>
                  </a:moveTo>
                  <a:lnTo>
                    <a:pt x="149614" y="1309000"/>
                  </a:lnTo>
                  <a:lnTo>
                    <a:pt x="149614" y="1308608"/>
                  </a:lnTo>
                  <a:lnTo>
                    <a:pt x="148826" y="1308608"/>
                  </a:lnTo>
                  <a:lnTo>
                    <a:pt x="148826" y="1308216"/>
                  </a:lnTo>
                  <a:lnTo>
                    <a:pt x="148630" y="1308216"/>
                  </a:lnTo>
                  <a:lnTo>
                    <a:pt x="148630" y="1308007"/>
                  </a:lnTo>
                  <a:lnTo>
                    <a:pt x="148039" y="1307432"/>
                  </a:lnTo>
                  <a:lnTo>
                    <a:pt x="148039" y="1306647"/>
                  </a:lnTo>
                  <a:lnTo>
                    <a:pt x="147646" y="1306438"/>
                  </a:lnTo>
                  <a:lnTo>
                    <a:pt x="147646" y="1305471"/>
                  </a:lnTo>
                  <a:lnTo>
                    <a:pt x="148039" y="1305079"/>
                  </a:lnTo>
                </a:path>
                <a:path w="1360170" h="1569085">
                  <a:moveTo>
                    <a:pt x="154928" y="1297604"/>
                  </a:moveTo>
                  <a:lnTo>
                    <a:pt x="155138" y="1296036"/>
                  </a:lnTo>
                  <a:lnTo>
                    <a:pt x="155531" y="1290155"/>
                  </a:lnTo>
                  <a:lnTo>
                    <a:pt x="155925" y="1281921"/>
                  </a:lnTo>
                  <a:lnTo>
                    <a:pt x="155138" y="1276040"/>
                  </a:lnTo>
                  <a:lnTo>
                    <a:pt x="155138" y="1274681"/>
                  </a:lnTo>
                </a:path>
                <a:path w="1360170" h="1569085">
                  <a:moveTo>
                    <a:pt x="140164" y="1277608"/>
                  </a:moveTo>
                  <a:lnTo>
                    <a:pt x="140164" y="1278785"/>
                  </a:lnTo>
                  <a:lnTo>
                    <a:pt x="139770" y="1283699"/>
                  </a:lnTo>
                  <a:lnTo>
                    <a:pt x="139770" y="1288011"/>
                  </a:lnTo>
                  <a:lnTo>
                    <a:pt x="138786" y="1292899"/>
                  </a:lnTo>
                  <a:lnTo>
                    <a:pt x="138589" y="1294075"/>
                  </a:lnTo>
                </a:path>
                <a:path w="1360170" h="1569085">
                  <a:moveTo>
                    <a:pt x="145675" y="1303903"/>
                  </a:moveTo>
                  <a:lnTo>
                    <a:pt x="145478" y="1303903"/>
                  </a:lnTo>
                  <a:lnTo>
                    <a:pt x="145084" y="1303511"/>
                  </a:lnTo>
                  <a:lnTo>
                    <a:pt x="144887" y="1303511"/>
                  </a:lnTo>
                  <a:lnTo>
                    <a:pt x="144100" y="1302910"/>
                  </a:lnTo>
                  <a:lnTo>
                    <a:pt x="143903" y="1302910"/>
                  </a:lnTo>
                  <a:lnTo>
                    <a:pt x="143903" y="1302727"/>
                  </a:lnTo>
                  <a:lnTo>
                    <a:pt x="143510" y="1302335"/>
                  </a:lnTo>
                  <a:lnTo>
                    <a:pt x="143510" y="1301943"/>
                  </a:lnTo>
                  <a:lnTo>
                    <a:pt x="143313" y="1301943"/>
                  </a:lnTo>
                  <a:lnTo>
                    <a:pt x="143313" y="1300165"/>
                  </a:lnTo>
                </a:path>
                <a:path w="1360170" h="1569085">
                  <a:moveTo>
                    <a:pt x="160255" y="1271545"/>
                  </a:moveTo>
                  <a:lnTo>
                    <a:pt x="160255" y="1271937"/>
                  </a:lnTo>
                  <a:lnTo>
                    <a:pt x="161226" y="1272904"/>
                  </a:lnTo>
                  <a:lnTo>
                    <a:pt x="161436" y="1272904"/>
                  </a:lnTo>
                  <a:lnTo>
                    <a:pt x="161436" y="1273113"/>
                  </a:lnTo>
                  <a:lnTo>
                    <a:pt x="163011" y="1273113"/>
                  </a:lnTo>
                </a:path>
                <a:path w="1360170" h="1569085">
                  <a:moveTo>
                    <a:pt x="161830" y="1274472"/>
                  </a:moveTo>
                  <a:lnTo>
                    <a:pt x="161830" y="1275256"/>
                  </a:lnTo>
                  <a:lnTo>
                    <a:pt x="163194" y="1282705"/>
                  </a:lnTo>
                  <a:lnTo>
                    <a:pt x="162013" y="1290155"/>
                  </a:lnTo>
                  <a:lnTo>
                    <a:pt x="161830" y="1297604"/>
                  </a:lnTo>
                  <a:lnTo>
                    <a:pt x="161436" y="1298597"/>
                  </a:lnTo>
                </a:path>
                <a:path w="1360170" h="1569085">
                  <a:moveTo>
                    <a:pt x="164375" y="1272904"/>
                  </a:moveTo>
                  <a:lnTo>
                    <a:pt x="164375" y="1272904"/>
                  </a:lnTo>
                  <a:lnTo>
                    <a:pt x="163011" y="1273113"/>
                  </a:lnTo>
                </a:path>
                <a:path w="1360170" h="1569085">
                  <a:moveTo>
                    <a:pt x="154534" y="1306438"/>
                  </a:moveTo>
                  <a:lnTo>
                    <a:pt x="154928" y="1304478"/>
                  </a:lnTo>
                  <a:lnTo>
                    <a:pt x="155531" y="1300766"/>
                  </a:lnTo>
                  <a:lnTo>
                    <a:pt x="155531" y="1300374"/>
                  </a:lnTo>
                </a:path>
                <a:path w="1360170" h="1569085">
                  <a:moveTo>
                    <a:pt x="157683" y="1301341"/>
                  </a:moveTo>
                  <a:lnTo>
                    <a:pt x="157106" y="1301341"/>
                  </a:lnTo>
                  <a:lnTo>
                    <a:pt x="156712" y="1301158"/>
                  </a:lnTo>
                  <a:lnTo>
                    <a:pt x="156502" y="1301158"/>
                  </a:lnTo>
                  <a:lnTo>
                    <a:pt x="156502" y="1300766"/>
                  </a:lnTo>
                  <a:lnTo>
                    <a:pt x="156109" y="1300766"/>
                  </a:lnTo>
                  <a:lnTo>
                    <a:pt x="155138" y="1299773"/>
                  </a:lnTo>
                  <a:lnTo>
                    <a:pt x="155138" y="1299172"/>
                  </a:lnTo>
                  <a:lnTo>
                    <a:pt x="154928" y="1299172"/>
                  </a:lnTo>
                  <a:lnTo>
                    <a:pt x="154928" y="1297604"/>
                  </a:lnTo>
                </a:path>
                <a:path w="1360170" h="1569085">
                  <a:moveTo>
                    <a:pt x="141738" y="1297996"/>
                  </a:moveTo>
                  <a:lnTo>
                    <a:pt x="140951" y="1297996"/>
                  </a:lnTo>
                  <a:lnTo>
                    <a:pt x="140361" y="1297813"/>
                  </a:lnTo>
                  <a:lnTo>
                    <a:pt x="139967" y="1297421"/>
                  </a:lnTo>
                  <a:lnTo>
                    <a:pt x="139377" y="1297029"/>
                  </a:lnTo>
                  <a:lnTo>
                    <a:pt x="138786" y="1296428"/>
                  </a:lnTo>
                  <a:lnTo>
                    <a:pt x="138786" y="1295643"/>
                  </a:lnTo>
                  <a:lnTo>
                    <a:pt x="138589" y="1295460"/>
                  </a:lnTo>
                  <a:lnTo>
                    <a:pt x="138589" y="1294075"/>
                  </a:lnTo>
                </a:path>
                <a:path w="1360170" h="1569085">
                  <a:moveTo>
                    <a:pt x="142919" y="1297996"/>
                  </a:moveTo>
                  <a:lnTo>
                    <a:pt x="142919" y="1297996"/>
                  </a:lnTo>
                  <a:lnTo>
                    <a:pt x="143510" y="1297604"/>
                  </a:lnTo>
                </a:path>
                <a:path w="1360170" h="1569085">
                  <a:moveTo>
                    <a:pt x="142329" y="1298205"/>
                  </a:moveTo>
                  <a:lnTo>
                    <a:pt x="142329" y="1298205"/>
                  </a:lnTo>
                  <a:lnTo>
                    <a:pt x="142526" y="1298205"/>
                  </a:lnTo>
                </a:path>
                <a:path w="1360170" h="1569085">
                  <a:moveTo>
                    <a:pt x="159861" y="1301158"/>
                  </a:moveTo>
                  <a:lnTo>
                    <a:pt x="160255" y="1301158"/>
                  </a:lnTo>
                  <a:lnTo>
                    <a:pt x="160255" y="1300766"/>
                  </a:lnTo>
                  <a:lnTo>
                    <a:pt x="160832" y="1300165"/>
                  </a:lnTo>
                  <a:lnTo>
                    <a:pt x="161226" y="1300165"/>
                  </a:lnTo>
                  <a:lnTo>
                    <a:pt x="161226" y="1299564"/>
                  </a:lnTo>
                  <a:lnTo>
                    <a:pt x="161436" y="1299172"/>
                  </a:lnTo>
                  <a:lnTo>
                    <a:pt x="161436" y="1298597"/>
                  </a:lnTo>
                </a:path>
                <a:path w="1360170" h="1569085">
                  <a:moveTo>
                    <a:pt x="159652" y="1301158"/>
                  </a:moveTo>
                  <a:lnTo>
                    <a:pt x="159258" y="1301341"/>
                  </a:lnTo>
                  <a:lnTo>
                    <a:pt x="159074" y="1301341"/>
                  </a:lnTo>
                  <a:lnTo>
                    <a:pt x="158681" y="1301341"/>
                  </a:lnTo>
                </a:path>
                <a:path w="1360170" h="1569085">
                  <a:moveTo>
                    <a:pt x="151779" y="1309000"/>
                  </a:moveTo>
                  <a:lnTo>
                    <a:pt x="151976" y="1309000"/>
                  </a:lnTo>
                  <a:lnTo>
                    <a:pt x="153156" y="1308791"/>
                  </a:lnTo>
                  <a:lnTo>
                    <a:pt x="154141" y="1307824"/>
                  </a:lnTo>
                  <a:lnTo>
                    <a:pt x="154337" y="1306647"/>
                  </a:lnTo>
                  <a:lnTo>
                    <a:pt x="154534" y="1306438"/>
                  </a:lnTo>
                </a:path>
                <a:path w="1360170" h="1569085">
                  <a:moveTo>
                    <a:pt x="148236" y="1303302"/>
                  </a:moveTo>
                  <a:lnTo>
                    <a:pt x="148039" y="1303511"/>
                  </a:lnTo>
                  <a:lnTo>
                    <a:pt x="147252" y="1303903"/>
                  </a:lnTo>
                  <a:lnTo>
                    <a:pt x="147055" y="1303903"/>
                  </a:lnTo>
                </a:path>
                <a:path w="1360170" h="1569085">
                  <a:moveTo>
                    <a:pt x="158681" y="1301341"/>
                  </a:moveTo>
                  <a:lnTo>
                    <a:pt x="158681" y="1301341"/>
                  </a:lnTo>
                  <a:lnTo>
                    <a:pt x="157683" y="1301341"/>
                  </a:lnTo>
                </a:path>
                <a:path w="1360170" h="1569085">
                  <a:moveTo>
                    <a:pt x="142329" y="1298205"/>
                  </a:moveTo>
                  <a:lnTo>
                    <a:pt x="142329" y="1298205"/>
                  </a:lnTo>
                  <a:lnTo>
                    <a:pt x="141738" y="1297996"/>
                  </a:lnTo>
                </a:path>
                <a:path w="1360170" h="1569085">
                  <a:moveTo>
                    <a:pt x="112013" y="973314"/>
                  </a:moveTo>
                  <a:lnTo>
                    <a:pt x="112013" y="973314"/>
                  </a:lnTo>
                  <a:lnTo>
                    <a:pt x="123431" y="973497"/>
                  </a:lnTo>
                </a:path>
                <a:path w="1360170" h="1569085">
                  <a:moveTo>
                    <a:pt x="118705" y="969184"/>
                  </a:moveTo>
                  <a:lnTo>
                    <a:pt x="119689" y="969184"/>
                  </a:lnTo>
                  <a:lnTo>
                    <a:pt x="120282" y="968792"/>
                  </a:lnTo>
                  <a:lnTo>
                    <a:pt x="123431" y="968792"/>
                  </a:lnTo>
                </a:path>
                <a:path w="1360170" h="1569085">
                  <a:moveTo>
                    <a:pt x="124612" y="969184"/>
                  </a:moveTo>
                  <a:lnTo>
                    <a:pt x="124612" y="969184"/>
                  </a:lnTo>
                  <a:lnTo>
                    <a:pt x="123431" y="968792"/>
                  </a:lnTo>
                </a:path>
                <a:path w="1360170" h="1569085">
                  <a:moveTo>
                    <a:pt x="124612" y="969184"/>
                  </a:moveTo>
                  <a:lnTo>
                    <a:pt x="125597" y="969184"/>
                  </a:lnTo>
                  <a:lnTo>
                    <a:pt x="125990" y="969393"/>
                  </a:lnTo>
                  <a:lnTo>
                    <a:pt x="126581" y="969393"/>
                  </a:lnTo>
                  <a:lnTo>
                    <a:pt x="127171" y="970177"/>
                  </a:lnTo>
                  <a:lnTo>
                    <a:pt x="127171" y="970360"/>
                  </a:lnTo>
                </a:path>
                <a:path w="1360170" h="1569085">
                  <a:moveTo>
                    <a:pt x="105516" y="968217"/>
                  </a:moveTo>
                  <a:lnTo>
                    <a:pt x="100989" y="968217"/>
                  </a:lnTo>
                  <a:lnTo>
                    <a:pt x="100398" y="968609"/>
                  </a:lnTo>
                </a:path>
              </a:pathLst>
            </a:custGeom>
            <a:ln w="3175">
              <a:solidFill>
                <a:srgbClr val="000000"/>
              </a:solidFill>
            </a:ln>
          </p:spPr>
          <p:txBody>
            <a:bodyPr wrap="square" lIns="0" tIns="0" rIns="0" bIns="0" rtlCol="0"/>
            <a:lstStyle/>
            <a:p>
              <a:endParaRPr/>
            </a:p>
          </p:txBody>
        </p:sp>
        <p:sp>
          <p:nvSpPr>
            <p:cNvPr id="183" name="object 180">
              <a:extLst>
                <a:ext uri="{FF2B5EF4-FFF2-40B4-BE49-F238E27FC236}">
                  <a16:creationId xmlns:a16="http://schemas.microsoft.com/office/drawing/2014/main" id="{97B83102-D553-A867-B32A-21E04189BBC7}"/>
                </a:ext>
              </a:extLst>
            </p:cNvPr>
            <p:cNvSpPr/>
            <p:nvPr/>
          </p:nvSpPr>
          <p:spPr>
            <a:xfrm>
              <a:off x="1310770" y="3813652"/>
              <a:ext cx="7620" cy="13335"/>
            </a:xfrm>
            <a:custGeom>
              <a:avLst/>
              <a:gdLst/>
              <a:ahLst/>
              <a:cxnLst/>
              <a:rect l="l" t="t" r="r" b="b"/>
              <a:pathLst>
                <a:path w="7619" h="13335">
                  <a:moveTo>
                    <a:pt x="4330" y="10402"/>
                  </a:moveTo>
                  <a:lnTo>
                    <a:pt x="2558" y="5698"/>
                  </a:lnTo>
                  <a:lnTo>
                    <a:pt x="590" y="2561"/>
                  </a:lnTo>
                  <a:lnTo>
                    <a:pt x="0" y="1385"/>
                  </a:lnTo>
                  <a:lnTo>
                    <a:pt x="590" y="1385"/>
                  </a:lnTo>
                </a:path>
                <a:path w="7619" h="13335">
                  <a:moveTo>
                    <a:pt x="5314" y="13147"/>
                  </a:moveTo>
                  <a:lnTo>
                    <a:pt x="4133" y="11578"/>
                  </a:lnTo>
                  <a:lnTo>
                    <a:pt x="3149" y="10010"/>
                  </a:lnTo>
                  <a:lnTo>
                    <a:pt x="2558" y="9226"/>
                  </a:lnTo>
                </a:path>
                <a:path w="7619" h="13335">
                  <a:moveTo>
                    <a:pt x="1574" y="993"/>
                  </a:moveTo>
                  <a:lnTo>
                    <a:pt x="2755" y="601"/>
                  </a:lnTo>
                  <a:lnTo>
                    <a:pt x="3542" y="392"/>
                  </a:lnTo>
                  <a:lnTo>
                    <a:pt x="4133" y="392"/>
                  </a:lnTo>
                  <a:lnTo>
                    <a:pt x="4330" y="0"/>
                  </a:lnTo>
                </a:path>
                <a:path w="7619" h="13335">
                  <a:moveTo>
                    <a:pt x="5707" y="6665"/>
                  </a:moveTo>
                  <a:lnTo>
                    <a:pt x="5707" y="6665"/>
                  </a:lnTo>
                  <a:lnTo>
                    <a:pt x="7282" y="6090"/>
                  </a:lnTo>
                </a:path>
                <a:path w="7619" h="13335">
                  <a:moveTo>
                    <a:pt x="7282" y="12546"/>
                  </a:moveTo>
                  <a:lnTo>
                    <a:pt x="6691" y="10977"/>
                  </a:lnTo>
                  <a:lnTo>
                    <a:pt x="4920" y="5488"/>
                  </a:lnTo>
                  <a:lnTo>
                    <a:pt x="4330" y="6090"/>
                  </a:lnTo>
                  <a:lnTo>
                    <a:pt x="2165" y="1568"/>
                  </a:lnTo>
                  <a:lnTo>
                    <a:pt x="1574" y="993"/>
                  </a:lnTo>
                </a:path>
              </a:pathLst>
            </a:custGeom>
            <a:ln w="3175">
              <a:solidFill>
                <a:srgbClr val="0080FF"/>
              </a:solidFill>
            </a:ln>
          </p:spPr>
          <p:txBody>
            <a:bodyPr wrap="square" lIns="0" tIns="0" rIns="0" bIns="0" rtlCol="0"/>
            <a:lstStyle/>
            <a:p>
              <a:endParaRPr/>
            </a:p>
          </p:txBody>
        </p:sp>
        <p:sp>
          <p:nvSpPr>
            <p:cNvPr id="184" name="object 181">
              <a:extLst>
                <a:ext uri="{FF2B5EF4-FFF2-40B4-BE49-F238E27FC236}">
                  <a16:creationId xmlns:a16="http://schemas.microsoft.com/office/drawing/2014/main" id="{D69CEAB3-D334-6ED9-53EA-53DA7FEB8190}"/>
                </a:ext>
              </a:extLst>
            </p:cNvPr>
            <p:cNvSpPr/>
            <p:nvPr/>
          </p:nvSpPr>
          <p:spPr>
            <a:xfrm>
              <a:off x="1288131" y="3830720"/>
              <a:ext cx="54610" cy="10160"/>
            </a:xfrm>
            <a:custGeom>
              <a:avLst/>
              <a:gdLst/>
              <a:ahLst/>
              <a:cxnLst/>
              <a:rect l="l" t="t" r="r" b="b"/>
              <a:pathLst>
                <a:path w="54609" h="10160">
                  <a:moveTo>
                    <a:pt x="37994" y="3711"/>
                  </a:moveTo>
                  <a:lnTo>
                    <a:pt x="37994" y="3711"/>
                  </a:lnTo>
                  <a:lnTo>
                    <a:pt x="37797" y="3319"/>
                  </a:lnTo>
                </a:path>
                <a:path w="54609" h="10160">
                  <a:moveTo>
                    <a:pt x="38978" y="4704"/>
                  </a:moveTo>
                  <a:lnTo>
                    <a:pt x="38978" y="4704"/>
                  </a:lnTo>
                  <a:lnTo>
                    <a:pt x="37994" y="4312"/>
                  </a:lnTo>
                </a:path>
                <a:path w="54609" h="10160">
                  <a:moveTo>
                    <a:pt x="50396" y="4887"/>
                  </a:moveTo>
                  <a:lnTo>
                    <a:pt x="51577" y="4887"/>
                  </a:lnTo>
                  <a:lnTo>
                    <a:pt x="51970" y="4704"/>
                  </a:lnTo>
                  <a:lnTo>
                    <a:pt x="52561" y="4704"/>
                  </a:lnTo>
                  <a:lnTo>
                    <a:pt x="52954" y="4312"/>
                  </a:lnTo>
                  <a:lnTo>
                    <a:pt x="53545" y="4312"/>
                  </a:lnTo>
                  <a:lnTo>
                    <a:pt x="53545" y="3920"/>
                  </a:lnTo>
                  <a:lnTo>
                    <a:pt x="53742" y="3920"/>
                  </a:lnTo>
                  <a:lnTo>
                    <a:pt x="53742" y="3711"/>
                  </a:lnTo>
                  <a:lnTo>
                    <a:pt x="54135" y="3711"/>
                  </a:lnTo>
                  <a:lnTo>
                    <a:pt x="54135" y="3136"/>
                  </a:lnTo>
                  <a:lnTo>
                    <a:pt x="54135" y="2744"/>
                  </a:lnTo>
                  <a:lnTo>
                    <a:pt x="54135" y="2352"/>
                  </a:lnTo>
                  <a:lnTo>
                    <a:pt x="53742" y="2352"/>
                  </a:lnTo>
                  <a:lnTo>
                    <a:pt x="53742" y="2143"/>
                  </a:lnTo>
                  <a:lnTo>
                    <a:pt x="53151" y="2143"/>
                  </a:lnTo>
                  <a:lnTo>
                    <a:pt x="52954" y="1751"/>
                  </a:lnTo>
                  <a:lnTo>
                    <a:pt x="52561" y="1751"/>
                  </a:lnTo>
                  <a:lnTo>
                    <a:pt x="52167" y="1568"/>
                  </a:lnTo>
                  <a:lnTo>
                    <a:pt x="51970" y="1568"/>
                  </a:lnTo>
                  <a:lnTo>
                    <a:pt x="50396" y="1568"/>
                  </a:lnTo>
                  <a:lnTo>
                    <a:pt x="49805" y="1568"/>
                  </a:lnTo>
                  <a:lnTo>
                    <a:pt x="48624" y="1568"/>
                  </a:lnTo>
                  <a:lnTo>
                    <a:pt x="47443" y="1568"/>
                  </a:lnTo>
                  <a:lnTo>
                    <a:pt x="46260" y="1568"/>
                  </a:lnTo>
                  <a:lnTo>
                    <a:pt x="45669" y="1751"/>
                  </a:lnTo>
                </a:path>
                <a:path w="54609" h="10160">
                  <a:moveTo>
                    <a:pt x="36813" y="2352"/>
                  </a:moveTo>
                  <a:lnTo>
                    <a:pt x="41930" y="1176"/>
                  </a:lnTo>
                  <a:lnTo>
                    <a:pt x="42520" y="1176"/>
                  </a:lnTo>
                  <a:lnTo>
                    <a:pt x="43111" y="784"/>
                  </a:lnTo>
                  <a:lnTo>
                    <a:pt x="44292" y="784"/>
                  </a:lnTo>
                  <a:lnTo>
                    <a:pt x="45079" y="575"/>
                  </a:lnTo>
                  <a:lnTo>
                    <a:pt x="45669" y="575"/>
                  </a:lnTo>
                </a:path>
                <a:path w="54609" h="10160">
                  <a:moveTo>
                    <a:pt x="26772" y="5279"/>
                  </a:moveTo>
                  <a:lnTo>
                    <a:pt x="29331" y="4704"/>
                  </a:lnTo>
                  <a:lnTo>
                    <a:pt x="31693" y="3711"/>
                  </a:lnTo>
                  <a:lnTo>
                    <a:pt x="33267" y="3319"/>
                  </a:lnTo>
                  <a:lnTo>
                    <a:pt x="35828" y="2744"/>
                  </a:lnTo>
                  <a:lnTo>
                    <a:pt x="36813" y="2352"/>
                  </a:lnTo>
                </a:path>
                <a:path w="54609" h="10160">
                  <a:moveTo>
                    <a:pt x="16732" y="8024"/>
                  </a:moveTo>
                  <a:lnTo>
                    <a:pt x="17519" y="7841"/>
                  </a:lnTo>
                  <a:lnTo>
                    <a:pt x="18503" y="7841"/>
                  </a:lnTo>
                  <a:lnTo>
                    <a:pt x="19094" y="7449"/>
                  </a:lnTo>
                  <a:lnTo>
                    <a:pt x="20078" y="7449"/>
                  </a:lnTo>
                  <a:lnTo>
                    <a:pt x="23229" y="6273"/>
                  </a:lnTo>
                  <a:lnTo>
                    <a:pt x="24607" y="6273"/>
                  </a:lnTo>
                  <a:lnTo>
                    <a:pt x="26772" y="5279"/>
                  </a:lnTo>
                </a:path>
                <a:path w="54609" h="10160">
                  <a:moveTo>
                    <a:pt x="8465" y="9017"/>
                  </a:moveTo>
                  <a:lnTo>
                    <a:pt x="9056" y="9017"/>
                  </a:lnTo>
                  <a:lnTo>
                    <a:pt x="12205" y="9200"/>
                  </a:lnTo>
                  <a:lnTo>
                    <a:pt x="12992" y="8625"/>
                  </a:lnTo>
                  <a:lnTo>
                    <a:pt x="15748" y="8416"/>
                  </a:lnTo>
                  <a:lnTo>
                    <a:pt x="16732" y="8024"/>
                  </a:lnTo>
                </a:path>
                <a:path w="54609" h="10160">
                  <a:moveTo>
                    <a:pt x="12205" y="9984"/>
                  </a:moveTo>
                  <a:lnTo>
                    <a:pt x="11614" y="9592"/>
                  </a:lnTo>
                  <a:lnTo>
                    <a:pt x="10630" y="9409"/>
                  </a:lnTo>
                  <a:lnTo>
                    <a:pt x="10040" y="9409"/>
                  </a:lnTo>
                  <a:lnTo>
                    <a:pt x="9449" y="9017"/>
                  </a:lnTo>
                  <a:lnTo>
                    <a:pt x="8465" y="9017"/>
                  </a:lnTo>
                </a:path>
                <a:path w="54609" h="10160">
                  <a:moveTo>
                    <a:pt x="26772" y="6456"/>
                  </a:moveTo>
                  <a:lnTo>
                    <a:pt x="24804" y="7057"/>
                  </a:lnTo>
                  <a:lnTo>
                    <a:pt x="21062" y="8416"/>
                  </a:lnTo>
                  <a:lnTo>
                    <a:pt x="17125" y="9409"/>
                  </a:lnTo>
                  <a:lnTo>
                    <a:pt x="13189" y="9984"/>
                  </a:lnTo>
                  <a:lnTo>
                    <a:pt x="12205" y="9984"/>
                  </a:lnTo>
                </a:path>
                <a:path w="54609" h="10160">
                  <a:moveTo>
                    <a:pt x="36813" y="3319"/>
                  </a:moveTo>
                  <a:lnTo>
                    <a:pt x="35828" y="3711"/>
                  </a:lnTo>
                  <a:lnTo>
                    <a:pt x="33267" y="4495"/>
                  </a:lnTo>
                  <a:lnTo>
                    <a:pt x="31299" y="5096"/>
                  </a:lnTo>
                  <a:lnTo>
                    <a:pt x="28544" y="5880"/>
                  </a:lnTo>
                  <a:lnTo>
                    <a:pt x="26772" y="6456"/>
                  </a:lnTo>
                </a:path>
                <a:path w="54609" h="10160">
                  <a:moveTo>
                    <a:pt x="45669" y="1751"/>
                  </a:moveTo>
                  <a:lnTo>
                    <a:pt x="44685" y="1751"/>
                  </a:lnTo>
                  <a:lnTo>
                    <a:pt x="43504" y="2143"/>
                  </a:lnTo>
                  <a:lnTo>
                    <a:pt x="42520" y="2143"/>
                  </a:lnTo>
                  <a:lnTo>
                    <a:pt x="41536" y="2352"/>
                  </a:lnTo>
                  <a:lnTo>
                    <a:pt x="40552" y="2352"/>
                  </a:lnTo>
                  <a:lnTo>
                    <a:pt x="39371" y="2744"/>
                  </a:lnTo>
                  <a:lnTo>
                    <a:pt x="37994" y="3319"/>
                  </a:lnTo>
                  <a:lnTo>
                    <a:pt x="36813" y="3319"/>
                  </a:lnTo>
                </a:path>
                <a:path w="54609" h="10160">
                  <a:moveTo>
                    <a:pt x="11614" y="4312"/>
                  </a:moveTo>
                  <a:lnTo>
                    <a:pt x="14764" y="3136"/>
                  </a:lnTo>
                  <a:lnTo>
                    <a:pt x="16732" y="2352"/>
                  </a:lnTo>
                  <a:lnTo>
                    <a:pt x="17322" y="2143"/>
                  </a:lnTo>
                  <a:lnTo>
                    <a:pt x="18306" y="1751"/>
                  </a:lnTo>
                  <a:lnTo>
                    <a:pt x="19094" y="1751"/>
                  </a:lnTo>
                  <a:lnTo>
                    <a:pt x="19881" y="1568"/>
                  </a:lnTo>
                  <a:lnTo>
                    <a:pt x="21062" y="1176"/>
                  </a:lnTo>
                  <a:lnTo>
                    <a:pt x="22442" y="392"/>
                  </a:lnTo>
                  <a:lnTo>
                    <a:pt x="24017" y="575"/>
                  </a:lnTo>
                  <a:lnTo>
                    <a:pt x="25394" y="0"/>
                  </a:lnTo>
                  <a:lnTo>
                    <a:pt x="27363" y="0"/>
                  </a:lnTo>
                </a:path>
                <a:path w="54609" h="10160">
                  <a:moveTo>
                    <a:pt x="984" y="8416"/>
                  </a:moveTo>
                  <a:lnTo>
                    <a:pt x="2755" y="7449"/>
                  </a:lnTo>
                  <a:lnTo>
                    <a:pt x="6298" y="6273"/>
                  </a:lnTo>
                  <a:lnTo>
                    <a:pt x="8072" y="5488"/>
                  </a:lnTo>
                  <a:lnTo>
                    <a:pt x="9449" y="4887"/>
                  </a:lnTo>
                  <a:lnTo>
                    <a:pt x="11614" y="4312"/>
                  </a:lnTo>
                </a:path>
                <a:path w="54609" h="10160">
                  <a:moveTo>
                    <a:pt x="0" y="8625"/>
                  </a:moveTo>
                  <a:lnTo>
                    <a:pt x="0" y="8625"/>
                  </a:lnTo>
                  <a:lnTo>
                    <a:pt x="984" y="8416"/>
                  </a:lnTo>
                </a:path>
                <a:path w="54609" h="10160">
                  <a:moveTo>
                    <a:pt x="8465" y="9017"/>
                  </a:moveTo>
                  <a:lnTo>
                    <a:pt x="8465" y="9017"/>
                  </a:lnTo>
                  <a:lnTo>
                    <a:pt x="0" y="8625"/>
                  </a:lnTo>
                </a:path>
              </a:pathLst>
            </a:custGeom>
            <a:ln w="3175">
              <a:solidFill>
                <a:srgbClr val="000000"/>
              </a:solidFill>
            </a:ln>
          </p:spPr>
          <p:txBody>
            <a:bodyPr wrap="square" lIns="0" tIns="0" rIns="0" bIns="0" rtlCol="0"/>
            <a:lstStyle/>
            <a:p>
              <a:endParaRPr/>
            </a:p>
          </p:txBody>
        </p:sp>
        <p:sp>
          <p:nvSpPr>
            <p:cNvPr id="185" name="object 182">
              <a:extLst>
                <a:ext uri="{FF2B5EF4-FFF2-40B4-BE49-F238E27FC236}">
                  <a16:creationId xmlns:a16="http://schemas.microsoft.com/office/drawing/2014/main" id="{488D83EF-C11D-78A4-80A7-4B5C784E0889}"/>
                </a:ext>
              </a:extLst>
            </p:cNvPr>
            <p:cNvSpPr/>
            <p:nvPr/>
          </p:nvSpPr>
          <p:spPr>
            <a:xfrm>
              <a:off x="1258314" y="3837882"/>
              <a:ext cx="31115" cy="4445"/>
            </a:xfrm>
            <a:custGeom>
              <a:avLst/>
              <a:gdLst/>
              <a:ahLst/>
              <a:cxnLst/>
              <a:rect l="l" t="t" r="r" b="b"/>
              <a:pathLst>
                <a:path w="31115" h="4445">
                  <a:moveTo>
                    <a:pt x="27218" y="3920"/>
                  </a:moveTo>
                  <a:lnTo>
                    <a:pt x="11107" y="3920"/>
                  </a:lnTo>
                  <a:lnTo>
                    <a:pt x="13851" y="4312"/>
                  </a:lnTo>
                  <a:lnTo>
                    <a:pt x="21448" y="4312"/>
                  </a:lnTo>
                  <a:lnTo>
                    <a:pt x="27218" y="3920"/>
                  </a:lnTo>
                  <a:close/>
                </a:path>
                <a:path w="31115" h="4445">
                  <a:moveTo>
                    <a:pt x="2587" y="3162"/>
                  </a:moveTo>
                  <a:lnTo>
                    <a:pt x="3374" y="3554"/>
                  </a:lnTo>
                  <a:lnTo>
                    <a:pt x="4036" y="3711"/>
                  </a:lnTo>
                  <a:lnTo>
                    <a:pt x="5366" y="3711"/>
                  </a:lnTo>
                  <a:lnTo>
                    <a:pt x="6716" y="3920"/>
                  </a:lnTo>
                  <a:lnTo>
                    <a:pt x="30803" y="3920"/>
                  </a:lnTo>
                  <a:lnTo>
                    <a:pt x="30803" y="3319"/>
                  </a:lnTo>
                  <a:lnTo>
                    <a:pt x="3248" y="3319"/>
                  </a:lnTo>
                  <a:lnTo>
                    <a:pt x="2587" y="3162"/>
                  </a:lnTo>
                  <a:close/>
                </a:path>
                <a:path w="31115" h="4445">
                  <a:moveTo>
                    <a:pt x="30803" y="2509"/>
                  </a:moveTo>
                  <a:lnTo>
                    <a:pt x="1023" y="2509"/>
                  </a:lnTo>
                  <a:lnTo>
                    <a:pt x="2067" y="2927"/>
                  </a:lnTo>
                  <a:lnTo>
                    <a:pt x="1482" y="2927"/>
                  </a:lnTo>
                  <a:lnTo>
                    <a:pt x="2461" y="3319"/>
                  </a:lnTo>
                  <a:lnTo>
                    <a:pt x="2902" y="3319"/>
                  </a:lnTo>
                  <a:lnTo>
                    <a:pt x="2587" y="3162"/>
                  </a:lnTo>
                  <a:lnTo>
                    <a:pt x="30803" y="3162"/>
                  </a:lnTo>
                  <a:lnTo>
                    <a:pt x="30803" y="2927"/>
                  </a:lnTo>
                  <a:lnTo>
                    <a:pt x="2067" y="2927"/>
                  </a:lnTo>
                  <a:lnTo>
                    <a:pt x="1023" y="2509"/>
                  </a:lnTo>
                  <a:lnTo>
                    <a:pt x="30803" y="2509"/>
                  </a:lnTo>
                  <a:close/>
                </a:path>
                <a:path w="31115" h="4445">
                  <a:moveTo>
                    <a:pt x="30803" y="3162"/>
                  </a:moveTo>
                  <a:lnTo>
                    <a:pt x="2587" y="3162"/>
                  </a:lnTo>
                  <a:lnTo>
                    <a:pt x="3248" y="3319"/>
                  </a:lnTo>
                  <a:lnTo>
                    <a:pt x="30803" y="3319"/>
                  </a:lnTo>
                  <a:lnTo>
                    <a:pt x="30803" y="3162"/>
                  </a:lnTo>
                  <a:close/>
                </a:path>
                <a:path w="31115" h="4445">
                  <a:moveTo>
                    <a:pt x="2954" y="993"/>
                  </a:moveTo>
                  <a:lnTo>
                    <a:pt x="0" y="993"/>
                  </a:lnTo>
                  <a:lnTo>
                    <a:pt x="44" y="1385"/>
                  </a:lnTo>
                  <a:lnTo>
                    <a:pt x="433" y="2300"/>
                  </a:lnTo>
                  <a:lnTo>
                    <a:pt x="629" y="2509"/>
                  </a:lnTo>
                  <a:lnTo>
                    <a:pt x="1674" y="2927"/>
                  </a:lnTo>
                  <a:lnTo>
                    <a:pt x="1443" y="2927"/>
                  </a:lnTo>
                  <a:lnTo>
                    <a:pt x="1023" y="2509"/>
                  </a:lnTo>
                  <a:lnTo>
                    <a:pt x="30803" y="2509"/>
                  </a:lnTo>
                  <a:lnTo>
                    <a:pt x="30803" y="1385"/>
                  </a:lnTo>
                  <a:lnTo>
                    <a:pt x="2954" y="1385"/>
                  </a:lnTo>
                  <a:lnTo>
                    <a:pt x="2954" y="993"/>
                  </a:lnTo>
                  <a:close/>
                </a:path>
                <a:path w="31115" h="4445">
                  <a:moveTo>
                    <a:pt x="2526" y="418"/>
                  </a:moveTo>
                  <a:lnTo>
                    <a:pt x="2651" y="548"/>
                  </a:lnTo>
                  <a:lnTo>
                    <a:pt x="2998" y="1385"/>
                  </a:lnTo>
                  <a:lnTo>
                    <a:pt x="14240" y="1385"/>
                  </a:lnTo>
                  <a:lnTo>
                    <a:pt x="11318" y="993"/>
                  </a:lnTo>
                  <a:lnTo>
                    <a:pt x="3962" y="993"/>
                  </a:lnTo>
                  <a:lnTo>
                    <a:pt x="2526" y="418"/>
                  </a:lnTo>
                  <a:close/>
                </a:path>
                <a:path w="31115" h="4445">
                  <a:moveTo>
                    <a:pt x="30803" y="993"/>
                  </a:moveTo>
                  <a:lnTo>
                    <a:pt x="26746" y="993"/>
                  </a:lnTo>
                  <a:lnTo>
                    <a:pt x="21416" y="1385"/>
                  </a:lnTo>
                  <a:lnTo>
                    <a:pt x="30803" y="1385"/>
                  </a:lnTo>
                  <a:lnTo>
                    <a:pt x="30803" y="993"/>
                  </a:lnTo>
                  <a:close/>
                </a:path>
                <a:path w="31115" h="4445">
                  <a:moveTo>
                    <a:pt x="2655" y="235"/>
                  </a:moveTo>
                  <a:lnTo>
                    <a:pt x="2521" y="235"/>
                  </a:lnTo>
                  <a:lnTo>
                    <a:pt x="2718" y="418"/>
                  </a:lnTo>
                  <a:lnTo>
                    <a:pt x="2526" y="418"/>
                  </a:lnTo>
                  <a:lnTo>
                    <a:pt x="3962" y="993"/>
                  </a:lnTo>
                  <a:lnTo>
                    <a:pt x="3689" y="993"/>
                  </a:lnTo>
                  <a:lnTo>
                    <a:pt x="3112" y="418"/>
                  </a:lnTo>
                  <a:lnTo>
                    <a:pt x="2655" y="235"/>
                  </a:lnTo>
                  <a:close/>
                </a:path>
                <a:path w="31115" h="4445">
                  <a:moveTo>
                    <a:pt x="3359" y="418"/>
                  </a:moveTo>
                  <a:lnTo>
                    <a:pt x="3112" y="418"/>
                  </a:lnTo>
                  <a:lnTo>
                    <a:pt x="3689" y="993"/>
                  </a:lnTo>
                  <a:lnTo>
                    <a:pt x="4802" y="993"/>
                  </a:lnTo>
                  <a:lnTo>
                    <a:pt x="3910" y="548"/>
                  </a:lnTo>
                  <a:lnTo>
                    <a:pt x="3359" y="418"/>
                  </a:lnTo>
                  <a:close/>
                </a:path>
                <a:path w="31115" h="4445">
                  <a:moveTo>
                    <a:pt x="2067" y="0"/>
                  </a:moveTo>
                  <a:lnTo>
                    <a:pt x="1674" y="0"/>
                  </a:lnTo>
                  <a:lnTo>
                    <a:pt x="2718" y="418"/>
                  </a:lnTo>
                  <a:lnTo>
                    <a:pt x="2521" y="235"/>
                  </a:lnTo>
                  <a:lnTo>
                    <a:pt x="2655" y="235"/>
                  </a:lnTo>
                  <a:lnTo>
                    <a:pt x="2067" y="0"/>
                  </a:lnTo>
                  <a:close/>
                </a:path>
              </a:pathLst>
            </a:custGeom>
            <a:solidFill>
              <a:srgbClr val="000000"/>
            </a:solidFill>
          </p:spPr>
          <p:txBody>
            <a:bodyPr wrap="square" lIns="0" tIns="0" rIns="0" bIns="0" rtlCol="0"/>
            <a:lstStyle/>
            <a:p>
              <a:endParaRPr/>
            </a:p>
          </p:txBody>
        </p:sp>
        <p:sp>
          <p:nvSpPr>
            <p:cNvPr id="186" name="object 183">
              <a:extLst>
                <a:ext uri="{FF2B5EF4-FFF2-40B4-BE49-F238E27FC236}">
                  <a16:creationId xmlns:a16="http://schemas.microsoft.com/office/drawing/2014/main" id="{A0FEE3FC-CD05-F3A3-0DEA-C09434AB5D4A}"/>
                </a:ext>
              </a:extLst>
            </p:cNvPr>
            <p:cNvSpPr/>
            <p:nvPr/>
          </p:nvSpPr>
          <p:spPr>
            <a:xfrm>
              <a:off x="1288131" y="3839346"/>
              <a:ext cx="1270" cy="1270"/>
            </a:xfrm>
            <a:custGeom>
              <a:avLst/>
              <a:gdLst/>
              <a:ahLst/>
              <a:cxnLst/>
              <a:rect l="l" t="t" r="r" b="b"/>
              <a:pathLst>
                <a:path w="1269" h="1270">
                  <a:moveTo>
                    <a:pt x="984" y="967"/>
                  </a:moveTo>
                  <a:lnTo>
                    <a:pt x="984" y="967"/>
                  </a:lnTo>
                  <a:lnTo>
                    <a:pt x="0" y="0"/>
                  </a:lnTo>
                </a:path>
              </a:pathLst>
            </a:custGeom>
            <a:ln w="3175">
              <a:solidFill>
                <a:srgbClr val="000000"/>
              </a:solidFill>
            </a:ln>
          </p:spPr>
          <p:txBody>
            <a:bodyPr wrap="square" lIns="0" tIns="0" rIns="0" bIns="0" rtlCol="0"/>
            <a:lstStyle/>
            <a:p>
              <a:endParaRPr/>
            </a:p>
          </p:txBody>
        </p:sp>
        <p:sp>
          <p:nvSpPr>
            <p:cNvPr id="187" name="object 184">
              <a:extLst>
                <a:ext uri="{FF2B5EF4-FFF2-40B4-BE49-F238E27FC236}">
                  <a16:creationId xmlns:a16="http://schemas.microsoft.com/office/drawing/2014/main" id="{6BE94381-79BD-728F-6B9F-887799E900F9}"/>
                </a:ext>
              </a:extLst>
            </p:cNvPr>
            <p:cNvSpPr/>
            <p:nvPr/>
          </p:nvSpPr>
          <p:spPr>
            <a:xfrm>
              <a:off x="1300730" y="3815220"/>
              <a:ext cx="12700" cy="13335"/>
            </a:xfrm>
            <a:custGeom>
              <a:avLst/>
              <a:gdLst/>
              <a:ahLst/>
              <a:cxnLst/>
              <a:rect l="l" t="t" r="r" b="b"/>
              <a:pathLst>
                <a:path w="12700" h="13335">
                  <a:moveTo>
                    <a:pt x="12599" y="7658"/>
                  </a:moveTo>
                  <a:lnTo>
                    <a:pt x="11221" y="6090"/>
                  </a:lnTo>
                  <a:lnTo>
                    <a:pt x="10040" y="4704"/>
                  </a:lnTo>
                  <a:lnTo>
                    <a:pt x="9056" y="3528"/>
                  </a:lnTo>
                </a:path>
                <a:path w="12700" h="13335">
                  <a:moveTo>
                    <a:pt x="11614" y="12546"/>
                  </a:moveTo>
                  <a:lnTo>
                    <a:pt x="11221" y="10794"/>
                  </a:lnTo>
                  <a:lnTo>
                    <a:pt x="10237" y="7266"/>
                  </a:lnTo>
                  <a:lnTo>
                    <a:pt x="8662" y="4312"/>
                  </a:lnTo>
                  <a:lnTo>
                    <a:pt x="6495" y="1385"/>
                  </a:lnTo>
                  <a:lnTo>
                    <a:pt x="6298" y="392"/>
                  </a:lnTo>
                  <a:lnTo>
                    <a:pt x="6888" y="0"/>
                  </a:lnTo>
                </a:path>
                <a:path w="12700" h="13335">
                  <a:moveTo>
                    <a:pt x="5707" y="13147"/>
                  </a:moveTo>
                  <a:lnTo>
                    <a:pt x="4920" y="11369"/>
                  </a:lnTo>
                  <a:lnTo>
                    <a:pt x="4330" y="9017"/>
                  </a:lnTo>
                  <a:lnTo>
                    <a:pt x="1771" y="3737"/>
                  </a:lnTo>
                  <a:lnTo>
                    <a:pt x="196" y="1960"/>
                  </a:lnTo>
                  <a:lnTo>
                    <a:pt x="0" y="1385"/>
                  </a:lnTo>
                  <a:lnTo>
                    <a:pt x="984" y="1385"/>
                  </a:lnTo>
                </a:path>
                <a:path w="12700" h="13335">
                  <a:moveTo>
                    <a:pt x="6298" y="11971"/>
                  </a:moveTo>
                  <a:lnTo>
                    <a:pt x="8069" y="11578"/>
                  </a:lnTo>
                  <a:lnTo>
                    <a:pt x="10040" y="11578"/>
                  </a:lnTo>
                </a:path>
              </a:pathLst>
            </a:custGeom>
            <a:ln w="3175">
              <a:solidFill>
                <a:srgbClr val="0080FF"/>
              </a:solidFill>
            </a:ln>
          </p:spPr>
          <p:txBody>
            <a:bodyPr wrap="square" lIns="0" tIns="0" rIns="0" bIns="0" rtlCol="0"/>
            <a:lstStyle/>
            <a:p>
              <a:endParaRPr/>
            </a:p>
          </p:txBody>
        </p:sp>
        <p:sp>
          <p:nvSpPr>
            <p:cNvPr id="188" name="object 185">
              <a:extLst>
                <a:ext uri="{FF2B5EF4-FFF2-40B4-BE49-F238E27FC236}">
                  <a16:creationId xmlns:a16="http://schemas.microsoft.com/office/drawing/2014/main" id="{A7E9F0A9-E20F-93F1-67D2-9505D8C9F7F1}"/>
                </a:ext>
              </a:extLst>
            </p:cNvPr>
            <p:cNvSpPr/>
            <p:nvPr/>
          </p:nvSpPr>
          <p:spPr>
            <a:xfrm>
              <a:off x="1289115" y="3840313"/>
              <a:ext cx="11430" cy="635"/>
            </a:xfrm>
            <a:custGeom>
              <a:avLst/>
              <a:gdLst/>
              <a:ahLst/>
              <a:cxnLst/>
              <a:rect l="l" t="t" r="r" b="b"/>
              <a:pathLst>
                <a:path w="11430" h="635">
                  <a:moveTo>
                    <a:pt x="11221" y="392"/>
                  </a:moveTo>
                  <a:lnTo>
                    <a:pt x="11221" y="392"/>
                  </a:lnTo>
                  <a:lnTo>
                    <a:pt x="0" y="0"/>
                  </a:lnTo>
                </a:path>
              </a:pathLst>
            </a:custGeom>
            <a:ln w="3175">
              <a:solidFill>
                <a:srgbClr val="000000"/>
              </a:solidFill>
            </a:ln>
          </p:spPr>
          <p:txBody>
            <a:bodyPr wrap="square" lIns="0" tIns="0" rIns="0" bIns="0" rtlCol="0"/>
            <a:lstStyle/>
            <a:p>
              <a:endParaRPr/>
            </a:p>
          </p:txBody>
        </p:sp>
        <p:sp>
          <p:nvSpPr>
            <p:cNvPr id="189" name="object 186">
              <a:extLst>
                <a:ext uri="{FF2B5EF4-FFF2-40B4-BE49-F238E27FC236}">
                  <a16:creationId xmlns:a16="http://schemas.microsoft.com/office/drawing/2014/main" id="{B5920CCD-8988-0643-13FE-365F98B79231}"/>
                </a:ext>
              </a:extLst>
            </p:cNvPr>
            <p:cNvSpPr/>
            <p:nvPr/>
          </p:nvSpPr>
          <p:spPr>
            <a:xfrm>
              <a:off x="1300730" y="3813652"/>
              <a:ext cx="18415" cy="15240"/>
            </a:xfrm>
            <a:custGeom>
              <a:avLst/>
              <a:gdLst/>
              <a:ahLst/>
              <a:cxnLst/>
              <a:rect l="l" t="t" r="r" b="b"/>
              <a:pathLst>
                <a:path w="18415" h="15239">
                  <a:moveTo>
                    <a:pt x="17322" y="12938"/>
                  </a:moveTo>
                  <a:lnTo>
                    <a:pt x="16929" y="10977"/>
                  </a:lnTo>
                  <a:lnTo>
                    <a:pt x="15944" y="7658"/>
                  </a:lnTo>
                  <a:lnTo>
                    <a:pt x="14370" y="4521"/>
                  </a:lnTo>
                  <a:lnTo>
                    <a:pt x="12205" y="1568"/>
                  </a:lnTo>
                  <a:lnTo>
                    <a:pt x="12008" y="993"/>
                  </a:lnTo>
                </a:path>
                <a:path w="18415" h="15239">
                  <a:moveTo>
                    <a:pt x="11614" y="993"/>
                  </a:moveTo>
                  <a:lnTo>
                    <a:pt x="11614" y="993"/>
                  </a:lnTo>
                  <a:lnTo>
                    <a:pt x="12008" y="993"/>
                  </a:lnTo>
                </a:path>
                <a:path w="18415" h="15239">
                  <a:moveTo>
                    <a:pt x="17322" y="12546"/>
                  </a:moveTo>
                  <a:lnTo>
                    <a:pt x="17322" y="12546"/>
                  </a:lnTo>
                  <a:lnTo>
                    <a:pt x="17322" y="12938"/>
                  </a:lnTo>
                </a:path>
                <a:path w="18415" h="15239">
                  <a:moveTo>
                    <a:pt x="12008" y="993"/>
                  </a:moveTo>
                  <a:lnTo>
                    <a:pt x="13779" y="392"/>
                  </a:lnTo>
                  <a:lnTo>
                    <a:pt x="14764" y="392"/>
                  </a:lnTo>
                </a:path>
                <a:path w="18415" h="15239">
                  <a:moveTo>
                    <a:pt x="14370" y="0"/>
                  </a:moveTo>
                  <a:lnTo>
                    <a:pt x="14370" y="0"/>
                  </a:lnTo>
                  <a:lnTo>
                    <a:pt x="14764" y="392"/>
                  </a:lnTo>
                </a:path>
                <a:path w="18415" h="15239">
                  <a:moveTo>
                    <a:pt x="15354" y="1385"/>
                  </a:moveTo>
                  <a:lnTo>
                    <a:pt x="15354" y="1385"/>
                  </a:lnTo>
                  <a:lnTo>
                    <a:pt x="14764" y="392"/>
                  </a:lnTo>
                </a:path>
                <a:path w="18415" h="15239">
                  <a:moveTo>
                    <a:pt x="13189" y="1960"/>
                  </a:moveTo>
                  <a:lnTo>
                    <a:pt x="14173" y="1568"/>
                  </a:lnTo>
                  <a:lnTo>
                    <a:pt x="15157" y="1568"/>
                  </a:lnTo>
                  <a:lnTo>
                    <a:pt x="15354" y="1385"/>
                  </a:lnTo>
                </a:path>
                <a:path w="18415" h="15239">
                  <a:moveTo>
                    <a:pt x="15748" y="6665"/>
                  </a:moveTo>
                  <a:lnTo>
                    <a:pt x="15157" y="5096"/>
                  </a:lnTo>
                  <a:lnTo>
                    <a:pt x="13189" y="1960"/>
                  </a:lnTo>
                </a:path>
                <a:path w="18415" h="15239">
                  <a:moveTo>
                    <a:pt x="15748" y="6665"/>
                  </a:moveTo>
                  <a:lnTo>
                    <a:pt x="15748" y="6665"/>
                  </a:lnTo>
                  <a:lnTo>
                    <a:pt x="17322" y="6273"/>
                  </a:lnTo>
                </a:path>
                <a:path w="18415" h="15239">
                  <a:moveTo>
                    <a:pt x="17322" y="6090"/>
                  </a:moveTo>
                  <a:lnTo>
                    <a:pt x="17322" y="6090"/>
                  </a:lnTo>
                  <a:lnTo>
                    <a:pt x="17322" y="6273"/>
                  </a:lnTo>
                </a:path>
                <a:path w="18415" h="15239">
                  <a:moveTo>
                    <a:pt x="17913" y="7266"/>
                  </a:moveTo>
                  <a:lnTo>
                    <a:pt x="17913" y="7266"/>
                  </a:lnTo>
                  <a:lnTo>
                    <a:pt x="17322" y="6273"/>
                  </a:lnTo>
                </a:path>
                <a:path w="18415" h="15239">
                  <a:moveTo>
                    <a:pt x="16338" y="7658"/>
                  </a:moveTo>
                  <a:lnTo>
                    <a:pt x="16338" y="7658"/>
                  </a:lnTo>
                  <a:lnTo>
                    <a:pt x="17913" y="7266"/>
                  </a:lnTo>
                </a:path>
                <a:path w="18415" h="15239">
                  <a:moveTo>
                    <a:pt x="17913" y="12546"/>
                  </a:moveTo>
                  <a:lnTo>
                    <a:pt x="17322" y="10977"/>
                  </a:lnTo>
                  <a:lnTo>
                    <a:pt x="16929" y="9226"/>
                  </a:lnTo>
                  <a:lnTo>
                    <a:pt x="16338" y="7658"/>
                  </a:lnTo>
                </a:path>
                <a:path w="18415" h="15239">
                  <a:moveTo>
                    <a:pt x="17322" y="12938"/>
                  </a:moveTo>
                  <a:lnTo>
                    <a:pt x="17322" y="12938"/>
                  </a:lnTo>
                  <a:lnTo>
                    <a:pt x="17913" y="12546"/>
                  </a:lnTo>
                </a:path>
                <a:path w="18415" h="15239">
                  <a:moveTo>
                    <a:pt x="11614" y="14114"/>
                  </a:moveTo>
                  <a:lnTo>
                    <a:pt x="11614" y="14114"/>
                  </a:lnTo>
                  <a:lnTo>
                    <a:pt x="12599" y="14114"/>
                  </a:lnTo>
                </a:path>
                <a:path w="18415" h="15239">
                  <a:moveTo>
                    <a:pt x="11614" y="14114"/>
                  </a:moveTo>
                  <a:lnTo>
                    <a:pt x="11221" y="12363"/>
                  </a:lnTo>
                  <a:lnTo>
                    <a:pt x="9843" y="8442"/>
                  </a:lnTo>
                  <a:lnTo>
                    <a:pt x="9253" y="6482"/>
                  </a:lnTo>
                  <a:lnTo>
                    <a:pt x="6888" y="2953"/>
                  </a:lnTo>
                  <a:lnTo>
                    <a:pt x="6298" y="1960"/>
                  </a:lnTo>
                  <a:lnTo>
                    <a:pt x="6888" y="1568"/>
                  </a:lnTo>
                </a:path>
                <a:path w="18415" h="15239">
                  <a:moveTo>
                    <a:pt x="14764" y="10794"/>
                  </a:moveTo>
                  <a:lnTo>
                    <a:pt x="13779" y="9409"/>
                  </a:lnTo>
                  <a:lnTo>
                    <a:pt x="11614" y="6482"/>
                  </a:lnTo>
                  <a:lnTo>
                    <a:pt x="9646" y="4913"/>
                  </a:lnTo>
                  <a:lnTo>
                    <a:pt x="7479" y="2169"/>
                  </a:lnTo>
                  <a:lnTo>
                    <a:pt x="6888" y="1568"/>
                  </a:lnTo>
                </a:path>
                <a:path w="18415" h="15239">
                  <a:moveTo>
                    <a:pt x="14764" y="10794"/>
                  </a:moveTo>
                  <a:lnTo>
                    <a:pt x="13583" y="7658"/>
                  </a:lnTo>
                  <a:lnTo>
                    <a:pt x="12795" y="5698"/>
                  </a:lnTo>
                  <a:lnTo>
                    <a:pt x="12008" y="4521"/>
                  </a:lnTo>
                  <a:lnTo>
                    <a:pt x="11024" y="2953"/>
                  </a:lnTo>
                  <a:lnTo>
                    <a:pt x="10434" y="1385"/>
                  </a:lnTo>
                  <a:lnTo>
                    <a:pt x="10040" y="1385"/>
                  </a:lnTo>
                  <a:lnTo>
                    <a:pt x="10630" y="1385"/>
                  </a:lnTo>
                </a:path>
                <a:path w="18415" h="15239">
                  <a:moveTo>
                    <a:pt x="16338" y="12938"/>
                  </a:moveTo>
                  <a:lnTo>
                    <a:pt x="15748" y="11369"/>
                  </a:lnTo>
                  <a:lnTo>
                    <a:pt x="14567" y="6874"/>
                  </a:lnTo>
                  <a:lnTo>
                    <a:pt x="12795" y="5305"/>
                  </a:lnTo>
                  <a:lnTo>
                    <a:pt x="11221" y="1568"/>
                  </a:lnTo>
                  <a:lnTo>
                    <a:pt x="10630" y="1385"/>
                  </a:lnTo>
                </a:path>
                <a:path w="18415" h="15239">
                  <a:moveTo>
                    <a:pt x="15354" y="13147"/>
                  </a:moveTo>
                  <a:lnTo>
                    <a:pt x="15354" y="13147"/>
                  </a:lnTo>
                  <a:lnTo>
                    <a:pt x="16338" y="12938"/>
                  </a:lnTo>
                </a:path>
                <a:path w="18415" h="15239">
                  <a:moveTo>
                    <a:pt x="15354" y="13147"/>
                  </a:moveTo>
                  <a:lnTo>
                    <a:pt x="13583" y="10010"/>
                  </a:lnTo>
                  <a:lnTo>
                    <a:pt x="12205" y="8442"/>
                  </a:lnTo>
                  <a:lnTo>
                    <a:pt x="11024" y="7266"/>
                  </a:lnTo>
                  <a:lnTo>
                    <a:pt x="9646" y="5698"/>
                  </a:lnTo>
                  <a:lnTo>
                    <a:pt x="8859" y="4704"/>
                  </a:lnTo>
                </a:path>
                <a:path w="18415" h="15239">
                  <a:moveTo>
                    <a:pt x="12599" y="14114"/>
                  </a:moveTo>
                  <a:lnTo>
                    <a:pt x="12205" y="12363"/>
                  </a:lnTo>
                  <a:lnTo>
                    <a:pt x="11614" y="10794"/>
                  </a:lnTo>
                  <a:lnTo>
                    <a:pt x="11024" y="8834"/>
                  </a:lnTo>
                  <a:lnTo>
                    <a:pt x="10040" y="7266"/>
                  </a:lnTo>
                  <a:lnTo>
                    <a:pt x="9449" y="5698"/>
                  </a:lnTo>
                  <a:lnTo>
                    <a:pt x="8859" y="4704"/>
                  </a:lnTo>
                </a:path>
                <a:path w="18415" h="15239">
                  <a:moveTo>
                    <a:pt x="6298" y="13539"/>
                  </a:moveTo>
                  <a:lnTo>
                    <a:pt x="8069" y="13539"/>
                  </a:lnTo>
                  <a:lnTo>
                    <a:pt x="10040" y="13147"/>
                  </a:lnTo>
                </a:path>
                <a:path w="18415" h="15239">
                  <a:moveTo>
                    <a:pt x="10434" y="14114"/>
                  </a:moveTo>
                  <a:lnTo>
                    <a:pt x="10434" y="14114"/>
                  </a:lnTo>
                  <a:lnTo>
                    <a:pt x="10040" y="13147"/>
                  </a:lnTo>
                </a:path>
                <a:path w="18415" h="15239">
                  <a:moveTo>
                    <a:pt x="5707" y="14715"/>
                  </a:moveTo>
                  <a:lnTo>
                    <a:pt x="7479" y="14506"/>
                  </a:lnTo>
                  <a:lnTo>
                    <a:pt x="9449" y="14506"/>
                  </a:lnTo>
                  <a:lnTo>
                    <a:pt x="10434" y="14114"/>
                  </a:lnTo>
                </a:path>
                <a:path w="18415" h="15239">
                  <a:moveTo>
                    <a:pt x="5707" y="14715"/>
                  </a:moveTo>
                  <a:lnTo>
                    <a:pt x="4920" y="12938"/>
                  </a:lnTo>
                  <a:lnTo>
                    <a:pt x="3542" y="8834"/>
                  </a:lnTo>
                  <a:lnTo>
                    <a:pt x="2952" y="7266"/>
                  </a:lnTo>
                  <a:lnTo>
                    <a:pt x="590" y="3528"/>
                  </a:lnTo>
                  <a:lnTo>
                    <a:pt x="0" y="2953"/>
                  </a:lnTo>
                  <a:lnTo>
                    <a:pt x="1180" y="2953"/>
                  </a:lnTo>
                </a:path>
                <a:path w="18415" h="15239">
                  <a:moveTo>
                    <a:pt x="984" y="2953"/>
                  </a:moveTo>
                  <a:lnTo>
                    <a:pt x="984" y="2953"/>
                  </a:lnTo>
                  <a:lnTo>
                    <a:pt x="1180" y="2953"/>
                  </a:lnTo>
                </a:path>
                <a:path w="18415" h="15239">
                  <a:moveTo>
                    <a:pt x="6298" y="13539"/>
                  </a:moveTo>
                  <a:lnTo>
                    <a:pt x="5707" y="11578"/>
                  </a:lnTo>
                  <a:lnTo>
                    <a:pt x="4723" y="9226"/>
                  </a:lnTo>
                  <a:lnTo>
                    <a:pt x="3149" y="6090"/>
                  </a:lnTo>
                  <a:lnTo>
                    <a:pt x="1771" y="3737"/>
                  </a:lnTo>
                  <a:lnTo>
                    <a:pt x="1180" y="2953"/>
                  </a:lnTo>
                </a:path>
              </a:pathLst>
            </a:custGeom>
            <a:ln w="3175">
              <a:solidFill>
                <a:srgbClr val="0080FF"/>
              </a:solidFill>
            </a:ln>
          </p:spPr>
          <p:txBody>
            <a:bodyPr wrap="square" lIns="0" tIns="0" rIns="0" bIns="0" rtlCol="0"/>
            <a:lstStyle/>
            <a:p>
              <a:endParaRPr/>
            </a:p>
          </p:txBody>
        </p:sp>
        <p:sp>
          <p:nvSpPr>
            <p:cNvPr id="190" name="object 187">
              <a:extLst>
                <a:ext uri="{FF2B5EF4-FFF2-40B4-BE49-F238E27FC236}">
                  <a16:creationId xmlns:a16="http://schemas.microsoft.com/office/drawing/2014/main" id="{7DEB22EB-14EA-0DBE-7447-4B1DD6AF8353}"/>
                </a:ext>
              </a:extLst>
            </p:cNvPr>
            <p:cNvSpPr/>
            <p:nvPr/>
          </p:nvSpPr>
          <p:spPr>
            <a:xfrm>
              <a:off x="1320611" y="3830328"/>
              <a:ext cx="18415" cy="635"/>
            </a:xfrm>
            <a:custGeom>
              <a:avLst/>
              <a:gdLst/>
              <a:ahLst/>
              <a:cxnLst/>
              <a:rect l="l" t="t" r="r" b="b"/>
              <a:pathLst>
                <a:path w="18415" h="635">
                  <a:moveTo>
                    <a:pt x="17915" y="575"/>
                  </a:moveTo>
                  <a:lnTo>
                    <a:pt x="17915" y="575"/>
                  </a:lnTo>
                  <a:lnTo>
                    <a:pt x="0" y="0"/>
                  </a:lnTo>
                </a:path>
              </a:pathLst>
            </a:custGeom>
            <a:ln w="3175">
              <a:solidFill>
                <a:srgbClr val="000000"/>
              </a:solidFill>
            </a:ln>
          </p:spPr>
          <p:txBody>
            <a:bodyPr wrap="square" lIns="0" tIns="0" rIns="0" bIns="0" rtlCol="0"/>
            <a:lstStyle/>
            <a:p>
              <a:endParaRPr/>
            </a:p>
          </p:txBody>
        </p:sp>
        <p:sp>
          <p:nvSpPr>
            <p:cNvPr id="191" name="object 188">
              <a:extLst>
                <a:ext uri="{FF2B5EF4-FFF2-40B4-BE49-F238E27FC236}">
                  <a16:creationId xmlns:a16="http://schemas.microsoft.com/office/drawing/2014/main" id="{091626D3-D475-D713-EF0A-64D0DD2F2736}"/>
                </a:ext>
              </a:extLst>
            </p:cNvPr>
            <p:cNvSpPr/>
            <p:nvPr/>
          </p:nvSpPr>
          <p:spPr>
            <a:xfrm>
              <a:off x="1299155" y="3802622"/>
              <a:ext cx="29209" cy="27940"/>
            </a:xfrm>
            <a:custGeom>
              <a:avLst/>
              <a:gdLst/>
              <a:ahLst/>
              <a:cxnLst/>
              <a:rect l="l" t="t" r="r" b="b"/>
              <a:pathLst>
                <a:path w="29209" h="27939">
                  <a:moveTo>
                    <a:pt x="25901" y="26738"/>
                  </a:moveTo>
                  <a:lnTo>
                    <a:pt x="25901" y="27705"/>
                  </a:lnTo>
                  <a:lnTo>
                    <a:pt x="28853" y="27705"/>
                  </a:lnTo>
                  <a:lnTo>
                    <a:pt x="28853" y="27392"/>
                  </a:lnTo>
                  <a:lnTo>
                    <a:pt x="26056" y="27392"/>
                  </a:lnTo>
                  <a:lnTo>
                    <a:pt x="25901" y="26738"/>
                  </a:lnTo>
                  <a:close/>
                </a:path>
                <a:path w="29209" h="27939">
                  <a:moveTo>
                    <a:pt x="25307" y="24621"/>
                  </a:moveTo>
                  <a:lnTo>
                    <a:pt x="25428" y="26059"/>
                  </a:lnTo>
                  <a:lnTo>
                    <a:pt x="25465" y="26216"/>
                  </a:lnTo>
                  <a:lnTo>
                    <a:pt x="26056" y="27392"/>
                  </a:lnTo>
                  <a:lnTo>
                    <a:pt x="25901" y="27392"/>
                  </a:lnTo>
                  <a:lnTo>
                    <a:pt x="25901" y="26738"/>
                  </a:lnTo>
                  <a:lnTo>
                    <a:pt x="28853" y="26738"/>
                  </a:lnTo>
                  <a:lnTo>
                    <a:pt x="28734" y="26216"/>
                  </a:lnTo>
                  <a:lnTo>
                    <a:pt x="28698" y="26059"/>
                  </a:lnTo>
                  <a:lnTo>
                    <a:pt x="28449" y="25562"/>
                  </a:lnTo>
                  <a:lnTo>
                    <a:pt x="28263" y="25562"/>
                  </a:lnTo>
                  <a:lnTo>
                    <a:pt x="28132" y="24987"/>
                  </a:lnTo>
                  <a:lnTo>
                    <a:pt x="25557" y="24987"/>
                  </a:lnTo>
                  <a:lnTo>
                    <a:pt x="25307" y="24621"/>
                  </a:lnTo>
                  <a:close/>
                </a:path>
                <a:path w="29209" h="27939">
                  <a:moveTo>
                    <a:pt x="28853" y="26738"/>
                  </a:moveTo>
                  <a:lnTo>
                    <a:pt x="25901" y="26738"/>
                  </a:lnTo>
                  <a:lnTo>
                    <a:pt x="26056" y="27392"/>
                  </a:lnTo>
                  <a:lnTo>
                    <a:pt x="28853" y="27392"/>
                  </a:lnTo>
                  <a:lnTo>
                    <a:pt x="28853" y="26738"/>
                  </a:lnTo>
                  <a:close/>
                </a:path>
                <a:path w="29209" h="27939">
                  <a:moveTo>
                    <a:pt x="28263" y="24177"/>
                  </a:moveTo>
                  <a:lnTo>
                    <a:pt x="25310" y="24177"/>
                  </a:lnTo>
                  <a:lnTo>
                    <a:pt x="25390" y="24438"/>
                  </a:lnTo>
                  <a:lnTo>
                    <a:pt x="25446" y="24621"/>
                  </a:lnTo>
                  <a:lnTo>
                    <a:pt x="25557" y="24987"/>
                  </a:lnTo>
                  <a:lnTo>
                    <a:pt x="28132" y="24987"/>
                  </a:lnTo>
                  <a:lnTo>
                    <a:pt x="28263" y="25562"/>
                  </a:lnTo>
                  <a:lnTo>
                    <a:pt x="28263" y="24177"/>
                  </a:lnTo>
                  <a:close/>
                </a:path>
                <a:path w="29209" h="27939">
                  <a:moveTo>
                    <a:pt x="28160" y="24987"/>
                  </a:moveTo>
                  <a:lnTo>
                    <a:pt x="28263" y="25562"/>
                  </a:lnTo>
                  <a:lnTo>
                    <a:pt x="28449" y="25562"/>
                  </a:lnTo>
                  <a:lnTo>
                    <a:pt x="28160" y="24987"/>
                  </a:lnTo>
                  <a:close/>
                </a:path>
                <a:path w="29209" h="27939">
                  <a:moveTo>
                    <a:pt x="25310" y="24177"/>
                  </a:moveTo>
                  <a:lnTo>
                    <a:pt x="25307" y="24621"/>
                  </a:lnTo>
                  <a:lnTo>
                    <a:pt x="25557" y="24987"/>
                  </a:lnTo>
                  <a:lnTo>
                    <a:pt x="25446" y="24621"/>
                  </a:lnTo>
                  <a:lnTo>
                    <a:pt x="25153" y="24438"/>
                  </a:lnTo>
                  <a:lnTo>
                    <a:pt x="25390" y="24438"/>
                  </a:lnTo>
                  <a:lnTo>
                    <a:pt x="25310" y="24177"/>
                  </a:lnTo>
                  <a:close/>
                </a:path>
                <a:path w="29209" h="27939">
                  <a:moveTo>
                    <a:pt x="27622" y="22765"/>
                  </a:moveTo>
                  <a:lnTo>
                    <a:pt x="27672" y="23393"/>
                  </a:lnTo>
                  <a:lnTo>
                    <a:pt x="24720" y="23393"/>
                  </a:lnTo>
                  <a:lnTo>
                    <a:pt x="25045" y="24177"/>
                  </a:lnTo>
                  <a:lnTo>
                    <a:pt x="25153" y="24438"/>
                  </a:lnTo>
                  <a:lnTo>
                    <a:pt x="25350" y="24621"/>
                  </a:lnTo>
                  <a:lnTo>
                    <a:pt x="25310" y="24177"/>
                  </a:lnTo>
                  <a:lnTo>
                    <a:pt x="28263" y="24177"/>
                  </a:lnTo>
                  <a:lnTo>
                    <a:pt x="28024" y="23393"/>
                  </a:lnTo>
                  <a:lnTo>
                    <a:pt x="24950" y="23393"/>
                  </a:lnTo>
                  <a:lnTo>
                    <a:pt x="24598" y="22765"/>
                  </a:lnTo>
                  <a:lnTo>
                    <a:pt x="27622" y="22765"/>
                  </a:lnTo>
                  <a:close/>
                </a:path>
                <a:path w="29209" h="27939">
                  <a:moveTo>
                    <a:pt x="26535" y="20256"/>
                  </a:moveTo>
                  <a:lnTo>
                    <a:pt x="23736" y="20256"/>
                  </a:lnTo>
                  <a:lnTo>
                    <a:pt x="24169" y="21302"/>
                  </a:lnTo>
                  <a:lnTo>
                    <a:pt x="23853" y="21302"/>
                  </a:lnTo>
                  <a:lnTo>
                    <a:pt x="23922" y="21563"/>
                  </a:lnTo>
                  <a:lnTo>
                    <a:pt x="24950" y="23393"/>
                  </a:lnTo>
                  <a:lnTo>
                    <a:pt x="24761" y="22765"/>
                  </a:lnTo>
                  <a:lnTo>
                    <a:pt x="24720" y="22609"/>
                  </a:lnTo>
                  <a:lnTo>
                    <a:pt x="27348" y="22609"/>
                  </a:lnTo>
                  <a:lnTo>
                    <a:pt x="27239" y="22347"/>
                  </a:lnTo>
                  <a:lnTo>
                    <a:pt x="27603" y="22347"/>
                  </a:lnTo>
                  <a:lnTo>
                    <a:pt x="27486" y="21903"/>
                  </a:lnTo>
                  <a:lnTo>
                    <a:pt x="27153" y="21302"/>
                  </a:lnTo>
                  <a:lnTo>
                    <a:pt x="24169" y="21302"/>
                  </a:lnTo>
                  <a:lnTo>
                    <a:pt x="23775" y="20910"/>
                  </a:lnTo>
                  <a:lnTo>
                    <a:pt x="26688" y="20910"/>
                  </a:lnTo>
                  <a:lnTo>
                    <a:pt x="26688" y="20518"/>
                  </a:lnTo>
                  <a:lnTo>
                    <a:pt x="26535" y="20256"/>
                  </a:lnTo>
                  <a:close/>
                </a:path>
                <a:path w="29209" h="27939">
                  <a:moveTo>
                    <a:pt x="27348" y="22609"/>
                  </a:moveTo>
                  <a:lnTo>
                    <a:pt x="24720" y="22609"/>
                  </a:lnTo>
                  <a:lnTo>
                    <a:pt x="24927" y="23393"/>
                  </a:lnTo>
                  <a:lnTo>
                    <a:pt x="27672" y="23393"/>
                  </a:lnTo>
                  <a:lnTo>
                    <a:pt x="27413" y="22765"/>
                  </a:lnTo>
                  <a:lnTo>
                    <a:pt x="27348" y="22609"/>
                  </a:lnTo>
                  <a:close/>
                </a:path>
                <a:path w="29209" h="27939">
                  <a:moveTo>
                    <a:pt x="27239" y="22347"/>
                  </a:moveTo>
                  <a:lnTo>
                    <a:pt x="27672" y="23393"/>
                  </a:lnTo>
                  <a:lnTo>
                    <a:pt x="27672" y="22765"/>
                  </a:lnTo>
                  <a:lnTo>
                    <a:pt x="27479" y="22609"/>
                  </a:lnTo>
                  <a:lnTo>
                    <a:pt x="27239" y="22347"/>
                  </a:lnTo>
                  <a:close/>
                </a:path>
                <a:path w="29209" h="27939">
                  <a:moveTo>
                    <a:pt x="27603" y="22347"/>
                  </a:moveTo>
                  <a:lnTo>
                    <a:pt x="27239" y="22347"/>
                  </a:lnTo>
                  <a:lnTo>
                    <a:pt x="27622" y="22765"/>
                  </a:lnTo>
                  <a:lnTo>
                    <a:pt x="27603" y="22347"/>
                  </a:lnTo>
                  <a:close/>
                </a:path>
                <a:path w="29209" h="27939">
                  <a:moveTo>
                    <a:pt x="23844" y="20518"/>
                  </a:moveTo>
                  <a:lnTo>
                    <a:pt x="23775" y="20910"/>
                  </a:lnTo>
                  <a:lnTo>
                    <a:pt x="24169" y="21302"/>
                  </a:lnTo>
                  <a:lnTo>
                    <a:pt x="23844" y="20518"/>
                  </a:lnTo>
                  <a:close/>
                </a:path>
                <a:path w="29209" h="27939">
                  <a:moveTo>
                    <a:pt x="20217" y="10664"/>
                  </a:moveTo>
                  <a:lnTo>
                    <a:pt x="16150" y="10664"/>
                  </a:lnTo>
                  <a:lnTo>
                    <a:pt x="16480" y="10873"/>
                  </a:lnTo>
                  <a:lnTo>
                    <a:pt x="16268" y="10873"/>
                  </a:lnTo>
                  <a:lnTo>
                    <a:pt x="22537" y="19002"/>
                  </a:lnTo>
                  <a:lnTo>
                    <a:pt x="23103" y="19733"/>
                  </a:lnTo>
                  <a:lnTo>
                    <a:pt x="23497" y="20518"/>
                  </a:lnTo>
                  <a:lnTo>
                    <a:pt x="23775" y="20910"/>
                  </a:lnTo>
                  <a:lnTo>
                    <a:pt x="23736" y="20256"/>
                  </a:lnTo>
                  <a:lnTo>
                    <a:pt x="26535" y="20256"/>
                  </a:lnTo>
                  <a:lnTo>
                    <a:pt x="26502" y="20126"/>
                  </a:lnTo>
                  <a:lnTo>
                    <a:pt x="26634" y="20126"/>
                  </a:lnTo>
                  <a:lnTo>
                    <a:pt x="26309" y="19341"/>
                  </a:lnTo>
                  <a:lnTo>
                    <a:pt x="26255" y="19211"/>
                  </a:lnTo>
                  <a:lnTo>
                    <a:pt x="25862" y="18819"/>
                  </a:lnTo>
                  <a:lnTo>
                    <a:pt x="25549" y="18034"/>
                  </a:lnTo>
                  <a:lnTo>
                    <a:pt x="25271" y="17642"/>
                  </a:lnTo>
                  <a:lnTo>
                    <a:pt x="24988" y="17329"/>
                  </a:lnTo>
                  <a:lnTo>
                    <a:pt x="24064" y="15656"/>
                  </a:lnTo>
                  <a:lnTo>
                    <a:pt x="22841" y="13905"/>
                  </a:lnTo>
                  <a:lnTo>
                    <a:pt x="20387" y="10873"/>
                  </a:lnTo>
                  <a:lnTo>
                    <a:pt x="16480" y="10873"/>
                  </a:lnTo>
                  <a:lnTo>
                    <a:pt x="16150" y="10664"/>
                  </a:lnTo>
                  <a:lnTo>
                    <a:pt x="20217" y="10664"/>
                  </a:lnTo>
                  <a:close/>
                </a:path>
                <a:path w="29209" h="27939">
                  <a:moveTo>
                    <a:pt x="26719" y="20518"/>
                  </a:moveTo>
                  <a:lnTo>
                    <a:pt x="26702" y="20910"/>
                  </a:lnTo>
                  <a:lnTo>
                    <a:pt x="26936" y="20910"/>
                  </a:lnTo>
                  <a:lnTo>
                    <a:pt x="26719" y="20518"/>
                  </a:lnTo>
                  <a:close/>
                </a:path>
                <a:path w="29209" h="27939">
                  <a:moveTo>
                    <a:pt x="26502" y="20126"/>
                  </a:moveTo>
                  <a:lnTo>
                    <a:pt x="26602" y="20518"/>
                  </a:lnTo>
                  <a:lnTo>
                    <a:pt x="26688" y="20256"/>
                  </a:lnTo>
                  <a:lnTo>
                    <a:pt x="26502" y="20126"/>
                  </a:lnTo>
                  <a:close/>
                </a:path>
                <a:path w="29209" h="27939">
                  <a:moveTo>
                    <a:pt x="17989" y="8442"/>
                  </a:moveTo>
                  <a:lnTo>
                    <a:pt x="13539" y="8442"/>
                  </a:lnTo>
                  <a:lnTo>
                    <a:pt x="14386" y="8782"/>
                  </a:lnTo>
                  <a:lnTo>
                    <a:pt x="13764" y="8782"/>
                  </a:lnTo>
                  <a:lnTo>
                    <a:pt x="15312" y="10324"/>
                  </a:lnTo>
                  <a:lnTo>
                    <a:pt x="15889" y="10664"/>
                  </a:lnTo>
                  <a:lnTo>
                    <a:pt x="16480" y="10873"/>
                  </a:lnTo>
                  <a:lnTo>
                    <a:pt x="16268" y="10873"/>
                  </a:lnTo>
                  <a:lnTo>
                    <a:pt x="16059" y="10664"/>
                  </a:lnTo>
                  <a:lnTo>
                    <a:pt x="20233" y="10664"/>
                  </a:lnTo>
                  <a:lnTo>
                    <a:pt x="18332" y="8782"/>
                  </a:lnTo>
                  <a:lnTo>
                    <a:pt x="14189" y="8782"/>
                  </a:lnTo>
                  <a:lnTo>
                    <a:pt x="13551" y="8651"/>
                  </a:lnTo>
                  <a:lnTo>
                    <a:pt x="18200" y="8651"/>
                  </a:lnTo>
                  <a:lnTo>
                    <a:pt x="17989" y="8442"/>
                  </a:lnTo>
                  <a:close/>
                </a:path>
                <a:path w="29209" h="27939">
                  <a:moveTo>
                    <a:pt x="13539" y="8442"/>
                  </a:moveTo>
                  <a:lnTo>
                    <a:pt x="13551" y="8651"/>
                  </a:lnTo>
                  <a:lnTo>
                    <a:pt x="14189" y="8782"/>
                  </a:lnTo>
                  <a:lnTo>
                    <a:pt x="14386" y="8782"/>
                  </a:lnTo>
                  <a:lnTo>
                    <a:pt x="13539" y="8442"/>
                  </a:lnTo>
                  <a:close/>
                </a:path>
                <a:path w="29209" h="27939">
                  <a:moveTo>
                    <a:pt x="12084" y="7266"/>
                  </a:moveTo>
                  <a:lnTo>
                    <a:pt x="13551" y="8651"/>
                  </a:lnTo>
                  <a:lnTo>
                    <a:pt x="13423" y="8442"/>
                  </a:lnTo>
                  <a:lnTo>
                    <a:pt x="17989" y="8442"/>
                  </a:lnTo>
                  <a:lnTo>
                    <a:pt x="17659" y="8233"/>
                  </a:lnTo>
                  <a:lnTo>
                    <a:pt x="17398" y="8233"/>
                  </a:lnTo>
                  <a:lnTo>
                    <a:pt x="17241" y="8076"/>
                  </a:lnTo>
                  <a:lnTo>
                    <a:pt x="16821" y="7893"/>
                  </a:lnTo>
                  <a:lnTo>
                    <a:pt x="17057" y="7893"/>
                  </a:lnTo>
                  <a:lnTo>
                    <a:pt x="16795" y="7632"/>
                  </a:lnTo>
                  <a:lnTo>
                    <a:pt x="12378" y="7632"/>
                  </a:lnTo>
                  <a:lnTo>
                    <a:pt x="12256" y="7501"/>
                  </a:lnTo>
                  <a:lnTo>
                    <a:pt x="12084" y="7266"/>
                  </a:lnTo>
                  <a:close/>
                </a:path>
                <a:path w="29209" h="27939">
                  <a:moveTo>
                    <a:pt x="16821" y="7893"/>
                  </a:moveTo>
                  <a:lnTo>
                    <a:pt x="17398" y="8233"/>
                  </a:lnTo>
                  <a:lnTo>
                    <a:pt x="17659" y="8233"/>
                  </a:lnTo>
                  <a:lnTo>
                    <a:pt x="17411" y="8076"/>
                  </a:lnTo>
                  <a:lnTo>
                    <a:pt x="16821" y="7893"/>
                  </a:lnTo>
                  <a:close/>
                </a:path>
                <a:path w="29209" h="27939">
                  <a:moveTo>
                    <a:pt x="17057" y="7893"/>
                  </a:moveTo>
                  <a:lnTo>
                    <a:pt x="16821" y="7893"/>
                  </a:lnTo>
                  <a:lnTo>
                    <a:pt x="17411" y="8076"/>
                  </a:lnTo>
                  <a:lnTo>
                    <a:pt x="17241" y="8076"/>
                  </a:lnTo>
                  <a:lnTo>
                    <a:pt x="17057" y="7893"/>
                  </a:lnTo>
                  <a:close/>
                </a:path>
                <a:path w="29209" h="27939">
                  <a:moveTo>
                    <a:pt x="16007" y="6848"/>
                  </a:moveTo>
                  <a:lnTo>
                    <a:pt x="11922" y="6848"/>
                  </a:lnTo>
                  <a:lnTo>
                    <a:pt x="12037" y="7266"/>
                  </a:lnTo>
                  <a:lnTo>
                    <a:pt x="12203" y="7501"/>
                  </a:lnTo>
                  <a:lnTo>
                    <a:pt x="12378" y="7632"/>
                  </a:lnTo>
                  <a:lnTo>
                    <a:pt x="16795" y="7632"/>
                  </a:lnTo>
                  <a:lnTo>
                    <a:pt x="16007" y="6848"/>
                  </a:lnTo>
                  <a:close/>
                </a:path>
                <a:path w="29209" h="27939">
                  <a:moveTo>
                    <a:pt x="13788" y="5488"/>
                  </a:moveTo>
                  <a:lnTo>
                    <a:pt x="8222" y="5488"/>
                  </a:lnTo>
                  <a:lnTo>
                    <a:pt x="9158" y="6037"/>
                  </a:lnTo>
                  <a:lnTo>
                    <a:pt x="10615" y="6691"/>
                  </a:lnTo>
                  <a:lnTo>
                    <a:pt x="12244" y="7501"/>
                  </a:lnTo>
                  <a:lnTo>
                    <a:pt x="12041" y="7266"/>
                  </a:lnTo>
                  <a:lnTo>
                    <a:pt x="11922" y="6848"/>
                  </a:lnTo>
                  <a:lnTo>
                    <a:pt x="16007" y="6848"/>
                  </a:lnTo>
                  <a:lnTo>
                    <a:pt x="15719" y="6560"/>
                  </a:lnTo>
                  <a:lnTo>
                    <a:pt x="14863" y="6560"/>
                  </a:lnTo>
                  <a:lnTo>
                    <a:pt x="14765" y="6273"/>
                  </a:lnTo>
                  <a:lnTo>
                    <a:pt x="14685" y="6037"/>
                  </a:lnTo>
                  <a:lnTo>
                    <a:pt x="14939" y="6037"/>
                  </a:lnTo>
                  <a:lnTo>
                    <a:pt x="13788" y="5488"/>
                  </a:lnTo>
                  <a:close/>
                </a:path>
                <a:path w="29209" h="27939">
                  <a:moveTo>
                    <a:pt x="12266" y="4234"/>
                  </a:moveTo>
                  <a:lnTo>
                    <a:pt x="5865" y="4234"/>
                  </a:lnTo>
                  <a:lnTo>
                    <a:pt x="6497" y="4626"/>
                  </a:lnTo>
                  <a:lnTo>
                    <a:pt x="6258" y="4626"/>
                  </a:lnTo>
                  <a:lnTo>
                    <a:pt x="7300" y="5070"/>
                  </a:lnTo>
                  <a:lnTo>
                    <a:pt x="7554" y="5070"/>
                  </a:lnTo>
                  <a:lnTo>
                    <a:pt x="8413" y="5488"/>
                  </a:lnTo>
                  <a:lnTo>
                    <a:pt x="13965" y="5488"/>
                  </a:lnTo>
                  <a:lnTo>
                    <a:pt x="14648" y="6037"/>
                  </a:lnTo>
                  <a:lnTo>
                    <a:pt x="14784" y="6273"/>
                  </a:lnTo>
                  <a:lnTo>
                    <a:pt x="14863" y="6560"/>
                  </a:lnTo>
                  <a:lnTo>
                    <a:pt x="15719" y="6560"/>
                  </a:lnTo>
                  <a:lnTo>
                    <a:pt x="15430" y="6273"/>
                  </a:lnTo>
                  <a:lnTo>
                    <a:pt x="14843" y="6037"/>
                  </a:lnTo>
                  <a:lnTo>
                    <a:pt x="14392" y="5488"/>
                  </a:lnTo>
                  <a:lnTo>
                    <a:pt x="13872" y="5070"/>
                  </a:lnTo>
                  <a:lnTo>
                    <a:pt x="13100" y="4626"/>
                  </a:lnTo>
                  <a:lnTo>
                    <a:pt x="6497" y="4626"/>
                  </a:lnTo>
                  <a:lnTo>
                    <a:pt x="5865" y="4234"/>
                  </a:lnTo>
                  <a:lnTo>
                    <a:pt x="12266" y="4234"/>
                  </a:lnTo>
                  <a:close/>
                </a:path>
                <a:path w="29209" h="27939">
                  <a:moveTo>
                    <a:pt x="5232" y="4234"/>
                  </a:moveTo>
                  <a:lnTo>
                    <a:pt x="6099" y="4626"/>
                  </a:lnTo>
                  <a:lnTo>
                    <a:pt x="6543" y="4626"/>
                  </a:lnTo>
                  <a:lnTo>
                    <a:pt x="5232" y="4234"/>
                  </a:lnTo>
                  <a:close/>
                </a:path>
                <a:path w="29209" h="27939">
                  <a:moveTo>
                    <a:pt x="485" y="0"/>
                  </a:moveTo>
                  <a:lnTo>
                    <a:pt x="0" y="0"/>
                  </a:lnTo>
                  <a:lnTo>
                    <a:pt x="107" y="2561"/>
                  </a:lnTo>
                  <a:lnTo>
                    <a:pt x="2863" y="3659"/>
                  </a:lnTo>
                  <a:lnTo>
                    <a:pt x="4269" y="3659"/>
                  </a:lnTo>
                  <a:lnTo>
                    <a:pt x="5314" y="4077"/>
                  </a:lnTo>
                  <a:lnTo>
                    <a:pt x="4728" y="4077"/>
                  </a:lnTo>
                  <a:lnTo>
                    <a:pt x="6543" y="4626"/>
                  </a:lnTo>
                  <a:lnTo>
                    <a:pt x="6258" y="4626"/>
                  </a:lnTo>
                  <a:lnTo>
                    <a:pt x="5865" y="4234"/>
                  </a:lnTo>
                  <a:lnTo>
                    <a:pt x="12266" y="4234"/>
                  </a:lnTo>
                  <a:lnTo>
                    <a:pt x="11919" y="4077"/>
                  </a:lnTo>
                  <a:lnTo>
                    <a:pt x="5314" y="4077"/>
                  </a:lnTo>
                  <a:lnTo>
                    <a:pt x="4269" y="3659"/>
                  </a:lnTo>
                  <a:lnTo>
                    <a:pt x="10992" y="3659"/>
                  </a:lnTo>
                  <a:lnTo>
                    <a:pt x="9273" y="2561"/>
                  </a:lnTo>
                  <a:lnTo>
                    <a:pt x="8345" y="2561"/>
                  </a:lnTo>
                  <a:lnTo>
                    <a:pt x="6932" y="1960"/>
                  </a:lnTo>
                  <a:lnTo>
                    <a:pt x="6752" y="1960"/>
                  </a:lnTo>
                  <a:lnTo>
                    <a:pt x="5903" y="1620"/>
                  </a:lnTo>
                  <a:lnTo>
                    <a:pt x="6489" y="1620"/>
                  </a:lnTo>
                  <a:lnTo>
                    <a:pt x="5575" y="1254"/>
                  </a:lnTo>
                  <a:lnTo>
                    <a:pt x="5272" y="1254"/>
                  </a:lnTo>
                  <a:lnTo>
                    <a:pt x="4400" y="914"/>
                  </a:lnTo>
                  <a:lnTo>
                    <a:pt x="4007" y="705"/>
                  </a:lnTo>
                  <a:lnTo>
                    <a:pt x="3435" y="705"/>
                  </a:lnTo>
                  <a:lnTo>
                    <a:pt x="2319" y="261"/>
                  </a:lnTo>
                  <a:lnTo>
                    <a:pt x="1891" y="261"/>
                  </a:lnTo>
                  <a:lnTo>
                    <a:pt x="485" y="0"/>
                  </a:lnTo>
                  <a:close/>
                </a:path>
                <a:path w="29209" h="27939">
                  <a:moveTo>
                    <a:pt x="4269" y="3659"/>
                  </a:moveTo>
                  <a:lnTo>
                    <a:pt x="3387" y="3659"/>
                  </a:lnTo>
                  <a:lnTo>
                    <a:pt x="4437" y="4077"/>
                  </a:lnTo>
                  <a:lnTo>
                    <a:pt x="4689" y="4077"/>
                  </a:lnTo>
                  <a:lnTo>
                    <a:pt x="4269" y="3659"/>
                  </a:lnTo>
                  <a:close/>
                </a:path>
                <a:path w="29209" h="27939">
                  <a:moveTo>
                    <a:pt x="7229" y="1960"/>
                  </a:moveTo>
                  <a:lnTo>
                    <a:pt x="6932" y="1960"/>
                  </a:lnTo>
                  <a:lnTo>
                    <a:pt x="8345" y="2561"/>
                  </a:lnTo>
                  <a:lnTo>
                    <a:pt x="8056" y="2273"/>
                  </a:lnTo>
                  <a:lnTo>
                    <a:pt x="8552" y="2273"/>
                  </a:lnTo>
                  <a:lnTo>
                    <a:pt x="7229" y="1960"/>
                  </a:lnTo>
                  <a:close/>
                </a:path>
                <a:path w="29209" h="27939">
                  <a:moveTo>
                    <a:pt x="8552" y="2273"/>
                  </a:moveTo>
                  <a:lnTo>
                    <a:pt x="8056" y="2273"/>
                  </a:lnTo>
                  <a:lnTo>
                    <a:pt x="8345" y="2561"/>
                  </a:lnTo>
                  <a:lnTo>
                    <a:pt x="9117" y="2561"/>
                  </a:lnTo>
                  <a:lnTo>
                    <a:pt x="8552" y="2273"/>
                  </a:lnTo>
                  <a:close/>
                </a:path>
                <a:path w="29209" h="27939">
                  <a:moveTo>
                    <a:pt x="6411" y="1620"/>
                  </a:moveTo>
                  <a:lnTo>
                    <a:pt x="5903" y="1620"/>
                  </a:lnTo>
                  <a:lnTo>
                    <a:pt x="6752" y="1960"/>
                  </a:lnTo>
                  <a:lnTo>
                    <a:pt x="6411" y="1620"/>
                  </a:lnTo>
                  <a:close/>
                </a:path>
                <a:path w="29209" h="27939">
                  <a:moveTo>
                    <a:pt x="6752" y="1620"/>
                  </a:moveTo>
                  <a:lnTo>
                    <a:pt x="6411" y="1620"/>
                  </a:lnTo>
                  <a:lnTo>
                    <a:pt x="6752" y="1960"/>
                  </a:lnTo>
                  <a:lnTo>
                    <a:pt x="7614" y="1960"/>
                  </a:lnTo>
                  <a:lnTo>
                    <a:pt x="7361" y="1803"/>
                  </a:lnTo>
                  <a:lnTo>
                    <a:pt x="6752" y="1620"/>
                  </a:lnTo>
                  <a:close/>
                </a:path>
              </a:pathLst>
            </a:custGeom>
            <a:solidFill>
              <a:srgbClr val="000000"/>
            </a:solidFill>
          </p:spPr>
          <p:txBody>
            <a:bodyPr wrap="square" lIns="0" tIns="0" rIns="0" bIns="0" rtlCol="0"/>
            <a:lstStyle/>
            <a:p>
              <a:endParaRPr/>
            </a:p>
          </p:txBody>
        </p:sp>
        <p:sp>
          <p:nvSpPr>
            <p:cNvPr id="192" name="object 189">
              <a:extLst>
                <a:ext uri="{FF2B5EF4-FFF2-40B4-BE49-F238E27FC236}">
                  <a16:creationId xmlns:a16="http://schemas.microsoft.com/office/drawing/2014/main" id="{497E138D-7EFD-0CA7-DE3D-0DEC50A07EA2}"/>
                </a:ext>
              </a:extLst>
            </p:cNvPr>
            <p:cNvSpPr/>
            <p:nvPr/>
          </p:nvSpPr>
          <p:spPr>
            <a:xfrm>
              <a:off x="1342267" y="3832471"/>
              <a:ext cx="0" cy="1905"/>
            </a:xfrm>
            <a:custGeom>
              <a:avLst/>
              <a:gdLst/>
              <a:ahLst/>
              <a:cxnLst/>
              <a:rect l="l" t="t" r="r" b="b"/>
              <a:pathLst>
                <a:path h="1904">
                  <a:moveTo>
                    <a:pt x="0" y="1385"/>
                  </a:moveTo>
                  <a:lnTo>
                    <a:pt x="0" y="1385"/>
                  </a:lnTo>
                  <a:lnTo>
                    <a:pt x="0" y="0"/>
                  </a:lnTo>
                </a:path>
              </a:pathLst>
            </a:custGeom>
            <a:ln w="3175">
              <a:solidFill>
                <a:srgbClr val="000000"/>
              </a:solidFill>
            </a:ln>
          </p:spPr>
          <p:txBody>
            <a:bodyPr wrap="square" lIns="0" tIns="0" rIns="0" bIns="0" rtlCol="0"/>
            <a:lstStyle/>
            <a:p>
              <a:endParaRPr/>
            </a:p>
          </p:txBody>
        </p:sp>
        <p:sp>
          <p:nvSpPr>
            <p:cNvPr id="193" name="object 190">
              <a:extLst>
                <a:ext uri="{FF2B5EF4-FFF2-40B4-BE49-F238E27FC236}">
                  <a16:creationId xmlns:a16="http://schemas.microsoft.com/office/drawing/2014/main" id="{D5846883-079B-A35E-38EB-8096F4B78E0C}"/>
                </a:ext>
              </a:extLst>
            </p:cNvPr>
            <p:cNvSpPr/>
            <p:nvPr/>
          </p:nvSpPr>
          <p:spPr>
            <a:xfrm>
              <a:off x="1258443" y="3801846"/>
              <a:ext cx="41275" cy="37465"/>
            </a:xfrm>
            <a:custGeom>
              <a:avLst/>
              <a:gdLst/>
              <a:ahLst/>
              <a:cxnLst/>
              <a:rect l="l" t="t" r="r" b="b"/>
              <a:pathLst>
                <a:path w="41275" h="37464">
                  <a:moveTo>
                    <a:pt x="40995" y="762"/>
                  </a:moveTo>
                  <a:lnTo>
                    <a:pt x="39687" y="495"/>
                  </a:lnTo>
                  <a:lnTo>
                    <a:pt x="37909" y="495"/>
                  </a:lnTo>
                  <a:lnTo>
                    <a:pt x="35420" y="0"/>
                  </a:lnTo>
                  <a:lnTo>
                    <a:pt x="35255" y="0"/>
                  </a:lnTo>
                  <a:lnTo>
                    <a:pt x="35255" y="2870"/>
                  </a:lnTo>
                  <a:lnTo>
                    <a:pt x="35001" y="2933"/>
                  </a:lnTo>
                  <a:lnTo>
                    <a:pt x="34709" y="2870"/>
                  </a:lnTo>
                  <a:lnTo>
                    <a:pt x="35255" y="2870"/>
                  </a:lnTo>
                  <a:lnTo>
                    <a:pt x="35255" y="0"/>
                  </a:lnTo>
                  <a:lnTo>
                    <a:pt x="34645" y="0"/>
                  </a:lnTo>
                  <a:lnTo>
                    <a:pt x="32639" y="495"/>
                  </a:lnTo>
                  <a:lnTo>
                    <a:pt x="30797" y="495"/>
                  </a:lnTo>
                  <a:lnTo>
                    <a:pt x="30454" y="673"/>
                  </a:lnTo>
                  <a:lnTo>
                    <a:pt x="30403" y="393"/>
                  </a:lnTo>
                  <a:lnTo>
                    <a:pt x="27178" y="965"/>
                  </a:lnTo>
                  <a:lnTo>
                    <a:pt x="444" y="28803"/>
                  </a:lnTo>
                  <a:lnTo>
                    <a:pt x="0" y="31991"/>
                  </a:lnTo>
                  <a:lnTo>
                    <a:pt x="76" y="37084"/>
                  </a:lnTo>
                  <a:lnTo>
                    <a:pt x="3009" y="36753"/>
                  </a:lnTo>
                  <a:lnTo>
                    <a:pt x="2908" y="35890"/>
                  </a:lnTo>
                  <a:lnTo>
                    <a:pt x="2819" y="35102"/>
                  </a:lnTo>
                  <a:lnTo>
                    <a:pt x="27876" y="3810"/>
                  </a:lnTo>
                  <a:lnTo>
                    <a:pt x="30924" y="3263"/>
                  </a:lnTo>
                  <a:lnTo>
                    <a:pt x="30772" y="2438"/>
                  </a:lnTo>
                  <a:lnTo>
                    <a:pt x="31203" y="3289"/>
                  </a:lnTo>
                  <a:lnTo>
                    <a:pt x="31330" y="3530"/>
                  </a:lnTo>
                  <a:lnTo>
                    <a:pt x="31800" y="3289"/>
                  </a:lnTo>
                  <a:lnTo>
                    <a:pt x="33566" y="3289"/>
                  </a:lnTo>
                  <a:lnTo>
                    <a:pt x="36804" y="3289"/>
                  </a:lnTo>
                  <a:lnTo>
                    <a:pt x="38582" y="3289"/>
                  </a:lnTo>
                  <a:lnTo>
                    <a:pt x="40411" y="3657"/>
                  </a:lnTo>
                  <a:lnTo>
                    <a:pt x="40487" y="3289"/>
                  </a:lnTo>
                  <a:lnTo>
                    <a:pt x="40576" y="2870"/>
                  </a:lnTo>
                  <a:lnTo>
                    <a:pt x="40970" y="889"/>
                  </a:lnTo>
                  <a:lnTo>
                    <a:pt x="40995" y="762"/>
                  </a:lnTo>
                  <a:close/>
                </a:path>
              </a:pathLst>
            </a:custGeom>
            <a:solidFill>
              <a:srgbClr val="000000"/>
            </a:solidFill>
          </p:spPr>
          <p:txBody>
            <a:bodyPr wrap="square" lIns="0" tIns="0" rIns="0" bIns="0" rtlCol="0"/>
            <a:lstStyle/>
            <a:p>
              <a:endParaRPr/>
            </a:p>
          </p:txBody>
        </p:sp>
        <p:sp>
          <p:nvSpPr>
            <p:cNvPr id="194" name="object 191">
              <a:extLst>
                <a:ext uri="{FF2B5EF4-FFF2-40B4-BE49-F238E27FC236}">
                  <a16:creationId xmlns:a16="http://schemas.microsoft.com/office/drawing/2014/main" id="{004CAF62-5A24-3E70-9790-FFAA6D42CA10}"/>
                </a:ext>
              </a:extLst>
            </p:cNvPr>
            <p:cNvSpPr/>
            <p:nvPr/>
          </p:nvSpPr>
          <p:spPr>
            <a:xfrm>
              <a:off x="1298762" y="4390704"/>
              <a:ext cx="77470" cy="31115"/>
            </a:xfrm>
            <a:custGeom>
              <a:avLst/>
              <a:gdLst/>
              <a:ahLst/>
              <a:cxnLst/>
              <a:rect l="l" t="t" r="r" b="b"/>
              <a:pathLst>
                <a:path w="77469" h="31114">
                  <a:moveTo>
                    <a:pt x="8463" y="8625"/>
                  </a:moveTo>
                  <a:lnTo>
                    <a:pt x="7282" y="8429"/>
                  </a:lnTo>
                  <a:lnTo>
                    <a:pt x="5117" y="8429"/>
                  </a:lnTo>
                  <a:lnTo>
                    <a:pt x="4526" y="8037"/>
                  </a:lnTo>
                  <a:lnTo>
                    <a:pt x="3149" y="8037"/>
                  </a:lnTo>
                  <a:lnTo>
                    <a:pt x="2952" y="7841"/>
                  </a:lnTo>
                  <a:lnTo>
                    <a:pt x="2165" y="7841"/>
                  </a:lnTo>
                  <a:lnTo>
                    <a:pt x="1968" y="7449"/>
                  </a:lnTo>
                  <a:lnTo>
                    <a:pt x="984" y="7449"/>
                  </a:lnTo>
                  <a:lnTo>
                    <a:pt x="590" y="7057"/>
                  </a:lnTo>
                  <a:lnTo>
                    <a:pt x="393" y="7057"/>
                  </a:lnTo>
                  <a:lnTo>
                    <a:pt x="393" y="6861"/>
                  </a:lnTo>
                  <a:lnTo>
                    <a:pt x="0" y="6861"/>
                  </a:lnTo>
                  <a:lnTo>
                    <a:pt x="0" y="6469"/>
                  </a:lnTo>
                </a:path>
                <a:path w="77469" h="31114">
                  <a:moveTo>
                    <a:pt x="9840" y="8429"/>
                  </a:moveTo>
                  <a:lnTo>
                    <a:pt x="9447" y="8429"/>
                  </a:lnTo>
                  <a:lnTo>
                    <a:pt x="9250" y="8625"/>
                  </a:lnTo>
                  <a:lnTo>
                    <a:pt x="8463" y="8625"/>
                  </a:lnTo>
                </a:path>
                <a:path w="77469" h="31114">
                  <a:moveTo>
                    <a:pt x="9840" y="8429"/>
                  </a:moveTo>
                  <a:lnTo>
                    <a:pt x="9840" y="8429"/>
                  </a:lnTo>
                  <a:lnTo>
                    <a:pt x="10037" y="8037"/>
                  </a:lnTo>
                </a:path>
                <a:path w="77469" h="31114">
                  <a:moveTo>
                    <a:pt x="0" y="7057"/>
                  </a:moveTo>
                  <a:lnTo>
                    <a:pt x="0" y="7449"/>
                  </a:lnTo>
                  <a:lnTo>
                    <a:pt x="393" y="7841"/>
                  </a:lnTo>
                  <a:lnTo>
                    <a:pt x="1574" y="8429"/>
                  </a:lnTo>
                  <a:lnTo>
                    <a:pt x="2558" y="8625"/>
                  </a:lnTo>
                  <a:lnTo>
                    <a:pt x="3739" y="8625"/>
                  </a:lnTo>
                  <a:lnTo>
                    <a:pt x="6298" y="9409"/>
                  </a:lnTo>
                  <a:lnTo>
                    <a:pt x="7872" y="9409"/>
                  </a:lnTo>
                  <a:lnTo>
                    <a:pt x="8463" y="9605"/>
                  </a:lnTo>
                </a:path>
                <a:path w="77469" h="31114">
                  <a:moveTo>
                    <a:pt x="8463" y="8625"/>
                  </a:moveTo>
                  <a:lnTo>
                    <a:pt x="8463" y="8625"/>
                  </a:lnTo>
                  <a:lnTo>
                    <a:pt x="8463" y="9605"/>
                  </a:lnTo>
                </a:path>
                <a:path w="77469" h="31114">
                  <a:moveTo>
                    <a:pt x="11614" y="9605"/>
                  </a:moveTo>
                  <a:lnTo>
                    <a:pt x="11614" y="9605"/>
                  </a:lnTo>
                  <a:lnTo>
                    <a:pt x="8463" y="9605"/>
                  </a:lnTo>
                </a:path>
                <a:path w="77469" h="31114">
                  <a:moveTo>
                    <a:pt x="12008" y="6861"/>
                  </a:moveTo>
                  <a:lnTo>
                    <a:pt x="11418" y="7449"/>
                  </a:lnTo>
                  <a:lnTo>
                    <a:pt x="10827" y="7449"/>
                  </a:lnTo>
                  <a:lnTo>
                    <a:pt x="10431" y="8037"/>
                  </a:lnTo>
                  <a:lnTo>
                    <a:pt x="10037" y="8037"/>
                  </a:lnTo>
                </a:path>
                <a:path w="77469" h="31114">
                  <a:moveTo>
                    <a:pt x="21062" y="1764"/>
                  </a:moveTo>
                  <a:lnTo>
                    <a:pt x="20865" y="1764"/>
                  </a:lnTo>
                  <a:lnTo>
                    <a:pt x="20471" y="2156"/>
                  </a:lnTo>
                  <a:lnTo>
                    <a:pt x="19881" y="2352"/>
                  </a:lnTo>
                  <a:lnTo>
                    <a:pt x="18897" y="2744"/>
                  </a:lnTo>
                  <a:lnTo>
                    <a:pt x="18306" y="3136"/>
                  </a:lnTo>
                  <a:lnTo>
                    <a:pt x="17322" y="3332"/>
                  </a:lnTo>
                  <a:lnTo>
                    <a:pt x="17125" y="3724"/>
                  </a:lnTo>
                  <a:lnTo>
                    <a:pt x="16338" y="3920"/>
                  </a:lnTo>
                  <a:lnTo>
                    <a:pt x="15551" y="4704"/>
                  </a:lnTo>
                  <a:lnTo>
                    <a:pt x="13583" y="5488"/>
                  </a:lnTo>
                  <a:lnTo>
                    <a:pt x="12992" y="6273"/>
                  </a:lnTo>
                  <a:lnTo>
                    <a:pt x="12008" y="6861"/>
                  </a:lnTo>
                </a:path>
                <a:path w="77469" h="31114">
                  <a:moveTo>
                    <a:pt x="23424" y="1176"/>
                  </a:moveTo>
                  <a:lnTo>
                    <a:pt x="22440" y="1568"/>
                  </a:lnTo>
                  <a:lnTo>
                    <a:pt x="21849" y="1764"/>
                  </a:lnTo>
                  <a:lnTo>
                    <a:pt x="21062" y="1764"/>
                  </a:lnTo>
                </a:path>
                <a:path w="77469" h="31114">
                  <a:moveTo>
                    <a:pt x="25198" y="784"/>
                  </a:moveTo>
                  <a:lnTo>
                    <a:pt x="24214" y="784"/>
                  </a:lnTo>
                  <a:lnTo>
                    <a:pt x="23623" y="1176"/>
                  </a:lnTo>
                  <a:lnTo>
                    <a:pt x="23424" y="1176"/>
                  </a:lnTo>
                </a:path>
                <a:path w="77469" h="31114">
                  <a:moveTo>
                    <a:pt x="25198" y="784"/>
                  </a:moveTo>
                  <a:lnTo>
                    <a:pt x="25591" y="784"/>
                  </a:lnTo>
                  <a:lnTo>
                    <a:pt x="26772" y="588"/>
                  </a:lnTo>
                  <a:lnTo>
                    <a:pt x="28150" y="588"/>
                  </a:lnTo>
                  <a:lnTo>
                    <a:pt x="28937" y="196"/>
                  </a:lnTo>
                  <a:lnTo>
                    <a:pt x="29921" y="196"/>
                  </a:lnTo>
                  <a:lnTo>
                    <a:pt x="30315" y="0"/>
                  </a:lnTo>
                </a:path>
                <a:path w="77469" h="31114">
                  <a:moveTo>
                    <a:pt x="31496" y="0"/>
                  </a:moveTo>
                  <a:lnTo>
                    <a:pt x="31496" y="0"/>
                  </a:lnTo>
                  <a:lnTo>
                    <a:pt x="30315" y="0"/>
                  </a:lnTo>
                </a:path>
                <a:path w="77469" h="31114">
                  <a:moveTo>
                    <a:pt x="4723" y="22742"/>
                  </a:moveTo>
                  <a:lnTo>
                    <a:pt x="6101" y="23137"/>
                  </a:lnTo>
                  <a:lnTo>
                    <a:pt x="8266" y="23137"/>
                  </a:lnTo>
                  <a:lnTo>
                    <a:pt x="8463" y="9605"/>
                  </a:lnTo>
                </a:path>
                <a:path w="77469" h="31114">
                  <a:moveTo>
                    <a:pt x="52561" y="29018"/>
                  </a:moveTo>
                  <a:lnTo>
                    <a:pt x="51380" y="28822"/>
                  </a:lnTo>
                  <a:lnTo>
                    <a:pt x="40860" y="27030"/>
                  </a:lnTo>
                  <a:lnTo>
                    <a:pt x="30266" y="25513"/>
                  </a:lnTo>
                  <a:lnTo>
                    <a:pt x="19598" y="24328"/>
                  </a:lnTo>
                  <a:lnTo>
                    <a:pt x="8856" y="23529"/>
                  </a:lnTo>
                  <a:lnTo>
                    <a:pt x="8266" y="23137"/>
                  </a:lnTo>
                </a:path>
                <a:path w="77469" h="31114">
                  <a:moveTo>
                    <a:pt x="52561" y="29018"/>
                  </a:moveTo>
                  <a:lnTo>
                    <a:pt x="52561" y="25881"/>
                  </a:lnTo>
                  <a:lnTo>
                    <a:pt x="51380" y="25293"/>
                  </a:lnTo>
                  <a:lnTo>
                    <a:pt x="45646" y="22333"/>
                  </a:lnTo>
                  <a:lnTo>
                    <a:pt x="39912" y="19410"/>
                  </a:lnTo>
                  <a:lnTo>
                    <a:pt x="34104" y="16634"/>
                  </a:lnTo>
                  <a:lnTo>
                    <a:pt x="28150" y="14116"/>
                  </a:lnTo>
                  <a:lnTo>
                    <a:pt x="26575" y="13332"/>
                  </a:lnTo>
                </a:path>
                <a:path w="77469" h="31114">
                  <a:moveTo>
                    <a:pt x="11614" y="9605"/>
                  </a:moveTo>
                  <a:lnTo>
                    <a:pt x="12992" y="9997"/>
                  </a:lnTo>
                  <a:lnTo>
                    <a:pt x="17125" y="10392"/>
                  </a:lnTo>
                  <a:lnTo>
                    <a:pt x="21849" y="11176"/>
                  </a:lnTo>
                  <a:lnTo>
                    <a:pt x="25591" y="13136"/>
                  </a:lnTo>
                  <a:lnTo>
                    <a:pt x="26575" y="13332"/>
                  </a:lnTo>
                </a:path>
                <a:path w="77469" h="31114">
                  <a:moveTo>
                    <a:pt x="33661" y="3724"/>
                  </a:moveTo>
                  <a:lnTo>
                    <a:pt x="32086" y="3136"/>
                  </a:lnTo>
                  <a:lnTo>
                    <a:pt x="30315" y="2352"/>
                  </a:lnTo>
                  <a:lnTo>
                    <a:pt x="28740" y="1764"/>
                  </a:lnTo>
                  <a:lnTo>
                    <a:pt x="26772" y="1176"/>
                  </a:lnTo>
                  <a:lnTo>
                    <a:pt x="25198" y="784"/>
                  </a:lnTo>
                </a:path>
                <a:path w="77469" h="31114">
                  <a:moveTo>
                    <a:pt x="33661" y="3724"/>
                  </a:moveTo>
                  <a:lnTo>
                    <a:pt x="37206" y="3136"/>
                  </a:lnTo>
                  <a:lnTo>
                    <a:pt x="35629" y="2156"/>
                  </a:lnTo>
                  <a:lnTo>
                    <a:pt x="32480" y="784"/>
                  </a:lnTo>
                  <a:lnTo>
                    <a:pt x="31299" y="196"/>
                  </a:lnTo>
                  <a:lnTo>
                    <a:pt x="30315" y="0"/>
                  </a:lnTo>
                </a:path>
                <a:path w="77469" h="31114">
                  <a:moveTo>
                    <a:pt x="73439" y="29410"/>
                  </a:moveTo>
                  <a:lnTo>
                    <a:pt x="74410" y="29018"/>
                  </a:lnTo>
                  <a:lnTo>
                    <a:pt x="75591" y="28822"/>
                  </a:lnTo>
                  <a:lnTo>
                    <a:pt x="76195" y="28822"/>
                  </a:lnTo>
                  <a:lnTo>
                    <a:pt x="76982" y="28233"/>
                  </a:lnTo>
                  <a:lnTo>
                    <a:pt x="76982" y="27841"/>
                  </a:lnTo>
                </a:path>
                <a:path w="77469" h="31114">
                  <a:moveTo>
                    <a:pt x="52561" y="29018"/>
                  </a:moveTo>
                  <a:lnTo>
                    <a:pt x="53939" y="29410"/>
                  </a:lnTo>
                  <a:lnTo>
                    <a:pt x="60434" y="29998"/>
                  </a:lnTo>
                  <a:lnTo>
                    <a:pt x="65947" y="30586"/>
                  </a:lnTo>
                  <a:lnTo>
                    <a:pt x="72442" y="29410"/>
                  </a:lnTo>
                  <a:lnTo>
                    <a:pt x="73439" y="29410"/>
                  </a:lnTo>
                </a:path>
                <a:path w="77469" h="31114">
                  <a:moveTo>
                    <a:pt x="52561" y="25881"/>
                  </a:moveTo>
                  <a:lnTo>
                    <a:pt x="53939" y="26665"/>
                  </a:lnTo>
                  <a:lnTo>
                    <a:pt x="54923" y="26665"/>
                  </a:lnTo>
                  <a:lnTo>
                    <a:pt x="55513" y="26861"/>
                  </a:lnTo>
                  <a:lnTo>
                    <a:pt x="56497" y="26861"/>
                  </a:lnTo>
                  <a:lnTo>
                    <a:pt x="57088" y="27253"/>
                  </a:lnTo>
                  <a:lnTo>
                    <a:pt x="58072" y="27253"/>
                  </a:lnTo>
                  <a:lnTo>
                    <a:pt x="58662" y="27449"/>
                  </a:lnTo>
                  <a:lnTo>
                    <a:pt x="62402" y="27449"/>
                  </a:lnTo>
                  <a:lnTo>
                    <a:pt x="63585" y="27841"/>
                  </a:lnTo>
                  <a:lnTo>
                    <a:pt x="65357" y="27645"/>
                  </a:lnTo>
                  <a:lnTo>
                    <a:pt x="70868" y="28233"/>
                  </a:lnTo>
                  <a:lnTo>
                    <a:pt x="71865" y="27449"/>
                  </a:lnTo>
                  <a:lnTo>
                    <a:pt x="73439" y="27449"/>
                  </a:lnTo>
                </a:path>
                <a:path w="77469" h="31114">
                  <a:moveTo>
                    <a:pt x="52561" y="25881"/>
                  </a:moveTo>
                  <a:lnTo>
                    <a:pt x="52561" y="25685"/>
                  </a:lnTo>
                  <a:lnTo>
                    <a:pt x="52954" y="25097"/>
                  </a:lnTo>
                  <a:lnTo>
                    <a:pt x="52954" y="24313"/>
                  </a:lnTo>
                  <a:lnTo>
                    <a:pt x="53348" y="24117"/>
                  </a:lnTo>
                  <a:lnTo>
                    <a:pt x="53545" y="23529"/>
                  </a:lnTo>
                  <a:lnTo>
                    <a:pt x="53545" y="22742"/>
                  </a:lnTo>
                  <a:lnTo>
                    <a:pt x="53939" y="22548"/>
                  </a:lnTo>
                  <a:lnTo>
                    <a:pt x="54135" y="21958"/>
                  </a:lnTo>
                  <a:lnTo>
                    <a:pt x="54529" y="21566"/>
                  </a:lnTo>
                  <a:lnTo>
                    <a:pt x="54923" y="20978"/>
                  </a:lnTo>
                  <a:lnTo>
                    <a:pt x="55513" y="20389"/>
                  </a:lnTo>
                  <a:lnTo>
                    <a:pt x="55710" y="19605"/>
                  </a:lnTo>
                  <a:lnTo>
                    <a:pt x="57088" y="18429"/>
                  </a:lnTo>
                  <a:lnTo>
                    <a:pt x="57678" y="18037"/>
                  </a:lnTo>
                  <a:lnTo>
                    <a:pt x="58269" y="17449"/>
                  </a:lnTo>
                  <a:lnTo>
                    <a:pt x="58859" y="17449"/>
                  </a:lnTo>
                  <a:lnTo>
                    <a:pt x="59253" y="17253"/>
                  </a:lnTo>
                  <a:lnTo>
                    <a:pt x="59646" y="17253"/>
                  </a:lnTo>
                  <a:lnTo>
                    <a:pt x="59646" y="16861"/>
                  </a:lnTo>
                  <a:lnTo>
                    <a:pt x="60237" y="16861"/>
                  </a:lnTo>
                  <a:lnTo>
                    <a:pt x="60434" y="16469"/>
                  </a:lnTo>
                  <a:lnTo>
                    <a:pt x="34055" y="3724"/>
                  </a:lnTo>
                  <a:lnTo>
                    <a:pt x="33661" y="3724"/>
                  </a:lnTo>
                </a:path>
                <a:path w="77469" h="31114">
                  <a:moveTo>
                    <a:pt x="37206" y="3136"/>
                  </a:moveTo>
                  <a:lnTo>
                    <a:pt x="38387" y="3724"/>
                  </a:lnTo>
                  <a:lnTo>
                    <a:pt x="45249" y="6800"/>
                  </a:lnTo>
                  <a:lnTo>
                    <a:pt x="52388" y="9949"/>
                  </a:lnTo>
                  <a:lnTo>
                    <a:pt x="59564" y="12879"/>
                  </a:lnTo>
                  <a:lnTo>
                    <a:pt x="66538" y="15293"/>
                  </a:lnTo>
                  <a:lnTo>
                    <a:pt x="67128" y="15685"/>
                  </a:lnTo>
                  <a:lnTo>
                    <a:pt x="67522" y="15881"/>
                  </a:lnTo>
                  <a:lnTo>
                    <a:pt x="68112" y="15881"/>
                  </a:lnTo>
                  <a:lnTo>
                    <a:pt x="68309" y="16273"/>
                  </a:lnTo>
                  <a:lnTo>
                    <a:pt x="68703" y="16273"/>
                  </a:lnTo>
                  <a:lnTo>
                    <a:pt x="68703" y="16469"/>
                  </a:lnTo>
                  <a:lnTo>
                    <a:pt x="69096" y="16469"/>
                  </a:lnTo>
                  <a:lnTo>
                    <a:pt x="69096" y="17449"/>
                  </a:lnTo>
                  <a:lnTo>
                    <a:pt x="68703" y="17449"/>
                  </a:lnTo>
                  <a:lnTo>
                    <a:pt x="68309" y="17841"/>
                  </a:lnTo>
                  <a:lnTo>
                    <a:pt x="67718" y="17841"/>
                  </a:lnTo>
                  <a:lnTo>
                    <a:pt x="67128" y="17841"/>
                  </a:lnTo>
                  <a:lnTo>
                    <a:pt x="66538" y="17841"/>
                  </a:lnTo>
                  <a:lnTo>
                    <a:pt x="65160" y="17841"/>
                  </a:lnTo>
                  <a:lnTo>
                    <a:pt x="64569" y="17449"/>
                  </a:lnTo>
                  <a:lnTo>
                    <a:pt x="63585" y="17449"/>
                  </a:lnTo>
                  <a:lnTo>
                    <a:pt x="63388" y="17253"/>
                  </a:lnTo>
                  <a:lnTo>
                    <a:pt x="62798" y="17253"/>
                  </a:lnTo>
                  <a:lnTo>
                    <a:pt x="62402" y="16861"/>
                  </a:lnTo>
                  <a:lnTo>
                    <a:pt x="62008" y="16861"/>
                  </a:lnTo>
                  <a:lnTo>
                    <a:pt x="61418" y="16469"/>
                  </a:lnTo>
                </a:path>
                <a:path w="77469" h="31114">
                  <a:moveTo>
                    <a:pt x="68703" y="15685"/>
                  </a:moveTo>
                  <a:lnTo>
                    <a:pt x="68703" y="15685"/>
                  </a:lnTo>
                  <a:lnTo>
                    <a:pt x="67128" y="15685"/>
                  </a:lnTo>
                </a:path>
                <a:path w="77469" h="31114">
                  <a:moveTo>
                    <a:pt x="73439" y="27449"/>
                  </a:moveTo>
                  <a:lnTo>
                    <a:pt x="74017" y="27449"/>
                  </a:lnTo>
                  <a:lnTo>
                    <a:pt x="74620" y="27253"/>
                  </a:lnTo>
                  <a:lnTo>
                    <a:pt x="75408" y="27253"/>
                  </a:lnTo>
                  <a:lnTo>
                    <a:pt x="75408" y="26861"/>
                  </a:lnTo>
                  <a:lnTo>
                    <a:pt x="75985" y="26861"/>
                  </a:lnTo>
                  <a:lnTo>
                    <a:pt x="76195" y="26665"/>
                  </a:lnTo>
                  <a:lnTo>
                    <a:pt x="76588" y="26665"/>
                  </a:lnTo>
                  <a:lnTo>
                    <a:pt x="76588" y="26273"/>
                  </a:lnTo>
                  <a:lnTo>
                    <a:pt x="76982" y="26273"/>
                  </a:lnTo>
                  <a:lnTo>
                    <a:pt x="76982" y="25881"/>
                  </a:lnTo>
                </a:path>
                <a:path w="77469" h="31114">
                  <a:moveTo>
                    <a:pt x="0" y="6469"/>
                  </a:moveTo>
                  <a:lnTo>
                    <a:pt x="0" y="6469"/>
                  </a:lnTo>
                  <a:lnTo>
                    <a:pt x="0" y="7057"/>
                  </a:lnTo>
                </a:path>
                <a:path w="77469" h="31114">
                  <a:moveTo>
                    <a:pt x="0" y="20389"/>
                  </a:moveTo>
                  <a:lnTo>
                    <a:pt x="0" y="20389"/>
                  </a:lnTo>
                  <a:lnTo>
                    <a:pt x="0" y="7057"/>
                  </a:lnTo>
                </a:path>
                <a:path w="77469" h="31114">
                  <a:moveTo>
                    <a:pt x="39765" y="3332"/>
                  </a:moveTo>
                  <a:lnTo>
                    <a:pt x="38387" y="2744"/>
                  </a:lnTo>
                  <a:lnTo>
                    <a:pt x="36813" y="2156"/>
                  </a:lnTo>
                  <a:lnTo>
                    <a:pt x="35629" y="1568"/>
                  </a:lnTo>
                  <a:lnTo>
                    <a:pt x="34055" y="784"/>
                  </a:lnTo>
                  <a:lnTo>
                    <a:pt x="32874" y="588"/>
                  </a:lnTo>
                  <a:lnTo>
                    <a:pt x="31496" y="0"/>
                  </a:lnTo>
                </a:path>
                <a:path w="77469" h="31114">
                  <a:moveTo>
                    <a:pt x="39765" y="3332"/>
                  </a:moveTo>
                  <a:lnTo>
                    <a:pt x="40946" y="3920"/>
                  </a:lnTo>
                  <a:lnTo>
                    <a:pt x="47562" y="7020"/>
                  </a:lnTo>
                  <a:lnTo>
                    <a:pt x="54160" y="9900"/>
                  </a:lnTo>
                  <a:lnTo>
                    <a:pt x="60794" y="12634"/>
                  </a:lnTo>
                  <a:lnTo>
                    <a:pt x="67522" y="15293"/>
                  </a:lnTo>
                  <a:lnTo>
                    <a:pt x="68703" y="15685"/>
                  </a:lnTo>
                </a:path>
                <a:path w="77469" h="31114">
                  <a:moveTo>
                    <a:pt x="76982" y="27841"/>
                  </a:moveTo>
                  <a:lnTo>
                    <a:pt x="76982" y="25881"/>
                  </a:lnTo>
                  <a:lnTo>
                    <a:pt x="76982" y="24313"/>
                  </a:lnTo>
                  <a:lnTo>
                    <a:pt x="76588" y="24117"/>
                  </a:lnTo>
                  <a:lnTo>
                    <a:pt x="76588" y="23137"/>
                  </a:lnTo>
                  <a:lnTo>
                    <a:pt x="76195" y="22742"/>
                  </a:lnTo>
                  <a:lnTo>
                    <a:pt x="76195" y="22154"/>
                  </a:lnTo>
                  <a:lnTo>
                    <a:pt x="75985" y="21958"/>
                  </a:lnTo>
                  <a:lnTo>
                    <a:pt x="75985" y="21566"/>
                  </a:lnTo>
                  <a:lnTo>
                    <a:pt x="75591" y="21174"/>
                  </a:lnTo>
                  <a:lnTo>
                    <a:pt x="75591" y="20978"/>
                  </a:lnTo>
                  <a:lnTo>
                    <a:pt x="75014" y="20389"/>
                  </a:lnTo>
                  <a:lnTo>
                    <a:pt x="75014" y="19997"/>
                  </a:lnTo>
                  <a:lnTo>
                    <a:pt x="73833" y="18821"/>
                  </a:lnTo>
                  <a:lnTo>
                    <a:pt x="73833" y="18429"/>
                  </a:lnTo>
                  <a:lnTo>
                    <a:pt x="73439" y="18037"/>
                  </a:lnTo>
                  <a:lnTo>
                    <a:pt x="72836" y="17841"/>
                  </a:lnTo>
                  <a:lnTo>
                    <a:pt x="72442" y="17449"/>
                  </a:lnTo>
                  <a:lnTo>
                    <a:pt x="72258" y="17449"/>
                  </a:lnTo>
                  <a:lnTo>
                    <a:pt x="71471" y="16861"/>
                  </a:lnTo>
                  <a:lnTo>
                    <a:pt x="71261" y="16861"/>
                  </a:lnTo>
                  <a:lnTo>
                    <a:pt x="70671" y="16469"/>
                  </a:lnTo>
                  <a:lnTo>
                    <a:pt x="70277" y="16273"/>
                  </a:lnTo>
                  <a:lnTo>
                    <a:pt x="69096" y="15685"/>
                  </a:lnTo>
                  <a:lnTo>
                    <a:pt x="68703" y="15685"/>
                  </a:lnTo>
                </a:path>
              </a:pathLst>
            </a:custGeom>
            <a:ln w="3175">
              <a:solidFill>
                <a:srgbClr val="000000"/>
              </a:solidFill>
            </a:ln>
          </p:spPr>
          <p:txBody>
            <a:bodyPr wrap="square" lIns="0" tIns="0" rIns="0" bIns="0" rtlCol="0"/>
            <a:lstStyle/>
            <a:p>
              <a:endParaRPr/>
            </a:p>
          </p:txBody>
        </p:sp>
        <p:pic>
          <p:nvPicPr>
            <p:cNvPr id="195" name="object 192">
              <a:extLst>
                <a:ext uri="{FF2B5EF4-FFF2-40B4-BE49-F238E27FC236}">
                  <a16:creationId xmlns:a16="http://schemas.microsoft.com/office/drawing/2014/main" id="{25128F73-1AFC-01C8-0EF2-BC997E299BFF}"/>
                </a:ext>
              </a:extLst>
            </p:cNvPr>
            <p:cNvPicPr/>
            <p:nvPr/>
          </p:nvPicPr>
          <p:blipFill>
            <a:blip r:embed="rId29" cstate="print"/>
            <a:stretch>
              <a:fillRect/>
            </a:stretch>
          </p:blipFill>
          <p:spPr>
            <a:xfrm>
              <a:off x="1581756" y="2874165"/>
              <a:ext cx="110623" cy="81773"/>
            </a:xfrm>
            <a:prstGeom prst="rect">
              <a:avLst/>
            </a:prstGeom>
          </p:spPr>
        </p:pic>
        <p:sp>
          <p:nvSpPr>
            <p:cNvPr id="196" name="object 193">
              <a:extLst>
                <a:ext uri="{FF2B5EF4-FFF2-40B4-BE49-F238E27FC236}">
                  <a16:creationId xmlns:a16="http://schemas.microsoft.com/office/drawing/2014/main" id="{BB7351A2-AB44-1FBD-7000-3A710A9C323B}"/>
                </a:ext>
              </a:extLst>
            </p:cNvPr>
            <p:cNvSpPr/>
            <p:nvPr/>
          </p:nvSpPr>
          <p:spPr>
            <a:xfrm>
              <a:off x="2420304" y="3223961"/>
              <a:ext cx="4445" cy="3810"/>
            </a:xfrm>
            <a:custGeom>
              <a:avLst/>
              <a:gdLst/>
              <a:ahLst/>
              <a:cxnLst/>
              <a:rect l="l" t="t" r="r" b="b"/>
              <a:pathLst>
                <a:path w="4444" h="3810">
                  <a:moveTo>
                    <a:pt x="3752" y="0"/>
                  </a:moveTo>
                  <a:lnTo>
                    <a:pt x="0" y="392"/>
                  </a:lnTo>
                  <a:lnTo>
                    <a:pt x="314" y="3319"/>
                  </a:lnTo>
                  <a:lnTo>
                    <a:pt x="4041" y="2927"/>
                  </a:lnTo>
                  <a:lnTo>
                    <a:pt x="3752" y="0"/>
                  </a:lnTo>
                  <a:close/>
                </a:path>
              </a:pathLst>
            </a:custGeom>
            <a:solidFill>
              <a:srgbClr val="000000"/>
            </a:solidFill>
          </p:spPr>
          <p:txBody>
            <a:bodyPr wrap="square" lIns="0" tIns="0" rIns="0" bIns="0" rtlCol="0"/>
            <a:lstStyle/>
            <a:p>
              <a:endParaRPr/>
            </a:p>
          </p:txBody>
        </p:sp>
        <p:sp>
          <p:nvSpPr>
            <p:cNvPr id="197" name="object 194">
              <a:extLst>
                <a:ext uri="{FF2B5EF4-FFF2-40B4-BE49-F238E27FC236}">
                  <a16:creationId xmlns:a16="http://schemas.microsoft.com/office/drawing/2014/main" id="{C4C65F1D-6136-719B-AB91-D5D2A370E6E4}"/>
                </a:ext>
              </a:extLst>
            </p:cNvPr>
            <p:cNvSpPr/>
            <p:nvPr/>
          </p:nvSpPr>
          <p:spPr>
            <a:xfrm>
              <a:off x="2420462" y="3221713"/>
              <a:ext cx="17145" cy="14604"/>
            </a:xfrm>
            <a:custGeom>
              <a:avLst/>
              <a:gdLst/>
              <a:ahLst/>
              <a:cxnLst/>
              <a:rect l="l" t="t" r="r" b="b"/>
              <a:pathLst>
                <a:path w="17144" h="14605">
                  <a:moveTo>
                    <a:pt x="12202" y="967"/>
                  </a:moveTo>
                  <a:lnTo>
                    <a:pt x="12202" y="967"/>
                  </a:lnTo>
                  <a:lnTo>
                    <a:pt x="11231" y="575"/>
                  </a:lnTo>
                </a:path>
                <a:path w="17144" h="14605">
                  <a:moveTo>
                    <a:pt x="16742" y="6848"/>
                  </a:moveTo>
                  <a:lnTo>
                    <a:pt x="16742" y="5671"/>
                  </a:lnTo>
                  <a:lnTo>
                    <a:pt x="16349" y="5279"/>
                  </a:lnTo>
                  <a:lnTo>
                    <a:pt x="16349" y="4704"/>
                  </a:lnTo>
                  <a:lnTo>
                    <a:pt x="15955" y="4312"/>
                  </a:lnTo>
                  <a:lnTo>
                    <a:pt x="15955" y="4103"/>
                  </a:lnTo>
                  <a:lnTo>
                    <a:pt x="15351" y="3528"/>
                  </a:lnTo>
                  <a:lnTo>
                    <a:pt x="15351" y="3136"/>
                  </a:lnTo>
                  <a:lnTo>
                    <a:pt x="15168" y="2744"/>
                  </a:lnTo>
                  <a:lnTo>
                    <a:pt x="14774" y="2744"/>
                  </a:lnTo>
                  <a:lnTo>
                    <a:pt x="14774" y="2535"/>
                  </a:lnTo>
                  <a:lnTo>
                    <a:pt x="14380" y="2143"/>
                  </a:lnTo>
                  <a:lnTo>
                    <a:pt x="14170" y="1960"/>
                  </a:lnTo>
                  <a:lnTo>
                    <a:pt x="13777" y="1960"/>
                  </a:lnTo>
                  <a:lnTo>
                    <a:pt x="13593" y="1568"/>
                  </a:lnTo>
                  <a:lnTo>
                    <a:pt x="12806" y="1176"/>
                  </a:lnTo>
                  <a:lnTo>
                    <a:pt x="12596" y="1176"/>
                  </a:lnTo>
                  <a:lnTo>
                    <a:pt x="12202" y="967"/>
                  </a:lnTo>
                </a:path>
                <a:path w="17144" h="14605">
                  <a:moveTo>
                    <a:pt x="5720" y="14114"/>
                  </a:moveTo>
                  <a:lnTo>
                    <a:pt x="6508" y="13722"/>
                  </a:lnTo>
                  <a:lnTo>
                    <a:pt x="7872" y="13722"/>
                  </a:lnTo>
                  <a:lnTo>
                    <a:pt x="8476" y="13513"/>
                  </a:lnTo>
                  <a:lnTo>
                    <a:pt x="9447" y="13513"/>
                  </a:lnTo>
                  <a:lnTo>
                    <a:pt x="10050" y="13121"/>
                  </a:lnTo>
                  <a:lnTo>
                    <a:pt x="10628" y="13121"/>
                  </a:lnTo>
                  <a:lnTo>
                    <a:pt x="11231" y="12938"/>
                  </a:lnTo>
                  <a:lnTo>
                    <a:pt x="12019" y="12938"/>
                  </a:lnTo>
                  <a:lnTo>
                    <a:pt x="12202" y="12546"/>
                  </a:lnTo>
                  <a:lnTo>
                    <a:pt x="12596" y="12546"/>
                  </a:lnTo>
                  <a:lnTo>
                    <a:pt x="12806" y="12154"/>
                  </a:lnTo>
                  <a:lnTo>
                    <a:pt x="13200" y="12154"/>
                  </a:lnTo>
                  <a:lnTo>
                    <a:pt x="13777" y="11944"/>
                  </a:lnTo>
                  <a:lnTo>
                    <a:pt x="13777" y="11552"/>
                  </a:lnTo>
                  <a:lnTo>
                    <a:pt x="14170" y="11552"/>
                  </a:lnTo>
                  <a:lnTo>
                    <a:pt x="14170" y="11369"/>
                  </a:lnTo>
                  <a:lnTo>
                    <a:pt x="14774" y="11369"/>
                  </a:lnTo>
                  <a:lnTo>
                    <a:pt x="14774" y="10977"/>
                  </a:lnTo>
                  <a:lnTo>
                    <a:pt x="15168" y="10977"/>
                  </a:lnTo>
                  <a:lnTo>
                    <a:pt x="15168" y="10585"/>
                  </a:lnTo>
                  <a:lnTo>
                    <a:pt x="15351" y="10585"/>
                  </a:lnTo>
                  <a:lnTo>
                    <a:pt x="15351" y="9984"/>
                  </a:lnTo>
                  <a:lnTo>
                    <a:pt x="15745" y="9984"/>
                  </a:lnTo>
                  <a:lnTo>
                    <a:pt x="15745" y="9801"/>
                  </a:lnTo>
                  <a:lnTo>
                    <a:pt x="15955" y="9801"/>
                  </a:lnTo>
                  <a:lnTo>
                    <a:pt x="15955" y="9017"/>
                  </a:lnTo>
                  <a:lnTo>
                    <a:pt x="16349" y="8808"/>
                  </a:lnTo>
                  <a:lnTo>
                    <a:pt x="16349" y="8416"/>
                  </a:lnTo>
                  <a:lnTo>
                    <a:pt x="16742" y="8233"/>
                  </a:lnTo>
                  <a:lnTo>
                    <a:pt x="16742" y="6848"/>
                  </a:lnTo>
                </a:path>
                <a:path w="17144" h="14605">
                  <a:moveTo>
                    <a:pt x="13593" y="8416"/>
                  </a:moveTo>
                  <a:lnTo>
                    <a:pt x="13593" y="8808"/>
                  </a:lnTo>
                  <a:lnTo>
                    <a:pt x="13593" y="9592"/>
                  </a:lnTo>
                  <a:lnTo>
                    <a:pt x="13200" y="10376"/>
                  </a:lnTo>
                  <a:lnTo>
                    <a:pt x="12596" y="10977"/>
                  </a:lnTo>
                  <a:lnTo>
                    <a:pt x="12596" y="11369"/>
                  </a:lnTo>
                  <a:lnTo>
                    <a:pt x="12202" y="11369"/>
                  </a:lnTo>
                  <a:lnTo>
                    <a:pt x="12202" y="11552"/>
                  </a:lnTo>
                  <a:lnTo>
                    <a:pt x="12019" y="11944"/>
                  </a:lnTo>
                  <a:lnTo>
                    <a:pt x="11625" y="11944"/>
                  </a:lnTo>
                  <a:lnTo>
                    <a:pt x="11625" y="12154"/>
                  </a:lnTo>
                  <a:lnTo>
                    <a:pt x="11231" y="12154"/>
                  </a:lnTo>
                  <a:lnTo>
                    <a:pt x="11021" y="12546"/>
                  </a:lnTo>
                  <a:lnTo>
                    <a:pt x="10628" y="12546"/>
                  </a:lnTo>
                  <a:lnTo>
                    <a:pt x="10050" y="12938"/>
                  </a:lnTo>
                  <a:lnTo>
                    <a:pt x="9657" y="13121"/>
                  </a:lnTo>
                  <a:lnTo>
                    <a:pt x="9053" y="13121"/>
                  </a:lnTo>
                  <a:lnTo>
                    <a:pt x="8869" y="13513"/>
                  </a:lnTo>
                  <a:lnTo>
                    <a:pt x="8082" y="13513"/>
                  </a:lnTo>
                  <a:lnTo>
                    <a:pt x="7295" y="13722"/>
                  </a:lnTo>
                  <a:lnTo>
                    <a:pt x="6298" y="13722"/>
                  </a:lnTo>
                  <a:lnTo>
                    <a:pt x="5720" y="14114"/>
                  </a:lnTo>
                </a:path>
                <a:path w="17144" h="14605">
                  <a:moveTo>
                    <a:pt x="13593" y="8416"/>
                  </a:moveTo>
                  <a:lnTo>
                    <a:pt x="13593" y="7240"/>
                  </a:lnTo>
                  <a:lnTo>
                    <a:pt x="12806" y="6665"/>
                  </a:lnTo>
                  <a:lnTo>
                    <a:pt x="12806" y="6273"/>
                  </a:lnTo>
                  <a:lnTo>
                    <a:pt x="12202" y="5671"/>
                  </a:lnTo>
                  <a:lnTo>
                    <a:pt x="12019" y="5671"/>
                  </a:lnTo>
                  <a:lnTo>
                    <a:pt x="11625" y="5279"/>
                  </a:lnTo>
                  <a:lnTo>
                    <a:pt x="11231" y="5096"/>
                  </a:lnTo>
                  <a:lnTo>
                    <a:pt x="11021" y="4704"/>
                  </a:lnTo>
                  <a:lnTo>
                    <a:pt x="10444" y="4704"/>
                  </a:lnTo>
                  <a:lnTo>
                    <a:pt x="10050" y="4312"/>
                  </a:lnTo>
                  <a:lnTo>
                    <a:pt x="9053" y="4312"/>
                  </a:lnTo>
                  <a:lnTo>
                    <a:pt x="8869" y="4103"/>
                  </a:lnTo>
                  <a:lnTo>
                    <a:pt x="6901" y="4103"/>
                  </a:lnTo>
                  <a:lnTo>
                    <a:pt x="6298" y="3711"/>
                  </a:lnTo>
                  <a:lnTo>
                    <a:pt x="3752" y="3711"/>
                  </a:lnTo>
                  <a:lnTo>
                    <a:pt x="3149" y="4103"/>
                  </a:lnTo>
                  <a:lnTo>
                    <a:pt x="0" y="4103"/>
                  </a:lnTo>
                </a:path>
                <a:path w="17144" h="14605">
                  <a:moveTo>
                    <a:pt x="10628" y="392"/>
                  </a:moveTo>
                  <a:lnTo>
                    <a:pt x="10050" y="392"/>
                  </a:lnTo>
                  <a:lnTo>
                    <a:pt x="9657" y="0"/>
                  </a:lnTo>
                  <a:lnTo>
                    <a:pt x="7872" y="0"/>
                  </a:lnTo>
                  <a:lnTo>
                    <a:pt x="7295" y="392"/>
                  </a:lnTo>
                  <a:lnTo>
                    <a:pt x="6508" y="392"/>
                  </a:lnTo>
                  <a:lnTo>
                    <a:pt x="5904" y="967"/>
                  </a:lnTo>
                  <a:lnTo>
                    <a:pt x="5720" y="967"/>
                  </a:lnTo>
                  <a:lnTo>
                    <a:pt x="4933" y="1568"/>
                  </a:lnTo>
                  <a:lnTo>
                    <a:pt x="4933" y="1960"/>
                  </a:lnTo>
                  <a:lnTo>
                    <a:pt x="4723" y="2143"/>
                  </a:lnTo>
                  <a:lnTo>
                    <a:pt x="4330" y="2535"/>
                  </a:lnTo>
                  <a:lnTo>
                    <a:pt x="4330" y="2744"/>
                  </a:lnTo>
                  <a:lnTo>
                    <a:pt x="4146" y="3136"/>
                  </a:lnTo>
                  <a:lnTo>
                    <a:pt x="4146" y="3528"/>
                  </a:lnTo>
                  <a:lnTo>
                    <a:pt x="3752" y="3711"/>
                  </a:lnTo>
                </a:path>
                <a:path w="17144" h="14605">
                  <a:moveTo>
                    <a:pt x="10628" y="392"/>
                  </a:moveTo>
                  <a:lnTo>
                    <a:pt x="10628" y="392"/>
                  </a:lnTo>
                  <a:lnTo>
                    <a:pt x="11231" y="575"/>
                  </a:lnTo>
                </a:path>
              </a:pathLst>
            </a:custGeom>
            <a:ln w="3175">
              <a:solidFill>
                <a:srgbClr val="000000"/>
              </a:solidFill>
            </a:ln>
          </p:spPr>
          <p:txBody>
            <a:bodyPr wrap="square" lIns="0" tIns="0" rIns="0" bIns="0" rtlCol="0"/>
            <a:lstStyle/>
            <a:p>
              <a:endParaRPr/>
            </a:p>
          </p:txBody>
        </p:sp>
        <p:sp>
          <p:nvSpPr>
            <p:cNvPr id="198" name="object 195">
              <a:extLst>
                <a:ext uri="{FF2B5EF4-FFF2-40B4-BE49-F238E27FC236}">
                  <a16:creationId xmlns:a16="http://schemas.microsoft.com/office/drawing/2014/main" id="{2B7E5973-E77C-942A-9EAB-90C986FF8160}"/>
                </a:ext>
              </a:extLst>
            </p:cNvPr>
            <p:cNvSpPr/>
            <p:nvPr/>
          </p:nvSpPr>
          <p:spPr>
            <a:xfrm>
              <a:off x="2370522" y="3295133"/>
              <a:ext cx="4445" cy="3810"/>
            </a:xfrm>
            <a:custGeom>
              <a:avLst/>
              <a:gdLst/>
              <a:ahLst/>
              <a:cxnLst/>
              <a:rect l="l" t="t" r="r" b="b"/>
              <a:pathLst>
                <a:path w="4444" h="3810">
                  <a:moveTo>
                    <a:pt x="4120" y="0"/>
                  </a:moveTo>
                  <a:lnTo>
                    <a:pt x="0" y="392"/>
                  </a:lnTo>
                  <a:lnTo>
                    <a:pt x="288" y="3319"/>
                  </a:lnTo>
                  <a:lnTo>
                    <a:pt x="4408" y="2927"/>
                  </a:lnTo>
                  <a:lnTo>
                    <a:pt x="4120" y="0"/>
                  </a:lnTo>
                  <a:close/>
                </a:path>
              </a:pathLst>
            </a:custGeom>
            <a:solidFill>
              <a:srgbClr val="000000"/>
            </a:solidFill>
          </p:spPr>
          <p:txBody>
            <a:bodyPr wrap="square" lIns="0" tIns="0" rIns="0" bIns="0" rtlCol="0"/>
            <a:lstStyle/>
            <a:p>
              <a:endParaRPr/>
            </a:p>
          </p:txBody>
        </p:sp>
        <p:sp>
          <p:nvSpPr>
            <p:cNvPr id="199" name="object 196">
              <a:extLst>
                <a:ext uri="{FF2B5EF4-FFF2-40B4-BE49-F238E27FC236}">
                  <a16:creationId xmlns:a16="http://schemas.microsoft.com/office/drawing/2014/main" id="{C628A03F-A5D5-A89E-7026-36A5CC7FECD3}"/>
                </a:ext>
              </a:extLst>
            </p:cNvPr>
            <p:cNvSpPr/>
            <p:nvPr/>
          </p:nvSpPr>
          <p:spPr>
            <a:xfrm>
              <a:off x="2370653" y="3292886"/>
              <a:ext cx="17145" cy="14604"/>
            </a:xfrm>
            <a:custGeom>
              <a:avLst/>
              <a:gdLst/>
              <a:ahLst/>
              <a:cxnLst/>
              <a:rect l="l" t="t" r="r" b="b"/>
              <a:pathLst>
                <a:path w="17144" h="14604">
                  <a:moveTo>
                    <a:pt x="12202" y="1359"/>
                  </a:moveTo>
                  <a:lnTo>
                    <a:pt x="12202" y="1359"/>
                  </a:lnTo>
                  <a:lnTo>
                    <a:pt x="11415" y="575"/>
                  </a:lnTo>
                </a:path>
                <a:path w="17144" h="14604">
                  <a:moveTo>
                    <a:pt x="16742" y="6848"/>
                  </a:moveTo>
                  <a:lnTo>
                    <a:pt x="16742" y="6063"/>
                  </a:lnTo>
                  <a:lnTo>
                    <a:pt x="16349" y="5279"/>
                  </a:lnTo>
                  <a:lnTo>
                    <a:pt x="16349" y="4704"/>
                  </a:lnTo>
                  <a:lnTo>
                    <a:pt x="16139" y="4495"/>
                  </a:lnTo>
                  <a:lnTo>
                    <a:pt x="16139" y="4103"/>
                  </a:lnTo>
                  <a:lnTo>
                    <a:pt x="15745" y="3711"/>
                  </a:lnTo>
                  <a:lnTo>
                    <a:pt x="15745" y="3528"/>
                  </a:lnTo>
                  <a:lnTo>
                    <a:pt x="15351" y="3136"/>
                  </a:lnTo>
                  <a:lnTo>
                    <a:pt x="15168" y="3136"/>
                  </a:lnTo>
                  <a:lnTo>
                    <a:pt x="15168" y="2927"/>
                  </a:lnTo>
                  <a:lnTo>
                    <a:pt x="14564" y="2143"/>
                  </a:lnTo>
                  <a:lnTo>
                    <a:pt x="14170" y="2143"/>
                  </a:lnTo>
                  <a:lnTo>
                    <a:pt x="13593" y="1568"/>
                  </a:lnTo>
                  <a:lnTo>
                    <a:pt x="12990" y="1568"/>
                  </a:lnTo>
                  <a:lnTo>
                    <a:pt x="12596" y="1359"/>
                  </a:lnTo>
                  <a:lnTo>
                    <a:pt x="12202" y="1359"/>
                  </a:lnTo>
                </a:path>
                <a:path w="17144" h="14604">
                  <a:moveTo>
                    <a:pt x="5720" y="14114"/>
                  </a:moveTo>
                  <a:lnTo>
                    <a:pt x="6901" y="13931"/>
                  </a:lnTo>
                  <a:lnTo>
                    <a:pt x="8869" y="13931"/>
                  </a:lnTo>
                  <a:lnTo>
                    <a:pt x="9447" y="13539"/>
                  </a:lnTo>
                  <a:lnTo>
                    <a:pt x="10444" y="13539"/>
                  </a:lnTo>
                  <a:lnTo>
                    <a:pt x="11021" y="13147"/>
                  </a:lnTo>
                  <a:lnTo>
                    <a:pt x="11415" y="12938"/>
                  </a:lnTo>
                  <a:lnTo>
                    <a:pt x="12019" y="12938"/>
                  </a:lnTo>
                  <a:lnTo>
                    <a:pt x="12202" y="12546"/>
                  </a:lnTo>
                  <a:lnTo>
                    <a:pt x="12990" y="12546"/>
                  </a:lnTo>
                  <a:lnTo>
                    <a:pt x="13593" y="12336"/>
                  </a:lnTo>
                  <a:lnTo>
                    <a:pt x="14170" y="11552"/>
                  </a:lnTo>
                  <a:lnTo>
                    <a:pt x="14564" y="11552"/>
                  </a:lnTo>
                  <a:lnTo>
                    <a:pt x="14564" y="11369"/>
                  </a:lnTo>
                  <a:lnTo>
                    <a:pt x="14774" y="11369"/>
                  </a:lnTo>
                  <a:lnTo>
                    <a:pt x="14774" y="10977"/>
                  </a:lnTo>
                  <a:lnTo>
                    <a:pt x="15168" y="10977"/>
                  </a:lnTo>
                  <a:lnTo>
                    <a:pt x="15168" y="10768"/>
                  </a:lnTo>
                  <a:lnTo>
                    <a:pt x="15351" y="10768"/>
                  </a:lnTo>
                  <a:lnTo>
                    <a:pt x="15351" y="10376"/>
                  </a:lnTo>
                  <a:lnTo>
                    <a:pt x="15745" y="10376"/>
                  </a:lnTo>
                  <a:lnTo>
                    <a:pt x="15745" y="9984"/>
                  </a:lnTo>
                  <a:lnTo>
                    <a:pt x="16139" y="9801"/>
                  </a:lnTo>
                  <a:lnTo>
                    <a:pt x="16139" y="9409"/>
                  </a:lnTo>
                  <a:lnTo>
                    <a:pt x="16349" y="9200"/>
                  </a:lnTo>
                  <a:lnTo>
                    <a:pt x="16349" y="8416"/>
                  </a:lnTo>
                  <a:lnTo>
                    <a:pt x="16742" y="8233"/>
                  </a:lnTo>
                  <a:lnTo>
                    <a:pt x="16742" y="6848"/>
                  </a:lnTo>
                </a:path>
                <a:path w="17144" h="14604">
                  <a:moveTo>
                    <a:pt x="13777" y="8416"/>
                  </a:moveTo>
                  <a:lnTo>
                    <a:pt x="13777" y="8808"/>
                  </a:lnTo>
                  <a:lnTo>
                    <a:pt x="13593" y="9200"/>
                  </a:lnTo>
                  <a:lnTo>
                    <a:pt x="13593" y="9984"/>
                  </a:lnTo>
                  <a:lnTo>
                    <a:pt x="12990" y="10768"/>
                  </a:lnTo>
                  <a:lnTo>
                    <a:pt x="12990" y="10977"/>
                  </a:lnTo>
                  <a:lnTo>
                    <a:pt x="12019" y="11944"/>
                  </a:lnTo>
                  <a:lnTo>
                    <a:pt x="11625" y="11944"/>
                  </a:lnTo>
                  <a:lnTo>
                    <a:pt x="11625" y="12336"/>
                  </a:lnTo>
                  <a:lnTo>
                    <a:pt x="11415" y="12336"/>
                  </a:lnTo>
                  <a:lnTo>
                    <a:pt x="11415" y="12546"/>
                  </a:lnTo>
                  <a:lnTo>
                    <a:pt x="11021" y="12546"/>
                  </a:lnTo>
                  <a:lnTo>
                    <a:pt x="10628" y="12938"/>
                  </a:lnTo>
                  <a:lnTo>
                    <a:pt x="10444" y="12938"/>
                  </a:lnTo>
                  <a:lnTo>
                    <a:pt x="10050" y="13147"/>
                  </a:lnTo>
                  <a:lnTo>
                    <a:pt x="9840" y="13147"/>
                  </a:lnTo>
                  <a:lnTo>
                    <a:pt x="9447" y="13539"/>
                  </a:lnTo>
                  <a:lnTo>
                    <a:pt x="8476" y="13539"/>
                  </a:lnTo>
                  <a:lnTo>
                    <a:pt x="8266" y="13931"/>
                  </a:lnTo>
                  <a:lnTo>
                    <a:pt x="6901" y="13931"/>
                  </a:lnTo>
                  <a:lnTo>
                    <a:pt x="6298" y="14114"/>
                  </a:lnTo>
                  <a:lnTo>
                    <a:pt x="5720" y="14114"/>
                  </a:lnTo>
                </a:path>
                <a:path w="17144" h="14604">
                  <a:moveTo>
                    <a:pt x="13777" y="8416"/>
                  </a:moveTo>
                  <a:lnTo>
                    <a:pt x="13593" y="8233"/>
                  </a:lnTo>
                  <a:lnTo>
                    <a:pt x="13593" y="7240"/>
                  </a:lnTo>
                  <a:lnTo>
                    <a:pt x="13200" y="7240"/>
                  </a:lnTo>
                  <a:lnTo>
                    <a:pt x="13200" y="6848"/>
                  </a:lnTo>
                  <a:lnTo>
                    <a:pt x="12990" y="6665"/>
                  </a:lnTo>
                  <a:lnTo>
                    <a:pt x="12990" y="6273"/>
                  </a:lnTo>
                  <a:lnTo>
                    <a:pt x="12596" y="6063"/>
                  </a:lnTo>
                  <a:lnTo>
                    <a:pt x="12202" y="6063"/>
                  </a:lnTo>
                  <a:lnTo>
                    <a:pt x="12202" y="5671"/>
                  </a:lnTo>
                  <a:lnTo>
                    <a:pt x="12019" y="5279"/>
                  </a:lnTo>
                  <a:lnTo>
                    <a:pt x="11625" y="5279"/>
                  </a:lnTo>
                  <a:lnTo>
                    <a:pt x="11415" y="5096"/>
                  </a:lnTo>
                  <a:lnTo>
                    <a:pt x="11021" y="5096"/>
                  </a:lnTo>
                  <a:lnTo>
                    <a:pt x="10628" y="4704"/>
                  </a:lnTo>
                  <a:lnTo>
                    <a:pt x="10050" y="4704"/>
                  </a:lnTo>
                  <a:lnTo>
                    <a:pt x="9840" y="4495"/>
                  </a:lnTo>
                  <a:lnTo>
                    <a:pt x="8869" y="4495"/>
                  </a:lnTo>
                  <a:lnTo>
                    <a:pt x="8476" y="4103"/>
                  </a:lnTo>
                  <a:lnTo>
                    <a:pt x="6691" y="4103"/>
                  </a:lnTo>
                  <a:lnTo>
                    <a:pt x="4933" y="4103"/>
                  </a:lnTo>
                  <a:lnTo>
                    <a:pt x="3149" y="4103"/>
                  </a:lnTo>
                  <a:lnTo>
                    <a:pt x="0" y="4103"/>
                  </a:lnTo>
                </a:path>
                <a:path w="17144" h="14604">
                  <a:moveTo>
                    <a:pt x="10628" y="392"/>
                  </a:moveTo>
                  <a:lnTo>
                    <a:pt x="10050" y="392"/>
                  </a:lnTo>
                  <a:lnTo>
                    <a:pt x="9840" y="0"/>
                  </a:lnTo>
                  <a:lnTo>
                    <a:pt x="8266" y="0"/>
                  </a:lnTo>
                  <a:lnTo>
                    <a:pt x="7872" y="392"/>
                  </a:lnTo>
                  <a:lnTo>
                    <a:pt x="6901" y="392"/>
                  </a:lnTo>
                  <a:lnTo>
                    <a:pt x="6901" y="575"/>
                  </a:lnTo>
                  <a:lnTo>
                    <a:pt x="6298" y="575"/>
                  </a:lnTo>
                  <a:lnTo>
                    <a:pt x="5720" y="1359"/>
                  </a:lnTo>
                  <a:lnTo>
                    <a:pt x="5720" y="1568"/>
                  </a:lnTo>
                  <a:lnTo>
                    <a:pt x="5327" y="1568"/>
                  </a:lnTo>
                  <a:lnTo>
                    <a:pt x="4330" y="2535"/>
                  </a:lnTo>
                  <a:lnTo>
                    <a:pt x="4330" y="3136"/>
                  </a:lnTo>
                  <a:lnTo>
                    <a:pt x="4146" y="3528"/>
                  </a:lnTo>
                  <a:lnTo>
                    <a:pt x="4146" y="3711"/>
                  </a:lnTo>
                </a:path>
                <a:path w="17144" h="14604">
                  <a:moveTo>
                    <a:pt x="10628" y="392"/>
                  </a:moveTo>
                  <a:lnTo>
                    <a:pt x="10628" y="392"/>
                  </a:lnTo>
                  <a:lnTo>
                    <a:pt x="11415" y="575"/>
                  </a:lnTo>
                </a:path>
              </a:pathLst>
            </a:custGeom>
            <a:ln w="3175">
              <a:solidFill>
                <a:srgbClr val="000000"/>
              </a:solidFill>
            </a:ln>
          </p:spPr>
          <p:txBody>
            <a:bodyPr wrap="square" lIns="0" tIns="0" rIns="0" bIns="0" rtlCol="0"/>
            <a:lstStyle/>
            <a:p>
              <a:endParaRPr/>
            </a:p>
          </p:txBody>
        </p:sp>
        <p:sp>
          <p:nvSpPr>
            <p:cNvPr id="200" name="object 197">
              <a:extLst>
                <a:ext uri="{FF2B5EF4-FFF2-40B4-BE49-F238E27FC236}">
                  <a16:creationId xmlns:a16="http://schemas.microsoft.com/office/drawing/2014/main" id="{45CFC8F6-BC76-C144-BA0C-3F2B164F65C0}"/>
                </a:ext>
              </a:extLst>
            </p:cNvPr>
            <p:cNvSpPr/>
            <p:nvPr/>
          </p:nvSpPr>
          <p:spPr>
            <a:xfrm>
              <a:off x="2365851" y="4004928"/>
              <a:ext cx="3810" cy="3175"/>
            </a:xfrm>
            <a:custGeom>
              <a:avLst/>
              <a:gdLst/>
              <a:ahLst/>
              <a:cxnLst/>
              <a:rect l="l" t="t" r="r" b="b"/>
              <a:pathLst>
                <a:path w="3810" h="3175">
                  <a:moveTo>
                    <a:pt x="3149" y="0"/>
                  </a:moveTo>
                  <a:lnTo>
                    <a:pt x="0" y="209"/>
                  </a:lnTo>
                  <a:lnTo>
                    <a:pt x="183" y="3136"/>
                  </a:lnTo>
                  <a:lnTo>
                    <a:pt x="3332" y="2927"/>
                  </a:lnTo>
                  <a:lnTo>
                    <a:pt x="3149" y="0"/>
                  </a:lnTo>
                  <a:close/>
                </a:path>
              </a:pathLst>
            </a:custGeom>
            <a:solidFill>
              <a:srgbClr val="000000"/>
            </a:solidFill>
          </p:spPr>
          <p:txBody>
            <a:bodyPr wrap="square" lIns="0" tIns="0" rIns="0" bIns="0" rtlCol="0"/>
            <a:lstStyle/>
            <a:p>
              <a:endParaRPr/>
            </a:p>
          </p:txBody>
        </p:sp>
        <p:sp>
          <p:nvSpPr>
            <p:cNvPr id="201" name="object 198">
              <a:extLst>
                <a:ext uri="{FF2B5EF4-FFF2-40B4-BE49-F238E27FC236}">
                  <a16:creationId xmlns:a16="http://schemas.microsoft.com/office/drawing/2014/main" id="{AE65DEAD-5201-6BD5-6211-68B751766CC7}"/>
                </a:ext>
              </a:extLst>
            </p:cNvPr>
            <p:cNvSpPr/>
            <p:nvPr/>
          </p:nvSpPr>
          <p:spPr>
            <a:xfrm>
              <a:off x="2365352" y="4000119"/>
              <a:ext cx="17780" cy="16510"/>
            </a:xfrm>
            <a:custGeom>
              <a:avLst/>
              <a:gdLst/>
              <a:ahLst/>
              <a:cxnLst/>
              <a:rect l="l" t="t" r="r" b="b"/>
              <a:pathLst>
                <a:path w="17780" h="16510">
                  <a:moveTo>
                    <a:pt x="17320" y="9409"/>
                  </a:moveTo>
                  <a:lnTo>
                    <a:pt x="17320" y="7841"/>
                  </a:lnTo>
                  <a:lnTo>
                    <a:pt x="16926" y="7449"/>
                  </a:lnTo>
                  <a:lnTo>
                    <a:pt x="16926" y="7057"/>
                  </a:lnTo>
                  <a:lnTo>
                    <a:pt x="16716" y="6874"/>
                  </a:lnTo>
                  <a:lnTo>
                    <a:pt x="16716" y="6482"/>
                  </a:lnTo>
                  <a:lnTo>
                    <a:pt x="16322" y="6273"/>
                  </a:lnTo>
                  <a:lnTo>
                    <a:pt x="16322" y="5880"/>
                  </a:lnTo>
                  <a:lnTo>
                    <a:pt x="14958" y="4312"/>
                  </a:lnTo>
                  <a:lnTo>
                    <a:pt x="15141" y="4913"/>
                  </a:lnTo>
                  <a:lnTo>
                    <a:pt x="14170" y="3920"/>
                  </a:lnTo>
                  <a:lnTo>
                    <a:pt x="13777" y="3737"/>
                  </a:lnTo>
                  <a:lnTo>
                    <a:pt x="13173" y="3737"/>
                  </a:lnTo>
                  <a:lnTo>
                    <a:pt x="11992" y="3136"/>
                  </a:lnTo>
                  <a:lnTo>
                    <a:pt x="10628" y="2352"/>
                  </a:lnTo>
                  <a:lnTo>
                    <a:pt x="10024" y="2352"/>
                  </a:lnTo>
                  <a:lnTo>
                    <a:pt x="9631" y="2169"/>
                  </a:lnTo>
                  <a:lnTo>
                    <a:pt x="8056" y="2169"/>
                  </a:lnTo>
                  <a:lnTo>
                    <a:pt x="7872" y="2352"/>
                  </a:lnTo>
                  <a:lnTo>
                    <a:pt x="6875" y="2352"/>
                  </a:lnTo>
                  <a:lnTo>
                    <a:pt x="7269" y="2744"/>
                  </a:lnTo>
                  <a:lnTo>
                    <a:pt x="5904" y="3136"/>
                  </a:lnTo>
                  <a:lnTo>
                    <a:pt x="5694" y="3345"/>
                  </a:lnTo>
                  <a:lnTo>
                    <a:pt x="5694" y="3737"/>
                  </a:lnTo>
                  <a:lnTo>
                    <a:pt x="5301" y="3737"/>
                  </a:lnTo>
                  <a:lnTo>
                    <a:pt x="4723" y="4312"/>
                  </a:lnTo>
                  <a:lnTo>
                    <a:pt x="4120" y="4913"/>
                  </a:lnTo>
                  <a:lnTo>
                    <a:pt x="4120" y="5880"/>
                  </a:lnTo>
                  <a:lnTo>
                    <a:pt x="4120" y="6273"/>
                  </a:lnTo>
                  <a:lnTo>
                    <a:pt x="3726" y="6273"/>
                  </a:lnTo>
                </a:path>
                <a:path w="17780" h="16510">
                  <a:moveTo>
                    <a:pt x="14170" y="10977"/>
                  </a:moveTo>
                  <a:lnTo>
                    <a:pt x="14170" y="9618"/>
                  </a:lnTo>
                  <a:lnTo>
                    <a:pt x="13777" y="9409"/>
                  </a:lnTo>
                  <a:lnTo>
                    <a:pt x="13777" y="9017"/>
                  </a:lnTo>
                  <a:lnTo>
                    <a:pt x="12596" y="7841"/>
                  </a:lnTo>
                  <a:lnTo>
                    <a:pt x="12202" y="7841"/>
                  </a:lnTo>
                  <a:lnTo>
                    <a:pt x="11992" y="7449"/>
                  </a:lnTo>
                  <a:lnTo>
                    <a:pt x="11599" y="7449"/>
                  </a:lnTo>
                  <a:lnTo>
                    <a:pt x="11205" y="7057"/>
                  </a:lnTo>
                  <a:lnTo>
                    <a:pt x="11021" y="7057"/>
                  </a:lnTo>
                  <a:lnTo>
                    <a:pt x="10628" y="6874"/>
                  </a:lnTo>
                  <a:lnTo>
                    <a:pt x="10024" y="6874"/>
                  </a:lnTo>
                  <a:lnTo>
                    <a:pt x="9631" y="6482"/>
                  </a:lnTo>
                  <a:lnTo>
                    <a:pt x="8056" y="6482"/>
                  </a:lnTo>
                  <a:lnTo>
                    <a:pt x="7479" y="6273"/>
                  </a:lnTo>
                  <a:lnTo>
                    <a:pt x="6481" y="6273"/>
                  </a:lnTo>
                  <a:lnTo>
                    <a:pt x="5694" y="6273"/>
                  </a:lnTo>
                  <a:lnTo>
                    <a:pt x="4723" y="6273"/>
                  </a:lnTo>
                  <a:lnTo>
                    <a:pt x="4120" y="6273"/>
                  </a:lnTo>
                  <a:lnTo>
                    <a:pt x="2545" y="6482"/>
                  </a:lnTo>
                  <a:lnTo>
                    <a:pt x="577" y="6482"/>
                  </a:lnTo>
                </a:path>
                <a:path w="17780" h="16510">
                  <a:moveTo>
                    <a:pt x="14170" y="10977"/>
                  </a:moveTo>
                  <a:lnTo>
                    <a:pt x="14170" y="12154"/>
                  </a:lnTo>
                  <a:lnTo>
                    <a:pt x="13777" y="12546"/>
                  </a:lnTo>
                  <a:lnTo>
                    <a:pt x="13777" y="12755"/>
                  </a:lnTo>
                  <a:lnTo>
                    <a:pt x="13567" y="13147"/>
                  </a:lnTo>
                  <a:lnTo>
                    <a:pt x="13567" y="13330"/>
                  </a:lnTo>
                  <a:lnTo>
                    <a:pt x="13173" y="13722"/>
                  </a:lnTo>
                  <a:lnTo>
                    <a:pt x="12780" y="13722"/>
                  </a:lnTo>
                  <a:lnTo>
                    <a:pt x="12780" y="14114"/>
                  </a:lnTo>
                  <a:lnTo>
                    <a:pt x="12596" y="14323"/>
                  </a:lnTo>
                  <a:lnTo>
                    <a:pt x="12202" y="14323"/>
                  </a:lnTo>
                  <a:lnTo>
                    <a:pt x="11205" y="15290"/>
                  </a:lnTo>
                  <a:lnTo>
                    <a:pt x="10628" y="15290"/>
                  </a:lnTo>
                  <a:lnTo>
                    <a:pt x="10418" y="15682"/>
                  </a:lnTo>
                  <a:lnTo>
                    <a:pt x="9631" y="15682"/>
                  </a:lnTo>
                  <a:lnTo>
                    <a:pt x="9447" y="15891"/>
                  </a:lnTo>
                  <a:lnTo>
                    <a:pt x="8843" y="15891"/>
                  </a:lnTo>
                  <a:lnTo>
                    <a:pt x="8056" y="16283"/>
                  </a:lnTo>
                  <a:lnTo>
                    <a:pt x="6875" y="16283"/>
                  </a:lnTo>
                  <a:lnTo>
                    <a:pt x="6298" y="16466"/>
                  </a:lnTo>
                  <a:lnTo>
                    <a:pt x="7479" y="16283"/>
                  </a:lnTo>
                  <a:lnTo>
                    <a:pt x="8450" y="16283"/>
                  </a:lnTo>
                  <a:lnTo>
                    <a:pt x="9447" y="15891"/>
                  </a:lnTo>
                  <a:lnTo>
                    <a:pt x="10024" y="15891"/>
                  </a:lnTo>
                  <a:lnTo>
                    <a:pt x="11021" y="15682"/>
                  </a:lnTo>
                  <a:lnTo>
                    <a:pt x="11205" y="15682"/>
                  </a:lnTo>
                  <a:lnTo>
                    <a:pt x="11992" y="15290"/>
                  </a:lnTo>
                  <a:lnTo>
                    <a:pt x="12596" y="15290"/>
                  </a:lnTo>
                  <a:lnTo>
                    <a:pt x="12780" y="14898"/>
                  </a:lnTo>
                  <a:lnTo>
                    <a:pt x="13173" y="14898"/>
                  </a:lnTo>
                  <a:lnTo>
                    <a:pt x="13567" y="14715"/>
                  </a:lnTo>
                  <a:lnTo>
                    <a:pt x="13777" y="14715"/>
                  </a:lnTo>
                  <a:lnTo>
                    <a:pt x="14354" y="14323"/>
                  </a:lnTo>
                  <a:lnTo>
                    <a:pt x="14748" y="14114"/>
                  </a:lnTo>
                  <a:lnTo>
                    <a:pt x="15141" y="14114"/>
                  </a:lnTo>
                  <a:lnTo>
                    <a:pt x="15141" y="13722"/>
                  </a:lnTo>
                  <a:lnTo>
                    <a:pt x="15351" y="13722"/>
                  </a:lnTo>
                  <a:lnTo>
                    <a:pt x="15351" y="13330"/>
                  </a:lnTo>
                  <a:lnTo>
                    <a:pt x="15745" y="13330"/>
                  </a:lnTo>
                  <a:lnTo>
                    <a:pt x="15745" y="13147"/>
                  </a:lnTo>
                  <a:lnTo>
                    <a:pt x="15929" y="13147"/>
                  </a:lnTo>
                  <a:lnTo>
                    <a:pt x="15929" y="12755"/>
                  </a:lnTo>
                  <a:lnTo>
                    <a:pt x="16322" y="12755"/>
                  </a:lnTo>
                  <a:lnTo>
                    <a:pt x="16322" y="12154"/>
                  </a:lnTo>
                  <a:lnTo>
                    <a:pt x="16716" y="12154"/>
                  </a:lnTo>
                  <a:lnTo>
                    <a:pt x="16716" y="11761"/>
                  </a:lnTo>
                  <a:lnTo>
                    <a:pt x="16926" y="11578"/>
                  </a:lnTo>
                  <a:lnTo>
                    <a:pt x="16926" y="11186"/>
                  </a:lnTo>
                  <a:lnTo>
                    <a:pt x="17320" y="10977"/>
                  </a:lnTo>
                  <a:lnTo>
                    <a:pt x="17320" y="9409"/>
                  </a:lnTo>
                </a:path>
                <a:path w="17780" h="16510">
                  <a:moveTo>
                    <a:pt x="577" y="6482"/>
                  </a:moveTo>
                  <a:lnTo>
                    <a:pt x="577" y="6482"/>
                  </a:lnTo>
                  <a:lnTo>
                    <a:pt x="183" y="6482"/>
                  </a:lnTo>
                </a:path>
                <a:path w="17780" h="16510">
                  <a:moveTo>
                    <a:pt x="10628" y="2352"/>
                  </a:moveTo>
                  <a:lnTo>
                    <a:pt x="10024" y="2352"/>
                  </a:lnTo>
                  <a:lnTo>
                    <a:pt x="9631" y="2169"/>
                  </a:lnTo>
                  <a:lnTo>
                    <a:pt x="8056" y="2169"/>
                  </a:lnTo>
                  <a:lnTo>
                    <a:pt x="7872" y="2352"/>
                  </a:lnTo>
                  <a:lnTo>
                    <a:pt x="6875" y="2352"/>
                  </a:lnTo>
                  <a:lnTo>
                    <a:pt x="7269" y="2744"/>
                  </a:lnTo>
                  <a:lnTo>
                    <a:pt x="5904" y="3136"/>
                  </a:lnTo>
                  <a:lnTo>
                    <a:pt x="5694" y="3345"/>
                  </a:lnTo>
                  <a:lnTo>
                    <a:pt x="5694" y="3737"/>
                  </a:lnTo>
                  <a:lnTo>
                    <a:pt x="5301" y="3737"/>
                  </a:lnTo>
                  <a:lnTo>
                    <a:pt x="4723" y="4312"/>
                  </a:lnTo>
                  <a:lnTo>
                    <a:pt x="4120" y="4913"/>
                  </a:lnTo>
                  <a:lnTo>
                    <a:pt x="4120" y="5880"/>
                  </a:lnTo>
                  <a:lnTo>
                    <a:pt x="4120" y="6273"/>
                  </a:lnTo>
                  <a:lnTo>
                    <a:pt x="3726" y="6273"/>
                  </a:lnTo>
                </a:path>
                <a:path w="17780" h="16510">
                  <a:moveTo>
                    <a:pt x="8450" y="784"/>
                  </a:moveTo>
                  <a:lnTo>
                    <a:pt x="8450" y="1176"/>
                  </a:lnTo>
                  <a:lnTo>
                    <a:pt x="8843" y="1568"/>
                  </a:lnTo>
                  <a:lnTo>
                    <a:pt x="9053" y="1568"/>
                  </a:lnTo>
                  <a:lnTo>
                    <a:pt x="10024" y="2352"/>
                  </a:lnTo>
                  <a:lnTo>
                    <a:pt x="10628" y="2352"/>
                  </a:lnTo>
                </a:path>
                <a:path w="17780" h="16510">
                  <a:moveTo>
                    <a:pt x="8450" y="784"/>
                  </a:moveTo>
                  <a:lnTo>
                    <a:pt x="8056" y="784"/>
                  </a:lnTo>
                  <a:lnTo>
                    <a:pt x="7872" y="601"/>
                  </a:lnTo>
                  <a:lnTo>
                    <a:pt x="7479" y="601"/>
                  </a:lnTo>
                  <a:lnTo>
                    <a:pt x="7269" y="209"/>
                  </a:lnTo>
                  <a:lnTo>
                    <a:pt x="6481" y="209"/>
                  </a:lnTo>
                  <a:lnTo>
                    <a:pt x="6298" y="0"/>
                  </a:lnTo>
                  <a:lnTo>
                    <a:pt x="4723" y="0"/>
                  </a:lnTo>
                  <a:lnTo>
                    <a:pt x="4330" y="209"/>
                  </a:lnTo>
                  <a:lnTo>
                    <a:pt x="3726" y="209"/>
                  </a:lnTo>
                  <a:lnTo>
                    <a:pt x="3149" y="601"/>
                  </a:lnTo>
                  <a:lnTo>
                    <a:pt x="2755" y="784"/>
                  </a:lnTo>
                  <a:lnTo>
                    <a:pt x="2545" y="784"/>
                  </a:lnTo>
                  <a:lnTo>
                    <a:pt x="1574" y="1777"/>
                  </a:lnTo>
                  <a:lnTo>
                    <a:pt x="1574" y="2169"/>
                  </a:lnTo>
                  <a:lnTo>
                    <a:pt x="1180" y="2169"/>
                  </a:lnTo>
                  <a:lnTo>
                    <a:pt x="1180" y="2352"/>
                  </a:lnTo>
                  <a:lnTo>
                    <a:pt x="970" y="2352"/>
                  </a:lnTo>
                  <a:lnTo>
                    <a:pt x="970" y="2744"/>
                  </a:lnTo>
                  <a:lnTo>
                    <a:pt x="577" y="2744"/>
                  </a:lnTo>
                  <a:lnTo>
                    <a:pt x="577" y="4913"/>
                  </a:lnTo>
                  <a:lnTo>
                    <a:pt x="0" y="4913"/>
                  </a:lnTo>
                  <a:lnTo>
                    <a:pt x="0" y="6482"/>
                  </a:lnTo>
                  <a:lnTo>
                    <a:pt x="183" y="6482"/>
                  </a:lnTo>
                </a:path>
              </a:pathLst>
            </a:custGeom>
            <a:ln w="3175">
              <a:solidFill>
                <a:srgbClr val="000000"/>
              </a:solidFill>
            </a:ln>
          </p:spPr>
          <p:txBody>
            <a:bodyPr wrap="square" lIns="0" tIns="0" rIns="0" bIns="0" rtlCol="0"/>
            <a:lstStyle/>
            <a:p>
              <a:endParaRPr/>
            </a:p>
          </p:txBody>
        </p:sp>
        <p:sp>
          <p:nvSpPr>
            <p:cNvPr id="202" name="object 199">
              <a:extLst>
                <a:ext uri="{FF2B5EF4-FFF2-40B4-BE49-F238E27FC236}">
                  <a16:creationId xmlns:a16="http://schemas.microsoft.com/office/drawing/2014/main" id="{07EBF2DB-CE71-066B-2EDD-F036C8E5104F}"/>
                </a:ext>
              </a:extLst>
            </p:cNvPr>
            <p:cNvSpPr/>
            <p:nvPr/>
          </p:nvSpPr>
          <p:spPr>
            <a:xfrm>
              <a:off x="2414662" y="4071396"/>
              <a:ext cx="3810" cy="3175"/>
            </a:xfrm>
            <a:custGeom>
              <a:avLst/>
              <a:gdLst/>
              <a:ahLst/>
              <a:cxnLst/>
              <a:rect l="l" t="t" r="r" b="b"/>
              <a:pathLst>
                <a:path w="3810" h="3175">
                  <a:moveTo>
                    <a:pt x="3149" y="0"/>
                  </a:moveTo>
                  <a:lnTo>
                    <a:pt x="0" y="209"/>
                  </a:lnTo>
                  <a:lnTo>
                    <a:pt x="183" y="3136"/>
                  </a:lnTo>
                  <a:lnTo>
                    <a:pt x="3332" y="2927"/>
                  </a:lnTo>
                  <a:lnTo>
                    <a:pt x="3149" y="0"/>
                  </a:lnTo>
                  <a:close/>
                </a:path>
              </a:pathLst>
            </a:custGeom>
            <a:solidFill>
              <a:srgbClr val="000000"/>
            </a:solidFill>
          </p:spPr>
          <p:txBody>
            <a:bodyPr wrap="square" lIns="0" tIns="0" rIns="0" bIns="0" rtlCol="0"/>
            <a:lstStyle/>
            <a:p>
              <a:endParaRPr/>
            </a:p>
          </p:txBody>
        </p:sp>
        <p:sp>
          <p:nvSpPr>
            <p:cNvPr id="203" name="object 200">
              <a:extLst>
                <a:ext uri="{FF2B5EF4-FFF2-40B4-BE49-F238E27FC236}">
                  <a16:creationId xmlns:a16="http://schemas.microsoft.com/office/drawing/2014/main" id="{A3B95E29-4FBF-792B-45DC-C9D5CE0910FB}"/>
                </a:ext>
              </a:extLst>
            </p:cNvPr>
            <p:cNvSpPr/>
            <p:nvPr/>
          </p:nvSpPr>
          <p:spPr>
            <a:xfrm>
              <a:off x="2414767" y="4068756"/>
              <a:ext cx="17145" cy="14604"/>
            </a:xfrm>
            <a:custGeom>
              <a:avLst/>
              <a:gdLst/>
              <a:ahLst/>
              <a:cxnLst/>
              <a:rect l="l" t="t" r="r" b="b"/>
              <a:pathLst>
                <a:path w="17144" h="14604">
                  <a:moveTo>
                    <a:pt x="16716" y="7240"/>
                  </a:moveTo>
                  <a:lnTo>
                    <a:pt x="16716" y="5671"/>
                  </a:lnTo>
                  <a:lnTo>
                    <a:pt x="16322" y="5279"/>
                  </a:lnTo>
                  <a:lnTo>
                    <a:pt x="16322" y="5096"/>
                  </a:lnTo>
                  <a:lnTo>
                    <a:pt x="16139" y="4704"/>
                  </a:lnTo>
                  <a:lnTo>
                    <a:pt x="16139" y="4312"/>
                  </a:lnTo>
                  <a:lnTo>
                    <a:pt x="15351" y="3711"/>
                  </a:lnTo>
                  <a:lnTo>
                    <a:pt x="15351" y="2927"/>
                  </a:lnTo>
                  <a:lnTo>
                    <a:pt x="14170" y="2352"/>
                  </a:lnTo>
                  <a:lnTo>
                    <a:pt x="13567" y="1960"/>
                  </a:lnTo>
                  <a:lnTo>
                    <a:pt x="12990" y="1568"/>
                  </a:lnTo>
                  <a:lnTo>
                    <a:pt x="12596" y="1568"/>
                  </a:lnTo>
                  <a:lnTo>
                    <a:pt x="12596" y="1176"/>
                  </a:lnTo>
                  <a:lnTo>
                    <a:pt x="11415" y="967"/>
                  </a:lnTo>
                  <a:lnTo>
                    <a:pt x="10024" y="392"/>
                  </a:lnTo>
                  <a:lnTo>
                    <a:pt x="9840" y="392"/>
                  </a:lnTo>
                  <a:lnTo>
                    <a:pt x="9447" y="0"/>
                  </a:lnTo>
                  <a:lnTo>
                    <a:pt x="7269" y="0"/>
                  </a:lnTo>
                  <a:lnTo>
                    <a:pt x="6875" y="392"/>
                  </a:lnTo>
                  <a:lnTo>
                    <a:pt x="6691" y="392"/>
                  </a:lnTo>
                  <a:lnTo>
                    <a:pt x="5301" y="967"/>
                  </a:lnTo>
                  <a:lnTo>
                    <a:pt x="5117" y="967"/>
                  </a:lnTo>
                  <a:lnTo>
                    <a:pt x="4723" y="1176"/>
                  </a:lnTo>
                  <a:lnTo>
                    <a:pt x="4723" y="1568"/>
                  </a:lnTo>
                  <a:lnTo>
                    <a:pt x="3726" y="2535"/>
                  </a:lnTo>
                  <a:lnTo>
                    <a:pt x="3726" y="2744"/>
                  </a:lnTo>
                  <a:lnTo>
                    <a:pt x="3542" y="3528"/>
                  </a:lnTo>
                  <a:lnTo>
                    <a:pt x="3542" y="3711"/>
                  </a:lnTo>
                  <a:lnTo>
                    <a:pt x="3149" y="4103"/>
                  </a:lnTo>
                </a:path>
                <a:path w="17144" h="14604">
                  <a:moveTo>
                    <a:pt x="13567" y="8808"/>
                  </a:moveTo>
                  <a:lnTo>
                    <a:pt x="13567" y="7449"/>
                  </a:lnTo>
                  <a:lnTo>
                    <a:pt x="13173" y="7240"/>
                  </a:lnTo>
                  <a:lnTo>
                    <a:pt x="13173" y="6848"/>
                  </a:lnTo>
                  <a:lnTo>
                    <a:pt x="12990" y="6848"/>
                  </a:lnTo>
                  <a:lnTo>
                    <a:pt x="12990" y="6665"/>
                  </a:lnTo>
                  <a:lnTo>
                    <a:pt x="12202" y="5880"/>
                  </a:lnTo>
                  <a:lnTo>
                    <a:pt x="11992" y="5880"/>
                  </a:lnTo>
                  <a:lnTo>
                    <a:pt x="11992" y="5671"/>
                  </a:lnTo>
                  <a:lnTo>
                    <a:pt x="11599" y="5279"/>
                  </a:lnTo>
                  <a:lnTo>
                    <a:pt x="11415" y="5279"/>
                  </a:lnTo>
                  <a:lnTo>
                    <a:pt x="11021" y="5096"/>
                  </a:lnTo>
                  <a:lnTo>
                    <a:pt x="10418" y="5096"/>
                  </a:lnTo>
                  <a:lnTo>
                    <a:pt x="10024" y="4704"/>
                  </a:lnTo>
                  <a:lnTo>
                    <a:pt x="9447" y="4704"/>
                  </a:lnTo>
                  <a:lnTo>
                    <a:pt x="9053" y="4312"/>
                  </a:lnTo>
                  <a:lnTo>
                    <a:pt x="8450" y="4312"/>
                  </a:lnTo>
                  <a:lnTo>
                    <a:pt x="6875" y="4103"/>
                  </a:lnTo>
                  <a:lnTo>
                    <a:pt x="5301" y="3920"/>
                  </a:lnTo>
                  <a:lnTo>
                    <a:pt x="3542" y="4103"/>
                  </a:lnTo>
                  <a:lnTo>
                    <a:pt x="1968" y="4312"/>
                  </a:lnTo>
                  <a:lnTo>
                    <a:pt x="0" y="4312"/>
                  </a:lnTo>
                </a:path>
                <a:path w="17144" h="14604">
                  <a:moveTo>
                    <a:pt x="13567" y="8808"/>
                  </a:moveTo>
                  <a:lnTo>
                    <a:pt x="13567" y="9984"/>
                  </a:lnTo>
                  <a:lnTo>
                    <a:pt x="13173" y="10376"/>
                  </a:lnTo>
                  <a:lnTo>
                    <a:pt x="13173" y="10585"/>
                  </a:lnTo>
                  <a:lnTo>
                    <a:pt x="12990" y="10977"/>
                  </a:lnTo>
                  <a:lnTo>
                    <a:pt x="12990" y="11369"/>
                  </a:lnTo>
                  <a:lnTo>
                    <a:pt x="12596" y="11552"/>
                  </a:lnTo>
                  <a:lnTo>
                    <a:pt x="12202" y="11552"/>
                  </a:lnTo>
                  <a:lnTo>
                    <a:pt x="12202" y="11944"/>
                  </a:lnTo>
                  <a:lnTo>
                    <a:pt x="11992" y="12154"/>
                  </a:lnTo>
                  <a:lnTo>
                    <a:pt x="11599" y="12154"/>
                  </a:lnTo>
                  <a:lnTo>
                    <a:pt x="10628" y="13121"/>
                  </a:lnTo>
                  <a:lnTo>
                    <a:pt x="10024" y="13121"/>
                  </a:lnTo>
                  <a:lnTo>
                    <a:pt x="9840" y="13513"/>
                  </a:lnTo>
                  <a:lnTo>
                    <a:pt x="8843" y="13513"/>
                  </a:lnTo>
                  <a:lnTo>
                    <a:pt x="8843" y="13722"/>
                  </a:lnTo>
                  <a:lnTo>
                    <a:pt x="8266" y="13722"/>
                  </a:lnTo>
                  <a:lnTo>
                    <a:pt x="7479" y="14114"/>
                  </a:lnTo>
                  <a:lnTo>
                    <a:pt x="6298" y="14114"/>
                  </a:lnTo>
                  <a:lnTo>
                    <a:pt x="5694" y="14506"/>
                  </a:lnTo>
                  <a:lnTo>
                    <a:pt x="6691" y="14114"/>
                  </a:lnTo>
                  <a:lnTo>
                    <a:pt x="8843" y="13905"/>
                  </a:lnTo>
                  <a:lnTo>
                    <a:pt x="12990" y="13121"/>
                  </a:lnTo>
                  <a:lnTo>
                    <a:pt x="14564" y="11552"/>
                  </a:lnTo>
                  <a:lnTo>
                    <a:pt x="14748" y="11552"/>
                  </a:lnTo>
                  <a:lnTo>
                    <a:pt x="14748" y="11369"/>
                  </a:lnTo>
                  <a:lnTo>
                    <a:pt x="15141" y="11369"/>
                  </a:lnTo>
                  <a:lnTo>
                    <a:pt x="15141" y="10977"/>
                  </a:lnTo>
                  <a:lnTo>
                    <a:pt x="15351" y="10585"/>
                  </a:lnTo>
                  <a:lnTo>
                    <a:pt x="15351" y="10376"/>
                  </a:lnTo>
                  <a:lnTo>
                    <a:pt x="15745" y="10376"/>
                  </a:lnTo>
                  <a:lnTo>
                    <a:pt x="15745" y="9984"/>
                  </a:lnTo>
                  <a:lnTo>
                    <a:pt x="16139" y="9984"/>
                  </a:lnTo>
                  <a:lnTo>
                    <a:pt x="16139" y="9801"/>
                  </a:lnTo>
                  <a:lnTo>
                    <a:pt x="16322" y="9409"/>
                  </a:lnTo>
                  <a:lnTo>
                    <a:pt x="16322" y="8808"/>
                  </a:lnTo>
                  <a:lnTo>
                    <a:pt x="16716" y="8233"/>
                  </a:lnTo>
                  <a:lnTo>
                    <a:pt x="16716" y="7240"/>
                  </a:lnTo>
                </a:path>
              </a:pathLst>
            </a:custGeom>
            <a:ln w="3175">
              <a:solidFill>
                <a:srgbClr val="000000"/>
              </a:solidFill>
            </a:ln>
          </p:spPr>
          <p:txBody>
            <a:bodyPr wrap="square" lIns="0" tIns="0" rIns="0" bIns="0" rtlCol="0"/>
            <a:lstStyle/>
            <a:p>
              <a:endParaRPr/>
            </a:p>
          </p:txBody>
        </p:sp>
        <p:sp>
          <p:nvSpPr>
            <p:cNvPr id="204" name="object 201">
              <a:extLst>
                <a:ext uri="{FF2B5EF4-FFF2-40B4-BE49-F238E27FC236}">
                  <a16:creationId xmlns:a16="http://schemas.microsoft.com/office/drawing/2014/main" id="{B78236B2-EDE1-BED4-045A-1AC4A2B7F8E7}"/>
                </a:ext>
              </a:extLst>
            </p:cNvPr>
            <p:cNvSpPr/>
            <p:nvPr/>
          </p:nvSpPr>
          <p:spPr>
            <a:xfrm>
              <a:off x="2412012" y="4071591"/>
              <a:ext cx="3175" cy="3175"/>
            </a:xfrm>
            <a:custGeom>
              <a:avLst/>
              <a:gdLst/>
              <a:ahLst/>
              <a:cxnLst/>
              <a:rect l="l" t="t" r="r" b="b"/>
              <a:pathLst>
                <a:path w="3175" h="3175">
                  <a:moveTo>
                    <a:pt x="2755" y="0"/>
                  </a:moveTo>
                  <a:lnTo>
                    <a:pt x="0" y="0"/>
                  </a:lnTo>
                  <a:lnTo>
                    <a:pt x="0" y="2941"/>
                  </a:lnTo>
                  <a:lnTo>
                    <a:pt x="2755" y="2941"/>
                  </a:lnTo>
                  <a:lnTo>
                    <a:pt x="2755" y="0"/>
                  </a:lnTo>
                  <a:close/>
                </a:path>
              </a:pathLst>
            </a:custGeom>
            <a:solidFill>
              <a:srgbClr val="000000"/>
            </a:solidFill>
          </p:spPr>
          <p:txBody>
            <a:bodyPr wrap="square" lIns="0" tIns="0" rIns="0" bIns="0" rtlCol="0"/>
            <a:lstStyle/>
            <a:p>
              <a:endParaRPr/>
            </a:p>
          </p:txBody>
        </p:sp>
        <p:sp>
          <p:nvSpPr>
            <p:cNvPr id="205" name="object 202">
              <a:extLst>
                <a:ext uri="{FF2B5EF4-FFF2-40B4-BE49-F238E27FC236}">
                  <a16:creationId xmlns:a16="http://schemas.microsoft.com/office/drawing/2014/main" id="{DDF9F4DA-AEC1-152C-A71B-7CF7D830855F}"/>
                </a:ext>
              </a:extLst>
            </p:cNvPr>
            <p:cNvSpPr/>
            <p:nvPr/>
          </p:nvSpPr>
          <p:spPr>
            <a:xfrm>
              <a:off x="2410043" y="4062091"/>
              <a:ext cx="15240" cy="11430"/>
            </a:xfrm>
            <a:custGeom>
              <a:avLst/>
              <a:gdLst/>
              <a:ahLst/>
              <a:cxnLst/>
              <a:rect l="l" t="t" r="r" b="b"/>
              <a:pathLst>
                <a:path w="15239" h="11429">
                  <a:moveTo>
                    <a:pt x="14748" y="7057"/>
                  </a:moveTo>
                  <a:lnTo>
                    <a:pt x="14564" y="7057"/>
                  </a:lnTo>
                  <a:lnTo>
                    <a:pt x="14170" y="6665"/>
                  </a:lnTo>
                  <a:lnTo>
                    <a:pt x="11992" y="6665"/>
                  </a:lnTo>
                  <a:lnTo>
                    <a:pt x="11599" y="7057"/>
                  </a:lnTo>
                  <a:lnTo>
                    <a:pt x="11415" y="7057"/>
                  </a:lnTo>
                  <a:lnTo>
                    <a:pt x="10024" y="7632"/>
                  </a:lnTo>
                  <a:lnTo>
                    <a:pt x="9840" y="7632"/>
                  </a:lnTo>
                  <a:lnTo>
                    <a:pt x="9447" y="7841"/>
                  </a:lnTo>
                  <a:lnTo>
                    <a:pt x="9447" y="8233"/>
                  </a:lnTo>
                  <a:lnTo>
                    <a:pt x="8450" y="9200"/>
                  </a:lnTo>
                  <a:lnTo>
                    <a:pt x="8450" y="9409"/>
                  </a:lnTo>
                  <a:lnTo>
                    <a:pt x="8266" y="10193"/>
                  </a:lnTo>
                  <a:lnTo>
                    <a:pt x="8266" y="10376"/>
                  </a:lnTo>
                  <a:lnTo>
                    <a:pt x="7872" y="10768"/>
                  </a:lnTo>
                </a:path>
                <a:path w="15239" h="11429">
                  <a:moveTo>
                    <a:pt x="13173" y="6063"/>
                  </a:moveTo>
                  <a:lnTo>
                    <a:pt x="13777" y="6665"/>
                  </a:lnTo>
                  <a:lnTo>
                    <a:pt x="14170" y="6665"/>
                  </a:lnTo>
                  <a:lnTo>
                    <a:pt x="14564" y="7057"/>
                  </a:lnTo>
                  <a:lnTo>
                    <a:pt x="14748" y="7057"/>
                  </a:lnTo>
                </a:path>
                <a:path w="15239" h="11429">
                  <a:moveTo>
                    <a:pt x="13173" y="6063"/>
                  </a:moveTo>
                  <a:lnTo>
                    <a:pt x="12990" y="6063"/>
                  </a:lnTo>
                  <a:lnTo>
                    <a:pt x="12596" y="5671"/>
                  </a:lnTo>
                  <a:lnTo>
                    <a:pt x="12202" y="5671"/>
                  </a:lnTo>
                  <a:lnTo>
                    <a:pt x="11992" y="5488"/>
                  </a:lnTo>
                  <a:lnTo>
                    <a:pt x="10628" y="5488"/>
                  </a:lnTo>
                  <a:lnTo>
                    <a:pt x="10628" y="5096"/>
                  </a:lnTo>
                  <a:lnTo>
                    <a:pt x="10024" y="5488"/>
                  </a:lnTo>
                  <a:lnTo>
                    <a:pt x="9053" y="5488"/>
                  </a:lnTo>
                  <a:lnTo>
                    <a:pt x="8843" y="5671"/>
                  </a:lnTo>
                  <a:lnTo>
                    <a:pt x="8266" y="5671"/>
                  </a:lnTo>
                  <a:lnTo>
                    <a:pt x="8266" y="6063"/>
                  </a:lnTo>
                  <a:lnTo>
                    <a:pt x="7479" y="6063"/>
                  </a:lnTo>
                  <a:lnTo>
                    <a:pt x="5904" y="7449"/>
                  </a:lnTo>
                  <a:lnTo>
                    <a:pt x="7085" y="6848"/>
                  </a:lnTo>
                  <a:lnTo>
                    <a:pt x="6298" y="7632"/>
                  </a:lnTo>
                  <a:lnTo>
                    <a:pt x="5904" y="7632"/>
                  </a:lnTo>
                  <a:lnTo>
                    <a:pt x="5904" y="7841"/>
                  </a:lnTo>
                  <a:lnTo>
                    <a:pt x="5694" y="8233"/>
                  </a:lnTo>
                  <a:lnTo>
                    <a:pt x="5694" y="8808"/>
                  </a:lnTo>
                  <a:lnTo>
                    <a:pt x="5301" y="8808"/>
                  </a:lnTo>
                  <a:lnTo>
                    <a:pt x="5301" y="10193"/>
                  </a:lnTo>
                  <a:lnTo>
                    <a:pt x="5117" y="10376"/>
                  </a:lnTo>
                  <a:lnTo>
                    <a:pt x="5117" y="10977"/>
                  </a:lnTo>
                </a:path>
                <a:path w="15239" h="11429">
                  <a:moveTo>
                    <a:pt x="4723" y="9200"/>
                  </a:moveTo>
                  <a:lnTo>
                    <a:pt x="4723" y="9200"/>
                  </a:lnTo>
                  <a:lnTo>
                    <a:pt x="3149" y="9409"/>
                  </a:lnTo>
                </a:path>
                <a:path w="15239" h="11429">
                  <a:moveTo>
                    <a:pt x="4723" y="0"/>
                  </a:moveTo>
                  <a:lnTo>
                    <a:pt x="4723" y="0"/>
                  </a:lnTo>
                  <a:lnTo>
                    <a:pt x="4723" y="9200"/>
                  </a:lnTo>
                </a:path>
                <a:path w="15239" h="11429">
                  <a:moveTo>
                    <a:pt x="10628" y="4495"/>
                  </a:moveTo>
                  <a:lnTo>
                    <a:pt x="8843" y="3136"/>
                  </a:lnTo>
                  <a:lnTo>
                    <a:pt x="7872" y="2352"/>
                  </a:lnTo>
                  <a:lnTo>
                    <a:pt x="6875" y="1568"/>
                  </a:lnTo>
                  <a:lnTo>
                    <a:pt x="5904" y="784"/>
                  </a:lnTo>
                  <a:lnTo>
                    <a:pt x="4723" y="0"/>
                  </a:lnTo>
                </a:path>
                <a:path w="15239" h="11429">
                  <a:moveTo>
                    <a:pt x="13173" y="6063"/>
                  </a:moveTo>
                  <a:lnTo>
                    <a:pt x="11599" y="5096"/>
                  </a:lnTo>
                  <a:lnTo>
                    <a:pt x="10628" y="4495"/>
                  </a:lnTo>
                </a:path>
                <a:path w="15239" h="11429">
                  <a:moveTo>
                    <a:pt x="13173" y="6063"/>
                  </a:moveTo>
                  <a:lnTo>
                    <a:pt x="12990" y="6063"/>
                  </a:lnTo>
                  <a:lnTo>
                    <a:pt x="12596" y="5671"/>
                  </a:lnTo>
                  <a:lnTo>
                    <a:pt x="12202" y="5671"/>
                  </a:lnTo>
                  <a:lnTo>
                    <a:pt x="11992" y="5488"/>
                  </a:lnTo>
                  <a:lnTo>
                    <a:pt x="10628" y="5488"/>
                  </a:lnTo>
                  <a:lnTo>
                    <a:pt x="10628" y="5096"/>
                  </a:lnTo>
                  <a:lnTo>
                    <a:pt x="10024" y="5488"/>
                  </a:lnTo>
                  <a:lnTo>
                    <a:pt x="9053" y="5488"/>
                  </a:lnTo>
                  <a:lnTo>
                    <a:pt x="8843" y="5671"/>
                  </a:lnTo>
                  <a:lnTo>
                    <a:pt x="8266" y="5671"/>
                  </a:lnTo>
                  <a:lnTo>
                    <a:pt x="8266" y="6063"/>
                  </a:lnTo>
                  <a:lnTo>
                    <a:pt x="7479" y="6063"/>
                  </a:lnTo>
                  <a:lnTo>
                    <a:pt x="5904" y="7449"/>
                  </a:lnTo>
                  <a:lnTo>
                    <a:pt x="7085" y="6848"/>
                  </a:lnTo>
                  <a:lnTo>
                    <a:pt x="6298" y="7632"/>
                  </a:lnTo>
                  <a:lnTo>
                    <a:pt x="5904" y="7632"/>
                  </a:lnTo>
                  <a:lnTo>
                    <a:pt x="5904" y="7841"/>
                  </a:lnTo>
                  <a:lnTo>
                    <a:pt x="5694" y="8233"/>
                  </a:lnTo>
                  <a:lnTo>
                    <a:pt x="5694" y="8808"/>
                  </a:lnTo>
                  <a:lnTo>
                    <a:pt x="5301" y="8808"/>
                  </a:lnTo>
                  <a:lnTo>
                    <a:pt x="5301" y="10193"/>
                  </a:lnTo>
                  <a:lnTo>
                    <a:pt x="5117" y="10376"/>
                  </a:lnTo>
                  <a:lnTo>
                    <a:pt x="5117" y="10977"/>
                  </a:lnTo>
                </a:path>
                <a:path w="15239" h="11429">
                  <a:moveTo>
                    <a:pt x="0" y="9409"/>
                  </a:moveTo>
                  <a:lnTo>
                    <a:pt x="1574" y="10768"/>
                  </a:lnTo>
                  <a:lnTo>
                    <a:pt x="1968" y="10977"/>
                  </a:lnTo>
                </a:path>
                <a:path w="15239" h="11429">
                  <a:moveTo>
                    <a:pt x="0" y="9409"/>
                  </a:moveTo>
                  <a:lnTo>
                    <a:pt x="0" y="9409"/>
                  </a:lnTo>
                  <a:lnTo>
                    <a:pt x="3149" y="9409"/>
                  </a:lnTo>
                </a:path>
              </a:pathLst>
            </a:custGeom>
            <a:ln w="3175">
              <a:solidFill>
                <a:srgbClr val="000000"/>
              </a:solidFill>
            </a:ln>
          </p:spPr>
          <p:txBody>
            <a:bodyPr wrap="square" lIns="0" tIns="0" rIns="0" bIns="0" rtlCol="0"/>
            <a:lstStyle/>
            <a:p>
              <a:endParaRPr/>
            </a:p>
          </p:txBody>
        </p:sp>
        <p:pic>
          <p:nvPicPr>
            <p:cNvPr id="206" name="object 203">
              <a:extLst>
                <a:ext uri="{FF2B5EF4-FFF2-40B4-BE49-F238E27FC236}">
                  <a16:creationId xmlns:a16="http://schemas.microsoft.com/office/drawing/2014/main" id="{DD63BA8D-678D-CEF6-6120-4986F0744CCD}"/>
                </a:ext>
              </a:extLst>
            </p:cNvPr>
            <p:cNvPicPr/>
            <p:nvPr/>
          </p:nvPicPr>
          <p:blipFill>
            <a:blip r:embed="rId30" cstate="print"/>
            <a:stretch>
              <a:fillRect/>
            </a:stretch>
          </p:blipFill>
          <p:spPr>
            <a:xfrm>
              <a:off x="2380791" y="3088284"/>
              <a:ext cx="134662" cy="88805"/>
            </a:xfrm>
            <a:prstGeom prst="rect">
              <a:avLst/>
            </a:prstGeom>
          </p:spPr>
        </p:pic>
        <p:pic>
          <p:nvPicPr>
            <p:cNvPr id="207" name="object 204">
              <a:extLst>
                <a:ext uri="{FF2B5EF4-FFF2-40B4-BE49-F238E27FC236}">
                  <a16:creationId xmlns:a16="http://schemas.microsoft.com/office/drawing/2014/main" id="{09CDC44D-5F6F-F3FF-BE5D-560620A02231}"/>
                </a:ext>
              </a:extLst>
            </p:cNvPr>
            <p:cNvPicPr/>
            <p:nvPr/>
          </p:nvPicPr>
          <p:blipFill>
            <a:blip r:embed="rId31" cstate="print"/>
            <a:stretch>
              <a:fillRect/>
            </a:stretch>
          </p:blipFill>
          <p:spPr>
            <a:xfrm>
              <a:off x="2425298" y="4143932"/>
              <a:ext cx="83253" cy="88835"/>
            </a:xfrm>
            <a:prstGeom prst="rect">
              <a:avLst/>
            </a:prstGeom>
          </p:spPr>
        </p:pic>
        <p:pic>
          <p:nvPicPr>
            <p:cNvPr id="208" name="object 205">
              <a:extLst>
                <a:ext uri="{FF2B5EF4-FFF2-40B4-BE49-F238E27FC236}">
                  <a16:creationId xmlns:a16="http://schemas.microsoft.com/office/drawing/2014/main" id="{4AC4F10F-AC5D-E4C9-34E5-997296A6775F}"/>
                </a:ext>
              </a:extLst>
            </p:cNvPr>
            <p:cNvPicPr/>
            <p:nvPr/>
          </p:nvPicPr>
          <p:blipFill>
            <a:blip r:embed="rId32" cstate="print"/>
            <a:stretch>
              <a:fillRect/>
            </a:stretch>
          </p:blipFill>
          <p:spPr>
            <a:xfrm>
              <a:off x="1552810" y="4077289"/>
              <a:ext cx="134847" cy="202536"/>
            </a:xfrm>
            <a:prstGeom prst="rect">
              <a:avLst/>
            </a:prstGeom>
          </p:spPr>
        </p:pic>
      </p:grpSp>
      <p:pic>
        <p:nvPicPr>
          <p:cNvPr id="209" name="object 206">
            <a:extLst>
              <a:ext uri="{FF2B5EF4-FFF2-40B4-BE49-F238E27FC236}">
                <a16:creationId xmlns:a16="http://schemas.microsoft.com/office/drawing/2014/main" id="{2014CAAD-7EF9-8AA2-57BA-3AB401347BF3}"/>
              </a:ext>
            </a:extLst>
          </p:cNvPr>
          <p:cNvPicPr/>
          <p:nvPr/>
        </p:nvPicPr>
        <p:blipFill>
          <a:blip r:embed="rId33" cstate="print"/>
          <a:stretch>
            <a:fillRect/>
          </a:stretch>
        </p:blipFill>
        <p:spPr>
          <a:xfrm>
            <a:off x="6191250" y="2019300"/>
            <a:ext cx="3952875" cy="685800"/>
          </a:xfrm>
          <a:prstGeom prst="rect">
            <a:avLst/>
          </a:prstGeom>
        </p:spPr>
      </p:pic>
      <p:pic>
        <p:nvPicPr>
          <p:cNvPr id="210" name="object 208">
            <a:extLst>
              <a:ext uri="{FF2B5EF4-FFF2-40B4-BE49-F238E27FC236}">
                <a16:creationId xmlns:a16="http://schemas.microsoft.com/office/drawing/2014/main" id="{88688ABF-97C4-57B4-F9CB-6CF9CEB63AB6}"/>
              </a:ext>
            </a:extLst>
          </p:cNvPr>
          <p:cNvPicPr/>
          <p:nvPr/>
        </p:nvPicPr>
        <p:blipFill>
          <a:blip r:embed="rId34" cstate="print"/>
          <a:stretch>
            <a:fillRect/>
          </a:stretch>
        </p:blipFill>
        <p:spPr>
          <a:xfrm>
            <a:off x="6191250" y="2809875"/>
            <a:ext cx="4610100" cy="3457575"/>
          </a:xfrm>
          <a:prstGeom prst="rect">
            <a:avLst/>
          </a:prstGeom>
        </p:spPr>
      </p:pic>
    </p:spTree>
    <p:extLst>
      <p:ext uri="{BB962C8B-B14F-4D97-AF65-F5344CB8AC3E}">
        <p14:creationId xmlns:p14="http://schemas.microsoft.com/office/powerpoint/2010/main" val="3960265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FF54FB9C-7462-1337-D070-290D614B13B1}"/>
              </a:ext>
            </a:extLst>
          </p:cNvPr>
          <p:cNvPicPr/>
          <p:nvPr/>
        </p:nvPicPr>
        <p:blipFill>
          <a:blip r:embed="rId3" cstate="print"/>
          <a:stretch>
            <a:fillRect/>
          </a:stretch>
        </p:blipFill>
        <p:spPr>
          <a:xfrm>
            <a:off x="0" y="0"/>
            <a:ext cx="4038601" cy="6858000"/>
          </a:xfrm>
          <a:prstGeom prst="rect">
            <a:avLst/>
          </a:prstGeom>
        </p:spPr>
      </p:pic>
      <p:sp>
        <p:nvSpPr>
          <p:cNvPr id="7" name="object 3">
            <a:extLst>
              <a:ext uri="{FF2B5EF4-FFF2-40B4-BE49-F238E27FC236}">
                <a16:creationId xmlns:a16="http://schemas.microsoft.com/office/drawing/2014/main" id="{D40E3901-2A26-9DE2-E7D3-4A036B3EDDDE}"/>
              </a:ext>
            </a:extLst>
          </p:cNvPr>
          <p:cNvSpPr txBox="1">
            <a:spLocks noGrp="1"/>
          </p:cNvSpPr>
          <p:nvPr>
            <p:ph type="title"/>
          </p:nvPr>
        </p:nvSpPr>
        <p:spPr>
          <a:xfrm>
            <a:off x="741362" y="2804160"/>
            <a:ext cx="2117725" cy="632460"/>
          </a:xfrm>
          <a:prstGeom prst="rect">
            <a:avLst/>
          </a:prstGeom>
        </p:spPr>
        <p:txBody>
          <a:bodyPr vert="horz" wrap="square" lIns="0" tIns="16510" rIns="0" bIns="0" rtlCol="0">
            <a:spAutoFit/>
          </a:bodyPr>
          <a:lstStyle/>
          <a:p>
            <a:pPr marL="12700">
              <a:lnSpc>
                <a:spcPct val="100000"/>
              </a:lnSpc>
              <a:spcBef>
                <a:spcPts val="130"/>
              </a:spcBef>
            </a:pPr>
            <a:r>
              <a:rPr sz="3950" spc="-285">
                <a:solidFill>
                  <a:srgbClr val="FFFFFF"/>
                </a:solidFill>
              </a:rPr>
              <a:t>LNF</a:t>
            </a:r>
            <a:r>
              <a:rPr sz="3950" spc="-280">
                <a:solidFill>
                  <a:srgbClr val="FFFFFF"/>
                </a:solidFill>
              </a:rPr>
              <a:t> </a:t>
            </a:r>
            <a:r>
              <a:rPr sz="3950" spc="-345">
                <a:solidFill>
                  <a:srgbClr val="FFFFFF"/>
                </a:solidFill>
              </a:rPr>
              <a:t>Tasks</a:t>
            </a:r>
            <a:endParaRPr sz="3950"/>
          </a:p>
        </p:txBody>
      </p:sp>
      <p:pic>
        <p:nvPicPr>
          <p:cNvPr id="8" name="object 4">
            <a:extLst>
              <a:ext uri="{FF2B5EF4-FFF2-40B4-BE49-F238E27FC236}">
                <a16:creationId xmlns:a16="http://schemas.microsoft.com/office/drawing/2014/main" id="{64B522E2-F64B-1CBD-C311-EB374F1C8445}"/>
              </a:ext>
            </a:extLst>
          </p:cNvPr>
          <p:cNvPicPr/>
          <p:nvPr/>
        </p:nvPicPr>
        <p:blipFill>
          <a:blip r:embed="rId4" cstate="print"/>
          <a:stretch>
            <a:fillRect/>
          </a:stretch>
        </p:blipFill>
        <p:spPr>
          <a:xfrm>
            <a:off x="4838354" y="1245027"/>
            <a:ext cx="1790700" cy="2695575"/>
          </a:xfrm>
          <a:prstGeom prst="rect">
            <a:avLst/>
          </a:prstGeom>
        </p:spPr>
      </p:pic>
      <p:pic>
        <p:nvPicPr>
          <p:cNvPr id="9" name="object 5">
            <a:extLst>
              <a:ext uri="{FF2B5EF4-FFF2-40B4-BE49-F238E27FC236}">
                <a16:creationId xmlns:a16="http://schemas.microsoft.com/office/drawing/2014/main" id="{F4B453F6-EFCB-FD14-0020-06578684713E}"/>
              </a:ext>
            </a:extLst>
          </p:cNvPr>
          <p:cNvPicPr/>
          <p:nvPr/>
        </p:nvPicPr>
        <p:blipFill>
          <a:blip r:embed="rId5" cstate="print"/>
          <a:stretch>
            <a:fillRect/>
          </a:stretch>
        </p:blipFill>
        <p:spPr>
          <a:xfrm>
            <a:off x="7926331" y="418261"/>
            <a:ext cx="3352996" cy="2395602"/>
          </a:xfrm>
          <a:prstGeom prst="rect">
            <a:avLst/>
          </a:prstGeom>
        </p:spPr>
      </p:pic>
      <p:sp>
        <p:nvSpPr>
          <p:cNvPr id="10" name="object 6">
            <a:extLst>
              <a:ext uri="{FF2B5EF4-FFF2-40B4-BE49-F238E27FC236}">
                <a16:creationId xmlns:a16="http://schemas.microsoft.com/office/drawing/2014/main" id="{D45044E1-6DC2-8397-BDEA-DD64E7314FC5}"/>
              </a:ext>
            </a:extLst>
          </p:cNvPr>
          <p:cNvSpPr txBox="1"/>
          <p:nvPr/>
        </p:nvSpPr>
        <p:spPr>
          <a:xfrm>
            <a:off x="4742724" y="4226435"/>
            <a:ext cx="2047875" cy="300355"/>
          </a:xfrm>
          <a:prstGeom prst="rect">
            <a:avLst/>
          </a:prstGeom>
        </p:spPr>
        <p:txBody>
          <a:bodyPr vert="horz" wrap="square" lIns="0" tIns="12700" rIns="0" bIns="0" rtlCol="0">
            <a:spAutoFit/>
          </a:bodyPr>
          <a:lstStyle/>
          <a:p>
            <a:pPr marL="12700">
              <a:lnSpc>
                <a:spcPct val="100000"/>
              </a:lnSpc>
              <a:spcBef>
                <a:spcPts val="100"/>
              </a:spcBef>
            </a:pPr>
            <a:r>
              <a:rPr sz="1800" spc="-95">
                <a:latin typeface="Arial"/>
                <a:cs typeface="Arial"/>
              </a:rPr>
              <a:t>5-</a:t>
            </a:r>
            <a:r>
              <a:rPr sz="1800" spc="-40">
                <a:latin typeface="Arial"/>
                <a:cs typeface="Arial"/>
              </a:rPr>
              <a:t>10</a:t>
            </a:r>
            <a:r>
              <a:rPr sz="1800" spc="-95">
                <a:latin typeface="Arial"/>
                <a:cs typeface="Arial"/>
              </a:rPr>
              <a:t> </a:t>
            </a:r>
            <a:r>
              <a:rPr sz="1800" spc="-105">
                <a:latin typeface="Arial"/>
                <a:cs typeface="Arial"/>
              </a:rPr>
              <a:t>GHz</a:t>
            </a:r>
            <a:r>
              <a:rPr sz="1800" spc="-150">
                <a:latin typeface="Arial"/>
                <a:cs typeface="Arial"/>
              </a:rPr>
              <a:t> </a:t>
            </a:r>
            <a:r>
              <a:rPr sz="1800" spc="-120">
                <a:latin typeface="Arial"/>
                <a:cs typeface="Arial"/>
              </a:rPr>
              <a:t>GW</a:t>
            </a:r>
            <a:r>
              <a:rPr sz="1800" spc="-140">
                <a:latin typeface="Arial"/>
                <a:cs typeface="Arial"/>
              </a:rPr>
              <a:t> </a:t>
            </a:r>
            <a:r>
              <a:rPr sz="1800" spc="-10">
                <a:latin typeface="Arial"/>
                <a:cs typeface="Arial"/>
              </a:rPr>
              <a:t>search</a:t>
            </a:r>
            <a:endParaRPr sz="1800">
              <a:latin typeface="Arial"/>
              <a:cs typeface="Arial"/>
            </a:endParaRPr>
          </a:p>
        </p:txBody>
      </p:sp>
      <p:sp>
        <p:nvSpPr>
          <p:cNvPr id="11" name="object 7">
            <a:extLst>
              <a:ext uri="{FF2B5EF4-FFF2-40B4-BE49-F238E27FC236}">
                <a16:creationId xmlns:a16="http://schemas.microsoft.com/office/drawing/2014/main" id="{575312AC-FBAC-8431-98EF-BE30671C85EE}"/>
              </a:ext>
            </a:extLst>
          </p:cNvPr>
          <p:cNvSpPr txBox="1"/>
          <p:nvPr/>
        </p:nvSpPr>
        <p:spPr>
          <a:xfrm>
            <a:off x="8169899" y="2761597"/>
            <a:ext cx="2007870" cy="300355"/>
          </a:xfrm>
          <a:prstGeom prst="rect">
            <a:avLst/>
          </a:prstGeom>
        </p:spPr>
        <p:txBody>
          <a:bodyPr vert="horz" wrap="square" lIns="0" tIns="12700" rIns="0" bIns="0" rtlCol="0">
            <a:spAutoFit/>
          </a:bodyPr>
          <a:lstStyle/>
          <a:p>
            <a:pPr marL="12700">
              <a:lnSpc>
                <a:spcPct val="100000"/>
              </a:lnSpc>
              <a:spcBef>
                <a:spcPts val="100"/>
              </a:spcBef>
            </a:pPr>
            <a:r>
              <a:rPr sz="1800" spc="-40">
                <a:latin typeface="Arial"/>
                <a:cs typeface="Arial"/>
              </a:rPr>
              <a:t>100</a:t>
            </a:r>
            <a:r>
              <a:rPr sz="1800" spc="-180">
                <a:latin typeface="Arial"/>
                <a:cs typeface="Arial"/>
              </a:rPr>
              <a:t> </a:t>
            </a:r>
            <a:r>
              <a:rPr sz="1800" spc="-80">
                <a:latin typeface="Arial"/>
                <a:cs typeface="Arial"/>
              </a:rPr>
              <a:t>MHz</a:t>
            </a:r>
            <a:r>
              <a:rPr sz="1800" spc="-75">
                <a:latin typeface="Arial"/>
                <a:cs typeface="Arial"/>
              </a:rPr>
              <a:t> </a:t>
            </a:r>
            <a:r>
              <a:rPr sz="1800" spc="-120">
                <a:latin typeface="Arial"/>
                <a:cs typeface="Arial"/>
              </a:rPr>
              <a:t>GW</a:t>
            </a:r>
            <a:r>
              <a:rPr sz="1800" spc="-145">
                <a:latin typeface="Arial"/>
                <a:cs typeface="Arial"/>
              </a:rPr>
              <a:t> </a:t>
            </a:r>
            <a:r>
              <a:rPr sz="1800" spc="-10">
                <a:latin typeface="Arial"/>
                <a:cs typeface="Arial"/>
              </a:rPr>
              <a:t>search</a:t>
            </a:r>
            <a:endParaRPr sz="1800">
              <a:latin typeface="Arial"/>
              <a:cs typeface="Arial"/>
            </a:endParaRPr>
          </a:p>
        </p:txBody>
      </p:sp>
      <p:sp>
        <p:nvSpPr>
          <p:cNvPr id="15" name="object 11">
            <a:extLst>
              <a:ext uri="{FF2B5EF4-FFF2-40B4-BE49-F238E27FC236}">
                <a16:creationId xmlns:a16="http://schemas.microsoft.com/office/drawing/2014/main" id="{B00DC237-D185-8AB1-FB12-D2F16CE1E158}"/>
              </a:ext>
            </a:extLst>
          </p:cNvPr>
          <p:cNvSpPr txBox="1"/>
          <p:nvPr/>
        </p:nvSpPr>
        <p:spPr>
          <a:xfrm>
            <a:off x="9969488" y="4829588"/>
            <a:ext cx="1979295" cy="846770"/>
          </a:xfrm>
          <a:prstGeom prst="rect">
            <a:avLst/>
          </a:prstGeom>
        </p:spPr>
        <p:txBody>
          <a:bodyPr vert="horz" wrap="square" lIns="0" tIns="10160" rIns="0" bIns="0" rtlCol="0">
            <a:spAutoFit/>
          </a:bodyPr>
          <a:lstStyle/>
          <a:p>
            <a:pPr marL="12700" marR="5080" algn="ctr">
              <a:lnSpc>
                <a:spcPct val="100899"/>
              </a:lnSpc>
              <a:spcBef>
                <a:spcPts val="80"/>
              </a:spcBef>
            </a:pPr>
            <a:r>
              <a:rPr sz="1800" spc="-55">
                <a:latin typeface="Arial"/>
                <a:cs typeface="Arial"/>
              </a:rPr>
              <a:t>Signal</a:t>
            </a:r>
            <a:r>
              <a:rPr sz="1800" spc="-114">
                <a:latin typeface="Arial"/>
                <a:cs typeface="Arial"/>
              </a:rPr>
              <a:t> </a:t>
            </a:r>
            <a:r>
              <a:rPr sz="1800" spc="-10">
                <a:latin typeface="Arial"/>
                <a:cs typeface="Arial"/>
              </a:rPr>
              <a:t>Amplification </a:t>
            </a:r>
            <a:r>
              <a:rPr sz="1800" spc="-25">
                <a:latin typeface="Arial"/>
                <a:cs typeface="Arial"/>
              </a:rPr>
              <a:t>and</a:t>
            </a:r>
            <a:endParaRPr sz="1800">
              <a:latin typeface="Arial"/>
              <a:cs typeface="Arial"/>
            </a:endParaRPr>
          </a:p>
          <a:p>
            <a:pPr marL="3175" algn="ctr">
              <a:lnSpc>
                <a:spcPct val="100000"/>
              </a:lnSpc>
              <a:spcBef>
                <a:spcPts val="20"/>
              </a:spcBef>
            </a:pPr>
            <a:r>
              <a:rPr sz="1800" spc="-35">
                <a:latin typeface="Arial"/>
                <a:cs typeface="Arial"/>
              </a:rPr>
              <a:t>Photon</a:t>
            </a:r>
            <a:r>
              <a:rPr sz="1800" spc="-110">
                <a:latin typeface="Arial"/>
                <a:cs typeface="Arial"/>
              </a:rPr>
              <a:t> </a:t>
            </a:r>
            <a:r>
              <a:rPr sz="1800" spc="-10">
                <a:latin typeface="Arial"/>
                <a:cs typeface="Arial"/>
              </a:rPr>
              <a:t>Counting</a:t>
            </a:r>
            <a:endParaRPr sz="1800">
              <a:latin typeface="Arial"/>
              <a:cs typeface="Arial"/>
            </a:endParaRPr>
          </a:p>
        </p:txBody>
      </p:sp>
      <p:grpSp>
        <p:nvGrpSpPr>
          <p:cNvPr id="16" name="object 8">
            <a:extLst>
              <a:ext uri="{FF2B5EF4-FFF2-40B4-BE49-F238E27FC236}">
                <a16:creationId xmlns:a16="http://schemas.microsoft.com/office/drawing/2014/main" id="{515EB06A-9953-DE6B-64F3-3176FAC6A70A}"/>
              </a:ext>
            </a:extLst>
          </p:cNvPr>
          <p:cNvGrpSpPr/>
          <p:nvPr/>
        </p:nvGrpSpPr>
        <p:grpSpPr>
          <a:xfrm>
            <a:off x="7245338" y="3809937"/>
            <a:ext cx="2724150" cy="2886075"/>
            <a:chOff x="5857875" y="3886198"/>
            <a:chExt cx="2724150" cy="2886075"/>
          </a:xfrm>
        </p:grpSpPr>
        <p:pic>
          <p:nvPicPr>
            <p:cNvPr id="17" name="object 9">
              <a:extLst>
                <a:ext uri="{FF2B5EF4-FFF2-40B4-BE49-F238E27FC236}">
                  <a16:creationId xmlns:a16="http://schemas.microsoft.com/office/drawing/2014/main" id="{9738D939-6DFA-A737-FDA4-3CE5DE10756A}"/>
                </a:ext>
              </a:extLst>
            </p:cNvPr>
            <p:cNvPicPr/>
            <p:nvPr/>
          </p:nvPicPr>
          <p:blipFill>
            <a:blip r:embed="rId6" cstate="print"/>
            <a:stretch>
              <a:fillRect/>
            </a:stretch>
          </p:blipFill>
          <p:spPr>
            <a:xfrm>
              <a:off x="5857875" y="3886198"/>
              <a:ext cx="2724150" cy="2886073"/>
            </a:xfrm>
            <a:prstGeom prst="rect">
              <a:avLst/>
            </a:prstGeom>
          </p:spPr>
        </p:pic>
        <p:sp>
          <p:nvSpPr>
            <p:cNvPr id="18" name="object 10">
              <a:extLst>
                <a:ext uri="{FF2B5EF4-FFF2-40B4-BE49-F238E27FC236}">
                  <a16:creationId xmlns:a16="http://schemas.microsoft.com/office/drawing/2014/main" id="{4691E3F5-6FB3-6A4D-86E0-D47BF96526CC}"/>
                </a:ext>
              </a:extLst>
            </p:cNvPr>
            <p:cNvSpPr/>
            <p:nvPr/>
          </p:nvSpPr>
          <p:spPr>
            <a:xfrm>
              <a:off x="7129525" y="4452874"/>
              <a:ext cx="342900" cy="409575"/>
            </a:xfrm>
            <a:custGeom>
              <a:avLst/>
              <a:gdLst/>
              <a:ahLst/>
              <a:cxnLst/>
              <a:rect l="l" t="t" r="r" b="b"/>
              <a:pathLst>
                <a:path w="342900" h="409575">
                  <a:moveTo>
                    <a:pt x="178180" y="409575"/>
                  </a:moveTo>
                  <a:lnTo>
                    <a:pt x="177565" y="399915"/>
                  </a:lnTo>
                  <a:lnTo>
                    <a:pt x="176974" y="390207"/>
                  </a:lnTo>
                  <a:lnTo>
                    <a:pt x="176287" y="380499"/>
                  </a:lnTo>
                  <a:lnTo>
                    <a:pt x="167385" y="355473"/>
                  </a:lnTo>
                  <a:lnTo>
                    <a:pt x="164592" y="353187"/>
                  </a:lnTo>
                  <a:lnTo>
                    <a:pt x="159257" y="350774"/>
                  </a:lnTo>
                  <a:lnTo>
                    <a:pt x="153924" y="347852"/>
                  </a:lnTo>
                  <a:lnTo>
                    <a:pt x="148463" y="346075"/>
                  </a:lnTo>
                  <a:lnTo>
                    <a:pt x="141224" y="343788"/>
                  </a:lnTo>
                  <a:lnTo>
                    <a:pt x="133857" y="342138"/>
                  </a:lnTo>
                  <a:lnTo>
                    <a:pt x="126873" y="338963"/>
                  </a:lnTo>
                  <a:lnTo>
                    <a:pt x="124078" y="337819"/>
                  </a:lnTo>
                  <a:lnTo>
                    <a:pt x="121412" y="336550"/>
                  </a:lnTo>
                  <a:lnTo>
                    <a:pt x="118745" y="335533"/>
                  </a:lnTo>
                  <a:lnTo>
                    <a:pt x="108501" y="331868"/>
                  </a:lnTo>
                  <a:lnTo>
                    <a:pt x="107664" y="331835"/>
                  </a:lnTo>
                  <a:lnTo>
                    <a:pt x="99822" y="328421"/>
                  </a:lnTo>
                  <a:lnTo>
                    <a:pt x="103124" y="315594"/>
                  </a:lnTo>
                  <a:lnTo>
                    <a:pt x="100583" y="315721"/>
                  </a:lnTo>
                  <a:lnTo>
                    <a:pt x="113283" y="314325"/>
                  </a:lnTo>
                  <a:lnTo>
                    <a:pt x="126809" y="313055"/>
                  </a:lnTo>
                  <a:lnTo>
                    <a:pt x="140335" y="312166"/>
                  </a:lnTo>
                  <a:lnTo>
                    <a:pt x="153860" y="311467"/>
                  </a:lnTo>
                  <a:lnTo>
                    <a:pt x="167385" y="310769"/>
                  </a:lnTo>
                  <a:lnTo>
                    <a:pt x="186932" y="309927"/>
                  </a:lnTo>
                  <a:lnTo>
                    <a:pt x="206501" y="309276"/>
                  </a:lnTo>
                  <a:lnTo>
                    <a:pt x="226071" y="308482"/>
                  </a:lnTo>
                  <a:lnTo>
                    <a:pt x="245618" y="307213"/>
                  </a:lnTo>
                  <a:lnTo>
                    <a:pt x="248539" y="306958"/>
                  </a:lnTo>
                  <a:lnTo>
                    <a:pt x="251714" y="306324"/>
                  </a:lnTo>
                  <a:lnTo>
                    <a:pt x="253746" y="303656"/>
                  </a:lnTo>
                  <a:lnTo>
                    <a:pt x="255777" y="301117"/>
                  </a:lnTo>
                  <a:lnTo>
                    <a:pt x="255524" y="296671"/>
                  </a:lnTo>
                  <a:lnTo>
                    <a:pt x="256413" y="293115"/>
                  </a:lnTo>
                  <a:lnTo>
                    <a:pt x="253746" y="290830"/>
                  </a:lnTo>
                  <a:lnTo>
                    <a:pt x="198405" y="274657"/>
                  </a:lnTo>
                  <a:lnTo>
                    <a:pt x="175450" y="273875"/>
                  </a:lnTo>
                  <a:lnTo>
                    <a:pt x="152495" y="272998"/>
                  </a:lnTo>
                  <a:lnTo>
                    <a:pt x="129540" y="271906"/>
                  </a:lnTo>
                  <a:lnTo>
                    <a:pt x="120108" y="271244"/>
                  </a:lnTo>
                  <a:lnTo>
                    <a:pt x="110664" y="270319"/>
                  </a:lnTo>
                  <a:lnTo>
                    <a:pt x="101197" y="269299"/>
                  </a:lnTo>
                  <a:lnTo>
                    <a:pt x="91694" y="268350"/>
                  </a:lnTo>
                  <a:lnTo>
                    <a:pt x="80910" y="267529"/>
                  </a:lnTo>
                  <a:lnTo>
                    <a:pt x="70104" y="266731"/>
                  </a:lnTo>
                  <a:lnTo>
                    <a:pt x="59297" y="265886"/>
                  </a:lnTo>
                  <a:lnTo>
                    <a:pt x="16128" y="260476"/>
                  </a:lnTo>
                  <a:lnTo>
                    <a:pt x="10287" y="260984"/>
                  </a:lnTo>
                  <a:lnTo>
                    <a:pt x="5333" y="257809"/>
                  </a:lnTo>
                  <a:lnTo>
                    <a:pt x="2413" y="255905"/>
                  </a:lnTo>
                  <a:lnTo>
                    <a:pt x="1777" y="250698"/>
                  </a:lnTo>
                  <a:lnTo>
                    <a:pt x="0" y="247269"/>
                  </a:lnTo>
                  <a:lnTo>
                    <a:pt x="889" y="243712"/>
                  </a:lnTo>
                  <a:lnTo>
                    <a:pt x="380" y="238759"/>
                  </a:lnTo>
                  <a:lnTo>
                    <a:pt x="2667" y="236600"/>
                  </a:lnTo>
                  <a:lnTo>
                    <a:pt x="7239" y="232282"/>
                  </a:lnTo>
                  <a:lnTo>
                    <a:pt x="18796" y="229615"/>
                  </a:lnTo>
                  <a:lnTo>
                    <a:pt x="49231" y="227996"/>
                  </a:lnTo>
                  <a:lnTo>
                    <a:pt x="70528" y="226856"/>
                  </a:lnTo>
                  <a:lnTo>
                    <a:pt x="84623" y="226138"/>
                  </a:lnTo>
                  <a:lnTo>
                    <a:pt x="93455" y="225783"/>
                  </a:lnTo>
                  <a:lnTo>
                    <a:pt x="98961" y="225735"/>
                  </a:lnTo>
                  <a:lnTo>
                    <a:pt x="103078" y="225937"/>
                  </a:lnTo>
                  <a:lnTo>
                    <a:pt x="107743" y="226329"/>
                  </a:lnTo>
                  <a:lnTo>
                    <a:pt x="114895" y="226856"/>
                  </a:lnTo>
                  <a:lnTo>
                    <a:pt x="170642" y="228667"/>
                  </a:lnTo>
                  <a:lnTo>
                    <a:pt x="255759" y="229491"/>
                  </a:lnTo>
                  <a:lnTo>
                    <a:pt x="318516" y="229615"/>
                  </a:lnTo>
                  <a:lnTo>
                    <a:pt x="319024" y="229615"/>
                  </a:lnTo>
                  <a:lnTo>
                    <a:pt x="335788" y="224155"/>
                  </a:lnTo>
                  <a:lnTo>
                    <a:pt x="337439" y="222503"/>
                  </a:lnTo>
                  <a:lnTo>
                    <a:pt x="339978" y="219837"/>
                  </a:lnTo>
                  <a:lnTo>
                    <a:pt x="340995" y="215392"/>
                  </a:lnTo>
                  <a:lnTo>
                    <a:pt x="342900" y="211962"/>
                  </a:lnTo>
                  <a:lnTo>
                    <a:pt x="341883" y="207263"/>
                  </a:lnTo>
                  <a:lnTo>
                    <a:pt x="342010" y="202056"/>
                  </a:lnTo>
                  <a:lnTo>
                    <a:pt x="340105" y="197738"/>
                  </a:lnTo>
                  <a:lnTo>
                    <a:pt x="335152" y="186436"/>
                  </a:lnTo>
                  <a:lnTo>
                    <a:pt x="330073" y="185800"/>
                  </a:lnTo>
                  <a:lnTo>
                    <a:pt x="321182" y="183642"/>
                  </a:lnTo>
                  <a:lnTo>
                    <a:pt x="314959" y="182118"/>
                  </a:lnTo>
                  <a:lnTo>
                    <a:pt x="308609" y="181356"/>
                  </a:lnTo>
                  <a:lnTo>
                    <a:pt x="302387" y="180086"/>
                  </a:lnTo>
                  <a:lnTo>
                    <a:pt x="274671" y="180963"/>
                  </a:lnTo>
                  <a:lnTo>
                    <a:pt x="246967" y="181768"/>
                  </a:lnTo>
                  <a:lnTo>
                    <a:pt x="219287" y="182622"/>
                  </a:lnTo>
                  <a:lnTo>
                    <a:pt x="191643" y="183642"/>
                  </a:lnTo>
                  <a:lnTo>
                    <a:pt x="177452" y="184519"/>
                  </a:lnTo>
                  <a:lnTo>
                    <a:pt x="163274" y="185705"/>
                  </a:lnTo>
                  <a:lnTo>
                    <a:pt x="149119" y="186749"/>
                  </a:lnTo>
                  <a:lnTo>
                    <a:pt x="98871" y="182108"/>
                  </a:lnTo>
                  <a:lnTo>
                    <a:pt x="86232" y="179450"/>
                  </a:lnTo>
                  <a:lnTo>
                    <a:pt x="82930" y="179196"/>
                  </a:lnTo>
                  <a:lnTo>
                    <a:pt x="80899" y="176656"/>
                  </a:lnTo>
                  <a:lnTo>
                    <a:pt x="78867" y="173989"/>
                  </a:lnTo>
                  <a:lnTo>
                    <a:pt x="79121" y="169544"/>
                  </a:lnTo>
                  <a:lnTo>
                    <a:pt x="78231" y="165988"/>
                  </a:lnTo>
                  <a:lnTo>
                    <a:pt x="79121" y="162432"/>
                  </a:lnTo>
                  <a:lnTo>
                    <a:pt x="78867" y="157987"/>
                  </a:lnTo>
                  <a:lnTo>
                    <a:pt x="80899" y="155448"/>
                  </a:lnTo>
                  <a:lnTo>
                    <a:pt x="82930" y="152781"/>
                  </a:lnTo>
                  <a:lnTo>
                    <a:pt x="86232" y="152526"/>
                  </a:lnTo>
                  <a:lnTo>
                    <a:pt x="89026" y="151892"/>
                  </a:lnTo>
                  <a:lnTo>
                    <a:pt x="96139" y="150240"/>
                  </a:lnTo>
                  <a:lnTo>
                    <a:pt x="103377" y="149478"/>
                  </a:lnTo>
                  <a:lnTo>
                    <a:pt x="110617" y="148336"/>
                  </a:lnTo>
                  <a:lnTo>
                    <a:pt x="134925" y="147726"/>
                  </a:lnTo>
                  <a:lnTo>
                    <a:pt x="159258" y="147272"/>
                  </a:lnTo>
                  <a:lnTo>
                    <a:pt x="183590" y="146460"/>
                  </a:lnTo>
                  <a:lnTo>
                    <a:pt x="207899" y="144780"/>
                  </a:lnTo>
                  <a:lnTo>
                    <a:pt x="213487" y="144271"/>
                  </a:lnTo>
                  <a:lnTo>
                    <a:pt x="220852" y="144018"/>
                  </a:lnTo>
                  <a:lnTo>
                    <a:pt x="224027" y="137794"/>
                  </a:lnTo>
                  <a:lnTo>
                    <a:pt x="227726" y="130748"/>
                  </a:lnTo>
                  <a:lnTo>
                    <a:pt x="229330" y="127523"/>
                  </a:lnTo>
                  <a:lnTo>
                    <a:pt x="230314" y="124132"/>
                  </a:lnTo>
                  <a:lnTo>
                    <a:pt x="232155" y="116586"/>
                  </a:lnTo>
                  <a:lnTo>
                    <a:pt x="231267" y="113030"/>
                  </a:lnTo>
                  <a:lnTo>
                    <a:pt x="231394" y="108584"/>
                  </a:lnTo>
                  <a:lnTo>
                    <a:pt x="229489" y="106044"/>
                  </a:lnTo>
                  <a:lnTo>
                    <a:pt x="228092" y="104267"/>
                  </a:lnTo>
                  <a:lnTo>
                    <a:pt x="210693" y="98932"/>
                  </a:lnTo>
                  <a:lnTo>
                    <a:pt x="195689" y="98323"/>
                  </a:lnTo>
                  <a:lnTo>
                    <a:pt x="151129" y="95376"/>
                  </a:lnTo>
                  <a:lnTo>
                    <a:pt x="140589" y="81914"/>
                  </a:lnTo>
                  <a:lnTo>
                    <a:pt x="141224" y="74168"/>
                  </a:lnTo>
                  <a:lnTo>
                    <a:pt x="140334" y="67182"/>
                  </a:lnTo>
                  <a:lnTo>
                    <a:pt x="143009" y="53298"/>
                  </a:lnTo>
                  <a:lnTo>
                    <a:pt x="144684" y="42306"/>
                  </a:lnTo>
                  <a:lnTo>
                    <a:pt x="145549" y="29624"/>
                  </a:lnTo>
                  <a:lnTo>
                    <a:pt x="145796" y="10668"/>
                  </a:lnTo>
                  <a:lnTo>
                    <a:pt x="145796" y="6984"/>
                  </a:lnTo>
                  <a:lnTo>
                    <a:pt x="143001" y="0"/>
                  </a:lnTo>
                </a:path>
              </a:pathLst>
            </a:custGeom>
            <a:ln w="50800">
              <a:solidFill>
                <a:srgbClr val="FFFF00"/>
              </a:solidFill>
            </a:ln>
          </p:spPr>
          <p:txBody>
            <a:bodyPr wrap="square" lIns="0" tIns="0" rIns="0" bIns="0" rtlCol="0"/>
            <a:lstStyle/>
            <a:p>
              <a:endParaRPr/>
            </a:p>
          </p:txBody>
        </p:sp>
      </p:grpSp>
      <p:sp>
        <p:nvSpPr>
          <p:cNvPr id="19" name="CasellaDiTesto 18">
            <a:extLst>
              <a:ext uri="{FF2B5EF4-FFF2-40B4-BE49-F238E27FC236}">
                <a16:creationId xmlns:a16="http://schemas.microsoft.com/office/drawing/2014/main" id="{4D75FC52-E787-9AA1-E599-B6A7912AB820}"/>
              </a:ext>
            </a:extLst>
          </p:cNvPr>
          <p:cNvSpPr txBox="1"/>
          <p:nvPr/>
        </p:nvSpPr>
        <p:spPr>
          <a:xfrm>
            <a:off x="5335878" y="799327"/>
            <a:ext cx="735842" cy="369332"/>
          </a:xfrm>
          <a:prstGeom prst="rect">
            <a:avLst/>
          </a:prstGeom>
          <a:noFill/>
        </p:spPr>
        <p:txBody>
          <a:bodyPr wrap="none" rtlCol="0">
            <a:spAutoFit/>
          </a:bodyPr>
          <a:lstStyle/>
          <a:p>
            <a:r>
              <a:rPr lang="en-GB"/>
              <a:t>QUAX</a:t>
            </a:r>
          </a:p>
        </p:txBody>
      </p:sp>
    </p:spTree>
    <p:extLst>
      <p:ext uri="{BB962C8B-B14F-4D97-AF65-F5344CB8AC3E}">
        <p14:creationId xmlns:p14="http://schemas.microsoft.com/office/powerpoint/2010/main" val="2926033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82769D1-C433-B45E-2466-FAEB7FDD25AE}"/>
              </a:ext>
            </a:extLst>
          </p:cNvPr>
          <p:cNvSpPr txBox="1">
            <a:spLocks noGrp="1"/>
          </p:cNvSpPr>
          <p:nvPr>
            <p:ph type="title"/>
          </p:nvPr>
        </p:nvSpPr>
        <p:spPr>
          <a:xfrm>
            <a:off x="2847110" y="464740"/>
            <a:ext cx="5413662" cy="619400"/>
          </a:xfrm>
          <a:prstGeom prst="rect">
            <a:avLst/>
          </a:prstGeom>
        </p:spPr>
        <p:txBody>
          <a:bodyPr vert="horz" wrap="square" lIns="0" tIns="16510" rIns="0" bIns="0" rtlCol="0">
            <a:spAutoFit/>
          </a:bodyPr>
          <a:lstStyle/>
          <a:p>
            <a:pPr marL="0" indent="0" algn="l">
              <a:lnSpc>
                <a:spcPts val="4700"/>
              </a:lnSpc>
              <a:buNone/>
            </a:pPr>
            <a:r>
              <a:rPr lang="en-US" sz="4000" b="1">
                <a:solidFill>
                  <a:srgbClr val="000000"/>
                </a:solidFill>
                <a:ea typeface="Inter Bold" pitchFamily="34" charset="-122"/>
                <a:cs typeface="Inter Bold" pitchFamily="34" charset="-120"/>
              </a:rPr>
              <a:t>FLASH Project Timeline</a:t>
            </a:r>
            <a:endParaRPr lang="en-US" sz="4000"/>
          </a:p>
        </p:txBody>
      </p:sp>
      <p:grpSp>
        <p:nvGrpSpPr>
          <p:cNvPr id="5" name="object 6">
            <a:extLst>
              <a:ext uri="{FF2B5EF4-FFF2-40B4-BE49-F238E27FC236}">
                <a16:creationId xmlns:a16="http://schemas.microsoft.com/office/drawing/2014/main" id="{C70F369B-B8D3-E63A-D2C4-46C47C935DDF}"/>
              </a:ext>
            </a:extLst>
          </p:cNvPr>
          <p:cNvGrpSpPr/>
          <p:nvPr/>
        </p:nvGrpSpPr>
        <p:grpSpPr>
          <a:xfrm>
            <a:off x="7303697" y="1662237"/>
            <a:ext cx="4038600" cy="4210077"/>
            <a:chOff x="8354370" y="1652918"/>
            <a:chExt cx="3158490" cy="3649979"/>
          </a:xfrm>
        </p:grpSpPr>
        <p:sp>
          <p:nvSpPr>
            <p:cNvPr id="6" name="object 7">
              <a:extLst>
                <a:ext uri="{FF2B5EF4-FFF2-40B4-BE49-F238E27FC236}">
                  <a16:creationId xmlns:a16="http://schemas.microsoft.com/office/drawing/2014/main" id="{4416FB92-A472-3411-E98C-73F70AB0D8A7}"/>
                </a:ext>
              </a:extLst>
            </p:cNvPr>
            <p:cNvSpPr/>
            <p:nvPr/>
          </p:nvSpPr>
          <p:spPr>
            <a:xfrm>
              <a:off x="9299220" y="1841004"/>
              <a:ext cx="162560" cy="680085"/>
            </a:xfrm>
            <a:custGeom>
              <a:avLst/>
              <a:gdLst/>
              <a:ahLst/>
              <a:cxnLst/>
              <a:rect l="l" t="t" r="r" b="b"/>
              <a:pathLst>
                <a:path w="162559" h="680085">
                  <a:moveTo>
                    <a:pt x="162077" y="24612"/>
                  </a:moveTo>
                  <a:lnTo>
                    <a:pt x="118249" y="6375"/>
                  </a:lnTo>
                  <a:lnTo>
                    <a:pt x="118249" y="18224"/>
                  </a:lnTo>
                  <a:lnTo>
                    <a:pt x="117348" y="19138"/>
                  </a:lnTo>
                  <a:lnTo>
                    <a:pt x="116852" y="19138"/>
                  </a:lnTo>
                  <a:lnTo>
                    <a:pt x="116852" y="19558"/>
                  </a:lnTo>
                  <a:lnTo>
                    <a:pt x="115519" y="19558"/>
                  </a:lnTo>
                  <a:lnTo>
                    <a:pt x="114604" y="20472"/>
                  </a:lnTo>
                  <a:lnTo>
                    <a:pt x="112293" y="20472"/>
                  </a:lnTo>
                  <a:lnTo>
                    <a:pt x="111861" y="20955"/>
                  </a:lnTo>
                  <a:lnTo>
                    <a:pt x="106387" y="20955"/>
                  </a:lnTo>
                  <a:lnTo>
                    <a:pt x="104990" y="21869"/>
                  </a:lnTo>
                  <a:lnTo>
                    <a:pt x="83070" y="21869"/>
                  </a:lnTo>
                  <a:lnTo>
                    <a:pt x="77177" y="21869"/>
                  </a:lnTo>
                  <a:lnTo>
                    <a:pt x="74434" y="20955"/>
                  </a:lnTo>
                  <a:lnTo>
                    <a:pt x="69875" y="20955"/>
                  </a:lnTo>
                  <a:lnTo>
                    <a:pt x="68046" y="20472"/>
                  </a:lnTo>
                  <a:lnTo>
                    <a:pt x="66217" y="20472"/>
                  </a:lnTo>
                  <a:lnTo>
                    <a:pt x="64820" y="19558"/>
                  </a:lnTo>
                  <a:lnTo>
                    <a:pt x="63474" y="19558"/>
                  </a:lnTo>
                  <a:lnTo>
                    <a:pt x="43815" y="10934"/>
                  </a:lnTo>
                  <a:lnTo>
                    <a:pt x="42913" y="10934"/>
                  </a:lnTo>
                  <a:lnTo>
                    <a:pt x="42481" y="10020"/>
                  </a:lnTo>
                  <a:lnTo>
                    <a:pt x="41567" y="9842"/>
                  </a:lnTo>
                  <a:lnTo>
                    <a:pt x="41567" y="9537"/>
                  </a:lnTo>
                  <a:lnTo>
                    <a:pt x="41567" y="0"/>
                  </a:lnTo>
                  <a:lnTo>
                    <a:pt x="4991" y="2247"/>
                  </a:lnTo>
                  <a:lnTo>
                    <a:pt x="1333" y="2247"/>
                  </a:lnTo>
                  <a:lnTo>
                    <a:pt x="431" y="2730"/>
                  </a:lnTo>
                  <a:lnTo>
                    <a:pt x="0" y="2730"/>
                  </a:lnTo>
                  <a:lnTo>
                    <a:pt x="0" y="3644"/>
                  </a:lnTo>
                  <a:lnTo>
                    <a:pt x="431" y="3644"/>
                  </a:lnTo>
                  <a:lnTo>
                    <a:pt x="0" y="19558"/>
                  </a:lnTo>
                  <a:lnTo>
                    <a:pt x="10045" y="24117"/>
                  </a:lnTo>
                  <a:lnTo>
                    <a:pt x="6388" y="666483"/>
                  </a:lnTo>
                  <a:lnTo>
                    <a:pt x="8636" y="666483"/>
                  </a:lnTo>
                  <a:lnTo>
                    <a:pt x="11379" y="666483"/>
                  </a:lnTo>
                  <a:lnTo>
                    <a:pt x="14605" y="666483"/>
                  </a:lnTo>
                  <a:lnTo>
                    <a:pt x="25349" y="667842"/>
                  </a:lnTo>
                  <a:lnTo>
                    <a:pt x="35852" y="669505"/>
                  </a:lnTo>
                  <a:lnTo>
                    <a:pt x="46342" y="671944"/>
                  </a:lnTo>
                  <a:lnTo>
                    <a:pt x="57086" y="675589"/>
                  </a:lnTo>
                  <a:lnTo>
                    <a:pt x="59829" y="676084"/>
                  </a:lnTo>
                  <a:lnTo>
                    <a:pt x="62077" y="677418"/>
                  </a:lnTo>
                  <a:lnTo>
                    <a:pt x="64820" y="678332"/>
                  </a:lnTo>
                  <a:lnTo>
                    <a:pt x="66217" y="679729"/>
                  </a:lnTo>
                  <a:lnTo>
                    <a:pt x="70777" y="46062"/>
                  </a:lnTo>
                  <a:lnTo>
                    <a:pt x="63474" y="46062"/>
                  </a:lnTo>
                  <a:lnTo>
                    <a:pt x="63474" y="30073"/>
                  </a:lnTo>
                  <a:lnTo>
                    <a:pt x="162077" y="24612"/>
                  </a:lnTo>
                  <a:close/>
                </a:path>
              </a:pathLst>
            </a:custGeom>
            <a:solidFill>
              <a:srgbClr val="0080FF"/>
            </a:solidFill>
          </p:spPr>
          <p:txBody>
            <a:bodyPr wrap="square" lIns="0" tIns="0" rIns="0" bIns="0" rtlCol="0"/>
            <a:lstStyle/>
            <a:p>
              <a:endParaRPr/>
            </a:p>
          </p:txBody>
        </p:sp>
        <p:sp>
          <p:nvSpPr>
            <p:cNvPr id="7" name="object 8">
              <a:extLst>
                <a:ext uri="{FF2B5EF4-FFF2-40B4-BE49-F238E27FC236}">
                  <a16:creationId xmlns:a16="http://schemas.microsoft.com/office/drawing/2014/main" id="{F703D97B-54B9-D0C0-3276-6133C900969C}"/>
                </a:ext>
              </a:extLst>
            </p:cNvPr>
            <p:cNvSpPr/>
            <p:nvPr/>
          </p:nvSpPr>
          <p:spPr>
            <a:xfrm>
              <a:off x="9373654" y="1892045"/>
              <a:ext cx="43180" cy="631190"/>
            </a:xfrm>
            <a:custGeom>
              <a:avLst/>
              <a:gdLst/>
              <a:ahLst/>
              <a:cxnLst/>
              <a:rect l="l" t="t" r="r" b="b"/>
              <a:pathLst>
                <a:path w="43179" h="631189">
                  <a:moveTo>
                    <a:pt x="42913" y="0"/>
                  </a:moveTo>
                  <a:lnTo>
                    <a:pt x="3657" y="2311"/>
                  </a:lnTo>
                  <a:lnTo>
                    <a:pt x="0" y="622300"/>
                  </a:lnTo>
                  <a:lnTo>
                    <a:pt x="2743" y="622300"/>
                  </a:lnTo>
                  <a:lnTo>
                    <a:pt x="5905" y="622731"/>
                  </a:lnTo>
                  <a:lnTo>
                    <a:pt x="9550" y="622731"/>
                  </a:lnTo>
                  <a:lnTo>
                    <a:pt x="16852" y="623214"/>
                  </a:lnTo>
                  <a:lnTo>
                    <a:pt x="20078" y="621398"/>
                  </a:lnTo>
                  <a:lnTo>
                    <a:pt x="26479" y="625957"/>
                  </a:lnTo>
                  <a:lnTo>
                    <a:pt x="30124" y="629602"/>
                  </a:lnTo>
                  <a:lnTo>
                    <a:pt x="42913" y="0"/>
                  </a:lnTo>
                  <a:close/>
                </a:path>
                <a:path w="43179" h="631189">
                  <a:moveTo>
                    <a:pt x="42913" y="0"/>
                  </a:moveTo>
                  <a:lnTo>
                    <a:pt x="30124" y="630936"/>
                  </a:lnTo>
                  <a:lnTo>
                    <a:pt x="35115" y="630936"/>
                  </a:lnTo>
                  <a:lnTo>
                    <a:pt x="37426" y="630021"/>
                  </a:lnTo>
                  <a:lnTo>
                    <a:pt x="39255" y="630021"/>
                  </a:lnTo>
                  <a:lnTo>
                    <a:pt x="42913" y="0"/>
                  </a:lnTo>
                  <a:close/>
                </a:path>
              </a:pathLst>
            </a:custGeom>
            <a:solidFill>
              <a:srgbClr val="FF8000"/>
            </a:solidFill>
          </p:spPr>
          <p:txBody>
            <a:bodyPr wrap="square" lIns="0" tIns="0" rIns="0" bIns="0" rtlCol="0"/>
            <a:lstStyle/>
            <a:p>
              <a:endParaRPr/>
            </a:p>
          </p:txBody>
        </p:sp>
        <p:sp>
          <p:nvSpPr>
            <p:cNvPr id="8" name="object 9">
              <a:extLst>
                <a:ext uri="{FF2B5EF4-FFF2-40B4-BE49-F238E27FC236}">
                  <a16:creationId xmlns:a16="http://schemas.microsoft.com/office/drawing/2014/main" id="{913A9871-809B-03B7-8313-8839B3E4C30D}"/>
                </a:ext>
              </a:extLst>
            </p:cNvPr>
            <p:cNvSpPr/>
            <p:nvPr/>
          </p:nvSpPr>
          <p:spPr>
            <a:xfrm>
              <a:off x="9012073" y="1890712"/>
              <a:ext cx="433705" cy="2193290"/>
            </a:xfrm>
            <a:custGeom>
              <a:avLst/>
              <a:gdLst/>
              <a:ahLst/>
              <a:cxnLst/>
              <a:rect l="l" t="t" r="r" b="b"/>
              <a:pathLst>
                <a:path w="433704" h="2193290">
                  <a:moveTo>
                    <a:pt x="914" y="1051712"/>
                  </a:moveTo>
                  <a:lnTo>
                    <a:pt x="0" y="1051712"/>
                  </a:lnTo>
                  <a:lnTo>
                    <a:pt x="0" y="2193252"/>
                  </a:lnTo>
                  <a:lnTo>
                    <a:pt x="914" y="1608810"/>
                  </a:lnTo>
                  <a:lnTo>
                    <a:pt x="914" y="1051712"/>
                  </a:lnTo>
                  <a:close/>
                </a:path>
                <a:path w="433704" h="2193290">
                  <a:moveTo>
                    <a:pt x="40919" y="912990"/>
                  </a:moveTo>
                  <a:lnTo>
                    <a:pt x="40322" y="912990"/>
                  </a:lnTo>
                  <a:lnTo>
                    <a:pt x="40322" y="910463"/>
                  </a:lnTo>
                  <a:lnTo>
                    <a:pt x="40246" y="877468"/>
                  </a:lnTo>
                  <a:lnTo>
                    <a:pt x="39712" y="877468"/>
                  </a:lnTo>
                  <a:lnTo>
                    <a:pt x="39712" y="910463"/>
                  </a:lnTo>
                  <a:lnTo>
                    <a:pt x="39255" y="910463"/>
                  </a:lnTo>
                  <a:lnTo>
                    <a:pt x="39255" y="912990"/>
                  </a:lnTo>
                  <a:lnTo>
                    <a:pt x="38773" y="912990"/>
                  </a:lnTo>
                  <a:lnTo>
                    <a:pt x="38773" y="915403"/>
                  </a:lnTo>
                  <a:lnTo>
                    <a:pt x="37858" y="915403"/>
                  </a:lnTo>
                  <a:lnTo>
                    <a:pt x="37858" y="915835"/>
                  </a:lnTo>
                  <a:lnTo>
                    <a:pt x="36512" y="915835"/>
                  </a:lnTo>
                  <a:lnTo>
                    <a:pt x="36512" y="915644"/>
                  </a:lnTo>
                  <a:lnTo>
                    <a:pt x="35598" y="915644"/>
                  </a:lnTo>
                  <a:lnTo>
                    <a:pt x="35598" y="914374"/>
                  </a:lnTo>
                  <a:lnTo>
                    <a:pt x="35115" y="914374"/>
                  </a:lnTo>
                  <a:lnTo>
                    <a:pt x="35115" y="908113"/>
                  </a:lnTo>
                  <a:lnTo>
                    <a:pt x="34201" y="1207173"/>
                  </a:lnTo>
                  <a:lnTo>
                    <a:pt x="35115" y="1201216"/>
                  </a:lnTo>
                  <a:lnTo>
                    <a:pt x="35814" y="1201178"/>
                  </a:lnTo>
                  <a:lnTo>
                    <a:pt x="35814" y="1194828"/>
                  </a:lnTo>
                  <a:lnTo>
                    <a:pt x="36512" y="1194828"/>
                  </a:lnTo>
                  <a:lnTo>
                    <a:pt x="37858" y="1188021"/>
                  </a:lnTo>
                  <a:lnTo>
                    <a:pt x="38773" y="1182065"/>
                  </a:lnTo>
                  <a:lnTo>
                    <a:pt x="39471" y="1182039"/>
                  </a:lnTo>
                  <a:lnTo>
                    <a:pt x="39471" y="1175689"/>
                  </a:lnTo>
                  <a:lnTo>
                    <a:pt x="40894" y="1175689"/>
                  </a:lnTo>
                  <a:lnTo>
                    <a:pt x="40894" y="1169339"/>
                  </a:lnTo>
                  <a:lnTo>
                    <a:pt x="40919" y="912990"/>
                  </a:lnTo>
                  <a:close/>
                </a:path>
                <a:path w="433704" h="2193290">
                  <a:moveTo>
                    <a:pt x="433705" y="0"/>
                  </a:moveTo>
                  <a:lnTo>
                    <a:pt x="406730" y="1231"/>
                  </a:lnTo>
                  <a:lnTo>
                    <a:pt x="406730" y="629513"/>
                  </a:lnTo>
                  <a:lnTo>
                    <a:pt x="405612" y="629513"/>
                  </a:lnTo>
                  <a:lnTo>
                    <a:pt x="405612" y="315429"/>
                  </a:lnTo>
                  <a:lnTo>
                    <a:pt x="406730" y="629513"/>
                  </a:lnTo>
                  <a:lnTo>
                    <a:pt x="406730" y="1231"/>
                  </a:lnTo>
                  <a:lnTo>
                    <a:pt x="404495" y="1333"/>
                  </a:lnTo>
                  <a:lnTo>
                    <a:pt x="402666" y="1333"/>
                  </a:lnTo>
                  <a:lnTo>
                    <a:pt x="402666" y="629513"/>
                  </a:lnTo>
                  <a:lnTo>
                    <a:pt x="401167" y="629513"/>
                  </a:lnTo>
                  <a:lnTo>
                    <a:pt x="401167" y="630783"/>
                  </a:lnTo>
                  <a:lnTo>
                    <a:pt x="406730" y="630783"/>
                  </a:lnTo>
                  <a:lnTo>
                    <a:pt x="406742" y="630936"/>
                  </a:lnTo>
                  <a:lnTo>
                    <a:pt x="408139" y="630936"/>
                  </a:lnTo>
                  <a:lnTo>
                    <a:pt x="409968" y="630021"/>
                  </a:lnTo>
                  <a:lnTo>
                    <a:pt x="411797" y="630021"/>
                  </a:lnTo>
                  <a:lnTo>
                    <a:pt x="413613" y="629539"/>
                  </a:lnTo>
                  <a:lnTo>
                    <a:pt x="413613" y="627291"/>
                  </a:lnTo>
                  <a:lnTo>
                    <a:pt x="415442" y="627710"/>
                  </a:lnTo>
                  <a:lnTo>
                    <a:pt x="419519" y="629539"/>
                  </a:lnTo>
                  <a:lnTo>
                    <a:pt x="423176" y="630021"/>
                  </a:lnTo>
                  <a:lnTo>
                    <a:pt x="427316" y="631355"/>
                  </a:lnTo>
                  <a:lnTo>
                    <a:pt x="429564" y="633183"/>
                  </a:lnTo>
                  <a:lnTo>
                    <a:pt x="433705" y="0"/>
                  </a:lnTo>
                  <a:close/>
                </a:path>
              </a:pathLst>
            </a:custGeom>
            <a:solidFill>
              <a:srgbClr val="0080FF"/>
            </a:solidFill>
          </p:spPr>
          <p:txBody>
            <a:bodyPr wrap="square" lIns="0" tIns="0" rIns="0" bIns="0" rtlCol="0"/>
            <a:lstStyle/>
            <a:p>
              <a:endParaRPr/>
            </a:p>
          </p:txBody>
        </p:sp>
        <p:pic>
          <p:nvPicPr>
            <p:cNvPr id="9" name="object 10">
              <a:extLst>
                <a:ext uri="{FF2B5EF4-FFF2-40B4-BE49-F238E27FC236}">
                  <a16:creationId xmlns:a16="http://schemas.microsoft.com/office/drawing/2014/main" id="{8EC7D5EC-82F6-AE7C-D44F-9436F44AB4A8}"/>
                </a:ext>
              </a:extLst>
            </p:cNvPr>
            <p:cNvPicPr/>
            <p:nvPr/>
          </p:nvPicPr>
          <p:blipFill>
            <a:blip r:embed="rId3" cstate="print"/>
            <a:stretch>
              <a:fillRect/>
            </a:stretch>
          </p:blipFill>
          <p:spPr>
            <a:xfrm>
              <a:off x="9204311" y="2510480"/>
              <a:ext cx="135083" cy="213433"/>
            </a:xfrm>
            <a:prstGeom prst="rect">
              <a:avLst/>
            </a:prstGeom>
          </p:spPr>
        </p:pic>
        <p:pic>
          <p:nvPicPr>
            <p:cNvPr id="10" name="object 11">
              <a:extLst>
                <a:ext uri="{FF2B5EF4-FFF2-40B4-BE49-F238E27FC236}">
                  <a16:creationId xmlns:a16="http://schemas.microsoft.com/office/drawing/2014/main" id="{B3158D05-C9D2-81DB-AFB9-4FA33F88F62A}"/>
                </a:ext>
              </a:extLst>
            </p:cNvPr>
            <p:cNvPicPr/>
            <p:nvPr/>
          </p:nvPicPr>
          <p:blipFill>
            <a:blip r:embed="rId4" cstate="print"/>
            <a:stretch>
              <a:fillRect/>
            </a:stretch>
          </p:blipFill>
          <p:spPr>
            <a:xfrm>
              <a:off x="9122968" y="4227078"/>
              <a:ext cx="202517" cy="470495"/>
            </a:xfrm>
            <a:prstGeom prst="rect">
              <a:avLst/>
            </a:prstGeom>
          </p:spPr>
        </p:pic>
        <p:sp>
          <p:nvSpPr>
            <p:cNvPr id="11" name="object 12">
              <a:extLst>
                <a:ext uri="{FF2B5EF4-FFF2-40B4-BE49-F238E27FC236}">
                  <a16:creationId xmlns:a16="http://schemas.microsoft.com/office/drawing/2014/main" id="{BBAF3085-FF5A-3B94-B409-FFCA3C50B041}"/>
                </a:ext>
              </a:extLst>
            </p:cNvPr>
            <p:cNvSpPr/>
            <p:nvPr/>
          </p:nvSpPr>
          <p:spPr>
            <a:xfrm>
              <a:off x="9018461" y="3676370"/>
              <a:ext cx="105410" cy="770255"/>
            </a:xfrm>
            <a:custGeom>
              <a:avLst/>
              <a:gdLst/>
              <a:ahLst/>
              <a:cxnLst/>
              <a:rect l="l" t="t" r="r" b="b"/>
              <a:pathLst>
                <a:path w="105409" h="770254">
                  <a:moveTo>
                    <a:pt x="25069" y="538861"/>
                  </a:moveTo>
                  <a:lnTo>
                    <a:pt x="23736" y="503796"/>
                  </a:lnTo>
                  <a:lnTo>
                    <a:pt x="23736" y="508355"/>
                  </a:lnTo>
                  <a:lnTo>
                    <a:pt x="22821" y="508787"/>
                  </a:lnTo>
                  <a:lnTo>
                    <a:pt x="22821" y="510603"/>
                  </a:lnTo>
                  <a:lnTo>
                    <a:pt x="21424" y="510603"/>
                  </a:lnTo>
                  <a:lnTo>
                    <a:pt x="21424" y="509689"/>
                  </a:lnTo>
                  <a:lnTo>
                    <a:pt x="20510" y="509689"/>
                  </a:lnTo>
                  <a:lnTo>
                    <a:pt x="20510" y="508787"/>
                  </a:lnTo>
                  <a:lnTo>
                    <a:pt x="20078" y="508787"/>
                  </a:lnTo>
                  <a:lnTo>
                    <a:pt x="20078" y="506958"/>
                  </a:lnTo>
                  <a:lnTo>
                    <a:pt x="19177" y="506044"/>
                  </a:lnTo>
                  <a:lnTo>
                    <a:pt x="19177" y="502399"/>
                  </a:lnTo>
                  <a:lnTo>
                    <a:pt x="19177" y="501484"/>
                  </a:lnTo>
                  <a:lnTo>
                    <a:pt x="19177" y="182372"/>
                  </a:lnTo>
                  <a:lnTo>
                    <a:pt x="18262" y="175082"/>
                  </a:lnTo>
                  <a:lnTo>
                    <a:pt x="16865" y="166878"/>
                  </a:lnTo>
                  <a:lnTo>
                    <a:pt x="16433" y="159588"/>
                  </a:lnTo>
                  <a:lnTo>
                    <a:pt x="15519" y="152298"/>
                  </a:lnTo>
                  <a:lnTo>
                    <a:pt x="14122" y="144094"/>
                  </a:lnTo>
                  <a:lnTo>
                    <a:pt x="12776" y="129501"/>
                  </a:lnTo>
                  <a:lnTo>
                    <a:pt x="11874" y="122212"/>
                  </a:lnTo>
                  <a:lnTo>
                    <a:pt x="11798" y="121793"/>
                  </a:lnTo>
                  <a:lnTo>
                    <a:pt x="11798" y="474306"/>
                  </a:lnTo>
                  <a:lnTo>
                    <a:pt x="11137" y="474306"/>
                  </a:lnTo>
                  <a:lnTo>
                    <a:pt x="11137" y="296087"/>
                  </a:lnTo>
                  <a:lnTo>
                    <a:pt x="11798" y="474306"/>
                  </a:lnTo>
                  <a:lnTo>
                    <a:pt x="11798" y="121793"/>
                  </a:lnTo>
                  <a:lnTo>
                    <a:pt x="11137" y="118148"/>
                  </a:lnTo>
                  <a:lnTo>
                    <a:pt x="11137" y="113893"/>
                  </a:lnTo>
                  <a:lnTo>
                    <a:pt x="10007" y="113893"/>
                  </a:lnTo>
                  <a:lnTo>
                    <a:pt x="10007" y="107543"/>
                  </a:lnTo>
                  <a:lnTo>
                    <a:pt x="9359" y="107543"/>
                  </a:lnTo>
                  <a:lnTo>
                    <a:pt x="9359" y="99936"/>
                  </a:lnTo>
                  <a:lnTo>
                    <a:pt x="9131" y="99936"/>
                  </a:lnTo>
                  <a:lnTo>
                    <a:pt x="8229" y="99847"/>
                  </a:lnTo>
                  <a:lnTo>
                    <a:pt x="8229" y="84620"/>
                  </a:lnTo>
                  <a:lnTo>
                    <a:pt x="7086" y="84620"/>
                  </a:lnTo>
                  <a:lnTo>
                    <a:pt x="7086" y="77000"/>
                  </a:lnTo>
                  <a:lnTo>
                    <a:pt x="6400" y="77000"/>
                  </a:lnTo>
                  <a:lnTo>
                    <a:pt x="6400" y="99847"/>
                  </a:lnTo>
                  <a:lnTo>
                    <a:pt x="6400" y="459613"/>
                  </a:lnTo>
                  <a:lnTo>
                    <a:pt x="6350" y="99847"/>
                  </a:lnTo>
                  <a:lnTo>
                    <a:pt x="6400" y="77000"/>
                  </a:lnTo>
                  <a:lnTo>
                    <a:pt x="6388" y="69392"/>
                  </a:lnTo>
                  <a:lnTo>
                    <a:pt x="6350" y="68745"/>
                  </a:lnTo>
                  <a:lnTo>
                    <a:pt x="5676" y="68745"/>
                  </a:lnTo>
                  <a:lnTo>
                    <a:pt x="5676" y="61137"/>
                  </a:lnTo>
                  <a:lnTo>
                    <a:pt x="5041" y="61137"/>
                  </a:lnTo>
                  <a:lnTo>
                    <a:pt x="5041" y="68745"/>
                  </a:lnTo>
                  <a:lnTo>
                    <a:pt x="5041" y="453009"/>
                  </a:lnTo>
                  <a:lnTo>
                    <a:pt x="5016" y="68745"/>
                  </a:lnTo>
                  <a:lnTo>
                    <a:pt x="5041" y="61137"/>
                  </a:lnTo>
                  <a:lnTo>
                    <a:pt x="5016" y="53251"/>
                  </a:lnTo>
                  <a:lnTo>
                    <a:pt x="4076" y="53251"/>
                  </a:lnTo>
                  <a:lnTo>
                    <a:pt x="4076" y="45643"/>
                  </a:lnTo>
                  <a:lnTo>
                    <a:pt x="3416" y="45643"/>
                  </a:lnTo>
                  <a:lnTo>
                    <a:pt x="3416" y="53251"/>
                  </a:lnTo>
                  <a:lnTo>
                    <a:pt x="3416" y="250812"/>
                  </a:lnTo>
                  <a:lnTo>
                    <a:pt x="3175" y="53251"/>
                  </a:lnTo>
                  <a:lnTo>
                    <a:pt x="3416" y="53251"/>
                  </a:lnTo>
                  <a:lnTo>
                    <a:pt x="3416" y="45643"/>
                  </a:lnTo>
                  <a:lnTo>
                    <a:pt x="3403" y="38023"/>
                  </a:lnTo>
                  <a:lnTo>
                    <a:pt x="3175" y="38023"/>
                  </a:lnTo>
                  <a:lnTo>
                    <a:pt x="3175" y="45643"/>
                  </a:lnTo>
                  <a:lnTo>
                    <a:pt x="3175" y="48920"/>
                  </a:lnTo>
                  <a:lnTo>
                    <a:pt x="3162" y="38290"/>
                  </a:lnTo>
                  <a:lnTo>
                    <a:pt x="3162" y="30568"/>
                  </a:lnTo>
                  <a:lnTo>
                    <a:pt x="2247" y="23279"/>
                  </a:lnTo>
                  <a:lnTo>
                    <a:pt x="1828" y="15074"/>
                  </a:lnTo>
                  <a:lnTo>
                    <a:pt x="1803" y="14884"/>
                  </a:lnTo>
                  <a:lnTo>
                    <a:pt x="1803" y="437819"/>
                  </a:lnTo>
                  <a:lnTo>
                    <a:pt x="1358" y="437819"/>
                  </a:lnTo>
                  <a:lnTo>
                    <a:pt x="1358" y="222796"/>
                  </a:lnTo>
                  <a:lnTo>
                    <a:pt x="1803" y="437819"/>
                  </a:lnTo>
                  <a:lnTo>
                    <a:pt x="1803" y="14884"/>
                  </a:lnTo>
                  <a:lnTo>
                    <a:pt x="1358" y="11328"/>
                  </a:lnTo>
                  <a:lnTo>
                    <a:pt x="1358" y="7620"/>
                  </a:lnTo>
                  <a:lnTo>
                    <a:pt x="444" y="7620"/>
                  </a:lnTo>
                  <a:lnTo>
                    <a:pt x="444" y="0"/>
                  </a:lnTo>
                  <a:lnTo>
                    <a:pt x="0" y="0"/>
                  </a:lnTo>
                  <a:lnTo>
                    <a:pt x="0" y="7620"/>
                  </a:lnTo>
                  <a:lnTo>
                    <a:pt x="0" y="437819"/>
                  </a:lnTo>
                  <a:lnTo>
                    <a:pt x="990" y="437819"/>
                  </a:lnTo>
                  <a:lnTo>
                    <a:pt x="990" y="445439"/>
                  </a:lnTo>
                  <a:lnTo>
                    <a:pt x="1816" y="445439"/>
                  </a:lnTo>
                  <a:lnTo>
                    <a:pt x="1816" y="438899"/>
                  </a:lnTo>
                  <a:lnTo>
                    <a:pt x="1828" y="444969"/>
                  </a:lnTo>
                  <a:lnTo>
                    <a:pt x="3416" y="451675"/>
                  </a:lnTo>
                  <a:lnTo>
                    <a:pt x="3416" y="453009"/>
                  </a:lnTo>
                  <a:lnTo>
                    <a:pt x="4521" y="453009"/>
                  </a:lnTo>
                  <a:lnTo>
                    <a:pt x="4521" y="459346"/>
                  </a:lnTo>
                  <a:lnTo>
                    <a:pt x="5041" y="459346"/>
                  </a:lnTo>
                  <a:lnTo>
                    <a:pt x="5041" y="459613"/>
                  </a:lnTo>
                  <a:lnTo>
                    <a:pt x="6108" y="459613"/>
                  </a:lnTo>
                  <a:lnTo>
                    <a:pt x="6108" y="467233"/>
                  </a:lnTo>
                  <a:lnTo>
                    <a:pt x="6400" y="467233"/>
                  </a:lnTo>
                  <a:lnTo>
                    <a:pt x="6400" y="467868"/>
                  </a:lnTo>
                  <a:lnTo>
                    <a:pt x="8001" y="467868"/>
                  </a:lnTo>
                  <a:lnTo>
                    <a:pt x="8001" y="474218"/>
                  </a:lnTo>
                  <a:lnTo>
                    <a:pt x="9131" y="474218"/>
                  </a:lnTo>
                  <a:lnTo>
                    <a:pt x="9766" y="474306"/>
                  </a:lnTo>
                  <a:lnTo>
                    <a:pt x="9766" y="481914"/>
                  </a:lnTo>
                  <a:lnTo>
                    <a:pt x="11201" y="481914"/>
                  </a:lnTo>
                  <a:lnTo>
                    <a:pt x="11201" y="489534"/>
                  </a:lnTo>
                  <a:lnTo>
                    <a:pt x="11861" y="489534"/>
                  </a:lnTo>
                  <a:lnTo>
                    <a:pt x="11861" y="485851"/>
                  </a:lnTo>
                  <a:lnTo>
                    <a:pt x="11874" y="489216"/>
                  </a:lnTo>
                  <a:lnTo>
                    <a:pt x="14122" y="496506"/>
                  </a:lnTo>
                  <a:lnTo>
                    <a:pt x="15519" y="503313"/>
                  </a:lnTo>
                  <a:lnTo>
                    <a:pt x="17767" y="510603"/>
                  </a:lnTo>
                  <a:lnTo>
                    <a:pt x="19177" y="517893"/>
                  </a:lnTo>
                  <a:lnTo>
                    <a:pt x="21424" y="525195"/>
                  </a:lnTo>
                  <a:lnTo>
                    <a:pt x="22821" y="531571"/>
                  </a:lnTo>
                  <a:lnTo>
                    <a:pt x="25069" y="538861"/>
                  </a:lnTo>
                  <a:close/>
                </a:path>
                <a:path w="105409" h="770254">
                  <a:moveTo>
                    <a:pt x="105410" y="770039"/>
                  </a:moveTo>
                  <a:lnTo>
                    <a:pt x="104495" y="550710"/>
                  </a:lnTo>
                  <a:lnTo>
                    <a:pt x="102704" y="543280"/>
                  </a:lnTo>
                  <a:lnTo>
                    <a:pt x="97015" y="528739"/>
                  </a:lnTo>
                  <a:lnTo>
                    <a:pt x="94945" y="521538"/>
                  </a:lnTo>
                  <a:lnTo>
                    <a:pt x="93116" y="514731"/>
                  </a:lnTo>
                  <a:lnTo>
                    <a:pt x="90805" y="508787"/>
                  </a:lnTo>
                  <a:lnTo>
                    <a:pt x="89471" y="503313"/>
                  </a:lnTo>
                  <a:lnTo>
                    <a:pt x="87160" y="497420"/>
                  </a:lnTo>
                  <a:lnTo>
                    <a:pt x="85813" y="490550"/>
                  </a:lnTo>
                  <a:lnTo>
                    <a:pt x="83502" y="485076"/>
                  </a:lnTo>
                  <a:lnTo>
                    <a:pt x="82169" y="478269"/>
                  </a:lnTo>
                  <a:lnTo>
                    <a:pt x="79857" y="472313"/>
                  </a:lnTo>
                  <a:lnTo>
                    <a:pt x="78511" y="465937"/>
                  </a:lnTo>
                  <a:lnTo>
                    <a:pt x="76200" y="459981"/>
                  </a:lnTo>
                  <a:lnTo>
                    <a:pt x="74866" y="453605"/>
                  </a:lnTo>
                  <a:lnTo>
                    <a:pt x="72542" y="446798"/>
                  </a:lnTo>
                  <a:lnTo>
                    <a:pt x="71208" y="440410"/>
                  </a:lnTo>
                  <a:lnTo>
                    <a:pt x="68897" y="434035"/>
                  </a:lnTo>
                  <a:lnTo>
                    <a:pt x="68897" y="651040"/>
                  </a:lnTo>
                  <a:lnTo>
                    <a:pt x="68897" y="653580"/>
                  </a:lnTo>
                  <a:lnTo>
                    <a:pt x="68897" y="654202"/>
                  </a:lnTo>
                  <a:lnTo>
                    <a:pt x="68897" y="655612"/>
                  </a:lnTo>
                  <a:lnTo>
                    <a:pt x="68897" y="660158"/>
                  </a:lnTo>
                  <a:lnTo>
                    <a:pt x="67983" y="660590"/>
                  </a:lnTo>
                  <a:lnTo>
                    <a:pt x="67983" y="661504"/>
                  </a:lnTo>
                  <a:lnTo>
                    <a:pt x="65735" y="661504"/>
                  </a:lnTo>
                  <a:lnTo>
                    <a:pt x="65735" y="660158"/>
                  </a:lnTo>
                  <a:lnTo>
                    <a:pt x="65239" y="660158"/>
                  </a:lnTo>
                  <a:lnTo>
                    <a:pt x="65239" y="657860"/>
                  </a:lnTo>
                  <a:lnTo>
                    <a:pt x="64338" y="656945"/>
                  </a:lnTo>
                  <a:lnTo>
                    <a:pt x="64338" y="655612"/>
                  </a:lnTo>
                  <a:lnTo>
                    <a:pt x="64287" y="656628"/>
                  </a:lnTo>
                  <a:lnTo>
                    <a:pt x="64287" y="655358"/>
                  </a:lnTo>
                  <a:lnTo>
                    <a:pt x="64338" y="650557"/>
                  </a:lnTo>
                  <a:lnTo>
                    <a:pt x="65239" y="650557"/>
                  </a:lnTo>
                  <a:lnTo>
                    <a:pt x="65239" y="649224"/>
                  </a:lnTo>
                  <a:lnTo>
                    <a:pt x="64338" y="649224"/>
                  </a:lnTo>
                  <a:lnTo>
                    <a:pt x="64338" y="648309"/>
                  </a:lnTo>
                  <a:lnTo>
                    <a:pt x="65735" y="648309"/>
                  </a:lnTo>
                  <a:lnTo>
                    <a:pt x="65735" y="647979"/>
                  </a:lnTo>
                  <a:lnTo>
                    <a:pt x="67564" y="647979"/>
                  </a:lnTo>
                  <a:lnTo>
                    <a:pt x="67564" y="648500"/>
                  </a:lnTo>
                  <a:lnTo>
                    <a:pt x="67945" y="648500"/>
                  </a:lnTo>
                  <a:lnTo>
                    <a:pt x="67945" y="649770"/>
                  </a:lnTo>
                  <a:lnTo>
                    <a:pt x="68745" y="649770"/>
                  </a:lnTo>
                  <a:lnTo>
                    <a:pt x="68745" y="651040"/>
                  </a:lnTo>
                  <a:lnTo>
                    <a:pt x="68897" y="651040"/>
                  </a:lnTo>
                  <a:lnTo>
                    <a:pt x="68897" y="434035"/>
                  </a:lnTo>
                  <a:lnTo>
                    <a:pt x="68275" y="434035"/>
                  </a:lnTo>
                  <a:lnTo>
                    <a:pt x="68275" y="427685"/>
                  </a:lnTo>
                  <a:lnTo>
                    <a:pt x="67564" y="427685"/>
                  </a:lnTo>
                  <a:lnTo>
                    <a:pt x="67564" y="427164"/>
                  </a:lnTo>
                  <a:lnTo>
                    <a:pt x="66649" y="427164"/>
                  </a:lnTo>
                  <a:lnTo>
                    <a:pt x="66649" y="420814"/>
                  </a:lnTo>
                  <a:lnTo>
                    <a:pt x="65735" y="420814"/>
                  </a:lnTo>
                  <a:lnTo>
                    <a:pt x="64338" y="413981"/>
                  </a:lnTo>
                  <a:lnTo>
                    <a:pt x="64338" y="414235"/>
                  </a:lnTo>
                  <a:lnTo>
                    <a:pt x="64223" y="657885"/>
                  </a:lnTo>
                  <a:lnTo>
                    <a:pt x="64058" y="661200"/>
                  </a:lnTo>
                  <a:lnTo>
                    <a:pt x="64058" y="657885"/>
                  </a:lnTo>
                  <a:lnTo>
                    <a:pt x="64223" y="657885"/>
                  </a:lnTo>
                  <a:lnTo>
                    <a:pt x="64223" y="414235"/>
                  </a:lnTo>
                  <a:lnTo>
                    <a:pt x="63296" y="414235"/>
                  </a:lnTo>
                  <a:lnTo>
                    <a:pt x="63296" y="407885"/>
                  </a:lnTo>
                  <a:lnTo>
                    <a:pt x="62077" y="407885"/>
                  </a:lnTo>
                  <a:lnTo>
                    <a:pt x="62077" y="414235"/>
                  </a:lnTo>
                  <a:lnTo>
                    <a:pt x="61836" y="414235"/>
                  </a:lnTo>
                  <a:lnTo>
                    <a:pt x="61836" y="652487"/>
                  </a:lnTo>
                  <a:lnTo>
                    <a:pt x="61836" y="655358"/>
                  </a:lnTo>
                  <a:lnTo>
                    <a:pt x="61595" y="655358"/>
                  </a:lnTo>
                  <a:lnTo>
                    <a:pt x="61595" y="652487"/>
                  </a:lnTo>
                  <a:lnTo>
                    <a:pt x="61836" y="652487"/>
                  </a:lnTo>
                  <a:lnTo>
                    <a:pt x="61836" y="414235"/>
                  </a:lnTo>
                  <a:lnTo>
                    <a:pt x="61836" y="407555"/>
                  </a:lnTo>
                  <a:lnTo>
                    <a:pt x="61379" y="407555"/>
                  </a:lnTo>
                  <a:lnTo>
                    <a:pt x="61379" y="401218"/>
                  </a:lnTo>
                  <a:lnTo>
                    <a:pt x="60058" y="401218"/>
                  </a:lnTo>
                  <a:lnTo>
                    <a:pt x="60058" y="394868"/>
                  </a:lnTo>
                  <a:lnTo>
                    <a:pt x="59347" y="394868"/>
                  </a:lnTo>
                  <a:lnTo>
                    <a:pt x="59347" y="393814"/>
                  </a:lnTo>
                  <a:lnTo>
                    <a:pt x="57912" y="393814"/>
                  </a:lnTo>
                  <a:lnTo>
                    <a:pt x="57912" y="381127"/>
                  </a:lnTo>
                  <a:lnTo>
                    <a:pt x="55435" y="381127"/>
                  </a:lnTo>
                  <a:lnTo>
                    <a:pt x="55435" y="374777"/>
                  </a:lnTo>
                  <a:lnTo>
                    <a:pt x="54546" y="374777"/>
                  </a:lnTo>
                  <a:lnTo>
                    <a:pt x="54546" y="393814"/>
                  </a:lnTo>
                  <a:lnTo>
                    <a:pt x="54546" y="514172"/>
                  </a:lnTo>
                  <a:lnTo>
                    <a:pt x="54317" y="393814"/>
                  </a:lnTo>
                  <a:lnTo>
                    <a:pt x="54546" y="393814"/>
                  </a:lnTo>
                  <a:lnTo>
                    <a:pt x="54546" y="374777"/>
                  </a:lnTo>
                  <a:lnTo>
                    <a:pt x="54317" y="374777"/>
                  </a:lnTo>
                  <a:lnTo>
                    <a:pt x="54317" y="381127"/>
                  </a:lnTo>
                  <a:lnTo>
                    <a:pt x="54317" y="388721"/>
                  </a:lnTo>
                  <a:lnTo>
                    <a:pt x="54292" y="381127"/>
                  </a:lnTo>
                  <a:lnTo>
                    <a:pt x="54317" y="374777"/>
                  </a:lnTo>
                  <a:lnTo>
                    <a:pt x="52946" y="367487"/>
                  </a:lnTo>
                  <a:lnTo>
                    <a:pt x="51130" y="361111"/>
                  </a:lnTo>
                  <a:lnTo>
                    <a:pt x="48387" y="346951"/>
                  </a:lnTo>
                  <a:lnTo>
                    <a:pt x="48387" y="347548"/>
                  </a:lnTo>
                  <a:lnTo>
                    <a:pt x="46164" y="347548"/>
                  </a:lnTo>
                  <a:lnTo>
                    <a:pt x="46164" y="325983"/>
                  </a:lnTo>
                  <a:lnTo>
                    <a:pt x="44310" y="325983"/>
                  </a:lnTo>
                  <a:lnTo>
                    <a:pt x="44310" y="347548"/>
                  </a:lnTo>
                  <a:lnTo>
                    <a:pt x="44310" y="476288"/>
                  </a:lnTo>
                  <a:lnTo>
                    <a:pt x="43891" y="347548"/>
                  </a:lnTo>
                  <a:lnTo>
                    <a:pt x="44310" y="347548"/>
                  </a:lnTo>
                  <a:lnTo>
                    <a:pt x="44310" y="325983"/>
                  </a:lnTo>
                  <a:lnTo>
                    <a:pt x="43853" y="325983"/>
                  </a:lnTo>
                  <a:lnTo>
                    <a:pt x="43853" y="333895"/>
                  </a:lnTo>
                  <a:lnTo>
                    <a:pt x="43827" y="325983"/>
                  </a:lnTo>
                  <a:lnTo>
                    <a:pt x="42418" y="319112"/>
                  </a:lnTo>
                  <a:lnTo>
                    <a:pt x="41084" y="311823"/>
                  </a:lnTo>
                  <a:lnTo>
                    <a:pt x="39687" y="305435"/>
                  </a:lnTo>
                  <a:lnTo>
                    <a:pt x="38341" y="298145"/>
                  </a:lnTo>
                  <a:lnTo>
                    <a:pt x="37426" y="290855"/>
                  </a:lnTo>
                  <a:lnTo>
                    <a:pt x="36029" y="284467"/>
                  </a:lnTo>
                  <a:lnTo>
                    <a:pt x="34696" y="277177"/>
                  </a:lnTo>
                  <a:lnTo>
                    <a:pt x="34696" y="277507"/>
                  </a:lnTo>
                  <a:lnTo>
                    <a:pt x="33820" y="277507"/>
                  </a:lnTo>
                  <a:lnTo>
                    <a:pt x="33820" y="269887"/>
                  </a:lnTo>
                  <a:lnTo>
                    <a:pt x="32131" y="269887"/>
                  </a:lnTo>
                  <a:lnTo>
                    <a:pt x="32131" y="262267"/>
                  </a:lnTo>
                  <a:lnTo>
                    <a:pt x="31940" y="262267"/>
                  </a:lnTo>
                  <a:lnTo>
                    <a:pt x="31940" y="277507"/>
                  </a:lnTo>
                  <a:lnTo>
                    <a:pt x="31940" y="418884"/>
                  </a:lnTo>
                  <a:lnTo>
                    <a:pt x="31508" y="277507"/>
                  </a:lnTo>
                  <a:lnTo>
                    <a:pt x="31940" y="277507"/>
                  </a:lnTo>
                  <a:lnTo>
                    <a:pt x="31940" y="262267"/>
                  </a:lnTo>
                  <a:lnTo>
                    <a:pt x="31496" y="262267"/>
                  </a:lnTo>
                  <a:lnTo>
                    <a:pt x="31496" y="269887"/>
                  </a:lnTo>
                  <a:lnTo>
                    <a:pt x="31496" y="271056"/>
                  </a:lnTo>
                  <a:lnTo>
                    <a:pt x="31483" y="269887"/>
                  </a:lnTo>
                  <a:lnTo>
                    <a:pt x="31496" y="262267"/>
                  </a:lnTo>
                  <a:lnTo>
                    <a:pt x="31470" y="262597"/>
                  </a:lnTo>
                  <a:lnTo>
                    <a:pt x="31038" y="255308"/>
                  </a:lnTo>
                  <a:lnTo>
                    <a:pt x="27813" y="240715"/>
                  </a:lnTo>
                  <a:lnTo>
                    <a:pt x="27393" y="233426"/>
                  </a:lnTo>
                  <a:lnTo>
                    <a:pt x="25565" y="226136"/>
                  </a:lnTo>
                  <a:lnTo>
                    <a:pt x="25069" y="218833"/>
                  </a:lnTo>
                  <a:lnTo>
                    <a:pt x="23736" y="503313"/>
                  </a:lnTo>
                  <a:lnTo>
                    <a:pt x="25069" y="538861"/>
                  </a:lnTo>
                  <a:lnTo>
                    <a:pt x="26479" y="545249"/>
                  </a:lnTo>
                  <a:lnTo>
                    <a:pt x="28727" y="552538"/>
                  </a:lnTo>
                  <a:lnTo>
                    <a:pt x="31038" y="559409"/>
                  </a:lnTo>
                  <a:lnTo>
                    <a:pt x="31940" y="564299"/>
                  </a:lnTo>
                  <a:lnTo>
                    <a:pt x="31940" y="566851"/>
                  </a:lnTo>
                  <a:lnTo>
                    <a:pt x="33578" y="566851"/>
                  </a:lnTo>
                  <a:lnTo>
                    <a:pt x="33578" y="573189"/>
                  </a:lnTo>
                  <a:lnTo>
                    <a:pt x="34696" y="573189"/>
                  </a:lnTo>
                  <a:lnTo>
                    <a:pt x="36512" y="579882"/>
                  </a:lnTo>
                  <a:lnTo>
                    <a:pt x="38341" y="587171"/>
                  </a:lnTo>
                  <a:lnTo>
                    <a:pt x="44310" y="605523"/>
                  </a:lnTo>
                  <a:lnTo>
                    <a:pt x="44310" y="606437"/>
                  </a:lnTo>
                  <a:lnTo>
                    <a:pt x="44602" y="606437"/>
                  </a:lnTo>
                  <a:lnTo>
                    <a:pt x="44729" y="606806"/>
                  </a:lnTo>
                  <a:lnTo>
                    <a:pt x="44716" y="606437"/>
                  </a:lnTo>
                  <a:lnTo>
                    <a:pt x="45720" y="606437"/>
                  </a:lnTo>
                  <a:lnTo>
                    <a:pt x="45720" y="612787"/>
                  </a:lnTo>
                  <a:lnTo>
                    <a:pt x="47675" y="612787"/>
                  </a:lnTo>
                  <a:lnTo>
                    <a:pt x="47675" y="620395"/>
                  </a:lnTo>
                  <a:lnTo>
                    <a:pt x="48387" y="620395"/>
                  </a:lnTo>
                  <a:lnTo>
                    <a:pt x="48387" y="620052"/>
                  </a:lnTo>
                  <a:lnTo>
                    <a:pt x="54546" y="638924"/>
                  </a:lnTo>
                  <a:lnTo>
                    <a:pt x="54546" y="640016"/>
                  </a:lnTo>
                  <a:lnTo>
                    <a:pt x="57035" y="640016"/>
                  </a:lnTo>
                  <a:lnTo>
                    <a:pt x="57035" y="651433"/>
                  </a:lnTo>
                  <a:lnTo>
                    <a:pt x="59347" y="651433"/>
                  </a:lnTo>
                  <a:lnTo>
                    <a:pt x="59347" y="652487"/>
                  </a:lnTo>
                  <a:lnTo>
                    <a:pt x="60642" y="652487"/>
                  </a:lnTo>
                  <a:lnTo>
                    <a:pt x="60642" y="658837"/>
                  </a:lnTo>
                  <a:lnTo>
                    <a:pt x="61595" y="658837"/>
                  </a:lnTo>
                  <a:lnTo>
                    <a:pt x="61595" y="657885"/>
                  </a:lnTo>
                  <a:lnTo>
                    <a:pt x="62661" y="657885"/>
                  </a:lnTo>
                  <a:lnTo>
                    <a:pt x="62661" y="664235"/>
                  </a:lnTo>
                  <a:lnTo>
                    <a:pt x="63906" y="664235"/>
                  </a:lnTo>
                  <a:lnTo>
                    <a:pt x="65735" y="671106"/>
                  </a:lnTo>
                  <a:lnTo>
                    <a:pt x="67983" y="676567"/>
                  </a:lnTo>
                  <a:lnTo>
                    <a:pt x="70294" y="683374"/>
                  </a:lnTo>
                  <a:lnTo>
                    <a:pt x="74866" y="694804"/>
                  </a:lnTo>
                  <a:lnTo>
                    <a:pt x="76682" y="701611"/>
                  </a:lnTo>
                  <a:lnTo>
                    <a:pt x="78943" y="707567"/>
                  </a:lnTo>
                  <a:lnTo>
                    <a:pt x="82169" y="713041"/>
                  </a:lnTo>
                  <a:lnTo>
                    <a:pt x="83985" y="718934"/>
                  </a:lnTo>
                  <a:lnTo>
                    <a:pt x="93116" y="742200"/>
                  </a:lnTo>
                  <a:lnTo>
                    <a:pt x="98107" y="753148"/>
                  </a:lnTo>
                  <a:lnTo>
                    <a:pt x="102247" y="764082"/>
                  </a:lnTo>
                  <a:lnTo>
                    <a:pt x="105410" y="770039"/>
                  </a:lnTo>
                  <a:close/>
                </a:path>
              </a:pathLst>
            </a:custGeom>
            <a:solidFill>
              <a:srgbClr val="0080FF"/>
            </a:solidFill>
          </p:spPr>
          <p:txBody>
            <a:bodyPr wrap="square" lIns="0" tIns="0" rIns="0" bIns="0" rtlCol="0"/>
            <a:lstStyle/>
            <a:p>
              <a:endParaRPr/>
            </a:p>
          </p:txBody>
        </p:sp>
        <p:sp>
          <p:nvSpPr>
            <p:cNvPr id="12" name="object 13">
              <a:extLst>
                <a:ext uri="{FF2B5EF4-FFF2-40B4-BE49-F238E27FC236}">
                  <a16:creationId xmlns:a16="http://schemas.microsoft.com/office/drawing/2014/main" id="{350A058D-DE10-7B64-E8E4-C4480D546E01}"/>
                </a:ext>
              </a:extLst>
            </p:cNvPr>
            <p:cNvSpPr/>
            <p:nvPr/>
          </p:nvSpPr>
          <p:spPr>
            <a:xfrm>
              <a:off x="8974150" y="2926968"/>
              <a:ext cx="69850" cy="1249045"/>
            </a:xfrm>
            <a:custGeom>
              <a:avLst/>
              <a:gdLst/>
              <a:ahLst/>
              <a:cxnLst/>
              <a:rect l="l" t="t" r="r" b="b"/>
              <a:pathLst>
                <a:path w="69850" h="1249045">
                  <a:moveTo>
                    <a:pt x="4991" y="145389"/>
                  </a:moveTo>
                  <a:lnTo>
                    <a:pt x="4076" y="152679"/>
                  </a:lnTo>
                  <a:lnTo>
                    <a:pt x="3378" y="152679"/>
                  </a:lnTo>
                  <a:lnTo>
                    <a:pt x="3378" y="160299"/>
                  </a:lnTo>
                  <a:lnTo>
                    <a:pt x="3200" y="160299"/>
                  </a:lnTo>
                  <a:lnTo>
                    <a:pt x="3200" y="527862"/>
                  </a:lnTo>
                  <a:lnTo>
                    <a:pt x="2743" y="159969"/>
                  </a:lnTo>
                  <a:lnTo>
                    <a:pt x="2260" y="167690"/>
                  </a:lnTo>
                  <a:lnTo>
                    <a:pt x="1295" y="167690"/>
                  </a:lnTo>
                  <a:lnTo>
                    <a:pt x="1295" y="175310"/>
                  </a:lnTo>
                  <a:lnTo>
                    <a:pt x="889" y="175310"/>
                  </a:lnTo>
                  <a:lnTo>
                    <a:pt x="889" y="182600"/>
                  </a:lnTo>
                  <a:lnTo>
                    <a:pt x="431" y="182600"/>
                  </a:lnTo>
                  <a:lnTo>
                    <a:pt x="431" y="174980"/>
                  </a:lnTo>
                  <a:lnTo>
                    <a:pt x="203" y="174980"/>
                  </a:lnTo>
                  <a:lnTo>
                    <a:pt x="203" y="182600"/>
                  </a:lnTo>
                  <a:lnTo>
                    <a:pt x="215" y="897077"/>
                  </a:lnTo>
                  <a:lnTo>
                    <a:pt x="889" y="897077"/>
                  </a:lnTo>
                  <a:lnTo>
                    <a:pt x="889" y="896124"/>
                  </a:lnTo>
                  <a:lnTo>
                    <a:pt x="2260" y="896124"/>
                  </a:lnTo>
                  <a:lnTo>
                    <a:pt x="2260" y="895743"/>
                  </a:lnTo>
                  <a:lnTo>
                    <a:pt x="3200" y="895743"/>
                  </a:lnTo>
                  <a:lnTo>
                    <a:pt x="3200" y="896353"/>
                  </a:lnTo>
                  <a:lnTo>
                    <a:pt x="4076" y="896353"/>
                  </a:lnTo>
                  <a:lnTo>
                    <a:pt x="4991" y="145389"/>
                  </a:lnTo>
                  <a:close/>
                </a:path>
                <a:path w="69850" h="1249045">
                  <a:moveTo>
                    <a:pt x="28308" y="19100"/>
                  </a:moveTo>
                  <a:lnTo>
                    <a:pt x="26898" y="26403"/>
                  </a:lnTo>
                  <a:lnTo>
                    <a:pt x="21336" y="51993"/>
                  </a:lnTo>
                  <a:lnTo>
                    <a:pt x="17551" y="71247"/>
                  </a:lnTo>
                  <a:lnTo>
                    <a:pt x="14122" y="90411"/>
                  </a:lnTo>
                  <a:lnTo>
                    <a:pt x="10960" y="109347"/>
                  </a:lnTo>
                  <a:lnTo>
                    <a:pt x="10045" y="116649"/>
                  </a:lnTo>
                  <a:lnTo>
                    <a:pt x="8648" y="123507"/>
                  </a:lnTo>
                  <a:lnTo>
                    <a:pt x="7302" y="130810"/>
                  </a:lnTo>
                  <a:lnTo>
                    <a:pt x="6388" y="138099"/>
                  </a:lnTo>
                  <a:lnTo>
                    <a:pt x="4991" y="145389"/>
                  </a:lnTo>
                  <a:lnTo>
                    <a:pt x="4991" y="164960"/>
                  </a:lnTo>
                  <a:lnTo>
                    <a:pt x="5905" y="164960"/>
                  </a:lnTo>
                  <a:lnTo>
                    <a:pt x="5905" y="162712"/>
                  </a:lnTo>
                  <a:lnTo>
                    <a:pt x="6388" y="162712"/>
                  </a:lnTo>
                  <a:lnTo>
                    <a:pt x="6388" y="162217"/>
                  </a:lnTo>
                  <a:lnTo>
                    <a:pt x="7302" y="162217"/>
                  </a:lnTo>
                  <a:lnTo>
                    <a:pt x="7302" y="161315"/>
                  </a:lnTo>
                  <a:lnTo>
                    <a:pt x="7734" y="161315"/>
                  </a:lnTo>
                  <a:lnTo>
                    <a:pt x="7734" y="162217"/>
                  </a:lnTo>
                  <a:lnTo>
                    <a:pt x="8648" y="162217"/>
                  </a:lnTo>
                  <a:lnTo>
                    <a:pt x="8648" y="162712"/>
                  </a:lnTo>
                  <a:lnTo>
                    <a:pt x="8648" y="163626"/>
                  </a:lnTo>
                  <a:lnTo>
                    <a:pt x="9563" y="163626"/>
                  </a:lnTo>
                  <a:lnTo>
                    <a:pt x="9563" y="165874"/>
                  </a:lnTo>
                  <a:lnTo>
                    <a:pt x="10045" y="166357"/>
                  </a:lnTo>
                  <a:lnTo>
                    <a:pt x="10045" y="167271"/>
                  </a:lnTo>
                  <a:lnTo>
                    <a:pt x="10045" y="169519"/>
                  </a:lnTo>
                  <a:lnTo>
                    <a:pt x="10045" y="173164"/>
                  </a:lnTo>
                  <a:lnTo>
                    <a:pt x="9563" y="173164"/>
                  </a:lnTo>
                  <a:lnTo>
                    <a:pt x="9563" y="174561"/>
                  </a:lnTo>
                  <a:lnTo>
                    <a:pt x="8648" y="174561"/>
                  </a:lnTo>
                  <a:lnTo>
                    <a:pt x="8636" y="174980"/>
                  </a:lnTo>
                  <a:lnTo>
                    <a:pt x="7302" y="174980"/>
                  </a:lnTo>
                  <a:lnTo>
                    <a:pt x="7302" y="174040"/>
                  </a:lnTo>
                  <a:lnTo>
                    <a:pt x="6388" y="174040"/>
                  </a:lnTo>
                  <a:lnTo>
                    <a:pt x="6146" y="174040"/>
                  </a:lnTo>
                  <a:lnTo>
                    <a:pt x="6146" y="172669"/>
                  </a:lnTo>
                  <a:lnTo>
                    <a:pt x="5905" y="172669"/>
                  </a:lnTo>
                  <a:lnTo>
                    <a:pt x="5905" y="171399"/>
                  </a:lnTo>
                  <a:lnTo>
                    <a:pt x="5765" y="171399"/>
                  </a:lnTo>
                  <a:lnTo>
                    <a:pt x="5765" y="170129"/>
                  </a:lnTo>
                  <a:lnTo>
                    <a:pt x="5448" y="170129"/>
                  </a:lnTo>
                  <a:lnTo>
                    <a:pt x="5448" y="172669"/>
                  </a:lnTo>
                  <a:lnTo>
                    <a:pt x="5448" y="568452"/>
                  </a:lnTo>
                  <a:lnTo>
                    <a:pt x="4991" y="171399"/>
                  </a:lnTo>
                  <a:lnTo>
                    <a:pt x="5003" y="172669"/>
                  </a:lnTo>
                  <a:lnTo>
                    <a:pt x="5448" y="172669"/>
                  </a:lnTo>
                  <a:lnTo>
                    <a:pt x="5448" y="170129"/>
                  </a:lnTo>
                  <a:lnTo>
                    <a:pt x="4991" y="170129"/>
                  </a:lnTo>
                  <a:lnTo>
                    <a:pt x="4991" y="167589"/>
                  </a:lnTo>
                  <a:lnTo>
                    <a:pt x="4991" y="167271"/>
                  </a:lnTo>
                  <a:lnTo>
                    <a:pt x="4076" y="896353"/>
                  </a:lnTo>
                  <a:lnTo>
                    <a:pt x="4076" y="897623"/>
                  </a:lnTo>
                  <a:lnTo>
                    <a:pt x="4076" y="898956"/>
                  </a:lnTo>
                  <a:lnTo>
                    <a:pt x="4076" y="899388"/>
                  </a:lnTo>
                  <a:lnTo>
                    <a:pt x="4991" y="899388"/>
                  </a:lnTo>
                  <a:lnTo>
                    <a:pt x="5448" y="934516"/>
                  </a:lnTo>
                  <a:lnTo>
                    <a:pt x="5448" y="936332"/>
                  </a:lnTo>
                  <a:lnTo>
                    <a:pt x="4991" y="903033"/>
                  </a:lnTo>
                  <a:lnTo>
                    <a:pt x="4991" y="907592"/>
                  </a:lnTo>
                  <a:lnTo>
                    <a:pt x="4076" y="907592"/>
                  </a:lnTo>
                  <a:lnTo>
                    <a:pt x="4076" y="908989"/>
                  </a:lnTo>
                  <a:lnTo>
                    <a:pt x="3657" y="908989"/>
                  </a:lnTo>
                  <a:lnTo>
                    <a:pt x="3657" y="909904"/>
                  </a:lnTo>
                  <a:lnTo>
                    <a:pt x="2743" y="909904"/>
                  </a:lnTo>
                  <a:lnTo>
                    <a:pt x="2743" y="908989"/>
                  </a:lnTo>
                  <a:lnTo>
                    <a:pt x="2260" y="908989"/>
                  </a:lnTo>
                  <a:lnTo>
                    <a:pt x="1346" y="908075"/>
                  </a:lnTo>
                  <a:lnTo>
                    <a:pt x="1346" y="906678"/>
                  </a:lnTo>
                  <a:lnTo>
                    <a:pt x="431" y="906678"/>
                  </a:lnTo>
                  <a:lnTo>
                    <a:pt x="431" y="901700"/>
                  </a:lnTo>
                  <a:lnTo>
                    <a:pt x="0" y="921258"/>
                  </a:lnTo>
                  <a:lnTo>
                    <a:pt x="431" y="929462"/>
                  </a:lnTo>
                  <a:lnTo>
                    <a:pt x="2260" y="937247"/>
                  </a:lnTo>
                  <a:lnTo>
                    <a:pt x="2743" y="945451"/>
                  </a:lnTo>
                  <a:lnTo>
                    <a:pt x="4076" y="953655"/>
                  </a:lnTo>
                  <a:lnTo>
                    <a:pt x="4991" y="961428"/>
                  </a:lnTo>
                  <a:lnTo>
                    <a:pt x="5448" y="965530"/>
                  </a:lnTo>
                  <a:lnTo>
                    <a:pt x="5448" y="969632"/>
                  </a:lnTo>
                  <a:lnTo>
                    <a:pt x="5905" y="969632"/>
                  </a:lnTo>
                  <a:lnTo>
                    <a:pt x="6146" y="969632"/>
                  </a:lnTo>
                  <a:lnTo>
                    <a:pt x="6616" y="969746"/>
                  </a:lnTo>
                  <a:lnTo>
                    <a:pt x="6616" y="977353"/>
                  </a:lnTo>
                  <a:lnTo>
                    <a:pt x="7302" y="977353"/>
                  </a:lnTo>
                  <a:lnTo>
                    <a:pt x="7734" y="985558"/>
                  </a:lnTo>
                  <a:lnTo>
                    <a:pt x="9563" y="993762"/>
                  </a:lnTo>
                  <a:lnTo>
                    <a:pt x="10045" y="1001547"/>
                  </a:lnTo>
                  <a:lnTo>
                    <a:pt x="13728" y="1023213"/>
                  </a:lnTo>
                  <a:lnTo>
                    <a:pt x="20942" y="1066927"/>
                  </a:lnTo>
                  <a:lnTo>
                    <a:pt x="24650" y="1088631"/>
                  </a:lnTo>
                  <a:lnTo>
                    <a:pt x="25996" y="1095921"/>
                  </a:lnTo>
                  <a:lnTo>
                    <a:pt x="26898" y="1082675"/>
                  </a:lnTo>
                  <a:lnTo>
                    <a:pt x="28308" y="19100"/>
                  </a:lnTo>
                  <a:close/>
                </a:path>
                <a:path w="69850" h="1249045">
                  <a:moveTo>
                    <a:pt x="33299" y="1126921"/>
                  </a:moveTo>
                  <a:lnTo>
                    <a:pt x="33286" y="1119301"/>
                  </a:lnTo>
                  <a:lnTo>
                    <a:pt x="33286" y="1088847"/>
                  </a:lnTo>
                  <a:lnTo>
                    <a:pt x="33274" y="1085037"/>
                  </a:lnTo>
                  <a:lnTo>
                    <a:pt x="33070" y="1085037"/>
                  </a:lnTo>
                  <a:lnTo>
                    <a:pt x="33070" y="0"/>
                  </a:lnTo>
                  <a:lnTo>
                    <a:pt x="32410" y="0"/>
                  </a:lnTo>
                  <a:lnTo>
                    <a:pt x="32410" y="1085037"/>
                  </a:lnTo>
                  <a:lnTo>
                    <a:pt x="31470" y="1085037"/>
                  </a:lnTo>
                  <a:lnTo>
                    <a:pt x="31470" y="1088847"/>
                  </a:lnTo>
                  <a:lnTo>
                    <a:pt x="30556" y="1088847"/>
                  </a:lnTo>
                  <a:lnTo>
                    <a:pt x="30556" y="1090447"/>
                  </a:lnTo>
                  <a:lnTo>
                    <a:pt x="29222" y="1090447"/>
                  </a:lnTo>
                  <a:lnTo>
                    <a:pt x="29222" y="1089964"/>
                  </a:lnTo>
                  <a:lnTo>
                    <a:pt x="27813" y="1089964"/>
                  </a:lnTo>
                  <a:lnTo>
                    <a:pt x="27813" y="1086802"/>
                  </a:lnTo>
                  <a:lnTo>
                    <a:pt x="26898" y="1086802"/>
                  </a:lnTo>
                  <a:lnTo>
                    <a:pt x="26898" y="1083157"/>
                  </a:lnTo>
                  <a:lnTo>
                    <a:pt x="25996" y="1095921"/>
                  </a:lnTo>
                  <a:lnTo>
                    <a:pt x="27813" y="1103642"/>
                  </a:lnTo>
                  <a:lnTo>
                    <a:pt x="29222" y="1111846"/>
                  </a:lnTo>
                  <a:lnTo>
                    <a:pt x="30556" y="1119136"/>
                  </a:lnTo>
                  <a:lnTo>
                    <a:pt x="30556" y="1119301"/>
                  </a:lnTo>
                  <a:lnTo>
                    <a:pt x="31267" y="1119301"/>
                  </a:lnTo>
                  <a:lnTo>
                    <a:pt x="31267" y="1126921"/>
                  </a:lnTo>
                  <a:lnTo>
                    <a:pt x="32651" y="1126921"/>
                  </a:lnTo>
                  <a:lnTo>
                    <a:pt x="32651" y="1134529"/>
                  </a:lnTo>
                  <a:lnTo>
                    <a:pt x="33299" y="1134529"/>
                  </a:lnTo>
                  <a:lnTo>
                    <a:pt x="33299" y="1126921"/>
                  </a:lnTo>
                  <a:close/>
                </a:path>
                <a:path w="69850" h="1249045">
                  <a:moveTo>
                    <a:pt x="37922" y="17703"/>
                  </a:moveTo>
                  <a:lnTo>
                    <a:pt x="36525" y="17703"/>
                  </a:lnTo>
                  <a:lnTo>
                    <a:pt x="35115" y="17703"/>
                  </a:lnTo>
                  <a:lnTo>
                    <a:pt x="35115" y="14579"/>
                  </a:lnTo>
                  <a:lnTo>
                    <a:pt x="34213" y="14579"/>
                  </a:lnTo>
                  <a:lnTo>
                    <a:pt x="34213" y="9499"/>
                  </a:lnTo>
                  <a:lnTo>
                    <a:pt x="34201" y="14579"/>
                  </a:lnTo>
                  <a:lnTo>
                    <a:pt x="33743" y="14579"/>
                  </a:lnTo>
                  <a:lnTo>
                    <a:pt x="33743" y="1133881"/>
                  </a:lnTo>
                  <a:lnTo>
                    <a:pt x="34163" y="1133881"/>
                  </a:lnTo>
                  <a:lnTo>
                    <a:pt x="34163" y="1141501"/>
                  </a:lnTo>
                  <a:lnTo>
                    <a:pt x="35115" y="1141501"/>
                  </a:lnTo>
                  <a:lnTo>
                    <a:pt x="36525" y="1149705"/>
                  </a:lnTo>
                  <a:lnTo>
                    <a:pt x="37922" y="1156995"/>
                  </a:lnTo>
                  <a:lnTo>
                    <a:pt x="37922" y="17703"/>
                  </a:lnTo>
                  <a:close/>
                </a:path>
                <a:path w="69850" h="1249045">
                  <a:moveTo>
                    <a:pt x="44754" y="749401"/>
                  </a:moveTo>
                  <a:lnTo>
                    <a:pt x="44310" y="749401"/>
                  </a:lnTo>
                  <a:lnTo>
                    <a:pt x="44310" y="742111"/>
                  </a:lnTo>
                  <a:lnTo>
                    <a:pt x="43827" y="733907"/>
                  </a:lnTo>
                  <a:lnTo>
                    <a:pt x="42913" y="726617"/>
                  </a:lnTo>
                  <a:lnTo>
                    <a:pt x="42913" y="718413"/>
                  </a:lnTo>
                  <a:lnTo>
                    <a:pt x="42900" y="718197"/>
                  </a:lnTo>
                  <a:lnTo>
                    <a:pt x="42900" y="1172171"/>
                  </a:lnTo>
                  <a:lnTo>
                    <a:pt x="42697" y="1172171"/>
                  </a:lnTo>
                  <a:lnTo>
                    <a:pt x="42697" y="948436"/>
                  </a:lnTo>
                  <a:lnTo>
                    <a:pt x="42900" y="1172171"/>
                  </a:lnTo>
                  <a:lnTo>
                    <a:pt x="42900" y="718197"/>
                  </a:lnTo>
                  <a:lnTo>
                    <a:pt x="42697" y="714552"/>
                  </a:lnTo>
                  <a:lnTo>
                    <a:pt x="42697" y="710234"/>
                  </a:lnTo>
                  <a:lnTo>
                    <a:pt x="42481" y="710234"/>
                  </a:lnTo>
                  <a:lnTo>
                    <a:pt x="42481" y="703897"/>
                  </a:lnTo>
                  <a:lnTo>
                    <a:pt x="42049" y="703897"/>
                  </a:lnTo>
                  <a:lnTo>
                    <a:pt x="42049" y="695007"/>
                  </a:lnTo>
                  <a:lnTo>
                    <a:pt x="41567" y="695007"/>
                  </a:lnTo>
                  <a:lnTo>
                    <a:pt x="41567" y="687895"/>
                  </a:lnTo>
                  <a:lnTo>
                    <a:pt x="40652" y="680123"/>
                  </a:lnTo>
                  <a:lnTo>
                    <a:pt x="40652" y="672833"/>
                  </a:lnTo>
                  <a:lnTo>
                    <a:pt x="40170" y="664629"/>
                  </a:lnTo>
                  <a:lnTo>
                    <a:pt x="40170" y="649122"/>
                  </a:lnTo>
                  <a:lnTo>
                    <a:pt x="39725" y="899782"/>
                  </a:lnTo>
                  <a:lnTo>
                    <a:pt x="39725" y="648690"/>
                  </a:lnTo>
                  <a:lnTo>
                    <a:pt x="39751" y="632193"/>
                  </a:lnTo>
                  <a:lnTo>
                    <a:pt x="39077" y="632193"/>
                  </a:lnTo>
                  <a:lnTo>
                    <a:pt x="39077" y="614426"/>
                  </a:lnTo>
                  <a:lnTo>
                    <a:pt x="38785" y="614426"/>
                  </a:lnTo>
                  <a:lnTo>
                    <a:pt x="38785" y="632193"/>
                  </a:lnTo>
                  <a:lnTo>
                    <a:pt x="38735" y="648690"/>
                  </a:lnTo>
                  <a:lnTo>
                    <a:pt x="38315" y="648690"/>
                  </a:lnTo>
                  <a:lnTo>
                    <a:pt x="38315" y="1157592"/>
                  </a:lnTo>
                  <a:lnTo>
                    <a:pt x="38633" y="1157592"/>
                  </a:lnTo>
                  <a:lnTo>
                    <a:pt x="38633" y="1165199"/>
                  </a:lnTo>
                  <a:lnTo>
                    <a:pt x="39255" y="1165199"/>
                  </a:lnTo>
                  <a:lnTo>
                    <a:pt x="41567" y="1172489"/>
                  </a:lnTo>
                  <a:lnTo>
                    <a:pt x="41567" y="1172171"/>
                  </a:lnTo>
                  <a:lnTo>
                    <a:pt x="42214" y="1172171"/>
                  </a:lnTo>
                  <a:lnTo>
                    <a:pt x="42214" y="1179791"/>
                  </a:lnTo>
                  <a:lnTo>
                    <a:pt x="42913" y="1179791"/>
                  </a:lnTo>
                  <a:lnTo>
                    <a:pt x="44310" y="1187081"/>
                  </a:lnTo>
                  <a:lnTo>
                    <a:pt x="44310" y="757021"/>
                  </a:lnTo>
                  <a:lnTo>
                    <a:pt x="44754" y="757021"/>
                  </a:lnTo>
                  <a:lnTo>
                    <a:pt x="44754" y="749401"/>
                  </a:lnTo>
                  <a:close/>
                </a:path>
                <a:path w="69850" h="1249045">
                  <a:moveTo>
                    <a:pt x="69380" y="968235"/>
                  </a:moveTo>
                  <a:lnTo>
                    <a:pt x="68046" y="960945"/>
                  </a:lnTo>
                  <a:lnTo>
                    <a:pt x="67094" y="960945"/>
                  </a:lnTo>
                  <a:lnTo>
                    <a:pt x="67094" y="953338"/>
                  </a:lnTo>
                  <a:lnTo>
                    <a:pt x="66687" y="953338"/>
                  </a:lnTo>
                  <a:lnTo>
                    <a:pt x="66687" y="960945"/>
                  </a:lnTo>
                  <a:lnTo>
                    <a:pt x="66687" y="1245539"/>
                  </a:lnTo>
                  <a:lnTo>
                    <a:pt x="66675" y="960945"/>
                  </a:lnTo>
                  <a:lnTo>
                    <a:pt x="66687" y="953338"/>
                  </a:lnTo>
                  <a:lnTo>
                    <a:pt x="66230" y="953338"/>
                  </a:lnTo>
                  <a:lnTo>
                    <a:pt x="66230" y="953655"/>
                  </a:lnTo>
                  <a:lnTo>
                    <a:pt x="65963" y="953655"/>
                  </a:lnTo>
                  <a:lnTo>
                    <a:pt x="65963" y="946035"/>
                  </a:lnTo>
                  <a:lnTo>
                    <a:pt x="65735" y="946035"/>
                  </a:lnTo>
                  <a:lnTo>
                    <a:pt x="65735" y="946365"/>
                  </a:lnTo>
                  <a:lnTo>
                    <a:pt x="64820" y="939076"/>
                  </a:lnTo>
                  <a:lnTo>
                    <a:pt x="64122" y="939076"/>
                  </a:lnTo>
                  <a:lnTo>
                    <a:pt x="64122" y="931456"/>
                  </a:lnTo>
                  <a:lnTo>
                    <a:pt x="63487" y="931456"/>
                  </a:lnTo>
                  <a:lnTo>
                    <a:pt x="63487" y="939076"/>
                  </a:lnTo>
                  <a:lnTo>
                    <a:pt x="63487" y="1246187"/>
                  </a:lnTo>
                  <a:lnTo>
                    <a:pt x="63487" y="1247444"/>
                  </a:lnTo>
                  <a:lnTo>
                    <a:pt x="64389" y="1247444"/>
                  </a:lnTo>
                  <a:lnTo>
                    <a:pt x="64389" y="1246187"/>
                  </a:lnTo>
                  <a:lnTo>
                    <a:pt x="64820" y="1246187"/>
                  </a:lnTo>
                  <a:lnTo>
                    <a:pt x="64820" y="1245908"/>
                  </a:lnTo>
                  <a:lnTo>
                    <a:pt x="65735" y="1245908"/>
                  </a:lnTo>
                  <a:lnTo>
                    <a:pt x="65735" y="1245539"/>
                  </a:lnTo>
                  <a:lnTo>
                    <a:pt x="66217" y="1245539"/>
                  </a:lnTo>
                  <a:lnTo>
                    <a:pt x="66217" y="1246809"/>
                  </a:lnTo>
                  <a:lnTo>
                    <a:pt x="66687" y="1246809"/>
                  </a:lnTo>
                  <a:lnTo>
                    <a:pt x="66687" y="1247749"/>
                  </a:lnTo>
                  <a:lnTo>
                    <a:pt x="67373" y="1247749"/>
                  </a:lnTo>
                  <a:lnTo>
                    <a:pt x="67373" y="1249019"/>
                  </a:lnTo>
                  <a:lnTo>
                    <a:pt x="68046" y="1249019"/>
                  </a:lnTo>
                  <a:lnTo>
                    <a:pt x="68046" y="1247749"/>
                  </a:lnTo>
                  <a:lnTo>
                    <a:pt x="69380" y="968235"/>
                  </a:lnTo>
                  <a:close/>
                </a:path>
              </a:pathLst>
            </a:custGeom>
            <a:solidFill>
              <a:srgbClr val="0080FF"/>
            </a:solidFill>
          </p:spPr>
          <p:txBody>
            <a:bodyPr wrap="square" lIns="0" tIns="0" rIns="0" bIns="0" rtlCol="0"/>
            <a:lstStyle/>
            <a:p>
              <a:endParaRPr/>
            </a:p>
          </p:txBody>
        </p:sp>
        <p:sp>
          <p:nvSpPr>
            <p:cNvPr id="13" name="object 14">
              <a:extLst>
                <a:ext uri="{FF2B5EF4-FFF2-40B4-BE49-F238E27FC236}">
                  <a16:creationId xmlns:a16="http://schemas.microsoft.com/office/drawing/2014/main" id="{FDC17691-5B75-7EA9-4DEC-9FB3AB2A2EFF}"/>
                </a:ext>
              </a:extLst>
            </p:cNvPr>
            <p:cNvSpPr/>
            <p:nvPr/>
          </p:nvSpPr>
          <p:spPr>
            <a:xfrm>
              <a:off x="8951328" y="2562174"/>
              <a:ext cx="220979" cy="1294765"/>
            </a:xfrm>
            <a:custGeom>
              <a:avLst/>
              <a:gdLst/>
              <a:ahLst/>
              <a:cxnLst/>
              <a:rect l="l" t="t" r="r" b="b"/>
              <a:pathLst>
                <a:path w="220979" h="1294764">
                  <a:moveTo>
                    <a:pt x="23253" y="1266494"/>
                  </a:moveTo>
                  <a:lnTo>
                    <a:pt x="22821" y="547077"/>
                  </a:lnTo>
                  <a:lnTo>
                    <a:pt x="21907" y="554367"/>
                  </a:lnTo>
                  <a:lnTo>
                    <a:pt x="20510" y="561657"/>
                  </a:lnTo>
                  <a:lnTo>
                    <a:pt x="19596" y="569861"/>
                  </a:lnTo>
                  <a:lnTo>
                    <a:pt x="18262" y="584441"/>
                  </a:lnTo>
                  <a:lnTo>
                    <a:pt x="17767" y="592709"/>
                  </a:lnTo>
                  <a:lnTo>
                    <a:pt x="16865" y="599998"/>
                  </a:lnTo>
                  <a:lnTo>
                    <a:pt x="15519" y="607720"/>
                  </a:lnTo>
                  <a:lnTo>
                    <a:pt x="14605" y="615010"/>
                  </a:lnTo>
                  <a:lnTo>
                    <a:pt x="14605" y="705116"/>
                  </a:lnTo>
                  <a:lnTo>
                    <a:pt x="14605" y="707656"/>
                  </a:lnTo>
                  <a:lnTo>
                    <a:pt x="14605" y="711212"/>
                  </a:lnTo>
                  <a:lnTo>
                    <a:pt x="14122" y="711212"/>
                  </a:lnTo>
                  <a:lnTo>
                    <a:pt x="14122" y="713460"/>
                  </a:lnTo>
                  <a:lnTo>
                    <a:pt x="13208" y="713460"/>
                  </a:lnTo>
                  <a:lnTo>
                    <a:pt x="12293" y="713460"/>
                  </a:lnTo>
                  <a:lnTo>
                    <a:pt x="12293" y="1078953"/>
                  </a:lnTo>
                  <a:lnTo>
                    <a:pt x="12293" y="1082776"/>
                  </a:lnTo>
                  <a:lnTo>
                    <a:pt x="11874" y="1082776"/>
                  </a:lnTo>
                  <a:lnTo>
                    <a:pt x="11874" y="1085507"/>
                  </a:lnTo>
                  <a:lnTo>
                    <a:pt x="10960" y="1085507"/>
                  </a:lnTo>
                  <a:lnTo>
                    <a:pt x="10960" y="1086421"/>
                  </a:lnTo>
                  <a:lnTo>
                    <a:pt x="10464" y="1086421"/>
                  </a:lnTo>
                  <a:lnTo>
                    <a:pt x="9563" y="1086421"/>
                  </a:lnTo>
                  <a:lnTo>
                    <a:pt x="8648" y="1086421"/>
                  </a:lnTo>
                  <a:lnTo>
                    <a:pt x="8648" y="1085024"/>
                  </a:lnTo>
                  <a:lnTo>
                    <a:pt x="8216" y="1085024"/>
                  </a:lnTo>
                  <a:lnTo>
                    <a:pt x="8216" y="1081862"/>
                  </a:lnTo>
                  <a:lnTo>
                    <a:pt x="7327" y="1081405"/>
                  </a:lnTo>
                  <a:lnTo>
                    <a:pt x="7302" y="1079550"/>
                  </a:lnTo>
                  <a:lnTo>
                    <a:pt x="7302" y="1075905"/>
                  </a:lnTo>
                  <a:lnTo>
                    <a:pt x="8216" y="1075905"/>
                  </a:lnTo>
                  <a:lnTo>
                    <a:pt x="8216" y="1074089"/>
                  </a:lnTo>
                  <a:lnTo>
                    <a:pt x="8216" y="1073175"/>
                  </a:lnTo>
                  <a:lnTo>
                    <a:pt x="8648" y="1073175"/>
                  </a:lnTo>
                  <a:lnTo>
                    <a:pt x="9563" y="1073175"/>
                  </a:lnTo>
                  <a:lnTo>
                    <a:pt x="9563" y="1072261"/>
                  </a:lnTo>
                  <a:lnTo>
                    <a:pt x="10464" y="1073175"/>
                  </a:lnTo>
                  <a:lnTo>
                    <a:pt x="10464" y="1072769"/>
                  </a:lnTo>
                  <a:lnTo>
                    <a:pt x="11874" y="1072769"/>
                  </a:lnTo>
                  <a:lnTo>
                    <a:pt x="11874" y="1074089"/>
                  </a:lnTo>
                  <a:lnTo>
                    <a:pt x="10960" y="1074089"/>
                  </a:lnTo>
                  <a:lnTo>
                    <a:pt x="10960" y="1075486"/>
                  </a:lnTo>
                  <a:lnTo>
                    <a:pt x="11874" y="1075486"/>
                  </a:lnTo>
                  <a:lnTo>
                    <a:pt x="11874" y="1077683"/>
                  </a:lnTo>
                  <a:lnTo>
                    <a:pt x="11912" y="1078953"/>
                  </a:lnTo>
                  <a:lnTo>
                    <a:pt x="12293" y="1078953"/>
                  </a:lnTo>
                  <a:lnTo>
                    <a:pt x="12293" y="713460"/>
                  </a:lnTo>
                  <a:lnTo>
                    <a:pt x="11874" y="713460"/>
                  </a:lnTo>
                  <a:lnTo>
                    <a:pt x="11874" y="713625"/>
                  </a:lnTo>
                  <a:lnTo>
                    <a:pt x="10960" y="713625"/>
                  </a:lnTo>
                  <a:lnTo>
                    <a:pt x="10960" y="711085"/>
                  </a:lnTo>
                  <a:lnTo>
                    <a:pt x="10464" y="711085"/>
                  </a:lnTo>
                  <a:lnTo>
                    <a:pt x="10464" y="705751"/>
                  </a:lnTo>
                  <a:lnTo>
                    <a:pt x="10464" y="702106"/>
                  </a:lnTo>
                  <a:lnTo>
                    <a:pt x="10960" y="701192"/>
                  </a:lnTo>
                  <a:lnTo>
                    <a:pt x="10960" y="700278"/>
                  </a:lnTo>
                  <a:lnTo>
                    <a:pt x="11874" y="700278"/>
                  </a:lnTo>
                  <a:lnTo>
                    <a:pt x="11874" y="699795"/>
                  </a:lnTo>
                  <a:lnTo>
                    <a:pt x="12293" y="699795"/>
                  </a:lnTo>
                  <a:lnTo>
                    <a:pt x="12293" y="700278"/>
                  </a:lnTo>
                  <a:lnTo>
                    <a:pt x="13208" y="700278"/>
                  </a:lnTo>
                  <a:lnTo>
                    <a:pt x="13208" y="701192"/>
                  </a:lnTo>
                  <a:lnTo>
                    <a:pt x="14122" y="701192"/>
                  </a:lnTo>
                  <a:lnTo>
                    <a:pt x="14122" y="703440"/>
                  </a:lnTo>
                  <a:lnTo>
                    <a:pt x="14122" y="703846"/>
                  </a:lnTo>
                  <a:lnTo>
                    <a:pt x="14414" y="703846"/>
                  </a:lnTo>
                  <a:lnTo>
                    <a:pt x="14414" y="705116"/>
                  </a:lnTo>
                  <a:lnTo>
                    <a:pt x="14605" y="705116"/>
                  </a:lnTo>
                  <a:lnTo>
                    <a:pt x="14605" y="615010"/>
                  </a:lnTo>
                  <a:lnTo>
                    <a:pt x="14376" y="615010"/>
                  </a:lnTo>
                  <a:lnTo>
                    <a:pt x="14376" y="622630"/>
                  </a:lnTo>
                  <a:lnTo>
                    <a:pt x="14122" y="622630"/>
                  </a:lnTo>
                  <a:lnTo>
                    <a:pt x="14122" y="623214"/>
                  </a:lnTo>
                  <a:lnTo>
                    <a:pt x="13208" y="630999"/>
                  </a:lnTo>
                  <a:lnTo>
                    <a:pt x="12293" y="638289"/>
                  </a:lnTo>
                  <a:lnTo>
                    <a:pt x="11874" y="646493"/>
                  </a:lnTo>
                  <a:lnTo>
                    <a:pt x="10960" y="654697"/>
                  </a:lnTo>
                  <a:lnTo>
                    <a:pt x="10464" y="661987"/>
                  </a:lnTo>
                  <a:lnTo>
                    <a:pt x="9563" y="669709"/>
                  </a:lnTo>
                  <a:lnTo>
                    <a:pt x="8648" y="677913"/>
                  </a:lnTo>
                  <a:lnTo>
                    <a:pt x="8648" y="685698"/>
                  </a:lnTo>
                  <a:lnTo>
                    <a:pt x="8216" y="693902"/>
                  </a:lnTo>
                  <a:lnTo>
                    <a:pt x="8216" y="889952"/>
                  </a:lnTo>
                  <a:lnTo>
                    <a:pt x="8216" y="893597"/>
                  </a:lnTo>
                  <a:lnTo>
                    <a:pt x="7302" y="893597"/>
                  </a:lnTo>
                  <a:lnTo>
                    <a:pt x="7302" y="896759"/>
                  </a:lnTo>
                  <a:lnTo>
                    <a:pt x="6819" y="896759"/>
                  </a:lnTo>
                  <a:lnTo>
                    <a:pt x="6807" y="897242"/>
                  </a:lnTo>
                  <a:lnTo>
                    <a:pt x="5905" y="897242"/>
                  </a:lnTo>
                  <a:lnTo>
                    <a:pt x="5905" y="898156"/>
                  </a:lnTo>
                  <a:lnTo>
                    <a:pt x="4991" y="898156"/>
                  </a:lnTo>
                  <a:lnTo>
                    <a:pt x="4991" y="896810"/>
                  </a:lnTo>
                  <a:lnTo>
                    <a:pt x="4572" y="896810"/>
                  </a:lnTo>
                  <a:lnTo>
                    <a:pt x="3657" y="895845"/>
                  </a:lnTo>
                  <a:lnTo>
                    <a:pt x="3657" y="893597"/>
                  </a:lnTo>
                  <a:lnTo>
                    <a:pt x="3162" y="893102"/>
                  </a:lnTo>
                  <a:lnTo>
                    <a:pt x="3162" y="886307"/>
                  </a:lnTo>
                  <a:lnTo>
                    <a:pt x="3657" y="886307"/>
                  </a:lnTo>
                  <a:lnTo>
                    <a:pt x="3657" y="884897"/>
                  </a:lnTo>
                  <a:lnTo>
                    <a:pt x="4572" y="884478"/>
                  </a:lnTo>
                  <a:lnTo>
                    <a:pt x="4991" y="884478"/>
                  </a:lnTo>
                  <a:lnTo>
                    <a:pt x="5905" y="884478"/>
                  </a:lnTo>
                  <a:lnTo>
                    <a:pt x="5905" y="884897"/>
                  </a:lnTo>
                  <a:lnTo>
                    <a:pt x="6819" y="884897"/>
                  </a:lnTo>
                  <a:lnTo>
                    <a:pt x="6819" y="886472"/>
                  </a:lnTo>
                  <a:lnTo>
                    <a:pt x="7251" y="886472"/>
                  </a:lnTo>
                  <a:lnTo>
                    <a:pt x="7251" y="887742"/>
                  </a:lnTo>
                  <a:lnTo>
                    <a:pt x="7302" y="889012"/>
                  </a:lnTo>
                  <a:lnTo>
                    <a:pt x="7302" y="889952"/>
                  </a:lnTo>
                  <a:lnTo>
                    <a:pt x="8216" y="889952"/>
                  </a:lnTo>
                  <a:lnTo>
                    <a:pt x="8216" y="693902"/>
                  </a:lnTo>
                  <a:lnTo>
                    <a:pt x="7302" y="701192"/>
                  </a:lnTo>
                  <a:lnTo>
                    <a:pt x="7073" y="701192"/>
                  </a:lnTo>
                  <a:lnTo>
                    <a:pt x="7073" y="708799"/>
                  </a:lnTo>
                  <a:lnTo>
                    <a:pt x="6819" y="708799"/>
                  </a:lnTo>
                  <a:lnTo>
                    <a:pt x="6819" y="717118"/>
                  </a:lnTo>
                  <a:lnTo>
                    <a:pt x="5905" y="725322"/>
                  </a:lnTo>
                  <a:lnTo>
                    <a:pt x="4991" y="733094"/>
                  </a:lnTo>
                  <a:lnTo>
                    <a:pt x="4991" y="741299"/>
                  </a:lnTo>
                  <a:lnTo>
                    <a:pt x="4572" y="749503"/>
                  </a:lnTo>
                  <a:lnTo>
                    <a:pt x="3657" y="758190"/>
                  </a:lnTo>
                  <a:lnTo>
                    <a:pt x="3657" y="765911"/>
                  </a:lnTo>
                  <a:lnTo>
                    <a:pt x="3162" y="774115"/>
                  </a:lnTo>
                  <a:lnTo>
                    <a:pt x="3162" y="782345"/>
                  </a:lnTo>
                  <a:lnTo>
                    <a:pt x="2717" y="782345"/>
                  </a:lnTo>
                  <a:lnTo>
                    <a:pt x="2717" y="789965"/>
                  </a:lnTo>
                  <a:lnTo>
                    <a:pt x="1130" y="789965"/>
                  </a:lnTo>
                  <a:lnTo>
                    <a:pt x="1130" y="896556"/>
                  </a:lnTo>
                  <a:lnTo>
                    <a:pt x="0" y="896556"/>
                  </a:lnTo>
                  <a:lnTo>
                    <a:pt x="0" y="905446"/>
                  </a:lnTo>
                  <a:lnTo>
                    <a:pt x="0" y="921943"/>
                  </a:lnTo>
                  <a:lnTo>
                    <a:pt x="1130" y="921943"/>
                  </a:lnTo>
                  <a:lnTo>
                    <a:pt x="1130" y="1029817"/>
                  </a:lnTo>
                  <a:lnTo>
                    <a:pt x="2717" y="1029817"/>
                  </a:lnTo>
                  <a:lnTo>
                    <a:pt x="2717" y="1038694"/>
                  </a:lnTo>
                  <a:lnTo>
                    <a:pt x="3162" y="1038694"/>
                  </a:lnTo>
                  <a:lnTo>
                    <a:pt x="3162" y="1046314"/>
                  </a:lnTo>
                  <a:lnTo>
                    <a:pt x="3657" y="1054938"/>
                  </a:lnTo>
                  <a:lnTo>
                    <a:pt x="3657" y="1063142"/>
                  </a:lnTo>
                  <a:lnTo>
                    <a:pt x="4572" y="1070927"/>
                  </a:lnTo>
                  <a:lnTo>
                    <a:pt x="4572" y="1070673"/>
                  </a:lnTo>
                  <a:lnTo>
                    <a:pt x="4775" y="1070673"/>
                  </a:lnTo>
                  <a:lnTo>
                    <a:pt x="4775" y="1079550"/>
                  </a:lnTo>
                  <a:lnTo>
                    <a:pt x="4991" y="1079550"/>
                  </a:lnTo>
                  <a:lnTo>
                    <a:pt x="4991" y="1087170"/>
                  </a:lnTo>
                  <a:lnTo>
                    <a:pt x="5410" y="1087247"/>
                  </a:lnTo>
                  <a:lnTo>
                    <a:pt x="5410" y="1096124"/>
                  </a:lnTo>
                  <a:lnTo>
                    <a:pt x="5905" y="1096124"/>
                  </a:lnTo>
                  <a:lnTo>
                    <a:pt x="5905" y="1104658"/>
                  </a:lnTo>
                  <a:lnTo>
                    <a:pt x="6819" y="1112367"/>
                  </a:lnTo>
                  <a:lnTo>
                    <a:pt x="7302" y="1121486"/>
                  </a:lnTo>
                  <a:lnTo>
                    <a:pt x="8216" y="1129271"/>
                  </a:lnTo>
                  <a:lnTo>
                    <a:pt x="8216" y="1137894"/>
                  </a:lnTo>
                  <a:lnTo>
                    <a:pt x="8648" y="1146098"/>
                  </a:lnTo>
                  <a:lnTo>
                    <a:pt x="9563" y="1154303"/>
                  </a:lnTo>
                  <a:lnTo>
                    <a:pt x="10464" y="1162989"/>
                  </a:lnTo>
                  <a:lnTo>
                    <a:pt x="10960" y="1170774"/>
                  </a:lnTo>
                  <a:lnTo>
                    <a:pt x="11874" y="1178979"/>
                  </a:lnTo>
                  <a:lnTo>
                    <a:pt x="12293" y="1187602"/>
                  </a:lnTo>
                  <a:lnTo>
                    <a:pt x="13208" y="1195806"/>
                  </a:lnTo>
                  <a:lnTo>
                    <a:pt x="14122" y="1203591"/>
                  </a:lnTo>
                  <a:lnTo>
                    <a:pt x="14605" y="1212710"/>
                  </a:lnTo>
                  <a:lnTo>
                    <a:pt x="15836" y="1226921"/>
                  </a:lnTo>
                  <a:lnTo>
                    <a:pt x="19011" y="1255014"/>
                  </a:lnTo>
                  <a:lnTo>
                    <a:pt x="21424" y="1277429"/>
                  </a:lnTo>
                  <a:lnTo>
                    <a:pt x="22821" y="1286052"/>
                  </a:lnTo>
                  <a:lnTo>
                    <a:pt x="23253" y="1294257"/>
                  </a:lnTo>
                  <a:lnTo>
                    <a:pt x="23253" y="1266494"/>
                  </a:lnTo>
                  <a:close/>
                </a:path>
                <a:path w="220979" h="1294764">
                  <a:moveTo>
                    <a:pt x="220510" y="0"/>
                  </a:moveTo>
                  <a:lnTo>
                    <a:pt x="218681" y="2311"/>
                  </a:lnTo>
                  <a:lnTo>
                    <a:pt x="215519" y="4559"/>
                  </a:lnTo>
                  <a:lnTo>
                    <a:pt x="211378" y="10515"/>
                  </a:lnTo>
                  <a:lnTo>
                    <a:pt x="203161" y="18300"/>
                  </a:lnTo>
                  <a:lnTo>
                    <a:pt x="201764" y="41021"/>
                  </a:lnTo>
                  <a:lnTo>
                    <a:pt x="201764" y="43548"/>
                  </a:lnTo>
                  <a:lnTo>
                    <a:pt x="200634" y="43548"/>
                  </a:lnTo>
                  <a:lnTo>
                    <a:pt x="200634" y="45935"/>
                  </a:lnTo>
                  <a:lnTo>
                    <a:pt x="200418" y="45935"/>
                  </a:lnTo>
                  <a:lnTo>
                    <a:pt x="200418" y="47205"/>
                  </a:lnTo>
                  <a:lnTo>
                    <a:pt x="198589" y="47205"/>
                  </a:lnTo>
                  <a:lnTo>
                    <a:pt x="198361" y="47205"/>
                  </a:lnTo>
                  <a:lnTo>
                    <a:pt x="198361" y="226136"/>
                  </a:lnTo>
                  <a:lnTo>
                    <a:pt x="198107" y="226136"/>
                  </a:lnTo>
                  <a:lnTo>
                    <a:pt x="198107" y="229946"/>
                  </a:lnTo>
                  <a:lnTo>
                    <a:pt x="199212" y="229946"/>
                  </a:lnTo>
                  <a:lnTo>
                    <a:pt x="199212" y="226136"/>
                  </a:lnTo>
                  <a:lnTo>
                    <a:pt x="200431" y="226136"/>
                  </a:lnTo>
                  <a:lnTo>
                    <a:pt x="200431" y="226301"/>
                  </a:lnTo>
                  <a:lnTo>
                    <a:pt x="201295" y="226301"/>
                  </a:lnTo>
                  <a:lnTo>
                    <a:pt x="201295" y="222491"/>
                  </a:lnTo>
                  <a:lnTo>
                    <a:pt x="202006" y="222491"/>
                  </a:lnTo>
                  <a:lnTo>
                    <a:pt x="202006" y="131787"/>
                  </a:lnTo>
                  <a:lnTo>
                    <a:pt x="202247" y="222491"/>
                  </a:lnTo>
                  <a:lnTo>
                    <a:pt x="205409" y="219760"/>
                  </a:lnTo>
                  <a:lnTo>
                    <a:pt x="214109" y="206565"/>
                  </a:lnTo>
                  <a:lnTo>
                    <a:pt x="218681" y="200190"/>
                  </a:lnTo>
                  <a:lnTo>
                    <a:pt x="220510" y="196964"/>
                  </a:lnTo>
                  <a:lnTo>
                    <a:pt x="220510" y="0"/>
                  </a:lnTo>
                  <a:close/>
                </a:path>
              </a:pathLst>
            </a:custGeom>
            <a:solidFill>
              <a:srgbClr val="0080FF"/>
            </a:solidFill>
          </p:spPr>
          <p:txBody>
            <a:bodyPr wrap="square" lIns="0" tIns="0" rIns="0" bIns="0" rtlCol="0"/>
            <a:lstStyle/>
            <a:p>
              <a:endParaRPr/>
            </a:p>
          </p:txBody>
        </p:sp>
        <p:sp>
          <p:nvSpPr>
            <p:cNvPr id="14" name="object 15">
              <a:extLst>
                <a:ext uri="{FF2B5EF4-FFF2-40B4-BE49-F238E27FC236}">
                  <a16:creationId xmlns:a16="http://schemas.microsoft.com/office/drawing/2014/main" id="{AEE2D5D2-4176-6E50-ED15-3A1FCD21BD6C}"/>
                </a:ext>
              </a:extLst>
            </p:cNvPr>
            <p:cNvSpPr/>
            <p:nvPr/>
          </p:nvSpPr>
          <p:spPr>
            <a:xfrm>
              <a:off x="9001062" y="2600947"/>
              <a:ext cx="151130" cy="1410970"/>
            </a:xfrm>
            <a:custGeom>
              <a:avLst/>
              <a:gdLst/>
              <a:ahLst/>
              <a:cxnLst/>
              <a:rect l="l" t="t" r="r" b="b"/>
              <a:pathLst>
                <a:path w="151129" h="1410970">
                  <a:moveTo>
                    <a:pt x="5956" y="325501"/>
                  </a:moveTo>
                  <a:lnTo>
                    <a:pt x="5257" y="325501"/>
                  </a:lnTo>
                  <a:lnTo>
                    <a:pt x="5257" y="331838"/>
                  </a:lnTo>
                  <a:lnTo>
                    <a:pt x="4559" y="331838"/>
                  </a:lnTo>
                  <a:lnTo>
                    <a:pt x="3708" y="331876"/>
                  </a:lnTo>
                  <a:lnTo>
                    <a:pt x="3708" y="338226"/>
                  </a:lnTo>
                  <a:lnTo>
                    <a:pt x="2730" y="338226"/>
                  </a:lnTo>
                  <a:lnTo>
                    <a:pt x="2730" y="338747"/>
                  </a:lnTo>
                  <a:lnTo>
                    <a:pt x="1397" y="345122"/>
                  </a:lnTo>
                  <a:lnTo>
                    <a:pt x="698" y="345122"/>
                  </a:lnTo>
                  <a:lnTo>
                    <a:pt x="698" y="1403515"/>
                  </a:lnTo>
                  <a:lnTo>
                    <a:pt x="0" y="1403515"/>
                  </a:lnTo>
                  <a:lnTo>
                    <a:pt x="0" y="1404785"/>
                  </a:lnTo>
                  <a:lnTo>
                    <a:pt x="901" y="1404785"/>
                  </a:lnTo>
                  <a:lnTo>
                    <a:pt x="901" y="1403515"/>
                  </a:lnTo>
                  <a:lnTo>
                    <a:pt x="1397" y="1403515"/>
                  </a:lnTo>
                  <a:lnTo>
                    <a:pt x="1397" y="1402803"/>
                  </a:lnTo>
                  <a:lnTo>
                    <a:pt x="2730" y="1402803"/>
                  </a:lnTo>
                  <a:lnTo>
                    <a:pt x="2730" y="1404226"/>
                  </a:lnTo>
                  <a:lnTo>
                    <a:pt x="3644" y="1404226"/>
                  </a:lnTo>
                  <a:lnTo>
                    <a:pt x="3644" y="1405496"/>
                  </a:lnTo>
                  <a:lnTo>
                    <a:pt x="4559" y="1405496"/>
                  </a:lnTo>
                  <a:lnTo>
                    <a:pt x="4559" y="1409268"/>
                  </a:lnTo>
                  <a:lnTo>
                    <a:pt x="4940" y="1409268"/>
                  </a:lnTo>
                  <a:lnTo>
                    <a:pt x="4940" y="1410538"/>
                  </a:lnTo>
                  <a:lnTo>
                    <a:pt x="5041" y="1409268"/>
                  </a:lnTo>
                  <a:lnTo>
                    <a:pt x="5499" y="1409268"/>
                  </a:lnTo>
                  <a:lnTo>
                    <a:pt x="5499" y="331838"/>
                  </a:lnTo>
                  <a:lnTo>
                    <a:pt x="5956" y="331838"/>
                  </a:lnTo>
                  <a:lnTo>
                    <a:pt x="5956" y="325501"/>
                  </a:lnTo>
                  <a:close/>
                </a:path>
                <a:path w="151129" h="1410970">
                  <a:moveTo>
                    <a:pt x="51181" y="167792"/>
                  </a:moveTo>
                  <a:lnTo>
                    <a:pt x="49784" y="172351"/>
                  </a:lnTo>
                  <a:lnTo>
                    <a:pt x="48437" y="177330"/>
                  </a:lnTo>
                  <a:lnTo>
                    <a:pt x="46126" y="181889"/>
                  </a:lnTo>
                  <a:lnTo>
                    <a:pt x="45288" y="185077"/>
                  </a:lnTo>
                  <a:lnTo>
                    <a:pt x="45288" y="190741"/>
                  </a:lnTo>
                  <a:lnTo>
                    <a:pt x="45046" y="190741"/>
                  </a:lnTo>
                  <a:lnTo>
                    <a:pt x="45046" y="188899"/>
                  </a:lnTo>
                  <a:lnTo>
                    <a:pt x="45288" y="190741"/>
                  </a:lnTo>
                  <a:lnTo>
                    <a:pt x="45288" y="185077"/>
                  </a:lnTo>
                  <a:lnTo>
                    <a:pt x="44792" y="186944"/>
                  </a:lnTo>
                  <a:lnTo>
                    <a:pt x="43929" y="186944"/>
                  </a:lnTo>
                  <a:lnTo>
                    <a:pt x="43929" y="190741"/>
                  </a:lnTo>
                  <a:lnTo>
                    <a:pt x="43865" y="496582"/>
                  </a:lnTo>
                  <a:lnTo>
                    <a:pt x="43865" y="498983"/>
                  </a:lnTo>
                  <a:lnTo>
                    <a:pt x="43853" y="496582"/>
                  </a:lnTo>
                  <a:lnTo>
                    <a:pt x="43865" y="190741"/>
                  </a:lnTo>
                  <a:lnTo>
                    <a:pt x="43421" y="190741"/>
                  </a:lnTo>
                  <a:lnTo>
                    <a:pt x="43421" y="197091"/>
                  </a:lnTo>
                  <a:lnTo>
                    <a:pt x="43421" y="347167"/>
                  </a:lnTo>
                  <a:lnTo>
                    <a:pt x="42976" y="197091"/>
                  </a:lnTo>
                  <a:lnTo>
                    <a:pt x="43421" y="197091"/>
                  </a:lnTo>
                  <a:lnTo>
                    <a:pt x="43421" y="190741"/>
                  </a:lnTo>
                  <a:lnTo>
                    <a:pt x="42964" y="190741"/>
                  </a:lnTo>
                  <a:lnTo>
                    <a:pt x="42964" y="191008"/>
                  </a:lnTo>
                  <a:lnTo>
                    <a:pt x="41567" y="196481"/>
                  </a:lnTo>
                  <a:lnTo>
                    <a:pt x="39306" y="201523"/>
                  </a:lnTo>
                  <a:lnTo>
                    <a:pt x="37909" y="205600"/>
                  </a:lnTo>
                  <a:lnTo>
                    <a:pt x="37896" y="207429"/>
                  </a:lnTo>
                  <a:lnTo>
                    <a:pt x="36576" y="212458"/>
                  </a:lnTo>
                  <a:lnTo>
                    <a:pt x="34264" y="217449"/>
                  </a:lnTo>
                  <a:lnTo>
                    <a:pt x="31521" y="227469"/>
                  </a:lnTo>
                  <a:lnTo>
                    <a:pt x="30175" y="232943"/>
                  </a:lnTo>
                  <a:lnTo>
                    <a:pt x="28359" y="237985"/>
                  </a:lnTo>
                  <a:lnTo>
                    <a:pt x="26949" y="243878"/>
                  </a:lnTo>
                  <a:lnTo>
                    <a:pt x="24701" y="249351"/>
                  </a:lnTo>
                  <a:lnTo>
                    <a:pt x="23304" y="256222"/>
                  </a:lnTo>
                  <a:lnTo>
                    <a:pt x="22098" y="256222"/>
                  </a:lnTo>
                  <a:lnTo>
                    <a:pt x="22098" y="262559"/>
                  </a:lnTo>
                  <a:lnTo>
                    <a:pt x="21488" y="262559"/>
                  </a:lnTo>
                  <a:lnTo>
                    <a:pt x="21488" y="268960"/>
                  </a:lnTo>
                  <a:lnTo>
                    <a:pt x="21056" y="268960"/>
                  </a:lnTo>
                  <a:lnTo>
                    <a:pt x="21056" y="262610"/>
                  </a:lnTo>
                  <a:lnTo>
                    <a:pt x="20256" y="262610"/>
                  </a:lnTo>
                  <a:lnTo>
                    <a:pt x="20256" y="268960"/>
                  </a:lnTo>
                  <a:lnTo>
                    <a:pt x="19634" y="268960"/>
                  </a:lnTo>
                  <a:lnTo>
                    <a:pt x="19646" y="268554"/>
                  </a:lnTo>
                  <a:lnTo>
                    <a:pt x="19545" y="268960"/>
                  </a:lnTo>
                  <a:lnTo>
                    <a:pt x="19456" y="269405"/>
                  </a:lnTo>
                  <a:lnTo>
                    <a:pt x="19456" y="463143"/>
                  </a:lnTo>
                  <a:lnTo>
                    <a:pt x="19456" y="667448"/>
                  </a:lnTo>
                  <a:lnTo>
                    <a:pt x="19253" y="667448"/>
                  </a:lnTo>
                  <a:lnTo>
                    <a:pt x="19253" y="670699"/>
                  </a:lnTo>
                  <a:lnTo>
                    <a:pt x="19253" y="675055"/>
                  </a:lnTo>
                  <a:lnTo>
                    <a:pt x="19253" y="670699"/>
                  </a:lnTo>
                  <a:lnTo>
                    <a:pt x="19253" y="667448"/>
                  </a:lnTo>
                  <a:lnTo>
                    <a:pt x="19456" y="463143"/>
                  </a:lnTo>
                  <a:lnTo>
                    <a:pt x="19456" y="269405"/>
                  </a:lnTo>
                  <a:lnTo>
                    <a:pt x="18313" y="274447"/>
                  </a:lnTo>
                  <a:lnTo>
                    <a:pt x="16916" y="280835"/>
                  </a:lnTo>
                  <a:lnTo>
                    <a:pt x="14655" y="286791"/>
                  </a:lnTo>
                  <a:lnTo>
                    <a:pt x="13970" y="286791"/>
                  </a:lnTo>
                  <a:lnTo>
                    <a:pt x="13970" y="293128"/>
                  </a:lnTo>
                  <a:lnTo>
                    <a:pt x="13487" y="293128"/>
                  </a:lnTo>
                  <a:lnTo>
                    <a:pt x="13487" y="526211"/>
                  </a:lnTo>
                  <a:lnTo>
                    <a:pt x="13271" y="299974"/>
                  </a:lnTo>
                  <a:lnTo>
                    <a:pt x="13258" y="293166"/>
                  </a:lnTo>
                  <a:lnTo>
                    <a:pt x="11925" y="299974"/>
                  </a:lnTo>
                  <a:lnTo>
                    <a:pt x="10033" y="306349"/>
                  </a:lnTo>
                  <a:lnTo>
                    <a:pt x="8699" y="312305"/>
                  </a:lnTo>
                  <a:lnTo>
                    <a:pt x="7302" y="318693"/>
                  </a:lnTo>
                  <a:lnTo>
                    <a:pt x="5956" y="325501"/>
                  </a:lnTo>
                  <a:lnTo>
                    <a:pt x="7302" y="335521"/>
                  </a:lnTo>
                  <a:lnTo>
                    <a:pt x="7302" y="331457"/>
                  </a:lnTo>
                  <a:lnTo>
                    <a:pt x="8204" y="331457"/>
                  </a:lnTo>
                  <a:lnTo>
                    <a:pt x="8204" y="329628"/>
                  </a:lnTo>
                  <a:lnTo>
                    <a:pt x="8699" y="329628"/>
                  </a:lnTo>
                  <a:lnTo>
                    <a:pt x="10033" y="329628"/>
                  </a:lnTo>
                  <a:lnTo>
                    <a:pt x="10033" y="330542"/>
                  </a:lnTo>
                  <a:lnTo>
                    <a:pt x="10033" y="331457"/>
                  </a:lnTo>
                  <a:lnTo>
                    <a:pt x="11010" y="331457"/>
                  </a:lnTo>
                  <a:lnTo>
                    <a:pt x="11010" y="332790"/>
                  </a:lnTo>
                  <a:lnTo>
                    <a:pt x="11925" y="333273"/>
                  </a:lnTo>
                  <a:lnTo>
                    <a:pt x="11925" y="336435"/>
                  </a:lnTo>
                  <a:lnTo>
                    <a:pt x="11925" y="844791"/>
                  </a:lnTo>
                  <a:lnTo>
                    <a:pt x="12509" y="831900"/>
                  </a:lnTo>
                  <a:lnTo>
                    <a:pt x="12649" y="818730"/>
                  </a:lnTo>
                  <a:lnTo>
                    <a:pt x="12877" y="805472"/>
                  </a:lnTo>
                  <a:lnTo>
                    <a:pt x="13741" y="792353"/>
                  </a:lnTo>
                  <a:lnTo>
                    <a:pt x="13716" y="769023"/>
                  </a:lnTo>
                  <a:lnTo>
                    <a:pt x="13728" y="777913"/>
                  </a:lnTo>
                  <a:lnTo>
                    <a:pt x="14224" y="777913"/>
                  </a:lnTo>
                  <a:lnTo>
                    <a:pt x="14224" y="769023"/>
                  </a:lnTo>
                  <a:lnTo>
                    <a:pt x="14655" y="769023"/>
                  </a:lnTo>
                  <a:lnTo>
                    <a:pt x="14655" y="762266"/>
                  </a:lnTo>
                  <a:lnTo>
                    <a:pt x="15570" y="754976"/>
                  </a:lnTo>
                  <a:lnTo>
                    <a:pt x="15570" y="747674"/>
                  </a:lnTo>
                  <a:lnTo>
                    <a:pt x="16002" y="740384"/>
                  </a:lnTo>
                  <a:lnTo>
                    <a:pt x="16916" y="733094"/>
                  </a:lnTo>
                  <a:lnTo>
                    <a:pt x="16916" y="725309"/>
                  </a:lnTo>
                  <a:lnTo>
                    <a:pt x="17399" y="718515"/>
                  </a:lnTo>
                  <a:lnTo>
                    <a:pt x="18313" y="710730"/>
                  </a:lnTo>
                  <a:lnTo>
                    <a:pt x="18313" y="703440"/>
                  </a:lnTo>
                  <a:lnTo>
                    <a:pt x="19227" y="696633"/>
                  </a:lnTo>
                  <a:lnTo>
                    <a:pt x="19926" y="696633"/>
                  </a:lnTo>
                  <a:lnTo>
                    <a:pt x="19926" y="681405"/>
                  </a:lnTo>
                  <a:lnTo>
                    <a:pt x="20815" y="681405"/>
                  </a:lnTo>
                  <a:lnTo>
                    <a:pt x="20815" y="675055"/>
                  </a:lnTo>
                  <a:lnTo>
                    <a:pt x="21488" y="675055"/>
                  </a:lnTo>
                  <a:lnTo>
                    <a:pt x="21488" y="667448"/>
                  </a:lnTo>
                  <a:lnTo>
                    <a:pt x="21513" y="645820"/>
                  </a:lnTo>
                  <a:lnTo>
                    <a:pt x="21920" y="645820"/>
                  </a:lnTo>
                  <a:lnTo>
                    <a:pt x="21920" y="653427"/>
                  </a:lnTo>
                  <a:lnTo>
                    <a:pt x="21945" y="659777"/>
                  </a:lnTo>
                  <a:lnTo>
                    <a:pt x="21958" y="667397"/>
                  </a:lnTo>
                  <a:lnTo>
                    <a:pt x="22440" y="667397"/>
                  </a:lnTo>
                  <a:lnTo>
                    <a:pt x="22440" y="659777"/>
                  </a:lnTo>
                  <a:lnTo>
                    <a:pt x="23114" y="659777"/>
                  </a:lnTo>
                  <a:lnTo>
                    <a:pt x="23114" y="653427"/>
                  </a:lnTo>
                  <a:lnTo>
                    <a:pt x="23812" y="653427"/>
                  </a:lnTo>
                  <a:lnTo>
                    <a:pt x="23812" y="645820"/>
                  </a:lnTo>
                  <a:lnTo>
                    <a:pt x="23761" y="451332"/>
                  </a:lnTo>
                  <a:lnTo>
                    <a:pt x="24218" y="646430"/>
                  </a:lnTo>
                  <a:lnTo>
                    <a:pt x="24701" y="639140"/>
                  </a:lnTo>
                  <a:lnTo>
                    <a:pt x="25615" y="631850"/>
                  </a:lnTo>
                  <a:lnTo>
                    <a:pt x="26530" y="625043"/>
                  </a:lnTo>
                  <a:lnTo>
                    <a:pt x="26949" y="617753"/>
                  </a:lnTo>
                  <a:lnTo>
                    <a:pt x="27863" y="611365"/>
                  </a:lnTo>
                  <a:lnTo>
                    <a:pt x="28359" y="604075"/>
                  </a:lnTo>
                  <a:lnTo>
                    <a:pt x="30175" y="590397"/>
                  </a:lnTo>
                  <a:lnTo>
                    <a:pt x="31521" y="583539"/>
                  </a:lnTo>
                  <a:lnTo>
                    <a:pt x="32004" y="576237"/>
                  </a:lnTo>
                  <a:lnTo>
                    <a:pt x="33832" y="569861"/>
                  </a:lnTo>
                  <a:lnTo>
                    <a:pt x="34264" y="563054"/>
                  </a:lnTo>
                  <a:lnTo>
                    <a:pt x="35166" y="556679"/>
                  </a:lnTo>
                  <a:lnTo>
                    <a:pt x="36576" y="549376"/>
                  </a:lnTo>
                  <a:lnTo>
                    <a:pt x="37477" y="542937"/>
                  </a:lnTo>
                  <a:lnTo>
                    <a:pt x="37909" y="536130"/>
                  </a:lnTo>
                  <a:lnTo>
                    <a:pt x="39306" y="529755"/>
                  </a:lnTo>
                  <a:lnTo>
                    <a:pt x="40220" y="522884"/>
                  </a:lnTo>
                  <a:lnTo>
                    <a:pt x="42964" y="510120"/>
                  </a:lnTo>
                  <a:lnTo>
                    <a:pt x="43878" y="503313"/>
                  </a:lnTo>
                  <a:lnTo>
                    <a:pt x="43865" y="502932"/>
                  </a:lnTo>
                  <a:lnTo>
                    <a:pt x="44615" y="502932"/>
                  </a:lnTo>
                  <a:lnTo>
                    <a:pt x="44615" y="496582"/>
                  </a:lnTo>
                  <a:lnTo>
                    <a:pt x="45669" y="496582"/>
                  </a:lnTo>
                  <a:lnTo>
                    <a:pt x="45669" y="197091"/>
                  </a:lnTo>
                  <a:lnTo>
                    <a:pt x="45720" y="193916"/>
                  </a:lnTo>
                  <a:lnTo>
                    <a:pt x="46126" y="196964"/>
                  </a:lnTo>
                  <a:lnTo>
                    <a:pt x="46126" y="193319"/>
                  </a:lnTo>
                  <a:lnTo>
                    <a:pt x="47523" y="191922"/>
                  </a:lnTo>
                  <a:lnTo>
                    <a:pt x="48437" y="191922"/>
                  </a:lnTo>
                  <a:lnTo>
                    <a:pt x="48437" y="192836"/>
                  </a:lnTo>
                  <a:lnTo>
                    <a:pt x="48869" y="192836"/>
                  </a:lnTo>
                  <a:lnTo>
                    <a:pt x="48869" y="193319"/>
                  </a:lnTo>
                  <a:lnTo>
                    <a:pt x="49784" y="194233"/>
                  </a:lnTo>
                  <a:lnTo>
                    <a:pt x="49784" y="194652"/>
                  </a:lnTo>
                  <a:lnTo>
                    <a:pt x="49784" y="196481"/>
                  </a:lnTo>
                  <a:lnTo>
                    <a:pt x="50266" y="196481"/>
                  </a:lnTo>
                  <a:lnTo>
                    <a:pt x="50266" y="200126"/>
                  </a:lnTo>
                  <a:lnTo>
                    <a:pt x="51181" y="167792"/>
                  </a:lnTo>
                  <a:close/>
                </a:path>
                <a:path w="151129" h="1410970">
                  <a:moveTo>
                    <a:pt x="99987" y="292684"/>
                  </a:moveTo>
                  <a:lnTo>
                    <a:pt x="98653" y="61569"/>
                  </a:lnTo>
                  <a:lnTo>
                    <a:pt x="97256" y="87998"/>
                  </a:lnTo>
                  <a:lnTo>
                    <a:pt x="97256" y="91160"/>
                  </a:lnTo>
                  <a:lnTo>
                    <a:pt x="96342" y="91160"/>
                  </a:lnTo>
                  <a:lnTo>
                    <a:pt x="96342" y="92049"/>
                  </a:lnTo>
                  <a:lnTo>
                    <a:pt x="94602" y="92049"/>
                  </a:lnTo>
                  <a:lnTo>
                    <a:pt x="94602" y="91528"/>
                  </a:lnTo>
                  <a:lnTo>
                    <a:pt x="94551" y="92798"/>
                  </a:lnTo>
                  <a:lnTo>
                    <a:pt x="94551" y="302704"/>
                  </a:lnTo>
                  <a:lnTo>
                    <a:pt x="94538" y="92798"/>
                  </a:lnTo>
                  <a:lnTo>
                    <a:pt x="94551" y="91528"/>
                  </a:lnTo>
                  <a:lnTo>
                    <a:pt x="93599" y="91528"/>
                  </a:lnTo>
                  <a:lnTo>
                    <a:pt x="93599" y="90258"/>
                  </a:lnTo>
                  <a:lnTo>
                    <a:pt x="93395" y="90258"/>
                  </a:lnTo>
                  <a:lnTo>
                    <a:pt x="93395" y="88988"/>
                  </a:lnTo>
                  <a:lnTo>
                    <a:pt x="92684" y="88988"/>
                  </a:lnTo>
                  <a:lnTo>
                    <a:pt x="92684" y="86182"/>
                  </a:lnTo>
                  <a:lnTo>
                    <a:pt x="92684" y="83870"/>
                  </a:lnTo>
                  <a:lnTo>
                    <a:pt x="92265" y="73837"/>
                  </a:lnTo>
                  <a:lnTo>
                    <a:pt x="89941" y="77978"/>
                  </a:lnTo>
                  <a:lnTo>
                    <a:pt x="83134" y="91160"/>
                  </a:lnTo>
                  <a:lnTo>
                    <a:pt x="81305" y="96202"/>
                  </a:lnTo>
                  <a:lnTo>
                    <a:pt x="76746" y="105321"/>
                  </a:lnTo>
                  <a:lnTo>
                    <a:pt x="74422" y="110299"/>
                  </a:lnTo>
                  <a:lnTo>
                    <a:pt x="72174" y="114439"/>
                  </a:lnTo>
                  <a:lnTo>
                    <a:pt x="70777" y="119900"/>
                  </a:lnTo>
                  <a:lnTo>
                    <a:pt x="69430" y="121729"/>
                  </a:lnTo>
                  <a:lnTo>
                    <a:pt x="68033" y="124955"/>
                  </a:lnTo>
                  <a:lnTo>
                    <a:pt x="67119" y="127685"/>
                  </a:lnTo>
                  <a:lnTo>
                    <a:pt x="63474" y="134975"/>
                  </a:lnTo>
                  <a:lnTo>
                    <a:pt x="62128" y="139966"/>
                  </a:lnTo>
                  <a:lnTo>
                    <a:pt x="60731" y="144513"/>
                  </a:lnTo>
                  <a:lnTo>
                    <a:pt x="58483" y="149072"/>
                  </a:lnTo>
                  <a:lnTo>
                    <a:pt x="57086" y="153212"/>
                  </a:lnTo>
                  <a:lnTo>
                    <a:pt x="54825" y="158191"/>
                  </a:lnTo>
                  <a:lnTo>
                    <a:pt x="53428" y="162712"/>
                  </a:lnTo>
                  <a:lnTo>
                    <a:pt x="53428" y="163982"/>
                  </a:lnTo>
                  <a:lnTo>
                    <a:pt x="52209" y="163982"/>
                  </a:lnTo>
                  <a:lnTo>
                    <a:pt x="52209" y="167792"/>
                  </a:lnTo>
                  <a:lnTo>
                    <a:pt x="51828" y="167792"/>
                  </a:lnTo>
                  <a:lnTo>
                    <a:pt x="51828" y="453326"/>
                  </a:lnTo>
                  <a:lnTo>
                    <a:pt x="52501" y="453326"/>
                  </a:lnTo>
                  <a:lnTo>
                    <a:pt x="52501" y="459676"/>
                  </a:lnTo>
                  <a:lnTo>
                    <a:pt x="53187" y="459676"/>
                  </a:lnTo>
                  <a:lnTo>
                    <a:pt x="53187" y="453326"/>
                  </a:lnTo>
                  <a:lnTo>
                    <a:pt x="53682" y="453326"/>
                  </a:lnTo>
                  <a:lnTo>
                    <a:pt x="53682" y="315607"/>
                  </a:lnTo>
                  <a:lnTo>
                    <a:pt x="53911" y="453174"/>
                  </a:lnTo>
                  <a:lnTo>
                    <a:pt x="55740" y="447217"/>
                  </a:lnTo>
                  <a:lnTo>
                    <a:pt x="56172" y="440842"/>
                  </a:lnTo>
                  <a:lnTo>
                    <a:pt x="60731" y="423100"/>
                  </a:lnTo>
                  <a:lnTo>
                    <a:pt x="62128" y="416712"/>
                  </a:lnTo>
                  <a:lnTo>
                    <a:pt x="64871" y="404863"/>
                  </a:lnTo>
                  <a:lnTo>
                    <a:pt x="66700" y="399821"/>
                  </a:lnTo>
                  <a:lnTo>
                    <a:pt x="69430" y="387972"/>
                  </a:lnTo>
                  <a:lnTo>
                    <a:pt x="72174" y="376542"/>
                  </a:lnTo>
                  <a:lnTo>
                    <a:pt x="74422" y="371563"/>
                  </a:lnTo>
                  <a:lnTo>
                    <a:pt x="78994" y="354672"/>
                  </a:lnTo>
                  <a:lnTo>
                    <a:pt x="80391" y="348767"/>
                  </a:lnTo>
                  <a:lnTo>
                    <a:pt x="82638" y="343725"/>
                  </a:lnTo>
                  <a:lnTo>
                    <a:pt x="85382" y="333273"/>
                  </a:lnTo>
                  <a:lnTo>
                    <a:pt x="87693" y="328231"/>
                  </a:lnTo>
                  <a:lnTo>
                    <a:pt x="89039" y="322338"/>
                  </a:lnTo>
                  <a:lnTo>
                    <a:pt x="91351" y="317296"/>
                  </a:lnTo>
                  <a:lnTo>
                    <a:pt x="92684" y="312305"/>
                  </a:lnTo>
                  <a:lnTo>
                    <a:pt x="93383" y="312343"/>
                  </a:lnTo>
                  <a:lnTo>
                    <a:pt x="93383" y="307263"/>
                  </a:lnTo>
                  <a:lnTo>
                    <a:pt x="94094" y="307263"/>
                  </a:lnTo>
                  <a:lnTo>
                    <a:pt x="94094" y="307784"/>
                  </a:lnTo>
                  <a:lnTo>
                    <a:pt x="95084" y="307784"/>
                  </a:lnTo>
                  <a:lnTo>
                    <a:pt x="95084" y="302704"/>
                  </a:lnTo>
                  <a:lnTo>
                    <a:pt x="96342" y="302704"/>
                  </a:lnTo>
                  <a:lnTo>
                    <a:pt x="97739" y="297726"/>
                  </a:lnTo>
                  <a:lnTo>
                    <a:pt x="99987" y="292684"/>
                  </a:lnTo>
                  <a:close/>
                </a:path>
                <a:path w="151129" h="1410970">
                  <a:moveTo>
                    <a:pt x="148856" y="7302"/>
                  </a:moveTo>
                  <a:lnTo>
                    <a:pt x="148374" y="6870"/>
                  </a:lnTo>
                  <a:lnTo>
                    <a:pt x="148374" y="5956"/>
                  </a:lnTo>
                  <a:lnTo>
                    <a:pt x="147459" y="5956"/>
                  </a:lnTo>
                  <a:lnTo>
                    <a:pt x="147459" y="3644"/>
                  </a:lnTo>
                  <a:lnTo>
                    <a:pt x="147040" y="3225"/>
                  </a:lnTo>
                  <a:lnTo>
                    <a:pt x="147040" y="0"/>
                  </a:lnTo>
                  <a:lnTo>
                    <a:pt x="146126" y="194652"/>
                  </a:lnTo>
                  <a:lnTo>
                    <a:pt x="148374" y="191008"/>
                  </a:lnTo>
                  <a:lnTo>
                    <a:pt x="148856" y="7302"/>
                  </a:lnTo>
                  <a:close/>
                </a:path>
                <a:path w="151129" h="1410970">
                  <a:moveTo>
                    <a:pt x="151117" y="7162"/>
                  </a:moveTo>
                  <a:lnTo>
                    <a:pt x="150685" y="7162"/>
                  </a:lnTo>
                  <a:lnTo>
                    <a:pt x="150685" y="8432"/>
                  </a:lnTo>
                  <a:lnTo>
                    <a:pt x="151117" y="8432"/>
                  </a:lnTo>
                  <a:lnTo>
                    <a:pt x="151117" y="7162"/>
                  </a:lnTo>
                  <a:close/>
                </a:path>
              </a:pathLst>
            </a:custGeom>
            <a:solidFill>
              <a:srgbClr val="0080FF"/>
            </a:solidFill>
          </p:spPr>
          <p:txBody>
            <a:bodyPr wrap="square" lIns="0" tIns="0" rIns="0" bIns="0" rtlCol="0"/>
            <a:lstStyle/>
            <a:p>
              <a:endParaRPr/>
            </a:p>
          </p:txBody>
        </p:sp>
        <p:pic>
          <p:nvPicPr>
            <p:cNvPr id="15" name="object 16">
              <a:extLst>
                <a:ext uri="{FF2B5EF4-FFF2-40B4-BE49-F238E27FC236}">
                  <a16:creationId xmlns:a16="http://schemas.microsoft.com/office/drawing/2014/main" id="{1FE8C25D-F189-FA58-0187-1495077C79AD}"/>
                </a:ext>
              </a:extLst>
            </p:cNvPr>
            <p:cNvPicPr/>
            <p:nvPr/>
          </p:nvPicPr>
          <p:blipFill>
            <a:blip r:embed="rId5" cstate="print"/>
            <a:stretch>
              <a:fillRect/>
            </a:stretch>
          </p:blipFill>
          <p:spPr>
            <a:xfrm>
              <a:off x="9120229" y="2536222"/>
              <a:ext cx="92693" cy="311334"/>
            </a:xfrm>
            <a:prstGeom prst="rect">
              <a:avLst/>
            </a:prstGeom>
          </p:spPr>
        </p:pic>
        <p:sp>
          <p:nvSpPr>
            <p:cNvPr id="16" name="object 17">
              <a:extLst>
                <a:ext uri="{FF2B5EF4-FFF2-40B4-BE49-F238E27FC236}">
                  <a16:creationId xmlns:a16="http://schemas.microsoft.com/office/drawing/2014/main" id="{951C8C43-812A-E5C7-BB50-11B01FB1EA54}"/>
                </a:ext>
              </a:extLst>
            </p:cNvPr>
            <p:cNvSpPr/>
            <p:nvPr/>
          </p:nvSpPr>
          <p:spPr>
            <a:xfrm>
              <a:off x="9007018" y="2510701"/>
              <a:ext cx="490220" cy="2150745"/>
            </a:xfrm>
            <a:custGeom>
              <a:avLst/>
              <a:gdLst/>
              <a:ahLst/>
              <a:cxnLst/>
              <a:rect l="l" t="t" r="r" b="b"/>
              <a:pathLst>
                <a:path w="490220" h="2150745">
                  <a:moveTo>
                    <a:pt x="1346" y="425767"/>
                  </a:moveTo>
                  <a:lnTo>
                    <a:pt x="0" y="415747"/>
                  </a:lnTo>
                  <a:lnTo>
                    <a:pt x="431" y="1550479"/>
                  </a:lnTo>
                  <a:lnTo>
                    <a:pt x="1346" y="425767"/>
                  </a:lnTo>
                  <a:close/>
                </a:path>
                <a:path w="490220" h="2150745">
                  <a:moveTo>
                    <a:pt x="92697" y="151815"/>
                  </a:moveTo>
                  <a:lnTo>
                    <a:pt x="90385" y="155460"/>
                  </a:lnTo>
                  <a:lnTo>
                    <a:pt x="88125" y="159524"/>
                  </a:lnTo>
                  <a:lnTo>
                    <a:pt x="86309" y="164084"/>
                  </a:lnTo>
                  <a:lnTo>
                    <a:pt x="86728" y="174117"/>
                  </a:lnTo>
                  <a:lnTo>
                    <a:pt x="86728" y="171869"/>
                  </a:lnTo>
                  <a:lnTo>
                    <a:pt x="87642" y="171386"/>
                  </a:lnTo>
                  <a:lnTo>
                    <a:pt x="87642" y="170472"/>
                  </a:lnTo>
                  <a:lnTo>
                    <a:pt x="88125" y="170040"/>
                  </a:lnTo>
                  <a:lnTo>
                    <a:pt x="88125" y="169125"/>
                  </a:lnTo>
                  <a:lnTo>
                    <a:pt x="89039" y="169125"/>
                  </a:lnTo>
                  <a:lnTo>
                    <a:pt x="89039" y="170040"/>
                  </a:lnTo>
                  <a:lnTo>
                    <a:pt x="90385" y="170040"/>
                  </a:lnTo>
                  <a:lnTo>
                    <a:pt x="90385" y="171869"/>
                  </a:lnTo>
                  <a:lnTo>
                    <a:pt x="91300" y="171869"/>
                  </a:lnTo>
                  <a:lnTo>
                    <a:pt x="91300" y="177330"/>
                  </a:lnTo>
                  <a:lnTo>
                    <a:pt x="92697" y="151815"/>
                  </a:lnTo>
                  <a:close/>
                </a:path>
                <a:path w="490220" h="2150745">
                  <a:moveTo>
                    <a:pt x="115519" y="112128"/>
                  </a:moveTo>
                  <a:lnTo>
                    <a:pt x="109131" y="124460"/>
                  </a:lnTo>
                  <a:lnTo>
                    <a:pt x="104559" y="127622"/>
                  </a:lnTo>
                  <a:lnTo>
                    <a:pt x="101333" y="135407"/>
                  </a:lnTo>
                  <a:lnTo>
                    <a:pt x="97256" y="142697"/>
                  </a:lnTo>
                  <a:lnTo>
                    <a:pt x="92697" y="151815"/>
                  </a:lnTo>
                  <a:lnTo>
                    <a:pt x="94030" y="382930"/>
                  </a:lnTo>
                  <a:lnTo>
                    <a:pt x="96342" y="377939"/>
                  </a:lnTo>
                  <a:lnTo>
                    <a:pt x="99085" y="368338"/>
                  </a:lnTo>
                  <a:lnTo>
                    <a:pt x="104419" y="357212"/>
                  </a:lnTo>
                  <a:lnTo>
                    <a:pt x="110388" y="343700"/>
                  </a:lnTo>
                  <a:lnTo>
                    <a:pt x="113207" y="336867"/>
                  </a:lnTo>
                  <a:lnTo>
                    <a:pt x="115519" y="112128"/>
                  </a:lnTo>
                  <a:close/>
                </a:path>
                <a:path w="490220" h="2150745">
                  <a:moveTo>
                    <a:pt x="167132" y="245706"/>
                  </a:moveTo>
                  <a:lnTo>
                    <a:pt x="164820" y="51473"/>
                  </a:lnTo>
                  <a:lnTo>
                    <a:pt x="164820" y="248437"/>
                  </a:lnTo>
                  <a:lnTo>
                    <a:pt x="167132" y="245706"/>
                  </a:lnTo>
                  <a:close/>
                </a:path>
                <a:path w="490220" h="2150745">
                  <a:moveTo>
                    <a:pt x="181737" y="245706"/>
                  </a:moveTo>
                  <a:lnTo>
                    <a:pt x="153543" y="285330"/>
                  </a:lnTo>
                  <a:lnTo>
                    <a:pt x="124218" y="340499"/>
                  </a:lnTo>
                  <a:lnTo>
                    <a:pt x="108216" y="377939"/>
                  </a:lnTo>
                  <a:lnTo>
                    <a:pt x="94272" y="414832"/>
                  </a:lnTo>
                  <a:lnTo>
                    <a:pt x="82245" y="452348"/>
                  </a:lnTo>
                  <a:lnTo>
                    <a:pt x="71678" y="490372"/>
                  </a:lnTo>
                  <a:lnTo>
                    <a:pt x="62077" y="528840"/>
                  </a:lnTo>
                  <a:lnTo>
                    <a:pt x="60744" y="534733"/>
                  </a:lnTo>
                  <a:lnTo>
                    <a:pt x="58915" y="541121"/>
                  </a:lnTo>
                  <a:lnTo>
                    <a:pt x="58432" y="547077"/>
                  </a:lnTo>
                  <a:lnTo>
                    <a:pt x="48031" y="599033"/>
                  </a:lnTo>
                  <a:lnTo>
                    <a:pt x="39344" y="651281"/>
                  </a:lnTo>
                  <a:lnTo>
                    <a:pt x="32245" y="703770"/>
                  </a:lnTo>
                  <a:lnTo>
                    <a:pt x="26606" y="756437"/>
                  </a:lnTo>
                  <a:lnTo>
                    <a:pt x="22288" y="809231"/>
                  </a:lnTo>
                  <a:lnTo>
                    <a:pt x="19164" y="862101"/>
                  </a:lnTo>
                  <a:lnTo>
                    <a:pt x="17119" y="914996"/>
                  </a:lnTo>
                  <a:lnTo>
                    <a:pt x="16002" y="967854"/>
                  </a:lnTo>
                  <a:lnTo>
                    <a:pt x="16002" y="997940"/>
                  </a:lnTo>
                  <a:lnTo>
                    <a:pt x="16903" y="1048359"/>
                  </a:lnTo>
                  <a:lnTo>
                    <a:pt x="18681" y="1098740"/>
                  </a:lnTo>
                  <a:lnTo>
                    <a:pt x="21386" y="1149070"/>
                  </a:lnTo>
                  <a:lnTo>
                    <a:pt x="25006" y="1199324"/>
                  </a:lnTo>
                  <a:lnTo>
                    <a:pt x="29578" y="1249502"/>
                  </a:lnTo>
                  <a:lnTo>
                    <a:pt x="35090" y="1299603"/>
                  </a:lnTo>
                  <a:lnTo>
                    <a:pt x="41579" y="1349590"/>
                  </a:lnTo>
                  <a:lnTo>
                    <a:pt x="49047" y="1399476"/>
                  </a:lnTo>
                  <a:lnTo>
                    <a:pt x="57518" y="1449235"/>
                  </a:lnTo>
                  <a:lnTo>
                    <a:pt x="60744" y="1462900"/>
                  </a:lnTo>
                  <a:lnTo>
                    <a:pt x="71539" y="1515427"/>
                  </a:lnTo>
                  <a:lnTo>
                    <a:pt x="83693" y="1568043"/>
                  </a:lnTo>
                  <a:lnTo>
                    <a:pt x="97434" y="1620481"/>
                  </a:lnTo>
                  <a:lnTo>
                    <a:pt x="112941" y="1672450"/>
                  </a:lnTo>
                  <a:lnTo>
                    <a:pt x="130429" y="1723644"/>
                  </a:lnTo>
                  <a:lnTo>
                    <a:pt x="150088" y="1773796"/>
                  </a:lnTo>
                  <a:lnTo>
                    <a:pt x="174434" y="1827657"/>
                  </a:lnTo>
                  <a:lnTo>
                    <a:pt x="178993" y="1836775"/>
                  </a:lnTo>
                  <a:lnTo>
                    <a:pt x="179425" y="952360"/>
                  </a:lnTo>
                  <a:lnTo>
                    <a:pt x="181737" y="245706"/>
                  </a:lnTo>
                  <a:close/>
                </a:path>
                <a:path w="490220" h="2150745">
                  <a:moveTo>
                    <a:pt x="260680" y="2150414"/>
                  </a:moveTo>
                  <a:lnTo>
                    <a:pt x="257937" y="1969858"/>
                  </a:lnTo>
                  <a:lnTo>
                    <a:pt x="257937" y="2148103"/>
                  </a:lnTo>
                  <a:lnTo>
                    <a:pt x="260680" y="2150414"/>
                  </a:lnTo>
                  <a:close/>
                </a:path>
                <a:path w="490220" h="2150745">
                  <a:moveTo>
                    <a:pt x="269379" y="0"/>
                  </a:moveTo>
                  <a:lnTo>
                    <a:pt x="266636" y="431"/>
                  </a:lnTo>
                  <a:lnTo>
                    <a:pt x="263410" y="431"/>
                  </a:lnTo>
                  <a:lnTo>
                    <a:pt x="264325" y="14592"/>
                  </a:lnTo>
                  <a:lnTo>
                    <a:pt x="264325" y="11366"/>
                  </a:lnTo>
                  <a:lnTo>
                    <a:pt x="265239" y="10947"/>
                  </a:lnTo>
                  <a:lnTo>
                    <a:pt x="265239" y="8636"/>
                  </a:lnTo>
                  <a:lnTo>
                    <a:pt x="265722" y="8636"/>
                  </a:lnTo>
                  <a:lnTo>
                    <a:pt x="266636" y="7721"/>
                  </a:lnTo>
                  <a:lnTo>
                    <a:pt x="266636" y="8636"/>
                  </a:lnTo>
                  <a:lnTo>
                    <a:pt x="267068" y="8636"/>
                  </a:lnTo>
                  <a:lnTo>
                    <a:pt x="267982" y="9550"/>
                  </a:lnTo>
                  <a:lnTo>
                    <a:pt x="267982" y="10947"/>
                  </a:lnTo>
                  <a:lnTo>
                    <a:pt x="268897" y="10947"/>
                  </a:lnTo>
                  <a:lnTo>
                    <a:pt x="268897" y="14592"/>
                  </a:lnTo>
                  <a:lnTo>
                    <a:pt x="269379" y="15011"/>
                  </a:lnTo>
                  <a:lnTo>
                    <a:pt x="269379" y="0"/>
                  </a:lnTo>
                  <a:close/>
                </a:path>
                <a:path w="490220" h="2150745">
                  <a:moveTo>
                    <a:pt x="333768" y="252082"/>
                  </a:moveTo>
                  <a:lnTo>
                    <a:pt x="332854" y="250266"/>
                  </a:lnTo>
                  <a:lnTo>
                    <a:pt x="331457" y="248018"/>
                  </a:lnTo>
                  <a:lnTo>
                    <a:pt x="331025" y="245706"/>
                  </a:lnTo>
                  <a:lnTo>
                    <a:pt x="329209" y="242963"/>
                  </a:lnTo>
                  <a:lnTo>
                    <a:pt x="327799" y="241147"/>
                  </a:lnTo>
                  <a:lnTo>
                    <a:pt x="327380" y="239318"/>
                  </a:lnTo>
                  <a:lnTo>
                    <a:pt x="326466" y="237070"/>
                  </a:lnTo>
                  <a:lnTo>
                    <a:pt x="325069" y="234759"/>
                  </a:lnTo>
                  <a:lnTo>
                    <a:pt x="323723" y="230212"/>
                  </a:lnTo>
                  <a:lnTo>
                    <a:pt x="321906" y="226555"/>
                  </a:lnTo>
                  <a:lnTo>
                    <a:pt x="321411" y="224739"/>
                  </a:lnTo>
                  <a:lnTo>
                    <a:pt x="320497" y="222910"/>
                  </a:lnTo>
                  <a:lnTo>
                    <a:pt x="320078" y="221094"/>
                  </a:lnTo>
                  <a:lnTo>
                    <a:pt x="318249" y="217449"/>
                  </a:lnTo>
                  <a:lnTo>
                    <a:pt x="318249" y="214706"/>
                  </a:lnTo>
                  <a:lnTo>
                    <a:pt x="317334" y="211975"/>
                  </a:lnTo>
                  <a:lnTo>
                    <a:pt x="316852" y="209245"/>
                  </a:lnTo>
                  <a:lnTo>
                    <a:pt x="316420" y="207848"/>
                  </a:lnTo>
                  <a:lnTo>
                    <a:pt x="316420" y="201942"/>
                  </a:lnTo>
                  <a:lnTo>
                    <a:pt x="315023" y="206502"/>
                  </a:lnTo>
                  <a:lnTo>
                    <a:pt x="315506" y="199644"/>
                  </a:lnTo>
                  <a:lnTo>
                    <a:pt x="314604" y="186448"/>
                  </a:lnTo>
                  <a:lnTo>
                    <a:pt x="311861" y="185966"/>
                  </a:lnTo>
                  <a:lnTo>
                    <a:pt x="309549" y="185051"/>
                  </a:lnTo>
                  <a:lnTo>
                    <a:pt x="307289" y="185051"/>
                  </a:lnTo>
                  <a:lnTo>
                    <a:pt x="304495" y="184632"/>
                  </a:lnTo>
                  <a:lnTo>
                    <a:pt x="297192" y="184632"/>
                  </a:lnTo>
                  <a:lnTo>
                    <a:pt x="287642" y="184632"/>
                  </a:lnTo>
                  <a:lnTo>
                    <a:pt x="281673" y="184632"/>
                  </a:lnTo>
                  <a:lnTo>
                    <a:pt x="279844" y="185051"/>
                  </a:lnTo>
                  <a:lnTo>
                    <a:pt x="276682" y="185051"/>
                  </a:lnTo>
                  <a:lnTo>
                    <a:pt x="274370" y="185966"/>
                  </a:lnTo>
                  <a:lnTo>
                    <a:pt x="271627" y="186448"/>
                  </a:lnTo>
                  <a:lnTo>
                    <a:pt x="269379" y="186448"/>
                  </a:lnTo>
                  <a:lnTo>
                    <a:pt x="266636" y="187363"/>
                  </a:lnTo>
                  <a:lnTo>
                    <a:pt x="261581" y="188696"/>
                  </a:lnTo>
                  <a:lnTo>
                    <a:pt x="258419" y="189611"/>
                  </a:lnTo>
                  <a:lnTo>
                    <a:pt x="256108" y="190093"/>
                  </a:lnTo>
                  <a:lnTo>
                    <a:pt x="255689" y="414832"/>
                  </a:lnTo>
                  <a:lnTo>
                    <a:pt x="257022" y="408940"/>
                  </a:lnTo>
                  <a:lnTo>
                    <a:pt x="259334" y="404799"/>
                  </a:lnTo>
                  <a:lnTo>
                    <a:pt x="260680" y="399821"/>
                  </a:lnTo>
                  <a:lnTo>
                    <a:pt x="262077" y="394347"/>
                  </a:lnTo>
                  <a:lnTo>
                    <a:pt x="264325" y="389305"/>
                  </a:lnTo>
                  <a:lnTo>
                    <a:pt x="265722" y="384327"/>
                  </a:lnTo>
                  <a:lnTo>
                    <a:pt x="267982" y="379768"/>
                  </a:lnTo>
                  <a:lnTo>
                    <a:pt x="269379" y="374726"/>
                  </a:lnTo>
                  <a:lnTo>
                    <a:pt x="271627" y="370649"/>
                  </a:lnTo>
                  <a:lnTo>
                    <a:pt x="273024" y="365175"/>
                  </a:lnTo>
                  <a:lnTo>
                    <a:pt x="275285" y="361048"/>
                  </a:lnTo>
                  <a:lnTo>
                    <a:pt x="277596" y="356069"/>
                  </a:lnTo>
                  <a:lnTo>
                    <a:pt x="278930" y="351447"/>
                  </a:lnTo>
                  <a:lnTo>
                    <a:pt x="283502" y="342823"/>
                  </a:lnTo>
                  <a:lnTo>
                    <a:pt x="284899" y="338264"/>
                  </a:lnTo>
                  <a:lnTo>
                    <a:pt x="287147" y="334124"/>
                  </a:lnTo>
                  <a:lnTo>
                    <a:pt x="290804" y="325005"/>
                  </a:lnTo>
                  <a:lnTo>
                    <a:pt x="292633" y="321360"/>
                  </a:lnTo>
                  <a:lnTo>
                    <a:pt x="297192" y="312737"/>
                  </a:lnTo>
                  <a:lnTo>
                    <a:pt x="299504" y="309092"/>
                  </a:lnTo>
                  <a:lnTo>
                    <a:pt x="302247" y="303618"/>
                  </a:lnTo>
                  <a:lnTo>
                    <a:pt x="305892" y="294932"/>
                  </a:lnTo>
                  <a:lnTo>
                    <a:pt x="309549" y="290372"/>
                  </a:lnTo>
                  <a:lnTo>
                    <a:pt x="311861" y="285813"/>
                  </a:lnTo>
                  <a:lnTo>
                    <a:pt x="314109" y="282168"/>
                  </a:lnTo>
                  <a:lnTo>
                    <a:pt x="316420" y="279438"/>
                  </a:lnTo>
                  <a:lnTo>
                    <a:pt x="318249" y="275780"/>
                  </a:lnTo>
                  <a:lnTo>
                    <a:pt x="320497" y="272135"/>
                  </a:lnTo>
                  <a:lnTo>
                    <a:pt x="322821" y="268490"/>
                  </a:lnTo>
                  <a:lnTo>
                    <a:pt x="325069" y="265328"/>
                  </a:lnTo>
                  <a:lnTo>
                    <a:pt x="327380" y="261683"/>
                  </a:lnTo>
                  <a:lnTo>
                    <a:pt x="329209" y="258953"/>
                  </a:lnTo>
                  <a:lnTo>
                    <a:pt x="331457" y="255727"/>
                  </a:lnTo>
                  <a:lnTo>
                    <a:pt x="333768" y="252082"/>
                  </a:lnTo>
                  <a:close/>
                </a:path>
                <a:path w="490220" h="2150745">
                  <a:moveTo>
                    <a:pt x="489877" y="1995385"/>
                  </a:moveTo>
                  <a:lnTo>
                    <a:pt x="444614" y="1966810"/>
                  </a:lnTo>
                  <a:lnTo>
                    <a:pt x="407835" y="1930095"/>
                  </a:lnTo>
                  <a:lnTo>
                    <a:pt x="376707" y="1887537"/>
                  </a:lnTo>
                  <a:lnTo>
                    <a:pt x="350227" y="1841842"/>
                  </a:lnTo>
                  <a:lnTo>
                    <a:pt x="327380" y="1795754"/>
                  </a:lnTo>
                  <a:lnTo>
                    <a:pt x="322821" y="1785721"/>
                  </a:lnTo>
                  <a:lnTo>
                    <a:pt x="320497" y="1781162"/>
                  </a:lnTo>
                  <a:lnTo>
                    <a:pt x="318249" y="1776120"/>
                  </a:lnTo>
                  <a:lnTo>
                    <a:pt x="315506" y="1771078"/>
                  </a:lnTo>
                  <a:lnTo>
                    <a:pt x="314109" y="1765604"/>
                  </a:lnTo>
                  <a:lnTo>
                    <a:pt x="305409" y="1744637"/>
                  </a:lnTo>
                  <a:lnTo>
                    <a:pt x="303161" y="1738744"/>
                  </a:lnTo>
                  <a:lnTo>
                    <a:pt x="300837" y="1733702"/>
                  </a:lnTo>
                  <a:lnTo>
                    <a:pt x="298589" y="1727809"/>
                  </a:lnTo>
                  <a:lnTo>
                    <a:pt x="296278" y="1722767"/>
                  </a:lnTo>
                  <a:lnTo>
                    <a:pt x="294944" y="1716874"/>
                  </a:lnTo>
                  <a:lnTo>
                    <a:pt x="292633" y="1710918"/>
                  </a:lnTo>
                  <a:lnTo>
                    <a:pt x="288544" y="1699971"/>
                  </a:lnTo>
                  <a:lnTo>
                    <a:pt x="287147" y="1694510"/>
                  </a:lnTo>
                  <a:lnTo>
                    <a:pt x="284899" y="1688604"/>
                  </a:lnTo>
                  <a:lnTo>
                    <a:pt x="280327" y="1676755"/>
                  </a:lnTo>
                  <a:lnTo>
                    <a:pt x="278930" y="1670799"/>
                  </a:lnTo>
                  <a:lnTo>
                    <a:pt x="276682" y="1665338"/>
                  </a:lnTo>
                  <a:lnTo>
                    <a:pt x="274370" y="1658531"/>
                  </a:lnTo>
                  <a:lnTo>
                    <a:pt x="273024" y="1652574"/>
                  </a:lnTo>
                  <a:lnTo>
                    <a:pt x="270713" y="1647101"/>
                  </a:lnTo>
                  <a:lnTo>
                    <a:pt x="269379" y="1641208"/>
                  </a:lnTo>
                  <a:lnTo>
                    <a:pt x="267068" y="1634337"/>
                  </a:lnTo>
                  <a:lnTo>
                    <a:pt x="265722" y="1628876"/>
                  </a:lnTo>
                  <a:lnTo>
                    <a:pt x="263410" y="1622005"/>
                  </a:lnTo>
                  <a:lnTo>
                    <a:pt x="262077" y="1616113"/>
                  </a:lnTo>
                  <a:lnTo>
                    <a:pt x="259765" y="1609725"/>
                  </a:lnTo>
                  <a:lnTo>
                    <a:pt x="258419" y="1603349"/>
                  </a:lnTo>
                  <a:lnTo>
                    <a:pt x="257022" y="1596478"/>
                  </a:lnTo>
                  <a:lnTo>
                    <a:pt x="254774" y="1590586"/>
                  </a:lnTo>
                  <a:lnTo>
                    <a:pt x="253365" y="1584210"/>
                  </a:lnTo>
                  <a:lnTo>
                    <a:pt x="252031" y="1577822"/>
                  </a:lnTo>
                  <a:lnTo>
                    <a:pt x="249720" y="1570951"/>
                  </a:lnTo>
                  <a:lnTo>
                    <a:pt x="248386" y="1564576"/>
                  </a:lnTo>
                  <a:lnTo>
                    <a:pt x="245160" y="1551393"/>
                  </a:lnTo>
                  <a:lnTo>
                    <a:pt x="243332" y="1545005"/>
                  </a:lnTo>
                  <a:lnTo>
                    <a:pt x="241503" y="1538135"/>
                  </a:lnTo>
                  <a:lnTo>
                    <a:pt x="240169" y="1530845"/>
                  </a:lnTo>
                  <a:lnTo>
                    <a:pt x="237426" y="1517662"/>
                  </a:lnTo>
                  <a:lnTo>
                    <a:pt x="237401" y="1517535"/>
                  </a:lnTo>
                  <a:lnTo>
                    <a:pt x="237401" y="1923567"/>
                  </a:lnTo>
                  <a:lnTo>
                    <a:pt x="236715" y="1923567"/>
                  </a:lnTo>
                  <a:lnTo>
                    <a:pt x="236715" y="1716976"/>
                  </a:lnTo>
                  <a:lnTo>
                    <a:pt x="237401" y="1923567"/>
                  </a:lnTo>
                  <a:lnTo>
                    <a:pt x="237401" y="1517535"/>
                  </a:lnTo>
                  <a:lnTo>
                    <a:pt x="236715" y="1513954"/>
                  </a:lnTo>
                  <a:lnTo>
                    <a:pt x="236715" y="1509852"/>
                  </a:lnTo>
                  <a:lnTo>
                    <a:pt x="234327" y="1509852"/>
                  </a:lnTo>
                  <a:lnTo>
                    <a:pt x="234327" y="1497164"/>
                  </a:lnTo>
                  <a:lnTo>
                    <a:pt x="232854" y="1497164"/>
                  </a:lnTo>
                  <a:lnTo>
                    <a:pt x="232854" y="1497609"/>
                  </a:lnTo>
                  <a:lnTo>
                    <a:pt x="228727" y="1476146"/>
                  </a:lnTo>
                  <a:lnTo>
                    <a:pt x="226898" y="1469771"/>
                  </a:lnTo>
                  <a:lnTo>
                    <a:pt x="225552" y="1462481"/>
                  </a:lnTo>
                  <a:lnTo>
                    <a:pt x="224155" y="1455610"/>
                  </a:lnTo>
                  <a:lnTo>
                    <a:pt x="221424" y="1441030"/>
                  </a:lnTo>
                  <a:lnTo>
                    <a:pt x="220510" y="1433728"/>
                  </a:lnTo>
                  <a:lnTo>
                    <a:pt x="217766" y="1420063"/>
                  </a:lnTo>
                  <a:lnTo>
                    <a:pt x="215938" y="1412773"/>
                  </a:lnTo>
                  <a:lnTo>
                    <a:pt x="215519" y="1405470"/>
                  </a:lnTo>
                  <a:lnTo>
                    <a:pt x="212293" y="1390891"/>
                  </a:lnTo>
                  <a:lnTo>
                    <a:pt x="211861" y="1383601"/>
                  </a:lnTo>
                  <a:lnTo>
                    <a:pt x="210464" y="1376299"/>
                  </a:lnTo>
                  <a:lnTo>
                    <a:pt x="209550" y="1369009"/>
                  </a:lnTo>
                  <a:lnTo>
                    <a:pt x="208216" y="1361719"/>
                  </a:lnTo>
                  <a:lnTo>
                    <a:pt x="207302" y="1354429"/>
                  </a:lnTo>
                  <a:lnTo>
                    <a:pt x="205892" y="1347139"/>
                  </a:lnTo>
                  <a:lnTo>
                    <a:pt x="205447" y="1609559"/>
                  </a:lnTo>
                  <a:lnTo>
                    <a:pt x="205447" y="1347724"/>
                  </a:lnTo>
                  <a:lnTo>
                    <a:pt x="205498" y="1340104"/>
                  </a:lnTo>
                  <a:lnTo>
                    <a:pt x="204330" y="1340104"/>
                  </a:lnTo>
                  <a:lnTo>
                    <a:pt x="204330" y="1332496"/>
                  </a:lnTo>
                  <a:lnTo>
                    <a:pt x="203390" y="1332496"/>
                  </a:lnTo>
                  <a:lnTo>
                    <a:pt x="203390" y="1324876"/>
                  </a:lnTo>
                  <a:lnTo>
                    <a:pt x="203161" y="1324876"/>
                  </a:lnTo>
                  <a:lnTo>
                    <a:pt x="203161" y="1325257"/>
                  </a:lnTo>
                  <a:lnTo>
                    <a:pt x="202247" y="1317967"/>
                  </a:lnTo>
                  <a:lnTo>
                    <a:pt x="200914" y="1309763"/>
                  </a:lnTo>
                  <a:lnTo>
                    <a:pt x="199504" y="1295171"/>
                  </a:lnTo>
                  <a:lnTo>
                    <a:pt x="198589" y="1287881"/>
                  </a:lnTo>
                  <a:lnTo>
                    <a:pt x="197256" y="1280096"/>
                  </a:lnTo>
                  <a:lnTo>
                    <a:pt x="196342" y="1272806"/>
                  </a:lnTo>
                  <a:lnTo>
                    <a:pt x="195859" y="1265516"/>
                  </a:lnTo>
                  <a:lnTo>
                    <a:pt x="194030" y="1250022"/>
                  </a:lnTo>
                  <a:lnTo>
                    <a:pt x="193598" y="1242733"/>
                  </a:lnTo>
                  <a:lnTo>
                    <a:pt x="192697" y="1235011"/>
                  </a:lnTo>
                  <a:lnTo>
                    <a:pt x="192201" y="1227721"/>
                  </a:lnTo>
                  <a:lnTo>
                    <a:pt x="191287" y="1219517"/>
                  </a:lnTo>
                  <a:lnTo>
                    <a:pt x="190373" y="1212215"/>
                  </a:lnTo>
                  <a:lnTo>
                    <a:pt x="189953" y="1204861"/>
                  </a:lnTo>
                  <a:lnTo>
                    <a:pt x="189039" y="1196657"/>
                  </a:lnTo>
                  <a:lnTo>
                    <a:pt x="188798" y="1523479"/>
                  </a:lnTo>
                  <a:lnTo>
                    <a:pt x="188798" y="1196721"/>
                  </a:lnTo>
                  <a:lnTo>
                    <a:pt x="188785" y="1189113"/>
                  </a:lnTo>
                  <a:lnTo>
                    <a:pt x="187591" y="1189113"/>
                  </a:lnTo>
                  <a:lnTo>
                    <a:pt x="187591" y="1173873"/>
                  </a:lnTo>
                  <a:lnTo>
                    <a:pt x="186728" y="1173873"/>
                  </a:lnTo>
                  <a:lnTo>
                    <a:pt x="186715" y="1186281"/>
                  </a:lnTo>
                  <a:lnTo>
                    <a:pt x="186715" y="1189113"/>
                  </a:lnTo>
                  <a:lnTo>
                    <a:pt x="186715" y="1196721"/>
                  </a:lnTo>
                  <a:lnTo>
                    <a:pt x="186715" y="1186281"/>
                  </a:lnTo>
                  <a:lnTo>
                    <a:pt x="186715" y="1173873"/>
                  </a:lnTo>
                  <a:lnTo>
                    <a:pt x="186728" y="1166152"/>
                  </a:lnTo>
                  <a:lnTo>
                    <a:pt x="186296" y="1158862"/>
                  </a:lnTo>
                  <a:lnTo>
                    <a:pt x="185381" y="1151089"/>
                  </a:lnTo>
                  <a:lnTo>
                    <a:pt x="184899" y="1143787"/>
                  </a:lnTo>
                  <a:lnTo>
                    <a:pt x="184899" y="1135583"/>
                  </a:lnTo>
                  <a:lnTo>
                    <a:pt x="183984" y="1128293"/>
                  </a:lnTo>
                  <a:lnTo>
                    <a:pt x="183642" y="1116888"/>
                  </a:lnTo>
                  <a:lnTo>
                    <a:pt x="183210" y="1105293"/>
                  </a:lnTo>
                  <a:lnTo>
                    <a:pt x="182587" y="1093698"/>
                  </a:lnTo>
                  <a:lnTo>
                    <a:pt x="181737" y="1082294"/>
                  </a:lnTo>
                  <a:lnTo>
                    <a:pt x="181737" y="1074508"/>
                  </a:lnTo>
                  <a:lnTo>
                    <a:pt x="180797" y="1053388"/>
                  </a:lnTo>
                  <a:lnTo>
                    <a:pt x="180124" y="1011491"/>
                  </a:lnTo>
                  <a:lnTo>
                    <a:pt x="179425" y="990650"/>
                  </a:lnTo>
                  <a:lnTo>
                    <a:pt x="179425" y="982446"/>
                  </a:lnTo>
                  <a:lnTo>
                    <a:pt x="178993" y="1836775"/>
                  </a:lnTo>
                  <a:lnTo>
                    <a:pt x="181737" y="1840839"/>
                  </a:lnTo>
                  <a:lnTo>
                    <a:pt x="183984" y="1845398"/>
                  </a:lnTo>
                  <a:lnTo>
                    <a:pt x="186296" y="1850440"/>
                  </a:lnTo>
                  <a:lnTo>
                    <a:pt x="186499" y="1528432"/>
                  </a:lnTo>
                  <a:lnTo>
                    <a:pt x="186499" y="1850288"/>
                  </a:lnTo>
                  <a:lnTo>
                    <a:pt x="187375" y="1850288"/>
                  </a:lnTo>
                  <a:lnTo>
                    <a:pt x="187375" y="1854098"/>
                  </a:lnTo>
                  <a:lnTo>
                    <a:pt x="188556" y="1854098"/>
                  </a:lnTo>
                  <a:lnTo>
                    <a:pt x="190373" y="1858645"/>
                  </a:lnTo>
                  <a:lnTo>
                    <a:pt x="193598" y="1862721"/>
                  </a:lnTo>
                  <a:lnTo>
                    <a:pt x="195859" y="1867281"/>
                  </a:lnTo>
                  <a:lnTo>
                    <a:pt x="197688" y="1871408"/>
                  </a:lnTo>
                  <a:lnTo>
                    <a:pt x="200914" y="1875053"/>
                  </a:lnTo>
                  <a:lnTo>
                    <a:pt x="203161" y="1879612"/>
                  </a:lnTo>
                  <a:lnTo>
                    <a:pt x="203161" y="1879460"/>
                  </a:lnTo>
                  <a:lnTo>
                    <a:pt x="204038" y="1879460"/>
                  </a:lnTo>
                  <a:lnTo>
                    <a:pt x="204038" y="1883257"/>
                  </a:lnTo>
                  <a:lnTo>
                    <a:pt x="204990" y="1883257"/>
                  </a:lnTo>
                  <a:lnTo>
                    <a:pt x="208216" y="1887816"/>
                  </a:lnTo>
                  <a:lnTo>
                    <a:pt x="210464" y="1891461"/>
                  </a:lnTo>
                  <a:lnTo>
                    <a:pt x="212293" y="1895119"/>
                  </a:lnTo>
                  <a:lnTo>
                    <a:pt x="215519" y="1898764"/>
                  </a:lnTo>
                  <a:lnTo>
                    <a:pt x="217766" y="1902409"/>
                  </a:lnTo>
                  <a:lnTo>
                    <a:pt x="220510" y="1906054"/>
                  </a:lnTo>
                  <a:lnTo>
                    <a:pt x="222821" y="1909699"/>
                  </a:lnTo>
                  <a:lnTo>
                    <a:pt x="225069" y="1913343"/>
                  </a:lnTo>
                  <a:lnTo>
                    <a:pt x="227812" y="1916988"/>
                  </a:lnTo>
                  <a:lnTo>
                    <a:pt x="230124" y="1919732"/>
                  </a:lnTo>
                  <a:lnTo>
                    <a:pt x="232854" y="1923376"/>
                  </a:lnTo>
                  <a:lnTo>
                    <a:pt x="232854" y="1923567"/>
                  </a:lnTo>
                  <a:lnTo>
                    <a:pt x="234073" y="1923567"/>
                  </a:lnTo>
                  <a:lnTo>
                    <a:pt x="234073" y="1926107"/>
                  </a:lnTo>
                  <a:lnTo>
                    <a:pt x="236321" y="1926107"/>
                  </a:lnTo>
                  <a:lnTo>
                    <a:pt x="236321" y="1929917"/>
                  </a:lnTo>
                  <a:lnTo>
                    <a:pt x="237413" y="1929917"/>
                  </a:lnTo>
                  <a:lnTo>
                    <a:pt x="237413" y="1926107"/>
                  </a:lnTo>
                  <a:lnTo>
                    <a:pt x="237426" y="1929752"/>
                  </a:lnTo>
                  <a:lnTo>
                    <a:pt x="240169" y="1932978"/>
                  </a:lnTo>
                  <a:lnTo>
                    <a:pt x="243332" y="1935708"/>
                  </a:lnTo>
                  <a:lnTo>
                    <a:pt x="245160" y="1939353"/>
                  </a:lnTo>
                  <a:lnTo>
                    <a:pt x="247472" y="1942515"/>
                  </a:lnTo>
                  <a:lnTo>
                    <a:pt x="250634" y="1945246"/>
                  </a:lnTo>
                  <a:lnTo>
                    <a:pt x="252463" y="1947989"/>
                  </a:lnTo>
                  <a:lnTo>
                    <a:pt x="255689" y="1951202"/>
                  </a:lnTo>
                  <a:lnTo>
                    <a:pt x="260680" y="1956193"/>
                  </a:lnTo>
                  <a:lnTo>
                    <a:pt x="265722" y="1961235"/>
                  </a:lnTo>
                  <a:lnTo>
                    <a:pt x="270713" y="1966214"/>
                  </a:lnTo>
                  <a:lnTo>
                    <a:pt x="273939" y="1968525"/>
                  </a:lnTo>
                  <a:lnTo>
                    <a:pt x="276199" y="1971687"/>
                  </a:lnTo>
                  <a:lnTo>
                    <a:pt x="278930" y="1973503"/>
                  </a:lnTo>
                  <a:lnTo>
                    <a:pt x="281673" y="1975815"/>
                  </a:lnTo>
                  <a:lnTo>
                    <a:pt x="283984" y="1978063"/>
                  </a:lnTo>
                  <a:lnTo>
                    <a:pt x="287147" y="1979460"/>
                  </a:lnTo>
                  <a:lnTo>
                    <a:pt x="288975" y="1981708"/>
                  </a:lnTo>
                  <a:lnTo>
                    <a:pt x="294944" y="1986267"/>
                  </a:lnTo>
                  <a:lnTo>
                    <a:pt x="297192" y="1987664"/>
                  </a:lnTo>
                  <a:lnTo>
                    <a:pt x="299935" y="1989010"/>
                  </a:lnTo>
                  <a:lnTo>
                    <a:pt x="302247" y="1991321"/>
                  </a:lnTo>
                  <a:lnTo>
                    <a:pt x="305409" y="1992655"/>
                  </a:lnTo>
                  <a:lnTo>
                    <a:pt x="308203" y="1994052"/>
                  </a:lnTo>
                  <a:lnTo>
                    <a:pt x="310464" y="1995385"/>
                  </a:lnTo>
                  <a:lnTo>
                    <a:pt x="316420" y="1998611"/>
                  </a:lnTo>
                  <a:lnTo>
                    <a:pt x="318249" y="1999945"/>
                  </a:lnTo>
                  <a:lnTo>
                    <a:pt x="324154" y="2002675"/>
                  </a:lnTo>
                  <a:lnTo>
                    <a:pt x="326466" y="2003590"/>
                  </a:lnTo>
                  <a:lnTo>
                    <a:pt x="489877" y="1995385"/>
                  </a:lnTo>
                  <a:close/>
                </a:path>
              </a:pathLst>
            </a:custGeom>
            <a:solidFill>
              <a:srgbClr val="0080FF"/>
            </a:solidFill>
          </p:spPr>
          <p:txBody>
            <a:bodyPr wrap="square" lIns="0" tIns="0" rIns="0" bIns="0" rtlCol="0"/>
            <a:lstStyle/>
            <a:p>
              <a:endParaRPr/>
            </a:p>
          </p:txBody>
        </p:sp>
        <p:sp>
          <p:nvSpPr>
            <p:cNvPr id="17" name="object 18">
              <a:extLst>
                <a:ext uri="{FF2B5EF4-FFF2-40B4-BE49-F238E27FC236}">
                  <a16:creationId xmlns:a16="http://schemas.microsoft.com/office/drawing/2014/main" id="{C9D6B225-4714-5359-1794-F22318760BEB}"/>
                </a:ext>
              </a:extLst>
            </p:cNvPr>
            <p:cNvSpPr/>
            <p:nvPr/>
          </p:nvSpPr>
          <p:spPr>
            <a:xfrm>
              <a:off x="9186444" y="2699397"/>
              <a:ext cx="82550" cy="763905"/>
            </a:xfrm>
            <a:custGeom>
              <a:avLst/>
              <a:gdLst/>
              <a:ahLst/>
              <a:cxnLst/>
              <a:rect l="l" t="t" r="r" b="b"/>
              <a:pathLst>
                <a:path w="82550" h="763904">
                  <a:moveTo>
                    <a:pt x="82156" y="0"/>
                  </a:moveTo>
                  <a:lnTo>
                    <a:pt x="78994" y="914"/>
                  </a:lnTo>
                  <a:lnTo>
                    <a:pt x="76682" y="1397"/>
                  </a:lnTo>
                  <a:lnTo>
                    <a:pt x="73939" y="3225"/>
                  </a:lnTo>
                  <a:lnTo>
                    <a:pt x="71691" y="3644"/>
                  </a:lnTo>
                  <a:lnTo>
                    <a:pt x="68961" y="4559"/>
                  </a:lnTo>
                  <a:lnTo>
                    <a:pt x="66636" y="5956"/>
                  </a:lnTo>
                  <a:lnTo>
                    <a:pt x="63906" y="7302"/>
                  </a:lnTo>
                  <a:lnTo>
                    <a:pt x="61645" y="8204"/>
                  </a:lnTo>
                  <a:lnTo>
                    <a:pt x="61633" y="8826"/>
                  </a:lnTo>
                  <a:lnTo>
                    <a:pt x="61633" y="10096"/>
                  </a:lnTo>
                  <a:lnTo>
                    <a:pt x="61188" y="143205"/>
                  </a:lnTo>
                  <a:lnTo>
                    <a:pt x="61188" y="10096"/>
                  </a:lnTo>
                  <a:lnTo>
                    <a:pt x="61633" y="10096"/>
                  </a:lnTo>
                  <a:lnTo>
                    <a:pt x="61633" y="8826"/>
                  </a:lnTo>
                  <a:lnTo>
                    <a:pt x="58762" y="8826"/>
                  </a:lnTo>
                  <a:lnTo>
                    <a:pt x="58762" y="10096"/>
                  </a:lnTo>
                  <a:lnTo>
                    <a:pt x="58407" y="10096"/>
                  </a:lnTo>
                  <a:lnTo>
                    <a:pt x="58420" y="9601"/>
                  </a:lnTo>
                  <a:lnTo>
                    <a:pt x="58216" y="9753"/>
                  </a:lnTo>
                  <a:lnTo>
                    <a:pt x="58216" y="143560"/>
                  </a:lnTo>
                  <a:lnTo>
                    <a:pt x="58216" y="274066"/>
                  </a:lnTo>
                  <a:lnTo>
                    <a:pt x="58013" y="274066"/>
                  </a:lnTo>
                  <a:lnTo>
                    <a:pt x="58013" y="277507"/>
                  </a:lnTo>
                  <a:lnTo>
                    <a:pt x="58013" y="280403"/>
                  </a:lnTo>
                  <a:lnTo>
                    <a:pt x="58013" y="277507"/>
                  </a:lnTo>
                  <a:lnTo>
                    <a:pt x="58013" y="274066"/>
                  </a:lnTo>
                  <a:lnTo>
                    <a:pt x="58216" y="143560"/>
                  </a:lnTo>
                  <a:lnTo>
                    <a:pt x="58216" y="9753"/>
                  </a:lnTo>
                  <a:lnTo>
                    <a:pt x="56603" y="10947"/>
                  </a:lnTo>
                  <a:lnTo>
                    <a:pt x="53428" y="12344"/>
                  </a:lnTo>
                  <a:lnTo>
                    <a:pt x="53428" y="12979"/>
                  </a:lnTo>
                  <a:lnTo>
                    <a:pt x="51828" y="12979"/>
                  </a:lnTo>
                  <a:lnTo>
                    <a:pt x="51828" y="14249"/>
                  </a:lnTo>
                  <a:lnTo>
                    <a:pt x="50914" y="14249"/>
                  </a:lnTo>
                  <a:lnTo>
                    <a:pt x="50914" y="14668"/>
                  </a:lnTo>
                  <a:lnTo>
                    <a:pt x="48780" y="14668"/>
                  </a:lnTo>
                  <a:lnTo>
                    <a:pt x="48780" y="15938"/>
                  </a:lnTo>
                  <a:lnTo>
                    <a:pt x="48374" y="15938"/>
                  </a:lnTo>
                  <a:lnTo>
                    <a:pt x="48387" y="15506"/>
                  </a:lnTo>
                  <a:lnTo>
                    <a:pt x="47942" y="15786"/>
                  </a:lnTo>
                  <a:lnTo>
                    <a:pt x="47942" y="166433"/>
                  </a:lnTo>
                  <a:lnTo>
                    <a:pt x="47942" y="314172"/>
                  </a:lnTo>
                  <a:lnTo>
                    <a:pt x="47498" y="314172"/>
                  </a:lnTo>
                  <a:lnTo>
                    <a:pt x="47498" y="317360"/>
                  </a:lnTo>
                  <a:lnTo>
                    <a:pt x="47498" y="320509"/>
                  </a:lnTo>
                  <a:lnTo>
                    <a:pt x="47498" y="317360"/>
                  </a:lnTo>
                  <a:lnTo>
                    <a:pt x="47498" y="314172"/>
                  </a:lnTo>
                  <a:lnTo>
                    <a:pt x="47942" y="166433"/>
                  </a:lnTo>
                  <a:lnTo>
                    <a:pt x="47942" y="15786"/>
                  </a:lnTo>
                  <a:lnTo>
                    <a:pt x="46126" y="16903"/>
                  </a:lnTo>
                  <a:lnTo>
                    <a:pt x="43815" y="19151"/>
                  </a:lnTo>
                  <a:lnTo>
                    <a:pt x="43815" y="18948"/>
                  </a:lnTo>
                  <a:lnTo>
                    <a:pt x="42964" y="18948"/>
                  </a:lnTo>
                  <a:lnTo>
                    <a:pt x="42964" y="20218"/>
                  </a:lnTo>
                  <a:lnTo>
                    <a:pt x="41084" y="20218"/>
                  </a:lnTo>
                  <a:lnTo>
                    <a:pt x="41084" y="21069"/>
                  </a:lnTo>
                  <a:lnTo>
                    <a:pt x="39941" y="21069"/>
                  </a:lnTo>
                  <a:lnTo>
                    <a:pt x="39941" y="22339"/>
                  </a:lnTo>
                  <a:lnTo>
                    <a:pt x="38823" y="22339"/>
                  </a:lnTo>
                  <a:lnTo>
                    <a:pt x="38430" y="22415"/>
                  </a:lnTo>
                  <a:lnTo>
                    <a:pt x="38430" y="23685"/>
                  </a:lnTo>
                  <a:lnTo>
                    <a:pt x="36093" y="23685"/>
                  </a:lnTo>
                  <a:lnTo>
                    <a:pt x="35255" y="23749"/>
                  </a:lnTo>
                  <a:lnTo>
                    <a:pt x="35255" y="26289"/>
                  </a:lnTo>
                  <a:lnTo>
                    <a:pt x="33782" y="26289"/>
                  </a:lnTo>
                  <a:lnTo>
                    <a:pt x="32639" y="26365"/>
                  </a:lnTo>
                  <a:lnTo>
                    <a:pt x="32639" y="28905"/>
                  </a:lnTo>
                  <a:lnTo>
                    <a:pt x="31521" y="28905"/>
                  </a:lnTo>
                  <a:lnTo>
                    <a:pt x="31521" y="28752"/>
                  </a:lnTo>
                  <a:lnTo>
                    <a:pt x="28790" y="30149"/>
                  </a:lnTo>
                  <a:lnTo>
                    <a:pt x="26466" y="32397"/>
                  </a:lnTo>
                  <a:lnTo>
                    <a:pt x="24218" y="34213"/>
                  </a:lnTo>
                  <a:lnTo>
                    <a:pt x="22720" y="34213"/>
                  </a:lnTo>
                  <a:lnTo>
                    <a:pt x="22720" y="36753"/>
                  </a:lnTo>
                  <a:lnTo>
                    <a:pt x="21691" y="36753"/>
                  </a:lnTo>
                  <a:lnTo>
                    <a:pt x="21691" y="245173"/>
                  </a:lnTo>
                  <a:lnTo>
                    <a:pt x="21488" y="36525"/>
                  </a:lnTo>
                  <a:lnTo>
                    <a:pt x="19164" y="39687"/>
                  </a:lnTo>
                  <a:lnTo>
                    <a:pt x="16916" y="41516"/>
                  </a:lnTo>
                  <a:lnTo>
                    <a:pt x="14173" y="43815"/>
                  </a:lnTo>
                  <a:lnTo>
                    <a:pt x="14160" y="44259"/>
                  </a:lnTo>
                  <a:lnTo>
                    <a:pt x="14160" y="46799"/>
                  </a:lnTo>
                  <a:lnTo>
                    <a:pt x="13716" y="293230"/>
                  </a:lnTo>
                  <a:lnTo>
                    <a:pt x="13716" y="46799"/>
                  </a:lnTo>
                  <a:lnTo>
                    <a:pt x="14160" y="46799"/>
                  </a:lnTo>
                  <a:lnTo>
                    <a:pt x="14160" y="44259"/>
                  </a:lnTo>
                  <a:lnTo>
                    <a:pt x="12928" y="44259"/>
                  </a:lnTo>
                  <a:lnTo>
                    <a:pt x="12928" y="46799"/>
                  </a:lnTo>
                  <a:lnTo>
                    <a:pt x="11861" y="46799"/>
                  </a:lnTo>
                  <a:lnTo>
                    <a:pt x="11861" y="46977"/>
                  </a:lnTo>
                  <a:lnTo>
                    <a:pt x="11087" y="46977"/>
                  </a:lnTo>
                  <a:lnTo>
                    <a:pt x="11087" y="48247"/>
                  </a:lnTo>
                  <a:lnTo>
                    <a:pt x="9613" y="48247"/>
                  </a:lnTo>
                  <a:lnTo>
                    <a:pt x="9613" y="48806"/>
                  </a:lnTo>
                  <a:lnTo>
                    <a:pt x="8242" y="48806"/>
                  </a:lnTo>
                  <a:lnTo>
                    <a:pt x="8242" y="52616"/>
                  </a:lnTo>
                  <a:lnTo>
                    <a:pt x="7302" y="52616"/>
                  </a:lnTo>
                  <a:lnTo>
                    <a:pt x="7302" y="52019"/>
                  </a:lnTo>
                  <a:lnTo>
                    <a:pt x="4559" y="54267"/>
                  </a:lnTo>
                  <a:lnTo>
                    <a:pt x="2311" y="57010"/>
                  </a:lnTo>
                  <a:lnTo>
                    <a:pt x="0" y="763663"/>
                  </a:lnTo>
                  <a:lnTo>
                    <a:pt x="914" y="755878"/>
                  </a:lnTo>
                  <a:lnTo>
                    <a:pt x="1016" y="735291"/>
                  </a:lnTo>
                  <a:lnTo>
                    <a:pt x="1384" y="714616"/>
                  </a:lnTo>
                  <a:lnTo>
                    <a:pt x="2095" y="693940"/>
                  </a:lnTo>
                  <a:lnTo>
                    <a:pt x="3225" y="673354"/>
                  </a:lnTo>
                  <a:lnTo>
                    <a:pt x="3225" y="666064"/>
                  </a:lnTo>
                  <a:lnTo>
                    <a:pt x="3949" y="656844"/>
                  </a:lnTo>
                  <a:lnTo>
                    <a:pt x="4749" y="638187"/>
                  </a:lnTo>
                  <a:lnTo>
                    <a:pt x="5473" y="628688"/>
                  </a:lnTo>
                  <a:lnTo>
                    <a:pt x="5956" y="621398"/>
                  </a:lnTo>
                  <a:lnTo>
                    <a:pt x="5956" y="614108"/>
                  </a:lnTo>
                  <a:lnTo>
                    <a:pt x="7302" y="599516"/>
                  </a:lnTo>
                  <a:lnTo>
                    <a:pt x="7302" y="591959"/>
                  </a:lnTo>
                  <a:lnTo>
                    <a:pt x="8267" y="591959"/>
                  </a:lnTo>
                  <a:lnTo>
                    <a:pt x="8267" y="578002"/>
                  </a:lnTo>
                  <a:lnTo>
                    <a:pt x="9372" y="578002"/>
                  </a:lnTo>
                  <a:lnTo>
                    <a:pt x="9372" y="571652"/>
                  </a:lnTo>
                  <a:lnTo>
                    <a:pt x="9613" y="571652"/>
                  </a:lnTo>
                  <a:lnTo>
                    <a:pt x="9613" y="571106"/>
                  </a:lnTo>
                  <a:lnTo>
                    <a:pt x="10109" y="571106"/>
                  </a:lnTo>
                  <a:lnTo>
                    <a:pt x="10109" y="563486"/>
                  </a:lnTo>
                  <a:lnTo>
                    <a:pt x="10744" y="563486"/>
                  </a:lnTo>
                  <a:lnTo>
                    <a:pt x="10744" y="557136"/>
                  </a:lnTo>
                  <a:lnTo>
                    <a:pt x="11366" y="557136"/>
                  </a:lnTo>
                  <a:lnTo>
                    <a:pt x="11366" y="549529"/>
                  </a:lnTo>
                  <a:lnTo>
                    <a:pt x="11861" y="549529"/>
                  </a:lnTo>
                  <a:lnTo>
                    <a:pt x="11861" y="549351"/>
                  </a:lnTo>
                  <a:lnTo>
                    <a:pt x="12319" y="549351"/>
                  </a:lnTo>
                  <a:lnTo>
                    <a:pt x="12319" y="543001"/>
                  </a:lnTo>
                  <a:lnTo>
                    <a:pt x="13030" y="543001"/>
                  </a:lnTo>
                  <a:lnTo>
                    <a:pt x="13030" y="535381"/>
                  </a:lnTo>
                  <a:lnTo>
                    <a:pt x="13271" y="535381"/>
                  </a:lnTo>
                  <a:lnTo>
                    <a:pt x="13271" y="535711"/>
                  </a:lnTo>
                  <a:lnTo>
                    <a:pt x="13309" y="535381"/>
                  </a:lnTo>
                  <a:lnTo>
                    <a:pt x="13716" y="535381"/>
                  </a:lnTo>
                  <a:lnTo>
                    <a:pt x="13716" y="532117"/>
                  </a:lnTo>
                  <a:lnTo>
                    <a:pt x="14173" y="528408"/>
                  </a:lnTo>
                  <a:lnTo>
                    <a:pt x="14605" y="521550"/>
                  </a:lnTo>
                  <a:lnTo>
                    <a:pt x="16433" y="507873"/>
                  </a:lnTo>
                  <a:lnTo>
                    <a:pt x="16916" y="500583"/>
                  </a:lnTo>
                  <a:lnTo>
                    <a:pt x="17830" y="493776"/>
                  </a:lnTo>
                  <a:lnTo>
                    <a:pt x="19164" y="486486"/>
                  </a:lnTo>
                  <a:lnTo>
                    <a:pt x="20078" y="480098"/>
                  </a:lnTo>
                  <a:lnTo>
                    <a:pt x="20574" y="473722"/>
                  </a:lnTo>
                  <a:lnTo>
                    <a:pt x="21907" y="466852"/>
                  </a:lnTo>
                  <a:lnTo>
                    <a:pt x="21882" y="446659"/>
                  </a:lnTo>
                  <a:lnTo>
                    <a:pt x="21894" y="453009"/>
                  </a:lnTo>
                  <a:lnTo>
                    <a:pt x="21907" y="466852"/>
                  </a:lnTo>
                  <a:lnTo>
                    <a:pt x="22821" y="466966"/>
                  </a:lnTo>
                  <a:lnTo>
                    <a:pt x="22821" y="453009"/>
                  </a:lnTo>
                  <a:lnTo>
                    <a:pt x="24422" y="453009"/>
                  </a:lnTo>
                  <a:lnTo>
                    <a:pt x="24422" y="446659"/>
                  </a:lnTo>
                  <a:lnTo>
                    <a:pt x="24676" y="446659"/>
                  </a:lnTo>
                  <a:lnTo>
                    <a:pt x="24676" y="240271"/>
                  </a:lnTo>
                  <a:lnTo>
                    <a:pt x="25133" y="446316"/>
                  </a:lnTo>
                  <a:lnTo>
                    <a:pt x="26466" y="433552"/>
                  </a:lnTo>
                  <a:lnTo>
                    <a:pt x="29210" y="420357"/>
                  </a:lnTo>
                  <a:lnTo>
                    <a:pt x="30124" y="413499"/>
                  </a:lnTo>
                  <a:lnTo>
                    <a:pt x="31521" y="407111"/>
                  </a:lnTo>
                  <a:lnTo>
                    <a:pt x="31978" y="407073"/>
                  </a:lnTo>
                  <a:lnTo>
                    <a:pt x="31978" y="400735"/>
                  </a:lnTo>
                  <a:lnTo>
                    <a:pt x="33058" y="400735"/>
                  </a:lnTo>
                  <a:lnTo>
                    <a:pt x="33058" y="394385"/>
                  </a:lnTo>
                  <a:lnTo>
                    <a:pt x="33782" y="394385"/>
                  </a:lnTo>
                  <a:lnTo>
                    <a:pt x="34201" y="394322"/>
                  </a:lnTo>
                  <a:lnTo>
                    <a:pt x="34201" y="387972"/>
                  </a:lnTo>
                  <a:lnTo>
                    <a:pt x="35382" y="387972"/>
                  </a:lnTo>
                  <a:lnTo>
                    <a:pt x="35382" y="381622"/>
                  </a:lnTo>
                  <a:lnTo>
                    <a:pt x="36093" y="381622"/>
                  </a:lnTo>
                  <a:lnTo>
                    <a:pt x="36766" y="381558"/>
                  </a:lnTo>
                  <a:lnTo>
                    <a:pt x="36766" y="375208"/>
                  </a:lnTo>
                  <a:lnTo>
                    <a:pt x="38176" y="375208"/>
                  </a:lnTo>
                  <a:lnTo>
                    <a:pt x="38176" y="368858"/>
                  </a:lnTo>
                  <a:lnTo>
                    <a:pt x="38823" y="368858"/>
                  </a:lnTo>
                  <a:lnTo>
                    <a:pt x="39319" y="368795"/>
                  </a:lnTo>
                  <a:lnTo>
                    <a:pt x="39319" y="362445"/>
                  </a:lnTo>
                  <a:lnTo>
                    <a:pt x="40360" y="362445"/>
                  </a:lnTo>
                  <a:lnTo>
                    <a:pt x="40360" y="357365"/>
                  </a:lnTo>
                  <a:lnTo>
                    <a:pt x="41084" y="357365"/>
                  </a:lnTo>
                  <a:lnTo>
                    <a:pt x="41084" y="356514"/>
                  </a:lnTo>
                  <a:lnTo>
                    <a:pt x="41821" y="356514"/>
                  </a:lnTo>
                  <a:lnTo>
                    <a:pt x="41821" y="350177"/>
                  </a:lnTo>
                  <a:lnTo>
                    <a:pt x="43192" y="350177"/>
                  </a:lnTo>
                  <a:lnTo>
                    <a:pt x="43192" y="343827"/>
                  </a:lnTo>
                  <a:lnTo>
                    <a:pt x="43815" y="343827"/>
                  </a:lnTo>
                  <a:lnTo>
                    <a:pt x="43815" y="344220"/>
                  </a:lnTo>
                  <a:lnTo>
                    <a:pt x="44729" y="338747"/>
                  </a:lnTo>
                  <a:lnTo>
                    <a:pt x="46126" y="332854"/>
                  </a:lnTo>
                  <a:lnTo>
                    <a:pt x="47472" y="325983"/>
                  </a:lnTo>
                  <a:lnTo>
                    <a:pt x="47485" y="321678"/>
                  </a:lnTo>
                  <a:lnTo>
                    <a:pt x="47485" y="325589"/>
                  </a:lnTo>
                  <a:lnTo>
                    <a:pt x="48450" y="325589"/>
                  </a:lnTo>
                  <a:lnTo>
                    <a:pt x="48450" y="320509"/>
                  </a:lnTo>
                  <a:lnTo>
                    <a:pt x="50050" y="320509"/>
                  </a:lnTo>
                  <a:lnTo>
                    <a:pt x="50050" y="314172"/>
                  </a:lnTo>
                  <a:lnTo>
                    <a:pt x="50698" y="314172"/>
                  </a:lnTo>
                  <a:lnTo>
                    <a:pt x="50698" y="315010"/>
                  </a:lnTo>
                  <a:lnTo>
                    <a:pt x="51320" y="315010"/>
                  </a:lnTo>
                  <a:lnTo>
                    <a:pt x="51320" y="308660"/>
                  </a:lnTo>
                  <a:lnTo>
                    <a:pt x="52781" y="308660"/>
                  </a:lnTo>
                  <a:lnTo>
                    <a:pt x="52781" y="302323"/>
                  </a:lnTo>
                  <a:lnTo>
                    <a:pt x="53428" y="302323"/>
                  </a:lnTo>
                  <a:lnTo>
                    <a:pt x="53428" y="302704"/>
                  </a:lnTo>
                  <a:lnTo>
                    <a:pt x="56603" y="291338"/>
                  </a:lnTo>
                  <a:lnTo>
                    <a:pt x="58000" y="285877"/>
                  </a:lnTo>
                  <a:lnTo>
                    <a:pt x="58000" y="285483"/>
                  </a:lnTo>
                  <a:lnTo>
                    <a:pt x="58712" y="285483"/>
                  </a:lnTo>
                  <a:lnTo>
                    <a:pt x="58712" y="280403"/>
                  </a:lnTo>
                  <a:lnTo>
                    <a:pt x="60083" y="280403"/>
                  </a:lnTo>
                  <a:lnTo>
                    <a:pt x="60083" y="274066"/>
                  </a:lnTo>
                  <a:lnTo>
                    <a:pt x="60744" y="274066"/>
                  </a:lnTo>
                  <a:lnTo>
                    <a:pt x="60744" y="274447"/>
                  </a:lnTo>
                  <a:lnTo>
                    <a:pt x="60883" y="274066"/>
                  </a:lnTo>
                  <a:lnTo>
                    <a:pt x="61188" y="274066"/>
                  </a:lnTo>
                  <a:lnTo>
                    <a:pt x="61188" y="273291"/>
                  </a:lnTo>
                  <a:lnTo>
                    <a:pt x="62992" y="268554"/>
                  </a:lnTo>
                  <a:lnTo>
                    <a:pt x="64389" y="263512"/>
                  </a:lnTo>
                  <a:lnTo>
                    <a:pt x="65735" y="257619"/>
                  </a:lnTo>
                  <a:lnTo>
                    <a:pt x="69380" y="247586"/>
                  </a:lnTo>
                  <a:lnTo>
                    <a:pt x="71208" y="241630"/>
                  </a:lnTo>
                  <a:lnTo>
                    <a:pt x="73939" y="231178"/>
                  </a:lnTo>
                  <a:lnTo>
                    <a:pt x="76263" y="226136"/>
                  </a:lnTo>
                  <a:lnTo>
                    <a:pt x="77597" y="220243"/>
                  </a:lnTo>
                  <a:lnTo>
                    <a:pt x="79908" y="216103"/>
                  </a:lnTo>
                  <a:lnTo>
                    <a:pt x="81254" y="211124"/>
                  </a:lnTo>
                  <a:lnTo>
                    <a:pt x="82156" y="0"/>
                  </a:lnTo>
                  <a:close/>
                </a:path>
              </a:pathLst>
            </a:custGeom>
            <a:solidFill>
              <a:srgbClr val="0080FF"/>
            </a:solidFill>
          </p:spPr>
          <p:txBody>
            <a:bodyPr wrap="square" lIns="0" tIns="0" rIns="0" bIns="0" rtlCol="0"/>
            <a:lstStyle/>
            <a:p>
              <a:endParaRPr/>
            </a:p>
          </p:txBody>
        </p:sp>
        <p:pic>
          <p:nvPicPr>
            <p:cNvPr id="18" name="object 19">
              <a:extLst>
                <a:ext uri="{FF2B5EF4-FFF2-40B4-BE49-F238E27FC236}">
                  <a16:creationId xmlns:a16="http://schemas.microsoft.com/office/drawing/2014/main" id="{473BE1EF-7952-3DEA-0441-3D2BF54DC355}"/>
                </a:ext>
              </a:extLst>
            </p:cNvPr>
            <p:cNvPicPr/>
            <p:nvPr/>
          </p:nvPicPr>
          <p:blipFill>
            <a:blip r:embed="rId6" cstate="print"/>
            <a:stretch>
              <a:fillRect/>
            </a:stretch>
          </p:blipFill>
          <p:spPr>
            <a:xfrm>
              <a:off x="9321623" y="2697146"/>
              <a:ext cx="194455" cy="144029"/>
            </a:xfrm>
            <a:prstGeom prst="rect">
              <a:avLst/>
            </a:prstGeom>
          </p:spPr>
        </p:pic>
        <p:sp>
          <p:nvSpPr>
            <p:cNvPr id="19" name="object 20">
              <a:extLst>
                <a:ext uri="{FF2B5EF4-FFF2-40B4-BE49-F238E27FC236}">
                  <a16:creationId xmlns:a16="http://schemas.microsoft.com/office/drawing/2014/main" id="{9E8BE21C-3DF9-A4C1-DA0B-D3578C75A69F}"/>
                </a:ext>
              </a:extLst>
            </p:cNvPr>
            <p:cNvSpPr/>
            <p:nvPr/>
          </p:nvSpPr>
          <p:spPr>
            <a:xfrm>
              <a:off x="9196972" y="2770987"/>
              <a:ext cx="319405" cy="1735455"/>
            </a:xfrm>
            <a:custGeom>
              <a:avLst/>
              <a:gdLst/>
              <a:ahLst/>
              <a:cxnLst/>
              <a:rect l="l" t="t" r="r" b="b"/>
              <a:pathLst>
                <a:path w="319404" h="1735454">
                  <a:moveTo>
                    <a:pt x="264325" y="808037"/>
                  </a:moveTo>
                  <a:lnTo>
                    <a:pt x="264299" y="810577"/>
                  </a:lnTo>
                  <a:lnTo>
                    <a:pt x="264325" y="808037"/>
                  </a:lnTo>
                  <a:close/>
                </a:path>
                <a:path w="319404" h="1735454">
                  <a:moveTo>
                    <a:pt x="265239" y="789127"/>
                  </a:moveTo>
                  <a:lnTo>
                    <a:pt x="265061" y="792353"/>
                  </a:lnTo>
                  <a:lnTo>
                    <a:pt x="265023" y="793000"/>
                  </a:lnTo>
                  <a:lnTo>
                    <a:pt x="265239" y="792353"/>
                  </a:lnTo>
                  <a:lnTo>
                    <a:pt x="265239" y="789127"/>
                  </a:lnTo>
                  <a:close/>
                </a:path>
                <a:path w="319404" h="1735454">
                  <a:moveTo>
                    <a:pt x="319100" y="70192"/>
                  </a:moveTo>
                  <a:lnTo>
                    <a:pt x="152463" y="0"/>
                  </a:lnTo>
                  <a:lnTo>
                    <a:pt x="150202" y="3644"/>
                  </a:lnTo>
                  <a:lnTo>
                    <a:pt x="148386" y="6388"/>
                  </a:lnTo>
                  <a:lnTo>
                    <a:pt x="122770" y="47866"/>
                  </a:lnTo>
                  <a:lnTo>
                    <a:pt x="100914" y="92354"/>
                  </a:lnTo>
                  <a:lnTo>
                    <a:pt x="82384" y="138938"/>
                  </a:lnTo>
                  <a:lnTo>
                    <a:pt x="66751" y="186651"/>
                  </a:lnTo>
                  <a:lnTo>
                    <a:pt x="53568" y="234569"/>
                  </a:lnTo>
                  <a:lnTo>
                    <a:pt x="42418" y="281736"/>
                  </a:lnTo>
                  <a:lnTo>
                    <a:pt x="40589" y="287210"/>
                  </a:lnTo>
                  <a:lnTo>
                    <a:pt x="40170" y="293166"/>
                  </a:lnTo>
                  <a:lnTo>
                    <a:pt x="30264" y="343420"/>
                  </a:lnTo>
                  <a:lnTo>
                    <a:pt x="22059" y="393966"/>
                  </a:lnTo>
                  <a:lnTo>
                    <a:pt x="15405" y="444741"/>
                  </a:lnTo>
                  <a:lnTo>
                    <a:pt x="10134" y="495693"/>
                  </a:lnTo>
                  <a:lnTo>
                    <a:pt x="6108" y="546785"/>
                  </a:lnTo>
                  <a:lnTo>
                    <a:pt x="3175" y="597941"/>
                  </a:lnTo>
                  <a:lnTo>
                    <a:pt x="1193" y="649122"/>
                  </a:lnTo>
                  <a:lnTo>
                    <a:pt x="0" y="700278"/>
                  </a:lnTo>
                  <a:lnTo>
                    <a:pt x="0" y="723061"/>
                  </a:lnTo>
                  <a:lnTo>
                    <a:pt x="0" y="738073"/>
                  </a:lnTo>
                  <a:lnTo>
                    <a:pt x="1117" y="786701"/>
                  </a:lnTo>
                  <a:lnTo>
                    <a:pt x="2984" y="835266"/>
                  </a:lnTo>
                  <a:lnTo>
                    <a:pt x="5638" y="883780"/>
                  </a:lnTo>
                  <a:lnTo>
                    <a:pt x="9144" y="932218"/>
                  </a:lnTo>
                  <a:lnTo>
                    <a:pt x="13512" y="980592"/>
                  </a:lnTo>
                  <a:lnTo>
                    <a:pt x="18808" y="1028865"/>
                  </a:lnTo>
                  <a:lnTo>
                    <a:pt x="25057" y="1077036"/>
                  </a:lnTo>
                  <a:lnTo>
                    <a:pt x="32308" y="1125093"/>
                  </a:lnTo>
                  <a:lnTo>
                    <a:pt x="40589" y="1173022"/>
                  </a:lnTo>
                  <a:lnTo>
                    <a:pt x="42418" y="1180312"/>
                  </a:lnTo>
                  <a:lnTo>
                    <a:pt x="43815" y="1186700"/>
                  </a:lnTo>
                  <a:lnTo>
                    <a:pt x="54038" y="1238135"/>
                  </a:lnTo>
                  <a:lnTo>
                    <a:pt x="65633" y="1289265"/>
                  </a:lnTo>
                  <a:lnTo>
                    <a:pt x="78778" y="1339989"/>
                  </a:lnTo>
                  <a:lnTo>
                    <a:pt x="93611" y="1390205"/>
                  </a:lnTo>
                  <a:lnTo>
                    <a:pt x="110274" y="1439811"/>
                  </a:lnTo>
                  <a:lnTo>
                    <a:pt x="128930" y="1488706"/>
                  </a:lnTo>
                  <a:lnTo>
                    <a:pt x="149720" y="1536801"/>
                  </a:lnTo>
                  <a:lnTo>
                    <a:pt x="152031" y="1541360"/>
                  </a:lnTo>
                  <a:lnTo>
                    <a:pt x="153860" y="1546402"/>
                  </a:lnTo>
                  <a:lnTo>
                    <a:pt x="174675" y="1584896"/>
                  </a:lnTo>
                  <a:lnTo>
                    <a:pt x="199504" y="1625714"/>
                  </a:lnTo>
                  <a:lnTo>
                    <a:pt x="202247" y="1629359"/>
                  </a:lnTo>
                  <a:lnTo>
                    <a:pt x="204495" y="1633004"/>
                  </a:lnTo>
                  <a:lnTo>
                    <a:pt x="206806" y="1636649"/>
                  </a:lnTo>
                  <a:lnTo>
                    <a:pt x="209550" y="1639811"/>
                  </a:lnTo>
                  <a:lnTo>
                    <a:pt x="211797" y="1643456"/>
                  </a:lnTo>
                  <a:lnTo>
                    <a:pt x="214541" y="1647101"/>
                  </a:lnTo>
                  <a:lnTo>
                    <a:pt x="216852" y="1649831"/>
                  </a:lnTo>
                  <a:lnTo>
                    <a:pt x="219100" y="1653489"/>
                  </a:lnTo>
                  <a:lnTo>
                    <a:pt x="225069" y="1659445"/>
                  </a:lnTo>
                  <a:lnTo>
                    <a:pt x="259956" y="891133"/>
                  </a:lnTo>
                  <a:lnTo>
                    <a:pt x="259956" y="891286"/>
                  </a:lnTo>
                  <a:lnTo>
                    <a:pt x="225069" y="1659445"/>
                  </a:lnTo>
                  <a:lnTo>
                    <a:pt x="226898" y="1662176"/>
                  </a:lnTo>
                  <a:lnTo>
                    <a:pt x="229146" y="1665820"/>
                  </a:lnTo>
                  <a:lnTo>
                    <a:pt x="234200" y="1671294"/>
                  </a:lnTo>
                  <a:lnTo>
                    <a:pt x="237363" y="1674025"/>
                  </a:lnTo>
                  <a:lnTo>
                    <a:pt x="240106" y="1676755"/>
                  </a:lnTo>
                  <a:lnTo>
                    <a:pt x="242417" y="1679981"/>
                  </a:lnTo>
                  <a:lnTo>
                    <a:pt x="245148" y="1682229"/>
                  </a:lnTo>
                  <a:lnTo>
                    <a:pt x="247408" y="1684959"/>
                  </a:lnTo>
                  <a:lnTo>
                    <a:pt x="250634" y="1687271"/>
                  </a:lnTo>
                  <a:lnTo>
                    <a:pt x="252450" y="1690014"/>
                  </a:lnTo>
                  <a:lnTo>
                    <a:pt x="255625" y="1692262"/>
                  </a:lnTo>
                  <a:lnTo>
                    <a:pt x="259956" y="1250429"/>
                  </a:lnTo>
                  <a:lnTo>
                    <a:pt x="259956" y="1692567"/>
                  </a:lnTo>
                  <a:lnTo>
                    <a:pt x="257213" y="1692567"/>
                  </a:lnTo>
                  <a:lnTo>
                    <a:pt x="257213" y="1695107"/>
                  </a:lnTo>
                  <a:lnTo>
                    <a:pt x="260934" y="1695107"/>
                  </a:lnTo>
                  <a:lnTo>
                    <a:pt x="260934" y="1698917"/>
                  </a:lnTo>
                  <a:lnTo>
                    <a:pt x="262928" y="1698917"/>
                  </a:lnTo>
                  <a:lnTo>
                    <a:pt x="262928" y="1695107"/>
                  </a:lnTo>
                  <a:lnTo>
                    <a:pt x="262928" y="1692567"/>
                  </a:lnTo>
                  <a:lnTo>
                    <a:pt x="263601" y="1692567"/>
                  </a:lnTo>
                  <a:lnTo>
                    <a:pt x="263601" y="1698409"/>
                  </a:lnTo>
                  <a:lnTo>
                    <a:pt x="264160" y="1698409"/>
                  </a:lnTo>
                  <a:lnTo>
                    <a:pt x="264160" y="1700949"/>
                  </a:lnTo>
                  <a:lnTo>
                    <a:pt x="265658" y="1700949"/>
                  </a:lnTo>
                  <a:lnTo>
                    <a:pt x="265658" y="1700657"/>
                  </a:lnTo>
                  <a:lnTo>
                    <a:pt x="267068" y="1700657"/>
                  </a:lnTo>
                  <a:lnTo>
                    <a:pt x="267068" y="1703197"/>
                  </a:lnTo>
                  <a:lnTo>
                    <a:pt x="268884" y="1703197"/>
                  </a:lnTo>
                  <a:lnTo>
                    <a:pt x="268884" y="1702968"/>
                  </a:lnTo>
                  <a:lnTo>
                    <a:pt x="269709" y="1702968"/>
                  </a:lnTo>
                  <a:lnTo>
                    <a:pt x="269709" y="1705508"/>
                  </a:lnTo>
                  <a:lnTo>
                    <a:pt x="270713" y="1705508"/>
                  </a:lnTo>
                  <a:lnTo>
                    <a:pt x="272415" y="1705571"/>
                  </a:lnTo>
                  <a:lnTo>
                    <a:pt x="272415" y="1706841"/>
                  </a:lnTo>
                  <a:lnTo>
                    <a:pt x="273939" y="1706841"/>
                  </a:lnTo>
                  <a:lnTo>
                    <a:pt x="273939" y="1706613"/>
                  </a:lnTo>
                  <a:lnTo>
                    <a:pt x="274955" y="1706613"/>
                  </a:lnTo>
                  <a:lnTo>
                    <a:pt x="274955" y="1709153"/>
                  </a:lnTo>
                  <a:lnTo>
                    <a:pt x="276186" y="1709153"/>
                  </a:lnTo>
                  <a:lnTo>
                    <a:pt x="276186" y="1706613"/>
                  </a:lnTo>
                  <a:lnTo>
                    <a:pt x="276428" y="1706613"/>
                  </a:lnTo>
                  <a:lnTo>
                    <a:pt x="276428" y="1708861"/>
                  </a:lnTo>
                  <a:lnTo>
                    <a:pt x="277380" y="1708861"/>
                  </a:lnTo>
                  <a:lnTo>
                    <a:pt x="277380" y="1711401"/>
                  </a:lnTo>
                  <a:lnTo>
                    <a:pt x="278930" y="1711401"/>
                  </a:lnTo>
                  <a:lnTo>
                    <a:pt x="278930" y="1711528"/>
                  </a:lnTo>
                  <a:lnTo>
                    <a:pt x="280428" y="1711528"/>
                  </a:lnTo>
                  <a:lnTo>
                    <a:pt x="280428" y="1712798"/>
                  </a:lnTo>
                  <a:lnTo>
                    <a:pt x="281673" y="1712798"/>
                  </a:lnTo>
                  <a:lnTo>
                    <a:pt x="282879" y="1712861"/>
                  </a:lnTo>
                  <a:lnTo>
                    <a:pt x="282879" y="1714131"/>
                  </a:lnTo>
                  <a:lnTo>
                    <a:pt x="283984" y="1714131"/>
                  </a:lnTo>
                  <a:lnTo>
                    <a:pt x="283984" y="1712861"/>
                  </a:lnTo>
                  <a:lnTo>
                    <a:pt x="284441" y="1712861"/>
                  </a:lnTo>
                  <a:lnTo>
                    <a:pt x="284441" y="1713903"/>
                  </a:lnTo>
                  <a:lnTo>
                    <a:pt x="285407" y="1713903"/>
                  </a:lnTo>
                  <a:lnTo>
                    <a:pt x="285407" y="1716443"/>
                  </a:lnTo>
                  <a:lnTo>
                    <a:pt x="287147" y="1716443"/>
                  </a:lnTo>
                  <a:lnTo>
                    <a:pt x="288112" y="1716506"/>
                  </a:lnTo>
                  <a:lnTo>
                    <a:pt x="288112" y="1717776"/>
                  </a:lnTo>
                  <a:lnTo>
                    <a:pt x="288975" y="1717776"/>
                  </a:lnTo>
                  <a:lnTo>
                    <a:pt x="292201" y="1719173"/>
                  </a:lnTo>
                  <a:lnTo>
                    <a:pt x="294932" y="1720519"/>
                  </a:lnTo>
                  <a:lnTo>
                    <a:pt x="297192" y="1722335"/>
                  </a:lnTo>
                  <a:lnTo>
                    <a:pt x="299262" y="1723402"/>
                  </a:lnTo>
                  <a:lnTo>
                    <a:pt x="299262" y="1724113"/>
                  </a:lnTo>
                  <a:lnTo>
                    <a:pt x="299859" y="1724113"/>
                  </a:lnTo>
                  <a:lnTo>
                    <a:pt x="298107" y="1734680"/>
                  </a:lnTo>
                  <a:lnTo>
                    <a:pt x="299923" y="1735099"/>
                  </a:lnTo>
                  <a:lnTo>
                    <a:pt x="308140" y="1727377"/>
                  </a:lnTo>
                  <a:lnTo>
                    <a:pt x="312712" y="972413"/>
                  </a:lnTo>
                  <a:lnTo>
                    <a:pt x="311797" y="971499"/>
                  </a:lnTo>
                  <a:lnTo>
                    <a:pt x="307721" y="970165"/>
                  </a:lnTo>
                  <a:lnTo>
                    <a:pt x="306806" y="968768"/>
                  </a:lnTo>
                  <a:lnTo>
                    <a:pt x="305892" y="967854"/>
                  </a:lnTo>
                  <a:lnTo>
                    <a:pt x="303580" y="965606"/>
                  </a:lnTo>
                  <a:lnTo>
                    <a:pt x="303149" y="965454"/>
                  </a:lnTo>
                  <a:lnTo>
                    <a:pt x="303149" y="1724164"/>
                  </a:lnTo>
                  <a:lnTo>
                    <a:pt x="302450" y="1724075"/>
                  </a:lnTo>
                  <a:lnTo>
                    <a:pt x="302450" y="1343977"/>
                  </a:lnTo>
                  <a:lnTo>
                    <a:pt x="303149" y="1724164"/>
                  </a:lnTo>
                  <a:lnTo>
                    <a:pt x="303149" y="965454"/>
                  </a:lnTo>
                  <a:lnTo>
                    <a:pt x="302450" y="965200"/>
                  </a:lnTo>
                  <a:lnTo>
                    <a:pt x="302450" y="963942"/>
                  </a:lnTo>
                  <a:lnTo>
                    <a:pt x="301802" y="963942"/>
                  </a:lnTo>
                  <a:lnTo>
                    <a:pt x="301752" y="963790"/>
                  </a:lnTo>
                  <a:lnTo>
                    <a:pt x="301752" y="963942"/>
                  </a:lnTo>
                  <a:lnTo>
                    <a:pt x="300672" y="963942"/>
                  </a:lnTo>
                  <a:lnTo>
                    <a:pt x="300672" y="961402"/>
                  </a:lnTo>
                  <a:lnTo>
                    <a:pt x="299262" y="961402"/>
                  </a:lnTo>
                  <a:lnTo>
                    <a:pt x="299262" y="963942"/>
                  </a:lnTo>
                  <a:lnTo>
                    <a:pt x="299262" y="1345577"/>
                  </a:lnTo>
                  <a:lnTo>
                    <a:pt x="298589" y="963942"/>
                  </a:lnTo>
                  <a:lnTo>
                    <a:pt x="299262" y="963942"/>
                  </a:lnTo>
                  <a:lnTo>
                    <a:pt x="299262" y="961402"/>
                  </a:lnTo>
                  <a:lnTo>
                    <a:pt x="299021" y="961402"/>
                  </a:lnTo>
                  <a:lnTo>
                    <a:pt x="299021" y="960132"/>
                  </a:lnTo>
                  <a:lnTo>
                    <a:pt x="298589" y="960132"/>
                  </a:lnTo>
                  <a:lnTo>
                    <a:pt x="297192" y="958316"/>
                  </a:lnTo>
                  <a:lnTo>
                    <a:pt x="295846" y="955586"/>
                  </a:lnTo>
                  <a:lnTo>
                    <a:pt x="294449" y="954176"/>
                  </a:lnTo>
                  <a:lnTo>
                    <a:pt x="292620" y="951026"/>
                  </a:lnTo>
                  <a:lnTo>
                    <a:pt x="291287" y="949629"/>
                  </a:lnTo>
                  <a:lnTo>
                    <a:pt x="290804" y="947381"/>
                  </a:lnTo>
                  <a:lnTo>
                    <a:pt x="289890" y="945972"/>
                  </a:lnTo>
                  <a:lnTo>
                    <a:pt x="289433" y="1331239"/>
                  </a:lnTo>
                  <a:lnTo>
                    <a:pt x="289433" y="946200"/>
                  </a:lnTo>
                  <a:lnTo>
                    <a:pt x="289471" y="943660"/>
                  </a:lnTo>
                  <a:lnTo>
                    <a:pt x="288328" y="943660"/>
                  </a:lnTo>
                  <a:lnTo>
                    <a:pt x="288328" y="942390"/>
                  </a:lnTo>
                  <a:lnTo>
                    <a:pt x="287375" y="942390"/>
                  </a:lnTo>
                  <a:lnTo>
                    <a:pt x="287375" y="939850"/>
                  </a:lnTo>
                  <a:lnTo>
                    <a:pt x="287147" y="939850"/>
                  </a:lnTo>
                  <a:lnTo>
                    <a:pt x="286550" y="939787"/>
                  </a:lnTo>
                  <a:lnTo>
                    <a:pt x="286550" y="938517"/>
                  </a:lnTo>
                  <a:lnTo>
                    <a:pt x="285559" y="938517"/>
                  </a:lnTo>
                  <a:lnTo>
                    <a:pt x="285559" y="934707"/>
                  </a:lnTo>
                  <a:lnTo>
                    <a:pt x="284899" y="934707"/>
                  </a:lnTo>
                  <a:lnTo>
                    <a:pt x="284899" y="938517"/>
                  </a:lnTo>
                  <a:lnTo>
                    <a:pt x="284886" y="939787"/>
                  </a:lnTo>
                  <a:lnTo>
                    <a:pt x="284441" y="939787"/>
                  </a:lnTo>
                  <a:lnTo>
                    <a:pt x="284441" y="934935"/>
                  </a:lnTo>
                  <a:lnTo>
                    <a:pt x="284530" y="932395"/>
                  </a:lnTo>
                  <a:lnTo>
                    <a:pt x="283273" y="932395"/>
                  </a:lnTo>
                  <a:lnTo>
                    <a:pt x="283273" y="929855"/>
                  </a:lnTo>
                  <a:lnTo>
                    <a:pt x="282016" y="929855"/>
                  </a:lnTo>
                  <a:lnTo>
                    <a:pt x="282016" y="927315"/>
                  </a:lnTo>
                  <a:lnTo>
                    <a:pt x="281673" y="927315"/>
                  </a:lnTo>
                  <a:lnTo>
                    <a:pt x="281457" y="927252"/>
                  </a:lnTo>
                  <a:lnTo>
                    <a:pt x="281457" y="925982"/>
                  </a:lnTo>
                  <a:lnTo>
                    <a:pt x="280555" y="925982"/>
                  </a:lnTo>
                  <a:lnTo>
                    <a:pt x="280555" y="920902"/>
                  </a:lnTo>
                  <a:lnTo>
                    <a:pt x="279349" y="920902"/>
                  </a:lnTo>
                  <a:lnTo>
                    <a:pt x="279349" y="918375"/>
                  </a:lnTo>
                  <a:lnTo>
                    <a:pt x="278930" y="918375"/>
                  </a:lnTo>
                  <a:lnTo>
                    <a:pt x="278930" y="918235"/>
                  </a:lnTo>
                  <a:lnTo>
                    <a:pt x="278333" y="918235"/>
                  </a:lnTo>
                  <a:lnTo>
                    <a:pt x="278333" y="914438"/>
                  </a:lnTo>
                  <a:lnTo>
                    <a:pt x="277152" y="914438"/>
                  </a:lnTo>
                  <a:lnTo>
                    <a:pt x="277152" y="910628"/>
                  </a:lnTo>
                  <a:lnTo>
                    <a:pt x="276682" y="910628"/>
                  </a:lnTo>
                  <a:lnTo>
                    <a:pt x="276682" y="914438"/>
                  </a:lnTo>
                  <a:lnTo>
                    <a:pt x="276669" y="918235"/>
                  </a:lnTo>
                  <a:lnTo>
                    <a:pt x="276440" y="918235"/>
                  </a:lnTo>
                  <a:lnTo>
                    <a:pt x="276440" y="910920"/>
                  </a:lnTo>
                  <a:lnTo>
                    <a:pt x="275983" y="910920"/>
                  </a:lnTo>
                  <a:lnTo>
                    <a:pt x="275983" y="905840"/>
                  </a:lnTo>
                  <a:lnTo>
                    <a:pt x="274764" y="905840"/>
                  </a:lnTo>
                  <a:lnTo>
                    <a:pt x="274764" y="903300"/>
                  </a:lnTo>
                  <a:lnTo>
                    <a:pt x="274129" y="903300"/>
                  </a:lnTo>
                  <a:lnTo>
                    <a:pt x="274129" y="900760"/>
                  </a:lnTo>
                  <a:lnTo>
                    <a:pt x="273939" y="900760"/>
                  </a:lnTo>
                  <a:lnTo>
                    <a:pt x="273939" y="898448"/>
                  </a:lnTo>
                  <a:lnTo>
                    <a:pt x="273164" y="898448"/>
                  </a:lnTo>
                  <a:lnTo>
                    <a:pt x="273164" y="892111"/>
                  </a:lnTo>
                  <a:lnTo>
                    <a:pt x="271945" y="892111"/>
                  </a:lnTo>
                  <a:lnTo>
                    <a:pt x="271945" y="889571"/>
                  </a:lnTo>
                  <a:lnTo>
                    <a:pt x="270979" y="889571"/>
                  </a:lnTo>
                  <a:lnTo>
                    <a:pt x="270979" y="887031"/>
                  </a:lnTo>
                  <a:lnTo>
                    <a:pt x="270713" y="887031"/>
                  </a:lnTo>
                  <a:lnTo>
                    <a:pt x="270713" y="884428"/>
                  </a:lnTo>
                  <a:lnTo>
                    <a:pt x="270040" y="884428"/>
                  </a:lnTo>
                  <a:lnTo>
                    <a:pt x="270040" y="879348"/>
                  </a:lnTo>
                  <a:lnTo>
                    <a:pt x="269379" y="879348"/>
                  </a:lnTo>
                  <a:lnTo>
                    <a:pt x="269379" y="876808"/>
                  </a:lnTo>
                  <a:lnTo>
                    <a:pt x="269176" y="876808"/>
                  </a:lnTo>
                  <a:lnTo>
                    <a:pt x="269176" y="873010"/>
                  </a:lnTo>
                  <a:lnTo>
                    <a:pt x="268884" y="873010"/>
                  </a:lnTo>
                  <a:lnTo>
                    <a:pt x="268884" y="873239"/>
                  </a:lnTo>
                  <a:lnTo>
                    <a:pt x="268427" y="873239"/>
                  </a:lnTo>
                  <a:lnTo>
                    <a:pt x="268427" y="866889"/>
                  </a:lnTo>
                  <a:lnTo>
                    <a:pt x="267296" y="866889"/>
                  </a:lnTo>
                  <a:lnTo>
                    <a:pt x="267296" y="859269"/>
                  </a:lnTo>
                  <a:lnTo>
                    <a:pt x="266179" y="859269"/>
                  </a:lnTo>
                  <a:lnTo>
                    <a:pt x="266179" y="852932"/>
                  </a:lnTo>
                  <a:lnTo>
                    <a:pt x="265658" y="852932"/>
                  </a:lnTo>
                  <a:lnTo>
                    <a:pt x="265658" y="849414"/>
                  </a:lnTo>
                  <a:lnTo>
                    <a:pt x="265531" y="849414"/>
                  </a:lnTo>
                  <a:lnTo>
                    <a:pt x="265531" y="841794"/>
                  </a:lnTo>
                  <a:lnTo>
                    <a:pt x="264883" y="841794"/>
                  </a:lnTo>
                  <a:lnTo>
                    <a:pt x="264883" y="825296"/>
                  </a:lnTo>
                  <a:lnTo>
                    <a:pt x="264325" y="825296"/>
                  </a:lnTo>
                  <a:lnTo>
                    <a:pt x="264325" y="813879"/>
                  </a:lnTo>
                  <a:lnTo>
                    <a:pt x="264312" y="825296"/>
                  </a:lnTo>
                  <a:lnTo>
                    <a:pt x="264287" y="841794"/>
                  </a:lnTo>
                  <a:lnTo>
                    <a:pt x="264274" y="849414"/>
                  </a:lnTo>
                  <a:lnTo>
                    <a:pt x="263880" y="849414"/>
                  </a:lnTo>
                  <a:lnTo>
                    <a:pt x="264299" y="805675"/>
                  </a:lnTo>
                  <a:lnTo>
                    <a:pt x="264896" y="795083"/>
                  </a:lnTo>
                  <a:lnTo>
                    <a:pt x="264998" y="793394"/>
                  </a:lnTo>
                  <a:lnTo>
                    <a:pt x="265010" y="793013"/>
                  </a:lnTo>
                  <a:lnTo>
                    <a:pt x="265239" y="789127"/>
                  </a:lnTo>
                  <a:lnTo>
                    <a:pt x="265239" y="786396"/>
                  </a:lnTo>
                  <a:lnTo>
                    <a:pt x="265239" y="783234"/>
                  </a:lnTo>
                  <a:lnTo>
                    <a:pt x="265658" y="780491"/>
                  </a:lnTo>
                  <a:lnTo>
                    <a:pt x="267335" y="763016"/>
                  </a:lnTo>
                  <a:lnTo>
                    <a:pt x="270764" y="744016"/>
                  </a:lnTo>
                  <a:lnTo>
                    <a:pt x="275653" y="725360"/>
                  </a:lnTo>
                  <a:lnTo>
                    <a:pt x="281673" y="708901"/>
                  </a:lnTo>
                  <a:lnTo>
                    <a:pt x="283489" y="707567"/>
                  </a:lnTo>
                  <a:lnTo>
                    <a:pt x="283984" y="705256"/>
                  </a:lnTo>
                  <a:lnTo>
                    <a:pt x="285318" y="702525"/>
                  </a:lnTo>
                  <a:lnTo>
                    <a:pt x="289458" y="698881"/>
                  </a:lnTo>
                  <a:lnTo>
                    <a:pt x="287629" y="698881"/>
                  </a:lnTo>
                  <a:lnTo>
                    <a:pt x="292201" y="694321"/>
                  </a:lnTo>
                  <a:lnTo>
                    <a:pt x="292620" y="692988"/>
                  </a:lnTo>
                  <a:lnTo>
                    <a:pt x="293535" y="692073"/>
                  </a:lnTo>
                  <a:lnTo>
                    <a:pt x="294932" y="691591"/>
                  </a:lnTo>
                  <a:lnTo>
                    <a:pt x="296278" y="690245"/>
                  </a:lnTo>
                  <a:lnTo>
                    <a:pt x="298107" y="689343"/>
                  </a:lnTo>
                  <a:lnTo>
                    <a:pt x="298589" y="688428"/>
                  </a:lnTo>
                  <a:lnTo>
                    <a:pt x="299504" y="688428"/>
                  </a:lnTo>
                  <a:lnTo>
                    <a:pt x="300837" y="687946"/>
                  </a:lnTo>
                  <a:lnTo>
                    <a:pt x="301752" y="687031"/>
                  </a:lnTo>
                  <a:lnTo>
                    <a:pt x="303149" y="687031"/>
                  </a:lnTo>
                  <a:lnTo>
                    <a:pt x="303580" y="686600"/>
                  </a:lnTo>
                  <a:lnTo>
                    <a:pt x="310883" y="686600"/>
                  </a:lnTo>
                  <a:lnTo>
                    <a:pt x="311797" y="687031"/>
                  </a:lnTo>
                  <a:lnTo>
                    <a:pt x="314109" y="687031"/>
                  </a:lnTo>
                  <a:lnTo>
                    <a:pt x="314540" y="687946"/>
                  </a:lnTo>
                  <a:lnTo>
                    <a:pt x="319100" y="70192"/>
                  </a:lnTo>
                  <a:close/>
                </a:path>
              </a:pathLst>
            </a:custGeom>
            <a:solidFill>
              <a:srgbClr val="0080FF"/>
            </a:solidFill>
          </p:spPr>
          <p:txBody>
            <a:bodyPr wrap="square" lIns="0" tIns="0" rIns="0" bIns="0" rtlCol="0"/>
            <a:lstStyle/>
            <a:p>
              <a:endParaRPr/>
            </a:p>
          </p:txBody>
        </p:sp>
        <p:sp>
          <p:nvSpPr>
            <p:cNvPr id="20" name="object 21">
              <a:extLst>
                <a:ext uri="{FF2B5EF4-FFF2-40B4-BE49-F238E27FC236}">
                  <a16:creationId xmlns:a16="http://schemas.microsoft.com/office/drawing/2014/main" id="{84E0B200-E6AF-3764-D67C-D947F62A2893}"/>
                </a:ext>
              </a:extLst>
            </p:cNvPr>
            <p:cNvSpPr/>
            <p:nvPr/>
          </p:nvSpPr>
          <p:spPr>
            <a:xfrm>
              <a:off x="9186888" y="2762783"/>
              <a:ext cx="318770" cy="1743710"/>
            </a:xfrm>
            <a:custGeom>
              <a:avLst/>
              <a:gdLst/>
              <a:ahLst/>
              <a:cxnLst/>
              <a:rect l="l" t="t" r="r" b="b"/>
              <a:pathLst>
                <a:path w="318770" h="1743710">
                  <a:moveTo>
                    <a:pt x="10083" y="500583"/>
                  </a:moveTo>
                  <a:lnTo>
                    <a:pt x="5410" y="556158"/>
                  </a:lnTo>
                  <a:lnTo>
                    <a:pt x="2641" y="604621"/>
                  </a:lnTo>
                  <a:lnTo>
                    <a:pt x="850" y="653211"/>
                  </a:lnTo>
                  <a:lnTo>
                    <a:pt x="0" y="701878"/>
                  </a:lnTo>
                  <a:lnTo>
                    <a:pt x="76" y="750570"/>
                  </a:lnTo>
                  <a:lnTo>
                    <a:pt x="1054" y="799249"/>
                  </a:lnTo>
                  <a:lnTo>
                    <a:pt x="2908" y="847839"/>
                  </a:lnTo>
                  <a:lnTo>
                    <a:pt x="5626" y="896302"/>
                  </a:lnTo>
                  <a:lnTo>
                    <a:pt x="9169" y="944575"/>
                  </a:lnTo>
                  <a:lnTo>
                    <a:pt x="10083" y="952779"/>
                  </a:lnTo>
                  <a:lnTo>
                    <a:pt x="10083" y="740879"/>
                  </a:lnTo>
                  <a:lnTo>
                    <a:pt x="10083" y="723061"/>
                  </a:lnTo>
                  <a:lnTo>
                    <a:pt x="10083" y="500583"/>
                  </a:lnTo>
                  <a:close/>
                </a:path>
                <a:path w="318770" h="1743710">
                  <a:moveTo>
                    <a:pt x="14643" y="574090"/>
                  </a:moveTo>
                  <a:lnTo>
                    <a:pt x="13766" y="574090"/>
                  </a:lnTo>
                  <a:lnTo>
                    <a:pt x="13766" y="581710"/>
                  </a:lnTo>
                  <a:lnTo>
                    <a:pt x="13741" y="589330"/>
                  </a:lnTo>
                  <a:lnTo>
                    <a:pt x="13931" y="589330"/>
                  </a:lnTo>
                  <a:lnTo>
                    <a:pt x="13931" y="581710"/>
                  </a:lnTo>
                  <a:lnTo>
                    <a:pt x="14643" y="581710"/>
                  </a:lnTo>
                  <a:lnTo>
                    <a:pt x="14643" y="574090"/>
                  </a:lnTo>
                  <a:close/>
                </a:path>
                <a:path w="318770" h="1743710">
                  <a:moveTo>
                    <a:pt x="162547" y="8204"/>
                  </a:moveTo>
                  <a:lnTo>
                    <a:pt x="153898" y="0"/>
                  </a:lnTo>
                  <a:lnTo>
                    <a:pt x="151587" y="3644"/>
                  </a:lnTo>
                  <a:lnTo>
                    <a:pt x="144754" y="13423"/>
                  </a:lnTo>
                  <a:lnTo>
                    <a:pt x="140474" y="20116"/>
                  </a:lnTo>
                  <a:lnTo>
                    <a:pt x="131991" y="33731"/>
                  </a:lnTo>
                  <a:lnTo>
                    <a:pt x="129679" y="38290"/>
                  </a:lnTo>
                  <a:lnTo>
                    <a:pt x="117106" y="60998"/>
                  </a:lnTo>
                  <a:lnTo>
                    <a:pt x="105867" y="84416"/>
                  </a:lnTo>
                  <a:lnTo>
                    <a:pt x="95592" y="108267"/>
                  </a:lnTo>
                  <a:lnTo>
                    <a:pt x="85852" y="132245"/>
                  </a:lnTo>
                  <a:lnTo>
                    <a:pt x="84455" y="137223"/>
                  </a:lnTo>
                  <a:lnTo>
                    <a:pt x="78460" y="154076"/>
                  </a:lnTo>
                  <a:lnTo>
                    <a:pt x="72821" y="171043"/>
                  </a:lnTo>
                  <a:lnTo>
                    <a:pt x="67513" y="188087"/>
                  </a:lnTo>
                  <a:lnTo>
                    <a:pt x="62547" y="205168"/>
                  </a:lnTo>
                  <a:lnTo>
                    <a:pt x="60299" y="211061"/>
                  </a:lnTo>
                  <a:lnTo>
                    <a:pt x="57111" y="223989"/>
                  </a:lnTo>
                  <a:lnTo>
                    <a:pt x="47028" y="262597"/>
                  </a:lnTo>
                  <a:lnTo>
                    <a:pt x="43967" y="278561"/>
                  </a:lnTo>
                  <a:lnTo>
                    <a:pt x="39827" y="297078"/>
                  </a:lnTo>
                  <a:lnTo>
                    <a:pt x="38379" y="305930"/>
                  </a:lnTo>
                  <a:lnTo>
                    <a:pt x="36982" y="311823"/>
                  </a:lnTo>
                  <a:lnTo>
                    <a:pt x="34239" y="324586"/>
                  </a:lnTo>
                  <a:lnTo>
                    <a:pt x="33337" y="330542"/>
                  </a:lnTo>
                  <a:lnTo>
                    <a:pt x="31991" y="337350"/>
                  </a:lnTo>
                  <a:lnTo>
                    <a:pt x="31076" y="343725"/>
                  </a:lnTo>
                  <a:lnTo>
                    <a:pt x="29679" y="350113"/>
                  </a:lnTo>
                  <a:lnTo>
                    <a:pt x="28765" y="356971"/>
                  </a:lnTo>
                  <a:lnTo>
                    <a:pt x="27432" y="363359"/>
                  </a:lnTo>
                  <a:lnTo>
                    <a:pt x="26022" y="370166"/>
                  </a:lnTo>
                  <a:lnTo>
                    <a:pt x="24688" y="382930"/>
                  </a:lnTo>
                  <a:lnTo>
                    <a:pt x="23291" y="389788"/>
                  </a:lnTo>
                  <a:lnTo>
                    <a:pt x="23291" y="389293"/>
                  </a:lnTo>
                  <a:lnTo>
                    <a:pt x="22428" y="389293"/>
                  </a:lnTo>
                  <a:lnTo>
                    <a:pt x="22428" y="403250"/>
                  </a:lnTo>
                  <a:lnTo>
                    <a:pt x="21297" y="403250"/>
                  </a:lnTo>
                  <a:lnTo>
                    <a:pt x="21297" y="404317"/>
                  </a:lnTo>
                  <a:lnTo>
                    <a:pt x="21297" y="439381"/>
                  </a:lnTo>
                  <a:lnTo>
                    <a:pt x="21297" y="473049"/>
                  </a:lnTo>
                  <a:lnTo>
                    <a:pt x="21132" y="473049"/>
                  </a:lnTo>
                  <a:lnTo>
                    <a:pt x="21297" y="439381"/>
                  </a:lnTo>
                  <a:lnTo>
                    <a:pt x="21297" y="404317"/>
                  </a:lnTo>
                  <a:lnTo>
                    <a:pt x="21107" y="405307"/>
                  </a:lnTo>
                  <a:lnTo>
                    <a:pt x="21107" y="480822"/>
                  </a:lnTo>
                  <a:lnTo>
                    <a:pt x="21107" y="487006"/>
                  </a:lnTo>
                  <a:lnTo>
                    <a:pt x="21107" y="480822"/>
                  </a:lnTo>
                  <a:lnTo>
                    <a:pt x="21107" y="405307"/>
                  </a:lnTo>
                  <a:lnTo>
                    <a:pt x="20129" y="410337"/>
                  </a:lnTo>
                  <a:lnTo>
                    <a:pt x="19634" y="416712"/>
                  </a:lnTo>
                  <a:lnTo>
                    <a:pt x="18719" y="423100"/>
                  </a:lnTo>
                  <a:lnTo>
                    <a:pt x="18719" y="422795"/>
                  </a:lnTo>
                  <a:lnTo>
                    <a:pt x="18084" y="422795"/>
                  </a:lnTo>
                  <a:lnTo>
                    <a:pt x="18084" y="430403"/>
                  </a:lnTo>
                  <a:lnTo>
                    <a:pt x="17386" y="430403"/>
                  </a:lnTo>
                  <a:lnTo>
                    <a:pt x="16471" y="437197"/>
                  </a:lnTo>
                  <a:lnTo>
                    <a:pt x="15989" y="444487"/>
                  </a:lnTo>
                  <a:lnTo>
                    <a:pt x="15989" y="444030"/>
                  </a:lnTo>
                  <a:lnTo>
                    <a:pt x="15595" y="444030"/>
                  </a:lnTo>
                  <a:lnTo>
                    <a:pt x="15595" y="450367"/>
                  </a:lnTo>
                  <a:lnTo>
                    <a:pt x="15074" y="450367"/>
                  </a:lnTo>
                  <a:lnTo>
                    <a:pt x="15074" y="559511"/>
                  </a:lnTo>
                  <a:lnTo>
                    <a:pt x="15074" y="567131"/>
                  </a:lnTo>
                  <a:lnTo>
                    <a:pt x="15544" y="567131"/>
                  </a:lnTo>
                  <a:lnTo>
                    <a:pt x="15544" y="559511"/>
                  </a:lnTo>
                  <a:lnTo>
                    <a:pt x="15989" y="559511"/>
                  </a:lnTo>
                  <a:lnTo>
                    <a:pt x="15989" y="559828"/>
                  </a:lnTo>
                  <a:lnTo>
                    <a:pt x="16471" y="552538"/>
                  </a:lnTo>
                  <a:lnTo>
                    <a:pt x="16471" y="545249"/>
                  </a:lnTo>
                  <a:lnTo>
                    <a:pt x="17386" y="537959"/>
                  </a:lnTo>
                  <a:lnTo>
                    <a:pt x="17386" y="538276"/>
                  </a:lnTo>
                  <a:lnTo>
                    <a:pt x="17589" y="538276"/>
                  </a:lnTo>
                  <a:lnTo>
                    <a:pt x="17589" y="530656"/>
                  </a:lnTo>
                  <a:lnTo>
                    <a:pt x="18288" y="530656"/>
                  </a:lnTo>
                  <a:lnTo>
                    <a:pt x="18288" y="523049"/>
                  </a:lnTo>
                  <a:lnTo>
                    <a:pt x="18719" y="523049"/>
                  </a:lnTo>
                  <a:lnTo>
                    <a:pt x="18719" y="523367"/>
                  </a:lnTo>
                  <a:lnTo>
                    <a:pt x="19634" y="516077"/>
                  </a:lnTo>
                  <a:lnTo>
                    <a:pt x="19634" y="508787"/>
                  </a:lnTo>
                  <a:lnTo>
                    <a:pt x="20129" y="501916"/>
                  </a:lnTo>
                  <a:lnTo>
                    <a:pt x="21043" y="494626"/>
                  </a:lnTo>
                  <a:lnTo>
                    <a:pt x="21056" y="491871"/>
                  </a:lnTo>
                  <a:lnTo>
                    <a:pt x="21056" y="494626"/>
                  </a:lnTo>
                  <a:lnTo>
                    <a:pt x="21259" y="494626"/>
                  </a:lnTo>
                  <a:lnTo>
                    <a:pt x="21259" y="487006"/>
                  </a:lnTo>
                  <a:lnTo>
                    <a:pt x="22440" y="487006"/>
                  </a:lnTo>
                  <a:lnTo>
                    <a:pt x="22440" y="473049"/>
                  </a:lnTo>
                  <a:lnTo>
                    <a:pt x="23291" y="473049"/>
                  </a:lnTo>
                  <a:lnTo>
                    <a:pt x="23291" y="473659"/>
                  </a:lnTo>
                  <a:lnTo>
                    <a:pt x="23774" y="466369"/>
                  </a:lnTo>
                  <a:lnTo>
                    <a:pt x="24688" y="459562"/>
                  </a:lnTo>
                  <a:lnTo>
                    <a:pt x="25120" y="452272"/>
                  </a:lnTo>
                  <a:lnTo>
                    <a:pt x="26022" y="445884"/>
                  </a:lnTo>
                  <a:lnTo>
                    <a:pt x="27432" y="438594"/>
                  </a:lnTo>
                  <a:lnTo>
                    <a:pt x="28346" y="432206"/>
                  </a:lnTo>
                  <a:lnTo>
                    <a:pt x="28765" y="425348"/>
                  </a:lnTo>
                  <a:lnTo>
                    <a:pt x="29679" y="418058"/>
                  </a:lnTo>
                  <a:lnTo>
                    <a:pt x="31076" y="411670"/>
                  </a:lnTo>
                  <a:lnTo>
                    <a:pt x="31991" y="404863"/>
                  </a:lnTo>
                  <a:lnTo>
                    <a:pt x="32423" y="398487"/>
                  </a:lnTo>
                  <a:lnTo>
                    <a:pt x="33997" y="390194"/>
                  </a:lnTo>
                  <a:lnTo>
                    <a:pt x="37896" y="364693"/>
                  </a:lnTo>
                  <a:lnTo>
                    <a:pt x="39293" y="358317"/>
                  </a:lnTo>
                  <a:lnTo>
                    <a:pt x="40957" y="347116"/>
                  </a:lnTo>
                  <a:lnTo>
                    <a:pt x="45123" y="324878"/>
                  </a:lnTo>
                  <a:lnTo>
                    <a:pt x="47028" y="313651"/>
                  </a:lnTo>
                  <a:lnTo>
                    <a:pt x="48856" y="308178"/>
                  </a:lnTo>
                  <a:lnTo>
                    <a:pt x="51765" y="292633"/>
                  </a:lnTo>
                  <a:lnTo>
                    <a:pt x="58750" y="262890"/>
                  </a:lnTo>
                  <a:lnTo>
                    <a:pt x="61633" y="247586"/>
                  </a:lnTo>
                  <a:lnTo>
                    <a:pt x="69024" y="222681"/>
                  </a:lnTo>
                  <a:lnTo>
                    <a:pt x="74320" y="203619"/>
                  </a:lnTo>
                  <a:lnTo>
                    <a:pt x="79781" y="184645"/>
                  </a:lnTo>
                  <a:lnTo>
                    <a:pt x="85852" y="165976"/>
                  </a:lnTo>
                  <a:lnTo>
                    <a:pt x="88112" y="160502"/>
                  </a:lnTo>
                  <a:lnTo>
                    <a:pt x="97205" y="134124"/>
                  </a:lnTo>
                  <a:lnTo>
                    <a:pt x="107810" y="107886"/>
                  </a:lnTo>
                  <a:lnTo>
                    <a:pt x="119532" y="82080"/>
                  </a:lnTo>
                  <a:lnTo>
                    <a:pt x="131991" y="57010"/>
                  </a:lnTo>
                  <a:lnTo>
                    <a:pt x="134239" y="53365"/>
                  </a:lnTo>
                  <a:lnTo>
                    <a:pt x="143725" y="37071"/>
                  </a:lnTo>
                  <a:lnTo>
                    <a:pt x="148640" y="29133"/>
                  </a:lnTo>
                  <a:lnTo>
                    <a:pt x="153898" y="21450"/>
                  </a:lnTo>
                  <a:lnTo>
                    <a:pt x="156146" y="17805"/>
                  </a:lnTo>
                  <a:lnTo>
                    <a:pt x="160286" y="11849"/>
                  </a:lnTo>
                  <a:lnTo>
                    <a:pt x="162547" y="8204"/>
                  </a:lnTo>
                  <a:close/>
                </a:path>
                <a:path w="318770" h="1743710">
                  <a:moveTo>
                    <a:pt x="318223" y="1735582"/>
                  </a:moveTo>
                  <a:lnTo>
                    <a:pt x="315493" y="1734185"/>
                  </a:lnTo>
                  <a:lnTo>
                    <a:pt x="313232" y="1732368"/>
                  </a:lnTo>
                  <a:lnTo>
                    <a:pt x="310007" y="1731937"/>
                  </a:lnTo>
                  <a:lnTo>
                    <a:pt x="275297" y="1708823"/>
                  </a:lnTo>
                  <a:lnTo>
                    <a:pt x="265709" y="1700466"/>
                  </a:lnTo>
                  <a:lnTo>
                    <a:pt x="262534" y="1698218"/>
                  </a:lnTo>
                  <a:lnTo>
                    <a:pt x="227672" y="1658988"/>
                  </a:lnTo>
                  <a:lnTo>
                    <a:pt x="197688" y="1615846"/>
                  </a:lnTo>
                  <a:lnTo>
                    <a:pt x="171831" y="1569796"/>
                  </a:lnTo>
                  <a:lnTo>
                    <a:pt x="149402" y="1521841"/>
                  </a:lnTo>
                  <a:lnTo>
                    <a:pt x="129679" y="1472996"/>
                  </a:lnTo>
                  <a:lnTo>
                    <a:pt x="127419" y="1467942"/>
                  </a:lnTo>
                  <a:lnTo>
                    <a:pt x="104114" y="1399222"/>
                  </a:lnTo>
                  <a:lnTo>
                    <a:pt x="83540" y="1329817"/>
                  </a:lnTo>
                  <a:lnTo>
                    <a:pt x="82207" y="1323428"/>
                  </a:lnTo>
                  <a:lnTo>
                    <a:pt x="76390" y="1300175"/>
                  </a:lnTo>
                  <a:lnTo>
                    <a:pt x="70726" y="1276883"/>
                  </a:lnTo>
                  <a:lnTo>
                    <a:pt x="65316" y="1253490"/>
                  </a:lnTo>
                  <a:lnTo>
                    <a:pt x="58889" y="1223581"/>
                  </a:lnTo>
                  <a:lnTo>
                    <a:pt x="56007" y="1207719"/>
                  </a:lnTo>
                  <a:lnTo>
                    <a:pt x="49911" y="1175639"/>
                  </a:lnTo>
                  <a:lnTo>
                    <a:pt x="45681" y="1152486"/>
                  </a:lnTo>
                  <a:lnTo>
                    <a:pt x="39763" y="1114234"/>
                  </a:lnTo>
                  <a:lnTo>
                    <a:pt x="37896" y="1101432"/>
                  </a:lnTo>
                  <a:lnTo>
                    <a:pt x="36068" y="1094143"/>
                  </a:lnTo>
                  <a:lnTo>
                    <a:pt x="35382" y="1084910"/>
                  </a:lnTo>
                  <a:lnTo>
                    <a:pt x="32956" y="1067142"/>
                  </a:lnTo>
                  <a:lnTo>
                    <a:pt x="31991" y="1057681"/>
                  </a:lnTo>
                  <a:lnTo>
                    <a:pt x="30594" y="1049896"/>
                  </a:lnTo>
                  <a:lnTo>
                    <a:pt x="28765" y="1035316"/>
                  </a:lnTo>
                  <a:lnTo>
                    <a:pt x="28346" y="1028014"/>
                  </a:lnTo>
                  <a:lnTo>
                    <a:pt x="26936" y="1019810"/>
                  </a:lnTo>
                  <a:lnTo>
                    <a:pt x="26022" y="1012520"/>
                  </a:lnTo>
                  <a:lnTo>
                    <a:pt x="24688" y="997940"/>
                  </a:lnTo>
                  <a:lnTo>
                    <a:pt x="23774" y="990219"/>
                  </a:lnTo>
                  <a:lnTo>
                    <a:pt x="23291" y="982929"/>
                  </a:lnTo>
                  <a:lnTo>
                    <a:pt x="23215" y="982256"/>
                  </a:lnTo>
                  <a:lnTo>
                    <a:pt x="23215" y="1066088"/>
                  </a:lnTo>
                  <a:lnTo>
                    <a:pt x="23177" y="1061935"/>
                  </a:lnTo>
                  <a:lnTo>
                    <a:pt x="23215" y="1066088"/>
                  </a:lnTo>
                  <a:lnTo>
                    <a:pt x="23215" y="982256"/>
                  </a:lnTo>
                  <a:lnTo>
                    <a:pt x="23126" y="981456"/>
                  </a:lnTo>
                  <a:lnTo>
                    <a:pt x="23126" y="1057198"/>
                  </a:lnTo>
                  <a:lnTo>
                    <a:pt x="22758" y="1057198"/>
                  </a:lnTo>
                  <a:lnTo>
                    <a:pt x="22758" y="1016673"/>
                  </a:lnTo>
                  <a:lnTo>
                    <a:pt x="23126" y="1057198"/>
                  </a:lnTo>
                  <a:lnTo>
                    <a:pt x="23126" y="981456"/>
                  </a:lnTo>
                  <a:lnTo>
                    <a:pt x="22758" y="978154"/>
                  </a:lnTo>
                  <a:lnTo>
                    <a:pt x="22758" y="974712"/>
                  </a:lnTo>
                  <a:lnTo>
                    <a:pt x="21729" y="974712"/>
                  </a:lnTo>
                  <a:lnTo>
                    <a:pt x="21729" y="960755"/>
                  </a:lnTo>
                  <a:lnTo>
                    <a:pt x="20675" y="960755"/>
                  </a:lnTo>
                  <a:lnTo>
                    <a:pt x="20675" y="974712"/>
                  </a:lnTo>
                  <a:lnTo>
                    <a:pt x="20675" y="1015072"/>
                  </a:lnTo>
                  <a:lnTo>
                    <a:pt x="20320" y="974712"/>
                  </a:lnTo>
                  <a:lnTo>
                    <a:pt x="20675" y="974712"/>
                  </a:lnTo>
                  <a:lnTo>
                    <a:pt x="20675" y="960755"/>
                  </a:lnTo>
                  <a:lnTo>
                    <a:pt x="20612" y="951877"/>
                  </a:lnTo>
                  <a:lnTo>
                    <a:pt x="20256" y="951877"/>
                  </a:lnTo>
                  <a:lnTo>
                    <a:pt x="20256" y="960755"/>
                  </a:lnTo>
                  <a:lnTo>
                    <a:pt x="20256" y="966584"/>
                  </a:lnTo>
                  <a:lnTo>
                    <a:pt x="20205" y="960755"/>
                  </a:lnTo>
                  <a:lnTo>
                    <a:pt x="20256" y="951877"/>
                  </a:lnTo>
                  <a:lnTo>
                    <a:pt x="20167" y="956297"/>
                  </a:lnTo>
                  <a:lnTo>
                    <a:pt x="20129" y="951877"/>
                  </a:lnTo>
                  <a:lnTo>
                    <a:pt x="19634" y="944575"/>
                  </a:lnTo>
                  <a:lnTo>
                    <a:pt x="18719" y="936866"/>
                  </a:lnTo>
                  <a:lnTo>
                    <a:pt x="18719" y="929563"/>
                  </a:lnTo>
                  <a:lnTo>
                    <a:pt x="18656" y="929055"/>
                  </a:lnTo>
                  <a:lnTo>
                    <a:pt x="18656" y="1028014"/>
                  </a:lnTo>
                  <a:lnTo>
                    <a:pt x="18630" y="1024813"/>
                  </a:lnTo>
                  <a:lnTo>
                    <a:pt x="18656" y="1028014"/>
                  </a:lnTo>
                  <a:lnTo>
                    <a:pt x="18656" y="929055"/>
                  </a:lnTo>
                  <a:lnTo>
                    <a:pt x="18592" y="928547"/>
                  </a:lnTo>
                  <a:lnTo>
                    <a:pt x="18592" y="1020406"/>
                  </a:lnTo>
                  <a:lnTo>
                    <a:pt x="18211" y="1020406"/>
                  </a:lnTo>
                  <a:lnTo>
                    <a:pt x="18211" y="972146"/>
                  </a:lnTo>
                  <a:lnTo>
                    <a:pt x="18592" y="1020406"/>
                  </a:lnTo>
                  <a:lnTo>
                    <a:pt x="18592" y="928547"/>
                  </a:lnTo>
                  <a:lnTo>
                    <a:pt x="18211" y="925461"/>
                  </a:lnTo>
                  <a:lnTo>
                    <a:pt x="18211" y="922693"/>
                  </a:lnTo>
                  <a:lnTo>
                    <a:pt x="17868" y="922693"/>
                  </a:lnTo>
                  <a:lnTo>
                    <a:pt x="17818" y="922274"/>
                  </a:lnTo>
                  <a:lnTo>
                    <a:pt x="17818" y="922693"/>
                  </a:lnTo>
                  <a:lnTo>
                    <a:pt x="17602" y="922693"/>
                  </a:lnTo>
                  <a:lnTo>
                    <a:pt x="17602" y="913803"/>
                  </a:lnTo>
                  <a:lnTo>
                    <a:pt x="16878" y="913803"/>
                  </a:lnTo>
                  <a:lnTo>
                    <a:pt x="16878" y="906195"/>
                  </a:lnTo>
                  <a:lnTo>
                    <a:pt x="16471" y="906195"/>
                  </a:lnTo>
                  <a:lnTo>
                    <a:pt x="16471" y="898728"/>
                  </a:lnTo>
                  <a:lnTo>
                    <a:pt x="16205" y="898728"/>
                  </a:lnTo>
                  <a:lnTo>
                    <a:pt x="16205" y="891120"/>
                  </a:lnTo>
                  <a:lnTo>
                    <a:pt x="15582" y="891120"/>
                  </a:lnTo>
                  <a:lnTo>
                    <a:pt x="15582" y="898728"/>
                  </a:lnTo>
                  <a:lnTo>
                    <a:pt x="15582" y="997610"/>
                  </a:lnTo>
                  <a:lnTo>
                    <a:pt x="15468" y="898728"/>
                  </a:lnTo>
                  <a:lnTo>
                    <a:pt x="15582" y="891120"/>
                  </a:lnTo>
                  <a:lnTo>
                    <a:pt x="15494" y="883500"/>
                  </a:lnTo>
                  <a:lnTo>
                    <a:pt x="14579" y="883399"/>
                  </a:lnTo>
                  <a:lnTo>
                    <a:pt x="14579" y="875792"/>
                  </a:lnTo>
                  <a:lnTo>
                    <a:pt x="14160" y="875792"/>
                  </a:lnTo>
                  <a:lnTo>
                    <a:pt x="14160" y="867956"/>
                  </a:lnTo>
                  <a:lnTo>
                    <a:pt x="13931" y="867956"/>
                  </a:lnTo>
                  <a:lnTo>
                    <a:pt x="13931" y="860348"/>
                  </a:lnTo>
                  <a:lnTo>
                    <a:pt x="13728" y="860348"/>
                  </a:lnTo>
                  <a:lnTo>
                    <a:pt x="13728" y="852728"/>
                  </a:lnTo>
                  <a:lnTo>
                    <a:pt x="13373" y="852728"/>
                  </a:lnTo>
                  <a:lnTo>
                    <a:pt x="13373" y="867956"/>
                  </a:lnTo>
                  <a:lnTo>
                    <a:pt x="13373" y="975309"/>
                  </a:lnTo>
                  <a:lnTo>
                    <a:pt x="13233" y="975309"/>
                  </a:lnTo>
                  <a:lnTo>
                    <a:pt x="13233" y="867956"/>
                  </a:lnTo>
                  <a:lnTo>
                    <a:pt x="13373" y="867956"/>
                  </a:lnTo>
                  <a:lnTo>
                    <a:pt x="13373" y="852728"/>
                  </a:lnTo>
                  <a:lnTo>
                    <a:pt x="13309" y="846378"/>
                  </a:lnTo>
                  <a:lnTo>
                    <a:pt x="13233" y="836980"/>
                  </a:lnTo>
                  <a:lnTo>
                    <a:pt x="12573" y="836980"/>
                  </a:lnTo>
                  <a:lnTo>
                    <a:pt x="12573" y="830643"/>
                  </a:lnTo>
                  <a:lnTo>
                    <a:pt x="12331" y="830643"/>
                  </a:lnTo>
                  <a:lnTo>
                    <a:pt x="12331" y="815136"/>
                  </a:lnTo>
                  <a:lnTo>
                    <a:pt x="11417" y="807847"/>
                  </a:lnTo>
                  <a:lnTo>
                    <a:pt x="11417" y="791438"/>
                  </a:lnTo>
                  <a:lnTo>
                    <a:pt x="10502" y="784148"/>
                  </a:lnTo>
                  <a:lnTo>
                    <a:pt x="10502" y="762165"/>
                  </a:lnTo>
                  <a:lnTo>
                    <a:pt x="10439" y="752017"/>
                  </a:lnTo>
                  <a:lnTo>
                    <a:pt x="10248" y="752017"/>
                  </a:lnTo>
                  <a:lnTo>
                    <a:pt x="10248" y="743127"/>
                  </a:lnTo>
                  <a:lnTo>
                    <a:pt x="10109" y="743127"/>
                  </a:lnTo>
                  <a:lnTo>
                    <a:pt x="10109" y="752017"/>
                  </a:lnTo>
                  <a:lnTo>
                    <a:pt x="10109" y="762165"/>
                  </a:lnTo>
                  <a:lnTo>
                    <a:pt x="10096" y="952525"/>
                  </a:lnTo>
                  <a:lnTo>
                    <a:pt x="10287" y="952525"/>
                  </a:lnTo>
                  <a:lnTo>
                    <a:pt x="10287" y="960132"/>
                  </a:lnTo>
                  <a:lnTo>
                    <a:pt x="10502" y="960132"/>
                  </a:lnTo>
                  <a:lnTo>
                    <a:pt x="11417" y="967435"/>
                  </a:lnTo>
                  <a:lnTo>
                    <a:pt x="12331" y="975639"/>
                  </a:lnTo>
                  <a:lnTo>
                    <a:pt x="12331" y="975309"/>
                  </a:lnTo>
                  <a:lnTo>
                    <a:pt x="12573" y="975309"/>
                  </a:lnTo>
                  <a:lnTo>
                    <a:pt x="12573" y="982929"/>
                  </a:lnTo>
                  <a:lnTo>
                    <a:pt x="13271" y="982929"/>
                  </a:lnTo>
                  <a:lnTo>
                    <a:pt x="13271" y="990536"/>
                  </a:lnTo>
                  <a:lnTo>
                    <a:pt x="13373" y="991057"/>
                  </a:lnTo>
                  <a:lnTo>
                    <a:pt x="13944" y="991057"/>
                  </a:lnTo>
                  <a:lnTo>
                    <a:pt x="13944" y="997407"/>
                  </a:lnTo>
                  <a:lnTo>
                    <a:pt x="14160" y="997407"/>
                  </a:lnTo>
                  <a:lnTo>
                    <a:pt x="14160" y="997610"/>
                  </a:lnTo>
                  <a:lnTo>
                    <a:pt x="14592" y="997610"/>
                  </a:lnTo>
                  <a:lnTo>
                    <a:pt x="14592" y="1005230"/>
                  </a:lnTo>
                  <a:lnTo>
                    <a:pt x="15494" y="1005230"/>
                  </a:lnTo>
                  <a:lnTo>
                    <a:pt x="15494" y="1012850"/>
                  </a:lnTo>
                  <a:lnTo>
                    <a:pt x="16205" y="1012952"/>
                  </a:lnTo>
                  <a:lnTo>
                    <a:pt x="16205" y="1020559"/>
                  </a:lnTo>
                  <a:lnTo>
                    <a:pt x="16471" y="1020559"/>
                  </a:lnTo>
                  <a:lnTo>
                    <a:pt x="16471" y="1020406"/>
                  </a:lnTo>
                  <a:lnTo>
                    <a:pt x="16903" y="1020406"/>
                  </a:lnTo>
                  <a:lnTo>
                    <a:pt x="16903" y="1028014"/>
                  </a:lnTo>
                  <a:lnTo>
                    <a:pt x="18046" y="1028014"/>
                  </a:lnTo>
                  <a:lnTo>
                    <a:pt x="18046" y="1035634"/>
                  </a:lnTo>
                  <a:lnTo>
                    <a:pt x="18694" y="1035634"/>
                  </a:lnTo>
                  <a:lnTo>
                    <a:pt x="18694" y="1032611"/>
                  </a:lnTo>
                  <a:lnTo>
                    <a:pt x="18719" y="1035799"/>
                  </a:lnTo>
                  <a:lnTo>
                    <a:pt x="19634" y="1043089"/>
                  </a:lnTo>
                  <a:lnTo>
                    <a:pt x="20675" y="1053871"/>
                  </a:lnTo>
                  <a:lnTo>
                    <a:pt x="20675" y="1057198"/>
                  </a:lnTo>
                  <a:lnTo>
                    <a:pt x="20993" y="1057198"/>
                  </a:lnTo>
                  <a:lnTo>
                    <a:pt x="21043" y="1057681"/>
                  </a:lnTo>
                  <a:lnTo>
                    <a:pt x="21031" y="1057198"/>
                  </a:lnTo>
                  <a:lnTo>
                    <a:pt x="21691" y="1057198"/>
                  </a:lnTo>
                  <a:lnTo>
                    <a:pt x="21691" y="1066088"/>
                  </a:lnTo>
                  <a:lnTo>
                    <a:pt x="22885" y="1066088"/>
                  </a:lnTo>
                  <a:lnTo>
                    <a:pt x="22885" y="1073696"/>
                  </a:lnTo>
                  <a:lnTo>
                    <a:pt x="23253" y="1073696"/>
                  </a:lnTo>
                  <a:lnTo>
                    <a:pt x="23253" y="1069073"/>
                  </a:lnTo>
                  <a:lnTo>
                    <a:pt x="23291" y="1073175"/>
                  </a:lnTo>
                  <a:lnTo>
                    <a:pt x="23774" y="1080465"/>
                  </a:lnTo>
                  <a:lnTo>
                    <a:pt x="25120" y="1087755"/>
                  </a:lnTo>
                  <a:lnTo>
                    <a:pt x="26022" y="1095057"/>
                  </a:lnTo>
                  <a:lnTo>
                    <a:pt x="27432" y="1102347"/>
                  </a:lnTo>
                  <a:lnTo>
                    <a:pt x="28346" y="1109637"/>
                  </a:lnTo>
                  <a:lnTo>
                    <a:pt x="29679" y="1116926"/>
                  </a:lnTo>
                  <a:lnTo>
                    <a:pt x="30594" y="1124216"/>
                  </a:lnTo>
                  <a:lnTo>
                    <a:pt x="31991" y="1131519"/>
                  </a:lnTo>
                  <a:lnTo>
                    <a:pt x="32423" y="1138809"/>
                  </a:lnTo>
                  <a:lnTo>
                    <a:pt x="35648" y="1153388"/>
                  </a:lnTo>
                  <a:lnTo>
                    <a:pt x="36068" y="1160691"/>
                  </a:lnTo>
                  <a:lnTo>
                    <a:pt x="37896" y="1167980"/>
                  </a:lnTo>
                  <a:lnTo>
                    <a:pt x="39966" y="1178585"/>
                  </a:lnTo>
                  <a:lnTo>
                    <a:pt x="43383" y="1199781"/>
                  </a:lnTo>
                  <a:lnTo>
                    <a:pt x="45681" y="1210398"/>
                  </a:lnTo>
                  <a:lnTo>
                    <a:pt x="60299" y="1278763"/>
                  </a:lnTo>
                  <a:lnTo>
                    <a:pt x="70726" y="1321562"/>
                  </a:lnTo>
                  <a:lnTo>
                    <a:pt x="82207" y="1364030"/>
                  </a:lnTo>
                  <a:lnTo>
                    <a:pt x="83540" y="1369923"/>
                  </a:lnTo>
                  <a:lnTo>
                    <a:pt x="103936" y="1434465"/>
                  </a:lnTo>
                  <a:lnTo>
                    <a:pt x="127419" y="1497609"/>
                  </a:lnTo>
                  <a:lnTo>
                    <a:pt x="129679" y="1502587"/>
                  </a:lnTo>
                  <a:lnTo>
                    <a:pt x="134239" y="1513522"/>
                  </a:lnTo>
                  <a:lnTo>
                    <a:pt x="139534" y="1525866"/>
                  </a:lnTo>
                  <a:lnTo>
                    <a:pt x="160286" y="1571929"/>
                  </a:lnTo>
                  <a:lnTo>
                    <a:pt x="166992" y="1583867"/>
                  </a:lnTo>
                  <a:lnTo>
                    <a:pt x="180060" y="1607629"/>
                  </a:lnTo>
                  <a:lnTo>
                    <a:pt x="186766" y="1619326"/>
                  </a:lnTo>
                  <a:lnTo>
                    <a:pt x="189014" y="1622971"/>
                  </a:lnTo>
                  <a:lnTo>
                    <a:pt x="191757" y="1626628"/>
                  </a:lnTo>
                  <a:lnTo>
                    <a:pt x="194068" y="1631175"/>
                  </a:lnTo>
                  <a:lnTo>
                    <a:pt x="208953" y="1652866"/>
                  </a:lnTo>
                  <a:lnTo>
                    <a:pt x="224624" y="1673504"/>
                  </a:lnTo>
                  <a:lnTo>
                    <a:pt x="241681" y="1693024"/>
                  </a:lnTo>
                  <a:lnTo>
                    <a:pt x="260718" y="1711401"/>
                  </a:lnTo>
                  <a:lnTo>
                    <a:pt x="262534" y="1713712"/>
                  </a:lnTo>
                  <a:lnTo>
                    <a:pt x="265709" y="1715960"/>
                  </a:lnTo>
                  <a:lnTo>
                    <a:pt x="275069" y="1723402"/>
                  </a:lnTo>
                  <a:lnTo>
                    <a:pt x="284683" y="1729740"/>
                  </a:lnTo>
                  <a:lnTo>
                    <a:pt x="294627" y="1735569"/>
                  </a:lnTo>
                  <a:lnTo>
                    <a:pt x="305015" y="1741487"/>
                  </a:lnTo>
                  <a:lnTo>
                    <a:pt x="308190" y="1742884"/>
                  </a:lnTo>
                  <a:lnTo>
                    <a:pt x="310007" y="1743303"/>
                  </a:lnTo>
                  <a:lnTo>
                    <a:pt x="318223" y="1735582"/>
                  </a:lnTo>
                  <a:close/>
                </a:path>
              </a:pathLst>
            </a:custGeom>
            <a:solidFill>
              <a:srgbClr val="0080FF"/>
            </a:solidFill>
          </p:spPr>
          <p:txBody>
            <a:bodyPr wrap="square" lIns="0" tIns="0" rIns="0" bIns="0" rtlCol="0"/>
            <a:lstStyle/>
            <a:p>
              <a:endParaRPr/>
            </a:p>
          </p:txBody>
        </p:sp>
        <p:sp>
          <p:nvSpPr>
            <p:cNvPr id="21" name="object 22">
              <a:extLst>
                <a:ext uri="{FF2B5EF4-FFF2-40B4-BE49-F238E27FC236}">
                  <a16:creationId xmlns:a16="http://schemas.microsoft.com/office/drawing/2014/main" id="{E8D83DC4-CB04-AEBA-CD2C-60903379DF66}"/>
                </a:ext>
              </a:extLst>
            </p:cNvPr>
            <p:cNvSpPr/>
            <p:nvPr/>
          </p:nvSpPr>
          <p:spPr>
            <a:xfrm>
              <a:off x="9012847" y="2687180"/>
              <a:ext cx="333375" cy="1836420"/>
            </a:xfrm>
            <a:custGeom>
              <a:avLst/>
              <a:gdLst/>
              <a:ahLst/>
              <a:cxnLst/>
              <a:rect l="l" t="t" r="r" b="b"/>
              <a:pathLst>
                <a:path w="333375" h="1836420">
                  <a:moveTo>
                    <a:pt x="15608" y="634530"/>
                  </a:moveTo>
                  <a:lnTo>
                    <a:pt x="15201" y="634530"/>
                  </a:lnTo>
                  <a:lnTo>
                    <a:pt x="15201" y="642137"/>
                  </a:lnTo>
                  <a:lnTo>
                    <a:pt x="15608" y="642137"/>
                  </a:lnTo>
                  <a:lnTo>
                    <a:pt x="15608" y="634530"/>
                  </a:lnTo>
                  <a:close/>
                </a:path>
                <a:path w="333375" h="1836420">
                  <a:moveTo>
                    <a:pt x="189115" y="526605"/>
                  </a:moveTo>
                  <a:lnTo>
                    <a:pt x="188620" y="526605"/>
                  </a:lnTo>
                  <a:lnTo>
                    <a:pt x="188620" y="534212"/>
                  </a:lnTo>
                  <a:lnTo>
                    <a:pt x="188188" y="534212"/>
                  </a:lnTo>
                  <a:lnTo>
                    <a:pt x="188201" y="533768"/>
                  </a:lnTo>
                  <a:lnTo>
                    <a:pt x="188163" y="534212"/>
                  </a:lnTo>
                  <a:lnTo>
                    <a:pt x="188010" y="534212"/>
                  </a:lnTo>
                  <a:lnTo>
                    <a:pt x="188010" y="536803"/>
                  </a:lnTo>
                  <a:lnTo>
                    <a:pt x="188010" y="590994"/>
                  </a:lnTo>
                  <a:lnTo>
                    <a:pt x="188010" y="649693"/>
                  </a:lnTo>
                  <a:lnTo>
                    <a:pt x="187807" y="649693"/>
                  </a:lnTo>
                  <a:lnTo>
                    <a:pt x="188010" y="590994"/>
                  </a:lnTo>
                  <a:lnTo>
                    <a:pt x="188010" y="536803"/>
                  </a:lnTo>
                  <a:lnTo>
                    <a:pt x="187769" y="540537"/>
                  </a:lnTo>
                  <a:lnTo>
                    <a:pt x="187312" y="540537"/>
                  </a:lnTo>
                  <a:lnTo>
                    <a:pt x="187312" y="548157"/>
                  </a:lnTo>
                  <a:lnTo>
                    <a:pt x="186867" y="548157"/>
                  </a:lnTo>
                  <a:lnTo>
                    <a:pt x="186867" y="548005"/>
                  </a:lnTo>
                  <a:lnTo>
                    <a:pt x="186601" y="548005"/>
                  </a:lnTo>
                  <a:lnTo>
                    <a:pt x="186601" y="555612"/>
                  </a:lnTo>
                  <a:lnTo>
                    <a:pt x="186372" y="555612"/>
                  </a:lnTo>
                  <a:lnTo>
                    <a:pt x="186372" y="555294"/>
                  </a:lnTo>
                  <a:lnTo>
                    <a:pt x="185915" y="555294"/>
                  </a:lnTo>
                  <a:lnTo>
                    <a:pt x="185915" y="561644"/>
                  </a:lnTo>
                  <a:lnTo>
                    <a:pt x="185445" y="561644"/>
                  </a:lnTo>
                  <a:lnTo>
                    <a:pt x="185077" y="561644"/>
                  </a:lnTo>
                  <a:lnTo>
                    <a:pt x="185077" y="564642"/>
                  </a:lnTo>
                  <a:lnTo>
                    <a:pt x="185077" y="635444"/>
                  </a:lnTo>
                  <a:lnTo>
                    <a:pt x="185077" y="708850"/>
                  </a:lnTo>
                  <a:lnTo>
                    <a:pt x="184696" y="708850"/>
                  </a:lnTo>
                  <a:lnTo>
                    <a:pt x="185077" y="635444"/>
                  </a:lnTo>
                  <a:lnTo>
                    <a:pt x="185077" y="564642"/>
                  </a:lnTo>
                  <a:lnTo>
                    <a:pt x="184683" y="567791"/>
                  </a:lnTo>
                  <a:lnTo>
                    <a:pt x="184683" y="711835"/>
                  </a:lnTo>
                  <a:lnTo>
                    <a:pt x="184683" y="716457"/>
                  </a:lnTo>
                  <a:lnTo>
                    <a:pt x="184683" y="711835"/>
                  </a:lnTo>
                  <a:lnTo>
                    <a:pt x="184683" y="567791"/>
                  </a:lnTo>
                  <a:lnTo>
                    <a:pt x="184632" y="568198"/>
                  </a:lnTo>
                  <a:lnTo>
                    <a:pt x="184632" y="721690"/>
                  </a:lnTo>
                  <a:lnTo>
                    <a:pt x="184632" y="730427"/>
                  </a:lnTo>
                  <a:lnTo>
                    <a:pt x="184632" y="721690"/>
                  </a:lnTo>
                  <a:lnTo>
                    <a:pt x="184632" y="568198"/>
                  </a:lnTo>
                  <a:lnTo>
                    <a:pt x="184543" y="568896"/>
                  </a:lnTo>
                  <a:lnTo>
                    <a:pt x="184124" y="576186"/>
                  </a:lnTo>
                  <a:lnTo>
                    <a:pt x="184124" y="784085"/>
                  </a:lnTo>
                  <a:lnTo>
                    <a:pt x="184543" y="775881"/>
                  </a:lnTo>
                  <a:lnTo>
                    <a:pt x="184543" y="738936"/>
                  </a:lnTo>
                  <a:lnTo>
                    <a:pt x="184569" y="734009"/>
                  </a:lnTo>
                  <a:lnTo>
                    <a:pt x="184569" y="739305"/>
                  </a:lnTo>
                  <a:lnTo>
                    <a:pt x="185000" y="739305"/>
                  </a:lnTo>
                  <a:lnTo>
                    <a:pt x="185000" y="730427"/>
                  </a:lnTo>
                  <a:lnTo>
                    <a:pt x="185458" y="730427"/>
                  </a:lnTo>
                  <a:lnTo>
                    <a:pt x="185458" y="716457"/>
                  </a:lnTo>
                  <a:lnTo>
                    <a:pt x="185902" y="716457"/>
                  </a:lnTo>
                  <a:lnTo>
                    <a:pt x="185902" y="708850"/>
                  </a:lnTo>
                  <a:lnTo>
                    <a:pt x="186372" y="708850"/>
                  </a:lnTo>
                  <a:lnTo>
                    <a:pt x="186372" y="701560"/>
                  </a:lnTo>
                  <a:lnTo>
                    <a:pt x="186613" y="701560"/>
                  </a:lnTo>
                  <a:lnTo>
                    <a:pt x="186613" y="693940"/>
                  </a:lnTo>
                  <a:lnTo>
                    <a:pt x="186867" y="693940"/>
                  </a:lnTo>
                  <a:lnTo>
                    <a:pt x="186867" y="686485"/>
                  </a:lnTo>
                  <a:lnTo>
                    <a:pt x="187337" y="686485"/>
                  </a:lnTo>
                  <a:lnTo>
                    <a:pt x="187337" y="678865"/>
                  </a:lnTo>
                  <a:lnTo>
                    <a:pt x="187769" y="678865"/>
                  </a:lnTo>
                  <a:lnTo>
                    <a:pt x="187769" y="664603"/>
                  </a:lnTo>
                  <a:lnTo>
                    <a:pt x="187807" y="652983"/>
                  </a:lnTo>
                  <a:lnTo>
                    <a:pt x="187807" y="657313"/>
                  </a:lnTo>
                  <a:lnTo>
                    <a:pt x="188683" y="657313"/>
                  </a:lnTo>
                  <a:lnTo>
                    <a:pt x="188683" y="649693"/>
                  </a:lnTo>
                  <a:lnTo>
                    <a:pt x="189115" y="649693"/>
                  </a:lnTo>
                  <a:lnTo>
                    <a:pt x="189115" y="534212"/>
                  </a:lnTo>
                  <a:lnTo>
                    <a:pt x="189115" y="526605"/>
                  </a:lnTo>
                  <a:close/>
                </a:path>
                <a:path w="333375" h="1836420">
                  <a:moveTo>
                    <a:pt x="320636" y="1827110"/>
                  </a:moveTo>
                  <a:lnTo>
                    <a:pt x="318325" y="1826196"/>
                  </a:lnTo>
                  <a:lnTo>
                    <a:pt x="312420" y="1823466"/>
                  </a:lnTo>
                  <a:lnTo>
                    <a:pt x="310591" y="1822132"/>
                  </a:lnTo>
                  <a:lnTo>
                    <a:pt x="299427" y="1816252"/>
                  </a:lnTo>
                  <a:lnTo>
                    <a:pt x="289458" y="1809699"/>
                  </a:lnTo>
                  <a:lnTo>
                    <a:pt x="279996" y="1802612"/>
                  </a:lnTo>
                  <a:lnTo>
                    <a:pt x="270370" y="1795208"/>
                  </a:lnTo>
                  <a:lnTo>
                    <a:pt x="268109" y="1792046"/>
                  </a:lnTo>
                  <a:lnTo>
                    <a:pt x="233387" y="1754860"/>
                  </a:lnTo>
                  <a:lnTo>
                    <a:pt x="203682" y="1713560"/>
                  </a:lnTo>
                  <a:lnTo>
                    <a:pt x="178104" y="1669288"/>
                  </a:lnTo>
                  <a:lnTo>
                    <a:pt x="155740" y="1623174"/>
                  </a:lnTo>
                  <a:lnTo>
                    <a:pt x="135674" y="1576362"/>
                  </a:lnTo>
                  <a:lnTo>
                    <a:pt x="120434" y="1535620"/>
                  </a:lnTo>
                  <a:lnTo>
                    <a:pt x="97409" y="1463840"/>
                  </a:lnTo>
                  <a:lnTo>
                    <a:pt x="87782" y="1428203"/>
                  </a:lnTo>
                  <a:lnTo>
                    <a:pt x="85471" y="1421396"/>
                  </a:lnTo>
                  <a:lnTo>
                    <a:pt x="79197" y="1398346"/>
                  </a:lnTo>
                  <a:lnTo>
                    <a:pt x="73710" y="1375117"/>
                  </a:lnTo>
                  <a:lnTo>
                    <a:pt x="68389" y="1351902"/>
                  </a:lnTo>
                  <a:lnTo>
                    <a:pt x="62636" y="1328839"/>
                  </a:lnTo>
                  <a:lnTo>
                    <a:pt x="62217" y="1321549"/>
                  </a:lnTo>
                  <a:lnTo>
                    <a:pt x="54787" y="1286827"/>
                  </a:lnTo>
                  <a:lnTo>
                    <a:pt x="51282" y="1269415"/>
                  </a:lnTo>
                  <a:lnTo>
                    <a:pt x="46697" y="1244498"/>
                  </a:lnTo>
                  <a:lnTo>
                    <a:pt x="44818" y="1231722"/>
                  </a:lnTo>
                  <a:lnTo>
                    <a:pt x="38481" y="1193444"/>
                  </a:lnTo>
                  <a:lnTo>
                    <a:pt x="37084" y="1186154"/>
                  </a:lnTo>
                  <a:lnTo>
                    <a:pt x="36169" y="1176858"/>
                  </a:lnTo>
                  <a:lnTo>
                    <a:pt x="34925" y="1167460"/>
                  </a:lnTo>
                  <a:lnTo>
                    <a:pt x="32092" y="1148778"/>
                  </a:lnTo>
                  <a:lnTo>
                    <a:pt x="31178" y="1141488"/>
                  </a:lnTo>
                  <a:lnTo>
                    <a:pt x="30454" y="1131976"/>
                  </a:lnTo>
                  <a:lnTo>
                    <a:pt x="28003" y="1113853"/>
                  </a:lnTo>
                  <a:lnTo>
                    <a:pt x="27038" y="1104112"/>
                  </a:lnTo>
                  <a:lnTo>
                    <a:pt x="26123" y="1096822"/>
                  </a:lnTo>
                  <a:lnTo>
                    <a:pt x="25692" y="1089037"/>
                  </a:lnTo>
                  <a:lnTo>
                    <a:pt x="23876" y="1073543"/>
                  </a:lnTo>
                  <a:lnTo>
                    <a:pt x="22479" y="1066253"/>
                  </a:lnTo>
                  <a:lnTo>
                    <a:pt x="22047" y="1058951"/>
                  </a:lnTo>
                  <a:lnTo>
                    <a:pt x="22047" y="1051242"/>
                  </a:lnTo>
                  <a:lnTo>
                    <a:pt x="21056" y="1043355"/>
                  </a:lnTo>
                  <a:lnTo>
                    <a:pt x="21056" y="1133449"/>
                  </a:lnTo>
                  <a:lnTo>
                    <a:pt x="21031" y="1130528"/>
                  </a:lnTo>
                  <a:lnTo>
                    <a:pt x="21056" y="1133449"/>
                  </a:lnTo>
                  <a:lnTo>
                    <a:pt x="21056" y="1043355"/>
                  </a:lnTo>
                  <a:lnTo>
                    <a:pt x="20980" y="1042746"/>
                  </a:lnTo>
                  <a:lnTo>
                    <a:pt x="20980" y="1125842"/>
                  </a:lnTo>
                  <a:lnTo>
                    <a:pt x="20612" y="1125842"/>
                  </a:lnTo>
                  <a:lnTo>
                    <a:pt x="20612" y="1082738"/>
                  </a:lnTo>
                  <a:lnTo>
                    <a:pt x="20980" y="1125842"/>
                  </a:lnTo>
                  <a:lnTo>
                    <a:pt x="20980" y="1042746"/>
                  </a:lnTo>
                  <a:lnTo>
                    <a:pt x="20612" y="1039799"/>
                  </a:lnTo>
                  <a:lnTo>
                    <a:pt x="20612" y="1037005"/>
                  </a:lnTo>
                  <a:lnTo>
                    <a:pt x="20256" y="1037005"/>
                  </a:lnTo>
                  <a:lnTo>
                    <a:pt x="20218" y="1036650"/>
                  </a:lnTo>
                  <a:lnTo>
                    <a:pt x="20218" y="1037005"/>
                  </a:lnTo>
                  <a:lnTo>
                    <a:pt x="19545" y="1037005"/>
                  </a:lnTo>
                  <a:lnTo>
                    <a:pt x="19545" y="1020508"/>
                  </a:lnTo>
                  <a:lnTo>
                    <a:pt x="18656" y="1020508"/>
                  </a:lnTo>
                  <a:lnTo>
                    <a:pt x="18656" y="1037005"/>
                  </a:lnTo>
                  <a:lnTo>
                    <a:pt x="18656" y="1082751"/>
                  </a:lnTo>
                  <a:lnTo>
                    <a:pt x="18478" y="1037005"/>
                  </a:lnTo>
                  <a:lnTo>
                    <a:pt x="18656" y="1037005"/>
                  </a:lnTo>
                  <a:lnTo>
                    <a:pt x="18656" y="1020508"/>
                  </a:lnTo>
                  <a:lnTo>
                    <a:pt x="18618" y="1012888"/>
                  </a:lnTo>
                  <a:lnTo>
                    <a:pt x="18453" y="1012888"/>
                  </a:lnTo>
                  <a:lnTo>
                    <a:pt x="18453" y="1020508"/>
                  </a:lnTo>
                  <a:lnTo>
                    <a:pt x="18453" y="1029525"/>
                  </a:lnTo>
                  <a:lnTo>
                    <a:pt x="18415" y="1020508"/>
                  </a:lnTo>
                  <a:lnTo>
                    <a:pt x="18453" y="1012888"/>
                  </a:lnTo>
                  <a:lnTo>
                    <a:pt x="18415" y="1019543"/>
                  </a:lnTo>
                  <a:lnTo>
                    <a:pt x="18389" y="1012888"/>
                  </a:lnTo>
                  <a:lnTo>
                    <a:pt x="17487" y="1005598"/>
                  </a:lnTo>
                  <a:lnTo>
                    <a:pt x="17487" y="997877"/>
                  </a:lnTo>
                  <a:lnTo>
                    <a:pt x="17424" y="997381"/>
                  </a:lnTo>
                  <a:lnTo>
                    <a:pt x="17424" y="1103617"/>
                  </a:lnTo>
                  <a:lnTo>
                    <a:pt x="17399" y="1100251"/>
                  </a:lnTo>
                  <a:lnTo>
                    <a:pt x="17424" y="1103617"/>
                  </a:lnTo>
                  <a:lnTo>
                    <a:pt x="17424" y="997381"/>
                  </a:lnTo>
                  <a:lnTo>
                    <a:pt x="17360" y="996873"/>
                  </a:lnTo>
                  <a:lnTo>
                    <a:pt x="17360" y="1096010"/>
                  </a:lnTo>
                  <a:lnTo>
                    <a:pt x="16967" y="1096010"/>
                  </a:lnTo>
                  <a:lnTo>
                    <a:pt x="16967" y="1043305"/>
                  </a:lnTo>
                  <a:lnTo>
                    <a:pt x="17360" y="1096010"/>
                  </a:lnTo>
                  <a:lnTo>
                    <a:pt x="17360" y="996873"/>
                  </a:lnTo>
                  <a:lnTo>
                    <a:pt x="16967" y="993736"/>
                  </a:lnTo>
                  <a:lnTo>
                    <a:pt x="16967" y="990676"/>
                  </a:lnTo>
                  <a:lnTo>
                    <a:pt x="16573" y="990676"/>
                  </a:lnTo>
                  <a:lnTo>
                    <a:pt x="16306" y="990676"/>
                  </a:lnTo>
                  <a:lnTo>
                    <a:pt x="16306" y="981798"/>
                  </a:lnTo>
                  <a:lnTo>
                    <a:pt x="15608" y="981798"/>
                  </a:lnTo>
                  <a:lnTo>
                    <a:pt x="15608" y="975448"/>
                  </a:lnTo>
                  <a:lnTo>
                    <a:pt x="15163" y="975448"/>
                  </a:lnTo>
                  <a:lnTo>
                    <a:pt x="15163" y="967308"/>
                  </a:lnTo>
                  <a:lnTo>
                    <a:pt x="14744" y="960018"/>
                  </a:lnTo>
                  <a:lnTo>
                    <a:pt x="14744" y="951395"/>
                  </a:lnTo>
                  <a:lnTo>
                    <a:pt x="13792" y="951395"/>
                  </a:lnTo>
                  <a:lnTo>
                    <a:pt x="13792" y="936155"/>
                  </a:lnTo>
                  <a:lnTo>
                    <a:pt x="12915" y="936155"/>
                  </a:lnTo>
                  <a:lnTo>
                    <a:pt x="12915" y="929030"/>
                  </a:lnTo>
                  <a:lnTo>
                    <a:pt x="12433" y="921308"/>
                  </a:lnTo>
                  <a:lnTo>
                    <a:pt x="12433" y="905814"/>
                  </a:lnTo>
                  <a:lnTo>
                    <a:pt x="11518" y="898512"/>
                  </a:lnTo>
                  <a:lnTo>
                    <a:pt x="11518" y="883450"/>
                  </a:lnTo>
                  <a:lnTo>
                    <a:pt x="11087" y="875245"/>
                  </a:lnTo>
                  <a:lnTo>
                    <a:pt x="11087" y="851966"/>
                  </a:lnTo>
                  <a:lnTo>
                    <a:pt x="10172" y="844677"/>
                  </a:lnTo>
                  <a:lnTo>
                    <a:pt x="10172" y="581164"/>
                  </a:lnTo>
                  <a:lnTo>
                    <a:pt x="9271" y="588454"/>
                  </a:lnTo>
                  <a:lnTo>
                    <a:pt x="5397" y="637146"/>
                  </a:lnTo>
                  <a:lnTo>
                    <a:pt x="2590" y="685901"/>
                  </a:lnTo>
                  <a:lnTo>
                    <a:pt x="812" y="734720"/>
                  </a:lnTo>
                  <a:lnTo>
                    <a:pt x="0" y="783564"/>
                  </a:lnTo>
                  <a:lnTo>
                    <a:pt x="101" y="832421"/>
                  </a:lnTo>
                  <a:lnTo>
                    <a:pt x="1092" y="881253"/>
                  </a:lnTo>
                  <a:lnTo>
                    <a:pt x="2895" y="930059"/>
                  </a:lnTo>
                  <a:lnTo>
                    <a:pt x="5473" y="978814"/>
                  </a:lnTo>
                  <a:lnTo>
                    <a:pt x="9271" y="1034834"/>
                  </a:lnTo>
                  <a:lnTo>
                    <a:pt x="11087" y="1050328"/>
                  </a:lnTo>
                  <a:lnTo>
                    <a:pt x="11518" y="1058532"/>
                  </a:lnTo>
                  <a:lnTo>
                    <a:pt x="12433" y="1065822"/>
                  </a:lnTo>
                  <a:lnTo>
                    <a:pt x="12915" y="1073543"/>
                  </a:lnTo>
                  <a:lnTo>
                    <a:pt x="12915" y="1073213"/>
                  </a:lnTo>
                  <a:lnTo>
                    <a:pt x="13347" y="1073213"/>
                  </a:lnTo>
                  <a:lnTo>
                    <a:pt x="13347" y="1080833"/>
                  </a:lnTo>
                  <a:lnTo>
                    <a:pt x="14249" y="1080833"/>
                  </a:lnTo>
                  <a:lnTo>
                    <a:pt x="14249" y="1088453"/>
                  </a:lnTo>
                  <a:lnTo>
                    <a:pt x="14744" y="1088453"/>
                  </a:lnTo>
                  <a:lnTo>
                    <a:pt x="14744" y="1089037"/>
                  </a:lnTo>
                  <a:lnTo>
                    <a:pt x="15163" y="1096327"/>
                  </a:lnTo>
                  <a:lnTo>
                    <a:pt x="15163" y="1096010"/>
                  </a:lnTo>
                  <a:lnTo>
                    <a:pt x="15608" y="1096010"/>
                  </a:lnTo>
                  <a:lnTo>
                    <a:pt x="15608" y="1103617"/>
                  </a:lnTo>
                  <a:lnTo>
                    <a:pt x="16764" y="1103617"/>
                  </a:lnTo>
                  <a:lnTo>
                    <a:pt x="16764" y="1111237"/>
                  </a:lnTo>
                  <a:lnTo>
                    <a:pt x="17449" y="1111237"/>
                  </a:lnTo>
                  <a:lnTo>
                    <a:pt x="17449" y="1106373"/>
                  </a:lnTo>
                  <a:lnTo>
                    <a:pt x="17487" y="1111402"/>
                  </a:lnTo>
                  <a:lnTo>
                    <a:pt x="18389" y="1118692"/>
                  </a:lnTo>
                  <a:lnTo>
                    <a:pt x="18656" y="1123200"/>
                  </a:lnTo>
                  <a:lnTo>
                    <a:pt x="18656" y="1125842"/>
                  </a:lnTo>
                  <a:lnTo>
                    <a:pt x="18808" y="1125842"/>
                  </a:lnTo>
                  <a:lnTo>
                    <a:pt x="19278" y="1125842"/>
                  </a:lnTo>
                  <a:lnTo>
                    <a:pt x="19278" y="1133449"/>
                  </a:lnTo>
                  <a:lnTo>
                    <a:pt x="20408" y="1133449"/>
                  </a:lnTo>
                  <a:lnTo>
                    <a:pt x="20408" y="1141069"/>
                  </a:lnTo>
                  <a:lnTo>
                    <a:pt x="21094" y="1141069"/>
                  </a:lnTo>
                  <a:lnTo>
                    <a:pt x="21094" y="1137132"/>
                  </a:lnTo>
                  <a:lnTo>
                    <a:pt x="21132" y="1141488"/>
                  </a:lnTo>
                  <a:lnTo>
                    <a:pt x="22479" y="1156068"/>
                  </a:lnTo>
                  <a:lnTo>
                    <a:pt x="23876" y="1164272"/>
                  </a:lnTo>
                  <a:lnTo>
                    <a:pt x="24790" y="1171562"/>
                  </a:lnTo>
                  <a:lnTo>
                    <a:pt x="26123" y="1178864"/>
                  </a:lnTo>
                  <a:lnTo>
                    <a:pt x="27038" y="1186154"/>
                  </a:lnTo>
                  <a:lnTo>
                    <a:pt x="27520" y="1193444"/>
                  </a:lnTo>
                  <a:lnTo>
                    <a:pt x="30683" y="1208024"/>
                  </a:lnTo>
                  <a:lnTo>
                    <a:pt x="31178" y="1215326"/>
                  </a:lnTo>
                  <a:lnTo>
                    <a:pt x="33007" y="1222616"/>
                  </a:lnTo>
                  <a:lnTo>
                    <a:pt x="33426" y="1229906"/>
                  </a:lnTo>
                  <a:lnTo>
                    <a:pt x="36652" y="1244498"/>
                  </a:lnTo>
                  <a:lnTo>
                    <a:pt x="37084" y="1251788"/>
                  </a:lnTo>
                  <a:lnTo>
                    <a:pt x="38481" y="1259078"/>
                  </a:lnTo>
                  <a:lnTo>
                    <a:pt x="40855" y="1269796"/>
                  </a:lnTo>
                  <a:lnTo>
                    <a:pt x="44564" y="1290561"/>
                  </a:lnTo>
                  <a:lnTo>
                    <a:pt x="46697" y="1301013"/>
                  </a:lnTo>
                  <a:lnTo>
                    <a:pt x="48031" y="1308303"/>
                  </a:lnTo>
                  <a:lnTo>
                    <a:pt x="51333" y="1323797"/>
                  </a:lnTo>
                  <a:lnTo>
                    <a:pt x="54597" y="1339697"/>
                  </a:lnTo>
                  <a:lnTo>
                    <a:pt x="58127" y="1355407"/>
                  </a:lnTo>
                  <a:lnTo>
                    <a:pt x="62217" y="1370355"/>
                  </a:lnTo>
                  <a:lnTo>
                    <a:pt x="63550" y="1377162"/>
                  </a:lnTo>
                  <a:lnTo>
                    <a:pt x="74002" y="1419491"/>
                  </a:lnTo>
                  <a:lnTo>
                    <a:pt x="85471" y="1461503"/>
                  </a:lnTo>
                  <a:lnTo>
                    <a:pt x="87782" y="1467459"/>
                  </a:lnTo>
                  <a:lnTo>
                    <a:pt x="97472" y="1500682"/>
                  </a:lnTo>
                  <a:lnTo>
                    <a:pt x="108546" y="1534236"/>
                  </a:lnTo>
                  <a:lnTo>
                    <a:pt x="120650" y="1567459"/>
                  </a:lnTo>
                  <a:lnTo>
                    <a:pt x="133426" y="1599641"/>
                  </a:lnTo>
                  <a:lnTo>
                    <a:pt x="135674" y="1605597"/>
                  </a:lnTo>
                  <a:lnTo>
                    <a:pt x="155778" y="1649882"/>
                  </a:lnTo>
                  <a:lnTo>
                    <a:pt x="178244" y="1693354"/>
                  </a:lnTo>
                  <a:lnTo>
                    <a:pt x="203898" y="1734883"/>
                  </a:lnTo>
                  <a:lnTo>
                    <a:pt x="233578" y="1773326"/>
                  </a:lnTo>
                  <a:lnTo>
                    <a:pt x="268109" y="1807540"/>
                  </a:lnTo>
                  <a:lnTo>
                    <a:pt x="307365" y="1833067"/>
                  </a:lnTo>
                  <a:lnTo>
                    <a:pt x="310591" y="1834400"/>
                  </a:lnTo>
                  <a:lnTo>
                    <a:pt x="313334" y="1835797"/>
                  </a:lnTo>
                  <a:lnTo>
                    <a:pt x="320636" y="1827110"/>
                  </a:lnTo>
                  <a:close/>
                </a:path>
                <a:path w="333375" h="1836420">
                  <a:moveTo>
                    <a:pt x="332930" y="17259"/>
                  </a:moveTo>
                  <a:lnTo>
                    <a:pt x="325196" y="9486"/>
                  </a:lnTo>
                  <a:lnTo>
                    <a:pt x="321970" y="8572"/>
                  </a:lnTo>
                  <a:lnTo>
                    <a:pt x="319722" y="7239"/>
                  </a:lnTo>
                  <a:lnTo>
                    <a:pt x="316992" y="6324"/>
                  </a:lnTo>
                  <a:lnTo>
                    <a:pt x="314667" y="5842"/>
                  </a:lnTo>
                  <a:lnTo>
                    <a:pt x="308775" y="4508"/>
                  </a:lnTo>
                  <a:lnTo>
                    <a:pt x="306946" y="3594"/>
                  </a:lnTo>
                  <a:lnTo>
                    <a:pt x="303720" y="2679"/>
                  </a:lnTo>
                  <a:lnTo>
                    <a:pt x="300977" y="2197"/>
                  </a:lnTo>
                  <a:lnTo>
                    <a:pt x="275882" y="0"/>
                  </a:lnTo>
                  <a:lnTo>
                    <a:pt x="251942" y="3302"/>
                  </a:lnTo>
                  <a:lnTo>
                    <a:pt x="229120" y="11645"/>
                  </a:lnTo>
                  <a:lnTo>
                    <a:pt x="207378" y="24561"/>
                  </a:lnTo>
                  <a:lnTo>
                    <a:pt x="205117" y="26377"/>
                  </a:lnTo>
                  <a:lnTo>
                    <a:pt x="202387" y="28206"/>
                  </a:lnTo>
                  <a:lnTo>
                    <a:pt x="152615" y="81089"/>
                  </a:lnTo>
                  <a:lnTo>
                    <a:pt x="115163" y="143548"/>
                  </a:lnTo>
                  <a:lnTo>
                    <a:pt x="113334" y="148107"/>
                  </a:lnTo>
                  <a:lnTo>
                    <a:pt x="104140" y="168630"/>
                  </a:lnTo>
                  <a:lnTo>
                    <a:pt x="95237" y="189242"/>
                  </a:lnTo>
                  <a:lnTo>
                    <a:pt x="86956" y="210019"/>
                  </a:lnTo>
                  <a:lnTo>
                    <a:pt x="79565" y="231063"/>
                  </a:lnTo>
                  <a:lnTo>
                    <a:pt x="77254" y="236105"/>
                  </a:lnTo>
                  <a:lnTo>
                    <a:pt x="67106" y="269074"/>
                  </a:lnTo>
                  <a:lnTo>
                    <a:pt x="62242" y="285394"/>
                  </a:lnTo>
                  <a:lnTo>
                    <a:pt x="57645" y="301739"/>
                  </a:lnTo>
                  <a:lnTo>
                    <a:pt x="56248" y="307632"/>
                  </a:lnTo>
                  <a:lnTo>
                    <a:pt x="53047" y="319303"/>
                  </a:lnTo>
                  <a:lnTo>
                    <a:pt x="44386" y="354609"/>
                  </a:lnTo>
                  <a:lnTo>
                    <a:pt x="43954" y="360984"/>
                  </a:lnTo>
                  <a:lnTo>
                    <a:pt x="39992" y="376275"/>
                  </a:lnTo>
                  <a:lnTo>
                    <a:pt x="38214" y="384086"/>
                  </a:lnTo>
                  <a:lnTo>
                    <a:pt x="37084" y="391553"/>
                  </a:lnTo>
                  <a:lnTo>
                    <a:pt x="34340" y="404749"/>
                  </a:lnTo>
                  <a:lnTo>
                    <a:pt x="33426" y="410705"/>
                  </a:lnTo>
                  <a:lnTo>
                    <a:pt x="32092" y="417080"/>
                  </a:lnTo>
                  <a:lnTo>
                    <a:pt x="31178" y="423887"/>
                  </a:lnTo>
                  <a:lnTo>
                    <a:pt x="28435" y="436651"/>
                  </a:lnTo>
                  <a:lnTo>
                    <a:pt x="27520" y="443522"/>
                  </a:lnTo>
                  <a:lnTo>
                    <a:pt x="26123" y="449897"/>
                  </a:lnTo>
                  <a:lnTo>
                    <a:pt x="25692" y="456704"/>
                  </a:lnTo>
                  <a:lnTo>
                    <a:pt x="24790" y="463143"/>
                  </a:lnTo>
                  <a:lnTo>
                    <a:pt x="23380" y="470446"/>
                  </a:lnTo>
                  <a:lnTo>
                    <a:pt x="22479" y="476821"/>
                  </a:lnTo>
                  <a:lnTo>
                    <a:pt x="22479" y="476516"/>
                  </a:lnTo>
                  <a:lnTo>
                    <a:pt x="22250" y="476516"/>
                  </a:lnTo>
                  <a:lnTo>
                    <a:pt x="22250" y="484136"/>
                  </a:lnTo>
                  <a:lnTo>
                    <a:pt x="20993" y="484136"/>
                  </a:lnTo>
                  <a:lnTo>
                    <a:pt x="20993" y="490474"/>
                  </a:lnTo>
                  <a:lnTo>
                    <a:pt x="20218" y="490474"/>
                  </a:lnTo>
                  <a:lnTo>
                    <a:pt x="20218" y="490004"/>
                  </a:lnTo>
                  <a:lnTo>
                    <a:pt x="19735" y="497306"/>
                  </a:lnTo>
                  <a:lnTo>
                    <a:pt x="18389" y="504164"/>
                  </a:lnTo>
                  <a:lnTo>
                    <a:pt x="16573" y="517842"/>
                  </a:lnTo>
                  <a:lnTo>
                    <a:pt x="16573" y="627227"/>
                  </a:lnTo>
                  <a:lnTo>
                    <a:pt x="18389" y="612648"/>
                  </a:lnTo>
                  <a:lnTo>
                    <a:pt x="18389" y="605358"/>
                  </a:lnTo>
                  <a:lnTo>
                    <a:pt x="18821" y="598055"/>
                  </a:lnTo>
                  <a:lnTo>
                    <a:pt x="19735" y="591680"/>
                  </a:lnTo>
                  <a:lnTo>
                    <a:pt x="20218" y="584390"/>
                  </a:lnTo>
                  <a:lnTo>
                    <a:pt x="21094" y="584390"/>
                  </a:lnTo>
                  <a:lnTo>
                    <a:pt x="21094" y="570433"/>
                  </a:lnTo>
                  <a:lnTo>
                    <a:pt x="22250" y="570433"/>
                  </a:lnTo>
                  <a:lnTo>
                    <a:pt x="22250" y="562813"/>
                  </a:lnTo>
                  <a:lnTo>
                    <a:pt x="22479" y="562813"/>
                  </a:lnTo>
                  <a:lnTo>
                    <a:pt x="22479" y="562940"/>
                  </a:lnTo>
                  <a:lnTo>
                    <a:pt x="23380" y="555637"/>
                  </a:lnTo>
                  <a:lnTo>
                    <a:pt x="23876" y="548347"/>
                  </a:lnTo>
                  <a:lnTo>
                    <a:pt x="25692" y="534682"/>
                  </a:lnTo>
                  <a:lnTo>
                    <a:pt x="26123" y="527875"/>
                  </a:lnTo>
                  <a:lnTo>
                    <a:pt x="27038" y="520573"/>
                  </a:lnTo>
                  <a:lnTo>
                    <a:pt x="27520" y="514197"/>
                  </a:lnTo>
                  <a:lnTo>
                    <a:pt x="29349" y="506907"/>
                  </a:lnTo>
                  <a:lnTo>
                    <a:pt x="29781" y="500519"/>
                  </a:lnTo>
                  <a:lnTo>
                    <a:pt x="30683" y="493661"/>
                  </a:lnTo>
                  <a:lnTo>
                    <a:pt x="31178" y="486359"/>
                  </a:lnTo>
                  <a:lnTo>
                    <a:pt x="32727" y="478548"/>
                  </a:lnTo>
                  <a:lnTo>
                    <a:pt x="36652" y="453542"/>
                  </a:lnTo>
                  <a:lnTo>
                    <a:pt x="37998" y="447167"/>
                  </a:lnTo>
                  <a:lnTo>
                    <a:pt x="39192" y="437375"/>
                  </a:lnTo>
                  <a:lnTo>
                    <a:pt x="42951" y="417271"/>
                  </a:lnTo>
                  <a:lnTo>
                    <a:pt x="44386" y="407479"/>
                  </a:lnTo>
                  <a:lnTo>
                    <a:pt x="45783" y="402005"/>
                  </a:lnTo>
                  <a:lnTo>
                    <a:pt x="48717" y="388137"/>
                  </a:lnTo>
                  <a:lnTo>
                    <a:pt x="54444" y="360045"/>
                  </a:lnTo>
                  <a:lnTo>
                    <a:pt x="57645" y="346405"/>
                  </a:lnTo>
                  <a:lnTo>
                    <a:pt x="68478" y="303618"/>
                  </a:lnTo>
                  <a:lnTo>
                    <a:pt x="80899" y="261632"/>
                  </a:lnTo>
                  <a:lnTo>
                    <a:pt x="88303" y="238264"/>
                  </a:lnTo>
                  <a:lnTo>
                    <a:pt x="105702" y="192570"/>
                  </a:lnTo>
                  <a:lnTo>
                    <a:pt x="134289" y="131889"/>
                  </a:lnTo>
                  <a:lnTo>
                    <a:pt x="176263" y="69469"/>
                  </a:lnTo>
                  <a:lnTo>
                    <a:pt x="205117" y="40970"/>
                  </a:lnTo>
                  <a:lnTo>
                    <a:pt x="207378" y="38722"/>
                  </a:lnTo>
                  <a:lnTo>
                    <a:pt x="228358" y="24117"/>
                  </a:lnTo>
                  <a:lnTo>
                    <a:pt x="251320" y="13716"/>
                  </a:lnTo>
                  <a:lnTo>
                    <a:pt x="275831" y="8280"/>
                  </a:lnTo>
                  <a:lnTo>
                    <a:pt x="303720" y="8572"/>
                  </a:lnTo>
                  <a:lnTo>
                    <a:pt x="306031" y="9486"/>
                  </a:lnTo>
                  <a:lnTo>
                    <a:pt x="316077" y="11315"/>
                  </a:lnTo>
                  <a:lnTo>
                    <a:pt x="320636" y="13131"/>
                  </a:lnTo>
                  <a:lnTo>
                    <a:pt x="322884" y="13614"/>
                  </a:lnTo>
                  <a:lnTo>
                    <a:pt x="325628" y="14528"/>
                  </a:lnTo>
                  <a:lnTo>
                    <a:pt x="327939" y="15443"/>
                  </a:lnTo>
                  <a:lnTo>
                    <a:pt x="330187" y="16776"/>
                  </a:lnTo>
                  <a:lnTo>
                    <a:pt x="332930" y="17259"/>
                  </a:lnTo>
                  <a:close/>
                </a:path>
              </a:pathLst>
            </a:custGeom>
            <a:solidFill>
              <a:srgbClr val="0080FF"/>
            </a:solidFill>
          </p:spPr>
          <p:txBody>
            <a:bodyPr wrap="square" lIns="0" tIns="0" rIns="0" bIns="0" rtlCol="0"/>
            <a:lstStyle/>
            <a:p>
              <a:endParaRPr/>
            </a:p>
          </p:txBody>
        </p:sp>
        <p:sp>
          <p:nvSpPr>
            <p:cNvPr id="22" name="object 23">
              <a:extLst>
                <a:ext uri="{FF2B5EF4-FFF2-40B4-BE49-F238E27FC236}">
                  <a16:creationId xmlns:a16="http://schemas.microsoft.com/office/drawing/2014/main" id="{2775330F-2178-ACB9-106E-77F2FD4E74EF}"/>
                </a:ext>
              </a:extLst>
            </p:cNvPr>
            <p:cNvSpPr/>
            <p:nvPr/>
          </p:nvSpPr>
          <p:spPr>
            <a:xfrm>
              <a:off x="9023020" y="2525712"/>
              <a:ext cx="2079625" cy="930275"/>
            </a:xfrm>
            <a:custGeom>
              <a:avLst/>
              <a:gdLst/>
              <a:ahLst/>
              <a:cxnLst/>
              <a:rect l="l" t="t" r="r" b="b"/>
              <a:pathLst>
                <a:path w="2079625" h="930275">
                  <a:moveTo>
                    <a:pt x="6400" y="679234"/>
                  </a:moveTo>
                  <a:lnTo>
                    <a:pt x="6146" y="679234"/>
                  </a:lnTo>
                  <a:lnTo>
                    <a:pt x="6146" y="686854"/>
                  </a:lnTo>
                  <a:lnTo>
                    <a:pt x="5880" y="686854"/>
                  </a:lnTo>
                  <a:lnTo>
                    <a:pt x="5511" y="686841"/>
                  </a:lnTo>
                  <a:lnTo>
                    <a:pt x="5511" y="700798"/>
                  </a:lnTo>
                  <a:lnTo>
                    <a:pt x="5511" y="788377"/>
                  </a:lnTo>
                  <a:lnTo>
                    <a:pt x="5397" y="700798"/>
                  </a:lnTo>
                  <a:lnTo>
                    <a:pt x="5511" y="686841"/>
                  </a:lnTo>
                  <a:lnTo>
                    <a:pt x="5422" y="693178"/>
                  </a:lnTo>
                  <a:lnTo>
                    <a:pt x="4762" y="693178"/>
                  </a:lnTo>
                  <a:lnTo>
                    <a:pt x="4762" y="700798"/>
                  </a:lnTo>
                  <a:lnTo>
                    <a:pt x="4572" y="700798"/>
                  </a:lnTo>
                  <a:lnTo>
                    <a:pt x="4572" y="700468"/>
                  </a:lnTo>
                  <a:lnTo>
                    <a:pt x="4114" y="700468"/>
                  </a:lnTo>
                  <a:lnTo>
                    <a:pt x="4114" y="706818"/>
                  </a:lnTo>
                  <a:lnTo>
                    <a:pt x="3657" y="706818"/>
                  </a:lnTo>
                  <a:lnTo>
                    <a:pt x="3657" y="707085"/>
                  </a:lnTo>
                  <a:lnTo>
                    <a:pt x="3175" y="707085"/>
                  </a:lnTo>
                  <a:lnTo>
                    <a:pt x="3175" y="714705"/>
                  </a:lnTo>
                  <a:lnTo>
                    <a:pt x="2730" y="714705"/>
                  </a:lnTo>
                  <a:lnTo>
                    <a:pt x="2730" y="714375"/>
                  </a:lnTo>
                  <a:lnTo>
                    <a:pt x="2489" y="714375"/>
                  </a:lnTo>
                  <a:lnTo>
                    <a:pt x="2489" y="721995"/>
                  </a:lnTo>
                  <a:lnTo>
                    <a:pt x="2527" y="840333"/>
                  </a:lnTo>
                  <a:lnTo>
                    <a:pt x="2489" y="721995"/>
                  </a:lnTo>
                  <a:lnTo>
                    <a:pt x="2247" y="721995"/>
                  </a:lnTo>
                  <a:lnTo>
                    <a:pt x="2260" y="721664"/>
                  </a:lnTo>
                  <a:lnTo>
                    <a:pt x="2209" y="721995"/>
                  </a:lnTo>
                  <a:lnTo>
                    <a:pt x="1879" y="721995"/>
                  </a:lnTo>
                  <a:lnTo>
                    <a:pt x="1879" y="724712"/>
                  </a:lnTo>
                  <a:lnTo>
                    <a:pt x="1879" y="792721"/>
                  </a:lnTo>
                  <a:lnTo>
                    <a:pt x="1879" y="855243"/>
                  </a:lnTo>
                  <a:lnTo>
                    <a:pt x="1536" y="855243"/>
                  </a:lnTo>
                  <a:lnTo>
                    <a:pt x="1879" y="792721"/>
                  </a:lnTo>
                  <a:lnTo>
                    <a:pt x="1879" y="724712"/>
                  </a:lnTo>
                  <a:lnTo>
                    <a:pt x="1473" y="727964"/>
                  </a:lnTo>
                  <a:lnTo>
                    <a:pt x="1473" y="868514"/>
                  </a:lnTo>
                  <a:lnTo>
                    <a:pt x="1473" y="869200"/>
                  </a:lnTo>
                  <a:lnTo>
                    <a:pt x="1473" y="868514"/>
                  </a:lnTo>
                  <a:lnTo>
                    <a:pt x="1473" y="727964"/>
                  </a:lnTo>
                  <a:lnTo>
                    <a:pt x="1346" y="728967"/>
                  </a:lnTo>
                  <a:lnTo>
                    <a:pt x="1333" y="729437"/>
                  </a:lnTo>
                  <a:lnTo>
                    <a:pt x="1320" y="735774"/>
                  </a:lnTo>
                  <a:lnTo>
                    <a:pt x="1117" y="819251"/>
                  </a:lnTo>
                  <a:lnTo>
                    <a:pt x="1117" y="735774"/>
                  </a:lnTo>
                  <a:lnTo>
                    <a:pt x="1320" y="735774"/>
                  </a:lnTo>
                  <a:lnTo>
                    <a:pt x="1320" y="729437"/>
                  </a:lnTo>
                  <a:lnTo>
                    <a:pt x="1104" y="729437"/>
                  </a:lnTo>
                  <a:lnTo>
                    <a:pt x="1104" y="735774"/>
                  </a:lnTo>
                  <a:lnTo>
                    <a:pt x="901" y="735774"/>
                  </a:lnTo>
                  <a:lnTo>
                    <a:pt x="914" y="735342"/>
                  </a:lnTo>
                  <a:lnTo>
                    <a:pt x="850" y="735774"/>
                  </a:lnTo>
                  <a:lnTo>
                    <a:pt x="533" y="735774"/>
                  </a:lnTo>
                  <a:lnTo>
                    <a:pt x="533" y="738390"/>
                  </a:lnTo>
                  <a:lnTo>
                    <a:pt x="533" y="817613"/>
                  </a:lnTo>
                  <a:lnTo>
                    <a:pt x="533" y="899490"/>
                  </a:lnTo>
                  <a:lnTo>
                    <a:pt x="139" y="899490"/>
                  </a:lnTo>
                  <a:lnTo>
                    <a:pt x="533" y="817613"/>
                  </a:lnTo>
                  <a:lnTo>
                    <a:pt x="533" y="738390"/>
                  </a:lnTo>
                  <a:lnTo>
                    <a:pt x="101" y="741832"/>
                  </a:lnTo>
                  <a:lnTo>
                    <a:pt x="101" y="908646"/>
                  </a:lnTo>
                  <a:lnTo>
                    <a:pt x="101" y="922324"/>
                  </a:lnTo>
                  <a:lnTo>
                    <a:pt x="101" y="908646"/>
                  </a:lnTo>
                  <a:lnTo>
                    <a:pt x="101" y="741832"/>
                  </a:lnTo>
                  <a:lnTo>
                    <a:pt x="0" y="742632"/>
                  </a:lnTo>
                  <a:lnTo>
                    <a:pt x="0" y="930059"/>
                  </a:lnTo>
                  <a:lnTo>
                    <a:pt x="25" y="924712"/>
                  </a:lnTo>
                  <a:lnTo>
                    <a:pt x="25" y="929944"/>
                  </a:lnTo>
                  <a:lnTo>
                    <a:pt x="469" y="929944"/>
                  </a:lnTo>
                  <a:lnTo>
                    <a:pt x="469" y="922324"/>
                  </a:lnTo>
                  <a:lnTo>
                    <a:pt x="914" y="922324"/>
                  </a:lnTo>
                  <a:lnTo>
                    <a:pt x="914" y="899490"/>
                  </a:lnTo>
                  <a:lnTo>
                    <a:pt x="1117" y="899490"/>
                  </a:lnTo>
                  <a:lnTo>
                    <a:pt x="1117" y="896061"/>
                  </a:lnTo>
                  <a:lnTo>
                    <a:pt x="1346" y="892200"/>
                  </a:lnTo>
                  <a:lnTo>
                    <a:pt x="1422" y="876820"/>
                  </a:lnTo>
                  <a:lnTo>
                    <a:pt x="1854" y="876820"/>
                  </a:lnTo>
                  <a:lnTo>
                    <a:pt x="1854" y="869200"/>
                  </a:lnTo>
                  <a:lnTo>
                    <a:pt x="2260" y="869200"/>
                  </a:lnTo>
                  <a:lnTo>
                    <a:pt x="2260" y="855243"/>
                  </a:lnTo>
                  <a:lnTo>
                    <a:pt x="2273" y="855560"/>
                  </a:lnTo>
                  <a:lnTo>
                    <a:pt x="2489" y="855560"/>
                  </a:lnTo>
                  <a:lnTo>
                    <a:pt x="2489" y="855243"/>
                  </a:lnTo>
                  <a:lnTo>
                    <a:pt x="2489" y="847953"/>
                  </a:lnTo>
                  <a:lnTo>
                    <a:pt x="3162" y="847953"/>
                  </a:lnTo>
                  <a:lnTo>
                    <a:pt x="3162" y="840333"/>
                  </a:lnTo>
                  <a:lnTo>
                    <a:pt x="3657" y="840333"/>
                  </a:lnTo>
                  <a:lnTo>
                    <a:pt x="3657" y="832459"/>
                  </a:lnTo>
                  <a:lnTo>
                    <a:pt x="4140" y="832459"/>
                  </a:lnTo>
                  <a:lnTo>
                    <a:pt x="4140" y="824839"/>
                  </a:lnTo>
                  <a:lnTo>
                    <a:pt x="4572" y="824839"/>
                  </a:lnTo>
                  <a:lnTo>
                    <a:pt x="4572" y="817549"/>
                  </a:lnTo>
                  <a:lnTo>
                    <a:pt x="4775" y="817549"/>
                  </a:lnTo>
                  <a:lnTo>
                    <a:pt x="4775" y="811199"/>
                  </a:lnTo>
                  <a:lnTo>
                    <a:pt x="5397" y="811199"/>
                  </a:lnTo>
                  <a:lnTo>
                    <a:pt x="5397" y="803605"/>
                  </a:lnTo>
                  <a:lnTo>
                    <a:pt x="5435" y="795997"/>
                  </a:lnTo>
                  <a:lnTo>
                    <a:pt x="6159" y="795997"/>
                  </a:lnTo>
                  <a:lnTo>
                    <a:pt x="6159" y="788377"/>
                  </a:lnTo>
                  <a:lnTo>
                    <a:pt x="6400" y="788377"/>
                  </a:lnTo>
                  <a:lnTo>
                    <a:pt x="6400" y="686854"/>
                  </a:lnTo>
                  <a:lnTo>
                    <a:pt x="6400" y="679234"/>
                  </a:lnTo>
                  <a:close/>
                </a:path>
                <a:path w="2079625" h="930275">
                  <a:moveTo>
                    <a:pt x="573392" y="97116"/>
                  </a:moveTo>
                  <a:lnTo>
                    <a:pt x="572477" y="97116"/>
                  </a:lnTo>
                  <a:lnTo>
                    <a:pt x="572477" y="99428"/>
                  </a:lnTo>
                  <a:lnTo>
                    <a:pt x="573392" y="98031"/>
                  </a:lnTo>
                  <a:lnTo>
                    <a:pt x="573392" y="97116"/>
                  </a:lnTo>
                  <a:close/>
                </a:path>
                <a:path w="2079625" h="930275">
                  <a:moveTo>
                    <a:pt x="574789" y="123558"/>
                  </a:moveTo>
                  <a:lnTo>
                    <a:pt x="574306" y="122212"/>
                  </a:lnTo>
                  <a:lnTo>
                    <a:pt x="574306" y="121297"/>
                  </a:lnTo>
                  <a:lnTo>
                    <a:pt x="573392" y="119900"/>
                  </a:lnTo>
                  <a:lnTo>
                    <a:pt x="573392" y="118567"/>
                  </a:lnTo>
                  <a:lnTo>
                    <a:pt x="572477" y="116751"/>
                  </a:lnTo>
                  <a:lnTo>
                    <a:pt x="572477" y="114007"/>
                  </a:lnTo>
                  <a:lnTo>
                    <a:pt x="572046" y="112610"/>
                  </a:lnTo>
                  <a:lnTo>
                    <a:pt x="572046" y="107632"/>
                  </a:lnTo>
                  <a:lnTo>
                    <a:pt x="569734" y="125857"/>
                  </a:lnTo>
                  <a:lnTo>
                    <a:pt x="572046" y="124040"/>
                  </a:lnTo>
                  <a:lnTo>
                    <a:pt x="574789" y="123558"/>
                  </a:lnTo>
                  <a:close/>
                </a:path>
                <a:path w="2079625" h="930275">
                  <a:moveTo>
                    <a:pt x="2079612" y="11849"/>
                  </a:moveTo>
                  <a:lnTo>
                    <a:pt x="2079129" y="11849"/>
                  </a:lnTo>
                  <a:lnTo>
                    <a:pt x="2079129" y="10515"/>
                  </a:lnTo>
                  <a:lnTo>
                    <a:pt x="2075954" y="0"/>
                  </a:lnTo>
                  <a:lnTo>
                    <a:pt x="616356" y="72504"/>
                  </a:lnTo>
                  <a:lnTo>
                    <a:pt x="616356" y="76631"/>
                  </a:lnTo>
                  <a:lnTo>
                    <a:pt x="615873" y="77546"/>
                  </a:lnTo>
                  <a:lnTo>
                    <a:pt x="615873" y="78460"/>
                  </a:lnTo>
                  <a:lnTo>
                    <a:pt x="614959" y="78879"/>
                  </a:lnTo>
                  <a:lnTo>
                    <a:pt x="614527" y="79794"/>
                  </a:lnTo>
                  <a:lnTo>
                    <a:pt x="613625" y="80276"/>
                  </a:lnTo>
                  <a:lnTo>
                    <a:pt x="612711" y="80276"/>
                  </a:lnTo>
                  <a:lnTo>
                    <a:pt x="612216" y="80276"/>
                  </a:lnTo>
                  <a:lnTo>
                    <a:pt x="581609" y="82105"/>
                  </a:lnTo>
                  <a:lnTo>
                    <a:pt x="580694" y="82105"/>
                  </a:lnTo>
                  <a:lnTo>
                    <a:pt x="579780" y="81191"/>
                  </a:lnTo>
                  <a:lnTo>
                    <a:pt x="579348" y="81191"/>
                  </a:lnTo>
                  <a:lnTo>
                    <a:pt x="578446" y="81191"/>
                  </a:lnTo>
                  <a:lnTo>
                    <a:pt x="578446" y="80276"/>
                  </a:lnTo>
                  <a:lnTo>
                    <a:pt x="577951" y="79794"/>
                  </a:lnTo>
                  <a:lnTo>
                    <a:pt x="577951" y="78879"/>
                  </a:lnTo>
                  <a:lnTo>
                    <a:pt x="577037" y="78879"/>
                  </a:lnTo>
                  <a:lnTo>
                    <a:pt x="576135" y="78460"/>
                  </a:lnTo>
                  <a:lnTo>
                    <a:pt x="576135" y="77546"/>
                  </a:lnTo>
                  <a:lnTo>
                    <a:pt x="575703" y="76631"/>
                  </a:lnTo>
                  <a:lnTo>
                    <a:pt x="575703" y="76149"/>
                  </a:lnTo>
                  <a:lnTo>
                    <a:pt x="574789" y="74815"/>
                  </a:lnTo>
                  <a:lnTo>
                    <a:pt x="574306" y="73901"/>
                  </a:lnTo>
                  <a:lnTo>
                    <a:pt x="574306" y="71589"/>
                  </a:lnTo>
                  <a:lnTo>
                    <a:pt x="573392" y="70256"/>
                  </a:lnTo>
                  <a:lnTo>
                    <a:pt x="573392" y="68859"/>
                  </a:lnTo>
                  <a:lnTo>
                    <a:pt x="572477" y="67525"/>
                  </a:lnTo>
                  <a:lnTo>
                    <a:pt x="572477" y="96685"/>
                  </a:lnTo>
                  <a:lnTo>
                    <a:pt x="574306" y="96685"/>
                  </a:lnTo>
                  <a:lnTo>
                    <a:pt x="574306" y="94386"/>
                  </a:lnTo>
                  <a:lnTo>
                    <a:pt x="574789" y="94386"/>
                  </a:lnTo>
                  <a:lnTo>
                    <a:pt x="574789" y="93472"/>
                  </a:lnTo>
                  <a:lnTo>
                    <a:pt x="577951" y="90741"/>
                  </a:lnTo>
                  <a:lnTo>
                    <a:pt x="578446" y="90741"/>
                  </a:lnTo>
                  <a:lnTo>
                    <a:pt x="578446" y="89827"/>
                  </a:lnTo>
                  <a:lnTo>
                    <a:pt x="579780" y="89827"/>
                  </a:lnTo>
                  <a:lnTo>
                    <a:pt x="580694" y="89827"/>
                  </a:lnTo>
                  <a:lnTo>
                    <a:pt x="611301" y="88480"/>
                  </a:lnTo>
                  <a:lnTo>
                    <a:pt x="612216" y="88480"/>
                  </a:lnTo>
                  <a:lnTo>
                    <a:pt x="612711" y="88480"/>
                  </a:lnTo>
                  <a:lnTo>
                    <a:pt x="613625" y="88480"/>
                  </a:lnTo>
                  <a:lnTo>
                    <a:pt x="614527" y="88480"/>
                  </a:lnTo>
                  <a:lnTo>
                    <a:pt x="614527" y="89395"/>
                  </a:lnTo>
                  <a:lnTo>
                    <a:pt x="614959" y="89395"/>
                  </a:lnTo>
                  <a:lnTo>
                    <a:pt x="614959" y="89827"/>
                  </a:lnTo>
                  <a:lnTo>
                    <a:pt x="615873" y="89827"/>
                  </a:lnTo>
                  <a:lnTo>
                    <a:pt x="615873" y="92138"/>
                  </a:lnTo>
                  <a:lnTo>
                    <a:pt x="2051735" y="25527"/>
                  </a:lnTo>
                  <a:lnTo>
                    <a:pt x="2053564" y="25107"/>
                  </a:lnTo>
                  <a:lnTo>
                    <a:pt x="2054047" y="24193"/>
                  </a:lnTo>
                  <a:lnTo>
                    <a:pt x="2056307" y="23698"/>
                  </a:lnTo>
                  <a:lnTo>
                    <a:pt x="2057209" y="22796"/>
                  </a:lnTo>
                  <a:lnTo>
                    <a:pt x="2059038" y="21882"/>
                  </a:lnTo>
                  <a:lnTo>
                    <a:pt x="2062264" y="20548"/>
                  </a:lnTo>
                  <a:lnTo>
                    <a:pt x="2062695" y="20053"/>
                  </a:lnTo>
                  <a:lnTo>
                    <a:pt x="2065921" y="18237"/>
                  </a:lnTo>
                  <a:lnTo>
                    <a:pt x="2070481" y="16408"/>
                  </a:lnTo>
                  <a:lnTo>
                    <a:pt x="2073643" y="15494"/>
                  </a:lnTo>
                  <a:lnTo>
                    <a:pt x="2075472" y="14160"/>
                  </a:lnTo>
                  <a:lnTo>
                    <a:pt x="2077300" y="13246"/>
                  </a:lnTo>
                  <a:lnTo>
                    <a:pt x="2079612" y="12763"/>
                  </a:lnTo>
                  <a:lnTo>
                    <a:pt x="2079612" y="11849"/>
                  </a:lnTo>
                  <a:close/>
                </a:path>
              </a:pathLst>
            </a:custGeom>
            <a:solidFill>
              <a:srgbClr val="0080FF"/>
            </a:solidFill>
          </p:spPr>
          <p:txBody>
            <a:bodyPr wrap="square" lIns="0" tIns="0" rIns="0" bIns="0" rtlCol="0"/>
            <a:lstStyle/>
            <a:p>
              <a:endParaRPr/>
            </a:p>
          </p:txBody>
        </p:sp>
        <p:pic>
          <p:nvPicPr>
            <p:cNvPr id="23" name="object 24">
              <a:extLst>
                <a:ext uri="{FF2B5EF4-FFF2-40B4-BE49-F238E27FC236}">
                  <a16:creationId xmlns:a16="http://schemas.microsoft.com/office/drawing/2014/main" id="{3AEEC6B8-B9A5-82D4-AB7C-1D10DAC0998D}"/>
                </a:ext>
              </a:extLst>
            </p:cNvPr>
            <p:cNvPicPr/>
            <p:nvPr/>
          </p:nvPicPr>
          <p:blipFill>
            <a:blip r:embed="rId7" cstate="print"/>
            <a:stretch>
              <a:fillRect/>
            </a:stretch>
          </p:blipFill>
          <p:spPr>
            <a:xfrm>
              <a:off x="11140069" y="2445490"/>
              <a:ext cx="177596" cy="204254"/>
            </a:xfrm>
            <a:prstGeom prst="rect">
              <a:avLst/>
            </a:prstGeom>
          </p:spPr>
        </p:pic>
        <p:sp>
          <p:nvSpPr>
            <p:cNvPr id="24" name="object 25">
              <a:extLst>
                <a:ext uri="{FF2B5EF4-FFF2-40B4-BE49-F238E27FC236}">
                  <a16:creationId xmlns:a16="http://schemas.microsoft.com/office/drawing/2014/main" id="{FF7C4AE7-7781-4D40-E818-832EA833C3A4}"/>
                </a:ext>
              </a:extLst>
            </p:cNvPr>
            <p:cNvSpPr/>
            <p:nvPr/>
          </p:nvSpPr>
          <p:spPr>
            <a:xfrm>
              <a:off x="9364955" y="2445499"/>
              <a:ext cx="1953260" cy="341630"/>
            </a:xfrm>
            <a:custGeom>
              <a:avLst/>
              <a:gdLst/>
              <a:ahLst/>
              <a:cxnLst/>
              <a:rect l="l" t="t" r="r" b="b"/>
              <a:pathLst>
                <a:path w="1953259" h="341630">
                  <a:moveTo>
                    <a:pt x="1709801" y="105740"/>
                  </a:moveTo>
                  <a:lnTo>
                    <a:pt x="274421" y="172351"/>
                  </a:lnTo>
                  <a:lnTo>
                    <a:pt x="273939" y="176898"/>
                  </a:lnTo>
                  <a:lnTo>
                    <a:pt x="1709801" y="105740"/>
                  </a:lnTo>
                  <a:close/>
                </a:path>
                <a:path w="1953259" h="341630">
                  <a:moveTo>
                    <a:pt x="1777847" y="127190"/>
                  </a:moveTo>
                  <a:lnTo>
                    <a:pt x="1775104" y="95707"/>
                  </a:lnTo>
                  <a:lnTo>
                    <a:pt x="1772856" y="98018"/>
                  </a:lnTo>
                  <a:lnTo>
                    <a:pt x="1766531" y="102831"/>
                  </a:lnTo>
                  <a:lnTo>
                    <a:pt x="1759927" y="107188"/>
                  </a:lnTo>
                  <a:lnTo>
                    <a:pt x="1753158" y="111290"/>
                  </a:lnTo>
                  <a:lnTo>
                    <a:pt x="1746326" y="115341"/>
                  </a:lnTo>
                  <a:lnTo>
                    <a:pt x="1743583" y="116674"/>
                  </a:lnTo>
                  <a:lnTo>
                    <a:pt x="1743583" y="120319"/>
                  </a:lnTo>
                  <a:lnTo>
                    <a:pt x="1746326" y="120319"/>
                  </a:lnTo>
                  <a:lnTo>
                    <a:pt x="1754111" y="121183"/>
                  </a:lnTo>
                  <a:lnTo>
                    <a:pt x="1760893" y="122440"/>
                  </a:lnTo>
                  <a:lnTo>
                    <a:pt x="1767598" y="124117"/>
                  </a:lnTo>
                  <a:lnTo>
                    <a:pt x="1775104" y="126276"/>
                  </a:lnTo>
                  <a:lnTo>
                    <a:pt x="1777847" y="127190"/>
                  </a:lnTo>
                  <a:close/>
                </a:path>
                <a:path w="1953259" h="341630">
                  <a:moveTo>
                    <a:pt x="1787461" y="204254"/>
                  </a:moveTo>
                  <a:lnTo>
                    <a:pt x="1785150" y="129933"/>
                  </a:lnTo>
                  <a:lnTo>
                    <a:pt x="1785150" y="207416"/>
                  </a:lnTo>
                  <a:lnTo>
                    <a:pt x="1787461" y="204254"/>
                  </a:lnTo>
                  <a:close/>
                </a:path>
                <a:path w="1953259" h="341630">
                  <a:moveTo>
                    <a:pt x="1952701" y="0"/>
                  </a:moveTo>
                  <a:lnTo>
                    <a:pt x="47955" y="93459"/>
                  </a:lnTo>
                  <a:lnTo>
                    <a:pt x="47955" y="94805"/>
                  </a:lnTo>
                  <a:lnTo>
                    <a:pt x="48869" y="95707"/>
                  </a:lnTo>
                  <a:lnTo>
                    <a:pt x="48869" y="99364"/>
                  </a:lnTo>
                  <a:lnTo>
                    <a:pt x="49784" y="100266"/>
                  </a:lnTo>
                  <a:lnTo>
                    <a:pt x="49784" y="101663"/>
                  </a:lnTo>
                  <a:lnTo>
                    <a:pt x="50203" y="102095"/>
                  </a:lnTo>
                  <a:lnTo>
                    <a:pt x="50203" y="104406"/>
                  </a:lnTo>
                  <a:lnTo>
                    <a:pt x="51117" y="105321"/>
                  </a:lnTo>
                  <a:lnTo>
                    <a:pt x="51117" y="106654"/>
                  </a:lnTo>
                  <a:lnTo>
                    <a:pt x="53428" y="111213"/>
                  </a:lnTo>
                  <a:lnTo>
                    <a:pt x="53860" y="111696"/>
                  </a:lnTo>
                  <a:lnTo>
                    <a:pt x="53860" y="112610"/>
                  </a:lnTo>
                  <a:lnTo>
                    <a:pt x="54775" y="113030"/>
                  </a:lnTo>
                  <a:lnTo>
                    <a:pt x="54775" y="114858"/>
                  </a:lnTo>
                  <a:lnTo>
                    <a:pt x="57086" y="116674"/>
                  </a:lnTo>
                  <a:lnTo>
                    <a:pt x="57086" y="117589"/>
                  </a:lnTo>
                  <a:lnTo>
                    <a:pt x="58915" y="119900"/>
                  </a:lnTo>
                  <a:lnTo>
                    <a:pt x="58915" y="120319"/>
                  </a:lnTo>
                  <a:lnTo>
                    <a:pt x="61163" y="122631"/>
                  </a:lnTo>
                  <a:lnTo>
                    <a:pt x="62077" y="123977"/>
                  </a:lnTo>
                  <a:lnTo>
                    <a:pt x="63474" y="124879"/>
                  </a:lnTo>
                  <a:lnTo>
                    <a:pt x="68033" y="129438"/>
                  </a:lnTo>
                  <a:lnTo>
                    <a:pt x="69380" y="129933"/>
                  </a:lnTo>
                  <a:lnTo>
                    <a:pt x="69862" y="129933"/>
                  </a:lnTo>
                  <a:lnTo>
                    <a:pt x="71691" y="131267"/>
                  </a:lnTo>
                  <a:lnTo>
                    <a:pt x="72123" y="131267"/>
                  </a:lnTo>
                  <a:lnTo>
                    <a:pt x="73025" y="132181"/>
                  </a:lnTo>
                  <a:lnTo>
                    <a:pt x="124218" y="161404"/>
                  </a:lnTo>
                  <a:lnTo>
                    <a:pt x="125552" y="161404"/>
                  </a:lnTo>
                  <a:lnTo>
                    <a:pt x="125552" y="162318"/>
                  </a:lnTo>
                  <a:lnTo>
                    <a:pt x="126466" y="162750"/>
                  </a:lnTo>
                  <a:lnTo>
                    <a:pt x="126466" y="164147"/>
                  </a:lnTo>
                  <a:lnTo>
                    <a:pt x="126949" y="165049"/>
                  </a:lnTo>
                  <a:lnTo>
                    <a:pt x="126949" y="167271"/>
                  </a:lnTo>
                  <a:lnTo>
                    <a:pt x="126949" y="167792"/>
                  </a:lnTo>
                  <a:lnTo>
                    <a:pt x="126949" y="172351"/>
                  </a:lnTo>
                  <a:lnTo>
                    <a:pt x="126619" y="172351"/>
                  </a:lnTo>
                  <a:lnTo>
                    <a:pt x="126619" y="173621"/>
                  </a:lnTo>
                  <a:lnTo>
                    <a:pt x="126466" y="173621"/>
                  </a:lnTo>
                  <a:lnTo>
                    <a:pt x="126466" y="175082"/>
                  </a:lnTo>
                  <a:lnTo>
                    <a:pt x="125552" y="176898"/>
                  </a:lnTo>
                  <a:lnTo>
                    <a:pt x="125552" y="178727"/>
                  </a:lnTo>
                  <a:lnTo>
                    <a:pt x="124637" y="180555"/>
                  </a:lnTo>
                  <a:lnTo>
                    <a:pt x="124218" y="180975"/>
                  </a:lnTo>
                  <a:lnTo>
                    <a:pt x="124218" y="182372"/>
                  </a:lnTo>
                  <a:lnTo>
                    <a:pt x="123304" y="183286"/>
                  </a:lnTo>
                  <a:lnTo>
                    <a:pt x="123304" y="184619"/>
                  </a:lnTo>
                  <a:lnTo>
                    <a:pt x="122821" y="186016"/>
                  </a:lnTo>
                  <a:lnTo>
                    <a:pt x="122809" y="186258"/>
                  </a:lnTo>
                  <a:lnTo>
                    <a:pt x="122796" y="188785"/>
                  </a:lnTo>
                  <a:lnTo>
                    <a:pt x="122351" y="257225"/>
                  </a:lnTo>
                  <a:lnTo>
                    <a:pt x="122351" y="188785"/>
                  </a:lnTo>
                  <a:lnTo>
                    <a:pt x="122796" y="188785"/>
                  </a:lnTo>
                  <a:lnTo>
                    <a:pt x="122796" y="186258"/>
                  </a:lnTo>
                  <a:lnTo>
                    <a:pt x="121945" y="186258"/>
                  </a:lnTo>
                  <a:lnTo>
                    <a:pt x="121945" y="187528"/>
                  </a:lnTo>
                  <a:lnTo>
                    <a:pt x="121069" y="187528"/>
                  </a:lnTo>
                  <a:lnTo>
                    <a:pt x="121069" y="188785"/>
                  </a:lnTo>
                  <a:lnTo>
                    <a:pt x="120561" y="188785"/>
                  </a:lnTo>
                  <a:lnTo>
                    <a:pt x="120561" y="188633"/>
                  </a:lnTo>
                  <a:lnTo>
                    <a:pt x="120116" y="188633"/>
                  </a:lnTo>
                  <a:lnTo>
                    <a:pt x="120116" y="192443"/>
                  </a:lnTo>
                  <a:lnTo>
                    <a:pt x="120116" y="324573"/>
                  </a:lnTo>
                  <a:lnTo>
                    <a:pt x="120091" y="192443"/>
                  </a:lnTo>
                  <a:lnTo>
                    <a:pt x="120116" y="188633"/>
                  </a:lnTo>
                  <a:lnTo>
                    <a:pt x="120091" y="191173"/>
                  </a:lnTo>
                  <a:lnTo>
                    <a:pt x="119646" y="191173"/>
                  </a:lnTo>
                  <a:lnTo>
                    <a:pt x="119646" y="192443"/>
                  </a:lnTo>
                  <a:lnTo>
                    <a:pt x="118719" y="192443"/>
                  </a:lnTo>
                  <a:lnTo>
                    <a:pt x="118719" y="193192"/>
                  </a:lnTo>
                  <a:lnTo>
                    <a:pt x="118719" y="196989"/>
                  </a:lnTo>
                  <a:lnTo>
                    <a:pt x="118719" y="328231"/>
                  </a:lnTo>
                  <a:lnTo>
                    <a:pt x="118694" y="196989"/>
                  </a:lnTo>
                  <a:lnTo>
                    <a:pt x="118719" y="193192"/>
                  </a:lnTo>
                  <a:lnTo>
                    <a:pt x="118516" y="193192"/>
                  </a:lnTo>
                  <a:lnTo>
                    <a:pt x="118516" y="194462"/>
                  </a:lnTo>
                  <a:lnTo>
                    <a:pt x="117386" y="194462"/>
                  </a:lnTo>
                  <a:lnTo>
                    <a:pt x="117386" y="195732"/>
                  </a:lnTo>
                  <a:lnTo>
                    <a:pt x="116954" y="195732"/>
                  </a:lnTo>
                  <a:lnTo>
                    <a:pt x="116954" y="196989"/>
                  </a:lnTo>
                  <a:lnTo>
                    <a:pt x="116903" y="196837"/>
                  </a:lnTo>
                  <a:lnTo>
                    <a:pt x="116471" y="196837"/>
                  </a:lnTo>
                  <a:lnTo>
                    <a:pt x="116471" y="199377"/>
                  </a:lnTo>
                  <a:lnTo>
                    <a:pt x="116471" y="332778"/>
                  </a:lnTo>
                  <a:lnTo>
                    <a:pt x="116446" y="199377"/>
                  </a:lnTo>
                  <a:lnTo>
                    <a:pt x="116471" y="196837"/>
                  </a:lnTo>
                  <a:lnTo>
                    <a:pt x="115697" y="196837"/>
                  </a:lnTo>
                  <a:lnTo>
                    <a:pt x="115697" y="199377"/>
                  </a:lnTo>
                  <a:lnTo>
                    <a:pt x="114592" y="199377"/>
                  </a:lnTo>
                  <a:lnTo>
                    <a:pt x="114604" y="199212"/>
                  </a:lnTo>
                  <a:lnTo>
                    <a:pt x="114427" y="199377"/>
                  </a:lnTo>
                  <a:lnTo>
                    <a:pt x="114160" y="199377"/>
                  </a:lnTo>
                  <a:lnTo>
                    <a:pt x="114160" y="199656"/>
                  </a:lnTo>
                  <a:lnTo>
                    <a:pt x="114160" y="268135"/>
                  </a:lnTo>
                  <a:lnTo>
                    <a:pt x="114160" y="336435"/>
                  </a:lnTo>
                  <a:lnTo>
                    <a:pt x="113715" y="336435"/>
                  </a:lnTo>
                  <a:lnTo>
                    <a:pt x="114160" y="268135"/>
                  </a:lnTo>
                  <a:lnTo>
                    <a:pt x="114160" y="199656"/>
                  </a:lnTo>
                  <a:lnTo>
                    <a:pt x="113690" y="200113"/>
                  </a:lnTo>
                  <a:lnTo>
                    <a:pt x="113258" y="201510"/>
                  </a:lnTo>
                  <a:lnTo>
                    <a:pt x="111861" y="202425"/>
                  </a:lnTo>
                  <a:lnTo>
                    <a:pt x="110947" y="202857"/>
                  </a:lnTo>
                  <a:lnTo>
                    <a:pt x="105041" y="208813"/>
                  </a:lnTo>
                  <a:lnTo>
                    <a:pt x="104559" y="208813"/>
                  </a:lnTo>
                  <a:lnTo>
                    <a:pt x="102730" y="210146"/>
                  </a:lnTo>
                  <a:lnTo>
                    <a:pt x="101396" y="210146"/>
                  </a:lnTo>
                  <a:lnTo>
                    <a:pt x="100901" y="211061"/>
                  </a:lnTo>
                  <a:lnTo>
                    <a:pt x="97256" y="211061"/>
                  </a:lnTo>
                  <a:lnTo>
                    <a:pt x="77165" y="202425"/>
                  </a:lnTo>
                  <a:lnTo>
                    <a:pt x="76682" y="202425"/>
                  </a:lnTo>
                  <a:lnTo>
                    <a:pt x="25552" y="173685"/>
                  </a:lnTo>
                  <a:lnTo>
                    <a:pt x="19659" y="170040"/>
                  </a:lnTo>
                  <a:lnTo>
                    <a:pt x="18249" y="168694"/>
                  </a:lnTo>
                  <a:lnTo>
                    <a:pt x="14605" y="166395"/>
                  </a:lnTo>
                  <a:lnTo>
                    <a:pt x="13258" y="165049"/>
                  </a:lnTo>
                  <a:lnTo>
                    <a:pt x="10947" y="163652"/>
                  </a:lnTo>
                  <a:lnTo>
                    <a:pt x="10033" y="162750"/>
                  </a:lnTo>
                  <a:lnTo>
                    <a:pt x="8699" y="162318"/>
                  </a:lnTo>
                  <a:lnTo>
                    <a:pt x="7785" y="161404"/>
                  </a:lnTo>
                  <a:lnTo>
                    <a:pt x="5956" y="159092"/>
                  </a:lnTo>
                  <a:lnTo>
                    <a:pt x="482" y="154114"/>
                  </a:lnTo>
                  <a:lnTo>
                    <a:pt x="0" y="237985"/>
                  </a:lnTo>
                  <a:lnTo>
                    <a:pt x="1397" y="238887"/>
                  </a:lnTo>
                  <a:lnTo>
                    <a:pt x="3644" y="239318"/>
                  </a:lnTo>
                  <a:lnTo>
                    <a:pt x="5041" y="239318"/>
                  </a:lnTo>
                  <a:lnTo>
                    <a:pt x="7302" y="240233"/>
                  </a:lnTo>
                  <a:lnTo>
                    <a:pt x="9613" y="240715"/>
                  </a:lnTo>
                  <a:lnTo>
                    <a:pt x="10947" y="241630"/>
                  </a:lnTo>
                  <a:lnTo>
                    <a:pt x="13258" y="242531"/>
                  </a:lnTo>
                  <a:lnTo>
                    <a:pt x="15087" y="242963"/>
                  </a:lnTo>
                  <a:lnTo>
                    <a:pt x="16916" y="244360"/>
                  </a:lnTo>
                  <a:lnTo>
                    <a:pt x="19659" y="245275"/>
                  </a:lnTo>
                  <a:lnTo>
                    <a:pt x="113690" y="340982"/>
                  </a:lnTo>
                  <a:lnTo>
                    <a:pt x="113703" y="339013"/>
                  </a:lnTo>
                  <a:lnTo>
                    <a:pt x="113703" y="341503"/>
                  </a:lnTo>
                  <a:lnTo>
                    <a:pt x="114706" y="341503"/>
                  </a:lnTo>
                  <a:lnTo>
                    <a:pt x="114706" y="336435"/>
                  </a:lnTo>
                  <a:lnTo>
                    <a:pt x="116014" y="336435"/>
                  </a:lnTo>
                  <a:lnTo>
                    <a:pt x="116014" y="336588"/>
                  </a:lnTo>
                  <a:lnTo>
                    <a:pt x="117081" y="336588"/>
                  </a:lnTo>
                  <a:lnTo>
                    <a:pt x="117081" y="332778"/>
                  </a:lnTo>
                  <a:lnTo>
                    <a:pt x="118262" y="332778"/>
                  </a:lnTo>
                  <a:lnTo>
                    <a:pt x="118262" y="333298"/>
                  </a:lnTo>
                  <a:lnTo>
                    <a:pt x="118872" y="333298"/>
                  </a:lnTo>
                  <a:lnTo>
                    <a:pt x="118872" y="328231"/>
                  </a:lnTo>
                  <a:lnTo>
                    <a:pt x="119659" y="328231"/>
                  </a:lnTo>
                  <a:lnTo>
                    <a:pt x="119659" y="328383"/>
                  </a:lnTo>
                  <a:lnTo>
                    <a:pt x="120726" y="328383"/>
                  </a:lnTo>
                  <a:lnTo>
                    <a:pt x="120726" y="324573"/>
                  </a:lnTo>
                  <a:lnTo>
                    <a:pt x="121907" y="324573"/>
                  </a:lnTo>
                  <a:lnTo>
                    <a:pt x="122351" y="324573"/>
                  </a:lnTo>
                  <a:lnTo>
                    <a:pt x="122351" y="323875"/>
                  </a:lnTo>
                  <a:lnTo>
                    <a:pt x="124218" y="320929"/>
                  </a:lnTo>
                  <a:lnTo>
                    <a:pt x="126466" y="316865"/>
                  </a:lnTo>
                  <a:lnTo>
                    <a:pt x="126466" y="317017"/>
                  </a:lnTo>
                  <a:lnTo>
                    <a:pt x="127342" y="317017"/>
                  </a:lnTo>
                  <a:lnTo>
                    <a:pt x="127342" y="313220"/>
                  </a:lnTo>
                  <a:lnTo>
                    <a:pt x="127647" y="313220"/>
                  </a:lnTo>
                  <a:lnTo>
                    <a:pt x="127647" y="243255"/>
                  </a:lnTo>
                  <a:lnTo>
                    <a:pt x="128295" y="313220"/>
                  </a:lnTo>
                  <a:lnTo>
                    <a:pt x="130606" y="309575"/>
                  </a:lnTo>
                  <a:lnTo>
                    <a:pt x="137960" y="297294"/>
                  </a:lnTo>
                  <a:lnTo>
                    <a:pt x="145313" y="285673"/>
                  </a:lnTo>
                  <a:lnTo>
                    <a:pt x="153174" y="274485"/>
                  </a:lnTo>
                  <a:lnTo>
                    <a:pt x="162077" y="263499"/>
                  </a:lnTo>
                  <a:lnTo>
                    <a:pt x="164388" y="260769"/>
                  </a:lnTo>
                  <a:lnTo>
                    <a:pt x="168033" y="255295"/>
                  </a:lnTo>
                  <a:lnTo>
                    <a:pt x="173520" y="248920"/>
                  </a:lnTo>
                  <a:lnTo>
                    <a:pt x="178079" y="244360"/>
                  </a:lnTo>
                  <a:lnTo>
                    <a:pt x="229019" y="135382"/>
                  </a:lnTo>
                  <a:lnTo>
                    <a:pt x="228968" y="135521"/>
                  </a:lnTo>
                  <a:lnTo>
                    <a:pt x="178079" y="244360"/>
                  </a:lnTo>
                  <a:lnTo>
                    <a:pt x="183070" y="239318"/>
                  </a:lnTo>
                  <a:lnTo>
                    <a:pt x="185381" y="236588"/>
                  </a:lnTo>
                  <a:lnTo>
                    <a:pt x="188544" y="234327"/>
                  </a:lnTo>
                  <a:lnTo>
                    <a:pt x="190373" y="232029"/>
                  </a:lnTo>
                  <a:lnTo>
                    <a:pt x="192684" y="229781"/>
                  </a:lnTo>
                  <a:lnTo>
                    <a:pt x="194932" y="227952"/>
                  </a:lnTo>
                  <a:lnTo>
                    <a:pt x="197675" y="226123"/>
                  </a:lnTo>
                  <a:lnTo>
                    <a:pt x="202247" y="221996"/>
                  </a:lnTo>
                  <a:lnTo>
                    <a:pt x="204978" y="220662"/>
                  </a:lnTo>
                  <a:lnTo>
                    <a:pt x="207289" y="218351"/>
                  </a:lnTo>
                  <a:lnTo>
                    <a:pt x="210451" y="217017"/>
                  </a:lnTo>
                  <a:lnTo>
                    <a:pt x="212280" y="214706"/>
                  </a:lnTo>
                  <a:lnTo>
                    <a:pt x="215506" y="213372"/>
                  </a:lnTo>
                  <a:lnTo>
                    <a:pt x="219583" y="210146"/>
                  </a:lnTo>
                  <a:lnTo>
                    <a:pt x="222808" y="208813"/>
                  </a:lnTo>
                  <a:lnTo>
                    <a:pt x="225069" y="207416"/>
                  </a:lnTo>
                  <a:lnTo>
                    <a:pt x="227799" y="206070"/>
                  </a:lnTo>
                  <a:lnTo>
                    <a:pt x="230111" y="187845"/>
                  </a:lnTo>
                  <a:lnTo>
                    <a:pt x="230111" y="184619"/>
                  </a:lnTo>
                  <a:lnTo>
                    <a:pt x="230543" y="183286"/>
                  </a:lnTo>
                  <a:lnTo>
                    <a:pt x="230543" y="139534"/>
                  </a:lnTo>
                  <a:lnTo>
                    <a:pt x="230543" y="138137"/>
                  </a:lnTo>
                  <a:lnTo>
                    <a:pt x="230543" y="136842"/>
                  </a:lnTo>
                  <a:lnTo>
                    <a:pt x="231406" y="132397"/>
                  </a:lnTo>
                  <a:lnTo>
                    <a:pt x="232371" y="129438"/>
                  </a:lnTo>
                  <a:lnTo>
                    <a:pt x="232371" y="128524"/>
                  </a:lnTo>
                  <a:lnTo>
                    <a:pt x="232371" y="128231"/>
                  </a:lnTo>
                  <a:lnTo>
                    <a:pt x="232854" y="127190"/>
                  </a:lnTo>
                  <a:lnTo>
                    <a:pt x="232854" y="126276"/>
                  </a:lnTo>
                  <a:lnTo>
                    <a:pt x="233768" y="125793"/>
                  </a:lnTo>
                  <a:lnTo>
                    <a:pt x="233768" y="124879"/>
                  </a:lnTo>
                  <a:lnTo>
                    <a:pt x="234200" y="123977"/>
                  </a:lnTo>
                  <a:lnTo>
                    <a:pt x="231863" y="124879"/>
                  </a:lnTo>
                  <a:lnTo>
                    <a:pt x="234111" y="123977"/>
                  </a:lnTo>
                  <a:lnTo>
                    <a:pt x="235102" y="123977"/>
                  </a:lnTo>
                  <a:lnTo>
                    <a:pt x="235102" y="123571"/>
                  </a:lnTo>
                  <a:lnTo>
                    <a:pt x="236016" y="123545"/>
                  </a:lnTo>
                  <a:lnTo>
                    <a:pt x="236016" y="123202"/>
                  </a:lnTo>
                  <a:lnTo>
                    <a:pt x="237413" y="122631"/>
                  </a:lnTo>
                  <a:lnTo>
                    <a:pt x="237413" y="122262"/>
                  </a:lnTo>
                  <a:lnTo>
                    <a:pt x="269367" y="120319"/>
                  </a:lnTo>
                  <a:lnTo>
                    <a:pt x="272592" y="120319"/>
                  </a:lnTo>
                  <a:lnTo>
                    <a:pt x="273939" y="122148"/>
                  </a:lnTo>
                  <a:lnTo>
                    <a:pt x="273939" y="122631"/>
                  </a:lnTo>
                  <a:lnTo>
                    <a:pt x="274421" y="123545"/>
                  </a:lnTo>
                  <a:lnTo>
                    <a:pt x="274421" y="123977"/>
                  </a:lnTo>
                  <a:lnTo>
                    <a:pt x="274421" y="128524"/>
                  </a:lnTo>
                  <a:lnTo>
                    <a:pt x="1782406" y="54267"/>
                  </a:lnTo>
                  <a:lnTo>
                    <a:pt x="1782406" y="53352"/>
                  </a:lnTo>
                  <a:lnTo>
                    <a:pt x="1783816" y="51955"/>
                  </a:lnTo>
                  <a:lnTo>
                    <a:pt x="1785150" y="51041"/>
                  </a:lnTo>
                  <a:lnTo>
                    <a:pt x="1786064" y="49707"/>
                  </a:lnTo>
                  <a:lnTo>
                    <a:pt x="1786547" y="49225"/>
                  </a:lnTo>
                  <a:lnTo>
                    <a:pt x="1787461" y="49225"/>
                  </a:lnTo>
                  <a:lnTo>
                    <a:pt x="1788375" y="48310"/>
                  </a:lnTo>
                  <a:lnTo>
                    <a:pt x="1790204" y="46977"/>
                  </a:lnTo>
                  <a:lnTo>
                    <a:pt x="1791119" y="46977"/>
                  </a:lnTo>
                  <a:lnTo>
                    <a:pt x="1792452" y="45580"/>
                  </a:lnTo>
                  <a:lnTo>
                    <a:pt x="1793849" y="45580"/>
                  </a:lnTo>
                  <a:lnTo>
                    <a:pt x="1795627" y="44691"/>
                  </a:lnTo>
                  <a:lnTo>
                    <a:pt x="1796110" y="44665"/>
                  </a:lnTo>
                  <a:lnTo>
                    <a:pt x="1797024" y="43751"/>
                  </a:lnTo>
                  <a:lnTo>
                    <a:pt x="1806638" y="43751"/>
                  </a:lnTo>
                  <a:lnTo>
                    <a:pt x="1807057" y="44665"/>
                  </a:lnTo>
                  <a:lnTo>
                    <a:pt x="1809369" y="44665"/>
                  </a:lnTo>
                  <a:lnTo>
                    <a:pt x="1810283" y="45580"/>
                  </a:lnTo>
                  <a:lnTo>
                    <a:pt x="1810715" y="45580"/>
                  </a:lnTo>
                  <a:lnTo>
                    <a:pt x="1812112" y="46062"/>
                  </a:lnTo>
                  <a:lnTo>
                    <a:pt x="1815274" y="47396"/>
                  </a:lnTo>
                  <a:lnTo>
                    <a:pt x="1815769" y="47396"/>
                  </a:lnTo>
                  <a:lnTo>
                    <a:pt x="1817585" y="48310"/>
                  </a:lnTo>
                  <a:lnTo>
                    <a:pt x="1818017" y="49225"/>
                  </a:lnTo>
                  <a:lnTo>
                    <a:pt x="1818932" y="49225"/>
                  </a:lnTo>
                  <a:lnTo>
                    <a:pt x="1820329" y="50622"/>
                  </a:lnTo>
                  <a:lnTo>
                    <a:pt x="1820329" y="51041"/>
                  </a:lnTo>
                  <a:lnTo>
                    <a:pt x="1821243" y="51041"/>
                  </a:lnTo>
                  <a:lnTo>
                    <a:pt x="1821662" y="51955"/>
                  </a:lnTo>
                  <a:lnTo>
                    <a:pt x="1821662" y="52870"/>
                  </a:lnTo>
                  <a:lnTo>
                    <a:pt x="1823072" y="54267"/>
                  </a:lnTo>
                  <a:lnTo>
                    <a:pt x="1823072" y="54686"/>
                  </a:lnTo>
                  <a:lnTo>
                    <a:pt x="1823986" y="55600"/>
                  </a:lnTo>
                  <a:lnTo>
                    <a:pt x="1823986" y="56997"/>
                  </a:lnTo>
                  <a:lnTo>
                    <a:pt x="1824888" y="57912"/>
                  </a:lnTo>
                  <a:lnTo>
                    <a:pt x="1824888" y="60159"/>
                  </a:lnTo>
                  <a:lnTo>
                    <a:pt x="1952701" y="0"/>
                  </a:lnTo>
                  <a:close/>
                </a:path>
              </a:pathLst>
            </a:custGeom>
            <a:solidFill>
              <a:srgbClr val="0080FF"/>
            </a:solidFill>
          </p:spPr>
          <p:txBody>
            <a:bodyPr wrap="square" lIns="0" tIns="0" rIns="0" bIns="0" rtlCol="0"/>
            <a:lstStyle/>
            <a:p>
              <a:endParaRPr/>
            </a:p>
          </p:txBody>
        </p:sp>
        <p:pic>
          <p:nvPicPr>
            <p:cNvPr id="25" name="object 26">
              <a:extLst>
                <a:ext uri="{FF2B5EF4-FFF2-40B4-BE49-F238E27FC236}">
                  <a16:creationId xmlns:a16="http://schemas.microsoft.com/office/drawing/2014/main" id="{7B04DCC3-C070-155C-58C7-EEAEFE0605BE}"/>
                </a:ext>
              </a:extLst>
            </p:cNvPr>
            <p:cNvPicPr/>
            <p:nvPr/>
          </p:nvPicPr>
          <p:blipFill>
            <a:blip r:embed="rId8" cstate="print"/>
            <a:stretch>
              <a:fillRect/>
            </a:stretch>
          </p:blipFill>
          <p:spPr>
            <a:xfrm>
              <a:off x="11198984" y="2440507"/>
              <a:ext cx="283491" cy="232027"/>
            </a:xfrm>
            <a:prstGeom prst="rect">
              <a:avLst/>
            </a:prstGeom>
          </p:spPr>
        </p:pic>
        <p:sp>
          <p:nvSpPr>
            <p:cNvPr id="26" name="object 27">
              <a:extLst>
                <a:ext uri="{FF2B5EF4-FFF2-40B4-BE49-F238E27FC236}">
                  <a16:creationId xmlns:a16="http://schemas.microsoft.com/office/drawing/2014/main" id="{4CD1CE3F-3056-DDA3-E192-085268CFE9FB}"/>
                </a:ext>
              </a:extLst>
            </p:cNvPr>
            <p:cNvSpPr/>
            <p:nvPr/>
          </p:nvSpPr>
          <p:spPr>
            <a:xfrm>
              <a:off x="11242548" y="2594622"/>
              <a:ext cx="59690" cy="1828164"/>
            </a:xfrm>
            <a:custGeom>
              <a:avLst/>
              <a:gdLst/>
              <a:ahLst/>
              <a:cxnLst/>
              <a:rect l="l" t="t" r="r" b="b"/>
              <a:pathLst>
                <a:path w="59690" h="1828164">
                  <a:moveTo>
                    <a:pt x="53200" y="1075855"/>
                  </a:moveTo>
                  <a:lnTo>
                    <a:pt x="51371" y="1074940"/>
                  </a:lnTo>
                  <a:lnTo>
                    <a:pt x="50952" y="1074458"/>
                  </a:lnTo>
                  <a:lnTo>
                    <a:pt x="49542" y="1073543"/>
                  </a:lnTo>
                  <a:lnTo>
                    <a:pt x="48641" y="1072629"/>
                  </a:lnTo>
                  <a:lnTo>
                    <a:pt x="47294" y="1072210"/>
                  </a:lnTo>
                  <a:lnTo>
                    <a:pt x="46380" y="1071295"/>
                  </a:lnTo>
                  <a:lnTo>
                    <a:pt x="46139" y="1448752"/>
                  </a:lnTo>
                  <a:lnTo>
                    <a:pt x="46139" y="1071118"/>
                  </a:lnTo>
                  <a:lnTo>
                    <a:pt x="44932" y="1071118"/>
                  </a:lnTo>
                  <a:lnTo>
                    <a:pt x="44932" y="1068578"/>
                  </a:lnTo>
                  <a:lnTo>
                    <a:pt x="42735" y="1068578"/>
                  </a:lnTo>
                  <a:lnTo>
                    <a:pt x="42240" y="1067168"/>
                  </a:lnTo>
                  <a:lnTo>
                    <a:pt x="40424" y="1066253"/>
                  </a:lnTo>
                  <a:lnTo>
                    <a:pt x="39077" y="1063510"/>
                  </a:lnTo>
                  <a:lnTo>
                    <a:pt x="36766" y="1060361"/>
                  </a:lnTo>
                  <a:lnTo>
                    <a:pt x="35433" y="1058964"/>
                  </a:lnTo>
                  <a:lnTo>
                    <a:pt x="35433" y="1059408"/>
                  </a:lnTo>
                  <a:lnTo>
                    <a:pt x="35356" y="1058138"/>
                  </a:lnTo>
                  <a:lnTo>
                    <a:pt x="33515" y="1058138"/>
                  </a:lnTo>
                  <a:lnTo>
                    <a:pt x="33515" y="1053058"/>
                  </a:lnTo>
                  <a:lnTo>
                    <a:pt x="31724" y="1053058"/>
                  </a:lnTo>
                  <a:lnTo>
                    <a:pt x="31724" y="1058138"/>
                  </a:lnTo>
                  <a:lnTo>
                    <a:pt x="31724" y="1059408"/>
                  </a:lnTo>
                  <a:lnTo>
                    <a:pt x="32207" y="1059408"/>
                  </a:lnTo>
                  <a:lnTo>
                    <a:pt x="32207" y="1441424"/>
                  </a:lnTo>
                  <a:lnTo>
                    <a:pt x="31711" y="1053058"/>
                  </a:lnTo>
                  <a:lnTo>
                    <a:pt x="30378" y="1050759"/>
                  </a:lnTo>
                  <a:lnTo>
                    <a:pt x="29464" y="1049413"/>
                  </a:lnTo>
                  <a:lnTo>
                    <a:pt x="28981" y="1047102"/>
                  </a:lnTo>
                  <a:lnTo>
                    <a:pt x="27635" y="1045286"/>
                  </a:lnTo>
                  <a:lnTo>
                    <a:pt x="25806" y="1041641"/>
                  </a:lnTo>
                  <a:lnTo>
                    <a:pt x="25323" y="1039393"/>
                  </a:lnTo>
                  <a:lnTo>
                    <a:pt x="23990" y="1037082"/>
                  </a:lnTo>
                  <a:lnTo>
                    <a:pt x="23075" y="1034834"/>
                  </a:lnTo>
                  <a:lnTo>
                    <a:pt x="22618" y="1423746"/>
                  </a:lnTo>
                  <a:lnTo>
                    <a:pt x="22618" y="1034732"/>
                  </a:lnTo>
                  <a:lnTo>
                    <a:pt x="22390" y="1034732"/>
                  </a:lnTo>
                  <a:lnTo>
                    <a:pt x="22390" y="1030922"/>
                  </a:lnTo>
                  <a:lnTo>
                    <a:pt x="21043" y="1030922"/>
                  </a:lnTo>
                  <a:lnTo>
                    <a:pt x="21043" y="1028382"/>
                  </a:lnTo>
                  <a:lnTo>
                    <a:pt x="20332" y="1028382"/>
                  </a:lnTo>
                  <a:lnTo>
                    <a:pt x="20332" y="1028255"/>
                  </a:lnTo>
                  <a:lnTo>
                    <a:pt x="19494" y="1028255"/>
                  </a:lnTo>
                  <a:lnTo>
                    <a:pt x="19494" y="1024445"/>
                  </a:lnTo>
                  <a:lnTo>
                    <a:pt x="18262" y="1024445"/>
                  </a:lnTo>
                  <a:lnTo>
                    <a:pt x="18262" y="1020635"/>
                  </a:lnTo>
                  <a:lnTo>
                    <a:pt x="18021" y="1020635"/>
                  </a:lnTo>
                  <a:lnTo>
                    <a:pt x="18021" y="1020927"/>
                  </a:lnTo>
                  <a:lnTo>
                    <a:pt x="17399" y="1020927"/>
                  </a:lnTo>
                  <a:lnTo>
                    <a:pt x="17399" y="1017117"/>
                  </a:lnTo>
                  <a:lnTo>
                    <a:pt x="16217" y="1017117"/>
                  </a:lnTo>
                  <a:lnTo>
                    <a:pt x="16217" y="1013320"/>
                  </a:lnTo>
                  <a:lnTo>
                    <a:pt x="15773" y="1013320"/>
                  </a:lnTo>
                  <a:lnTo>
                    <a:pt x="15773" y="1017117"/>
                  </a:lnTo>
                  <a:lnTo>
                    <a:pt x="15760" y="1020927"/>
                  </a:lnTo>
                  <a:lnTo>
                    <a:pt x="15316" y="1020927"/>
                  </a:lnTo>
                  <a:lnTo>
                    <a:pt x="15316" y="1014450"/>
                  </a:lnTo>
                  <a:lnTo>
                    <a:pt x="15506" y="1014450"/>
                  </a:lnTo>
                  <a:lnTo>
                    <a:pt x="15506" y="1011910"/>
                  </a:lnTo>
                  <a:lnTo>
                    <a:pt x="14185" y="1011910"/>
                  </a:lnTo>
                  <a:lnTo>
                    <a:pt x="14185" y="1005573"/>
                  </a:lnTo>
                  <a:lnTo>
                    <a:pt x="13208" y="1005573"/>
                  </a:lnTo>
                  <a:lnTo>
                    <a:pt x="13208" y="1003033"/>
                  </a:lnTo>
                  <a:lnTo>
                    <a:pt x="13030" y="1003033"/>
                  </a:lnTo>
                  <a:lnTo>
                    <a:pt x="13030" y="1003350"/>
                  </a:lnTo>
                  <a:lnTo>
                    <a:pt x="10718" y="994727"/>
                  </a:lnTo>
                  <a:lnTo>
                    <a:pt x="9804" y="991984"/>
                  </a:lnTo>
                  <a:lnTo>
                    <a:pt x="9385" y="989672"/>
                  </a:lnTo>
                  <a:lnTo>
                    <a:pt x="8470" y="986942"/>
                  </a:lnTo>
                  <a:lnTo>
                    <a:pt x="8470" y="983780"/>
                  </a:lnTo>
                  <a:lnTo>
                    <a:pt x="7556" y="981049"/>
                  </a:lnTo>
                  <a:lnTo>
                    <a:pt x="6159" y="975093"/>
                  </a:lnTo>
                  <a:lnTo>
                    <a:pt x="6159" y="971448"/>
                  </a:lnTo>
                  <a:lnTo>
                    <a:pt x="5727" y="968717"/>
                  </a:lnTo>
                  <a:lnTo>
                    <a:pt x="4330" y="963244"/>
                  </a:lnTo>
                  <a:lnTo>
                    <a:pt x="3898" y="955954"/>
                  </a:lnTo>
                  <a:lnTo>
                    <a:pt x="3416" y="950480"/>
                  </a:lnTo>
                  <a:lnTo>
                    <a:pt x="2501" y="947254"/>
                  </a:lnTo>
                  <a:lnTo>
                    <a:pt x="2501" y="946899"/>
                  </a:lnTo>
                  <a:lnTo>
                    <a:pt x="1663" y="946899"/>
                  </a:lnTo>
                  <a:lnTo>
                    <a:pt x="1663" y="925322"/>
                  </a:lnTo>
                  <a:lnTo>
                    <a:pt x="546" y="925322"/>
                  </a:lnTo>
                  <a:lnTo>
                    <a:pt x="546" y="913904"/>
                  </a:lnTo>
                  <a:lnTo>
                    <a:pt x="254" y="913904"/>
                  </a:lnTo>
                  <a:lnTo>
                    <a:pt x="254" y="899934"/>
                  </a:lnTo>
                  <a:lnTo>
                    <a:pt x="241" y="913904"/>
                  </a:lnTo>
                  <a:lnTo>
                    <a:pt x="241" y="925322"/>
                  </a:lnTo>
                  <a:lnTo>
                    <a:pt x="228" y="946899"/>
                  </a:lnTo>
                  <a:lnTo>
                    <a:pt x="0" y="946899"/>
                  </a:lnTo>
                  <a:lnTo>
                    <a:pt x="0" y="1797164"/>
                  </a:lnTo>
                  <a:lnTo>
                    <a:pt x="1549" y="1797164"/>
                  </a:lnTo>
                  <a:lnTo>
                    <a:pt x="1549" y="1798434"/>
                  </a:lnTo>
                  <a:lnTo>
                    <a:pt x="2501" y="1798434"/>
                  </a:lnTo>
                  <a:lnTo>
                    <a:pt x="4813" y="1800682"/>
                  </a:lnTo>
                  <a:lnTo>
                    <a:pt x="7556" y="1802993"/>
                  </a:lnTo>
                  <a:lnTo>
                    <a:pt x="9804" y="1804327"/>
                  </a:lnTo>
                  <a:lnTo>
                    <a:pt x="13030" y="1806638"/>
                  </a:lnTo>
                  <a:lnTo>
                    <a:pt x="13030" y="1806346"/>
                  </a:lnTo>
                  <a:lnTo>
                    <a:pt x="13830" y="1806346"/>
                  </a:lnTo>
                  <a:lnTo>
                    <a:pt x="13830" y="1808886"/>
                  </a:lnTo>
                  <a:lnTo>
                    <a:pt x="14859" y="1808886"/>
                  </a:lnTo>
                  <a:lnTo>
                    <a:pt x="14859" y="1806346"/>
                  </a:lnTo>
                  <a:lnTo>
                    <a:pt x="15303" y="1806346"/>
                  </a:lnTo>
                  <a:lnTo>
                    <a:pt x="15303" y="1809013"/>
                  </a:lnTo>
                  <a:lnTo>
                    <a:pt x="16586" y="1809013"/>
                  </a:lnTo>
                  <a:lnTo>
                    <a:pt x="16586" y="1810283"/>
                  </a:lnTo>
                  <a:lnTo>
                    <a:pt x="18021" y="1810283"/>
                  </a:lnTo>
                  <a:lnTo>
                    <a:pt x="18021" y="1809991"/>
                  </a:lnTo>
                  <a:lnTo>
                    <a:pt x="19024" y="1809991"/>
                  </a:lnTo>
                  <a:lnTo>
                    <a:pt x="19024" y="1812531"/>
                  </a:lnTo>
                  <a:lnTo>
                    <a:pt x="20332" y="1812531"/>
                  </a:lnTo>
                  <a:lnTo>
                    <a:pt x="20332" y="1812658"/>
                  </a:lnTo>
                  <a:lnTo>
                    <a:pt x="21336" y="1812658"/>
                  </a:lnTo>
                  <a:lnTo>
                    <a:pt x="21336" y="1813928"/>
                  </a:lnTo>
                  <a:lnTo>
                    <a:pt x="22161" y="1813928"/>
                  </a:lnTo>
                  <a:lnTo>
                    <a:pt x="25323" y="1815261"/>
                  </a:lnTo>
                  <a:lnTo>
                    <a:pt x="27635" y="1816658"/>
                  </a:lnTo>
                  <a:lnTo>
                    <a:pt x="30378" y="1818487"/>
                  </a:lnTo>
                  <a:lnTo>
                    <a:pt x="32207" y="1819554"/>
                  </a:lnTo>
                  <a:lnTo>
                    <a:pt x="32689" y="1819821"/>
                  </a:lnTo>
                  <a:lnTo>
                    <a:pt x="32677" y="1819567"/>
                  </a:lnTo>
                  <a:lnTo>
                    <a:pt x="33439" y="1819567"/>
                  </a:lnTo>
                  <a:lnTo>
                    <a:pt x="33439" y="1820837"/>
                  </a:lnTo>
                  <a:lnTo>
                    <a:pt x="35433" y="1820837"/>
                  </a:lnTo>
                  <a:lnTo>
                    <a:pt x="35433" y="1821218"/>
                  </a:lnTo>
                  <a:lnTo>
                    <a:pt x="37680" y="1822551"/>
                  </a:lnTo>
                  <a:lnTo>
                    <a:pt x="40424" y="1823948"/>
                  </a:lnTo>
                  <a:lnTo>
                    <a:pt x="42735" y="1825777"/>
                  </a:lnTo>
                  <a:lnTo>
                    <a:pt x="42735" y="1826196"/>
                  </a:lnTo>
                  <a:lnTo>
                    <a:pt x="45897" y="1826196"/>
                  </a:lnTo>
                  <a:lnTo>
                    <a:pt x="47726" y="1827606"/>
                  </a:lnTo>
                  <a:lnTo>
                    <a:pt x="53200" y="1075855"/>
                  </a:lnTo>
                  <a:close/>
                </a:path>
                <a:path w="59690" h="1828164">
                  <a:moveTo>
                    <a:pt x="59182" y="8750"/>
                  </a:moveTo>
                  <a:lnTo>
                    <a:pt x="55765" y="8750"/>
                  </a:lnTo>
                  <a:lnTo>
                    <a:pt x="55765" y="7480"/>
                  </a:lnTo>
                  <a:lnTo>
                    <a:pt x="54597" y="7480"/>
                  </a:lnTo>
                  <a:lnTo>
                    <a:pt x="54597" y="8750"/>
                  </a:lnTo>
                  <a:lnTo>
                    <a:pt x="54597" y="10020"/>
                  </a:lnTo>
                  <a:lnTo>
                    <a:pt x="54140" y="10020"/>
                  </a:lnTo>
                  <a:lnTo>
                    <a:pt x="54140" y="7480"/>
                  </a:lnTo>
                  <a:lnTo>
                    <a:pt x="53136" y="7480"/>
                  </a:lnTo>
                  <a:lnTo>
                    <a:pt x="53136" y="6210"/>
                  </a:lnTo>
                  <a:lnTo>
                    <a:pt x="52285" y="6210"/>
                  </a:lnTo>
                  <a:lnTo>
                    <a:pt x="52285" y="7480"/>
                  </a:lnTo>
                  <a:lnTo>
                    <a:pt x="52285" y="6324"/>
                  </a:lnTo>
                  <a:lnTo>
                    <a:pt x="49542" y="5905"/>
                  </a:lnTo>
                  <a:lnTo>
                    <a:pt x="47294" y="4991"/>
                  </a:lnTo>
                  <a:lnTo>
                    <a:pt x="46139" y="382905"/>
                  </a:lnTo>
                  <a:lnTo>
                    <a:pt x="46139" y="5346"/>
                  </a:lnTo>
                  <a:lnTo>
                    <a:pt x="46316" y="5346"/>
                  </a:lnTo>
                  <a:lnTo>
                    <a:pt x="46316" y="4076"/>
                  </a:lnTo>
                  <a:lnTo>
                    <a:pt x="41783" y="4076"/>
                  </a:lnTo>
                  <a:lnTo>
                    <a:pt x="41783" y="3670"/>
                  </a:lnTo>
                  <a:lnTo>
                    <a:pt x="39954" y="3670"/>
                  </a:lnTo>
                  <a:lnTo>
                    <a:pt x="39954" y="2400"/>
                  </a:lnTo>
                  <a:lnTo>
                    <a:pt x="39077" y="2400"/>
                  </a:lnTo>
                  <a:lnTo>
                    <a:pt x="39077" y="3670"/>
                  </a:lnTo>
                  <a:lnTo>
                    <a:pt x="38379" y="3670"/>
                  </a:lnTo>
                  <a:lnTo>
                    <a:pt x="38379" y="3022"/>
                  </a:lnTo>
                  <a:lnTo>
                    <a:pt x="35890" y="3022"/>
                  </a:lnTo>
                  <a:lnTo>
                    <a:pt x="35890" y="3149"/>
                  </a:lnTo>
                  <a:lnTo>
                    <a:pt x="35102" y="3149"/>
                  </a:lnTo>
                  <a:lnTo>
                    <a:pt x="35102" y="1879"/>
                  </a:lnTo>
                  <a:lnTo>
                    <a:pt x="33121" y="1879"/>
                  </a:lnTo>
                  <a:lnTo>
                    <a:pt x="33121" y="2311"/>
                  </a:lnTo>
                  <a:lnTo>
                    <a:pt x="31953" y="2311"/>
                  </a:lnTo>
                  <a:lnTo>
                    <a:pt x="31953" y="1041"/>
                  </a:lnTo>
                  <a:lnTo>
                    <a:pt x="31292" y="1041"/>
                  </a:lnTo>
                  <a:lnTo>
                    <a:pt x="31292" y="2311"/>
                  </a:lnTo>
                  <a:lnTo>
                    <a:pt x="30378" y="2311"/>
                  </a:lnTo>
                  <a:lnTo>
                    <a:pt x="30378" y="1435"/>
                  </a:lnTo>
                  <a:lnTo>
                    <a:pt x="27851" y="1435"/>
                  </a:lnTo>
                  <a:lnTo>
                    <a:pt x="27851" y="1625"/>
                  </a:lnTo>
                  <a:lnTo>
                    <a:pt x="25565" y="1625"/>
                  </a:lnTo>
                  <a:lnTo>
                    <a:pt x="25565" y="1270"/>
                  </a:lnTo>
                  <a:lnTo>
                    <a:pt x="23685" y="1270"/>
                  </a:lnTo>
                  <a:lnTo>
                    <a:pt x="23685" y="0"/>
                  </a:lnTo>
                  <a:lnTo>
                    <a:pt x="23075" y="0"/>
                  </a:lnTo>
                  <a:lnTo>
                    <a:pt x="23075" y="1270"/>
                  </a:lnTo>
                  <a:lnTo>
                    <a:pt x="22377" y="1270"/>
                  </a:lnTo>
                  <a:lnTo>
                    <a:pt x="22377" y="775398"/>
                  </a:lnTo>
                  <a:lnTo>
                    <a:pt x="21678" y="775398"/>
                  </a:lnTo>
                  <a:lnTo>
                    <a:pt x="21678" y="777938"/>
                  </a:lnTo>
                  <a:lnTo>
                    <a:pt x="21678" y="781735"/>
                  </a:lnTo>
                  <a:lnTo>
                    <a:pt x="22898" y="781735"/>
                  </a:lnTo>
                  <a:lnTo>
                    <a:pt x="22898" y="777938"/>
                  </a:lnTo>
                  <a:lnTo>
                    <a:pt x="24701" y="777938"/>
                  </a:lnTo>
                  <a:lnTo>
                    <a:pt x="24701" y="775398"/>
                  </a:lnTo>
                  <a:lnTo>
                    <a:pt x="25323" y="775398"/>
                  </a:lnTo>
                  <a:lnTo>
                    <a:pt x="25323" y="775754"/>
                  </a:lnTo>
                  <a:lnTo>
                    <a:pt x="25755" y="775754"/>
                  </a:lnTo>
                  <a:lnTo>
                    <a:pt x="25755" y="774484"/>
                  </a:lnTo>
                  <a:lnTo>
                    <a:pt x="27152" y="774484"/>
                  </a:lnTo>
                  <a:lnTo>
                    <a:pt x="27152" y="773214"/>
                  </a:lnTo>
                  <a:lnTo>
                    <a:pt x="27851" y="773214"/>
                  </a:lnTo>
                  <a:lnTo>
                    <a:pt x="27851" y="773023"/>
                  </a:lnTo>
                  <a:lnTo>
                    <a:pt x="27876" y="771753"/>
                  </a:lnTo>
                  <a:lnTo>
                    <a:pt x="29044" y="771753"/>
                  </a:lnTo>
                  <a:lnTo>
                    <a:pt x="29044" y="770483"/>
                  </a:lnTo>
                  <a:lnTo>
                    <a:pt x="29464" y="770483"/>
                  </a:lnTo>
                  <a:lnTo>
                    <a:pt x="29464" y="771359"/>
                  </a:lnTo>
                  <a:lnTo>
                    <a:pt x="29540" y="770483"/>
                  </a:lnTo>
                  <a:lnTo>
                    <a:pt x="30378" y="770483"/>
                  </a:lnTo>
                  <a:lnTo>
                    <a:pt x="30378" y="770089"/>
                  </a:lnTo>
                  <a:lnTo>
                    <a:pt x="31496" y="770089"/>
                  </a:lnTo>
                  <a:lnTo>
                    <a:pt x="31496" y="766279"/>
                  </a:lnTo>
                  <a:lnTo>
                    <a:pt x="33121" y="766279"/>
                  </a:lnTo>
                  <a:lnTo>
                    <a:pt x="33121" y="765860"/>
                  </a:lnTo>
                  <a:lnTo>
                    <a:pt x="35280" y="765860"/>
                  </a:lnTo>
                  <a:lnTo>
                    <a:pt x="35280" y="764590"/>
                  </a:lnTo>
                  <a:lnTo>
                    <a:pt x="35890" y="764590"/>
                  </a:lnTo>
                  <a:lnTo>
                    <a:pt x="35890" y="764451"/>
                  </a:lnTo>
                  <a:lnTo>
                    <a:pt x="37401" y="764451"/>
                  </a:lnTo>
                  <a:lnTo>
                    <a:pt x="37401" y="763193"/>
                  </a:lnTo>
                  <a:lnTo>
                    <a:pt x="37680" y="763193"/>
                  </a:lnTo>
                  <a:lnTo>
                    <a:pt x="37680" y="763841"/>
                  </a:lnTo>
                  <a:lnTo>
                    <a:pt x="38023" y="763841"/>
                  </a:lnTo>
                  <a:lnTo>
                    <a:pt x="38023" y="763193"/>
                  </a:lnTo>
                  <a:lnTo>
                    <a:pt x="38379" y="763193"/>
                  </a:lnTo>
                  <a:lnTo>
                    <a:pt x="38379" y="762571"/>
                  </a:lnTo>
                  <a:lnTo>
                    <a:pt x="40970" y="762571"/>
                  </a:lnTo>
                  <a:lnTo>
                    <a:pt x="40970" y="761301"/>
                  </a:lnTo>
                  <a:lnTo>
                    <a:pt x="41783" y="761301"/>
                  </a:lnTo>
                  <a:lnTo>
                    <a:pt x="41783" y="5346"/>
                  </a:lnTo>
                  <a:lnTo>
                    <a:pt x="41795" y="760437"/>
                  </a:lnTo>
                  <a:lnTo>
                    <a:pt x="42240" y="760437"/>
                  </a:lnTo>
                  <a:lnTo>
                    <a:pt x="42240" y="761707"/>
                  </a:lnTo>
                  <a:lnTo>
                    <a:pt x="43357" y="761707"/>
                  </a:lnTo>
                  <a:lnTo>
                    <a:pt x="43357" y="760437"/>
                  </a:lnTo>
                  <a:lnTo>
                    <a:pt x="44983" y="760437"/>
                  </a:lnTo>
                  <a:lnTo>
                    <a:pt x="44983" y="760806"/>
                  </a:lnTo>
                  <a:lnTo>
                    <a:pt x="48641" y="760806"/>
                  </a:lnTo>
                  <a:lnTo>
                    <a:pt x="49542" y="760806"/>
                  </a:lnTo>
                  <a:lnTo>
                    <a:pt x="50038" y="760806"/>
                  </a:lnTo>
                  <a:lnTo>
                    <a:pt x="51155" y="385699"/>
                  </a:lnTo>
                  <a:lnTo>
                    <a:pt x="51155" y="761301"/>
                  </a:lnTo>
                  <a:lnTo>
                    <a:pt x="54140" y="761301"/>
                  </a:lnTo>
                  <a:lnTo>
                    <a:pt x="57302" y="761301"/>
                  </a:lnTo>
                  <a:lnTo>
                    <a:pt x="57302" y="10020"/>
                  </a:lnTo>
                  <a:lnTo>
                    <a:pt x="59182" y="10020"/>
                  </a:lnTo>
                  <a:lnTo>
                    <a:pt x="59182" y="8750"/>
                  </a:lnTo>
                  <a:close/>
                </a:path>
              </a:pathLst>
            </a:custGeom>
            <a:solidFill>
              <a:srgbClr val="0080FF"/>
            </a:solidFill>
          </p:spPr>
          <p:txBody>
            <a:bodyPr wrap="square" lIns="0" tIns="0" rIns="0" bIns="0" rtlCol="0"/>
            <a:lstStyle/>
            <a:p>
              <a:endParaRPr/>
            </a:p>
          </p:txBody>
        </p:sp>
        <p:sp>
          <p:nvSpPr>
            <p:cNvPr id="27" name="object 28">
              <a:extLst>
                <a:ext uri="{FF2B5EF4-FFF2-40B4-BE49-F238E27FC236}">
                  <a16:creationId xmlns:a16="http://schemas.microsoft.com/office/drawing/2014/main" id="{A83E01EC-5F0D-CEEB-305B-D14C3F31C615}"/>
                </a:ext>
              </a:extLst>
            </p:cNvPr>
            <p:cNvSpPr/>
            <p:nvPr/>
          </p:nvSpPr>
          <p:spPr>
            <a:xfrm>
              <a:off x="9449423" y="2413596"/>
              <a:ext cx="1995805" cy="1978025"/>
            </a:xfrm>
            <a:custGeom>
              <a:avLst/>
              <a:gdLst/>
              <a:ahLst/>
              <a:cxnLst/>
              <a:rect l="l" t="t" r="r" b="b"/>
              <a:pathLst>
                <a:path w="1995804" h="1978025">
                  <a:moveTo>
                    <a:pt x="1815503" y="181190"/>
                  </a:moveTo>
                  <a:lnTo>
                    <a:pt x="1813458" y="181190"/>
                  </a:lnTo>
                  <a:lnTo>
                    <a:pt x="1810689" y="181267"/>
                  </a:lnTo>
                  <a:lnTo>
                    <a:pt x="1810689" y="180936"/>
                  </a:lnTo>
                  <a:lnTo>
                    <a:pt x="1807286" y="180936"/>
                  </a:lnTo>
                  <a:lnTo>
                    <a:pt x="1807286" y="181305"/>
                  </a:lnTo>
                  <a:lnTo>
                    <a:pt x="1806155" y="181305"/>
                  </a:lnTo>
                  <a:lnTo>
                    <a:pt x="1806155" y="181457"/>
                  </a:lnTo>
                  <a:lnTo>
                    <a:pt x="1802930" y="181457"/>
                  </a:lnTo>
                  <a:lnTo>
                    <a:pt x="1800186" y="181457"/>
                  </a:lnTo>
                  <a:lnTo>
                    <a:pt x="1797939" y="181457"/>
                  </a:lnTo>
                  <a:lnTo>
                    <a:pt x="1796034" y="181457"/>
                  </a:lnTo>
                  <a:lnTo>
                    <a:pt x="1796034" y="182727"/>
                  </a:lnTo>
                  <a:lnTo>
                    <a:pt x="1795411" y="182727"/>
                  </a:lnTo>
                  <a:lnTo>
                    <a:pt x="1795411" y="182372"/>
                  </a:lnTo>
                  <a:lnTo>
                    <a:pt x="1793367" y="182372"/>
                  </a:lnTo>
                  <a:lnTo>
                    <a:pt x="1793367" y="1056754"/>
                  </a:lnTo>
                  <a:lnTo>
                    <a:pt x="1793367" y="1057427"/>
                  </a:lnTo>
                  <a:lnTo>
                    <a:pt x="1793354" y="1056754"/>
                  </a:lnTo>
                  <a:lnTo>
                    <a:pt x="1793367" y="182372"/>
                  </a:lnTo>
                  <a:lnTo>
                    <a:pt x="1793125" y="182372"/>
                  </a:lnTo>
                  <a:lnTo>
                    <a:pt x="1793125" y="619899"/>
                  </a:lnTo>
                  <a:lnTo>
                    <a:pt x="1792884" y="182372"/>
                  </a:lnTo>
                  <a:lnTo>
                    <a:pt x="1789722" y="183286"/>
                  </a:lnTo>
                  <a:lnTo>
                    <a:pt x="1774240" y="186956"/>
                  </a:lnTo>
                  <a:lnTo>
                    <a:pt x="1759305" y="192951"/>
                  </a:lnTo>
                  <a:lnTo>
                    <a:pt x="1744967" y="200825"/>
                  </a:lnTo>
                  <a:lnTo>
                    <a:pt x="1731302" y="210146"/>
                  </a:lnTo>
                  <a:lnTo>
                    <a:pt x="1729473" y="211543"/>
                  </a:lnTo>
                  <a:lnTo>
                    <a:pt x="1727161" y="213791"/>
                  </a:lnTo>
                  <a:lnTo>
                    <a:pt x="1720151" y="219722"/>
                  </a:lnTo>
                  <a:lnTo>
                    <a:pt x="1713420" y="225894"/>
                  </a:lnTo>
                  <a:lnTo>
                    <a:pt x="1706943" y="232397"/>
                  </a:lnTo>
                  <a:lnTo>
                    <a:pt x="1700682" y="239318"/>
                  </a:lnTo>
                  <a:lnTo>
                    <a:pt x="1695691" y="1027099"/>
                  </a:lnTo>
                  <a:lnTo>
                    <a:pt x="1692033" y="1027099"/>
                  </a:lnTo>
                  <a:lnTo>
                    <a:pt x="1692033" y="1184821"/>
                  </a:lnTo>
                  <a:lnTo>
                    <a:pt x="1691576" y="1184821"/>
                  </a:lnTo>
                  <a:lnTo>
                    <a:pt x="1691576" y="1104861"/>
                  </a:lnTo>
                  <a:lnTo>
                    <a:pt x="1692033" y="1184821"/>
                  </a:lnTo>
                  <a:lnTo>
                    <a:pt x="1692033" y="1027099"/>
                  </a:lnTo>
                  <a:lnTo>
                    <a:pt x="1691132" y="1027099"/>
                  </a:lnTo>
                  <a:lnTo>
                    <a:pt x="1691132" y="1027455"/>
                  </a:lnTo>
                  <a:lnTo>
                    <a:pt x="1689722" y="1027455"/>
                  </a:lnTo>
                  <a:lnTo>
                    <a:pt x="1689722" y="1026185"/>
                  </a:lnTo>
                  <a:lnTo>
                    <a:pt x="1689519" y="1026185"/>
                  </a:lnTo>
                  <a:lnTo>
                    <a:pt x="1689519" y="1027455"/>
                  </a:lnTo>
                  <a:lnTo>
                    <a:pt x="1689519" y="1107681"/>
                  </a:lnTo>
                  <a:lnTo>
                    <a:pt x="1689303" y="1027455"/>
                  </a:lnTo>
                  <a:lnTo>
                    <a:pt x="1689519" y="1027455"/>
                  </a:lnTo>
                  <a:lnTo>
                    <a:pt x="1689519" y="1026185"/>
                  </a:lnTo>
                  <a:lnTo>
                    <a:pt x="1689303" y="1026185"/>
                  </a:lnTo>
                  <a:lnTo>
                    <a:pt x="1688388" y="1027099"/>
                  </a:lnTo>
                  <a:lnTo>
                    <a:pt x="1686991" y="1027099"/>
                  </a:lnTo>
                  <a:lnTo>
                    <a:pt x="1685645" y="1028496"/>
                  </a:lnTo>
                  <a:lnTo>
                    <a:pt x="1684731" y="1028496"/>
                  </a:lnTo>
                  <a:lnTo>
                    <a:pt x="1681086" y="1032141"/>
                  </a:lnTo>
                  <a:lnTo>
                    <a:pt x="1680171" y="1033475"/>
                  </a:lnTo>
                  <a:lnTo>
                    <a:pt x="1678774" y="1034884"/>
                  </a:lnTo>
                  <a:lnTo>
                    <a:pt x="1678343" y="1036701"/>
                  </a:lnTo>
                  <a:lnTo>
                    <a:pt x="1677428" y="1037132"/>
                  </a:lnTo>
                  <a:lnTo>
                    <a:pt x="1677428" y="1038529"/>
                  </a:lnTo>
                  <a:lnTo>
                    <a:pt x="1676514" y="1040345"/>
                  </a:lnTo>
                  <a:lnTo>
                    <a:pt x="1676031" y="1040777"/>
                  </a:lnTo>
                  <a:lnTo>
                    <a:pt x="1674634" y="1043990"/>
                  </a:lnTo>
                  <a:lnTo>
                    <a:pt x="1674634" y="1045337"/>
                  </a:lnTo>
                  <a:lnTo>
                    <a:pt x="1672805" y="1048067"/>
                  </a:lnTo>
                  <a:lnTo>
                    <a:pt x="1672805" y="1049464"/>
                  </a:lnTo>
                  <a:lnTo>
                    <a:pt x="1670177" y="1060081"/>
                  </a:lnTo>
                  <a:lnTo>
                    <a:pt x="1668386" y="1071156"/>
                  </a:lnTo>
                  <a:lnTo>
                    <a:pt x="1667433" y="1082332"/>
                  </a:lnTo>
                  <a:lnTo>
                    <a:pt x="1667332" y="1095463"/>
                  </a:lnTo>
                  <a:lnTo>
                    <a:pt x="1666417" y="1097775"/>
                  </a:lnTo>
                  <a:lnTo>
                    <a:pt x="1667332" y="1100023"/>
                  </a:lnTo>
                  <a:lnTo>
                    <a:pt x="1667497" y="1113574"/>
                  </a:lnTo>
                  <a:lnTo>
                    <a:pt x="1668538" y="1125918"/>
                  </a:lnTo>
                  <a:lnTo>
                    <a:pt x="1670354" y="1138097"/>
                  </a:lnTo>
                  <a:lnTo>
                    <a:pt x="1672805" y="1148829"/>
                  </a:lnTo>
                  <a:lnTo>
                    <a:pt x="1672805" y="1151077"/>
                  </a:lnTo>
                  <a:lnTo>
                    <a:pt x="1673720" y="1152474"/>
                  </a:lnTo>
                  <a:lnTo>
                    <a:pt x="1676095" y="1160576"/>
                  </a:lnTo>
                  <a:lnTo>
                    <a:pt x="1679181" y="1168374"/>
                  </a:lnTo>
                  <a:lnTo>
                    <a:pt x="1683207" y="1175753"/>
                  </a:lnTo>
                  <a:lnTo>
                    <a:pt x="1688388" y="1182560"/>
                  </a:lnTo>
                  <a:lnTo>
                    <a:pt x="1689303" y="1183957"/>
                  </a:lnTo>
                  <a:lnTo>
                    <a:pt x="1689519" y="1184173"/>
                  </a:lnTo>
                  <a:lnTo>
                    <a:pt x="1689519" y="1184821"/>
                  </a:lnTo>
                  <a:lnTo>
                    <a:pt x="1691462" y="1184821"/>
                  </a:lnTo>
                  <a:lnTo>
                    <a:pt x="1691462" y="1186091"/>
                  </a:lnTo>
                  <a:lnTo>
                    <a:pt x="1692033" y="1186091"/>
                  </a:lnTo>
                  <a:lnTo>
                    <a:pt x="1692948" y="1186688"/>
                  </a:lnTo>
                  <a:lnTo>
                    <a:pt x="1693379" y="1186688"/>
                  </a:lnTo>
                  <a:lnTo>
                    <a:pt x="1694294" y="1187602"/>
                  </a:lnTo>
                  <a:lnTo>
                    <a:pt x="1689722" y="1833118"/>
                  </a:lnTo>
                  <a:lnTo>
                    <a:pt x="1692046" y="1837194"/>
                  </a:lnTo>
                  <a:lnTo>
                    <a:pt x="1694294" y="1841741"/>
                  </a:lnTo>
                  <a:lnTo>
                    <a:pt x="1696605" y="1846300"/>
                  </a:lnTo>
                  <a:lnTo>
                    <a:pt x="1699348" y="1850440"/>
                  </a:lnTo>
                  <a:lnTo>
                    <a:pt x="1705356" y="1862162"/>
                  </a:lnTo>
                  <a:lnTo>
                    <a:pt x="1717941" y="1883892"/>
                  </a:lnTo>
                  <a:lnTo>
                    <a:pt x="1723986" y="1895106"/>
                  </a:lnTo>
                  <a:lnTo>
                    <a:pt x="1727161" y="1897837"/>
                  </a:lnTo>
                  <a:lnTo>
                    <a:pt x="1740230" y="1918169"/>
                  </a:lnTo>
                  <a:lnTo>
                    <a:pt x="1756003" y="1938997"/>
                  </a:lnTo>
                  <a:lnTo>
                    <a:pt x="1773212" y="1958619"/>
                  </a:lnTo>
                  <a:lnTo>
                    <a:pt x="1790636" y="1975319"/>
                  </a:lnTo>
                  <a:lnTo>
                    <a:pt x="1792884" y="1977631"/>
                  </a:lnTo>
                  <a:lnTo>
                    <a:pt x="1793367" y="1080858"/>
                  </a:lnTo>
                  <a:lnTo>
                    <a:pt x="1793430" y="1066901"/>
                  </a:lnTo>
                  <a:lnTo>
                    <a:pt x="1793659" y="1066901"/>
                  </a:lnTo>
                  <a:lnTo>
                    <a:pt x="1793659" y="1056754"/>
                  </a:lnTo>
                  <a:lnTo>
                    <a:pt x="1794167" y="1056754"/>
                  </a:lnTo>
                  <a:lnTo>
                    <a:pt x="1794167" y="1046594"/>
                  </a:lnTo>
                  <a:lnTo>
                    <a:pt x="1795030" y="1046594"/>
                  </a:lnTo>
                  <a:lnTo>
                    <a:pt x="1795030" y="1037717"/>
                  </a:lnTo>
                  <a:lnTo>
                    <a:pt x="1795411" y="1037717"/>
                  </a:lnTo>
                  <a:lnTo>
                    <a:pt x="1795411" y="1017765"/>
                  </a:lnTo>
                  <a:lnTo>
                    <a:pt x="1795614" y="1017765"/>
                  </a:lnTo>
                  <a:lnTo>
                    <a:pt x="1795614" y="1022845"/>
                  </a:lnTo>
                  <a:lnTo>
                    <a:pt x="1795627" y="1034262"/>
                  </a:lnTo>
                  <a:lnTo>
                    <a:pt x="1796567" y="1034262"/>
                  </a:lnTo>
                  <a:lnTo>
                    <a:pt x="1796567" y="1022845"/>
                  </a:lnTo>
                  <a:lnTo>
                    <a:pt x="1797697" y="1022845"/>
                  </a:lnTo>
                  <a:lnTo>
                    <a:pt x="1797697" y="1017765"/>
                  </a:lnTo>
                  <a:lnTo>
                    <a:pt x="1797939" y="1017765"/>
                  </a:lnTo>
                  <a:lnTo>
                    <a:pt x="1797939" y="1017498"/>
                  </a:lnTo>
                  <a:lnTo>
                    <a:pt x="1798853" y="1014768"/>
                  </a:lnTo>
                  <a:lnTo>
                    <a:pt x="1799285" y="1012520"/>
                  </a:lnTo>
                  <a:lnTo>
                    <a:pt x="1799285" y="1009294"/>
                  </a:lnTo>
                  <a:lnTo>
                    <a:pt x="1800186" y="1006563"/>
                  </a:lnTo>
                  <a:lnTo>
                    <a:pt x="1800682" y="1004316"/>
                  </a:lnTo>
                  <a:lnTo>
                    <a:pt x="1800682" y="1001572"/>
                  </a:lnTo>
                  <a:lnTo>
                    <a:pt x="1802511" y="997013"/>
                  </a:lnTo>
                  <a:lnTo>
                    <a:pt x="1802930" y="994283"/>
                  </a:lnTo>
                  <a:lnTo>
                    <a:pt x="1803844" y="991971"/>
                  </a:lnTo>
                  <a:lnTo>
                    <a:pt x="1806155" y="985596"/>
                  </a:lnTo>
                  <a:lnTo>
                    <a:pt x="1806155" y="983348"/>
                  </a:lnTo>
                  <a:lnTo>
                    <a:pt x="1806397" y="983348"/>
                  </a:lnTo>
                  <a:lnTo>
                    <a:pt x="1806397" y="980808"/>
                  </a:lnTo>
                  <a:lnTo>
                    <a:pt x="1807286" y="980808"/>
                  </a:lnTo>
                  <a:lnTo>
                    <a:pt x="1807286" y="980440"/>
                  </a:lnTo>
                  <a:lnTo>
                    <a:pt x="1807349" y="979170"/>
                  </a:lnTo>
                  <a:lnTo>
                    <a:pt x="1808327" y="979170"/>
                  </a:lnTo>
                  <a:lnTo>
                    <a:pt x="1808327" y="976642"/>
                  </a:lnTo>
                  <a:lnTo>
                    <a:pt x="1809216" y="976642"/>
                  </a:lnTo>
                  <a:lnTo>
                    <a:pt x="1809216" y="975372"/>
                  </a:lnTo>
                  <a:lnTo>
                    <a:pt x="1810004" y="975372"/>
                  </a:lnTo>
                  <a:lnTo>
                    <a:pt x="1810004" y="972832"/>
                  </a:lnTo>
                  <a:lnTo>
                    <a:pt x="1810232" y="972832"/>
                  </a:lnTo>
                  <a:lnTo>
                    <a:pt x="1810232" y="973150"/>
                  </a:lnTo>
                  <a:lnTo>
                    <a:pt x="1810715" y="973150"/>
                  </a:lnTo>
                  <a:lnTo>
                    <a:pt x="1810715" y="970610"/>
                  </a:lnTo>
                  <a:lnTo>
                    <a:pt x="1811426" y="970610"/>
                  </a:lnTo>
                  <a:lnTo>
                    <a:pt x="1811426" y="969340"/>
                  </a:lnTo>
                  <a:lnTo>
                    <a:pt x="1812505" y="969340"/>
                  </a:lnTo>
                  <a:lnTo>
                    <a:pt x="1812505" y="965542"/>
                  </a:lnTo>
                  <a:lnTo>
                    <a:pt x="1813458" y="965542"/>
                  </a:lnTo>
                  <a:lnTo>
                    <a:pt x="1813687" y="965466"/>
                  </a:lnTo>
                  <a:lnTo>
                    <a:pt x="1813687" y="964196"/>
                  </a:lnTo>
                  <a:lnTo>
                    <a:pt x="1814296" y="964196"/>
                  </a:lnTo>
                  <a:lnTo>
                    <a:pt x="1814296" y="962926"/>
                  </a:lnTo>
                  <a:lnTo>
                    <a:pt x="1815503" y="962926"/>
                  </a:lnTo>
                  <a:lnTo>
                    <a:pt x="1815503" y="181190"/>
                  </a:lnTo>
                  <a:close/>
                </a:path>
                <a:path w="1995804" h="1978025">
                  <a:moveTo>
                    <a:pt x="1816811" y="181025"/>
                  </a:moveTo>
                  <a:lnTo>
                    <a:pt x="1816201" y="181025"/>
                  </a:lnTo>
                  <a:lnTo>
                    <a:pt x="1816201" y="182295"/>
                  </a:lnTo>
                  <a:lnTo>
                    <a:pt x="1816811" y="182295"/>
                  </a:lnTo>
                  <a:lnTo>
                    <a:pt x="1816811" y="181025"/>
                  </a:lnTo>
                  <a:close/>
                </a:path>
                <a:path w="1995804" h="1978025">
                  <a:moveTo>
                    <a:pt x="1995195" y="11849"/>
                  </a:moveTo>
                  <a:lnTo>
                    <a:pt x="1992452" y="10020"/>
                  </a:lnTo>
                  <a:lnTo>
                    <a:pt x="1989226" y="9537"/>
                  </a:lnTo>
                  <a:lnTo>
                    <a:pt x="1982266" y="6908"/>
                  </a:lnTo>
                  <a:lnTo>
                    <a:pt x="1974265" y="4584"/>
                  </a:lnTo>
                  <a:lnTo>
                    <a:pt x="1966099" y="2692"/>
                  </a:lnTo>
                  <a:lnTo>
                    <a:pt x="1956371" y="901"/>
                  </a:lnTo>
                  <a:lnTo>
                    <a:pt x="1950402" y="901"/>
                  </a:lnTo>
                  <a:lnTo>
                    <a:pt x="1947659" y="0"/>
                  </a:lnTo>
                  <a:lnTo>
                    <a:pt x="1933968" y="0"/>
                  </a:lnTo>
                  <a:lnTo>
                    <a:pt x="1901583" y="2247"/>
                  </a:lnTo>
                  <a:lnTo>
                    <a:pt x="1891969" y="2247"/>
                  </a:lnTo>
                  <a:lnTo>
                    <a:pt x="1794294" y="7289"/>
                  </a:lnTo>
                  <a:lnTo>
                    <a:pt x="1786991" y="7289"/>
                  </a:lnTo>
                  <a:lnTo>
                    <a:pt x="1772373" y="8204"/>
                  </a:lnTo>
                  <a:lnTo>
                    <a:pt x="0" y="95707"/>
                  </a:lnTo>
                  <a:lnTo>
                    <a:pt x="0" y="96202"/>
                  </a:lnTo>
                  <a:lnTo>
                    <a:pt x="914" y="97104"/>
                  </a:lnTo>
                  <a:lnTo>
                    <a:pt x="914" y="99847"/>
                  </a:lnTo>
                  <a:lnTo>
                    <a:pt x="2260" y="101180"/>
                  </a:lnTo>
                  <a:lnTo>
                    <a:pt x="2260" y="102095"/>
                  </a:lnTo>
                  <a:lnTo>
                    <a:pt x="3657" y="103492"/>
                  </a:lnTo>
                  <a:lnTo>
                    <a:pt x="3657" y="104406"/>
                  </a:lnTo>
                  <a:lnTo>
                    <a:pt x="4572" y="104825"/>
                  </a:lnTo>
                  <a:lnTo>
                    <a:pt x="15519" y="108470"/>
                  </a:lnTo>
                  <a:lnTo>
                    <a:pt x="1995195" y="11849"/>
                  </a:lnTo>
                  <a:close/>
                </a:path>
              </a:pathLst>
            </a:custGeom>
            <a:solidFill>
              <a:srgbClr val="0080FF"/>
            </a:solidFill>
          </p:spPr>
          <p:txBody>
            <a:bodyPr wrap="square" lIns="0" tIns="0" rIns="0" bIns="0" rtlCol="0"/>
            <a:lstStyle/>
            <a:p>
              <a:endParaRPr/>
            </a:p>
          </p:txBody>
        </p:sp>
        <p:pic>
          <p:nvPicPr>
            <p:cNvPr id="28" name="object 29">
              <a:extLst>
                <a:ext uri="{FF2B5EF4-FFF2-40B4-BE49-F238E27FC236}">
                  <a16:creationId xmlns:a16="http://schemas.microsoft.com/office/drawing/2014/main" id="{D451C1EB-39B4-7DEA-3BDC-3CC1DC5B79F7}"/>
                </a:ext>
              </a:extLst>
            </p:cNvPr>
            <p:cNvPicPr/>
            <p:nvPr/>
          </p:nvPicPr>
          <p:blipFill>
            <a:blip r:embed="rId9" cstate="print"/>
            <a:stretch>
              <a:fillRect/>
            </a:stretch>
          </p:blipFill>
          <p:spPr>
            <a:xfrm>
              <a:off x="11180238" y="2403215"/>
              <a:ext cx="327804" cy="218269"/>
            </a:xfrm>
            <a:prstGeom prst="rect">
              <a:avLst/>
            </a:prstGeom>
          </p:spPr>
        </p:pic>
        <p:pic>
          <p:nvPicPr>
            <p:cNvPr id="29" name="object 30">
              <a:extLst>
                <a:ext uri="{FF2B5EF4-FFF2-40B4-BE49-F238E27FC236}">
                  <a16:creationId xmlns:a16="http://schemas.microsoft.com/office/drawing/2014/main" id="{C7CD8BA8-CE08-1113-53BB-ED8D87EE43B9}"/>
                </a:ext>
              </a:extLst>
            </p:cNvPr>
            <p:cNvPicPr/>
            <p:nvPr/>
          </p:nvPicPr>
          <p:blipFill>
            <a:blip r:embed="rId10" cstate="print"/>
            <a:stretch>
              <a:fillRect/>
            </a:stretch>
          </p:blipFill>
          <p:spPr>
            <a:xfrm>
              <a:off x="11245939" y="3364543"/>
              <a:ext cx="75378" cy="295412"/>
            </a:xfrm>
            <a:prstGeom prst="rect">
              <a:avLst/>
            </a:prstGeom>
          </p:spPr>
        </p:pic>
        <p:pic>
          <p:nvPicPr>
            <p:cNvPr id="30" name="object 31">
              <a:extLst>
                <a:ext uri="{FF2B5EF4-FFF2-40B4-BE49-F238E27FC236}">
                  <a16:creationId xmlns:a16="http://schemas.microsoft.com/office/drawing/2014/main" id="{F54EB12A-F5A4-5805-3902-7C8E4CBC3327}"/>
                </a:ext>
              </a:extLst>
            </p:cNvPr>
            <p:cNvPicPr/>
            <p:nvPr/>
          </p:nvPicPr>
          <p:blipFill>
            <a:blip r:embed="rId11" cstate="print"/>
            <a:stretch>
              <a:fillRect/>
            </a:stretch>
          </p:blipFill>
          <p:spPr>
            <a:xfrm>
              <a:off x="11269280" y="4192013"/>
              <a:ext cx="219165" cy="381586"/>
            </a:xfrm>
            <a:prstGeom prst="rect">
              <a:avLst/>
            </a:prstGeom>
          </p:spPr>
        </p:pic>
        <p:sp>
          <p:nvSpPr>
            <p:cNvPr id="31" name="object 32">
              <a:extLst>
                <a:ext uri="{FF2B5EF4-FFF2-40B4-BE49-F238E27FC236}">
                  <a16:creationId xmlns:a16="http://schemas.microsoft.com/office/drawing/2014/main" id="{C604DBF9-C6B0-AEE3-F443-62E0716384A6}"/>
                </a:ext>
              </a:extLst>
            </p:cNvPr>
            <p:cNvSpPr/>
            <p:nvPr/>
          </p:nvSpPr>
          <p:spPr>
            <a:xfrm>
              <a:off x="9683204" y="4246714"/>
              <a:ext cx="1739900" cy="327025"/>
            </a:xfrm>
            <a:custGeom>
              <a:avLst/>
              <a:gdLst/>
              <a:ahLst/>
              <a:cxnLst/>
              <a:rect l="l" t="t" r="r" b="b"/>
              <a:pathLst>
                <a:path w="1739900" h="327025">
                  <a:moveTo>
                    <a:pt x="44729" y="292188"/>
                  </a:moveTo>
                  <a:lnTo>
                    <a:pt x="4559" y="290372"/>
                  </a:lnTo>
                  <a:lnTo>
                    <a:pt x="0" y="290372"/>
                  </a:lnTo>
                  <a:lnTo>
                    <a:pt x="43332" y="315887"/>
                  </a:lnTo>
                  <a:lnTo>
                    <a:pt x="43332" y="314985"/>
                  </a:lnTo>
                  <a:lnTo>
                    <a:pt x="42418" y="314985"/>
                  </a:lnTo>
                  <a:lnTo>
                    <a:pt x="42418" y="314071"/>
                  </a:lnTo>
                  <a:lnTo>
                    <a:pt x="41986" y="314071"/>
                  </a:lnTo>
                  <a:lnTo>
                    <a:pt x="41986" y="313639"/>
                  </a:lnTo>
                  <a:lnTo>
                    <a:pt x="41071" y="312737"/>
                  </a:lnTo>
                  <a:lnTo>
                    <a:pt x="41071" y="312242"/>
                  </a:lnTo>
                  <a:lnTo>
                    <a:pt x="40170" y="312242"/>
                  </a:lnTo>
                  <a:lnTo>
                    <a:pt x="40170" y="310426"/>
                  </a:lnTo>
                  <a:lnTo>
                    <a:pt x="39674" y="309994"/>
                  </a:lnTo>
                  <a:lnTo>
                    <a:pt x="39674" y="306349"/>
                  </a:lnTo>
                  <a:lnTo>
                    <a:pt x="38760" y="304952"/>
                  </a:lnTo>
                  <a:lnTo>
                    <a:pt x="38760" y="301790"/>
                  </a:lnTo>
                  <a:lnTo>
                    <a:pt x="39674" y="301307"/>
                  </a:lnTo>
                  <a:lnTo>
                    <a:pt x="39674" y="297662"/>
                  </a:lnTo>
                  <a:lnTo>
                    <a:pt x="40170" y="296748"/>
                  </a:lnTo>
                  <a:lnTo>
                    <a:pt x="40170" y="295414"/>
                  </a:lnTo>
                  <a:lnTo>
                    <a:pt x="41071" y="295414"/>
                  </a:lnTo>
                  <a:lnTo>
                    <a:pt x="41071" y="294500"/>
                  </a:lnTo>
                  <a:lnTo>
                    <a:pt x="42418" y="293103"/>
                  </a:lnTo>
                  <a:lnTo>
                    <a:pt x="43332" y="293103"/>
                  </a:lnTo>
                  <a:lnTo>
                    <a:pt x="43332" y="292188"/>
                  </a:lnTo>
                  <a:lnTo>
                    <a:pt x="44729" y="292188"/>
                  </a:lnTo>
                  <a:close/>
                </a:path>
                <a:path w="1739900" h="327025">
                  <a:moveTo>
                    <a:pt x="173939" y="285813"/>
                  </a:moveTo>
                  <a:lnTo>
                    <a:pt x="172542" y="284467"/>
                  </a:lnTo>
                  <a:lnTo>
                    <a:pt x="170294" y="283565"/>
                  </a:lnTo>
                  <a:lnTo>
                    <a:pt x="167970" y="282168"/>
                  </a:lnTo>
                  <a:lnTo>
                    <a:pt x="4559" y="290372"/>
                  </a:lnTo>
                  <a:lnTo>
                    <a:pt x="45643" y="292188"/>
                  </a:lnTo>
                  <a:lnTo>
                    <a:pt x="173939" y="285813"/>
                  </a:lnTo>
                  <a:close/>
                </a:path>
                <a:path w="1739900" h="327025">
                  <a:moveTo>
                    <a:pt x="1733588" y="324586"/>
                  </a:moveTo>
                  <a:lnTo>
                    <a:pt x="1689100" y="295541"/>
                  </a:lnTo>
                  <a:lnTo>
                    <a:pt x="1672374" y="280822"/>
                  </a:lnTo>
                  <a:lnTo>
                    <a:pt x="1669148" y="277609"/>
                  </a:lnTo>
                  <a:lnTo>
                    <a:pt x="1641754" y="248005"/>
                  </a:lnTo>
                  <a:lnTo>
                    <a:pt x="1526730" y="111696"/>
                  </a:lnTo>
                  <a:lnTo>
                    <a:pt x="1524901" y="108470"/>
                  </a:lnTo>
                  <a:lnTo>
                    <a:pt x="1519275" y="101879"/>
                  </a:lnTo>
                  <a:lnTo>
                    <a:pt x="1513243" y="94259"/>
                  </a:lnTo>
                  <a:lnTo>
                    <a:pt x="1507553" y="86448"/>
                  </a:lnTo>
                  <a:lnTo>
                    <a:pt x="1502994" y="79311"/>
                  </a:lnTo>
                  <a:lnTo>
                    <a:pt x="1499768" y="75653"/>
                  </a:lnTo>
                  <a:lnTo>
                    <a:pt x="1497520" y="72923"/>
                  </a:lnTo>
                  <a:lnTo>
                    <a:pt x="1495691" y="69278"/>
                  </a:lnTo>
                  <a:lnTo>
                    <a:pt x="1494561" y="147320"/>
                  </a:lnTo>
                  <a:lnTo>
                    <a:pt x="1494561" y="69126"/>
                  </a:lnTo>
                  <a:lnTo>
                    <a:pt x="1494650" y="65316"/>
                  </a:lnTo>
                  <a:lnTo>
                    <a:pt x="1493431" y="65316"/>
                  </a:lnTo>
                  <a:lnTo>
                    <a:pt x="1493431" y="225221"/>
                  </a:lnTo>
                  <a:lnTo>
                    <a:pt x="1493418" y="226237"/>
                  </a:lnTo>
                  <a:lnTo>
                    <a:pt x="1493418" y="225221"/>
                  </a:lnTo>
                  <a:lnTo>
                    <a:pt x="1493431" y="65316"/>
                  </a:lnTo>
                  <a:lnTo>
                    <a:pt x="1493405" y="226491"/>
                  </a:lnTo>
                  <a:lnTo>
                    <a:pt x="1493393" y="227990"/>
                  </a:lnTo>
                  <a:lnTo>
                    <a:pt x="1493393" y="226491"/>
                  </a:lnTo>
                  <a:lnTo>
                    <a:pt x="1493405" y="65316"/>
                  </a:lnTo>
                  <a:lnTo>
                    <a:pt x="1493367" y="66954"/>
                  </a:lnTo>
                  <a:lnTo>
                    <a:pt x="1493367" y="69126"/>
                  </a:lnTo>
                  <a:lnTo>
                    <a:pt x="1493367" y="66954"/>
                  </a:lnTo>
                  <a:lnTo>
                    <a:pt x="1493367" y="65316"/>
                  </a:lnTo>
                  <a:lnTo>
                    <a:pt x="1493380" y="64719"/>
                  </a:lnTo>
                  <a:lnTo>
                    <a:pt x="1490205" y="61988"/>
                  </a:lnTo>
                  <a:lnTo>
                    <a:pt x="1489189" y="61988"/>
                  </a:lnTo>
                  <a:lnTo>
                    <a:pt x="1489189" y="56908"/>
                  </a:lnTo>
                  <a:lnTo>
                    <a:pt x="1488605" y="56908"/>
                  </a:lnTo>
                  <a:lnTo>
                    <a:pt x="1488605" y="61988"/>
                  </a:lnTo>
                  <a:lnTo>
                    <a:pt x="1488605" y="217335"/>
                  </a:lnTo>
                  <a:lnTo>
                    <a:pt x="1488592" y="61988"/>
                  </a:lnTo>
                  <a:lnTo>
                    <a:pt x="1488605" y="56908"/>
                  </a:lnTo>
                  <a:lnTo>
                    <a:pt x="1488389" y="56908"/>
                  </a:lnTo>
                  <a:lnTo>
                    <a:pt x="1488389" y="57429"/>
                  </a:lnTo>
                  <a:lnTo>
                    <a:pt x="1487182" y="57429"/>
                  </a:lnTo>
                  <a:lnTo>
                    <a:pt x="1487182" y="53619"/>
                  </a:lnTo>
                  <a:lnTo>
                    <a:pt x="1486077" y="53619"/>
                  </a:lnTo>
                  <a:lnTo>
                    <a:pt x="1486077" y="53784"/>
                  </a:lnTo>
                  <a:lnTo>
                    <a:pt x="1484896" y="53784"/>
                  </a:lnTo>
                  <a:lnTo>
                    <a:pt x="1484896" y="49974"/>
                  </a:lnTo>
                  <a:lnTo>
                    <a:pt x="1483817" y="49974"/>
                  </a:lnTo>
                  <a:lnTo>
                    <a:pt x="1483817" y="50139"/>
                  </a:lnTo>
                  <a:lnTo>
                    <a:pt x="1481505" y="46062"/>
                  </a:lnTo>
                  <a:lnTo>
                    <a:pt x="1478775" y="42418"/>
                  </a:lnTo>
                  <a:lnTo>
                    <a:pt x="1478102" y="127495"/>
                  </a:lnTo>
                  <a:lnTo>
                    <a:pt x="1478102" y="42519"/>
                  </a:lnTo>
                  <a:lnTo>
                    <a:pt x="1477670" y="42519"/>
                  </a:lnTo>
                  <a:lnTo>
                    <a:pt x="1477670" y="38709"/>
                  </a:lnTo>
                  <a:lnTo>
                    <a:pt x="1475232" y="38709"/>
                  </a:lnTo>
                  <a:lnTo>
                    <a:pt x="1475232" y="33629"/>
                  </a:lnTo>
                  <a:lnTo>
                    <a:pt x="1474685" y="33629"/>
                  </a:lnTo>
                  <a:lnTo>
                    <a:pt x="1474685" y="42519"/>
                  </a:lnTo>
                  <a:lnTo>
                    <a:pt x="1474685" y="128003"/>
                  </a:lnTo>
                  <a:lnTo>
                    <a:pt x="1474241" y="42519"/>
                  </a:lnTo>
                  <a:lnTo>
                    <a:pt x="1474685" y="42519"/>
                  </a:lnTo>
                  <a:lnTo>
                    <a:pt x="1474685" y="33629"/>
                  </a:lnTo>
                  <a:lnTo>
                    <a:pt x="1474241" y="33629"/>
                  </a:lnTo>
                  <a:lnTo>
                    <a:pt x="1474241" y="38709"/>
                  </a:lnTo>
                  <a:lnTo>
                    <a:pt x="1474241" y="41567"/>
                  </a:lnTo>
                  <a:lnTo>
                    <a:pt x="1474216" y="38709"/>
                  </a:lnTo>
                  <a:lnTo>
                    <a:pt x="1474241" y="33629"/>
                  </a:lnTo>
                  <a:lnTo>
                    <a:pt x="1474216" y="36626"/>
                  </a:lnTo>
                  <a:lnTo>
                    <a:pt x="1474203" y="34150"/>
                  </a:lnTo>
                  <a:lnTo>
                    <a:pt x="1470304" y="26631"/>
                  </a:lnTo>
                  <a:lnTo>
                    <a:pt x="1462151" y="11595"/>
                  </a:lnTo>
                  <a:lnTo>
                    <a:pt x="1458264" y="4076"/>
                  </a:lnTo>
                  <a:lnTo>
                    <a:pt x="1455940" y="0"/>
                  </a:lnTo>
                  <a:lnTo>
                    <a:pt x="1457350" y="199212"/>
                  </a:lnTo>
                  <a:lnTo>
                    <a:pt x="1463243" y="204254"/>
                  </a:lnTo>
                  <a:lnTo>
                    <a:pt x="1467815" y="207416"/>
                  </a:lnTo>
                  <a:lnTo>
                    <a:pt x="1474203" y="211543"/>
                  </a:lnTo>
                  <a:lnTo>
                    <a:pt x="1474685" y="211772"/>
                  </a:lnTo>
                  <a:lnTo>
                    <a:pt x="1474685" y="212572"/>
                  </a:lnTo>
                  <a:lnTo>
                    <a:pt x="1476844" y="212572"/>
                  </a:lnTo>
                  <a:lnTo>
                    <a:pt x="1476844" y="213842"/>
                  </a:lnTo>
                  <a:lnTo>
                    <a:pt x="1477429" y="213842"/>
                  </a:lnTo>
                  <a:lnTo>
                    <a:pt x="1477860" y="213791"/>
                  </a:lnTo>
                  <a:lnTo>
                    <a:pt x="1481086" y="215188"/>
                  </a:lnTo>
                  <a:lnTo>
                    <a:pt x="1483817" y="215620"/>
                  </a:lnTo>
                  <a:lnTo>
                    <a:pt x="1483817" y="216217"/>
                  </a:lnTo>
                  <a:lnTo>
                    <a:pt x="1485214" y="216217"/>
                  </a:lnTo>
                  <a:lnTo>
                    <a:pt x="1485214" y="217487"/>
                  </a:lnTo>
                  <a:lnTo>
                    <a:pt x="1486560" y="217487"/>
                  </a:lnTo>
                  <a:lnTo>
                    <a:pt x="1486560" y="217335"/>
                  </a:lnTo>
                  <a:lnTo>
                    <a:pt x="1488147" y="217335"/>
                  </a:lnTo>
                  <a:lnTo>
                    <a:pt x="1488147" y="219862"/>
                  </a:lnTo>
                  <a:lnTo>
                    <a:pt x="1488808" y="219862"/>
                  </a:lnTo>
                  <a:lnTo>
                    <a:pt x="1488808" y="219354"/>
                  </a:lnTo>
                  <a:lnTo>
                    <a:pt x="1489367" y="219354"/>
                  </a:lnTo>
                  <a:lnTo>
                    <a:pt x="1489367" y="220624"/>
                  </a:lnTo>
                  <a:lnTo>
                    <a:pt x="1490205" y="220624"/>
                  </a:lnTo>
                  <a:lnTo>
                    <a:pt x="1490205" y="221576"/>
                  </a:lnTo>
                  <a:lnTo>
                    <a:pt x="1492034" y="222910"/>
                  </a:lnTo>
                  <a:lnTo>
                    <a:pt x="1492034" y="223824"/>
                  </a:lnTo>
                  <a:lnTo>
                    <a:pt x="1492465" y="224739"/>
                  </a:lnTo>
                  <a:lnTo>
                    <a:pt x="1492910" y="147205"/>
                  </a:lnTo>
                  <a:lnTo>
                    <a:pt x="1492910" y="225221"/>
                  </a:lnTo>
                  <a:lnTo>
                    <a:pt x="1493100" y="225221"/>
                  </a:lnTo>
                  <a:lnTo>
                    <a:pt x="1493100" y="226491"/>
                  </a:lnTo>
                  <a:lnTo>
                    <a:pt x="1493380" y="226491"/>
                  </a:lnTo>
                  <a:lnTo>
                    <a:pt x="1493380" y="228866"/>
                  </a:lnTo>
                  <a:lnTo>
                    <a:pt x="1493380" y="229031"/>
                  </a:lnTo>
                  <a:lnTo>
                    <a:pt x="1493380" y="230200"/>
                  </a:lnTo>
                  <a:lnTo>
                    <a:pt x="1733588" y="324586"/>
                  </a:lnTo>
                  <a:close/>
                </a:path>
                <a:path w="1739900" h="327025">
                  <a:moveTo>
                    <a:pt x="1739442" y="326885"/>
                  </a:moveTo>
                  <a:lnTo>
                    <a:pt x="1736699" y="325069"/>
                  </a:lnTo>
                  <a:lnTo>
                    <a:pt x="1733588" y="324586"/>
                  </a:lnTo>
                  <a:lnTo>
                    <a:pt x="1739442" y="326885"/>
                  </a:lnTo>
                  <a:close/>
                </a:path>
              </a:pathLst>
            </a:custGeom>
            <a:solidFill>
              <a:srgbClr val="0080FF"/>
            </a:solidFill>
          </p:spPr>
          <p:txBody>
            <a:bodyPr wrap="square" lIns="0" tIns="0" rIns="0" bIns="0" rtlCol="0"/>
            <a:lstStyle/>
            <a:p>
              <a:endParaRPr/>
            </a:p>
          </p:txBody>
        </p:sp>
        <p:pic>
          <p:nvPicPr>
            <p:cNvPr id="32" name="object 33">
              <a:extLst>
                <a:ext uri="{FF2B5EF4-FFF2-40B4-BE49-F238E27FC236}">
                  <a16:creationId xmlns:a16="http://schemas.microsoft.com/office/drawing/2014/main" id="{DA71F7CB-EE00-5B0C-F289-E1F9354B8469}"/>
                </a:ext>
              </a:extLst>
            </p:cNvPr>
            <p:cNvPicPr/>
            <p:nvPr/>
          </p:nvPicPr>
          <p:blipFill>
            <a:blip r:embed="rId12" cstate="print"/>
            <a:stretch>
              <a:fillRect/>
            </a:stretch>
          </p:blipFill>
          <p:spPr>
            <a:xfrm>
              <a:off x="11209939" y="4358406"/>
              <a:ext cx="115029" cy="136311"/>
            </a:xfrm>
            <a:prstGeom prst="rect">
              <a:avLst/>
            </a:prstGeom>
          </p:spPr>
        </p:pic>
        <p:sp>
          <p:nvSpPr>
            <p:cNvPr id="33" name="object 34">
              <a:extLst>
                <a:ext uri="{FF2B5EF4-FFF2-40B4-BE49-F238E27FC236}">
                  <a16:creationId xmlns:a16="http://schemas.microsoft.com/office/drawing/2014/main" id="{8DC696B9-87EF-0B50-81B3-E235354E800F}"/>
                </a:ext>
              </a:extLst>
            </p:cNvPr>
            <p:cNvSpPr/>
            <p:nvPr/>
          </p:nvSpPr>
          <p:spPr>
            <a:xfrm>
              <a:off x="9396909" y="4476911"/>
              <a:ext cx="2026285" cy="196850"/>
            </a:xfrm>
            <a:custGeom>
              <a:avLst/>
              <a:gdLst/>
              <a:ahLst/>
              <a:cxnLst/>
              <a:rect l="l" t="t" r="r" b="b"/>
              <a:pathLst>
                <a:path w="2026284" h="196850">
                  <a:moveTo>
                    <a:pt x="1779676" y="0"/>
                  </a:moveTo>
                  <a:lnTo>
                    <a:pt x="1779676" y="1823"/>
                  </a:lnTo>
                  <a:lnTo>
                    <a:pt x="1778763" y="3220"/>
                  </a:lnTo>
                  <a:lnTo>
                    <a:pt x="1778763" y="4557"/>
                  </a:lnTo>
                  <a:lnTo>
                    <a:pt x="1778337" y="5469"/>
                  </a:lnTo>
                  <a:lnTo>
                    <a:pt x="1778337" y="5955"/>
                  </a:lnTo>
                  <a:lnTo>
                    <a:pt x="1777425" y="5955"/>
                  </a:lnTo>
                  <a:lnTo>
                    <a:pt x="1777425" y="6867"/>
                  </a:lnTo>
                  <a:lnTo>
                    <a:pt x="1776512" y="6867"/>
                  </a:lnTo>
                  <a:lnTo>
                    <a:pt x="1776512" y="7292"/>
                  </a:lnTo>
                  <a:lnTo>
                    <a:pt x="1776025" y="8204"/>
                  </a:lnTo>
                  <a:lnTo>
                    <a:pt x="1776025" y="9115"/>
                  </a:lnTo>
                  <a:lnTo>
                    <a:pt x="1775112" y="9115"/>
                  </a:lnTo>
                  <a:lnTo>
                    <a:pt x="1775112" y="9601"/>
                  </a:lnTo>
                  <a:lnTo>
                    <a:pt x="1774686" y="9601"/>
                  </a:lnTo>
                  <a:lnTo>
                    <a:pt x="1773773" y="10513"/>
                  </a:lnTo>
                  <a:lnTo>
                    <a:pt x="1771460" y="12336"/>
                  </a:lnTo>
                  <a:lnTo>
                    <a:pt x="1768721" y="12762"/>
                  </a:lnTo>
                  <a:lnTo>
                    <a:pt x="1765556" y="14159"/>
                  </a:lnTo>
                  <a:lnTo>
                    <a:pt x="1764157" y="14159"/>
                  </a:lnTo>
                  <a:lnTo>
                    <a:pt x="1762818" y="14585"/>
                  </a:lnTo>
                  <a:lnTo>
                    <a:pt x="1756853" y="15496"/>
                  </a:lnTo>
                  <a:lnTo>
                    <a:pt x="1751375" y="16894"/>
                  </a:lnTo>
                  <a:lnTo>
                    <a:pt x="1745472" y="16408"/>
                  </a:lnTo>
                  <a:lnTo>
                    <a:pt x="1740907" y="16894"/>
                  </a:lnTo>
                  <a:lnTo>
                    <a:pt x="331943" y="86174"/>
                  </a:lnTo>
                  <a:lnTo>
                    <a:pt x="0" y="196475"/>
                  </a:lnTo>
                  <a:lnTo>
                    <a:pt x="2025743" y="96688"/>
                  </a:lnTo>
                  <a:lnTo>
                    <a:pt x="1779676" y="0"/>
                  </a:lnTo>
                  <a:close/>
                </a:path>
              </a:pathLst>
            </a:custGeom>
            <a:solidFill>
              <a:srgbClr val="0080FF"/>
            </a:solidFill>
          </p:spPr>
          <p:txBody>
            <a:bodyPr wrap="square" lIns="0" tIns="0" rIns="0" bIns="0" rtlCol="0"/>
            <a:lstStyle/>
            <a:p>
              <a:endParaRPr/>
            </a:p>
          </p:txBody>
        </p:sp>
        <p:pic>
          <p:nvPicPr>
            <p:cNvPr id="34" name="object 35">
              <a:extLst>
                <a:ext uri="{FF2B5EF4-FFF2-40B4-BE49-F238E27FC236}">
                  <a16:creationId xmlns:a16="http://schemas.microsoft.com/office/drawing/2014/main" id="{3C2D3044-AF82-ECF7-FE69-97A15407E905}"/>
                </a:ext>
              </a:extLst>
            </p:cNvPr>
            <p:cNvPicPr/>
            <p:nvPr/>
          </p:nvPicPr>
          <p:blipFill>
            <a:blip r:embed="rId13" cstate="print"/>
            <a:stretch>
              <a:fillRect/>
            </a:stretch>
          </p:blipFill>
          <p:spPr>
            <a:xfrm>
              <a:off x="9531598" y="4368433"/>
              <a:ext cx="195429" cy="194166"/>
            </a:xfrm>
            <a:prstGeom prst="rect">
              <a:avLst/>
            </a:prstGeom>
          </p:spPr>
        </p:pic>
        <p:sp>
          <p:nvSpPr>
            <p:cNvPr id="35" name="object 36">
              <a:extLst>
                <a:ext uri="{FF2B5EF4-FFF2-40B4-BE49-F238E27FC236}">
                  <a16:creationId xmlns:a16="http://schemas.microsoft.com/office/drawing/2014/main" id="{1812C96F-E5EB-9204-980D-5D43DE6F37EA}"/>
                </a:ext>
              </a:extLst>
            </p:cNvPr>
            <p:cNvSpPr/>
            <p:nvPr/>
          </p:nvSpPr>
          <p:spPr>
            <a:xfrm>
              <a:off x="9396909" y="4508391"/>
              <a:ext cx="332105" cy="165100"/>
            </a:xfrm>
            <a:custGeom>
              <a:avLst/>
              <a:gdLst/>
              <a:ahLst/>
              <a:cxnLst/>
              <a:rect l="l" t="t" r="r" b="b"/>
              <a:pathLst>
                <a:path w="332104" h="165100">
                  <a:moveTo>
                    <a:pt x="134688" y="0"/>
                  </a:moveTo>
                  <a:lnTo>
                    <a:pt x="127384" y="8629"/>
                  </a:lnTo>
                  <a:lnTo>
                    <a:pt x="0" y="164995"/>
                  </a:lnTo>
                  <a:lnTo>
                    <a:pt x="331943" y="54694"/>
                  </a:lnTo>
                  <a:lnTo>
                    <a:pt x="331030" y="54694"/>
                  </a:lnTo>
                  <a:lnTo>
                    <a:pt x="330117" y="54208"/>
                  </a:lnTo>
                  <a:lnTo>
                    <a:pt x="134688" y="0"/>
                  </a:lnTo>
                  <a:close/>
                </a:path>
              </a:pathLst>
            </a:custGeom>
            <a:solidFill>
              <a:srgbClr val="0080FF"/>
            </a:solidFill>
          </p:spPr>
          <p:txBody>
            <a:bodyPr wrap="square" lIns="0" tIns="0" rIns="0" bIns="0" rtlCol="0"/>
            <a:lstStyle/>
            <a:p>
              <a:endParaRPr/>
            </a:p>
          </p:txBody>
        </p:sp>
        <p:pic>
          <p:nvPicPr>
            <p:cNvPr id="36" name="object 37">
              <a:extLst>
                <a:ext uri="{FF2B5EF4-FFF2-40B4-BE49-F238E27FC236}">
                  <a16:creationId xmlns:a16="http://schemas.microsoft.com/office/drawing/2014/main" id="{9C8AFC3C-8678-C830-BF8B-8B4C398AAAC8}"/>
                </a:ext>
              </a:extLst>
            </p:cNvPr>
            <p:cNvPicPr/>
            <p:nvPr/>
          </p:nvPicPr>
          <p:blipFill>
            <a:blip r:embed="rId14" cstate="print"/>
            <a:stretch>
              <a:fillRect/>
            </a:stretch>
          </p:blipFill>
          <p:spPr>
            <a:xfrm>
              <a:off x="9351749" y="4517020"/>
              <a:ext cx="172544" cy="156366"/>
            </a:xfrm>
            <a:prstGeom prst="rect">
              <a:avLst/>
            </a:prstGeom>
          </p:spPr>
        </p:pic>
        <p:sp>
          <p:nvSpPr>
            <p:cNvPr id="37" name="object 38">
              <a:extLst>
                <a:ext uri="{FF2B5EF4-FFF2-40B4-BE49-F238E27FC236}">
                  <a16:creationId xmlns:a16="http://schemas.microsoft.com/office/drawing/2014/main" id="{9D1FEC87-B336-C6DA-27D3-CE586CA0A6FA}"/>
                </a:ext>
              </a:extLst>
            </p:cNvPr>
            <p:cNvSpPr/>
            <p:nvPr/>
          </p:nvSpPr>
          <p:spPr>
            <a:xfrm>
              <a:off x="9351747" y="4246714"/>
              <a:ext cx="1789430" cy="394970"/>
            </a:xfrm>
            <a:custGeom>
              <a:avLst/>
              <a:gdLst/>
              <a:ahLst/>
              <a:cxnLst/>
              <a:rect l="l" t="t" r="r" b="b"/>
              <a:pathLst>
                <a:path w="1789429" h="394970">
                  <a:moveTo>
                    <a:pt x="34201" y="392950"/>
                  </a:moveTo>
                  <a:lnTo>
                    <a:pt x="31457" y="392518"/>
                  </a:lnTo>
                  <a:lnTo>
                    <a:pt x="23863" y="388772"/>
                  </a:lnTo>
                  <a:lnTo>
                    <a:pt x="17881" y="385394"/>
                  </a:lnTo>
                  <a:lnTo>
                    <a:pt x="12077" y="381939"/>
                  </a:lnTo>
                  <a:lnTo>
                    <a:pt x="4991" y="377939"/>
                  </a:lnTo>
                  <a:lnTo>
                    <a:pt x="2730" y="376110"/>
                  </a:lnTo>
                  <a:lnTo>
                    <a:pt x="0" y="374294"/>
                  </a:lnTo>
                  <a:lnTo>
                    <a:pt x="0" y="392950"/>
                  </a:lnTo>
                  <a:lnTo>
                    <a:pt x="2247" y="393865"/>
                  </a:lnTo>
                  <a:lnTo>
                    <a:pt x="3644" y="394347"/>
                  </a:lnTo>
                  <a:lnTo>
                    <a:pt x="34201" y="392950"/>
                  </a:lnTo>
                  <a:close/>
                </a:path>
                <a:path w="1789429" h="394970">
                  <a:moveTo>
                    <a:pt x="1788807" y="199212"/>
                  </a:moveTo>
                  <a:lnTo>
                    <a:pt x="1787398" y="0"/>
                  </a:lnTo>
                  <a:lnTo>
                    <a:pt x="1786064" y="197383"/>
                  </a:lnTo>
                  <a:lnTo>
                    <a:pt x="1788807" y="199212"/>
                  </a:lnTo>
                  <a:close/>
                </a:path>
              </a:pathLst>
            </a:custGeom>
            <a:solidFill>
              <a:srgbClr val="0080FF"/>
            </a:solidFill>
          </p:spPr>
          <p:txBody>
            <a:bodyPr wrap="square" lIns="0" tIns="0" rIns="0" bIns="0" rtlCol="0"/>
            <a:lstStyle/>
            <a:p>
              <a:endParaRPr/>
            </a:p>
          </p:txBody>
        </p:sp>
        <p:pic>
          <p:nvPicPr>
            <p:cNvPr id="38" name="object 39">
              <a:extLst>
                <a:ext uri="{FF2B5EF4-FFF2-40B4-BE49-F238E27FC236}">
                  <a16:creationId xmlns:a16="http://schemas.microsoft.com/office/drawing/2014/main" id="{7A03D4C5-BA2E-5A87-B0E1-DC6BA3B5F403}"/>
                </a:ext>
              </a:extLst>
            </p:cNvPr>
            <p:cNvPicPr/>
            <p:nvPr/>
          </p:nvPicPr>
          <p:blipFill>
            <a:blip r:embed="rId15" cstate="print"/>
            <a:stretch>
              <a:fillRect/>
            </a:stretch>
          </p:blipFill>
          <p:spPr>
            <a:xfrm>
              <a:off x="9463181" y="3458010"/>
              <a:ext cx="72555" cy="284047"/>
            </a:xfrm>
            <a:prstGeom prst="rect">
              <a:avLst/>
            </a:prstGeom>
          </p:spPr>
        </p:pic>
        <p:pic>
          <p:nvPicPr>
            <p:cNvPr id="39" name="object 40">
              <a:extLst>
                <a:ext uri="{FF2B5EF4-FFF2-40B4-BE49-F238E27FC236}">
                  <a16:creationId xmlns:a16="http://schemas.microsoft.com/office/drawing/2014/main" id="{AAEFA253-B349-F5FC-C09A-CD53362DAFB5}"/>
                </a:ext>
              </a:extLst>
            </p:cNvPr>
            <p:cNvPicPr/>
            <p:nvPr/>
          </p:nvPicPr>
          <p:blipFill>
            <a:blip r:embed="rId16" cstate="print"/>
            <a:stretch>
              <a:fillRect/>
            </a:stretch>
          </p:blipFill>
          <p:spPr>
            <a:xfrm>
              <a:off x="9207019" y="1653632"/>
              <a:ext cx="210462" cy="209826"/>
            </a:xfrm>
            <a:prstGeom prst="rect">
              <a:avLst/>
            </a:prstGeom>
          </p:spPr>
        </p:pic>
        <p:pic>
          <p:nvPicPr>
            <p:cNvPr id="40" name="object 41">
              <a:extLst>
                <a:ext uri="{FF2B5EF4-FFF2-40B4-BE49-F238E27FC236}">
                  <a16:creationId xmlns:a16="http://schemas.microsoft.com/office/drawing/2014/main" id="{97BA4515-9B80-DCAF-AE2E-32944D55A135}"/>
                </a:ext>
              </a:extLst>
            </p:cNvPr>
            <p:cNvPicPr/>
            <p:nvPr/>
          </p:nvPicPr>
          <p:blipFill>
            <a:blip r:embed="rId17" cstate="print"/>
            <a:stretch>
              <a:fillRect/>
            </a:stretch>
          </p:blipFill>
          <p:spPr>
            <a:xfrm>
              <a:off x="9365443" y="2538957"/>
              <a:ext cx="126472" cy="117593"/>
            </a:xfrm>
            <a:prstGeom prst="rect">
              <a:avLst/>
            </a:prstGeom>
          </p:spPr>
        </p:pic>
        <p:sp>
          <p:nvSpPr>
            <p:cNvPr id="41" name="object 42">
              <a:extLst>
                <a:ext uri="{FF2B5EF4-FFF2-40B4-BE49-F238E27FC236}">
                  <a16:creationId xmlns:a16="http://schemas.microsoft.com/office/drawing/2014/main" id="{7ECB2C0A-510B-DD20-5C67-D51B5BD57BA7}"/>
                </a:ext>
              </a:extLst>
            </p:cNvPr>
            <p:cNvSpPr/>
            <p:nvPr/>
          </p:nvSpPr>
          <p:spPr>
            <a:xfrm>
              <a:off x="9595498" y="2501099"/>
              <a:ext cx="1555750" cy="310515"/>
            </a:xfrm>
            <a:custGeom>
              <a:avLst/>
              <a:gdLst/>
              <a:ahLst/>
              <a:cxnLst/>
              <a:rect l="l" t="t" r="r" b="b"/>
              <a:pathLst>
                <a:path w="1555750" h="310514">
                  <a:moveTo>
                    <a:pt x="1393444" y="216103"/>
                  </a:moveTo>
                  <a:lnTo>
                    <a:pt x="8216" y="284480"/>
                  </a:lnTo>
                  <a:lnTo>
                    <a:pt x="6870" y="284480"/>
                  </a:lnTo>
                  <a:lnTo>
                    <a:pt x="6870" y="285381"/>
                  </a:lnTo>
                  <a:lnTo>
                    <a:pt x="6870" y="303618"/>
                  </a:lnTo>
                  <a:lnTo>
                    <a:pt x="5969" y="303618"/>
                  </a:lnTo>
                  <a:lnTo>
                    <a:pt x="5969" y="302704"/>
                  </a:lnTo>
                  <a:lnTo>
                    <a:pt x="6870" y="303618"/>
                  </a:lnTo>
                  <a:lnTo>
                    <a:pt x="6870" y="285381"/>
                  </a:lnTo>
                  <a:lnTo>
                    <a:pt x="5969" y="285381"/>
                  </a:lnTo>
                  <a:lnTo>
                    <a:pt x="5969" y="285877"/>
                  </a:lnTo>
                  <a:lnTo>
                    <a:pt x="5969" y="301790"/>
                  </a:lnTo>
                  <a:lnTo>
                    <a:pt x="5473" y="301790"/>
                  </a:lnTo>
                  <a:lnTo>
                    <a:pt x="5473" y="301371"/>
                  </a:lnTo>
                  <a:lnTo>
                    <a:pt x="5969" y="301790"/>
                  </a:lnTo>
                  <a:lnTo>
                    <a:pt x="5969" y="285877"/>
                  </a:lnTo>
                  <a:lnTo>
                    <a:pt x="5473" y="286791"/>
                  </a:lnTo>
                  <a:lnTo>
                    <a:pt x="5473" y="289039"/>
                  </a:lnTo>
                  <a:lnTo>
                    <a:pt x="4559" y="289521"/>
                  </a:lnTo>
                  <a:lnTo>
                    <a:pt x="4559" y="293166"/>
                  </a:lnTo>
                  <a:lnTo>
                    <a:pt x="4559" y="296811"/>
                  </a:lnTo>
                  <a:lnTo>
                    <a:pt x="5473" y="297726"/>
                  </a:lnTo>
                  <a:lnTo>
                    <a:pt x="4559" y="297726"/>
                  </a:lnTo>
                  <a:lnTo>
                    <a:pt x="4559" y="305447"/>
                  </a:lnTo>
                  <a:lnTo>
                    <a:pt x="5473" y="305447"/>
                  </a:lnTo>
                  <a:lnTo>
                    <a:pt x="5473" y="307746"/>
                  </a:lnTo>
                  <a:lnTo>
                    <a:pt x="5969" y="307746"/>
                  </a:lnTo>
                  <a:lnTo>
                    <a:pt x="5969" y="308660"/>
                  </a:lnTo>
                  <a:lnTo>
                    <a:pt x="7213" y="308660"/>
                  </a:lnTo>
                  <a:lnTo>
                    <a:pt x="6908" y="304190"/>
                  </a:lnTo>
                  <a:lnTo>
                    <a:pt x="7302" y="305015"/>
                  </a:lnTo>
                  <a:lnTo>
                    <a:pt x="6972" y="305015"/>
                  </a:lnTo>
                  <a:lnTo>
                    <a:pt x="7213" y="308660"/>
                  </a:lnTo>
                  <a:lnTo>
                    <a:pt x="7239" y="309092"/>
                  </a:lnTo>
                  <a:lnTo>
                    <a:pt x="7302" y="309994"/>
                  </a:lnTo>
                  <a:lnTo>
                    <a:pt x="8216" y="309994"/>
                  </a:lnTo>
                  <a:lnTo>
                    <a:pt x="8216" y="305015"/>
                  </a:lnTo>
                  <a:lnTo>
                    <a:pt x="290855" y="287210"/>
                  </a:lnTo>
                  <a:lnTo>
                    <a:pt x="288544" y="287210"/>
                  </a:lnTo>
                  <a:lnTo>
                    <a:pt x="288124" y="286791"/>
                  </a:lnTo>
                  <a:lnTo>
                    <a:pt x="287210" y="286791"/>
                  </a:lnTo>
                  <a:lnTo>
                    <a:pt x="287210" y="285877"/>
                  </a:lnTo>
                  <a:lnTo>
                    <a:pt x="286727" y="285877"/>
                  </a:lnTo>
                  <a:lnTo>
                    <a:pt x="286727" y="285381"/>
                  </a:lnTo>
                  <a:lnTo>
                    <a:pt x="285813" y="285381"/>
                  </a:lnTo>
                  <a:lnTo>
                    <a:pt x="285813" y="284480"/>
                  </a:lnTo>
                  <a:lnTo>
                    <a:pt x="284899" y="283565"/>
                  </a:lnTo>
                  <a:lnTo>
                    <a:pt x="284899" y="279488"/>
                  </a:lnTo>
                  <a:lnTo>
                    <a:pt x="285813" y="279488"/>
                  </a:lnTo>
                  <a:lnTo>
                    <a:pt x="285813" y="278091"/>
                  </a:lnTo>
                  <a:lnTo>
                    <a:pt x="286727" y="278091"/>
                  </a:lnTo>
                  <a:lnTo>
                    <a:pt x="286727" y="277177"/>
                  </a:lnTo>
                  <a:lnTo>
                    <a:pt x="287210" y="277177"/>
                  </a:lnTo>
                  <a:lnTo>
                    <a:pt x="288544" y="275844"/>
                  </a:lnTo>
                  <a:lnTo>
                    <a:pt x="288124" y="275844"/>
                  </a:lnTo>
                  <a:lnTo>
                    <a:pt x="289458" y="274929"/>
                  </a:lnTo>
                  <a:lnTo>
                    <a:pt x="288544" y="275844"/>
                  </a:lnTo>
                  <a:lnTo>
                    <a:pt x="290855" y="275844"/>
                  </a:lnTo>
                  <a:lnTo>
                    <a:pt x="307682" y="274929"/>
                  </a:lnTo>
                  <a:lnTo>
                    <a:pt x="1393444" y="216103"/>
                  </a:lnTo>
                  <a:close/>
                </a:path>
                <a:path w="1555750" h="310514">
                  <a:moveTo>
                    <a:pt x="1393926" y="237070"/>
                  </a:moveTo>
                  <a:lnTo>
                    <a:pt x="1393444" y="236982"/>
                  </a:lnTo>
                  <a:lnTo>
                    <a:pt x="1393444" y="236156"/>
                  </a:lnTo>
                  <a:lnTo>
                    <a:pt x="1392529" y="235737"/>
                  </a:lnTo>
                  <a:lnTo>
                    <a:pt x="1392529" y="234823"/>
                  </a:lnTo>
                  <a:lnTo>
                    <a:pt x="1391615" y="234340"/>
                  </a:lnTo>
                  <a:lnTo>
                    <a:pt x="1391615" y="233426"/>
                  </a:lnTo>
                  <a:lnTo>
                    <a:pt x="1391196" y="232511"/>
                  </a:lnTo>
                  <a:lnTo>
                    <a:pt x="1391196" y="230695"/>
                  </a:lnTo>
                  <a:lnTo>
                    <a:pt x="1390281" y="229781"/>
                  </a:lnTo>
                  <a:lnTo>
                    <a:pt x="1390281" y="221576"/>
                  </a:lnTo>
                  <a:lnTo>
                    <a:pt x="1391196" y="221157"/>
                  </a:lnTo>
                  <a:lnTo>
                    <a:pt x="1391196" y="218846"/>
                  </a:lnTo>
                  <a:lnTo>
                    <a:pt x="1391615" y="217932"/>
                  </a:lnTo>
                  <a:lnTo>
                    <a:pt x="1391615" y="217449"/>
                  </a:lnTo>
                  <a:lnTo>
                    <a:pt x="1393444" y="216103"/>
                  </a:lnTo>
                  <a:lnTo>
                    <a:pt x="1362405" y="217792"/>
                  </a:lnTo>
                  <a:lnTo>
                    <a:pt x="1362405" y="228447"/>
                  </a:lnTo>
                  <a:lnTo>
                    <a:pt x="1362405" y="228866"/>
                  </a:lnTo>
                  <a:lnTo>
                    <a:pt x="1362405" y="230695"/>
                  </a:lnTo>
                  <a:lnTo>
                    <a:pt x="1362405" y="231178"/>
                  </a:lnTo>
                  <a:lnTo>
                    <a:pt x="1361922" y="232092"/>
                  </a:lnTo>
                  <a:lnTo>
                    <a:pt x="1361922" y="232511"/>
                  </a:lnTo>
                  <a:lnTo>
                    <a:pt x="1360576" y="234340"/>
                  </a:lnTo>
                  <a:lnTo>
                    <a:pt x="1359662" y="234340"/>
                  </a:lnTo>
                  <a:lnTo>
                    <a:pt x="1359662" y="234823"/>
                  </a:lnTo>
                  <a:lnTo>
                    <a:pt x="1357350" y="234823"/>
                  </a:lnTo>
                  <a:lnTo>
                    <a:pt x="1355102" y="234823"/>
                  </a:lnTo>
                  <a:lnTo>
                    <a:pt x="1354607" y="234340"/>
                  </a:lnTo>
                  <a:lnTo>
                    <a:pt x="1353705" y="234340"/>
                  </a:lnTo>
                  <a:lnTo>
                    <a:pt x="1351445" y="232092"/>
                  </a:lnTo>
                  <a:lnTo>
                    <a:pt x="1351445" y="231178"/>
                  </a:lnTo>
                  <a:lnTo>
                    <a:pt x="1350962" y="231178"/>
                  </a:lnTo>
                  <a:lnTo>
                    <a:pt x="1350962" y="227533"/>
                  </a:lnTo>
                  <a:lnTo>
                    <a:pt x="1351445" y="227050"/>
                  </a:lnTo>
                  <a:lnTo>
                    <a:pt x="1351445" y="226136"/>
                  </a:lnTo>
                  <a:lnTo>
                    <a:pt x="1353705" y="223888"/>
                  </a:lnTo>
                  <a:lnTo>
                    <a:pt x="1354607" y="223888"/>
                  </a:lnTo>
                  <a:lnTo>
                    <a:pt x="1355102" y="223405"/>
                  </a:lnTo>
                  <a:lnTo>
                    <a:pt x="1356017" y="223405"/>
                  </a:lnTo>
                  <a:lnTo>
                    <a:pt x="1358747" y="223405"/>
                  </a:lnTo>
                  <a:lnTo>
                    <a:pt x="1358747" y="223888"/>
                  </a:lnTo>
                  <a:lnTo>
                    <a:pt x="1359662" y="223888"/>
                  </a:lnTo>
                  <a:lnTo>
                    <a:pt x="1361008" y="225221"/>
                  </a:lnTo>
                  <a:lnTo>
                    <a:pt x="1361008" y="226136"/>
                  </a:lnTo>
                  <a:lnTo>
                    <a:pt x="1361922" y="227050"/>
                  </a:lnTo>
                  <a:lnTo>
                    <a:pt x="1361922" y="227533"/>
                  </a:lnTo>
                  <a:lnTo>
                    <a:pt x="1362405" y="228447"/>
                  </a:lnTo>
                  <a:lnTo>
                    <a:pt x="1362405" y="217792"/>
                  </a:lnTo>
                  <a:lnTo>
                    <a:pt x="290855" y="275844"/>
                  </a:lnTo>
                  <a:lnTo>
                    <a:pt x="293116" y="275844"/>
                  </a:lnTo>
                  <a:lnTo>
                    <a:pt x="294513" y="277177"/>
                  </a:lnTo>
                  <a:lnTo>
                    <a:pt x="294513" y="278091"/>
                  </a:lnTo>
                  <a:lnTo>
                    <a:pt x="295427" y="278091"/>
                  </a:lnTo>
                  <a:lnTo>
                    <a:pt x="295427" y="278587"/>
                  </a:lnTo>
                  <a:lnTo>
                    <a:pt x="295846" y="279488"/>
                  </a:lnTo>
                  <a:lnTo>
                    <a:pt x="295846" y="281736"/>
                  </a:lnTo>
                  <a:lnTo>
                    <a:pt x="295846" y="283133"/>
                  </a:lnTo>
                  <a:lnTo>
                    <a:pt x="555231" y="274548"/>
                  </a:lnTo>
                  <a:lnTo>
                    <a:pt x="554761" y="273532"/>
                  </a:lnTo>
                  <a:lnTo>
                    <a:pt x="553847" y="273532"/>
                  </a:lnTo>
                  <a:lnTo>
                    <a:pt x="553847" y="272630"/>
                  </a:lnTo>
                  <a:lnTo>
                    <a:pt x="553364" y="272630"/>
                  </a:lnTo>
                  <a:lnTo>
                    <a:pt x="552450" y="272199"/>
                  </a:lnTo>
                  <a:lnTo>
                    <a:pt x="552450" y="271284"/>
                  </a:lnTo>
                  <a:lnTo>
                    <a:pt x="551535" y="270802"/>
                  </a:lnTo>
                  <a:lnTo>
                    <a:pt x="551535" y="268973"/>
                  </a:lnTo>
                  <a:lnTo>
                    <a:pt x="551103" y="268554"/>
                  </a:lnTo>
                  <a:lnTo>
                    <a:pt x="551535" y="268554"/>
                  </a:lnTo>
                  <a:lnTo>
                    <a:pt x="551535" y="266242"/>
                  </a:lnTo>
                  <a:lnTo>
                    <a:pt x="552450" y="265328"/>
                  </a:lnTo>
                  <a:lnTo>
                    <a:pt x="552450" y="264909"/>
                  </a:lnTo>
                  <a:lnTo>
                    <a:pt x="553364" y="264909"/>
                  </a:lnTo>
                  <a:lnTo>
                    <a:pt x="553364" y="263994"/>
                  </a:lnTo>
                  <a:lnTo>
                    <a:pt x="553847" y="263994"/>
                  </a:lnTo>
                  <a:lnTo>
                    <a:pt x="553847" y="263512"/>
                  </a:lnTo>
                  <a:lnTo>
                    <a:pt x="554761" y="263512"/>
                  </a:lnTo>
                  <a:lnTo>
                    <a:pt x="555104" y="262775"/>
                  </a:lnTo>
                  <a:lnTo>
                    <a:pt x="557504" y="262597"/>
                  </a:lnTo>
                  <a:lnTo>
                    <a:pt x="559752" y="262597"/>
                  </a:lnTo>
                  <a:lnTo>
                    <a:pt x="559752" y="263512"/>
                  </a:lnTo>
                  <a:lnTo>
                    <a:pt x="560666" y="263512"/>
                  </a:lnTo>
                  <a:lnTo>
                    <a:pt x="560666" y="263994"/>
                  </a:lnTo>
                  <a:lnTo>
                    <a:pt x="561149" y="263994"/>
                  </a:lnTo>
                  <a:lnTo>
                    <a:pt x="561149" y="264909"/>
                  </a:lnTo>
                  <a:lnTo>
                    <a:pt x="562063" y="264909"/>
                  </a:lnTo>
                  <a:lnTo>
                    <a:pt x="562063" y="266242"/>
                  </a:lnTo>
                  <a:lnTo>
                    <a:pt x="562495" y="266242"/>
                  </a:lnTo>
                  <a:lnTo>
                    <a:pt x="562495" y="268554"/>
                  </a:lnTo>
                  <a:lnTo>
                    <a:pt x="562495" y="269887"/>
                  </a:lnTo>
                  <a:lnTo>
                    <a:pt x="821397" y="261378"/>
                  </a:lnTo>
                  <a:lnTo>
                    <a:pt x="821397" y="260350"/>
                  </a:lnTo>
                  <a:lnTo>
                    <a:pt x="820483" y="260350"/>
                  </a:lnTo>
                  <a:lnTo>
                    <a:pt x="818172" y="258038"/>
                  </a:lnTo>
                  <a:lnTo>
                    <a:pt x="818172" y="256705"/>
                  </a:lnTo>
                  <a:lnTo>
                    <a:pt x="817740" y="256222"/>
                  </a:lnTo>
                  <a:lnTo>
                    <a:pt x="817740" y="255308"/>
                  </a:lnTo>
                  <a:lnTo>
                    <a:pt x="818172" y="254393"/>
                  </a:lnTo>
                  <a:lnTo>
                    <a:pt x="818172" y="253060"/>
                  </a:lnTo>
                  <a:lnTo>
                    <a:pt x="819086" y="252564"/>
                  </a:lnTo>
                  <a:lnTo>
                    <a:pt x="819086" y="251663"/>
                  </a:lnTo>
                  <a:lnTo>
                    <a:pt x="820000" y="251663"/>
                  </a:lnTo>
                  <a:lnTo>
                    <a:pt x="820000" y="250748"/>
                  </a:lnTo>
                  <a:lnTo>
                    <a:pt x="820483" y="250748"/>
                  </a:lnTo>
                  <a:lnTo>
                    <a:pt x="820483" y="250317"/>
                  </a:lnTo>
                  <a:lnTo>
                    <a:pt x="821397" y="250317"/>
                  </a:lnTo>
                  <a:lnTo>
                    <a:pt x="821753" y="249555"/>
                  </a:lnTo>
                  <a:lnTo>
                    <a:pt x="823645" y="249415"/>
                  </a:lnTo>
                  <a:lnTo>
                    <a:pt x="826389" y="249415"/>
                  </a:lnTo>
                  <a:lnTo>
                    <a:pt x="826389" y="250317"/>
                  </a:lnTo>
                  <a:lnTo>
                    <a:pt x="827303" y="250317"/>
                  </a:lnTo>
                  <a:lnTo>
                    <a:pt x="827303" y="250748"/>
                  </a:lnTo>
                  <a:lnTo>
                    <a:pt x="827786" y="250748"/>
                  </a:lnTo>
                  <a:lnTo>
                    <a:pt x="827786" y="251663"/>
                  </a:lnTo>
                  <a:lnTo>
                    <a:pt x="828700" y="252564"/>
                  </a:lnTo>
                  <a:lnTo>
                    <a:pt x="828700" y="253060"/>
                  </a:lnTo>
                  <a:lnTo>
                    <a:pt x="829132" y="253974"/>
                  </a:lnTo>
                  <a:lnTo>
                    <a:pt x="829132" y="255308"/>
                  </a:lnTo>
                  <a:lnTo>
                    <a:pt x="829132" y="256705"/>
                  </a:lnTo>
                  <a:lnTo>
                    <a:pt x="1087983" y="248132"/>
                  </a:lnTo>
                  <a:lnTo>
                    <a:pt x="1086637" y="247103"/>
                  </a:lnTo>
                  <a:lnTo>
                    <a:pt x="1084808" y="245275"/>
                  </a:lnTo>
                  <a:lnTo>
                    <a:pt x="1084808" y="244360"/>
                  </a:lnTo>
                  <a:lnTo>
                    <a:pt x="1084389" y="244360"/>
                  </a:lnTo>
                  <a:lnTo>
                    <a:pt x="1084389" y="240715"/>
                  </a:lnTo>
                  <a:lnTo>
                    <a:pt x="1084808" y="239814"/>
                  </a:lnTo>
                  <a:lnTo>
                    <a:pt x="1084808" y="239382"/>
                  </a:lnTo>
                  <a:lnTo>
                    <a:pt x="1085723" y="238467"/>
                  </a:lnTo>
                  <a:lnTo>
                    <a:pt x="1086637" y="237985"/>
                  </a:lnTo>
                  <a:lnTo>
                    <a:pt x="1087120" y="237985"/>
                  </a:lnTo>
                  <a:lnTo>
                    <a:pt x="1087120" y="237070"/>
                  </a:lnTo>
                  <a:lnTo>
                    <a:pt x="1088034" y="237070"/>
                  </a:lnTo>
                  <a:lnTo>
                    <a:pt x="1088402" y="236296"/>
                  </a:lnTo>
                  <a:lnTo>
                    <a:pt x="1090282" y="236156"/>
                  </a:lnTo>
                  <a:lnTo>
                    <a:pt x="1092111" y="236156"/>
                  </a:lnTo>
                  <a:lnTo>
                    <a:pt x="1093025" y="237070"/>
                  </a:lnTo>
                  <a:lnTo>
                    <a:pt x="1093939" y="237070"/>
                  </a:lnTo>
                  <a:lnTo>
                    <a:pt x="1093939" y="237985"/>
                  </a:lnTo>
                  <a:lnTo>
                    <a:pt x="1094422" y="237985"/>
                  </a:lnTo>
                  <a:lnTo>
                    <a:pt x="1094422" y="238467"/>
                  </a:lnTo>
                  <a:lnTo>
                    <a:pt x="1095336" y="239382"/>
                  </a:lnTo>
                  <a:lnTo>
                    <a:pt x="1095336" y="239814"/>
                  </a:lnTo>
                  <a:lnTo>
                    <a:pt x="1095768" y="240715"/>
                  </a:lnTo>
                  <a:lnTo>
                    <a:pt x="1095768" y="242112"/>
                  </a:lnTo>
                  <a:lnTo>
                    <a:pt x="1095768" y="243027"/>
                  </a:lnTo>
                  <a:lnTo>
                    <a:pt x="1095768" y="245275"/>
                  </a:lnTo>
                  <a:lnTo>
                    <a:pt x="1095336" y="245275"/>
                  </a:lnTo>
                  <a:lnTo>
                    <a:pt x="1095336" y="246672"/>
                  </a:lnTo>
                  <a:lnTo>
                    <a:pt x="1094422" y="246672"/>
                  </a:lnTo>
                  <a:lnTo>
                    <a:pt x="1094422" y="247103"/>
                  </a:lnTo>
                  <a:lnTo>
                    <a:pt x="1093939" y="247103"/>
                  </a:lnTo>
                  <a:lnTo>
                    <a:pt x="1093025" y="248018"/>
                  </a:lnTo>
                  <a:lnTo>
                    <a:pt x="1090193" y="248132"/>
                  </a:lnTo>
                  <a:lnTo>
                    <a:pt x="1090002" y="248132"/>
                  </a:lnTo>
                  <a:lnTo>
                    <a:pt x="1088682" y="248132"/>
                  </a:lnTo>
                  <a:lnTo>
                    <a:pt x="1091692" y="248018"/>
                  </a:lnTo>
                  <a:lnTo>
                    <a:pt x="1088224" y="248132"/>
                  </a:lnTo>
                  <a:lnTo>
                    <a:pt x="1087983" y="248132"/>
                  </a:lnTo>
                  <a:lnTo>
                    <a:pt x="829132" y="256705"/>
                  </a:lnTo>
                  <a:lnTo>
                    <a:pt x="829132" y="258025"/>
                  </a:lnTo>
                  <a:lnTo>
                    <a:pt x="1088009" y="248170"/>
                  </a:lnTo>
                  <a:lnTo>
                    <a:pt x="829132" y="258025"/>
                  </a:lnTo>
                  <a:lnTo>
                    <a:pt x="828700" y="258038"/>
                  </a:lnTo>
                  <a:lnTo>
                    <a:pt x="828700" y="259867"/>
                  </a:lnTo>
                  <a:lnTo>
                    <a:pt x="827786" y="259867"/>
                  </a:lnTo>
                  <a:lnTo>
                    <a:pt x="827786" y="260350"/>
                  </a:lnTo>
                  <a:lnTo>
                    <a:pt x="827303" y="260350"/>
                  </a:lnTo>
                  <a:lnTo>
                    <a:pt x="827303" y="261264"/>
                  </a:lnTo>
                  <a:lnTo>
                    <a:pt x="825055" y="261264"/>
                  </a:lnTo>
                  <a:lnTo>
                    <a:pt x="562495" y="269887"/>
                  </a:lnTo>
                  <a:lnTo>
                    <a:pt x="562495" y="271284"/>
                  </a:lnTo>
                  <a:lnTo>
                    <a:pt x="562063" y="271284"/>
                  </a:lnTo>
                  <a:lnTo>
                    <a:pt x="562063" y="272630"/>
                  </a:lnTo>
                  <a:lnTo>
                    <a:pt x="560666" y="274447"/>
                  </a:lnTo>
                  <a:lnTo>
                    <a:pt x="558406" y="274447"/>
                  </a:lnTo>
                  <a:lnTo>
                    <a:pt x="295846" y="283133"/>
                  </a:lnTo>
                  <a:lnTo>
                    <a:pt x="295846" y="285381"/>
                  </a:lnTo>
                  <a:lnTo>
                    <a:pt x="294513" y="286791"/>
                  </a:lnTo>
                  <a:lnTo>
                    <a:pt x="294030" y="287210"/>
                  </a:lnTo>
                  <a:lnTo>
                    <a:pt x="291769" y="287210"/>
                  </a:lnTo>
                  <a:lnTo>
                    <a:pt x="8216" y="305015"/>
                  </a:lnTo>
                  <a:lnTo>
                    <a:pt x="1393926" y="237070"/>
                  </a:lnTo>
                  <a:close/>
                </a:path>
                <a:path w="1555750" h="310514">
                  <a:moveTo>
                    <a:pt x="1440002" y="186931"/>
                  </a:moveTo>
                  <a:lnTo>
                    <a:pt x="1439087" y="186931"/>
                  </a:lnTo>
                  <a:lnTo>
                    <a:pt x="1439087" y="186029"/>
                  </a:lnTo>
                  <a:lnTo>
                    <a:pt x="1437754" y="184632"/>
                  </a:lnTo>
                  <a:lnTo>
                    <a:pt x="1437754" y="182384"/>
                  </a:lnTo>
                  <a:lnTo>
                    <a:pt x="1437259" y="181470"/>
                  </a:lnTo>
                  <a:lnTo>
                    <a:pt x="1437259" y="178727"/>
                  </a:lnTo>
                  <a:lnTo>
                    <a:pt x="1436357" y="177825"/>
                  </a:lnTo>
                  <a:lnTo>
                    <a:pt x="1436357" y="172351"/>
                  </a:lnTo>
                  <a:lnTo>
                    <a:pt x="1437259" y="171437"/>
                  </a:lnTo>
                  <a:lnTo>
                    <a:pt x="1437259" y="168706"/>
                  </a:lnTo>
                  <a:lnTo>
                    <a:pt x="1437754" y="168706"/>
                  </a:lnTo>
                  <a:lnTo>
                    <a:pt x="1437754" y="166878"/>
                  </a:lnTo>
                  <a:lnTo>
                    <a:pt x="1438668" y="166395"/>
                  </a:lnTo>
                  <a:lnTo>
                    <a:pt x="1439087" y="165481"/>
                  </a:lnTo>
                  <a:lnTo>
                    <a:pt x="8216" y="236118"/>
                  </a:lnTo>
                  <a:lnTo>
                    <a:pt x="9131" y="230695"/>
                  </a:lnTo>
                  <a:lnTo>
                    <a:pt x="8216" y="230695"/>
                  </a:lnTo>
                  <a:lnTo>
                    <a:pt x="7302" y="230695"/>
                  </a:lnTo>
                  <a:lnTo>
                    <a:pt x="6870" y="230695"/>
                  </a:lnTo>
                  <a:lnTo>
                    <a:pt x="5969" y="231178"/>
                  </a:lnTo>
                  <a:lnTo>
                    <a:pt x="5473" y="232092"/>
                  </a:lnTo>
                  <a:lnTo>
                    <a:pt x="5473" y="233426"/>
                  </a:lnTo>
                  <a:lnTo>
                    <a:pt x="3657" y="234823"/>
                  </a:lnTo>
                  <a:lnTo>
                    <a:pt x="3657" y="237070"/>
                  </a:lnTo>
                  <a:lnTo>
                    <a:pt x="3225" y="238467"/>
                  </a:lnTo>
                  <a:lnTo>
                    <a:pt x="3225" y="243459"/>
                  </a:lnTo>
                  <a:lnTo>
                    <a:pt x="3225" y="250748"/>
                  </a:lnTo>
                  <a:lnTo>
                    <a:pt x="3657" y="251663"/>
                  </a:lnTo>
                  <a:lnTo>
                    <a:pt x="3657" y="254393"/>
                  </a:lnTo>
                  <a:lnTo>
                    <a:pt x="4559" y="255308"/>
                  </a:lnTo>
                  <a:lnTo>
                    <a:pt x="4559" y="256705"/>
                  </a:lnTo>
                  <a:lnTo>
                    <a:pt x="5473" y="257619"/>
                  </a:lnTo>
                  <a:lnTo>
                    <a:pt x="5473" y="258953"/>
                  </a:lnTo>
                  <a:lnTo>
                    <a:pt x="5969" y="258953"/>
                  </a:lnTo>
                  <a:lnTo>
                    <a:pt x="5969" y="260350"/>
                  </a:lnTo>
                  <a:lnTo>
                    <a:pt x="6870" y="261264"/>
                  </a:lnTo>
                  <a:lnTo>
                    <a:pt x="6870" y="261683"/>
                  </a:lnTo>
                  <a:lnTo>
                    <a:pt x="7302" y="261683"/>
                  </a:lnTo>
                  <a:lnTo>
                    <a:pt x="8216" y="262597"/>
                  </a:lnTo>
                  <a:lnTo>
                    <a:pt x="8216" y="256705"/>
                  </a:lnTo>
                  <a:lnTo>
                    <a:pt x="1440002" y="186931"/>
                  </a:lnTo>
                  <a:close/>
                </a:path>
                <a:path w="1555750" h="310514">
                  <a:moveTo>
                    <a:pt x="1509382" y="71589"/>
                  </a:moveTo>
                  <a:lnTo>
                    <a:pt x="1508048" y="70192"/>
                  </a:lnTo>
                  <a:lnTo>
                    <a:pt x="1508048" y="69278"/>
                  </a:lnTo>
                  <a:lnTo>
                    <a:pt x="1507134" y="69278"/>
                  </a:lnTo>
                  <a:lnTo>
                    <a:pt x="1507134" y="67945"/>
                  </a:lnTo>
                  <a:lnTo>
                    <a:pt x="1506651" y="67030"/>
                  </a:lnTo>
                  <a:lnTo>
                    <a:pt x="1506651" y="63385"/>
                  </a:lnTo>
                  <a:lnTo>
                    <a:pt x="1505737" y="62903"/>
                  </a:lnTo>
                  <a:lnTo>
                    <a:pt x="1505737" y="56095"/>
                  </a:lnTo>
                  <a:lnTo>
                    <a:pt x="1506651" y="55613"/>
                  </a:lnTo>
                  <a:lnTo>
                    <a:pt x="1506651" y="52451"/>
                  </a:lnTo>
                  <a:lnTo>
                    <a:pt x="1507134" y="51968"/>
                  </a:lnTo>
                  <a:lnTo>
                    <a:pt x="1507134" y="51054"/>
                  </a:lnTo>
                  <a:lnTo>
                    <a:pt x="1508048" y="51054"/>
                  </a:lnTo>
                  <a:lnTo>
                    <a:pt x="1508048" y="50203"/>
                  </a:lnTo>
                  <a:lnTo>
                    <a:pt x="1508467" y="50139"/>
                  </a:lnTo>
                  <a:lnTo>
                    <a:pt x="1363319" y="57365"/>
                  </a:lnTo>
                  <a:lnTo>
                    <a:pt x="1363319" y="67945"/>
                  </a:lnTo>
                  <a:lnTo>
                    <a:pt x="1363319" y="69278"/>
                  </a:lnTo>
                  <a:lnTo>
                    <a:pt x="1363319" y="70675"/>
                  </a:lnTo>
                  <a:lnTo>
                    <a:pt x="1363319" y="71589"/>
                  </a:lnTo>
                  <a:lnTo>
                    <a:pt x="1362405" y="72021"/>
                  </a:lnTo>
                  <a:lnTo>
                    <a:pt x="1362405" y="73837"/>
                  </a:lnTo>
                  <a:lnTo>
                    <a:pt x="1361922" y="73837"/>
                  </a:lnTo>
                  <a:lnTo>
                    <a:pt x="1361922" y="74333"/>
                  </a:lnTo>
                  <a:lnTo>
                    <a:pt x="1360576" y="74333"/>
                  </a:lnTo>
                  <a:lnTo>
                    <a:pt x="1359662" y="75234"/>
                  </a:lnTo>
                  <a:lnTo>
                    <a:pt x="1096683" y="83019"/>
                  </a:lnTo>
                  <a:lnTo>
                    <a:pt x="1096683" y="85267"/>
                  </a:lnTo>
                  <a:lnTo>
                    <a:pt x="1095768" y="86182"/>
                  </a:lnTo>
                  <a:lnTo>
                    <a:pt x="1095768" y="86664"/>
                  </a:lnTo>
                  <a:lnTo>
                    <a:pt x="1095336" y="86664"/>
                  </a:lnTo>
                  <a:lnTo>
                    <a:pt x="1095336" y="87579"/>
                  </a:lnTo>
                  <a:lnTo>
                    <a:pt x="1093939" y="87579"/>
                  </a:lnTo>
                  <a:lnTo>
                    <a:pt x="1093939" y="88480"/>
                  </a:lnTo>
                  <a:lnTo>
                    <a:pt x="1092111" y="88480"/>
                  </a:lnTo>
                  <a:lnTo>
                    <a:pt x="1090790" y="88531"/>
                  </a:lnTo>
                  <a:lnTo>
                    <a:pt x="1090282" y="87579"/>
                  </a:lnTo>
                  <a:lnTo>
                    <a:pt x="1089380" y="87579"/>
                  </a:lnTo>
                  <a:lnTo>
                    <a:pt x="1088466" y="86664"/>
                  </a:lnTo>
                  <a:lnTo>
                    <a:pt x="1088034" y="86664"/>
                  </a:lnTo>
                  <a:lnTo>
                    <a:pt x="1087120" y="86182"/>
                  </a:lnTo>
                  <a:lnTo>
                    <a:pt x="1086637" y="85267"/>
                  </a:lnTo>
                  <a:lnTo>
                    <a:pt x="1086637" y="84836"/>
                  </a:lnTo>
                  <a:lnTo>
                    <a:pt x="1085723" y="84836"/>
                  </a:lnTo>
                  <a:lnTo>
                    <a:pt x="1085723" y="80276"/>
                  </a:lnTo>
                  <a:lnTo>
                    <a:pt x="1086637" y="79375"/>
                  </a:lnTo>
                  <a:lnTo>
                    <a:pt x="1086637" y="78879"/>
                  </a:lnTo>
                  <a:lnTo>
                    <a:pt x="1088034" y="77546"/>
                  </a:lnTo>
                  <a:lnTo>
                    <a:pt x="1088466" y="77546"/>
                  </a:lnTo>
                  <a:lnTo>
                    <a:pt x="1088466" y="76581"/>
                  </a:lnTo>
                  <a:lnTo>
                    <a:pt x="1090282" y="76581"/>
                  </a:lnTo>
                  <a:lnTo>
                    <a:pt x="1090726" y="75755"/>
                  </a:lnTo>
                  <a:lnTo>
                    <a:pt x="1092111" y="75666"/>
                  </a:lnTo>
                  <a:lnTo>
                    <a:pt x="1093025" y="76581"/>
                  </a:lnTo>
                  <a:lnTo>
                    <a:pt x="1093939" y="76581"/>
                  </a:lnTo>
                  <a:lnTo>
                    <a:pt x="1094422" y="77546"/>
                  </a:lnTo>
                  <a:lnTo>
                    <a:pt x="1095336" y="77546"/>
                  </a:lnTo>
                  <a:lnTo>
                    <a:pt x="1095336" y="77978"/>
                  </a:lnTo>
                  <a:lnTo>
                    <a:pt x="1095768" y="77978"/>
                  </a:lnTo>
                  <a:lnTo>
                    <a:pt x="1095768" y="79375"/>
                  </a:lnTo>
                  <a:lnTo>
                    <a:pt x="1096683" y="80276"/>
                  </a:lnTo>
                  <a:lnTo>
                    <a:pt x="1096683" y="82537"/>
                  </a:lnTo>
                  <a:lnTo>
                    <a:pt x="1096683" y="83019"/>
                  </a:lnTo>
                  <a:lnTo>
                    <a:pt x="1358747" y="75234"/>
                  </a:lnTo>
                  <a:lnTo>
                    <a:pt x="1357350" y="75234"/>
                  </a:lnTo>
                  <a:lnTo>
                    <a:pt x="1356931" y="74333"/>
                  </a:lnTo>
                  <a:lnTo>
                    <a:pt x="1355102" y="74333"/>
                  </a:lnTo>
                  <a:lnTo>
                    <a:pt x="1353705" y="72923"/>
                  </a:lnTo>
                  <a:lnTo>
                    <a:pt x="1353273" y="72923"/>
                  </a:lnTo>
                  <a:lnTo>
                    <a:pt x="1353273" y="71589"/>
                  </a:lnTo>
                  <a:lnTo>
                    <a:pt x="1352359" y="71589"/>
                  </a:lnTo>
                  <a:lnTo>
                    <a:pt x="1352359" y="70192"/>
                  </a:lnTo>
                  <a:lnTo>
                    <a:pt x="1351445" y="69278"/>
                  </a:lnTo>
                  <a:lnTo>
                    <a:pt x="1351445" y="68376"/>
                  </a:lnTo>
                  <a:lnTo>
                    <a:pt x="1352359" y="67945"/>
                  </a:lnTo>
                  <a:lnTo>
                    <a:pt x="1352359" y="66548"/>
                  </a:lnTo>
                  <a:lnTo>
                    <a:pt x="1355102" y="63385"/>
                  </a:lnTo>
                  <a:lnTo>
                    <a:pt x="1356931" y="63385"/>
                  </a:lnTo>
                  <a:lnTo>
                    <a:pt x="1356931" y="62903"/>
                  </a:lnTo>
                  <a:lnTo>
                    <a:pt x="1358265" y="62903"/>
                  </a:lnTo>
                  <a:lnTo>
                    <a:pt x="1358747" y="62903"/>
                  </a:lnTo>
                  <a:lnTo>
                    <a:pt x="1359662" y="63385"/>
                  </a:lnTo>
                  <a:lnTo>
                    <a:pt x="1360576" y="63385"/>
                  </a:lnTo>
                  <a:lnTo>
                    <a:pt x="1362405" y="65633"/>
                  </a:lnTo>
                  <a:lnTo>
                    <a:pt x="1362405" y="67030"/>
                  </a:lnTo>
                  <a:lnTo>
                    <a:pt x="1363319" y="67945"/>
                  </a:lnTo>
                  <a:lnTo>
                    <a:pt x="1363319" y="57365"/>
                  </a:lnTo>
                  <a:lnTo>
                    <a:pt x="5473" y="124955"/>
                  </a:lnTo>
                  <a:lnTo>
                    <a:pt x="5473" y="124040"/>
                  </a:lnTo>
                  <a:lnTo>
                    <a:pt x="5473" y="118084"/>
                  </a:lnTo>
                  <a:lnTo>
                    <a:pt x="4559" y="118084"/>
                  </a:lnTo>
                  <a:lnTo>
                    <a:pt x="4559" y="118999"/>
                  </a:lnTo>
                  <a:lnTo>
                    <a:pt x="3657" y="118999"/>
                  </a:lnTo>
                  <a:lnTo>
                    <a:pt x="3657" y="124955"/>
                  </a:lnTo>
                  <a:lnTo>
                    <a:pt x="3225" y="125374"/>
                  </a:lnTo>
                  <a:lnTo>
                    <a:pt x="3225" y="126771"/>
                  </a:lnTo>
                  <a:lnTo>
                    <a:pt x="3225" y="141363"/>
                  </a:lnTo>
                  <a:lnTo>
                    <a:pt x="2311" y="141363"/>
                  </a:lnTo>
                  <a:lnTo>
                    <a:pt x="2311" y="140868"/>
                  </a:lnTo>
                  <a:lnTo>
                    <a:pt x="3225" y="141363"/>
                  </a:lnTo>
                  <a:lnTo>
                    <a:pt x="3225" y="126771"/>
                  </a:lnTo>
                  <a:lnTo>
                    <a:pt x="2311" y="127685"/>
                  </a:lnTo>
                  <a:lnTo>
                    <a:pt x="2311" y="129019"/>
                  </a:lnTo>
                  <a:lnTo>
                    <a:pt x="2311" y="137706"/>
                  </a:lnTo>
                  <a:lnTo>
                    <a:pt x="1828" y="137706"/>
                  </a:lnTo>
                  <a:lnTo>
                    <a:pt x="1828" y="137223"/>
                  </a:lnTo>
                  <a:lnTo>
                    <a:pt x="2311" y="137706"/>
                  </a:lnTo>
                  <a:lnTo>
                    <a:pt x="2311" y="129019"/>
                  </a:lnTo>
                  <a:lnTo>
                    <a:pt x="1828" y="129933"/>
                  </a:lnTo>
                  <a:lnTo>
                    <a:pt x="1828" y="129019"/>
                  </a:lnTo>
                  <a:lnTo>
                    <a:pt x="2311" y="129019"/>
                  </a:lnTo>
                  <a:lnTo>
                    <a:pt x="2311" y="127685"/>
                  </a:lnTo>
                  <a:lnTo>
                    <a:pt x="2311" y="126771"/>
                  </a:lnTo>
                  <a:lnTo>
                    <a:pt x="3225" y="126771"/>
                  </a:lnTo>
                  <a:lnTo>
                    <a:pt x="3225" y="125374"/>
                  </a:lnTo>
                  <a:lnTo>
                    <a:pt x="3225" y="124955"/>
                  </a:lnTo>
                  <a:lnTo>
                    <a:pt x="3657" y="124955"/>
                  </a:lnTo>
                  <a:lnTo>
                    <a:pt x="3657" y="118999"/>
                  </a:lnTo>
                  <a:lnTo>
                    <a:pt x="3225" y="118999"/>
                  </a:lnTo>
                  <a:lnTo>
                    <a:pt x="3225" y="119481"/>
                  </a:lnTo>
                  <a:lnTo>
                    <a:pt x="2311" y="119481"/>
                  </a:lnTo>
                  <a:lnTo>
                    <a:pt x="2311" y="121297"/>
                  </a:lnTo>
                  <a:lnTo>
                    <a:pt x="1828" y="121297"/>
                  </a:lnTo>
                  <a:lnTo>
                    <a:pt x="1828" y="121729"/>
                  </a:lnTo>
                  <a:lnTo>
                    <a:pt x="1828" y="122643"/>
                  </a:lnTo>
                  <a:lnTo>
                    <a:pt x="914" y="123126"/>
                  </a:lnTo>
                  <a:lnTo>
                    <a:pt x="914" y="124955"/>
                  </a:lnTo>
                  <a:lnTo>
                    <a:pt x="0" y="125374"/>
                  </a:lnTo>
                  <a:lnTo>
                    <a:pt x="0" y="139966"/>
                  </a:lnTo>
                  <a:lnTo>
                    <a:pt x="914" y="140868"/>
                  </a:lnTo>
                  <a:lnTo>
                    <a:pt x="914" y="143179"/>
                  </a:lnTo>
                  <a:lnTo>
                    <a:pt x="1828" y="144513"/>
                  </a:lnTo>
                  <a:lnTo>
                    <a:pt x="1828" y="145008"/>
                  </a:lnTo>
                  <a:lnTo>
                    <a:pt x="1828" y="145910"/>
                  </a:lnTo>
                  <a:lnTo>
                    <a:pt x="2311" y="145910"/>
                  </a:lnTo>
                  <a:lnTo>
                    <a:pt x="2311" y="148170"/>
                  </a:lnTo>
                  <a:lnTo>
                    <a:pt x="3225" y="148170"/>
                  </a:lnTo>
                  <a:lnTo>
                    <a:pt x="3225" y="148653"/>
                  </a:lnTo>
                  <a:lnTo>
                    <a:pt x="4559" y="150469"/>
                  </a:lnTo>
                  <a:lnTo>
                    <a:pt x="5473" y="150469"/>
                  </a:lnTo>
                  <a:lnTo>
                    <a:pt x="5473" y="145008"/>
                  </a:lnTo>
                  <a:lnTo>
                    <a:pt x="4559" y="145008"/>
                  </a:lnTo>
                  <a:lnTo>
                    <a:pt x="4559" y="144513"/>
                  </a:lnTo>
                  <a:lnTo>
                    <a:pt x="3657" y="143611"/>
                  </a:lnTo>
                  <a:lnTo>
                    <a:pt x="5473" y="145008"/>
                  </a:lnTo>
                  <a:lnTo>
                    <a:pt x="290855" y="127762"/>
                  </a:lnTo>
                  <a:lnTo>
                    <a:pt x="290855" y="126771"/>
                  </a:lnTo>
                  <a:lnTo>
                    <a:pt x="289458" y="126771"/>
                  </a:lnTo>
                  <a:lnTo>
                    <a:pt x="288544" y="126288"/>
                  </a:lnTo>
                  <a:lnTo>
                    <a:pt x="288124" y="126288"/>
                  </a:lnTo>
                  <a:lnTo>
                    <a:pt x="288124" y="125374"/>
                  </a:lnTo>
                  <a:lnTo>
                    <a:pt x="287210" y="125374"/>
                  </a:lnTo>
                  <a:lnTo>
                    <a:pt x="286727" y="124955"/>
                  </a:lnTo>
                  <a:lnTo>
                    <a:pt x="286727" y="123126"/>
                  </a:lnTo>
                  <a:lnTo>
                    <a:pt x="285813" y="122643"/>
                  </a:lnTo>
                  <a:lnTo>
                    <a:pt x="285813" y="119481"/>
                  </a:lnTo>
                  <a:lnTo>
                    <a:pt x="286727" y="119481"/>
                  </a:lnTo>
                  <a:lnTo>
                    <a:pt x="286727" y="118084"/>
                  </a:lnTo>
                  <a:lnTo>
                    <a:pt x="287210" y="118084"/>
                  </a:lnTo>
                  <a:lnTo>
                    <a:pt x="287210" y="117652"/>
                  </a:lnTo>
                  <a:lnTo>
                    <a:pt x="288124" y="117652"/>
                  </a:lnTo>
                  <a:lnTo>
                    <a:pt x="288124" y="116751"/>
                  </a:lnTo>
                  <a:lnTo>
                    <a:pt x="288544" y="116751"/>
                  </a:lnTo>
                  <a:lnTo>
                    <a:pt x="289458" y="115836"/>
                  </a:lnTo>
                  <a:lnTo>
                    <a:pt x="290372" y="115836"/>
                  </a:lnTo>
                  <a:lnTo>
                    <a:pt x="290855" y="115354"/>
                  </a:lnTo>
                  <a:lnTo>
                    <a:pt x="291769" y="115354"/>
                  </a:lnTo>
                  <a:lnTo>
                    <a:pt x="293116" y="115354"/>
                  </a:lnTo>
                  <a:lnTo>
                    <a:pt x="294030" y="115836"/>
                  </a:lnTo>
                  <a:lnTo>
                    <a:pt x="294513" y="115836"/>
                  </a:lnTo>
                  <a:lnTo>
                    <a:pt x="295427" y="116751"/>
                  </a:lnTo>
                  <a:lnTo>
                    <a:pt x="295846" y="117652"/>
                  </a:lnTo>
                  <a:lnTo>
                    <a:pt x="295846" y="118084"/>
                  </a:lnTo>
                  <a:lnTo>
                    <a:pt x="296760" y="118999"/>
                  </a:lnTo>
                  <a:lnTo>
                    <a:pt x="296760" y="120396"/>
                  </a:lnTo>
                  <a:lnTo>
                    <a:pt x="297675" y="121297"/>
                  </a:lnTo>
                  <a:lnTo>
                    <a:pt x="297675" y="121729"/>
                  </a:lnTo>
                  <a:lnTo>
                    <a:pt x="297675" y="122643"/>
                  </a:lnTo>
                  <a:lnTo>
                    <a:pt x="557542" y="114477"/>
                  </a:lnTo>
                  <a:lnTo>
                    <a:pt x="557009" y="114007"/>
                  </a:lnTo>
                  <a:lnTo>
                    <a:pt x="555180" y="114007"/>
                  </a:lnTo>
                  <a:lnTo>
                    <a:pt x="555180" y="113093"/>
                  </a:lnTo>
                  <a:lnTo>
                    <a:pt x="554761" y="113093"/>
                  </a:lnTo>
                  <a:lnTo>
                    <a:pt x="553364" y="111696"/>
                  </a:lnTo>
                  <a:lnTo>
                    <a:pt x="553364" y="110794"/>
                  </a:lnTo>
                  <a:lnTo>
                    <a:pt x="552450" y="110363"/>
                  </a:lnTo>
                  <a:lnTo>
                    <a:pt x="552450" y="106718"/>
                  </a:lnTo>
                  <a:lnTo>
                    <a:pt x="553364" y="105803"/>
                  </a:lnTo>
                  <a:lnTo>
                    <a:pt x="553364" y="104889"/>
                  </a:lnTo>
                  <a:lnTo>
                    <a:pt x="553847" y="104889"/>
                  </a:lnTo>
                  <a:lnTo>
                    <a:pt x="553847" y="104406"/>
                  </a:lnTo>
                  <a:lnTo>
                    <a:pt x="554761" y="104406"/>
                  </a:lnTo>
                  <a:lnTo>
                    <a:pt x="554761" y="103492"/>
                  </a:lnTo>
                  <a:lnTo>
                    <a:pt x="555180" y="103492"/>
                  </a:lnTo>
                  <a:lnTo>
                    <a:pt x="555180" y="103073"/>
                  </a:lnTo>
                  <a:lnTo>
                    <a:pt x="557009" y="103073"/>
                  </a:lnTo>
                  <a:lnTo>
                    <a:pt x="557466" y="102235"/>
                  </a:lnTo>
                  <a:lnTo>
                    <a:pt x="558838" y="102158"/>
                  </a:lnTo>
                  <a:lnTo>
                    <a:pt x="559752" y="103073"/>
                  </a:lnTo>
                  <a:lnTo>
                    <a:pt x="561149" y="103073"/>
                  </a:lnTo>
                  <a:lnTo>
                    <a:pt x="561149" y="103492"/>
                  </a:lnTo>
                  <a:lnTo>
                    <a:pt x="741057" y="93573"/>
                  </a:lnTo>
                  <a:lnTo>
                    <a:pt x="562063" y="103492"/>
                  </a:lnTo>
                  <a:lnTo>
                    <a:pt x="562063" y="104406"/>
                  </a:lnTo>
                  <a:lnTo>
                    <a:pt x="562495" y="104406"/>
                  </a:lnTo>
                  <a:lnTo>
                    <a:pt x="562495" y="104889"/>
                  </a:lnTo>
                  <a:lnTo>
                    <a:pt x="563397" y="105803"/>
                  </a:lnTo>
                  <a:lnTo>
                    <a:pt x="563397" y="107149"/>
                  </a:lnTo>
                  <a:lnTo>
                    <a:pt x="564311" y="108051"/>
                  </a:lnTo>
                  <a:lnTo>
                    <a:pt x="564311" y="108546"/>
                  </a:lnTo>
                  <a:lnTo>
                    <a:pt x="823874" y="89001"/>
                  </a:lnTo>
                  <a:lnTo>
                    <a:pt x="824103" y="88988"/>
                  </a:lnTo>
                  <a:lnTo>
                    <a:pt x="825474" y="88912"/>
                  </a:lnTo>
                  <a:lnTo>
                    <a:pt x="826389" y="89827"/>
                  </a:lnTo>
                  <a:lnTo>
                    <a:pt x="827786" y="89827"/>
                  </a:lnTo>
                  <a:lnTo>
                    <a:pt x="827786" y="90309"/>
                  </a:lnTo>
                  <a:lnTo>
                    <a:pt x="828700" y="90309"/>
                  </a:lnTo>
                  <a:lnTo>
                    <a:pt x="828700" y="91224"/>
                  </a:lnTo>
                  <a:lnTo>
                    <a:pt x="829132" y="91224"/>
                  </a:lnTo>
                  <a:lnTo>
                    <a:pt x="829132" y="92138"/>
                  </a:lnTo>
                  <a:lnTo>
                    <a:pt x="830046" y="92557"/>
                  </a:lnTo>
                  <a:lnTo>
                    <a:pt x="830046" y="94869"/>
                  </a:lnTo>
                  <a:lnTo>
                    <a:pt x="830948" y="95783"/>
                  </a:lnTo>
                  <a:lnTo>
                    <a:pt x="1089075" y="75869"/>
                  </a:lnTo>
                  <a:lnTo>
                    <a:pt x="1090066" y="75806"/>
                  </a:lnTo>
                  <a:lnTo>
                    <a:pt x="830948" y="95783"/>
                  </a:lnTo>
                  <a:lnTo>
                    <a:pt x="830948" y="96177"/>
                  </a:lnTo>
                  <a:lnTo>
                    <a:pt x="830046" y="96202"/>
                  </a:lnTo>
                  <a:lnTo>
                    <a:pt x="830046" y="99402"/>
                  </a:lnTo>
                  <a:lnTo>
                    <a:pt x="829132" y="99428"/>
                  </a:lnTo>
                  <a:lnTo>
                    <a:pt x="829132" y="99847"/>
                  </a:lnTo>
                  <a:lnTo>
                    <a:pt x="828700" y="99847"/>
                  </a:lnTo>
                  <a:lnTo>
                    <a:pt x="828700" y="100761"/>
                  </a:lnTo>
                  <a:lnTo>
                    <a:pt x="827303" y="100761"/>
                  </a:lnTo>
                  <a:lnTo>
                    <a:pt x="827303" y="101244"/>
                  </a:lnTo>
                  <a:lnTo>
                    <a:pt x="825474" y="101244"/>
                  </a:lnTo>
                  <a:lnTo>
                    <a:pt x="824179" y="101295"/>
                  </a:lnTo>
                  <a:lnTo>
                    <a:pt x="823645" y="100761"/>
                  </a:lnTo>
                  <a:lnTo>
                    <a:pt x="821829" y="100761"/>
                  </a:lnTo>
                  <a:lnTo>
                    <a:pt x="820000" y="98513"/>
                  </a:lnTo>
                  <a:lnTo>
                    <a:pt x="820000" y="97599"/>
                  </a:lnTo>
                  <a:lnTo>
                    <a:pt x="819086" y="97599"/>
                  </a:lnTo>
                  <a:lnTo>
                    <a:pt x="819086" y="93472"/>
                  </a:lnTo>
                  <a:lnTo>
                    <a:pt x="820000" y="92557"/>
                  </a:lnTo>
                  <a:lnTo>
                    <a:pt x="820000" y="92138"/>
                  </a:lnTo>
                  <a:lnTo>
                    <a:pt x="820483" y="92138"/>
                  </a:lnTo>
                  <a:lnTo>
                    <a:pt x="820483" y="91224"/>
                  </a:lnTo>
                  <a:lnTo>
                    <a:pt x="821397" y="91224"/>
                  </a:lnTo>
                  <a:lnTo>
                    <a:pt x="821397" y="90309"/>
                  </a:lnTo>
                  <a:lnTo>
                    <a:pt x="821829" y="90309"/>
                  </a:lnTo>
                  <a:lnTo>
                    <a:pt x="821829" y="89827"/>
                  </a:lnTo>
                  <a:lnTo>
                    <a:pt x="823645" y="89827"/>
                  </a:lnTo>
                  <a:lnTo>
                    <a:pt x="824103" y="88988"/>
                  </a:lnTo>
                  <a:lnTo>
                    <a:pt x="564311" y="108546"/>
                  </a:lnTo>
                  <a:lnTo>
                    <a:pt x="564311" y="109448"/>
                  </a:lnTo>
                  <a:lnTo>
                    <a:pt x="563397" y="110363"/>
                  </a:lnTo>
                  <a:lnTo>
                    <a:pt x="563397" y="111696"/>
                  </a:lnTo>
                  <a:lnTo>
                    <a:pt x="562495" y="112191"/>
                  </a:lnTo>
                  <a:lnTo>
                    <a:pt x="562495" y="113080"/>
                  </a:lnTo>
                  <a:lnTo>
                    <a:pt x="562063" y="113093"/>
                  </a:lnTo>
                  <a:lnTo>
                    <a:pt x="562063" y="114007"/>
                  </a:lnTo>
                  <a:lnTo>
                    <a:pt x="560666" y="114007"/>
                  </a:lnTo>
                  <a:lnTo>
                    <a:pt x="560666" y="114439"/>
                  </a:lnTo>
                  <a:lnTo>
                    <a:pt x="558838" y="114439"/>
                  </a:lnTo>
                  <a:lnTo>
                    <a:pt x="297675" y="122643"/>
                  </a:lnTo>
                  <a:lnTo>
                    <a:pt x="297675" y="123126"/>
                  </a:lnTo>
                  <a:lnTo>
                    <a:pt x="296760" y="124040"/>
                  </a:lnTo>
                  <a:lnTo>
                    <a:pt x="296760" y="124955"/>
                  </a:lnTo>
                  <a:lnTo>
                    <a:pt x="295846" y="125374"/>
                  </a:lnTo>
                  <a:lnTo>
                    <a:pt x="295846" y="126288"/>
                  </a:lnTo>
                  <a:lnTo>
                    <a:pt x="295465" y="126733"/>
                  </a:lnTo>
                  <a:lnTo>
                    <a:pt x="294513" y="126771"/>
                  </a:lnTo>
                  <a:lnTo>
                    <a:pt x="294030" y="127685"/>
                  </a:lnTo>
                  <a:lnTo>
                    <a:pt x="5473" y="145008"/>
                  </a:lnTo>
                  <a:lnTo>
                    <a:pt x="1509382" y="71589"/>
                  </a:lnTo>
                  <a:close/>
                </a:path>
                <a:path w="1555750" h="310514">
                  <a:moveTo>
                    <a:pt x="1555521" y="20967"/>
                  </a:moveTo>
                  <a:lnTo>
                    <a:pt x="1554175" y="19634"/>
                  </a:lnTo>
                  <a:lnTo>
                    <a:pt x="1554175" y="19151"/>
                  </a:lnTo>
                  <a:lnTo>
                    <a:pt x="1553273" y="19151"/>
                  </a:lnTo>
                  <a:lnTo>
                    <a:pt x="1553273" y="16903"/>
                  </a:lnTo>
                  <a:lnTo>
                    <a:pt x="1552359" y="15989"/>
                  </a:lnTo>
                  <a:lnTo>
                    <a:pt x="1552359" y="14592"/>
                  </a:lnTo>
                  <a:lnTo>
                    <a:pt x="1551863" y="13246"/>
                  </a:lnTo>
                  <a:lnTo>
                    <a:pt x="1551863" y="5041"/>
                  </a:lnTo>
                  <a:lnTo>
                    <a:pt x="1552359" y="4559"/>
                  </a:lnTo>
                  <a:lnTo>
                    <a:pt x="1552359" y="2311"/>
                  </a:lnTo>
                  <a:lnTo>
                    <a:pt x="1553273" y="2311"/>
                  </a:lnTo>
                  <a:lnTo>
                    <a:pt x="1553273" y="914"/>
                  </a:lnTo>
                  <a:lnTo>
                    <a:pt x="1554175" y="914"/>
                  </a:lnTo>
                  <a:lnTo>
                    <a:pt x="1554175" y="0"/>
                  </a:lnTo>
                  <a:lnTo>
                    <a:pt x="5969" y="76581"/>
                  </a:lnTo>
                  <a:lnTo>
                    <a:pt x="5969" y="70675"/>
                  </a:lnTo>
                  <a:lnTo>
                    <a:pt x="5473" y="70675"/>
                  </a:lnTo>
                  <a:lnTo>
                    <a:pt x="4559" y="70675"/>
                  </a:lnTo>
                  <a:lnTo>
                    <a:pt x="4559" y="95783"/>
                  </a:lnTo>
                  <a:lnTo>
                    <a:pt x="3657" y="95783"/>
                  </a:lnTo>
                  <a:lnTo>
                    <a:pt x="3657" y="94869"/>
                  </a:lnTo>
                  <a:lnTo>
                    <a:pt x="4559" y="95783"/>
                  </a:lnTo>
                  <a:lnTo>
                    <a:pt x="4559" y="70675"/>
                  </a:lnTo>
                  <a:lnTo>
                    <a:pt x="3657" y="70675"/>
                  </a:lnTo>
                  <a:lnTo>
                    <a:pt x="3657" y="71589"/>
                  </a:lnTo>
                  <a:lnTo>
                    <a:pt x="3657" y="93954"/>
                  </a:lnTo>
                  <a:lnTo>
                    <a:pt x="3225" y="93954"/>
                  </a:lnTo>
                  <a:lnTo>
                    <a:pt x="3225" y="93472"/>
                  </a:lnTo>
                  <a:lnTo>
                    <a:pt x="3657" y="93954"/>
                  </a:lnTo>
                  <a:lnTo>
                    <a:pt x="3657" y="71589"/>
                  </a:lnTo>
                  <a:lnTo>
                    <a:pt x="3644" y="77546"/>
                  </a:lnTo>
                  <a:lnTo>
                    <a:pt x="3225" y="77978"/>
                  </a:lnTo>
                  <a:lnTo>
                    <a:pt x="3225" y="77546"/>
                  </a:lnTo>
                  <a:lnTo>
                    <a:pt x="3644" y="77546"/>
                  </a:lnTo>
                  <a:lnTo>
                    <a:pt x="3644" y="71589"/>
                  </a:lnTo>
                  <a:lnTo>
                    <a:pt x="3225" y="71589"/>
                  </a:lnTo>
                  <a:lnTo>
                    <a:pt x="2311" y="72021"/>
                  </a:lnTo>
                  <a:lnTo>
                    <a:pt x="2311" y="73837"/>
                  </a:lnTo>
                  <a:lnTo>
                    <a:pt x="1828" y="73837"/>
                  </a:lnTo>
                  <a:lnTo>
                    <a:pt x="1828" y="75234"/>
                  </a:lnTo>
                  <a:lnTo>
                    <a:pt x="914" y="75666"/>
                  </a:lnTo>
                  <a:lnTo>
                    <a:pt x="914" y="79375"/>
                  </a:lnTo>
                  <a:lnTo>
                    <a:pt x="0" y="80276"/>
                  </a:lnTo>
                  <a:lnTo>
                    <a:pt x="0" y="83934"/>
                  </a:lnTo>
                  <a:lnTo>
                    <a:pt x="0" y="89827"/>
                  </a:lnTo>
                  <a:lnTo>
                    <a:pt x="914" y="90309"/>
                  </a:lnTo>
                  <a:lnTo>
                    <a:pt x="914" y="93472"/>
                  </a:lnTo>
                  <a:lnTo>
                    <a:pt x="1828" y="94869"/>
                  </a:lnTo>
                  <a:lnTo>
                    <a:pt x="1828" y="97116"/>
                  </a:lnTo>
                  <a:lnTo>
                    <a:pt x="2311" y="97599"/>
                  </a:lnTo>
                  <a:lnTo>
                    <a:pt x="2311" y="99428"/>
                  </a:lnTo>
                  <a:lnTo>
                    <a:pt x="3225" y="99847"/>
                  </a:lnTo>
                  <a:lnTo>
                    <a:pt x="3657" y="99847"/>
                  </a:lnTo>
                  <a:lnTo>
                    <a:pt x="3657" y="101244"/>
                  </a:lnTo>
                  <a:lnTo>
                    <a:pt x="4559" y="101244"/>
                  </a:lnTo>
                  <a:lnTo>
                    <a:pt x="4559" y="102158"/>
                  </a:lnTo>
                  <a:lnTo>
                    <a:pt x="5473" y="102158"/>
                  </a:lnTo>
                  <a:lnTo>
                    <a:pt x="5473" y="103073"/>
                  </a:lnTo>
                  <a:lnTo>
                    <a:pt x="5969" y="97116"/>
                  </a:lnTo>
                  <a:lnTo>
                    <a:pt x="1555521" y="20967"/>
                  </a:lnTo>
                  <a:close/>
                </a:path>
              </a:pathLst>
            </a:custGeom>
            <a:solidFill>
              <a:srgbClr val="FF8000"/>
            </a:solidFill>
          </p:spPr>
          <p:txBody>
            <a:bodyPr wrap="square" lIns="0" tIns="0" rIns="0" bIns="0" rtlCol="0"/>
            <a:lstStyle/>
            <a:p>
              <a:endParaRPr/>
            </a:p>
          </p:txBody>
        </p:sp>
        <p:sp>
          <p:nvSpPr>
            <p:cNvPr id="42" name="object 43">
              <a:extLst>
                <a:ext uri="{FF2B5EF4-FFF2-40B4-BE49-F238E27FC236}">
                  <a16:creationId xmlns:a16="http://schemas.microsoft.com/office/drawing/2014/main" id="{45C01E7A-AC3D-EF39-2E05-9D1618C7DE68}"/>
                </a:ext>
              </a:extLst>
            </p:cNvPr>
            <p:cNvSpPr/>
            <p:nvPr/>
          </p:nvSpPr>
          <p:spPr>
            <a:xfrm>
              <a:off x="9597809" y="2489250"/>
              <a:ext cx="1592580" cy="317500"/>
            </a:xfrm>
            <a:custGeom>
              <a:avLst/>
              <a:gdLst/>
              <a:ahLst/>
              <a:cxnLst/>
              <a:rect l="l" t="t" r="r" b="b"/>
              <a:pathLst>
                <a:path w="1592579" h="317500">
                  <a:moveTo>
                    <a:pt x="3162" y="309575"/>
                  </a:moveTo>
                  <a:lnTo>
                    <a:pt x="2247" y="309575"/>
                  </a:lnTo>
                  <a:lnTo>
                    <a:pt x="2247" y="308660"/>
                  </a:lnTo>
                  <a:lnTo>
                    <a:pt x="914" y="308660"/>
                  </a:lnTo>
                  <a:lnTo>
                    <a:pt x="914" y="312305"/>
                  </a:lnTo>
                  <a:lnTo>
                    <a:pt x="1346" y="313639"/>
                  </a:lnTo>
                  <a:lnTo>
                    <a:pt x="1346" y="315950"/>
                  </a:lnTo>
                  <a:lnTo>
                    <a:pt x="2247" y="316865"/>
                  </a:lnTo>
                  <a:lnTo>
                    <a:pt x="2247" y="317296"/>
                  </a:lnTo>
                  <a:lnTo>
                    <a:pt x="3162" y="317296"/>
                  </a:lnTo>
                  <a:lnTo>
                    <a:pt x="3162" y="309575"/>
                  </a:lnTo>
                  <a:close/>
                </a:path>
                <a:path w="1592579" h="317500">
                  <a:moveTo>
                    <a:pt x="5905" y="290436"/>
                  </a:moveTo>
                  <a:lnTo>
                    <a:pt x="4559" y="290436"/>
                  </a:lnTo>
                  <a:lnTo>
                    <a:pt x="3657" y="290436"/>
                  </a:lnTo>
                  <a:lnTo>
                    <a:pt x="3657" y="291338"/>
                  </a:lnTo>
                  <a:lnTo>
                    <a:pt x="3162" y="291338"/>
                  </a:lnTo>
                  <a:lnTo>
                    <a:pt x="3162" y="292684"/>
                  </a:lnTo>
                  <a:lnTo>
                    <a:pt x="2247" y="292684"/>
                  </a:lnTo>
                  <a:lnTo>
                    <a:pt x="2247" y="294081"/>
                  </a:lnTo>
                  <a:lnTo>
                    <a:pt x="1346" y="294081"/>
                  </a:lnTo>
                  <a:lnTo>
                    <a:pt x="1346" y="295414"/>
                  </a:lnTo>
                  <a:lnTo>
                    <a:pt x="914" y="296329"/>
                  </a:lnTo>
                  <a:lnTo>
                    <a:pt x="914" y="300888"/>
                  </a:lnTo>
                  <a:lnTo>
                    <a:pt x="0" y="302285"/>
                  </a:lnTo>
                  <a:lnTo>
                    <a:pt x="0" y="308178"/>
                  </a:lnTo>
                  <a:lnTo>
                    <a:pt x="2247" y="308178"/>
                  </a:lnTo>
                  <a:lnTo>
                    <a:pt x="2247" y="299974"/>
                  </a:lnTo>
                  <a:lnTo>
                    <a:pt x="3162" y="299974"/>
                  </a:lnTo>
                  <a:lnTo>
                    <a:pt x="3162" y="298640"/>
                  </a:lnTo>
                  <a:lnTo>
                    <a:pt x="3657" y="297726"/>
                  </a:lnTo>
                  <a:lnTo>
                    <a:pt x="3657" y="297230"/>
                  </a:lnTo>
                  <a:lnTo>
                    <a:pt x="4559" y="297230"/>
                  </a:lnTo>
                  <a:lnTo>
                    <a:pt x="4559" y="296329"/>
                  </a:lnTo>
                  <a:lnTo>
                    <a:pt x="5905" y="296329"/>
                  </a:lnTo>
                  <a:lnTo>
                    <a:pt x="5905" y="290436"/>
                  </a:lnTo>
                  <a:close/>
                </a:path>
                <a:path w="1592579" h="317500">
                  <a:moveTo>
                    <a:pt x="1391615" y="227952"/>
                  </a:moveTo>
                  <a:lnTo>
                    <a:pt x="1391132" y="227952"/>
                  </a:lnTo>
                  <a:lnTo>
                    <a:pt x="1389303" y="229298"/>
                  </a:lnTo>
                  <a:lnTo>
                    <a:pt x="1389303" y="229781"/>
                  </a:lnTo>
                  <a:lnTo>
                    <a:pt x="1388884" y="230695"/>
                  </a:lnTo>
                  <a:lnTo>
                    <a:pt x="1388884" y="233006"/>
                  </a:lnTo>
                  <a:lnTo>
                    <a:pt x="1387970" y="233426"/>
                  </a:lnTo>
                  <a:lnTo>
                    <a:pt x="1387970" y="241630"/>
                  </a:lnTo>
                  <a:lnTo>
                    <a:pt x="1388884" y="242544"/>
                  </a:lnTo>
                  <a:lnTo>
                    <a:pt x="1388884" y="244360"/>
                  </a:lnTo>
                  <a:lnTo>
                    <a:pt x="1389303" y="245275"/>
                  </a:lnTo>
                  <a:lnTo>
                    <a:pt x="1389303" y="246189"/>
                  </a:lnTo>
                  <a:lnTo>
                    <a:pt x="1390218" y="246672"/>
                  </a:lnTo>
                  <a:lnTo>
                    <a:pt x="1390218" y="247586"/>
                  </a:lnTo>
                  <a:lnTo>
                    <a:pt x="1391132" y="248005"/>
                  </a:lnTo>
                  <a:lnTo>
                    <a:pt x="1391132" y="248920"/>
                  </a:lnTo>
                  <a:lnTo>
                    <a:pt x="1391615" y="248920"/>
                  </a:lnTo>
                  <a:lnTo>
                    <a:pt x="1391615" y="227952"/>
                  </a:lnTo>
                  <a:close/>
                </a:path>
                <a:path w="1592579" h="317500">
                  <a:moveTo>
                    <a:pt x="1446390" y="199212"/>
                  </a:moveTo>
                  <a:lnTo>
                    <a:pt x="1443659" y="200126"/>
                  </a:lnTo>
                  <a:lnTo>
                    <a:pt x="1441348" y="200126"/>
                  </a:lnTo>
                  <a:lnTo>
                    <a:pt x="1437690" y="200126"/>
                  </a:lnTo>
                  <a:lnTo>
                    <a:pt x="1412125" y="201523"/>
                  </a:lnTo>
                  <a:lnTo>
                    <a:pt x="1406220" y="207416"/>
                  </a:lnTo>
                  <a:lnTo>
                    <a:pt x="1403908" y="208813"/>
                  </a:lnTo>
                  <a:lnTo>
                    <a:pt x="1402092" y="211061"/>
                  </a:lnTo>
                  <a:lnTo>
                    <a:pt x="1398435" y="214706"/>
                  </a:lnTo>
                  <a:lnTo>
                    <a:pt x="1396187" y="216103"/>
                  </a:lnTo>
                  <a:lnTo>
                    <a:pt x="1393875" y="217449"/>
                  </a:lnTo>
                  <a:lnTo>
                    <a:pt x="1391615" y="218846"/>
                  </a:lnTo>
                  <a:lnTo>
                    <a:pt x="1390218" y="220662"/>
                  </a:lnTo>
                  <a:lnTo>
                    <a:pt x="1387970" y="221996"/>
                  </a:lnTo>
                  <a:lnTo>
                    <a:pt x="1385658" y="223393"/>
                  </a:lnTo>
                  <a:lnTo>
                    <a:pt x="1383830" y="224307"/>
                  </a:lnTo>
                  <a:lnTo>
                    <a:pt x="1379258" y="227050"/>
                  </a:lnTo>
                  <a:lnTo>
                    <a:pt x="1391132" y="226136"/>
                  </a:lnTo>
                  <a:lnTo>
                    <a:pt x="1392529" y="226136"/>
                  </a:lnTo>
                  <a:lnTo>
                    <a:pt x="1392961" y="226136"/>
                  </a:lnTo>
                  <a:lnTo>
                    <a:pt x="1392961" y="227050"/>
                  </a:lnTo>
                  <a:lnTo>
                    <a:pt x="1394790" y="227050"/>
                  </a:lnTo>
                  <a:lnTo>
                    <a:pt x="1394790" y="227952"/>
                  </a:lnTo>
                  <a:lnTo>
                    <a:pt x="1395272" y="227952"/>
                  </a:lnTo>
                  <a:lnTo>
                    <a:pt x="1395272" y="229781"/>
                  </a:lnTo>
                  <a:lnTo>
                    <a:pt x="1395272" y="243941"/>
                  </a:lnTo>
                  <a:lnTo>
                    <a:pt x="1396606" y="243941"/>
                  </a:lnTo>
                  <a:lnTo>
                    <a:pt x="1398435" y="243941"/>
                  </a:lnTo>
                  <a:lnTo>
                    <a:pt x="1400263" y="242544"/>
                  </a:lnTo>
                  <a:lnTo>
                    <a:pt x="1402092" y="241630"/>
                  </a:lnTo>
                  <a:lnTo>
                    <a:pt x="1403908" y="240296"/>
                  </a:lnTo>
                  <a:lnTo>
                    <a:pt x="1406652" y="236651"/>
                  </a:lnTo>
                  <a:lnTo>
                    <a:pt x="1410309" y="237070"/>
                  </a:lnTo>
                  <a:lnTo>
                    <a:pt x="1413040" y="233426"/>
                  </a:lnTo>
                  <a:lnTo>
                    <a:pt x="1414437" y="232092"/>
                  </a:lnTo>
                  <a:lnTo>
                    <a:pt x="1420304" y="227571"/>
                  </a:lnTo>
                  <a:lnTo>
                    <a:pt x="1425740" y="222478"/>
                  </a:lnTo>
                  <a:lnTo>
                    <a:pt x="1436357" y="211543"/>
                  </a:lnTo>
                  <a:lnTo>
                    <a:pt x="1438605" y="209727"/>
                  </a:lnTo>
                  <a:lnTo>
                    <a:pt x="1440434" y="206502"/>
                  </a:lnTo>
                  <a:lnTo>
                    <a:pt x="1442262" y="205168"/>
                  </a:lnTo>
                  <a:lnTo>
                    <a:pt x="1443659" y="202857"/>
                  </a:lnTo>
                  <a:lnTo>
                    <a:pt x="1444993" y="201523"/>
                  </a:lnTo>
                  <a:lnTo>
                    <a:pt x="1446390" y="199212"/>
                  </a:lnTo>
                  <a:close/>
                </a:path>
                <a:path w="1592579" h="317500">
                  <a:moveTo>
                    <a:pt x="1448650" y="171437"/>
                  </a:moveTo>
                  <a:lnTo>
                    <a:pt x="1447736" y="166395"/>
                  </a:lnTo>
                  <a:lnTo>
                    <a:pt x="1447304" y="166395"/>
                  </a:lnTo>
                  <a:lnTo>
                    <a:pt x="1446390" y="167309"/>
                  </a:lnTo>
                  <a:lnTo>
                    <a:pt x="1445907" y="167309"/>
                  </a:lnTo>
                  <a:lnTo>
                    <a:pt x="1444993" y="167792"/>
                  </a:lnTo>
                  <a:lnTo>
                    <a:pt x="1444078" y="167792"/>
                  </a:lnTo>
                  <a:lnTo>
                    <a:pt x="1443659" y="167792"/>
                  </a:lnTo>
                  <a:lnTo>
                    <a:pt x="1442262" y="168706"/>
                  </a:lnTo>
                  <a:lnTo>
                    <a:pt x="1441348" y="169621"/>
                  </a:lnTo>
                  <a:lnTo>
                    <a:pt x="1440434" y="169621"/>
                  </a:lnTo>
                  <a:lnTo>
                    <a:pt x="1437690" y="172351"/>
                  </a:lnTo>
                  <a:lnTo>
                    <a:pt x="1436357" y="173266"/>
                  </a:lnTo>
                  <a:lnTo>
                    <a:pt x="1435442" y="174599"/>
                  </a:lnTo>
                  <a:lnTo>
                    <a:pt x="1434045" y="175996"/>
                  </a:lnTo>
                  <a:lnTo>
                    <a:pt x="1436776" y="175996"/>
                  </a:lnTo>
                  <a:lnTo>
                    <a:pt x="1440434" y="175996"/>
                  </a:lnTo>
                  <a:lnTo>
                    <a:pt x="1443659" y="175996"/>
                  </a:lnTo>
                  <a:lnTo>
                    <a:pt x="1446390" y="175082"/>
                  </a:lnTo>
                  <a:lnTo>
                    <a:pt x="1447304" y="175082"/>
                  </a:lnTo>
                  <a:lnTo>
                    <a:pt x="1447304" y="174599"/>
                  </a:lnTo>
                  <a:lnTo>
                    <a:pt x="1447736" y="173685"/>
                  </a:lnTo>
                  <a:lnTo>
                    <a:pt x="1447736" y="173266"/>
                  </a:lnTo>
                  <a:lnTo>
                    <a:pt x="1448650" y="172351"/>
                  </a:lnTo>
                  <a:lnTo>
                    <a:pt x="1448650" y="171437"/>
                  </a:lnTo>
                  <a:close/>
                </a:path>
                <a:path w="1592579" h="317500">
                  <a:moveTo>
                    <a:pt x="1458264" y="166395"/>
                  </a:moveTo>
                  <a:lnTo>
                    <a:pt x="1457350" y="165963"/>
                  </a:lnTo>
                  <a:lnTo>
                    <a:pt x="1450962" y="165963"/>
                  </a:lnTo>
                  <a:lnTo>
                    <a:pt x="1449565" y="165963"/>
                  </a:lnTo>
                  <a:lnTo>
                    <a:pt x="1449489" y="166395"/>
                  </a:lnTo>
                  <a:lnTo>
                    <a:pt x="1448650" y="171437"/>
                  </a:lnTo>
                  <a:lnTo>
                    <a:pt x="1450047" y="170040"/>
                  </a:lnTo>
                  <a:lnTo>
                    <a:pt x="1450962" y="170040"/>
                  </a:lnTo>
                  <a:lnTo>
                    <a:pt x="1450962" y="169621"/>
                  </a:lnTo>
                  <a:lnTo>
                    <a:pt x="1452295" y="167792"/>
                  </a:lnTo>
                  <a:lnTo>
                    <a:pt x="1453692" y="167792"/>
                  </a:lnTo>
                  <a:lnTo>
                    <a:pt x="1454607" y="167309"/>
                  </a:lnTo>
                  <a:lnTo>
                    <a:pt x="1455953" y="167309"/>
                  </a:lnTo>
                  <a:lnTo>
                    <a:pt x="1457350" y="166395"/>
                  </a:lnTo>
                  <a:lnTo>
                    <a:pt x="1458264" y="166395"/>
                  </a:lnTo>
                  <a:close/>
                </a:path>
                <a:path w="1592579" h="317500">
                  <a:moveTo>
                    <a:pt x="1461008" y="167309"/>
                  </a:moveTo>
                  <a:lnTo>
                    <a:pt x="1460512" y="166395"/>
                  </a:lnTo>
                  <a:lnTo>
                    <a:pt x="1459598" y="166395"/>
                  </a:lnTo>
                  <a:lnTo>
                    <a:pt x="1460512" y="167309"/>
                  </a:lnTo>
                  <a:lnTo>
                    <a:pt x="1461008" y="167309"/>
                  </a:lnTo>
                  <a:close/>
                </a:path>
                <a:path w="1592579" h="317500">
                  <a:moveTo>
                    <a:pt x="1466900" y="184632"/>
                  </a:moveTo>
                  <a:lnTo>
                    <a:pt x="1465999" y="184632"/>
                  </a:lnTo>
                  <a:lnTo>
                    <a:pt x="1465567" y="184632"/>
                  </a:lnTo>
                  <a:lnTo>
                    <a:pt x="1464652" y="185534"/>
                  </a:lnTo>
                  <a:lnTo>
                    <a:pt x="1464652" y="186029"/>
                  </a:lnTo>
                  <a:lnTo>
                    <a:pt x="1464170" y="186029"/>
                  </a:lnTo>
                  <a:lnTo>
                    <a:pt x="1462341" y="187845"/>
                  </a:lnTo>
                  <a:lnTo>
                    <a:pt x="1461909" y="187845"/>
                  </a:lnTo>
                  <a:lnTo>
                    <a:pt x="1461008" y="188277"/>
                  </a:lnTo>
                  <a:lnTo>
                    <a:pt x="1460512" y="188277"/>
                  </a:lnTo>
                  <a:lnTo>
                    <a:pt x="1459598" y="189179"/>
                  </a:lnTo>
                  <a:lnTo>
                    <a:pt x="1458683" y="189179"/>
                  </a:lnTo>
                  <a:lnTo>
                    <a:pt x="1456867" y="189179"/>
                  </a:lnTo>
                  <a:lnTo>
                    <a:pt x="1455953" y="188277"/>
                  </a:lnTo>
                  <a:lnTo>
                    <a:pt x="1455039" y="188277"/>
                  </a:lnTo>
                  <a:lnTo>
                    <a:pt x="1455039" y="186931"/>
                  </a:lnTo>
                  <a:lnTo>
                    <a:pt x="1454607" y="186029"/>
                  </a:lnTo>
                  <a:lnTo>
                    <a:pt x="1453692" y="185534"/>
                  </a:lnTo>
                  <a:lnTo>
                    <a:pt x="1453692" y="183286"/>
                  </a:lnTo>
                  <a:lnTo>
                    <a:pt x="1453692" y="180555"/>
                  </a:lnTo>
                  <a:lnTo>
                    <a:pt x="1454607" y="179641"/>
                  </a:lnTo>
                  <a:lnTo>
                    <a:pt x="1454607" y="178244"/>
                  </a:lnTo>
                  <a:lnTo>
                    <a:pt x="1455039" y="178244"/>
                  </a:lnTo>
                  <a:lnTo>
                    <a:pt x="1455039" y="177330"/>
                  </a:lnTo>
                  <a:lnTo>
                    <a:pt x="1454607" y="177330"/>
                  </a:lnTo>
                  <a:lnTo>
                    <a:pt x="1453210" y="177330"/>
                  </a:lnTo>
                  <a:lnTo>
                    <a:pt x="1450047" y="177330"/>
                  </a:lnTo>
                  <a:lnTo>
                    <a:pt x="1437690" y="177330"/>
                  </a:lnTo>
                  <a:lnTo>
                    <a:pt x="1436776" y="177330"/>
                  </a:lnTo>
                  <a:lnTo>
                    <a:pt x="1436357" y="178244"/>
                  </a:lnTo>
                  <a:lnTo>
                    <a:pt x="1435442" y="178727"/>
                  </a:lnTo>
                  <a:lnTo>
                    <a:pt x="1435442" y="180555"/>
                  </a:lnTo>
                  <a:lnTo>
                    <a:pt x="1434947" y="180555"/>
                  </a:lnTo>
                  <a:lnTo>
                    <a:pt x="1434947" y="183286"/>
                  </a:lnTo>
                  <a:lnTo>
                    <a:pt x="1434045" y="184200"/>
                  </a:lnTo>
                  <a:lnTo>
                    <a:pt x="1434045" y="186931"/>
                  </a:lnTo>
                  <a:lnTo>
                    <a:pt x="1434045" y="189674"/>
                  </a:lnTo>
                  <a:lnTo>
                    <a:pt x="1434947" y="190576"/>
                  </a:lnTo>
                  <a:lnTo>
                    <a:pt x="1434947" y="193319"/>
                  </a:lnTo>
                  <a:lnTo>
                    <a:pt x="1435442" y="194233"/>
                  </a:lnTo>
                  <a:lnTo>
                    <a:pt x="1435442" y="196481"/>
                  </a:lnTo>
                  <a:lnTo>
                    <a:pt x="1436776" y="197878"/>
                  </a:lnTo>
                  <a:lnTo>
                    <a:pt x="1436776" y="198780"/>
                  </a:lnTo>
                  <a:lnTo>
                    <a:pt x="1437690" y="198780"/>
                  </a:lnTo>
                  <a:lnTo>
                    <a:pt x="1441348" y="198780"/>
                  </a:lnTo>
                  <a:lnTo>
                    <a:pt x="1446390" y="199212"/>
                  </a:lnTo>
                  <a:lnTo>
                    <a:pt x="1444574" y="197383"/>
                  </a:lnTo>
                  <a:lnTo>
                    <a:pt x="1450047" y="197878"/>
                  </a:lnTo>
                  <a:lnTo>
                    <a:pt x="1451381" y="197878"/>
                  </a:lnTo>
                  <a:lnTo>
                    <a:pt x="1452295" y="196964"/>
                  </a:lnTo>
                  <a:lnTo>
                    <a:pt x="1453210" y="196964"/>
                  </a:lnTo>
                  <a:lnTo>
                    <a:pt x="1454607" y="196964"/>
                  </a:lnTo>
                  <a:lnTo>
                    <a:pt x="1455953" y="196481"/>
                  </a:lnTo>
                  <a:lnTo>
                    <a:pt x="1456867" y="196481"/>
                  </a:lnTo>
                  <a:lnTo>
                    <a:pt x="1458264" y="196481"/>
                  </a:lnTo>
                  <a:lnTo>
                    <a:pt x="1458683" y="195567"/>
                  </a:lnTo>
                  <a:lnTo>
                    <a:pt x="1459598" y="195567"/>
                  </a:lnTo>
                  <a:lnTo>
                    <a:pt x="1460512" y="195567"/>
                  </a:lnTo>
                  <a:lnTo>
                    <a:pt x="1460512" y="195135"/>
                  </a:lnTo>
                  <a:lnTo>
                    <a:pt x="1461008" y="195135"/>
                  </a:lnTo>
                  <a:lnTo>
                    <a:pt x="1461909" y="194233"/>
                  </a:lnTo>
                  <a:lnTo>
                    <a:pt x="1462341" y="194233"/>
                  </a:lnTo>
                  <a:lnTo>
                    <a:pt x="1464170" y="192836"/>
                  </a:lnTo>
                  <a:lnTo>
                    <a:pt x="1465567" y="191490"/>
                  </a:lnTo>
                  <a:lnTo>
                    <a:pt x="1465567" y="189674"/>
                  </a:lnTo>
                  <a:lnTo>
                    <a:pt x="1465999" y="189674"/>
                  </a:lnTo>
                  <a:lnTo>
                    <a:pt x="1465999" y="189179"/>
                  </a:lnTo>
                  <a:lnTo>
                    <a:pt x="1466900" y="189179"/>
                  </a:lnTo>
                  <a:lnTo>
                    <a:pt x="1466900" y="184632"/>
                  </a:lnTo>
                  <a:close/>
                </a:path>
                <a:path w="1592579" h="317500">
                  <a:moveTo>
                    <a:pt x="1507070" y="61988"/>
                  </a:moveTo>
                  <a:lnTo>
                    <a:pt x="1506156" y="61988"/>
                  </a:lnTo>
                  <a:lnTo>
                    <a:pt x="1505737" y="61988"/>
                  </a:lnTo>
                  <a:lnTo>
                    <a:pt x="1505737" y="62903"/>
                  </a:lnTo>
                  <a:lnTo>
                    <a:pt x="1504823" y="62903"/>
                  </a:lnTo>
                  <a:lnTo>
                    <a:pt x="1504823" y="63817"/>
                  </a:lnTo>
                  <a:lnTo>
                    <a:pt x="1504340" y="64300"/>
                  </a:lnTo>
                  <a:lnTo>
                    <a:pt x="1504340" y="67462"/>
                  </a:lnTo>
                  <a:lnTo>
                    <a:pt x="1503426" y="67945"/>
                  </a:lnTo>
                  <a:lnTo>
                    <a:pt x="1503426" y="74752"/>
                  </a:lnTo>
                  <a:lnTo>
                    <a:pt x="1504340" y="75234"/>
                  </a:lnTo>
                  <a:lnTo>
                    <a:pt x="1504340" y="78879"/>
                  </a:lnTo>
                  <a:lnTo>
                    <a:pt x="1504823" y="79794"/>
                  </a:lnTo>
                  <a:lnTo>
                    <a:pt x="1504823" y="81127"/>
                  </a:lnTo>
                  <a:lnTo>
                    <a:pt x="1505737" y="81127"/>
                  </a:lnTo>
                  <a:lnTo>
                    <a:pt x="1505737" y="82042"/>
                  </a:lnTo>
                  <a:lnTo>
                    <a:pt x="1507070" y="83439"/>
                  </a:lnTo>
                  <a:lnTo>
                    <a:pt x="1507070" y="61988"/>
                  </a:lnTo>
                  <a:close/>
                </a:path>
                <a:path w="1592579" h="317500">
                  <a:moveTo>
                    <a:pt x="1560995" y="33731"/>
                  </a:moveTo>
                  <a:lnTo>
                    <a:pt x="1558264" y="33731"/>
                  </a:lnTo>
                  <a:lnTo>
                    <a:pt x="1556854" y="34645"/>
                  </a:lnTo>
                  <a:lnTo>
                    <a:pt x="1553210" y="34645"/>
                  </a:lnTo>
                  <a:lnTo>
                    <a:pt x="1524000" y="36042"/>
                  </a:lnTo>
                  <a:lnTo>
                    <a:pt x="1521675" y="37376"/>
                  </a:lnTo>
                  <a:lnTo>
                    <a:pt x="1520342" y="38290"/>
                  </a:lnTo>
                  <a:lnTo>
                    <a:pt x="1518945" y="39687"/>
                  </a:lnTo>
                  <a:lnTo>
                    <a:pt x="1515287" y="42418"/>
                  </a:lnTo>
                  <a:lnTo>
                    <a:pt x="1513471" y="43332"/>
                  </a:lnTo>
                  <a:lnTo>
                    <a:pt x="1511642" y="44665"/>
                  </a:lnTo>
                  <a:lnTo>
                    <a:pt x="1509382" y="46062"/>
                  </a:lnTo>
                  <a:lnTo>
                    <a:pt x="1507985" y="46977"/>
                  </a:lnTo>
                  <a:lnTo>
                    <a:pt x="1506156" y="47409"/>
                  </a:lnTo>
                  <a:lnTo>
                    <a:pt x="1504823" y="49225"/>
                  </a:lnTo>
                  <a:lnTo>
                    <a:pt x="1502511" y="49707"/>
                  </a:lnTo>
                  <a:lnTo>
                    <a:pt x="1498854" y="51955"/>
                  </a:lnTo>
                  <a:lnTo>
                    <a:pt x="1495209" y="53784"/>
                  </a:lnTo>
                  <a:lnTo>
                    <a:pt x="1491132" y="54698"/>
                  </a:lnTo>
                  <a:lnTo>
                    <a:pt x="1487906" y="56515"/>
                  </a:lnTo>
                  <a:lnTo>
                    <a:pt x="1487474" y="57010"/>
                  </a:lnTo>
                  <a:lnTo>
                    <a:pt x="1484744" y="57912"/>
                  </a:lnTo>
                  <a:lnTo>
                    <a:pt x="1482420" y="59740"/>
                  </a:lnTo>
                  <a:lnTo>
                    <a:pt x="1479257" y="60655"/>
                  </a:lnTo>
                  <a:lnTo>
                    <a:pt x="1478775" y="61569"/>
                  </a:lnTo>
                  <a:lnTo>
                    <a:pt x="1476946" y="61988"/>
                  </a:lnTo>
                  <a:lnTo>
                    <a:pt x="1506156" y="60655"/>
                  </a:lnTo>
                  <a:lnTo>
                    <a:pt x="1508480" y="60655"/>
                  </a:lnTo>
                  <a:lnTo>
                    <a:pt x="1509382" y="61569"/>
                  </a:lnTo>
                  <a:lnTo>
                    <a:pt x="1509814" y="61569"/>
                  </a:lnTo>
                  <a:lnTo>
                    <a:pt x="1509814" y="61988"/>
                  </a:lnTo>
                  <a:lnTo>
                    <a:pt x="1510728" y="62903"/>
                  </a:lnTo>
                  <a:lnTo>
                    <a:pt x="1510728" y="64300"/>
                  </a:lnTo>
                  <a:lnTo>
                    <a:pt x="1510728" y="72923"/>
                  </a:lnTo>
                  <a:lnTo>
                    <a:pt x="1513471" y="71589"/>
                  </a:lnTo>
                  <a:lnTo>
                    <a:pt x="1518031" y="68859"/>
                  </a:lnTo>
                  <a:lnTo>
                    <a:pt x="1520774" y="67462"/>
                  </a:lnTo>
                  <a:lnTo>
                    <a:pt x="1525333" y="64300"/>
                  </a:lnTo>
                  <a:lnTo>
                    <a:pt x="1528127" y="62903"/>
                  </a:lnTo>
                  <a:lnTo>
                    <a:pt x="1534388" y="58381"/>
                  </a:lnTo>
                  <a:lnTo>
                    <a:pt x="1540319" y="53644"/>
                  </a:lnTo>
                  <a:lnTo>
                    <a:pt x="1546085" y="48641"/>
                  </a:lnTo>
                  <a:lnTo>
                    <a:pt x="1551863" y="43332"/>
                  </a:lnTo>
                  <a:lnTo>
                    <a:pt x="1553692" y="41021"/>
                  </a:lnTo>
                  <a:lnTo>
                    <a:pt x="1555953" y="38773"/>
                  </a:lnTo>
                  <a:lnTo>
                    <a:pt x="1558264" y="36461"/>
                  </a:lnTo>
                  <a:lnTo>
                    <a:pt x="1560995" y="33731"/>
                  </a:lnTo>
                  <a:close/>
                </a:path>
                <a:path w="1592579" h="317500">
                  <a:moveTo>
                    <a:pt x="1574203" y="914"/>
                  </a:moveTo>
                  <a:lnTo>
                    <a:pt x="1573784" y="0"/>
                  </a:lnTo>
                  <a:lnTo>
                    <a:pt x="1567815" y="0"/>
                  </a:lnTo>
                  <a:lnTo>
                    <a:pt x="1566481" y="0"/>
                  </a:lnTo>
                  <a:lnTo>
                    <a:pt x="1564170" y="0"/>
                  </a:lnTo>
                  <a:lnTo>
                    <a:pt x="1563255" y="914"/>
                  </a:lnTo>
                  <a:lnTo>
                    <a:pt x="1562823" y="914"/>
                  </a:lnTo>
                  <a:lnTo>
                    <a:pt x="1560995" y="1828"/>
                  </a:lnTo>
                  <a:lnTo>
                    <a:pt x="1559598" y="1828"/>
                  </a:lnTo>
                  <a:lnTo>
                    <a:pt x="1559179" y="2311"/>
                  </a:lnTo>
                  <a:lnTo>
                    <a:pt x="1558264" y="3225"/>
                  </a:lnTo>
                  <a:lnTo>
                    <a:pt x="1557350" y="3225"/>
                  </a:lnTo>
                  <a:lnTo>
                    <a:pt x="1556854" y="3644"/>
                  </a:lnTo>
                  <a:lnTo>
                    <a:pt x="1555521" y="4559"/>
                  </a:lnTo>
                  <a:lnTo>
                    <a:pt x="1554607" y="5473"/>
                  </a:lnTo>
                  <a:lnTo>
                    <a:pt x="1553692" y="5473"/>
                  </a:lnTo>
                  <a:lnTo>
                    <a:pt x="1553210" y="5956"/>
                  </a:lnTo>
                  <a:lnTo>
                    <a:pt x="1552295" y="7289"/>
                  </a:lnTo>
                  <a:lnTo>
                    <a:pt x="1550962" y="8204"/>
                  </a:lnTo>
                  <a:lnTo>
                    <a:pt x="1549552" y="9601"/>
                  </a:lnTo>
                  <a:lnTo>
                    <a:pt x="1549552" y="10515"/>
                  </a:lnTo>
                  <a:lnTo>
                    <a:pt x="1552295" y="10515"/>
                  </a:lnTo>
                  <a:lnTo>
                    <a:pt x="1555521" y="10515"/>
                  </a:lnTo>
                  <a:lnTo>
                    <a:pt x="1559179" y="9601"/>
                  </a:lnTo>
                  <a:lnTo>
                    <a:pt x="1560995" y="9601"/>
                  </a:lnTo>
                  <a:lnTo>
                    <a:pt x="1561909" y="9601"/>
                  </a:lnTo>
                  <a:lnTo>
                    <a:pt x="1562823" y="9118"/>
                  </a:lnTo>
                  <a:lnTo>
                    <a:pt x="1562823" y="8204"/>
                  </a:lnTo>
                  <a:lnTo>
                    <a:pt x="1563255" y="7289"/>
                  </a:lnTo>
                  <a:lnTo>
                    <a:pt x="1563255" y="6870"/>
                  </a:lnTo>
                  <a:lnTo>
                    <a:pt x="1565567" y="4559"/>
                  </a:lnTo>
                  <a:lnTo>
                    <a:pt x="1565744" y="3644"/>
                  </a:lnTo>
                  <a:lnTo>
                    <a:pt x="1565833" y="3225"/>
                  </a:lnTo>
                  <a:lnTo>
                    <a:pt x="1566900" y="3225"/>
                  </a:lnTo>
                  <a:lnTo>
                    <a:pt x="1567815" y="2311"/>
                  </a:lnTo>
                  <a:lnTo>
                    <a:pt x="1568297" y="2311"/>
                  </a:lnTo>
                  <a:lnTo>
                    <a:pt x="1569212" y="1828"/>
                  </a:lnTo>
                  <a:lnTo>
                    <a:pt x="1570558" y="1828"/>
                  </a:lnTo>
                  <a:lnTo>
                    <a:pt x="1571472" y="914"/>
                  </a:lnTo>
                  <a:lnTo>
                    <a:pt x="1574203" y="914"/>
                  </a:lnTo>
                  <a:close/>
                </a:path>
                <a:path w="1592579" h="317500">
                  <a:moveTo>
                    <a:pt x="1577428" y="1828"/>
                  </a:moveTo>
                  <a:lnTo>
                    <a:pt x="1576514" y="914"/>
                  </a:lnTo>
                  <a:lnTo>
                    <a:pt x="1575600" y="914"/>
                  </a:lnTo>
                  <a:lnTo>
                    <a:pt x="1577428" y="1828"/>
                  </a:lnTo>
                  <a:close/>
                </a:path>
                <a:path w="1592579" h="317500">
                  <a:moveTo>
                    <a:pt x="1586560" y="5956"/>
                  </a:moveTo>
                  <a:lnTo>
                    <a:pt x="1586077" y="5473"/>
                  </a:lnTo>
                  <a:lnTo>
                    <a:pt x="1585163" y="5473"/>
                  </a:lnTo>
                  <a:lnTo>
                    <a:pt x="1584731" y="4559"/>
                  </a:lnTo>
                  <a:lnTo>
                    <a:pt x="1582915" y="3644"/>
                  </a:lnTo>
                  <a:lnTo>
                    <a:pt x="1582420" y="3644"/>
                  </a:lnTo>
                  <a:lnTo>
                    <a:pt x="1581505" y="3225"/>
                  </a:lnTo>
                  <a:lnTo>
                    <a:pt x="1579257" y="2311"/>
                  </a:lnTo>
                  <a:lnTo>
                    <a:pt x="1579257" y="12763"/>
                  </a:lnTo>
                  <a:lnTo>
                    <a:pt x="1580172" y="13246"/>
                  </a:lnTo>
                  <a:lnTo>
                    <a:pt x="1581086" y="14160"/>
                  </a:lnTo>
                  <a:lnTo>
                    <a:pt x="1581505" y="14160"/>
                  </a:lnTo>
                  <a:lnTo>
                    <a:pt x="1582420" y="14592"/>
                  </a:lnTo>
                  <a:lnTo>
                    <a:pt x="1582915" y="15494"/>
                  </a:lnTo>
                  <a:lnTo>
                    <a:pt x="1582915" y="16408"/>
                  </a:lnTo>
                  <a:lnTo>
                    <a:pt x="1584731" y="17805"/>
                  </a:lnTo>
                  <a:lnTo>
                    <a:pt x="1584731" y="20548"/>
                  </a:lnTo>
                  <a:lnTo>
                    <a:pt x="1585163" y="28752"/>
                  </a:lnTo>
                  <a:lnTo>
                    <a:pt x="1585163" y="27838"/>
                  </a:lnTo>
                  <a:lnTo>
                    <a:pt x="1586077" y="27838"/>
                  </a:lnTo>
                  <a:lnTo>
                    <a:pt x="1586560" y="5956"/>
                  </a:lnTo>
                  <a:close/>
                </a:path>
                <a:path w="1592579" h="317500">
                  <a:moveTo>
                    <a:pt x="1592033" y="14160"/>
                  </a:moveTo>
                  <a:lnTo>
                    <a:pt x="1591132" y="14160"/>
                  </a:lnTo>
                  <a:lnTo>
                    <a:pt x="1591132" y="11849"/>
                  </a:lnTo>
                  <a:lnTo>
                    <a:pt x="1590217" y="11849"/>
                  </a:lnTo>
                  <a:lnTo>
                    <a:pt x="1590217" y="10515"/>
                  </a:lnTo>
                  <a:lnTo>
                    <a:pt x="1589722" y="9601"/>
                  </a:lnTo>
                  <a:lnTo>
                    <a:pt x="1588808" y="9118"/>
                  </a:lnTo>
                  <a:lnTo>
                    <a:pt x="1588808" y="8204"/>
                  </a:lnTo>
                  <a:lnTo>
                    <a:pt x="1587474" y="8204"/>
                  </a:lnTo>
                  <a:lnTo>
                    <a:pt x="1587474" y="6870"/>
                  </a:lnTo>
                  <a:lnTo>
                    <a:pt x="1586547" y="6870"/>
                  </a:lnTo>
                  <a:lnTo>
                    <a:pt x="1586090" y="27343"/>
                  </a:lnTo>
                  <a:lnTo>
                    <a:pt x="1587474" y="27343"/>
                  </a:lnTo>
                  <a:lnTo>
                    <a:pt x="1587474" y="25527"/>
                  </a:lnTo>
                  <a:lnTo>
                    <a:pt x="1588389" y="25527"/>
                  </a:lnTo>
                  <a:lnTo>
                    <a:pt x="1588808" y="25527"/>
                  </a:lnTo>
                  <a:lnTo>
                    <a:pt x="1588808" y="24193"/>
                  </a:lnTo>
                  <a:lnTo>
                    <a:pt x="1589722" y="24193"/>
                  </a:lnTo>
                  <a:lnTo>
                    <a:pt x="1589722" y="23698"/>
                  </a:lnTo>
                  <a:lnTo>
                    <a:pt x="1590217" y="23698"/>
                  </a:lnTo>
                  <a:lnTo>
                    <a:pt x="1590217" y="21450"/>
                  </a:lnTo>
                  <a:lnTo>
                    <a:pt x="1591132" y="21450"/>
                  </a:lnTo>
                  <a:lnTo>
                    <a:pt x="1591132" y="20053"/>
                  </a:lnTo>
                  <a:lnTo>
                    <a:pt x="1592033" y="20053"/>
                  </a:lnTo>
                  <a:lnTo>
                    <a:pt x="1592033" y="14160"/>
                  </a:lnTo>
                  <a:close/>
                </a:path>
              </a:pathLst>
            </a:custGeom>
            <a:solidFill>
              <a:srgbClr val="FF8000"/>
            </a:solidFill>
          </p:spPr>
          <p:txBody>
            <a:bodyPr wrap="square" lIns="0" tIns="0" rIns="0" bIns="0" rtlCol="0"/>
            <a:lstStyle/>
            <a:p>
              <a:endParaRPr/>
            </a:p>
          </p:txBody>
        </p:sp>
        <p:sp>
          <p:nvSpPr>
            <p:cNvPr id="43" name="object 44">
              <a:extLst>
                <a:ext uri="{FF2B5EF4-FFF2-40B4-BE49-F238E27FC236}">
                  <a16:creationId xmlns:a16="http://schemas.microsoft.com/office/drawing/2014/main" id="{818821E2-78D2-930F-DD84-2646061CD791}"/>
                </a:ext>
              </a:extLst>
            </p:cNvPr>
            <p:cNvSpPr/>
            <p:nvPr/>
          </p:nvSpPr>
          <p:spPr>
            <a:xfrm>
              <a:off x="11031855" y="2490165"/>
              <a:ext cx="151130" cy="1835785"/>
            </a:xfrm>
            <a:custGeom>
              <a:avLst/>
              <a:gdLst/>
              <a:ahLst/>
              <a:cxnLst/>
              <a:rect l="l" t="t" r="r" b="b"/>
              <a:pathLst>
                <a:path w="151129" h="1835785">
                  <a:moveTo>
                    <a:pt x="19646" y="197866"/>
                  </a:moveTo>
                  <a:lnTo>
                    <a:pt x="16916" y="198297"/>
                  </a:lnTo>
                  <a:lnTo>
                    <a:pt x="18249" y="198297"/>
                  </a:lnTo>
                  <a:lnTo>
                    <a:pt x="19646" y="197866"/>
                  </a:lnTo>
                  <a:close/>
                </a:path>
                <a:path w="151129" h="1835785">
                  <a:moveTo>
                    <a:pt x="25552" y="196964"/>
                  </a:moveTo>
                  <a:lnTo>
                    <a:pt x="23304" y="196964"/>
                  </a:lnTo>
                  <a:lnTo>
                    <a:pt x="22821" y="197866"/>
                  </a:lnTo>
                  <a:lnTo>
                    <a:pt x="24218" y="197866"/>
                  </a:lnTo>
                  <a:lnTo>
                    <a:pt x="25552" y="196964"/>
                  </a:lnTo>
                  <a:close/>
                </a:path>
                <a:path w="151129" h="1835785">
                  <a:moveTo>
                    <a:pt x="29210" y="196049"/>
                  </a:moveTo>
                  <a:lnTo>
                    <a:pt x="27863" y="195567"/>
                  </a:lnTo>
                  <a:lnTo>
                    <a:pt x="26962" y="196049"/>
                  </a:lnTo>
                  <a:lnTo>
                    <a:pt x="26466" y="196049"/>
                  </a:lnTo>
                  <a:lnTo>
                    <a:pt x="25552" y="196964"/>
                  </a:lnTo>
                  <a:lnTo>
                    <a:pt x="27863" y="196964"/>
                  </a:lnTo>
                  <a:lnTo>
                    <a:pt x="29210" y="196049"/>
                  </a:lnTo>
                  <a:close/>
                </a:path>
                <a:path w="151129" h="1835785">
                  <a:moveTo>
                    <a:pt x="31521" y="1828139"/>
                  </a:moveTo>
                  <a:lnTo>
                    <a:pt x="30607" y="1827225"/>
                  </a:lnTo>
                  <a:lnTo>
                    <a:pt x="30124" y="1827225"/>
                  </a:lnTo>
                  <a:lnTo>
                    <a:pt x="30124" y="1835429"/>
                  </a:lnTo>
                  <a:lnTo>
                    <a:pt x="31521" y="1835429"/>
                  </a:lnTo>
                  <a:lnTo>
                    <a:pt x="31521" y="1831784"/>
                  </a:lnTo>
                  <a:lnTo>
                    <a:pt x="31521" y="1828139"/>
                  </a:lnTo>
                  <a:close/>
                </a:path>
                <a:path w="151129" h="1835785">
                  <a:moveTo>
                    <a:pt x="32854" y="183718"/>
                  </a:moveTo>
                  <a:lnTo>
                    <a:pt x="31953" y="183718"/>
                  </a:lnTo>
                  <a:lnTo>
                    <a:pt x="31953" y="182372"/>
                  </a:lnTo>
                  <a:lnTo>
                    <a:pt x="31521" y="181457"/>
                  </a:lnTo>
                  <a:lnTo>
                    <a:pt x="30607" y="180975"/>
                  </a:lnTo>
                  <a:lnTo>
                    <a:pt x="30607" y="180060"/>
                  </a:lnTo>
                  <a:lnTo>
                    <a:pt x="30124" y="180060"/>
                  </a:lnTo>
                  <a:lnTo>
                    <a:pt x="30124" y="179641"/>
                  </a:lnTo>
                  <a:lnTo>
                    <a:pt x="29210" y="179641"/>
                  </a:lnTo>
                  <a:lnTo>
                    <a:pt x="27381" y="179158"/>
                  </a:lnTo>
                  <a:lnTo>
                    <a:pt x="26047" y="177330"/>
                  </a:lnTo>
                  <a:lnTo>
                    <a:pt x="23304" y="177330"/>
                  </a:lnTo>
                  <a:lnTo>
                    <a:pt x="22821" y="177330"/>
                  </a:lnTo>
                  <a:lnTo>
                    <a:pt x="20993" y="176415"/>
                  </a:lnTo>
                  <a:lnTo>
                    <a:pt x="19164" y="176415"/>
                  </a:lnTo>
                  <a:lnTo>
                    <a:pt x="16002" y="176415"/>
                  </a:lnTo>
                  <a:lnTo>
                    <a:pt x="3644" y="176415"/>
                  </a:lnTo>
                  <a:lnTo>
                    <a:pt x="2730" y="176415"/>
                  </a:lnTo>
                  <a:lnTo>
                    <a:pt x="2311" y="177330"/>
                  </a:lnTo>
                  <a:lnTo>
                    <a:pt x="1397" y="177812"/>
                  </a:lnTo>
                  <a:lnTo>
                    <a:pt x="1397" y="179641"/>
                  </a:lnTo>
                  <a:lnTo>
                    <a:pt x="901" y="179641"/>
                  </a:lnTo>
                  <a:lnTo>
                    <a:pt x="901" y="182372"/>
                  </a:lnTo>
                  <a:lnTo>
                    <a:pt x="0" y="183286"/>
                  </a:lnTo>
                  <a:lnTo>
                    <a:pt x="0" y="186016"/>
                  </a:lnTo>
                  <a:lnTo>
                    <a:pt x="0" y="188760"/>
                  </a:lnTo>
                  <a:lnTo>
                    <a:pt x="901" y="189661"/>
                  </a:lnTo>
                  <a:lnTo>
                    <a:pt x="901" y="192405"/>
                  </a:lnTo>
                  <a:lnTo>
                    <a:pt x="1397" y="193319"/>
                  </a:lnTo>
                  <a:lnTo>
                    <a:pt x="1397" y="195567"/>
                  </a:lnTo>
                  <a:lnTo>
                    <a:pt x="2730" y="196964"/>
                  </a:lnTo>
                  <a:lnTo>
                    <a:pt x="2730" y="197866"/>
                  </a:lnTo>
                  <a:lnTo>
                    <a:pt x="3644" y="197866"/>
                  </a:lnTo>
                  <a:lnTo>
                    <a:pt x="7302" y="197866"/>
                  </a:lnTo>
                  <a:lnTo>
                    <a:pt x="12344" y="198297"/>
                  </a:lnTo>
                  <a:lnTo>
                    <a:pt x="10528" y="196469"/>
                  </a:lnTo>
                  <a:lnTo>
                    <a:pt x="16002" y="196964"/>
                  </a:lnTo>
                  <a:lnTo>
                    <a:pt x="17335" y="196964"/>
                  </a:lnTo>
                  <a:lnTo>
                    <a:pt x="18249" y="196049"/>
                  </a:lnTo>
                  <a:lnTo>
                    <a:pt x="20561" y="196049"/>
                  </a:lnTo>
                  <a:lnTo>
                    <a:pt x="21907" y="195567"/>
                  </a:lnTo>
                  <a:lnTo>
                    <a:pt x="23304" y="195567"/>
                  </a:lnTo>
                  <a:lnTo>
                    <a:pt x="24218" y="195567"/>
                  </a:lnTo>
                  <a:lnTo>
                    <a:pt x="24638" y="194652"/>
                  </a:lnTo>
                  <a:lnTo>
                    <a:pt x="26466" y="194652"/>
                  </a:lnTo>
                  <a:lnTo>
                    <a:pt x="26466" y="194221"/>
                  </a:lnTo>
                  <a:lnTo>
                    <a:pt x="26962" y="194221"/>
                  </a:lnTo>
                  <a:lnTo>
                    <a:pt x="27863" y="193319"/>
                  </a:lnTo>
                  <a:lnTo>
                    <a:pt x="28295" y="193319"/>
                  </a:lnTo>
                  <a:lnTo>
                    <a:pt x="31521" y="190576"/>
                  </a:lnTo>
                  <a:lnTo>
                    <a:pt x="31521" y="189661"/>
                  </a:lnTo>
                  <a:lnTo>
                    <a:pt x="31953" y="188760"/>
                  </a:lnTo>
                  <a:lnTo>
                    <a:pt x="31953" y="188264"/>
                  </a:lnTo>
                  <a:lnTo>
                    <a:pt x="32854" y="188264"/>
                  </a:lnTo>
                  <a:lnTo>
                    <a:pt x="32854" y="183718"/>
                  </a:lnTo>
                  <a:close/>
                </a:path>
                <a:path w="151129" h="1835785">
                  <a:moveTo>
                    <a:pt x="42481" y="179641"/>
                  </a:moveTo>
                  <a:lnTo>
                    <a:pt x="41567" y="177812"/>
                  </a:lnTo>
                  <a:lnTo>
                    <a:pt x="41567" y="176415"/>
                  </a:lnTo>
                  <a:lnTo>
                    <a:pt x="41071" y="176415"/>
                  </a:lnTo>
                  <a:lnTo>
                    <a:pt x="41071" y="175082"/>
                  </a:lnTo>
                  <a:lnTo>
                    <a:pt x="40157" y="175082"/>
                  </a:lnTo>
                  <a:lnTo>
                    <a:pt x="40157" y="173685"/>
                  </a:lnTo>
                  <a:lnTo>
                    <a:pt x="39255" y="172770"/>
                  </a:lnTo>
                  <a:lnTo>
                    <a:pt x="38798" y="172770"/>
                  </a:lnTo>
                  <a:lnTo>
                    <a:pt x="38823" y="172351"/>
                  </a:lnTo>
                  <a:lnTo>
                    <a:pt x="37426" y="170522"/>
                  </a:lnTo>
                  <a:lnTo>
                    <a:pt x="36512" y="170522"/>
                  </a:lnTo>
                  <a:lnTo>
                    <a:pt x="35598" y="170040"/>
                  </a:lnTo>
                  <a:lnTo>
                    <a:pt x="35179" y="169125"/>
                  </a:lnTo>
                  <a:lnTo>
                    <a:pt x="33769" y="169125"/>
                  </a:lnTo>
                  <a:lnTo>
                    <a:pt x="32854" y="168706"/>
                  </a:lnTo>
                  <a:lnTo>
                    <a:pt x="31953" y="168706"/>
                  </a:lnTo>
                  <a:lnTo>
                    <a:pt x="30124" y="166878"/>
                  </a:lnTo>
                  <a:lnTo>
                    <a:pt x="28295" y="166395"/>
                  </a:lnTo>
                  <a:lnTo>
                    <a:pt x="26962" y="166395"/>
                  </a:lnTo>
                  <a:lnTo>
                    <a:pt x="26466" y="165481"/>
                  </a:lnTo>
                  <a:lnTo>
                    <a:pt x="22821" y="165481"/>
                  </a:lnTo>
                  <a:lnTo>
                    <a:pt x="21907" y="166395"/>
                  </a:lnTo>
                  <a:lnTo>
                    <a:pt x="20993" y="166395"/>
                  </a:lnTo>
                  <a:lnTo>
                    <a:pt x="19646" y="166395"/>
                  </a:lnTo>
                  <a:lnTo>
                    <a:pt x="19646" y="166878"/>
                  </a:lnTo>
                  <a:lnTo>
                    <a:pt x="18249" y="166878"/>
                  </a:lnTo>
                  <a:lnTo>
                    <a:pt x="17335" y="167792"/>
                  </a:lnTo>
                  <a:lnTo>
                    <a:pt x="16916" y="168706"/>
                  </a:lnTo>
                  <a:lnTo>
                    <a:pt x="16916" y="169125"/>
                  </a:lnTo>
                  <a:lnTo>
                    <a:pt x="16002" y="169125"/>
                  </a:lnTo>
                  <a:lnTo>
                    <a:pt x="15519" y="170040"/>
                  </a:lnTo>
                  <a:lnTo>
                    <a:pt x="14605" y="170522"/>
                  </a:lnTo>
                  <a:lnTo>
                    <a:pt x="13690" y="171437"/>
                  </a:lnTo>
                  <a:lnTo>
                    <a:pt x="13690" y="172770"/>
                  </a:lnTo>
                  <a:lnTo>
                    <a:pt x="13258" y="173685"/>
                  </a:lnTo>
                  <a:lnTo>
                    <a:pt x="13258" y="174167"/>
                  </a:lnTo>
                  <a:lnTo>
                    <a:pt x="3644" y="175082"/>
                  </a:lnTo>
                  <a:lnTo>
                    <a:pt x="13258" y="175082"/>
                  </a:lnTo>
                  <a:lnTo>
                    <a:pt x="15519" y="175082"/>
                  </a:lnTo>
                  <a:lnTo>
                    <a:pt x="23304" y="175082"/>
                  </a:lnTo>
                  <a:lnTo>
                    <a:pt x="24218" y="175996"/>
                  </a:lnTo>
                  <a:lnTo>
                    <a:pt x="26466" y="175996"/>
                  </a:lnTo>
                  <a:lnTo>
                    <a:pt x="26962" y="176415"/>
                  </a:lnTo>
                  <a:lnTo>
                    <a:pt x="28295" y="176415"/>
                  </a:lnTo>
                  <a:lnTo>
                    <a:pt x="29210" y="177330"/>
                  </a:lnTo>
                  <a:lnTo>
                    <a:pt x="30124" y="177330"/>
                  </a:lnTo>
                  <a:lnTo>
                    <a:pt x="30607" y="177812"/>
                  </a:lnTo>
                  <a:lnTo>
                    <a:pt x="31521" y="177812"/>
                  </a:lnTo>
                  <a:lnTo>
                    <a:pt x="31953" y="178727"/>
                  </a:lnTo>
                  <a:lnTo>
                    <a:pt x="31953" y="179641"/>
                  </a:lnTo>
                  <a:lnTo>
                    <a:pt x="32854" y="179641"/>
                  </a:lnTo>
                  <a:lnTo>
                    <a:pt x="33769" y="180060"/>
                  </a:lnTo>
                  <a:lnTo>
                    <a:pt x="33769" y="180975"/>
                  </a:lnTo>
                  <a:lnTo>
                    <a:pt x="34264" y="181457"/>
                  </a:lnTo>
                  <a:lnTo>
                    <a:pt x="34264" y="182372"/>
                  </a:lnTo>
                  <a:lnTo>
                    <a:pt x="35179" y="182372"/>
                  </a:lnTo>
                  <a:lnTo>
                    <a:pt x="35179" y="184619"/>
                  </a:lnTo>
                  <a:lnTo>
                    <a:pt x="35598" y="185115"/>
                  </a:lnTo>
                  <a:lnTo>
                    <a:pt x="35598" y="186931"/>
                  </a:lnTo>
                  <a:lnTo>
                    <a:pt x="35179" y="186931"/>
                  </a:lnTo>
                  <a:lnTo>
                    <a:pt x="35179" y="188760"/>
                  </a:lnTo>
                  <a:lnTo>
                    <a:pt x="33769" y="190576"/>
                  </a:lnTo>
                  <a:lnTo>
                    <a:pt x="33769" y="191922"/>
                  </a:lnTo>
                  <a:lnTo>
                    <a:pt x="32854" y="191922"/>
                  </a:lnTo>
                  <a:lnTo>
                    <a:pt x="31953" y="192405"/>
                  </a:lnTo>
                  <a:lnTo>
                    <a:pt x="31521" y="193319"/>
                  </a:lnTo>
                  <a:lnTo>
                    <a:pt x="30607" y="193319"/>
                  </a:lnTo>
                  <a:lnTo>
                    <a:pt x="30607" y="194221"/>
                  </a:lnTo>
                  <a:lnTo>
                    <a:pt x="30124" y="194221"/>
                  </a:lnTo>
                  <a:lnTo>
                    <a:pt x="30124" y="194652"/>
                  </a:lnTo>
                  <a:lnTo>
                    <a:pt x="29210" y="194652"/>
                  </a:lnTo>
                  <a:lnTo>
                    <a:pt x="28295" y="195567"/>
                  </a:lnTo>
                  <a:lnTo>
                    <a:pt x="30124" y="195567"/>
                  </a:lnTo>
                  <a:lnTo>
                    <a:pt x="31521" y="195567"/>
                  </a:lnTo>
                  <a:lnTo>
                    <a:pt x="31953" y="194652"/>
                  </a:lnTo>
                  <a:lnTo>
                    <a:pt x="32854" y="194652"/>
                  </a:lnTo>
                  <a:lnTo>
                    <a:pt x="33769" y="194652"/>
                  </a:lnTo>
                  <a:lnTo>
                    <a:pt x="35179" y="194221"/>
                  </a:lnTo>
                  <a:lnTo>
                    <a:pt x="35179" y="193319"/>
                  </a:lnTo>
                  <a:lnTo>
                    <a:pt x="35598" y="193319"/>
                  </a:lnTo>
                  <a:lnTo>
                    <a:pt x="36512" y="192405"/>
                  </a:lnTo>
                  <a:lnTo>
                    <a:pt x="37426" y="192405"/>
                  </a:lnTo>
                  <a:lnTo>
                    <a:pt x="37426" y="191922"/>
                  </a:lnTo>
                  <a:lnTo>
                    <a:pt x="37909" y="191922"/>
                  </a:lnTo>
                  <a:lnTo>
                    <a:pt x="38049" y="188912"/>
                  </a:lnTo>
                  <a:lnTo>
                    <a:pt x="37973" y="190576"/>
                  </a:lnTo>
                  <a:lnTo>
                    <a:pt x="38823" y="190576"/>
                  </a:lnTo>
                  <a:lnTo>
                    <a:pt x="39255" y="190576"/>
                  </a:lnTo>
                  <a:lnTo>
                    <a:pt x="39255" y="189661"/>
                  </a:lnTo>
                  <a:lnTo>
                    <a:pt x="40157" y="189661"/>
                  </a:lnTo>
                  <a:lnTo>
                    <a:pt x="40157" y="188264"/>
                  </a:lnTo>
                  <a:lnTo>
                    <a:pt x="41071" y="188264"/>
                  </a:lnTo>
                  <a:lnTo>
                    <a:pt x="41071" y="186931"/>
                  </a:lnTo>
                  <a:lnTo>
                    <a:pt x="41567" y="186931"/>
                  </a:lnTo>
                  <a:lnTo>
                    <a:pt x="41567" y="184619"/>
                  </a:lnTo>
                  <a:lnTo>
                    <a:pt x="42481" y="184619"/>
                  </a:lnTo>
                  <a:lnTo>
                    <a:pt x="42481" y="179641"/>
                  </a:lnTo>
                  <a:close/>
                </a:path>
                <a:path w="151129" h="1835785">
                  <a:moveTo>
                    <a:pt x="127863" y="8686"/>
                  </a:moveTo>
                  <a:lnTo>
                    <a:pt x="119164" y="9601"/>
                  </a:lnTo>
                  <a:lnTo>
                    <a:pt x="126466" y="9601"/>
                  </a:lnTo>
                  <a:lnTo>
                    <a:pt x="127863" y="8686"/>
                  </a:lnTo>
                  <a:close/>
                </a:path>
                <a:path w="151129" h="1835785">
                  <a:moveTo>
                    <a:pt x="134251" y="31902"/>
                  </a:moveTo>
                  <a:lnTo>
                    <a:pt x="133769" y="31902"/>
                  </a:lnTo>
                  <a:lnTo>
                    <a:pt x="132435" y="32816"/>
                  </a:lnTo>
                  <a:lnTo>
                    <a:pt x="134251" y="31902"/>
                  </a:lnTo>
                  <a:close/>
                </a:path>
                <a:path w="151129" h="1835785">
                  <a:moveTo>
                    <a:pt x="138823" y="31483"/>
                  </a:moveTo>
                  <a:lnTo>
                    <a:pt x="137909" y="31483"/>
                  </a:lnTo>
                  <a:lnTo>
                    <a:pt x="136080" y="31902"/>
                  </a:lnTo>
                  <a:lnTo>
                    <a:pt x="137426" y="31902"/>
                  </a:lnTo>
                  <a:lnTo>
                    <a:pt x="138823" y="31483"/>
                  </a:lnTo>
                  <a:close/>
                </a:path>
                <a:path w="151129" h="1835785">
                  <a:moveTo>
                    <a:pt x="147459" y="2311"/>
                  </a:moveTo>
                  <a:lnTo>
                    <a:pt x="145211" y="1397"/>
                  </a:lnTo>
                  <a:lnTo>
                    <a:pt x="143814" y="914"/>
                  </a:lnTo>
                  <a:lnTo>
                    <a:pt x="142468" y="914"/>
                  </a:lnTo>
                  <a:lnTo>
                    <a:pt x="141554" y="0"/>
                  </a:lnTo>
                  <a:lnTo>
                    <a:pt x="137426" y="0"/>
                  </a:lnTo>
                  <a:lnTo>
                    <a:pt x="136080" y="914"/>
                  </a:lnTo>
                  <a:lnTo>
                    <a:pt x="134251" y="914"/>
                  </a:lnTo>
                  <a:lnTo>
                    <a:pt x="133769" y="1397"/>
                  </a:lnTo>
                  <a:lnTo>
                    <a:pt x="132854" y="2311"/>
                  </a:lnTo>
                  <a:lnTo>
                    <a:pt x="132435" y="2311"/>
                  </a:lnTo>
                  <a:lnTo>
                    <a:pt x="131521" y="2730"/>
                  </a:lnTo>
                  <a:lnTo>
                    <a:pt x="130606" y="3644"/>
                  </a:lnTo>
                  <a:lnTo>
                    <a:pt x="130606" y="4559"/>
                  </a:lnTo>
                  <a:lnTo>
                    <a:pt x="130124" y="5041"/>
                  </a:lnTo>
                  <a:lnTo>
                    <a:pt x="129209" y="5956"/>
                  </a:lnTo>
                  <a:lnTo>
                    <a:pt x="129209" y="6375"/>
                  </a:lnTo>
                  <a:lnTo>
                    <a:pt x="128778" y="7289"/>
                  </a:lnTo>
                  <a:lnTo>
                    <a:pt x="128778" y="8204"/>
                  </a:lnTo>
                  <a:lnTo>
                    <a:pt x="127863" y="8686"/>
                  </a:lnTo>
                  <a:lnTo>
                    <a:pt x="130124" y="8686"/>
                  </a:lnTo>
                  <a:lnTo>
                    <a:pt x="131521" y="8686"/>
                  </a:lnTo>
                  <a:lnTo>
                    <a:pt x="132854" y="8686"/>
                  </a:lnTo>
                  <a:lnTo>
                    <a:pt x="133769" y="8686"/>
                  </a:lnTo>
                  <a:lnTo>
                    <a:pt x="135166" y="9601"/>
                  </a:lnTo>
                  <a:lnTo>
                    <a:pt x="136512" y="9601"/>
                  </a:lnTo>
                  <a:lnTo>
                    <a:pt x="139738" y="9601"/>
                  </a:lnTo>
                  <a:lnTo>
                    <a:pt x="140157" y="10020"/>
                  </a:lnTo>
                  <a:lnTo>
                    <a:pt x="141071" y="10020"/>
                  </a:lnTo>
                  <a:lnTo>
                    <a:pt x="142468" y="10020"/>
                  </a:lnTo>
                  <a:lnTo>
                    <a:pt x="143383" y="10934"/>
                  </a:lnTo>
                  <a:lnTo>
                    <a:pt x="143814" y="10934"/>
                  </a:lnTo>
                  <a:lnTo>
                    <a:pt x="144729" y="10934"/>
                  </a:lnTo>
                  <a:lnTo>
                    <a:pt x="145211" y="11849"/>
                  </a:lnTo>
                  <a:lnTo>
                    <a:pt x="146126" y="12331"/>
                  </a:lnTo>
                  <a:lnTo>
                    <a:pt x="147040" y="13246"/>
                  </a:lnTo>
                  <a:lnTo>
                    <a:pt x="147459" y="13246"/>
                  </a:lnTo>
                  <a:lnTo>
                    <a:pt x="147459" y="2311"/>
                  </a:lnTo>
                  <a:close/>
                </a:path>
                <a:path w="151129" h="1835785">
                  <a:moveTo>
                    <a:pt x="148374" y="18224"/>
                  </a:moveTo>
                  <a:lnTo>
                    <a:pt x="147459" y="17322"/>
                  </a:lnTo>
                  <a:lnTo>
                    <a:pt x="147459" y="16891"/>
                  </a:lnTo>
                  <a:lnTo>
                    <a:pt x="147040" y="16891"/>
                  </a:lnTo>
                  <a:lnTo>
                    <a:pt x="147040" y="15494"/>
                  </a:lnTo>
                  <a:lnTo>
                    <a:pt x="146126" y="15494"/>
                  </a:lnTo>
                  <a:lnTo>
                    <a:pt x="146126" y="14579"/>
                  </a:lnTo>
                  <a:lnTo>
                    <a:pt x="145211" y="14579"/>
                  </a:lnTo>
                  <a:lnTo>
                    <a:pt x="145211" y="13677"/>
                  </a:lnTo>
                  <a:lnTo>
                    <a:pt x="144729" y="13677"/>
                  </a:lnTo>
                  <a:lnTo>
                    <a:pt x="144729" y="13246"/>
                  </a:lnTo>
                  <a:lnTo>
                    <a:pt x="143383" y="13246"/>
                  </a:lnTo>
                  <a:lnTo>
                    <a:pt x="142468" y="12331"/>
                  </a:lnTo>
                  <a:lnTo>
                    <a:pt x="141554" y="12331"/>
                  </a:lnTo>
                  <a:lnTo>
                    <a:pt x="141071" y="11849"/>
                  </a:lnTo>
                  <a:lnTo>
                    <a:pt x="138823" y="11849"/>
                  </a:lnTo>
                  <a:lnTo>
                    <a:pt x="137426" y="10934"/>
                  </a:lnTo>
                  <a:lnTo>
                    <a:pt x="134251" y="10934"/>
                  </a:lnTo>
                  <a:lnTo>
                    <a:pt x="131521" y="10934"/>
                  </a:lnTo>
                  <a:lnTo>
                    <a:pt x="130124" y="10020"/>
                  </a:lnTo>
                  <a:lnTo>
                    <a:pt x="129209" y="10934"/>
                  </a:lnTo>
                  <a:lnTo>
                    <a:pt x="119164" y="10934"/>
                  </a:lnTo>
                  <a:lnTo>
                    <a:pt x="117817" y="10934"/>
                  </a:lnTo>
                  <a:lnTo>
                    <a:pt x="117817" y="11849"/>
                  </a:lnTo>
                  <a:lnTo>
                    <a:pt x="116916" y="11849"/>
                  </a:lnTo>
                  <a:lnTo>
                    <a:pt x="116916" y="13246"/>
                  </a:lnTo>
                  <a:lnTo>
                    <a:pt x="116001" y="13246"/>
                  </a:lnTo>
                  <a:lnTo>
                    <a:pt x="116001" y="15494"/>
                  </a:lnTo>
                  <a:lnTo>
                    <a:pt x="115506" y="15976"/>
                  </a:lnTo>
                  <a:lnTo>
                    <a:pt x="115506" y="20535"/>
                  </a:lnTo>
                  <a:lnTo>
                    <a:pt x="115506" y="24180"/>
                  </a:lnTo>
                  <a:lnTo>
                    <a:pt x="116001" y="25527"/>
                  </a:lnTo>
                  <a:lnTo>
                    <a:pt x="116001" y="26924"/>
                  </a:lnTo>
                  <a:lnTo>
                    <a:pt x="116916" y="27838"/>
                  </a:lnTo>
                  <a:lnTo>
                    <a:pt x="116916" y="30086"/>
                  </a:lnTo>
                  <a:lnTo>
                    <a:pt x="117817" y="30086"/>
                  </a:lnTo>
                  <a:lnTo>
                    <a:pt x="117817" y="30568"/>
                  </a:lnTo>
                  <a:lnTo>
                    <a:pt x="118249" y="31483"/>
                  </a:lnTo>
                  <a:lnTo>
                    <a:pt x="119164" y="31902"/>
                  </a:lnTo>
                  <a:lnTo>
                    <a:pt x="122809" y="31902"/>
                  </a:lnTo>
                  <a:lnTo>
                    <a:pt x="125552" y="31483"/>
                  </a:lnTo>
                  <a:lnTo>
                    <a:pt x="130606" y="31483"/>
                  </a:lnTo>
                  <a:lnTo>
                    <a:pt x="132854" y="30568"/>
                  </a:lnTo>
                  <a:lnTo>
                    <a:pt x="136080" y="30568"/>
                  </a:lnTo>
                  <a:lnTo>
                    <a:pt x="137426" y="30086"/>
                  </a:lnTo>
                  <a:lnTo>
                    <a:pt x="138823" y="30086"/>
                  </a:lnTo>
                  <a:lnTo>
                    <a:pt x="138823" y="29171"/>
                  </a:lnTo>
                  <a:lnTo>
                    <a:pt x="141071" y="29171"/>
                  </a:lnTo>
                  <a:lnTo>
                    <a:pt x="142468" y="27838"/>
                  </a:lnTo>
                  <a:lnTo>
                    <a:pt x="143383" y="27838"/>
                  </a:lnTo>
                  <a:lnTo>
                    <a:pt x="144729" y="26428"/>
                  </a:lnTo>
                  <a:lnTo>
                    <a:pt x="145211" y="26428"/>
                  </a:lnTo>
                  <a:lnTo>
                    <a:pt x="145211" y="25527"/>
                  </a:lnTo>
                  <a:lnTo>
                    <a:pt x="146126" y="24612"/>
                  </a:lnTo>
                  <a:lnTo>
                    <a:pt x="147040" y="24612"/>
                  </a:lnTo>
                  <a:lnTo>
                    <a:pt x="147040" y="23279"/>
                  </a:lnTo>
                  <a:lnTo>
                    <a:pt x="147459" y="23279"/>
                  </a:lnTo>
                  <a:lnTo>
                    <a:pt x="147459" y="22783"/>
                  </a:lnTo>
                  <a:lnTo>
                    <a:pt x="148374" y="21882"/>
                  </a:lnTo>
                  <a:lnTo>
                    <a:pt x="148374" y="18224"/>
                  </a:lnTo>
                  <a:close/>
                </a:path>
                <a:path w="151129" h="1835785">
                  <a:moveTo>
                    <a:pt x="151117" y="27838"/>
                  </a:moveTo>
                  <a:lnTo>
                    <a:pt x="150685" y="19634"/>
                  </a:lnTo>
                  <a:lnTo>
                    <a:pt x="150685" y="22783"/>
                  </a:lnTo>
                  <a:lnTo>
                    <a:pt x="149771" y="23279"/>
                  </a:lnTo>
                  <a:lnTo>
                    <a:pt x="149771" y="24180"/>
                  </a:lnTo>
                  <a:lnTo>
                    <a:pt x="148869" y="24612"/>
                  </a:lnTo>
                  <a:lnTo>
                    <a:pt x="148374" y="25527"/>
                  </a:lnTo>
                  <a:lnTo>
                    <a:pt x="148374" y="26428"/>
                  </a:lnTo>
                  <a:lnTo>
                    <a:pt x="147459" y="26428"/>
                  </a:lnTo>
                  <a:lnTo>
                    <a:pt x="147459" y="26924"/>
                  </a:lnTo>
                  <a:lnTo>
                    <a:pt x="147040" y="27838"/>
                  </a:lnTo>
                  <a:lnTo>
                    <a:pt x="146126" y="27838"/>
                  </a:lnTo>
                  <a:lnTo>
                    <a:pt x="146126" y="28257"/>
                  </a:lnTo>
                  <a:lnTo>
                    <a:pt x="145211" y="28257"/>
                  </a:lnTo>
                  <a:lnTo>
                    <a:pt x="144729" y="29171"/>
                  </a:lnTo>
                  <a:lnTo>
                    <a:pt x="143814" y="29171"/>
                  </a:lnTo>
                  <a:lnTo>
                    <a:pt x="142468" y="30086"/>
                  </a:lnTo>
                  <a:lnTo>
                    <a:pt x="141554" y="30568"/>
                  </a:lnTo>
                  <a:lnTo>
                    <a:pt x="140157" y="30568"/>
                  </a:lnTo>
                  <a:lnTo>
                    <a:pt x="139738" y="31483"/>
                  </a:lnTo>
                  <a:lnTo>
                    <a:pt x="141071" y="31483"/>
                  </a:lnTo>
                  <a:lnTo>
                    <a:pt x="142468" y="30568"/>
                  </a:lnTo>
                  <a:lnTo>
                    <a:pt x="143814" y="30568"/>
                  </a:lnTo>
                  <a:lnTo>
                    <a:pt x="145211" y="30086"/>
                  </a:lnTo>
                  <a:lnTo>
                    <a:pt x="147040" y="30086"/>
                  </a:lnTo>
                  <a:lnTo>
                    <a:pt x="147459" y="29171"/>
                  </a:lnTo>
                  <a:lnTo>
                    <a:pt x="148374" y="29171"/>
                  </a:lnTo>
                  <a:lnTo>
                    <a:pt x="148869" y="28257"/>
                  </a:lnTo>
                  <a:lnTo>
                    <a:pt x="149771" y="28257"/>
                  </a:lnTo>
                  <a:lnTo>
                    <a:pt x="151117" y="27838"/>
                  </a:lnTo>
                  <a:close/>
                </a:path>
              </a:pathLst>
            </a:custGeom>
            <a:solidFill>
              <a:srgbClr val="FF8000"/>
            </a:solidFill>
          </p:spPr>
          <p:txBody>
            <a:bodyPr wrap="square" lIns="0" tIns="0" rIns="0" bIns="0" rtlCol="0"/>
            <a:lstStyle/>
            <a:p>
              <a:endParaRPr/>
            </a:p>
          </p:txBody>
        </p:sp>
        <p:sp>
          <p:nvSpPr>
            <p:cNvPr id="44" name="object 45">
              <a:extLst>
                <a:ext uri="{FF2B5EF4-FFF2-40B4-BE49-F238E27FC236}">
                  <a16:creationId xmlns:a16="http://schemas.microsoft.com/office/drawing/2014/main" id="{9A55557A-A30A-E116-0C4B-061563275008}"/>
                </a:ext>
              </a:extLst>
            </p:cNvPr>
            <p:cNvSpPr/>
            <p:nvPr/>
          </p:nvSpPr>
          <p:spPr>
            <a:xfrm>
              <a:off x="9688678" y="2797555"/>
              <a:ext cx="1374775" cy="1573530"/>
            </a:xfrm>
            <a:custGeom>
              <a:avLst/>
              <a:gdLst/>
              <a:ahLst/>
              <a:cxnLst/>
              <a:rect l="l" t="t" r="r" b="b"/>
              <a:pathLst>
                <a:path w="1374775" h="1573529">
                  <a:moveTo>
                    <a:pt x="118122" y="2603"/>
                  </a:moveTo>
                  <a:lnTo>
                    <a:pt x="115582" y="2603"/>
                  </a:lnTo>
                  <a:lnTo>
                    <a:pt x="115582" y="1333"/>
                  </a:lnTo>
                  <a:lnTo>
                    <a:pt x="115023" y="1333"/>
                  </a:lnTo>
                  <a:lnTo>
                    <a:pt x="115023" y="1689"/>
                  </a:lnTo>
                  <a:lnTo>
                    <a:pt x="113207" y="1689"/>
                  </a:lnTo>
                  <a:lnTo>
                    <a:pt x="113207" y="1270"/>
                  </a:lnTo>
                  <a:lnTo>
                    <a:pt x="111633" y="1270"/>
                  </a:lnTo>
                  <a:lnTo>
                    <a:pt x="111633" y="0"/>
                  </a:lnTo>
                  <a:lnTo>
                    <a:pt x="111163" y="0"/>
                  </a:lnTo>
                  <a:lnTo>
                    <a:pt x="111163" y="1270"/>
                  </a:lnTo>
                  <a:lnTo>
                    <a:pt x="111163" y="385800"/>
                  </a:lnTo>
                  <a:lnTo>
                    <a:pt x="110947" y="1270"/>
                  </a:lnTo>
                  <a:lnTo>
                    <a:pt x="111163" y="1270"/>
                  </a:lnTo>
                  <a:lnTo>
                    <a:pt x="111163" y="0"/>
                  </a:lnTo>
                  <a:lnTo>
                    <a:pt x="110947" y="0"/>
                  </a:lnTo>
                  <a:lnTo>
                    <a:pt x="110947" y="355"/>
                  </a:lnTo>
                  <a:lnTo>
                    <a:pt x="41998" y="4000"/>
                  </a:lnTo>
                  <a:lnTo>
                    <a:pt x="33223" y="8267"/>
                  </a:lnTo>
                  <a:lnTo>
                    <a:pt x="25603" y="12585"/>
                  </a:lnTo>
                  <a:lnTo>
                    <a:pt x="18427" y="17500"/>
                  </a:lnTo>
                  <a:lnTo>
                    <a:pt x="10960" y="23571"/>
                  </a:lnTo>
                  <a:lnTo>
                    <a:pt x="8648" y="25400"/>
                  </a:lnTo>
                  <a:lnTo>
                    <a:pt x="6388" y="27216"/>
                  </a:lnTo>
                  <a:lnTo>
                    <a:pt x="4076" y="29044"/>
                  </a:lnTo>
                  <a:lnTo>
                    <a:pt x="1828" y="30861"/>
                  </a:lnTo>
                  <a:lnTo>
                    <a:pt x="0" y="33172"/>
                  </a:lnTo>
                  <a:lnTo>
                    <a:pt x="431" y="34505"/>
                  </a:lnTo>
                  <a:lnTo>
                    <a:pt x="431" y="35420"/>
                  </a:lnTo>
                  <a:lnTo>
                    <a:pt x="1333" y="36817"/>
                  </a:lnTo>
                  <a:lnTo>
                    <a:pt x="1333" y="37731"/>
                  </a:lnTo>
                  <a:lnTo>
                    <a:pt x="1828" y="39065"/>
                  </a:lnTo>
                  <a:lnTo>
                    <a:pt x="2743" y="39979"/>
                  </a:lnTo>
                  <a:lnTo>
                    <a:pt x="2743" y="41376"/>
                  </a:lnTo>
                  <a:lnTo>
                    <a:pt x="3657" y="41808"/>
                  </a:lnTo>
                  <a:lnTo>
                    <a:pt x="3657" y="42710"/>
                  </a:lnTo>
                  <a:lnTo>
                    <a:pt x="4076" y="44107"/>
                  </a:lnTo>
                  <a:lnTo>
                    <a:pt x="4991" y="44107"/>
                  </a:lnTo>
                  <a:lnTo>
                    <a:pt x="4991" y="45453"/>
                  </a:lnTo>
                  <a:lnTo>
                    <a:pt x="5473" y="46355"/>
                  </a:lnTo>
                  <a:lnTo>
                    <a:pt x="7734" y="48666"/>
                  </a:lnTo>
                  <a:lnTo>
                    <a:pt x="8648" y="48666"/>
                  </a:lnTo>
                  <a:lnTo>
                    <a:pt x="8648" y="49098"/>
                  </a:lnTo>
                  <a:lnTo>
                    <a:pt x="9131" y="49098"/>
                  </a:lnTo>
                  <a:lnTo>
                    <a:pt x="10045" y="50012"/>
                  </a:lnTo>
                  <a:lnTo>
                    <a:pt x="5473" y="714730"/>
                  </a:lnTo>
                  <a:lnTo>
                    <a:pt x="4076" y="874255"/>
                  </a:lnTo>
                  <a:lnTo>
                    <a:pt x="431" y="1462341"/>
                  </a:lnTo>
                  <a:lnTo>
                    <a:pt x="7302" y="1473288"/>
                  </a:lnTo>
                  <a:lnTo>
                    <a:pt x="9131" y="1476019"/>
                  </a:lnTo>
                  <a:lnTo>
                    <a:pt x="11379" y="1479664"/>
                  </a:lnTo>
                  <a:lnTo>
                    <a:pt x="15951" y="1487449"/>
                  </a:lnTo>
                  <a:lnTo>
                    <a:pt x="20510" y="1492491"/>
                  </a:lnTo>
                  <a:lnTo>
                    <a:pt x="25565" y="1499298"/>
                  </a:lnTo>
                  <a:lnTo>
                    <a:pt x="34201" y="1512062"/>
                  </a:lnTo>
                  <a:lnTo>
                    <a:pt x="39255" y="1516189"/>
                  </a:lnTo>
                  <a:lnTo>
                    <a:pt x="43815" y="1522564"/>
                  </a:lnTo>
                  <a:lnTo>
                    <a:pt x="45643" y="1524812"/>
                  </a:lnTo>
                  <a:lnTo>
                    <a:pt x="47904" y="1528038"/>
                  </a:lnTo>
                  <a:lnTo>
                    <a:pt x="60452" y="1540167"/>
                  </a:lnTo>
                  <a:lnTo>
                    <a:pt x="73609" y="1551559"/>
                  </a:lnTo>
                  <a:lnTo>
                    <a:pt x="87617" y="1561680"/>
                  </a:lnTo>
                  <a:lnTo>
                    <a:pt x="102730" y="1569974"/>
                  </a:lnTo>
                  <a:lnTo>
                    <a:pt x="105905" y="1571790"/>
                  </a:lnTo>
                  <a:lnTo>
                    <a:pt x="107264" y="1176807"/>
                  </a:lnTo>
                  <a:lnTo>
                    <a:pt x="107264" y="1572056"/>
                  </a:lnTo>
                  <a:lnTo>
                    <a:pt x="107124" y="1572056"/>
                  </a:lnTo>
                  <a:lnTo>
                    <a:pt x="107124" y="1573326"/>
                  </a:lnTo>
                  <a:lnTo>
                    <a:pt x="110032" y="1573326"/>
                  </a:lnTo>
                  <a:lnTo>
                    <a:pt x="110032" y="1572056"/>
                  </a:lnTo>
                  <a:lnTo>
                    <a:pt x="109334" y="1572056"/>
                  </a:lnTo>
                  <a:lnTo>
                    <a:pt x="109334" y="789051"/>
                  </a:lnTo>
                  <a:lnTo>
                    <a:pt x="108635" y="789051"/>
                  </a:lnTo>
                  <a:lnTo>
                    <a:pt x="108635" y="778116"/>
                  </a:lnTo>
                  <a:lnTo>
                    <a:pt x="109550" y="777201"/>
                  </a:lnTo>
                  <a:lnTo>
                    <a:pt x="109550" y="775804"/>
                  </a:lnTo>
                  <a:lnTo>
                    <a:pt x="110032" y="774890"/>
                  </a:lnTo>
                  <a:lnTo>
                    <a:pt x="110032" y="773074"/>
                  </a:lnTo>
                  <a:lnTo>
                    <a:pt x="110947" y="773074"/>
                  </a:lnTo>
                  <a:lnTo>
                    <a:pt x="110947" y="772160"/>
                  </a:lnTo>
                  <a:lnTo>
                    <a:pt x="111379" y="771245"/>
                  </a:lnTo>
                  <a:lnTo>
                    <a:pt x="111366" y="769048"/>
                  </a:lnTo>
                  <a:lnTo>
                    <a:pt x="111379" y="770318"/>
                  </a:lnTo>
                  <a:lnTo>
                    <a:pt x="112293" y="770318"/>
                  </a:lnTo>
                  <a:lnTo>
                    <a:pt x="112293" y="769048"/>
                  </a:lnTo>
                  <a:lnTo>
                    <a:pt x="113207" y="769048"/>
                  </a:lnTo>
                  <a:lnTo>
                    <a:pt x="113207" y="769467"/>
                  </a:lnTo>
                  <a:lnTo>
                    <a:pt x="114274" y="769467"/>
                  </a:lnTo>
                  <a:lnTo>
                    <a:pt x="114274" y="768197"/>
                  </a:lnTo>
                  <a:lnTo>
                    <a:pt x="114757" y="768197"/>
                  </a:lnTo>
                  <a:lnTo>
                    <a:pt x="114757" y="769467"/>
                  </a:lnTo>
                  <a:lnTo>
                    <a:pt x="115023" y="769467"/>
                  </a:lnTo>
                  <a:lnTo>
                    <a:pt x="115023" y="769112"/>
                  </a:lnTo>
                  <a:lnTo>
                    <a:pt x="117767" y="769112"/>
                  </a:lnTo>
                  <a:lnTo>
                    <a:pt x="117767" y="3873"/>
                  </a:lnTo>
                  <a:lnTo>
                    <a:pt x="118122" y="3873"/>
                  </a:lnTo>
                  <a:lnTo>
                    <a:pt x="118122" y="2603"/>
                  </a:lnTo>
                  <a:close/>
                </a:path>
                <a:path w="1374775" h="1573529">
                  <a:moveTo>
                    <a:pt x="1340916" y="748880"/>
                  </a:moveTo>
                  <a:lnTo>
                    <a:pt x="1340434" y="747966"/>
                  </a:lnTo>
                  <a:lnTo>
                    <a:pt x="1338084" y="746150"/>
                  </a:lnTo>
                  <a:lnTo>
                    <a:pt x="1337805" y="745515"/>
                  </a:lnTo>
                  <a:lnTo>
                    <a:pt x="1339088" y="746150"/>
                  </a:lnTo>
                  <a:lnTo>
                    <a:pt x="1337271" y="744321"/>
                  </a:lnTo>
                  <a:lnTo>
                    <a:pt x="1337271" y="742988"/>
                  </a:lnTo>
                  <a:lnTo>
                    <a:pt x="1335862" y="742988"/>
                  </a:lnTo>
                  <a:lnTo>
                    <a:pt x="1335862" y="738428"/>
                  </a:lnTo>
                  <a:lnTo>
                    <a:pt x="1334960" y="738428"/>
                  </a:lnTo>
                  <a:lnTo>
                    <a:pt x="1334960" y="733386"/>
                  </a:lnTo>
                  <a:lnTo>
                    <a:pt x="1334528" y="733386"/>
                  </a:lnTo>
                  <a:lnTo>
                    <a:pt x="1334528" y="717461"/>
                  </a:lnTo>
                  <a:lnTo>
                    <a:pt x="1334960" y="717461"/>
                  </a:lnTo>
                  <a:lnTo>
                    <a:pt x="1334960" y="716064"/>
                  </a:lnTo>
                  <a:lnTo>
                    <a:pt x="1335862" y="715149"/>
                  </a:lnTo>
                  <a:lnTo>
                    <a:pt x="1335862" y="713816"/>
                  </a:lnTo>
                  <a:lnTo>
                    <a:pt x="1336776" y="712901"/>
                  </a:lnTo>
                  <a:lnTo>
                    <a:pt x="1336776" y="711504"/>
                  </a:lnTo>
                  <a:lnTo>
                    <a:pt x="1337271" y="711085"/>
                  </a:lnTo>
                  <a:lnTo>
                    <a:pt x="1337271" y="710171"/>
                  </a:lnTo>
                  <a:lnTo>
                    <a:pt x="1338186" y="710171"/>
                  </a:lnTo>
                  <a:lnTo>
                    <a:pt x="1338186" y="709256"/>
                  </a:lnTo>
                  <a:lnTo>
                    <a:pt x="1338605" y="709256"/>
                  </a:lnTo>
                  <a:lnTo>
                    <a:pt x="1339519" y="708774"/>
                  </a:lnTo>
                  <a:lnTo>
                    <a:pt x="1338186" y="708774"/>
                  </a:lnTo>
                  <a:lnTo>
                    <a:pt x="1337271" y="708774"/>
                  </a:lnTo>
                  <a:lnTo>
                    <a:pt x="1335862" y="708774"/>
                  </a:lnTo>
                  <a:lnTo>
                    <a:pt x="1334960" y="709256"/>
                  </a:lnTo>
                  <a:lnTo>
                    <a:pt x="1334528" y="709256"/>
                  </a:lnTo>
                  <a:lnTo>
                    <a:pt x="1334528" y="710171"/>
                  </a:lnTo>
                  <a:lnTo>
                    <a:pt x="1333131" y="711504"/>
                  </a:lnTo>
                  <a:lnTo>
                    <a:pt x="1333131" y="712419"/>
                  </a:lnTo>
                  <a:lnTo>
                    <a:pt x="1332217" y="712901"/>
                  </a:lnTo>
                  <a:lnTo>
                    <a:pt x="1332217" y="714730"/>
                  </a:lnTo>
                  <a:lnTo>
                    <a:pt x="1331302" y="715149"/>
                  </a:lnTo>
                  <a:lnTo>
                    <a:pt x="1331302" y="718375"/>
                  </a:lnTo>
                  <a:lnTo>
                    <a:pt x="1330883" y="718807"/>
                  </a:lnTo>
                  <a:lnTo>
                    <a:pt x="1330883" y="733386"/>
                  </a:lnTo>
                  <a:lnTo>
                    <a:pt x="1331302" y="734783"/>
                  </a:lnTo>
                  <a:lnTo>
                    <a:pt x="1331302" y="738428"/>
                  </a:lnTo>
                  <a:lnTo>
                    <a:pt x="1332217" y="739343"/>
                  </a:lnTo>
                  <a:lnTo>
                    <a:pt x="1332217" y="741591"/>
                  </a:lnTo>
                  <a:lnTo>
                    <a:pt x="1333131" y="742073"/>
                  </a:lnTo>
                  <a:lnTo>
                    <a:pt x="1333131" y="742988"/>
                  </a:lnTo>
                  <a:lnTo>
                    <a:pt x="1333614" y="743902"/>
                  </a:lnTo>
                  <a:lnTo>
                    <a:pt x="1333614" y="744321"/>
                  </a:lnTo>
                  <a:lnTo>
                    <a:pt x="1334528" y="745236"/>
                  </a:lnTo>
                  <a:lnTo>
                    <a:pt x="1334528" y="745718"/>
                  </a:lnTo>
                  <a:lnTo>
                    <a:pt x="1334960" y="745718"/>
                  </a:lnTo>
                  <a:lnTo>
                    <a:pt x="1334960" y="747547"/>
                  </a:lnTo>
                  <a:lnTo>
                    <a:pt x="1335862" y="747547"/>
                  </a:lnTo>
                  <a:lnTo>
                    <a:pt x="1335862" y="747966"/>
                  </a:lnTo>
                  <a:lnTo>
                    <a:pt x="1337271" y="747966"/>
                  </a:lnTo>
                  <a:lnTo>
                    <a:pt x="1337271" y="748880"/>
                  </a:lnTo>
                  <a:lnTo>
                    <a:pt x="1340916" y="748880"/>
                  </a:lnTo>
                  <a:close/>
                </a:path>
                <a:path w="1374775" h="1573529">
                  <a:moveTo>
                    <a:pt x="1351876" y="1540319"/>
                  </a:moveTo>
                  <a:lnTo>
                    <a:pt x="1350479" y="1540319"/>
                  </a:lnTo>
                  <a:lnTo>
                    <a:pt x="1349133" y="1540802"/>
                  </a:lnTo>
                  <a:lnTo>
                    <a:pt x="1351876" y="1540319"/>
                  </a:lnTo>
                  <a:close/>
                </a:path>
                <a:path w="1374775" h="1573529">
                  <a:moveTo>
                    <a:pt x="1356436" y="1539405"/>
                  </a:moveTo>
                  <a:lnTo>
                    <a:pt x="1355039" y="1539405"/>
                  </a:lnTo>
                  <a:lnTo>
                    <a:pt x="1353210" y="1540319"/>
                  </a:lnTo>
                  <a:lnTo>
                    <a:pt x="1354124" y="1540319"/>
                  </a:lnTo>
                  <a:lnTo>
                    <a:pt x="1356436" y="1539405"/>
                  </a:lnTo>
                  <a:close/>
                </a:path>
                <a:path w="1374775" h="1573529">
                  <a:moveTo>
                    <a:pt x="1374698" y="1528038"/>
                  </a:moveTo>
                  <a:lnTo>
                    <a:pt x="1373784" y="1519834"/>
                  </a:lnTo>
                  <a:lnTo>
                    <a:pt x="1373301" y="1519834"/>
                  </a:lnTo>
                  <a:lnTo>
                    <a:pt x="1373301" y="1517523"/>
                  </a:lnTo>
                  <a:lnTo>
                    <a:pt x="1372387" y="1517523"/>
                  </a:lnTo>
                  <a:lnTo>
                    <a:pt x="1372387" y="1516189"/>
                  </a:lnTo>
                  <a:lnTo>
                    <a:pt x="1371473" y="1515275"/>
                  </a:lnTo>
                  <a:lnTo>
                    <a:pt x="1371028" y="1515275"/>
                  </a:lnTo>
                  <a:lnTo>
                    <a:pt x="1370291" y="1530972"/>
                  </a:lnTo>
                  <a:lnTo>
                    <a:pt x="1371041" y="1514792"/>
                  </a:lnTo>
                  <a:lnTo>
                    <a:pt x="1369644" y="1513459"/>
                  </a:lnTo>
                  <a:lnTo>
                    <a:pt x="1368729" y="1513459"/>
                  </a:lnTo>
                  <a:lnTo>
                    <a:pt x="1367815" y="1512544"/>
                  </a:lnTo>
                  <a:lnTo>
                    <a:pt x="1367396" y="1511630"/>
                  </a:lnTo>
                  <a:lnTo>
                    <a:pt x="1366481" y="1511147"/>
                  </a:lnTo>
                  <a:lnTo>
                    <a:pt x="1365084" y="1511147"/>
                  </a:lnTo>
                  <a:lnTo>
                    <a:pt x="1362341" y="1509814"/>
                  </a:lnTo>
                  <a:lnTo>
                    <a:pt x="1359179" y="1507985"/>
                  </a:lnTo>
                  <a:lnTo>
                    <a:pt x="1358696" y="1507985"/>
                  </a:lnTo>
                  <a:lnTo>
                    <a:pt x="1357782" y="1507985"/>
                  </a:lnTo>
                  <a:lnTo>
                    <a:pt x="1356436" y="1506588"/>
                  </a:lnTo>
                  <a:lnTo>
                    <a:pt x="1356868" y="1507502"/>
                  </a:lnTo>
                  <a:lnTo>
                    <a:pt x="1355521" y="1506156"/>
                  </a:lnTo>
                  <a:lnTo>
                    <a:pt x="1355039" y="1506156"/>
                  </a:lnTo>
                  <a:lnTo>
                    <a:pt x="1354124" y="1505254"/>
                  </a:lnTo>
                  <a:lnTo>
                    <a:pt x="1354124" y="1504340"/>
                  </a:lnTo>
                  <a:lnTo>
                    <a:pt x="1353210" y="1504340"/>
                  </a:lnTo>
                  <a:lnTo>
                    <a:pt x="1352791" y="1503857"/>
                  </a:lnTo>
                  <a:lnTo>
                    <a:pt x="1351876" y="1503857"/>
                  </a:lnTo>
                  <a:lnTo>
                    <a:pt x="1351394" y="1502943"/>
                  </a:lnTo>
                  <a:lnTo>
                    <a:pt x="1349565" y="1502943"/>
                  </a:lnTo>
                  <a:lnTo>
                    <a:pt x="1349133" y="1502511"/>
                  </a:lnTo>
                  <a:lnTo>
                    <a:pt x="1348219" y="1502511"/>
                  </a:lnTo>
                  <a:lnTo>
                    <a:pt x="1347914" y="1507985"/>
                  </a:lnTo>
                  <a:lnTo>
                    <a:pt x="1347863" y="1508671"/>
                  </a:lnTo>
                  <a:lnTo>
                    <a:pt x="1348219" y="1502511"/>
                  </a:lnTo>
                  <a:lnTo>
                    <a:pt x="1345907" y="1502511"/>
                  </a:lnTo>
                  <a:lnTo>
                    <a:pt x="1345488" y="1502511"/>
                  </a:lnTo>
                  <a:lnTo>
                    <a:pt x="1344574" y="1502943"/>
                  </a:lnTo>
                  <a:lnTo>
                    <a:pt x="1344079" y="1502943"/>
                  </a:lnTo>
                  <a:lnTo>
                    <a:pt x="1343177" y="1502943"/>
                  </a:lnTo>
                  <a:lnTo>
                    <a:pt x="1341348" y="1504340"/>
                  </a:lnTo>
                  <a:lnTo>
                    <a:pt x="1339519" y="1504759"/>
                  </a:lnTo>
                  <a:lnTo>
                    <a:pt x="1338186" y="1506588"/>
                  </a:lnTo>
                  <a:lnTo>
                    <a:pt x="1338186" y="1507502"/>
                  </a:lnTo>
                  <a:lnTo>
                    <a:pt x="1337271" y="1507502"/>
                  </a:lnTo>
                  <a:lnTo>
                    <a:pt x="1337271" y="1507985"/>
                  </a:lnTo>
                  <a:lnTo>
                    <a:pt x="1336776" y="1507985"/>
                  </a:lnTo>
                  <a:lnTo>
                    <a:pt x="1336776" y="1508899"/>
                  </a:lnTo>
                  <a:lnTo>
                    <a:pt x="1335862" y="1508899"/>
                  </a:lnTo>
                  <a:lnTo>
                    <a:pt x="1335862" y="1513878"/>
                  </a:lnTo>
                  <a:lnTo>
                    <a:pt x="1334528" y="1513878"/>
                  </a:lnTo>
                  <a:lnTo>
                    <a:pt x="1334528" y="1517523"/>
                  </a:lnTo>
                  <a:lnTo>
                    <a:pt x="1335862" y="1517523"/>
                  </a:lnTo>
                  <a:lnTo>
                    <a:pt x="1340434" y="1517523"/>
                  </a:lnTo>
                  <a:lnTo>
                    <a:pt x="1344079" y="1517103"/>
                  </a:lnTo>
                  <a:lnTo>
                    <a:pt x="1345488" y="1517103"/>
                  </a:lnTo>
                  <a:lnTo>
                    <a:pt x="1347736" y="1517103"/>
                  </a:lnTo>
                  <a:lnTo>
                    <a:pt x="1349565" y="1517103"/>
                  </a:lnTo>
                  <a:lnTo>
                    <a:pt x="1351876" y="1517103"/>
                  </a:lnTo>
                  <a:lnTo>
                    <a:pt x="1353210" y="1517523"/>
                  </a:lnTo>
                  <a:lnTo>
                    <a:pt x="1355039" y="1517523"/>
                  </a:lnTo>
                  <a:lnTo>
                    <a:pt x="1356868" y="1517523"/>
                  </a:lnTo>
                  <a:lnTo>
                    <a:pt x="1357782" y="1518437"/>
                  </a:lnTo>
                  <a:lnTo>
                    <a:pt x="1358696" y="1518437"/>
                  </a:lnTo>
                  <a:lnTo>
                    <a:pt x="1359179" y="1518437"/>
                  </a:lnTo>
                  <a:lnTo>
                    <a:pt x="1360093" y="1518920"/>
                  </a:lnTo>
                  <a:lnTo>
                    <a:pt x="1360512" y="1518920"/>
                  </a:lnTo>
                  <a:lnTo>
                    <a:pt x="1361427" y="1519834"/>
                  </a:lnTo>
                  <a:lnTo>
                    <a:pt x="1362341" y="1519834"/>
                  </a:lnTo>
                  <a:lnTo>
                    <a:pt x="1362824" y="1520748"/>
                  </a:lnTo>
                  <a:lnTo>
                    <a:pt x="1363738" y="1520748"/>
                  </a:lnTo>
                  <a:lnTo>
                    <a:pt x="1364170" y="1521167"/>
                  </a:lnTo>
                  <a:lnTo>
                    <a:pt x="1365084" y="1522082"/>
                  </a:lnTo>
                  <a:lnTo>
                    <a:pt x="1365999" y="1522564"/>
                  </a:lnTo>
                  <a:lnTo>
                    <a:pt x="1366481" y="1523479"/>
                  </a:lnTo>
                  <a:lnTo>
                    <a:pt x="1366481" y="1524393"/>
                  </a:lnTo>
                  <a:lnTo>
                    <a:pt x="1367396" y="1524812"/>
                  </a:lnTo>
                  <a:lnTo>
                    <a:pt x="1367396" y="1528038"/>
                  </a:lnTo>
                  <a:lnTo>
                    <a:pt x="1367396" y="1530769"/>
                  </a:lnTo>
                  <a:lnTo>
                    <a:pt x="1366481" y="1531683"/>
                  </a:lnTo>
                  <a:lnTo>
                    <a:pt x="1366481" y="1532115"/>
                  </a:lnTo>
                  <a:lnTo>
                    <a:pt x="1365999" y="1533017"/>
                  </a:lnTo>
                  <a:lnTo>
                    <a:pt x="1365999" y="1534426"/>
                  </a:lnTo>
                  <a:lnTo>
                    <a:pt x="1365084" y="1534426"/>
                  </a:lnTo>
                  <a:lnTo>
                    <a:pt x="1364170" y="1534426"/>
                  </a:lnTo>
                  <a:lnTo>
                    <a:pt x="1364170" y="1535328"/>
                  </a:lnTo>
                  <a:lnTo>
                    <a:pt x="1363738" y="1535760"/>
                  </a:lnTo>
                  <a:lnTo>
                    <a:pt x="1362824" y="1535760"/>
                  </a:lnTo>
                  <a:lnTo>
                    <a:pt x="1362341" y="1536674"/>
                  </a:lnTo>
                  <a:lnTo>
                    <a:pt x="1360512" y="1538071"/>
                  </a:lnTo>
                  <a:lnTo>
                    <a:pt x="1360093" y="1538071"/>
                  </a:lnTo>
                  <a:lnTo>
                    <a:pt x="1359179" y="1538071"/>
                  </a:lnTo>
                  <a:lnTo>
                    <a:pt x="1357782" y="1539405"/>
                  </a:lnTo>
                  <a:lnTo>
                    <a:pt x="1360093" y="1538973"/>
                  </a:lnTo>
                  <a:lnTo>
                    <a:pt x="1360512" y="1538973"/>
                  </a:lnTo>
                  <a:lnTo>
                    <a:pt x="1362341" y="1538071"/>
                  </a:lnTo>
                  <a:lnTo>
                    <a:pt x="1363738" y="1538071"/>
                  </a:lnTo>
                  <a:lnTo>
                    <a:pt x="1364170" y="1537157"/>
                  </a:lnTo>
                  <a:lnTo>
                    <a:pt x="1365084" y="1537157"/>
                  </a:lnTo>
                  <a:lnTo>
                    <a:pt x="1365084" y="1536674"/>
                  </a:lnTo>
                  <a:lnTo>
                    <a:pt x="1365999" y="1536674"/>
                  </a:lnTo>
                  <a:lnTo>
                    <a:pt x="1366481" y="1536674"/>
                  </a:lnTo>
                  <a:lnTo>
                    <a:pt x="1367815" y="1535760"/>
                  </a:lnTo>
                  <a:lnTo>
                    <a:pt x="1368729" y="1535328"/>
                  </a:lnTo>
                  <a:lnTo>
                    <a:pt x="1369644" y="1535328"/>
                  </a:lnTo>
                  <a:lnTo>
                    <a:pt x="1369644" y="1534426"/>
                  </a:lnTo>
                  <a:lnTo>
                    <a:pt x="1370139" y="1534426"/>
                  </a:lnTo>
                  <a:lnTo>
                    <a:pt x="1370203" y="1533017"/>
                  </a:lnTo>
                  <a:lnTo>
                    <a:pt x="1371041" y="1533017"/>
                  </a:lnTo>
                  <a:lnTo>
                    <a:pt x="1371473" y="1533017"/>
                  </a:lnTo>
                  <a:lnTo>
                    <a:pt x="1371473" y="1532115"/>
                  </a:lnTo>
                  <a:lnTo>
                    <a:pt x="1372387" y="1532115"/>
                  </a:lnTo>
                  <a:lnTo>
                    <a:pt x="1372387" y="1530769"/>
                  </a:lnTo>
                  <a:lnTo>
                    <a:pt x="1373301" y="1530769"/>
                  </a:lnTo>
                  <a:lnTo>
                    <a:pt x="1373301" y="1528038"/>
                  </a:lnTo>
                  <a:lnTo>
                    <a:pt x="1374698" y="1528038"/>
                  </a:lnTo>
                  <a:close/>
                </a:path>
              </a:pathLst>
            </a:custGeom>
            <a:solidFill>
              <a:srgbClr val="FF8000"/>
            </a:solidFill>
          </p:spPr>
          <p:txBody>
            <a:bodyPr wrap="square" lIns="0" tIns="0" rIns="0" bIns="0" rtlCol="0"/>
            <a:lstStyle/>
            <a:p>
              <a:endParaRPr/>
            </a:p>
          </p:txBody>
        </p:sp>
        <p:sp>
          <p:nvSpPr>
            <p:cNvPr id="45" name="object 46">
              <a:extLst>
                <a:ext uri="{FF2B5EF4-FFF2-40B4-BE49-F238E27FC236}">
                  <a16:creationId xmlns:a16="http://schemas.microsoft.com/office/drawing/2014/main" id="{131DF2D6-FF9E-91DD-344A-F449F84D13D5}"/>
                </a:ext>
              </a:extLst>
            </p:cNvPr>
            <p:cNvSpPr/>
            <p:nvPr/>
          </p:nvSpPr>
          <p:spPr>
            <a:xfrm>
              <a:off x="9665856" y="2745460"/>
              <a:ext cx="1511300" cy="1748155"/>
            </a:xfrm>
            <a:custGeom>
              <a:avLst/>
              <a:gdLst/>
              <a:ahLst/>
              <a:cxnLst/>
              <a:rect l="l" t="t" r="r" b="b"/>
              <a:pathLst>
                <a:path w="1511300" h="1748154">
                  <a:moveTo>
                    <a:pt x="34201" y="1531759"/>
                  </a:moveTo>
                  <a:lnTo>
                    <a:pt x="32867" y="102108"/>
                  </a:lnTo>
                  <a:lnTo>
                    <a:pt x="28295" y="766826"/>
                  </a:lnTo>
                  <a:lnTo>
                    <a:pt x="27609" y="844702"/>
                  </a:lnTo>
                  <a:lnTo>
                    <a:pt x="27609" y="766826"/>
                  </a:lnTo>
                  <a:lnTo>
                    <a:pt x="24650" y="766826"/>
                  </a:lnTo>
                  <a:lnTo>
                    <a:pt x="23507" y="766813"/>
                  </a:lnTo>
                  <a:lnTo>
                    <a:pt x="23507" y="765543"/>
                  </a:lnTo>
                  <a:lnTo>
                    <a:pt x="22364" y="765543"/>
                  </a:lnTo>
                  <a:lnTo>
                    <a:pt x="22364" y="766813"/>
                  </a:lnTo>
                  <a:lnTo>
                    <a:pt x="22364" y="844765"/>
                  </a:lnTo>
                  <a:lnTo>
                    <a:pt x="21907" y="766813"/>
                  </a:lnTo>
                  <a:lnTo>
                    <a:pt x="22364" y="766813"/>
                  </a:lnTo>
                  <a:lnTo>
                    <a:pt x="22364" y="765543"/>
                  </a:lnTo>
                  <a:lnTo>
                    <a:pt x="21907" y="765543"/>
                  </a:lnTo>
                  <a:lnTo>
                    <a:pt x="21907" y="765911"/>
                  </a:lnTo>
                  <a:lnTo>
                    <a:pt x="20993" y="765911"/>
                  </a:lnTo>
                  <a:lnTo>
                    <a:pt x="20510" y="766826"/>
                  </a:lnTo>
                  <a:lnTo>
                    <a:pt x="19596" y="766826"/>
                  </a:lnTo>
                  <a:lnTo>
                    <a:pt x="19164" y="767245"/>
                  </a:lnTo>
                  <a:lnTo>
                    <a:pt x="18262" y="767245"/>
                  </a:lnTo>
                  <a:lnTo>
                    <a:pt x="13208" y="772299"/>
                  </a:lnTo>
                  <a:lnTo>
                    <a:pt x="12293" y="774115"/>
                  </a:lnTo>
                  <a:lnTo>
                    <a:pt x="10947" y="775449"/>
                  </a:lnTo>
                  <a:lnTo>
                    <a:pt x="10947" y="776859"/>
                  </a:lnTo>
                  <a:lnTo>
                    <a:pt x="10045" y="778192"/>
                  </a:lnTo>
                  <a:lnTo>
                    <a:pt x="8216" y="781837"/>
                  </a:lnTo>
                  <a:lnTo>
                    <a:pt x="8216" y="783234"/>
                  </a:lnTo>
                  <a:lnTo>
                    <a:pt x="7302" y="785063"/>
                  </a:lnTo>
                  <a:lnTo>
                    <a:pt x="6388" y="786396"/>
                  </a:lnTo>
                  <a:lnTo>
                    <a:pt x="6388" y="787793"/>
                  </a:lnTo>
                  <a:lnTo>
                    <a:pt x="0" y="832942"/>
                  </a:lnTo>
                  <a:lnTo>
                    <a:pt x="0" y="839749"/>
                  </a:lnTo>
                  <a:lnTo>
                    <a:pt x="4495" y="882662"/>
                  </a:lnTo>
                  <a:lnTo>
                    <a:pt x="20993" y="921791"/>
                  </a:lnTo>
                  <a:lnTo>
                    <a:pt x="22364" y="923163"/>
                  </a:lnTo>
                  <a:lnTo>
                    <a:pt x="22364" y="924166"/>
                  </a:lnTo>
                  <a:lnTo>
                    <a:pt x="24015" y="924166"/>
                  </a:lnTo>
                  <a:lnTo>
                    <a:pt x="24015" y="925436"/>
                  </a:lnTo>
                  <a:lnTo>
                    <a:pt x="24650" y="925436"/>
                  </a:lnTo>
                  <a:lnTo>
                    <a:pt x="26212" y="925461"/>
                  </a:lnTo>
                  <a:lnTo>
                    <a:pt x="26212" y="926731"/>
                  </a:lnTo>
                  <a:lnTo>
                    <a:pt x="26885" y="926731"/>
                  </a:lnTo>
                  <a:lnTo>
                    <a:pt x="23253" y="1514436"/>
                  </a:lnTo>
                  <a:lnTo>
                    <a:pt x="30124" y="1525384"/>
                  </a:lnTo>
                  <a:lnTo>
                    <a:pt x="31953" y="1528114"/>
                  </a:lnTo>
                  <a:lnTo>
                    <a:pt x="34201" y="1531759"/>
                  </a:lnTo>
                  <a:close/>
                </a:path>
                <a:path w="1511300" h="1748154">
                  <a:moveTo>
                    <a:pt x="137845" y="860717"/>
                  </a:moveTo>
                  <a:lnTo>
                    <a:pt x="136512" y="860717"/>
                  </a:lnTo>
                  <a:lnTo>
                    <a:pt x="136512" y="859802"/>
                  </a:lnTo>
                  <a:lnTo>
                    <a:pt x="135115" y="858469"/>
                  </a:lnTo>
                  <a:lnTo>
                    <a:pt x="135115" y="857072"/>
                  </a:lnTo>
                  <a:lnTo>
                    <a:pt x="134200" y="856157"/>
                  </a:lnTo>
                  <a:lnTo>
                    <a:pt x="133769" y="854824"/>
                  </a:lnTo>
                  <a:lnTo>
                    <a:pt x="133769" y="854341"/>
                  </a:lnTo>
                  <a:lnTo>
                    <a:pt x="132854" y="853427"/>
                  </a:lnTo>
                  <a:lnTo>
                    <a:pt x="132854" y="851179"/>
                  </a:lnTo>
                  <a:lnTo>
                    <a:pt x="132372" y="850696"/>
                  </a:lnTo>
                  <a:lnTo>
                    <a:pt x="132372" y="848436"/>
                  </a:lnTo>
                  <a:lnTo>
                    <a:pt x="131457" y="847547"/>
                  </a:lnTo>
                  <a:lnTo>
                    <a:pt x="132854" y="1625714"/>
                  </a:lnTo>
                  <a:lnTo>
                    <a:pt x="137845" y="860717"/>
                  </a:lnTo>
                  <a:close/>
                </a:path>
                <a:path w="1511300" h="1748154">
                  <a:moveTo>
                    <a:pt x="1365084" y="0"/>
                  </a:moveTo>
                  <a:lnTo>
                    <a:pt x="1278356" y="4559"/>
                  </a:lnTo>
                  <a:lnTo>
                    <a:pt x="1277721" y="4597"/>
                  </a:lnTo>
                  <a:lnTo>
                    <a:pt x="1277721" y="1497050"/>
                  </a:lnTo>
                  <a:lnTo>
                    <a:pt x="1277442" y="1496695"/>
                  </a:lnTo>
                  <a:lnTo>
                    <a:pt x="1273302" y="1490738"/>
                  </a:lnTo>
                  <a:lnTo>
                    <a:pt x="1270139" y="1488008"/>
                  </a:lnTo>
                  <a:lnTo>
                    <a:pt x="1256093" y="1465948"/>
                  </a:lnTo>
                  <a:lnTo>
                    <a:pt x="1277721" y="1497050"/>
                  </a:lnTo>
                  <a:lnTo>
                    <a:pt x="1277721" y="4597"/>
                  </a:lnTo>
                  <a:lnTo>
                    <a:pt x="1273784" y="4787"/>
                  </a:lnTo>
                  <a:lnTo>
                    <a:pt x="1273784" y="7302"/>
                  </a:lnTo>
                  <a:lnTo>
                    <a:pt x="1251559" y="26123"/>
                  </a:lnTo>
                  <a:lnTo>
                    <a:pt x="1271054" y="8699"/>
                  </a:lnTo>
                  <a:lnTo>
                    <a:pt x="1273784" y="7302"/>
                  </a:lnTo>
                  <a:lnTo>
                    <a:pt x="1273784" y="4787"/>
                  </a:lnTo>
                  <a:lnTo>
                    <a:pt x="1250289" y="5930"/>
                  </a:lnTo>
                  <a:lnTo>
                    <a:pt x="1250289" y="1456817"/>
                  </a:lnTo>
                  <a:lnTo>
                    <a:pt x="1243825" y="1446644"/>
                  </a:lnTo>
                  <a:lnTo>
                    <a:pt x="1238656" y="1436928"/>
                  </a:lnTo>
                  <a:lnTo>
                    <a:pt x="1250289" y="1456817"/>
                  </a:lnTo>
                  <a:lnTo>
                    <a:pt x="1250289" y="5930"/>
                  </a:lnTo>
                  <a:lnTo>
                    <a:pt x="1233538" y="6756"/>
                  </a:lnTo>
                  <a:lnTo>
                    <a:pt x="1233538" y="42227"/>
                  </a:lnTo>
                  <a:lnTo>
                    <a:pt x="1226070" y="52438"/>
                  </a:lnTo>
                  <a:lnTo>
                    <a:pt x="1226070" y="1413205"/>
                  </a:lnTo>
                  <a:lnTo>
                    <a:pt x="1220673" y="1403007"/>
                  </a:lnTo>
                  <a:lnTo>
                    <a:pt x="1218653" y="1398524"/>
                  </a:lnTo>
                  <a:lnTo>
                    <a:pt x="1226070" y="1413205"/>
                  </a:lnTo>
                  <a:lnTo>
                    <a:pt x="1226070" y="52438"/>
                  </a:lnTo>
                  <a:lnTo>
                    <a:pt x="1216253" y="65849"/>
                  </a:lnTo>
                  <a:lnTo>
                    <a:pt x="1232357" y="43281"/>
                  </a:lnTo>
                  <a:lnTo>
                    <a:pt x="1233538" y="42227"/>
                  </a:lnTo>
                  <a:lnTo>
                    <a:pt x="1233538" y="6756"/>
                  </a:lnTo>
                  <a:lnTo>
                    <a:pt x="1210627" y="7874"/>
                  </a:lnTo>
                  <a:lnTo>
                    <a:pt x="1210627" y="1380566"/>
                  </a:lnTo>
                  <a:lnTo>
                    <a:pt x="1200353" y="1357591"/>
                  </a:lnTo>
                  <a:lnTo>
                    <a:pt x="1199261" y="1354772"/>
                  </a:lnTo>
                  <a:lnTo>
                    <a:pt x="1203007" y="1363116"/>
                  </a:lnTo>
                  <a:lnTo>
                    <a:pt x="1210627" y="1380566"/>
                  </a:lnTo>
                  <a:lnTo>
                    <a:pt x="1210627" y="7874"/>
                  </a:lnTo>
                  <a:lnTo>
                    <a:pt x="1202423" y="8267"/>
                  </a:lnTo>
                  <a:lnTo>
                    <a:pt x="1202423" y="85217"/>
                  </a:lnTo>
                  <a:lnTo>
                    <a:pt x="1196251" y="97129"/>
                  </a:lnTo>
                  <a:lnTo>
                    <a:pt x="1196251" y="1346860"/>
                  </a:lnTo>
                  <a:lnTo>
                    <a:pt x="1182535" y="1310932"/>
                  </a:lnTo>
                  <a:lnTo>
                    <a:pt x="1166914" y="1263510"/>
                  </a:lnTo>
                  <a:lnTo>
                    <a:pt x="1153147" y="1215859"/>
                  </a:lnTo>
                  <a:lnTo>
                    <a:pt x="1144206" y="1181201"/>
                  </a:lnTo>
                  <a:lnTo>
                    <a:pt x="1155814" y="1224940"/>
                  </a:lnTo>
                  <a:lnTo>
                    <a:pt x="1168603" y="1268234"/>
                  </a:lnTo>
                  <a:lnTo>
                    <a:pt x="1182852" y="1311109"/>
                  </a:lnTo>
                  <a:lnTo>
                    <a:pt x="1196251" y="1346860"/>
                  </a:lnTo>
                  <a:lnTo>
                    <a:pt x="1196251" y="97129"/>
                  </a:lnTo>
                  <a:lnTo>
                    <a:pt x="1183805" y="121132"/>
                  </a:lnTo>
                  <a:lnTo>
                    <a:pt x="1201026" y="87172"/>
                  </a:lnTo>
                  <a:lnTo>
                    <a:pt x="1202423" y="85217"/>
                  </a:lnTo>
                  <a:lnTo>
                    <a:pt x="1202423" y="8267"/>
                  </a:lnTo>
                  <a:lnTo>
                    <a:pt x="1177010" y="9512"/>
                  </a:lnTo>
                  <a:lnTo>
                    <a:pt x="1177010" y="134531"/>
                  </a:lnTo>
                  <a:lnTo>
                    <a:pt x="1165733" y="163004"/>
                  </a:lnTo>
                  <a:lnTo>
                    <a:pt x="1175969" y="136588"/>
                  </a:lnTo>
                  <a:lnTo>
                    <a:pt x="1177010" y="134531"/>
                  </a:lnTo>
                  <a:lnTo>
                    <a:pt x="1177010" y="9512"/>
                  </a:lnTo>
                  <a:lnTo>
                    <a:pt x="1156360" y="10515"/>
                  </a:lnTo>
                  <a:lnTo>
                    <a:pt x="1156360" y="187223"/>
                  </a:lnTo>
                  <a:lnTo>
                    <a:pt x="1138605" y="242976"/>
                  </a:lnTo>
                  <a:lnTo>
                    <a:pt x="1133640" y="262978"/>
                  </a:lnTo>
                  <a:lnTo>
                    <a:pt x="1137272" y="248018"/>
                  </a:lnTo>
                  <a:lnTo>
                    <a:pt x="1138605" y="242976"/>
                  </a:lnTo>
                  <a:lnTo>
                    <a:pt x="1156131" y="187807"/>
                  </a:lnTo>
                  <a:lnTo>
                    <a:pt x="1156360" y="187223"/>
                  </a:lnTo>
                  <a:lnTo>
                    <a:pt x="1156360" y="10515"/>
                  </a:lnTo>
                  <a:lnTo>
                    <a:pt x="1128217" y="11887"/>
                  </a:lnTo>
                  <a:lnTo>
                    <a:pt x="1128217" y="1108583"/>
                  </a:lnTo>
                  <a:lnTo>
                    <a:pt x="1127594" y="1105547"/>
                  </a:lnTo>
                  <a:lnTo>
                    <a:pt x="1124216" y="1087043"/>
                  </a:lnTo>
                  <a:lnTo>
                    <a:pt x="1128217" y="1108583"/>
                  </a:lnTo>
                  <a:lnTo>
                    <a:pt x="1128217" y="11887"/>
                  </a:lnTo>
                  <a:lnTo>
                    <a:pt x="1118679" y="12357"/>
                  </a:lnTo>
                  <a:lnTo>
                    <a:pt x="1118679" y="1056703"/>
                  </a:lnTo>
                  <a:lnTo>
                    <a:pt x="1118323" y="1054684"/>
                  </a:lnTo>
                  <a:lnTo>
                    <a:pt x="1116901" y="1045679"/>
                  </a:lnTo>
                  <a:lnTo>
                    <a:pt x="1118679" y="1056703"/>
                  </a:lnTo>
                  <a:lnTo>
                    <a:pt x="1118679" y="12357"/>
                  </a:lnTo>
                  <a:lnTo>
                    <a:pt x="1106093" y="12966"/>
                  </a:lnTo>
                  <a:lnTo>
                    <a:pt x="1106093" y="402755"/>
                  </a:lnTo>
                  <a:lnTo>
                    <a:pt x="1102093" y="433908"/>
                  </a:lnTo>
                  <a:lnTo>
                    <a:pt x="1106004" y="403313"/>
                  </a:lnTo>
                  <a:lnTo>
                    <a:pt x="1106093" y="402755"/>
                  </a:lnTo>
                  <a:lnTo>
                    <a:pt x="1106093" y="12966"/>
                  </a:lnTo>
                  <a:lnTo>
                    <a:pt x="1099604" y="13284"/>
                  </a:lnTo>
                  <a:lnTo>
                    <a:pt x="1099604" y="453440"/>
                  </a:lnTo>
                  <a:lnTo>
                    <a:pt x="1094498" y="506298"/>
                  </a:lnTo>
                  <a:lnTo>
                    <a:pt x="1090803" y="559689"/>
                  </a:lnTo>
                  <a:lnTo>
                    <a:pt x="1088390" y="613117"/>
                  </a:lnTo>
                  <a:lnTo>
                    <a:pt x="1088326" y="615670"/>
                  </a:lnTo>
                  <a:lnTo>
                    <a:pt x="1088326" y="749592"/>
                  </a:lnTo>
                  <a:lnTo>
                    <a:pt x="1088186" y="746010"/>
                  </a:lnTo>
                  <a:lnTo>
                    <a:pt x="1087056" y="694321"/>
                  </a:lnTo>
                  <a:lnTo>
                    <a:pt x="1087488" y="701611"/>
                  </a:lnTo>
                  <a:lnTo>
                    <a:pt x="1088326" y="749592"/>
                  </a:lnTo>
                  <a:lnTo>
                    <a:pt x="1088326" y="615670"/>
                  </a:lnTo>
                  <a:lnTo>
                    <a:pt x="1087056" y="666496"/>
                  </a:lnTo>
                  <a:lnTo>
                    <a:pt x="1088263" y="613791"/>
                  </a:lnTo>
                  <a:lnTo>
                    <a:pt x="1090599" y="561047"/>
                  </a:lnTo>
                  <a:lnTo>
                    <a:pt x="1094232" y="508330"/>
                  </a:lnTo>
                  <a:lnTo>
                    <a:pt x="1099312" y="455726"/>
                  </a:lnTo>
                  <a:lnTo>
                    <a:pt x="1099604" y="453440"/>
                  </a:lnTo>
                  <a:lnTo>
                    <a:pt x="1099604" y="13284"/>
                  </a:lnTo>
                  <a:lnTo>
                    <a:pt x="147472" y="59740"/>
                  </a:lnTo>
                  <a:lnTo>
                    <a:pt x="142417" y="820610"/>
                  </a:lnTo>
                  <a:lnTo>
                    <a:pt x="140169" y="821524"/>
                  </a:lnTo>
                  <a:lnTo>
                    <a:pt x="139674" y="821524"/>
                  </a:lnTo>
                  <a:lnTo>
                    <a:pt x="137845" y="822858"/>
                  </a:lnTo>
                  <a:lnTo>
                    <a:pt x="137845" y="823341"/>
                  </a:lnTo>
                  <a:lnTo>
                    <a:pt x="137426" y="824255"/>
                  </a:lnTo>
                  <a:lnTo>
                    <a:pt x="137426" y="825169"/>
                  </a:lnTo>
                  <a:lnTo>
                    <a:pt x="136512" y="825588"/>
                  </a:lnTo>
                  <a:lnTo>
                    <a:pt x="136512" y="826985"/>
                  </a:lnTo>
                  <a:lnTo>
                    <a:pt x="136029" y="827900"/>
                  </a:lnTo>
                  <a:lnTo>
                    <a:pt x="136029" y="830211"/>
                  </a:lnTo>
                  <a:lnTo>
                    <a:pt x="135115" y="830630"/>
                  </a:lnTo>
                  <a:lnTo>
                    <a:pt x="135115" y="841578"/>
                  </a:lnTo>
                  <a:lnTo>
                    <a:pt x="134683" y="848436"/>
                  </a:lnTo>
                  <a:lnTo>
                    <a:pt x="136029" y="845223"/>
                  </a:lnTo>
                  <a:lnTo>
                    <a:pt x="136029" y="849782"/>
                  </a:lnTo>
                  <a:lnTo>
                    <a:pt x="136512" y="850696"/>
                  </a:lnTo>
                  <a:lnTo>
                    <a:pt x="136512" y="852512"/>
                  </a:lnTo>
                  <a:lnTo>
                    <a:pt x="137426" y="853427"/>
                  </a:lnTo>
                  <a:lnTo>
                    <a:pt x="137426" y="854824"/>
                  </a:lnTo>
                  <a:lnTo>
                    <a:pt x="137845" y="855738"/>
                  </a:lnTo>
                  <a:lnTo>
                    <a:pt x="137845" y="856157"/>
                  </a:lnTo>
                  <a:lnTo>
                    <a:pt x="138760" y="857072"/>
                  </a:lnTo>
                  <a:lnTo>
                    <a:pt x="138760" y="857986"/>
                  </a:lnTo>
                  <a:lnTo>
                    <a:pt x="139674" y="858469"/>
                  </a:lnTo>
                  <a:lnTo>
                    <a:pt x="139674" y="859383"/>
                  </a:lnTo>
                  <a:lnTo>
                    <a:pt x="140169" y="859383"/>
                  </a:lnTo>
                  <a:lnTo>
                    <a:pt x="140169" y="859802"/>
                  </a:lnTo>
                  <a:lnTo>
                    <a:pt x="141071" y="859802"/>
                  </a:lnTo>
                  <a:lnTo>
                    <a:pt x="141071" y="860717"/>
                  </a:lnTo>
                  <a:lnTo>
                    <a:pt x="141503" y="860717"/>
                  </a:lnTo>
                  <a:lnTo>
                    <a:pt x="1333982" y="1550365"/>
                  </a:lnTo>
                  <a:lnTo>
                    <a:pt x="1329461" y="1547190"/>
                  </a:lnTo>
                  <a:lnTo>
                    <a:pt x="1338173" y="1552790"/>
                  </a:lnTo>
                  <a:lnTo>
                    <a:pt x="1333995" y="1550377"/>
                  </a:lnTo>
                  <a:lnTo>
                    <a:pt x="141503" y="860717"/>
                  </a:lnTo>
                  <a:lnTo>
                    <a:pt x="136512" y="1621586"/>
                  </a:lnTo>
                  <a:lnTo>
                    <a:pt x="1355039" y="1561909"/>
                  </a:lnTo>
                  <a:lnTo>
                    <a:pt x="1360093" y="800976"/>
                  </a:lnTo>
                  <a:lnTo>
                    <a:pt x="1359598" y="800976"/>
                  </a:lnTo>
                  <a:lnTo>
                    <a:pt x="1357782" y="799642"/>
                  </a:lnTo>
                  <a:lnTo>
                    <a:pt x="1357782" y="798728"/>
                  </a:lnTo>
                  <a:lnTo>
                    <a:pt x="1357350" y="797814"/>
                  </a:lnTo>
                  <a:lnTo>
                    <a:pt x="1357350" y="797331"/>
                  </a:lnTo>
                  <a:lnTo>
                    <a:pt x="1356436" y="796417"/>
                  </a:lnTo>
                  <a:lnTo>
                    <a:pt x="1356436" y="795997"/>
                  </a:lnTo>
                  <a:lnTo>
                    <a:pt x="1355953" y="795083"/>
                  </a:lnTo>
                  <a:lnTo>
                    <a:pt x="1355953" y="794169"/>
                  </a:lnTo>
                  <a:lnTo>
                    <a:pt x="1355039" y="793686"/>
                  </a:lnTo>
                  <a:lnTo>
                    <a:pt x="1355039" y="791438"/>
                  </a:lnTo>
                  <a:lnTo>
                    <a:pt x="1354124" y="790524"/>
                  </a:lnTo>
                  <a:lnTo>
                    <a:pt x="1354607" y="785063"/>
                  </a:lnTo>
                  <a:lnTo>
                    <a:pt x="1353693" y="786853"/>
                  </a:lnTo>
                  <a:lnTo>
                    <a:pt x="1353693" y="780542"/>
                  </a:lnTo>
                  <a:lnTo>
                    <a:pt x="1353705" y="778192"/>
                  </a:lnTo>
                  <a:lnTo>
                    <a:pt x="1353705" y="770902"/>
                  </a:lnTo>
                  <a:lnTo>
                    <a:pt x="1354124" y="770470"/>
                  </a:lnTo>
                  <a:lnTo>
                    <a:pt x="1354124" y="767245"/>
                  </a:lnTo>
                  <a:lnTo>
                    <a:pt x="1355039" y="766826"/>
                  </a:lnTo>
                  <a:lnTo>
                    <a:pt x="1355039" y="764997"/>
                  </a:lnTo>
                  <a:lnTo>
                    <a:pt x="1355953" y="764514"/>
                  </a:lnTo>
                  <a:lnTo>
                    <a:pt x="1355953" y="763600"/>
                  </a:lnTo>
                  <a:lnTo>
                    <a:pt x="1357350" y="762266"/>
                  </a:lnTo>
                  <a:lnTo>
                    <a:pt x="1357350" y="761352"/>
                  </a:lnTo>
                  <a:lnTo>
                    <a:pt x="1357782" y="761352"/>
                  </a:lnTo>
                  <a:lnTo>
                    <a:pt x="1358684" y="760869"/>
                  </a:lnTo>
                  <a:lnTo>
                    <a:pt x="1361008" y="760869"/>
                  </a:lnTo>
                  <a:lnTo>
                    <a:pt x="1365084" y="0"/>
                  </a:lnTo>
                  <a:close/>
                </a:path>
                <a:path w="1511300" h="1748154">
                  <a:moveTo>
                    <a:pt x="1376946" y="1556435"/>
                  </a:moveTo>
                  <a:lnTo>
                    <a:pt x="1374698" y="1555038"/>
                  </a:lnTo>
                  <a:lnTo>
                    <a:pt x="1372387" y="1553705"/>
                  </a:lnTo>
                  <a:lnTo>
                    <a:pt x="1371041" y="1552295"/>
                  </a:lnTo>
                  <a:lnTo>
                    <a:pt x="1371041" y="1554607"/>
                  </a:lnTo>
                  <a:lnTo>
                    <a:pt x="1371955" y="1554607"/>
                  </a:lnTo>
                  <a:lnTo>
                    <a:pt x="1372387" y="1555038"/>
                  </a:lnTo>
                  <a:lnTo>
                    <a:pt x="1373301" y="1555038"/>
                  </a:lnTo>
                  <a:lnTo>
                    <a:pt x="1374216" y="1555038"/>
                  </a:lnTo>
                  <a:lnTo>
                    <a:pt x="1374698" y="1555953"/>
                  </a:lnTo>
                  <a:lnTo>
                    <a:pt x="1375613" y="1555953"/>
                  </a:lnTo>
                  <a:lnTo>
                    <a:pt x="1376032" y="1556435"/>
                  </a:lnTo>
                  <a:lnTo>
                    <a:pt x="1376946" y="1556435"/>
                  </a:lnTo>
                  <a:close/>
                </a:path>
                <a:path w="1511300" h="1748154">
                  <a:moveTo>
                    <a:pt x="1487474" y="1746948"/>
                  </a:moveTo>
                  <a:lnTo>
                    <a:pt x="1486560" y="1746948"/>
                  </a:lnTo>
                  <a:lnTo>
                    <a:pt x="1485163" y="1747862"/>
                  </a:lnTo>
                  <a:lnTo>
                    <a:pt x="1487474" y="1746948"/>
                  </a:lnTo>
                  <a:close/>
                </a:path>
                <a:path w="1511300" h="1748154">
                  <a:moveTo>
                    <a:pt x="1492465" y="1746046"/>
                  </a:moveTo>
                  <a:lnTo>
                    <a:pt x="1491132" y="1746046"/>
                  </a:lnTo>
                  <a:lnTo>
                    <a:pt x="1489303" y="1746948"/>
                  </a:lnTo>
                  <a:lnTo>
                    <a:pt x="1490218" y="1746948"/>
                  </a:lnTo>
                  <a:lnTo>
                    <a:pt x="1492465" y="1746046"/>
                  </a:lnTo>
                  <a:close/>
                </a:path>
                <a:path w="1511300" h="1748154">
                  <a:moveTo>
                    <a:pt x="1510728" y="1727390"/>
                  </a:moveTo>
                  <a:lnTo>
                    <a:pt x="1509814" y="1726476"/>
                  </a:lnTo>
                  <a:lnTo>
                    <a:pt x="1509814" y="1725993"/>
                  </a:lnTo>
                  <a:lnTo>
                    <a:pt x="1509382" y="1725993"/>
                  </a:lnTo>
                  <a:lnTo>
                    <a:pt x="1509382" y="1724164"/>
                  </a:lnTo>
                  <a:lnTo>
                    <a:pt x="1508467" y="1723745"/>
                  </a:lnTo>
                  <a:lnTo>
                    <a:pt x="1507553" y="1722831"/>
                  </a:lnTo>
                  <a:lnTo>
                    <a:pt x="1507553" y="1722335"/>
                  </a:lnTo>
                  <a:lnTo>
                    <a:pt x="1507032" y="1722335"/>
                  </a:lnTo>
                  <a:lnTo>
                    <a:pt x="1506448" y="1734642"/>
                  </a:lnTo>
                  <a:lnTo>
                    <a:pt x="1507070" y="1721434"/>
                  </a:lnTo>
                  <a:lnTo>
                    <a:pt x="1505737" y="1720088"/>
                  </a:lnTo>
                  <a:lnTo>
                    <a:pt x="1504823" y="1719186"/>
                  </a:lnTo>
                  <a:lnTo>
                    <a:pt x="1503908" y="1719186"/>
                  </a:lnTo>
                  <a:lnTo>
                    <a:pt x="1503426" y="1718691"/>
                  </a:lnTo>
                  <a:lnTo>
                    <a:pt x="1502079" y="1717789"/>
                  </a:lnTo>
                  <a:lnTo>
                    <a:pt x="1501165" y="1717789"/>
                  </a:lnTo>
                  <a:lnTo>
                    <a:pt x="1501165" y="1716874"/>
                  </a:lnTo>
                  <a:lnTo>
                    <a:pt x="1498434" y="1716443"/>
                  </a:lnTo>
                  <a:lnTo>
                    <a:pt x="1495209" y="1715046"/>
                  </a:lnTo>
                  <a:lnTo>
                    <a:pt x="1494777" y="1715046"/>
                  </a:lnTo>
                  <a:lnTo>
                    <a:pt x="1493862" y="1714131"/>
                  </a:lnTo>
                  <a:lnTo>
                    <a:pt x="1492948" y="1714131"/>
                  </a:lnTo>
                  <a:lnTo>
                    <a:pt x="1492465" y="1713230"/>
                  </a:lnTo>
                  <a:lnTo>
                    <a:pt x="1491551" y="1712798"/>
                  </a:lnTo>
                  <a:lnTo>
                    <a:pt x="1490433" y="1712112"/>
                  </a:lnTo>
                  <a:lnTo>
                    <a:pt x="1490218" y="1711883"/>
                  </a:lnTo>
                  <a:lnTo>
                    <a:pt x="1490078" y="1711883"/>
                  </a:lnTo>
                  <a:lnTo>
                    <a:pt x="1489303" y="1711401"/>
                  </a:lnTo>
                  <a:lnTo>
                    <a:pt x="1487906" y="1710486"/>
                  </a:lnTo>
                  <a:lnTo>
                    <a:pt x="1485646" y="1709153"/>
                  </a:lnTo>
                  <a:lnTo>
                    <a:pt x="1483817" y="1707756"/>
                  </a:lnTo>
                  <a:lnTo>
                    <a:pt x="1481505" y="1705927"/>
                  </a:lnTo>
                  <a:lnTo>
                    <a:pt x="1480591" y="1705190"/>
                  </a:lnTo>
                  <a:lnTo>
                    <a:pt x="1480591" y="1720519"/>
                  </a:lnTo>
                  <a:lnTo>
                    <a:pt x="1480172" y="1722335"/>
                  </a:lnTo>
                  <a:lnTo>
                    <a:pt x="1480172" y="1720519"/>
                  </a:lnTo>
                  <a:lnTo>
                    <a:pt x="1480591" y="1720519"/>
                  </a:lnTo>
                  <a:lnTo>
                    <a:pt x="1480591" y="1705190"/>
                  </a:lnTo>
                  <a:lnTo>
                    <a:pt x="1479257" y="1704111"/>
                  </a:lnTo>
                  <a:lnTo>
                    <a:pt x="1478343" y="1703400"/>
                  </a:lnTo>
                  <a:lnTo>
                    <a:pt x="1478343" y="1712798"/>
                  </a:lnTo>
                  <a:lnTo>
                    <a:pt x="1476743" y="1714754"/>
                  </a:lnTo>
                  <a:lnTo>
                    <a:pt x="1477860" y="1713230"/>
                  </a:lnTo>
                  <a:lnTo>
                    <a:pt x="1478343" y="1712798"/>
                  </a:lnTo>
                  <a:lnTo>
                    <a:pt x="1478343" y="1703400"/>
                  </a:lnTo>
                  <a:lnTo>
                    <a:pt x="1476946" y="1702282"/>
                  </a:lnTo>
                  <a:lnTo>
                    <a:pt x="1476590" y="1713230"/>
                  </a:lnTo>
                  <a:lnTo>
                    <a:pt x="1476540" y="1715020"/>
                  </a:lnTo>
                  <a:lnTo>
                    <a:pt x="1476946" y="1702282"/>
                  </a:lnTo>
                  <a:lnTo>
                    <a:pt x="1474698" y="1700466"/>
                  </a:lnTo>
                  <a:lnTo>
                    <a:pt x="1471955" y="1698637"/>
                  </a:lnTo>
                  <a:lnTo>
                    <a:pt x="1472869" y="1723745"/>
                  </a:lnTo>
                  <a:lnTo>
                    <a:pt x="1472869" y="1724113"/>
                  </a:lnTo>
                  <a:lnTo>
                    <a:pt x="1471955" y="1698637"/>
                  </a:lnTo>
                  <a:lnTo>
                    <a:pt x="1471955" y="1720088"/>
                  </a:lnTo>
                  <a:lnTo>
                    <a:pt x="1468297" y="1720519"/>
                  </a:lnTo>
                  <a:lnTo>
                    <a:pt x="1460995" y="1720519"/>
                  </a:lnTo>
                  <a:lnTo>
                    <a:pt x="1463255" y="1722831"/>
                  </a:lnTo>
                  <a:lnTo>
                    <a:pt x="1465567" y="1724164"/>
                  </a:lnTo>
                  <a:lnTo>
                    <a:pt x="1471955" y="1724164"/>
                  </a:lnTo>
                  <a:lnTo>
                    <a:pt x="1472869" y="1724164"/>
                  </a:lnTo>
                  <a:lnTo>
                    <a:pt x="1476514" y="1724164"/>
                  </a:lnTo>
                  <a:lnTo>
                    <a:pt x="1480172" y="1723745"/>
                  </a:lnTo>
                  <a:lnTo>
                    <a:pt x="1480591" y="1723745"/>
                  </a:lnTo>
                  <a:lnTo>
                    <a:pt x="1483817" y="1723745"/>
                  </a:lnTo>
                  <a:lnTo>
                    <a:pt x="1485646" y="1723745"/>
                  </a:lnTo>
                  <a:lnTo>
                    <a:pt x="1487906" y="1723745"/>
                  </a:lnTo>
                  <a:lnTo>
                    <a:pt x="1489303" y="1724164"/>
                  </a:lnTo>
                  <a:lnTo>
                    <a:pt x="1491132" y="1724164"/>
                  </a:lnTo>
                  <a:lnTo>
                    <a:pt x="1492948" y="1724164"/>
                  </a:lnTo>
                  <a:lnTo>
                    <a:pt x="1493862" y="1725079"/>
                  </a:lnTo>
                  <a:lnTo>
                    <a:pt x="1494777" y="1725079"/>
                  </a:lnTo>
                  <a:lnTo>
                    <a:pt x="1495209" y="1725079"/>
                  </a:lnTo>
                  <a:lnTo>
                    <a:pt x="1496123" y="1725993"/>
                  </a:lnTo>
                  <a:lnTo>
                    <a:pt x="1497520" y="1725993"/>
                  </a:lnTo>
                  <a:lnTo>
                    <a:pt x="1498434" y="1726476"/>
                  </a:lnTo>
                  <a:lnTo>
                    <a:pt x="1498854" y="1726476"/>
                  </a:lnTo>
                  <a:lnTo>
                    <a:pt x="1499768" y="1727390"/>
                  </a:lnTo>
                  <a:lnTo>
                    <a:pt x="1499768" y="1727809"/>
                  </a:lnTo>
                  <a:lnTo>
                    <a:pt x="1500251" y="1727809"/>
                  </a:lnTo>
                  <a:lnTo>
                    <a:pt x="1501165" y="1728724"/>
                  </a:lnTo>
                  <a:lnTo>
                    <a:pt x="1502079" y="1729638"/>
                  </a:lnTo>
                  <a:lnTo>
                    <a:pt x="1502079" y="1730121"/>
                  </a:lnTo>
                  <a:lnTo>
                    <a:pt x="1502511" y="1730121"/>
                  </a:lnTo>
                  <a:lnTo>
                    <a:pt x="1502511" y="1731035"/>
                  </a:lnTo>
                  <a:lnTo>
                    <a:pt x="1503426" y="1731454"/>
                  </a:lnTo>
                  <a:lnTo>
                    <a:pt x="1503426" y="1734680"/>
                  </a:lnTo>
                  <a:lnTo>
                    <a:pt x="1503426" y="1737410"/>
                  </a:lnTo>
                  <a:lnTo>
                    <a:pt x="1502511" y="1738325"/>
                  </a:lnTo>
                  <a:lnTo>
                    <a:pt x="1502511" y="1738744"/>
                  </a:lnTo>
                  <a:lnTo>
                    <a:pt x="1502079" y="1739658"/>
                  </a:lnTo>
                  <a:lnTo>
                    <a:pt x="1502079" y="1741055"/>
                  </a:lnTo>
                  <a:lnTo>
                    <a:pt x="1501165" y="1741055"/>
                  </a:lnTo>
                  <a:lnTo>
                    <a:pt x="1500251" y="1741055"/>
                  </a:lnTo>
                  <a:lnTo>
                    <a:pt x="1500251" y="1741970"/>
                  </a:lnTo>
                  <a:lnTo>
                    <a:pt x="1499768" y="1742401"/>
                  </a:lnTo>
                  <a:lnTo>
                    <a:pt x="1498854" y="1742401"/>
                  </a:lnTo>
                  <a:lnTo>
                    <a:pt x="1498434" y="1743303"/>
                  </a:lnTo>
                  <a:lnTo>
                    <a:pt x="1496606" y="1744700"/>
                  </a:lnTo>
                  <a:lnTo>
                    <a:pt x="1496123" y="1744700"/>
                  </a:lnTo>
                  <a:lnTo>
                    <a:pt x="1495209" y="1744700"/>
                  </a:lnTo>
                  <a:lnTo>
                    <a:pt x="1493862" y="1746046"/>
                  </a:lnTo>
                  <a:lnTo>
                    <a:pt x="1495209" y="1745615"/>
                  </a:lnTo>
                  <a:lnTo>
                    <a:pt x="1496606" y="1745615"/>
                  </a:lnTo>
                  <a:lnTo>
                    <a:pt x="1498434" y="1744700"/>
                  </a:lnTo>
                  <a:lnTo>
                    <a:pt x="1499768" y="1744700"/>
                  </a:lnTo>
                  <a:lnTo>
                    <a:pt x="1500251" y="1744218"/>
                  </a:lnTo>
                  <a:lnTo>
                    <a:pt x="1501165" y="1744218"/>
                  </a:lnTo>
                  <a:lnTo>
                    <a:pt x="1501165" y="1743303"/>
                  </a:lnTo>
                  <a:lnTo>
                    <a:pt x="1502079" y="1743303"/>
                  </a:lnTo>
                  <a:lnTo>
                    <a:pt x="1502511" y="1743303"/>
                  </a:lnTo>
                  <a:lnTo>
                    <a:pt x="1503908" y="1742401"/>
                  </a:lnTo>
                  <a:lnTo>
                    <a:pt x="1504823" y="1741970"/>
                  </a:lnTo>
                  <a:lnTo>
                    <a:pt x="1505737" y="1741055"/>
                  </a:lnTo>
                  <a:lnTo>
                    <a:pt x="1506156" y="1741055"/>
                  </a:lnTo>
                  <a:lnTo>
                    <a:pt x="1506220" y="1739658"/>
                  </a:lnTo>
                  <a:lnTo>
                    <a:pt x="1507070" y="1739658"/>
                  </a:lnTo>
                  <a:lnTo>
                    <a:pt x="1507553" y="1738744"/>
                  </a:lnTo>
                  <a:lnTo>
                    <a:pt x="1507553" y="1738325"/>
                  </a:lnTo>
                  <a:lnTo>
                    <a:pt x="1508467" y="1738325"/>
                  </a:lnTo>
                  <a:lnTo>
                    <a:pt x="1508467" y="1737410"/>
                  </a:lnTo>
                  <a:lnTo>
                    <a:pt x="1509382" y="1737410"/>
                  </a:lnTo>
                  <a:lnTo>
                    <a:pt x="1509382" y="1736013"/>
                  </a:lnTo>
                  <a:lnTo>
                    <a:pt x="1509814" y="1736013"/>
                  </a:lnTo>
                  <a:lnTo>
                    <a:pt x="1509814" y="1734680"/>
                  </a:lnTo>
                  <a:lnTo>
                    <a:pt x="1510728" y="1733283"/>
                  </a:lnTo>
                  <a:lnTo>
                    <a:pt x="1510728" y="1731035"/>
                  </a:lnTo>
                  <a:lnTo>
                    <a:pt x="1510728" y="1727390"/>
                  </a:lnTo>
                  <a:close/>
                </a:path>
              </a:pathLst>
            </a:custGeom>
            <a:solidFill>
              <a:srgbClr val="FF8000"/>
            </a:solidFill>
          </p:spPr>
          <p:txBody>
            <a:bodyPr wrap="square" lIns="0" tIns="0" rIns="0" bIns="0" rtlCol="0"/>
            <a:lstStyle/>
            <a:p>
              <a:endParaRPr/>
            </a:p>
          </p:txBody>
        </p:sp>
        <p:sp>
          <p:nvSpPr>
            <p:cNvPr id="46" name="object 47">
              <a:extLst>
                <a:ext uri="{FF2B5EF4-FFF2-40B4-BE49-F238E27FC236}">
                  <a16:creationId xmlns:a16="http://schemas.microsoft.com/office/drawing/2014/main" id="{ED30730F-0EFB-3601-5B45-183D46BA1EC7}"/>
                </a:ext>
              </a:extLst>
            </p:cNvPr>
            <p:cNvSpPr/>
            <p:nvPr/>
          </p:nvSpPr>
          <p:spPr>
            <a:xfrm>
              <a:off x="11014990" y="4287304"/>
              <a:ext cx="24765" cy="27940"/>
            </a:xfrm>
            <a:custGeom>
              <a:avLst/>
              <a:gdLst/>
              <a:ahLst/>
              <a:cxnLst/>
              <a:rect l="l" t="t" r="r" b="b"/>
              <a:pathLst>
                <a:path w="24765" h="27939">
                  <a:moveTo>
                    <a:pt x="8216" y="24130"/>
                  </a:moveTo>
                  <a:lnTo>
                    <a:pt x="5905" y="24130"/>
                  </a:lnTo>
                  <a:lnTo>
                    <a:pt x="0" y="24130"/>
                  </a:lnTo>
                  <a:lnTo>
                    <a:pt x="1346" y="25527"/>
                  </a:lnTo>
                  <a:lnTo>
                    <a:pt x="3162" y="26441"/>
                  </a:lnTo>
                  <a:lnTo>
                    <a:pt x="4572" y="27774"/>
                  </a:lnTo>
                  <a:lnTo>
                    <a:pt x="8216" y="27774"/>
                  </a:lnTo>
                  <a:lnTo>
                    <a:pt x="8216" y="24130"/>
                  </a:lnTo>
                  <a:close/>
                </a:path>
                <a:path w="24765" h="27939">
                  <a:moveTo>
                    <a:pt x="24168" y="13195"/>
                  </a:moveTo>
                  <a:lnTo>
                    <a:pt x="23253" y="11861"/>
                  </a:lnTo>
                  <a:lnTo>
                    <a:pt x="21907" y="10452"/>
                  </a:lnTo>
                  <a:lnTo>
                    <a:pt x="19596" y="9118"/>
                  </a:lnTo>
                  <a:lnTo>
                    <a:pt x="17767" y="7302"/>
                  </a:lnTo>
                  <a:lnTo>
                    <a:pt x="15519" y="5473"/>
                  </a:lnTo>
                  <a:lnTo>
                    <a:pt x="14122" y="3657"/>
                  </a:lnTo>
                  <a:lnTo>
                    <a:pt x="11874" y="2247"/>
                  </a:lnTo>
                  <a:lnTo>
                    <a:pt x="10464" y="0"/>
                  </a:lnTo>
                  <a:lnTo>
                    <a:pt x="9550" y="19151"/>
                  </a:lnTo>
                  <a:lnTo>
                    <a:pt x="10464" y="18237"/>
                  </a:lnTo>
                  <a:lnTo>
                    <a:pt x="10960" y="18237"/>
                  </a:lnTo>
                  <a:lnTo>
                    <a:pt x="10960" y="17754"/>
                  </a:lnTo>
                  <a:lnTo>
                    <a:pt x="13208" y="15506"/>
                  </a:lnTo>
                  <a:lnTo>
                    <a:pt x="14122" y="14592"/>
                  </a:lnTo>
                  <a:lnTo>
                    <a:pt x="14605" y="14592"/>
                  </a:lnTo>
                  <a:lnTo>
                    <a:pt x="15519" y="14109"/>
                  </a:lnTo>
                  <a:lnTo>
                    <a:pt x="15951" y="14109"/>
                  </a:lnTo>
                  <a:lnTo>
                    <a:pt x="16865" y="13195"/>
                  </a:lnTo>
                  <a:lnTo>
                    <a:pt x="18262" y="13195"/>
                  </a:lnTo>
                  <a:lnTo>
                    <a:pt x="19177" y="12763"/>
                  </a:lnTo>
                  <a:lnTo>
                    <a:pt x="20510" y="12763"/>
                  </a:lnTo>
                  <a:lnTo>
                    <a:pt x="21907" y="12763"/>
                  </a:lnTo>
                  <a:lnTo>
                    <a:pt x="22821" y="12763"/>
                  </a:lnTo>
                  <a:lnTo>
                    <a:pt x="23253" y="13195"/>
                  </a:lnTo>
                  <a:lnTo>
                    <a:pt x="24168" y="13195"/>
                  </a:lnTo>
                  <a:close/>
                </a:path>
              </a:pathLst>
            </a:custGeom>
            <a:solidFill>
              <a:srgbClr val="FF8000"/>
            </a:solidFill>
          </p:spPr>
          <p:txBody>
            <a:bodyPr wrap="square" lIns="0" tIns="0" rIns="0" bIns="0" rtlCol="0"/>
            <a:lstStyle/>
            <a:p>
              <a:endParaRPr/>
            </a:p>
          </p:txBody>
        </p:sp>
        <p:sp>
          <p:nvSpPr>
            <p:cNvPr id="47" name="object 48">
              <a:extLst>
                <a:ext uri="{FF2B5EF4-FFF2-40B4-BE49-F238E27FC236}">
                  <a16:creationId xmlns:a16="http://schemas.microsoft.com/office/drawing/2014/main" id="{2363B8D7-9D18-4852-E264-82CEDFCB8987}"/>
                </a:ext>
              </a:extLst>
            </p:cNvPr>
            <p:cNvSpPr/>
            <p:nvPr/>
          </p:nvSpPr>
          <p:spPr>
            <a:xfrm>
              <a:off x="9597809" y="2747771"/>
              <a:ext cx="96520" cy="1789430"/>
            </a:xfrm>
            <a:custGeom>
              <a:avLst/>
              <a:gdLst/>
              <a:ahLst/>
              <a:cxnLst/>
              <a:rect l="l" t="t" r="r" b="b"/>
              <a:pathLst>
                <a:path w="96520" h="1789429">
                  <a:moveTo>
                    <a:pt x="64389" y="831977"/>
                  </a:moveTo>
                  <a:lnTo>
                    <a:pt x="56172" y="1772907"/>
                  </a:lnTo>
                  <a:lnTo>
                    <a:pt x="59347" y="1775206"/>
                  </a:lnTo>
                  <a:lnTo>
                    <a:pt x="61658" y="1776552"/>
                  </a:lnTo>
                  <a:lnTo>
                    <a:pt x="64389" y="831977"/>
                  </a:lnTo>
                  <a:close/>
                </a:path>
                <a:path w="96520" h="1789429">
                  <a:moveTo>
                    <a:pt x="64389" y="830148"/>
                  </a:moveTo>
                  <a:lnTo>
                    <a:pt x="46139" y="1765604"/>
                  </a:lnTo>
                  <a:lnTo>
                    <a:pt x="48387" y="1767916"/>
                  </a:lnTo>
                  <a:lnTo>
                    <a:pt x="51130" y="1769249"/>
                  </a:lnTo>
                  <a:lnTo>
                    <a:pt x="53441" y="1771561"/>
                  </a:lnTo>
                  <a:lnTo>
                    <a:pt x="56172" y="1772907"/>
                  </a:lnTo>
                  <a:lnTo>
                    <a:pt x="64389" y="830148"/>
                  </a:lnTo>
                  <a:close/>
                </a:path>
                <a:path w="96520" h="1789429">
                  <a:moveTo>
                    <a:pt x="83566" y="7721"/>
                  </a:moveTo>
                  <a:lnTo>
                    <a:pt x="43827" y="10033"/>
                  </a:lnTo>
                  <a:lnTo>
                    <a:pt x="43827" y="16840"/>
                  </a:lnTo>
                  <a:lnTo>
                    <a:pt x="43395" y="16840"/>
                  </a:lnTo>
                  <a:lnTo>
                    <a:pt x="43395" y="17322"/>
                  </a:lnTo>
                  <a:lnTo>
                    <a:pt x="42481" y="17322"/>
                  </a:lnTo>
                  <a:lnTo>
                    <a:pt x="42481" y="18237"/>
                  </a:lnTo>
                  <a:lnTo>
                    <a:pt x="41084" y="18237"/>
                  </a:lnTo>
                  <a:lnTo>
                    <a:pt x="40170" y="18237"/>
                  </a:lnTo>
                  <a:lnTo>
                    <a:pt x="9550" y="19570"/>
                  </a:lnTo>
                  <a:lnTo>
                    <a:pt x="8216" y="19570"/>
                  </a:lnTo>
                  <a:lnTo>
                    <a:pt x="7302" y="18656"/>
                  </a:lnTo>
                  <a:lnTo>
                    <a:pt x="6819" y="18656"/>
                  </a:lnTo>
                  <a:lnTo>
                    <a:pt x="6819" y="18237"/>
                  </a:lnTo>
                  <a:lnTo>
                    <a:pt x="5905" y="18237"/>
                  </a:lnTo>
                  <a:lnTo>
                    <a:pt x="4991" y="17322"/>
                  </a:lnTo>
                  <a:lnTo>
                    <a:pt x="4991" y="16840"/>
                  </a:lnTo>
                  <a:lnTo>
                    <a:pt x="4559" y="15925"/>
                  </a:lnTo>
                  <a:lnTo>
                    <a:pt x="4559" y="15011"/>
                  </a:lnTo>
                  <a:lnTo>
                    <a:pt x="3162" y="13677"/>
                  </a:lnTo>
                  <a:lnTo>
                    <a:pt x="3162" y="12280"/>
                  </a:lnTo>
                  <a:lnTo>
                    <a:pt x="2247" y="11366"/>
                  </a:lnTo>
                  <a:lnTo>
                    <a:pt x="2247" y="9550"/>
                  </a:lnTo>
                  <a:lnTo>
                    <a:pt x="914" y="7302"/>
                  </a:lnTo>
                  <a:lnTo>
                    <a:pt x="914" y="2247"/>
                  </a:lnTo>
                  <a:lnTo>
                    <a:pt x="0" y="0"/>
                  </a:lnTo>
                  <a:lnTo>
                    <a:pt x="0" y="39204"/>
                  </a:lnTo>
                  <a:lnTo>
                    <a:pt x="914" y="39204"/>
                  </a:lnTo>
                  <a:lnTo>
                    <a:pt x="914" y="36461"/>
                  </a:lnTo>
                  <a:lnTo>
                    <a:pt x="1346" y="36461"/>
                  </a:lnTo>
                  <a:lnTo>
                    <a:pt x="1346" y="34163"/>
                  </a:lnTo>
                  <a:lnTo>
                    <a:pt x="2247" y="33248"/>
                  </a:lnTo>
                  <a:lnTo>
                    <a:pt x="914" y="33248"/>
                  </a:lnTo>
                  <a:lnTo>
                    <a:pt x="914" y="32816"/>
                  </a:lnTo>
                  <a:lnTo>
                    <a:pt x="2247" y="32816"/>
                  </a:lnTo>
                  <a:lnTo>
                    <a:pt x="3162" y="31915"/>
                  </a:lnTo>
                  <a:lnTo>
                    <a:pt x="3162" y="31419"/>
                  </a:lnTo>
                  <a:lnTo>
                    <a:pt x="5905" y="28257"/>
                  </a:lnTo>
                  <a:lnTo>
                    <a:pt x="6819" y="28257"/>
                  </a:lnTo>
                  <a:lnTo>
                    <a:pt x="7302" y="27774"/>
                  </a:lnTo>
                  <a:lnTo>
                    <a:pt x="8648" y="27774"/>
                  </a:lnTo>
                  <a:lnTo>
                    <a:pt x="39738" y="25958"/>
                  </a:lnTo>
                  <a:lnTo>
                    <a:pt x="40170" y="25958"/>
                  </a:lnTo>
                  <a:lnTo>
                    <a:pt x="41084" y="25958"/>
                  </a:lnTo>
                  <a:lnTo>
                    <a:pt x="41567" y="26860"/>
                  </a:lnTo>
                  <a:lnTo>
                    <a:pt x="42481" y="26860"/>
                  </a:lnTo>
                  <a:lnTo>
                    <a:pt x="43395" y="27774"/>
                  </a:lnTo>
                  <a:lnTo>
                    <a:pt x="43827" y="27774"/>
                  </a:lnTo>
                  <a:lnTo>
                    <a:pt x="43827" y="34163"/>
                  </a:lnTo>
                  <a:lnTo>
                    <a:pt x="83566" y="31915"/>
                  </a:lnTo>
                  <a:lnTo>
                    <a:pt x="83566" y="7721"/>
                  </a:lnTo>
                  <a:close/>
                </a:path>
                <a:path w="96520" h="1789429">
                  <a:moveTo>
                    <a:pt x="91059" y="923810"/>
                  </a:moveTo>
                  <a:lnTo>
                    <a:pt x="87820" y="923810"/>
                  </a:lnTo>
                  <a:lnTo>
                    <a:pt x="87820" y="920013"/>
                  </a:lnTo>
                  <a:lnTo>
                    <a:pt x="85026" y="920013"/>
                  </a:lnTo>
                  <a:lnTo>
                    <a:pt x="85026" y="918743"/>
                  </a:lnTo>
                  <a:lnTo>
                    <a:pt x="83985" y="918743"/>
                  </a:lnTo>
                  <a:lnTo>
                    <a:pt x="83985" y="920013"/>
                  </a:lnTo>
                  <a:lnTo>
                    <a:pt x="83985" y="923810"/>
                  </a:lnTo>
                  <a:lnTo>
                    <a:pt x="83985" y="925080"/>
                  </a:lnTo>
                  <a:lnTo>
                    <a:pt x="83985" y="918146"/>
                  </a:lnTo>
                  <a:lnTo>
                    <a:pt x="83566" y="916749"/>
                  </a:lnTo>
                  <a:lnTo>
                    <a:pt x="81737" y="915835"/>
                  </a:lnTo>
                  <a:lnTo>
                    <a:pt x="81254" y="915416"/>
                  </a:lnTo>
                  <a:lnTo>
                    <a:pt x="81254" y="914019"/>
                  </a:lnTo>
                  <a:lnTo>
                    <a:pt x="80797" y="1349908"/>
                  </a:lnTo>
                  <a:lnTo>
                    <a:pt x="80797" y="913955"/>
                  </a:lnTo>
                  <a:lnTo>
                    <a:pt x="80556" y="913955"/>
                  </a:lnTo>
                  <a:lnTo>
                    <a:pt x="80556" y="912685"/>
                  </a:lnTo>
                  <a:lnTo>
                    <a:pt x="79197" y="912685"/>
                  </a:lnTo>
                  <a:lnTo>
                    <a:pt x="79197" y="908875"/>
                  </a:lnTo>
                  <a:lnTo>
                    <a:pt x="78092" y="908875"/>
                  </a:lnTo>
                  <a:lnTo>
                    <a:pt x="78092" y="912685"/>
                  </a:lnTo>
                  <a:lnTo>
                    <a:pt x="78079" y="913955"/>
                  </a:lnTo>
                  <a:lnTo>
                    <a:pt x="77838" y="913955"/>
                  </a:lnTo>
                  <a:lnTo>
                    <a:pt x="77838" y="907961"/>
                  </a:lnTo>
                  <a:lnTo>
                    <a:pt x="76974" y="907961"/>
                  </a:lnTo>
                  <a:lnTo>
                    <a:pt x="76974" y="904151"/>
                  </a:lnTo>
                  <a:lnTo>
                    <a:pt x="75641" y="904151"/>
                  </a:lnTo>
                  <a:lnTo>
                    <a:pt x="75641" y="902893"/>
                  </a:lnTo>
                  <a:lnTo>
                    <a:pt x="75349" y="902893"/>
                  </a:lnTo>
                  <a:lnTo>
                    <a:pt x="75349" y="903071"/>
                  </a:lnTo>
                  <a:lnTo>
                    <a:pt x="73952" y="899909"/>
                  </a:lnTo>
                  <a:lnTo>
                    <a:pt x="73952" y="897610"/>
                  </a:lnTo>
                  <a:lnTo>
                    <a:pt x="73037" y="896264"/>
                  </a:lnTo>
                  <a:lnTo>
                    <a:pt x="71691" y="893051"/>
                  </a:lnTo>
                  <a:lnTo>
                    <a:pt x="71691" y="889889"/>
                  </a:lnTo>
                  <a:lnTo>
                    <a:pt x="70294" y="886663"/>
                  </a:lnTo>
                  <a:lnTo>
                    <a:pt x="69380" y="885329"/>
                  </a:lnTo>
                  <a:lnTo>
                    <a:pt x="69380" y="883018"/>
                  </a:lnTo>
                  <a:lnTo>
                    <a:pt x="68961" y="881202"/>
                  </a:lnTo>
                  <a:lnTo>
                    <a:pt x="68961" y="878941"/>
                  </a:lnTo>
                  <a:lnTo>
                    <a:pt x="68046" y="876642"/>
                  </a:lnTo>
                  <a:lnTo>
                    <a:pt x="67132" y="875296"/>
                  </a:lnTo>
                  <a:lnTo>
                    <a:pt x="67132" y="872820"/>
                  </a:lnTo>
                  <a:lnTo>
                    <a:pt x="66179" y="872820"/>
                  </a:lnTo>
                  <a:lnTo>
                    <a:pt x="66179" y="866470"/>
                  </a:lnTo>
                  <a:lnTo>
                    <a:pt x="65519" y="866470"/>
                  </a:lnTo>
                  <a:lnTo>
                    <a:pt x="65519" y="856322"/>
                  </a:lnTo>
                  <a:lnTo>
                    <a:pt x="65062" y="856322"/>
                  </a:lnTo>
                  <a:lnTo>
                    <a:pt x="65062" y="849972"/>
                  </a:lnTo>
                  <a:lnTo>
                    <a:pt x="64389" y="849972"/>
                  </a:lnTo>
                  <a:lnTo>
                    <a:pt x="64389" y="835190"/>
                  </a:lnTo>
                  <a:lnTo>
                    <a:pt x="61658" y="1776552"/>
                  </a:lnTo>
                  <a:lnTo>
                    <a:pt x="64389" y="1778368"/>
                  </a:lnTo>
                  <a:lnTo>
                    <a:pt x="64389" y="1778927"/>
                  </a:lnTo>
                  <a:lnTo>
                    <a:pt x="66179" y="1778927"/>
                  </a:lnTo>
                  <a:lnTo>
                    <a:pt x="66179" y="1780197"/>
                  </a:lnTo>
                  <a:lnTo>
                    <a:pt x="67132" y="1780197"/>
                  </a:lnTo>
                  <a:lnTo>
                    <a:pt x="69380" y="1782013"/>
                  </a:lnTo>
                  <a:lnTo>
                    <a:pt x="72605" y="1783410"/>
                  </a:lnTo>
                  <a:lnTo>
                    <a:pt x="75349" y="1784756"/>
                  </a:lnTo>
                  <a:lnTo>
                    <a:pt x="75349" y="1784883"/>
                  </a:lnTo>
                  <a:lnTo>
                    <a:pt x="76581" y="1784883"/>
                  </a:lnTo>
                  <a:lnTo>
                    <a:pt x="76581" y="1786153"/>
                  </a:lnTo>
                  <a:lnTo>
                    <a:pt x="77597" y="1786153"/>
                  </a:lnTo>
                  <a:lnTo>
                    <a:pt x="77597" y="1784883"/>
                  </a:lnTo>
                  <a:lnTo>
                    <a:pt x="77838" y="1784883"/>
                  </a:lnTo>
                  <a:lnTo>
                    <a:pt x="77838" y="1785797"/>
                  </a:lnTo>
                  <a:lnTo>
                    <a:pt x="78435" y="1785797"/>
                  </a:lnTo>
                  <a:lnTo>
                    <a:pt x="78435" y="1787067"/>
                  </a:lnTo>
                  <a:lnTo>
                    <a:pt x="80340" y="1787067"/>
                  </a:lnTo>
                  <a:lnTo>
                    <a:pt x="83566" y="1788401"/>
                  </a:lnTo>
                  <a:lnTo>
                    <a:pt x="83781" y="1340091"/>
                  </a:lnTo>
                  <a:lnTo>
                    <a:pt x="83781" y="1788045"/>
                  </a:lnTo>
                  <a:lnTo>
                    <a:pt x="84124" y="1788045"/>
                  </a:lnTo>
                  <a:lnTo>
                    <a:pt x="84124" y="1789315"/>
                  </a:lnTo>
                  <a:lnTo>
                    <a:pt x="85394" y="1789315"/>
                  </a:lnTo>
                  <a:lnTo>
                    <a:pt x="85394" y="1788045"/>
                  </a:lnTo>
                  <a:lnTo>
                    <a:pt x="88341" y="1788045"/>
                  </a:lnTo>
                  <a:lnTo>
                    <a:pt x="88341" y="925080"/>
                  </a:lnTo>
                  <a:lnTo>
                    <a:pt x="91059" y="925080"/>
                  </a:lnTo>
                  <a:lnTo>
                    <a:pt x="91059" y="923810"/>
                  </a:lnTo>
                  <a:close/>
                </a:path>
                <a:path w="96520" h="1789429">
                  <a:moveTo>
                    <a:pt x="96354" y="98259"/>
                  </a:moveTo>
                  <a:lnTo>
                    <a:pt x="93967" y="98259"/>
                  </a:lnTo>
                  <a:lnTo>
                    <a:pt x="93967" y="95719"/>
                  </a:lnTo>
                  <a:lnTo>
                    <a:pt x="92202" y="95719"/>
                  </a:lnTo>
                  <a:lnTo>
                    <a:pt x="92202" y="95034"/>
                  </a:lnTo>
                  <a:lnTo>
                    <a:pt x="91300" y="95034"/>
                  </a:lnTo>
                  <a:lnTo>
                    <a:pt x="91300" y="93764"/>
                  </a:lnTo>
                  <a:lnTo>
                    <a:pt x="91084" y="93764"/>
                  </a:lnTo>
                  <a:lnTo>
                    <a:pt x="91084" y="91033"/>
                  </a:lnTo>
                  <a:lnTo>
                    <a:pt x="89496" y="91033"/>
                  </a:lnTo>
                  <a:lnTo>
                    <a:pt x="89496" y="89141"/>
                  </a:lnTo>
                  <a:lnTo>
                    <a:pt x="88912" y="89141"/>
                  </a:lnTo>
                  <a:lnTo>
                    <a:pt x="88912" y="87871"/>
                  </a:lnTo>
                  <a:lnTo>
                    <a:pt x="88277" y="87871"/>
                  </a:lnTo>
                  <a:lnTo>
                    <a:pt x="88277" y="86601"/>
                  </a:lnTo>
                  <a:lnTo>
                    <a:pt x="87642" y="86601"/>
                  </a:lnTo>
                  <a:lnTo>
                    <a:pt x="87642" y="85496"/>
                  </a:lnTo>
                  <a:lnTo>
                    <a:pt x="87210" y="85496"/>
                  </a:lnTo>
                  <a:lnTo>
                    <a:pt x="87210" y="82626"/>
                  </a:lnTo>
                  <a:lnTo>
                    <a:pt x="86588" y="82626"/>
                  </a:lnTo>
                  <a:lnTo>
                    <a:pt x="86588" y="81368"/>
                  </a:lnTo>
                  <a:lnTo>
                    <a:pt x="86309" y="81368"/>
                  </a:lnTo>
                  <a:lnTo>
                    <a:pt x="86309" y="80098"/>
                  </a:lnTo>
                  <a:lnTo>
                    <a:pt x="85852" y="80098"/>
                  </a:lnTo>
                  <a:lnTo>
                    <a:pt x="85852" y="75780"/>
                  </a:lnTo>
                  <a:lnTo>
                    <a:pt x="84899" y="75780"/>
                  </a:lnTo>
                  <a:lnTo>
                    <a:pt x="84899" y="73355"/>
                  </a:lnTo>
                  <a:lnTo>
                    <a:pt x="83985" y="73355"/>
                  </a:lnTo>
                  <a:lnTo>
                    <a:pt x="83985" y="65633"/>
                  </a:lnTo>
                  <a:lnTo>
                    <a:pt x="83566" y="65633"/>
                  </a:lnTo>
                  <a:lnTo>
                    <a:pt x="83566" y="56032"/>
                  </a:lnTo>
                  <a:lnTo>
                    <a:pt x="43827" y="58343"/>
                  </a:lnTo>
                  <a:lnTo>
                    <a:pt x="43827" y="62420"/>
                  </a:lnTo>
                  <a:lnTo>
                    <a:pt x="43827" y="63804"/>
                  </a:lnTo>
                  <a:lnTo>
                    <a:pt x="43395" y="63804"/>
                  </a:lnTo>
                  <a:lnTo>
                    <a:pt x="43395" y="64516"/>
                  </a:lnTo>
                  <a:lnTo>
                    <a:pt x="42964" y="64516"/>
                  </a:lnTo>
                  <a:lnTo>
                    <a:pt x="42964" y="65786"/>
                  </a:lnTo>
                  <a:lnTo>
                    <a:pt x="40170" y="65786"/>
                  </a:lnTo>
                  <a:lnTo>
                    <a:pt x="40170" y="66065"/>
                  </a:lnTo>
                  <a:lnTo>
                    <a:pt x="9550" y="67881"/>
                  </a:lnTo>
                  <a:lnTo>
                    <a:pt x="8648" y="67881"/>
                  </a:lnTo>
                  <a:lnTo>
                    <a:pt x="8648" y="1728914"/>
                  </a:lnTo>
                  <a:lnTo>
                    <a:pt x="7797" y="1728914"/>
                  </a:lnTo>
                  <a:lnTo>
                    <a:pt x="7797" y="1731454"/>
                  </a:lnTo>
                  <a:lnTo>
                    <a:pt x="8648" y="1731454"/>
                  </a:lnTo>
                  <a:lnTo>
                    <a:pt x="11874" y="1734616"/>
                  </a:lnTo>
                  <a:lnTo>
                    <a:pt x="20180" y="1743151"/>
                  </a:lnTo>
                  <a:lnTo>
                    <a:pt x="25920" y="1748815"/>
                  </a:lnTo>
                  <a:lnTo>
                    <a:pt x="31838" y="1754212"/>
                  </a:lnTo>
                  <a:lnTo>
                    <a:pt x="37922" y="1759229"/>
                  </a:lnTo>
                  <a:lnTo>
                    <a:pt x="40170" y="1761540"/>
                  </a:lnTo>
                  <a:lnTo>
                    <a:pt x="40170" y="1761248"/>
                  </a:lnTo>
                  <a:lnTo>
                    <a:pt x="41579" y="1761248"/>
                  </a:lnTo>
                  <a:lnTo>
                    <a:pt x="41579" y="1763788"/>
                  </a:lnTo>
                  <a:lnTo>
                    <a:pt x="43395" y="1763788"/>
                  </a:lnTo>
                  <a:lnTo>
                    <a:pt x="43395" y="1764334"/>
                  </a:lnTo>
                  <a:lnTo>
                    <a:pt x="44983" y="1764334"/>
                  </a:lnTo>
                  <a:lnTo>
                    <a:pt x="44983" y="918083"/>
                  </a:lnTo>
                  <a:lnTo>
                    <a:pt x="46126" y="1764334"/>
                  </a:lnTo>
                  <a:lnTo>
                    <a:pt x="45186" y="1764334"/>
                  </a:lnTo>
                  <a:lnTo>
                    <a:pt x="45186" y="1765604"/>
                  </a:lnTo>
                  <a:lnTo>
                    <a:pt x="46139" y="1765604"/>
                  </a:lnTo>
                  <a:lnTo>
                    <a:pt x="64389" y="827900"/>
                  </a:lnTo>
                  <a:lnTo>
                    <a:pt x="64389" y="819213"/>
                  </a:lnTo>
                  <a:lnTo>
                    <a:pt x="65303" y="816902"/>
                  </a:lnTo>
                  <a:lnTo>
                    <a:pt x="65303" y="808697"/>
                  </a:lnTo>
                  <a:lnTo>
                    <a:pt x="65735" y="806450"/>
                  </a:lnTo>
                  <a:lnTo>
                    <a:pt x="65735" y="804621"/>
                  </a:lnTo>
                  <a:lnTo>
                    <a:pt x="66649" y="802805"/>
                  </a:lnTo>
                  <a:lnTo>
                    <a:pt x="66649" y="798664"/>
                  </a:lnTo>
                  <a:lnTo>
                    <a:pt x="68465" y="794105"/>
                  </a:lnTo>
                  <a:lnTo>
                    <a:pt x="68961" y="790041"/>
                  </a:lnTo>
                  <a:lnTo>
                    <a:pt x="70294" y="786815"/>
                  </a:lnTo>
                  <a:lnTo>
                    <a:pt x="70789" y="784567"/>
                  </a:lnTo>
                  <a:lnTo>
                    <a:pt x="70789" y="783170"/>
                  </a:lnTo>
                  <a:lnTo>
                    <a:pt x="72605" y="780440"/>
                  </a:lnTo>
                  <a:lnTo>
                    <a:pt x="72605" y="779094"/>
                  </a:lnTo>
                  <a:lnTo>
                    <a:pt x="74434" y="775449"/>
                  </a:lnTo>
                  <a:lnTo>
                    <a:pt x="75349" y="774547"/>
                  </a:lnTo>
                  <a:lnTo>
                    <a:pt x="76263" y="773137"/>
                  </a:lnTo>
                  <a:lnTo>
                    <a:pt x="76263" y="772236"/>
                  </a:lnTo>
                  <a:lnTo>
                    <a:pt x="76682" y="770890"/>
                  </a:lnTo>
                  <a:lnTo>
                    <a:pt x="82651" y="764933"/>
                  </a:lnTo>
                  <a:lnTo>
                    <a:pt x="83566" y="764933"/>
                  </a:lnTo>
                  <a:lnTo>
                    <a:pt x="83566" y="764514"/>
                  </a:lnTo>
                  <a:lnTo>
                    <a:pt x="83985" y="764514"/>
                  </a:lnTo>
                  <a:lnTo>
                    <a:pt x="84899" y="764514"/>
                  </a:lnTo>
                  <a:lnTo>
                    <a:pt x="84899" y="764870"/>
                  </a:lnTo>
                  <a:lnTo>
                    <a:pt x="85051" y="764870"/>
                  </a:lnTo>
                  <a:lnTo>
                    <a:pt x="85051" y="763600"/>
                  </a:lnTo>
                  <a:lnTo>
                    <a:pt x="85852" y="763600"/>
                  </a:lnTo>
                  <a:lnTo>
                    <a:pt x="85852" y="764120"/>
                  </a:lnTo>
                  <a:lnTo>
                    <a:pt x="87210" y="764120"/>
                  </a:lnTo>
                  <a:lnTo>
                    <a:pt x="87210" y="763168"/>
                  </a:lnTo>
                  <a:lnTo>
                    <a:pt x="88099" y="763168"/>
                  </a:lnTo>
                  <a:lnTo>
                    <a:pt x="88099" y="763016"/>
                  </a:lnTo>
                  <a:lnTo>
                    <a:pt x="89496" y="763016"/>
                  </a:lnTo>
                  <a:lnTo>
                    <a:pt x="89496" y="763638"/>
                  </a:lnTo>
                  <a:lnTo>
                    <a:pt x="91084" y="763638"/>
                  </a:lnTo>
                  <a:lnTo>
                    <a:pt x="91084" y="763828"/>
                  </a:lnTo>
                  <a:lnTo>
                    <a:pt x="92151" y="763828"/>
                  </a:lnTo>
                  <a:lnTo>
                    <a:pt x="92151" y="765098"/>
                  </a:lnTo>
                  <a:lnTo>
                    <a:pt x="92202" y="764514"/>
                  </a:lnTo>
                  <a:lnTo>
                    <a:pt x="94983" y="764514"/>
                  </a:lnTo>
                  <a:lnTo>
                    <a:pt x="94983" y="99529"/>
                  </a:lnTo>
                  <a:lnTo>
                    <a:pt x="96354" y="99529"/>
                  </a:lnTo>
                  <a:lnTo>
                    <a:pt x="96354" y="98259"/>
                  </a:lnTo>
                  <a:close/>
                </a:path>
              </a:pathLst>
            </a:custGeom>
            <a:solidFill>
              <a:srgbClr val="9CFBFB"/>
            </a:solidFill>
          </p:spPr>
          <p:txBody>
            <a:bodyPr wrap="square" lIns="0" tIns="0" rIns="0" bIns="0" rtlCol="0"/>
            <a:lstStyle/>
            <a:p>
              <a:endParaRPr/>
            </a:p>
          </p:txBody>
        </p:sp>
        <p:sp>
          <p:nvSpPr>
            <p:cNvPr id="48" name="object 49">
              <a:extLst>
                <a:ext uri="{FF2B5EF4-FFF2-40B4-BE49-F238E27FC236}">
                  <a16:creationId xmlns:a16="http://schemas.microsoft.com/office/drawing/2014/main" id="{F7F7E514-07EC-97D7-7CC9-91A6E998491F}"/>
                </a:ext>
              </a:extLst>
            </p:cNvPr>
            <p:cNvSpPr/>
            <p:nvPr/>
          </p:nvSpPr>
          <p:spPr>
            <a:xfrm>
              <a:off x="9536151" y="2649270"/>
              <a:ext cx="70485" cy="1830070"/>
            </a:xfrm>
            <a:custGeom>
              <a:avLst/>
              <a:gdLst/>
              <a:ahLst/>
              <a:cxnLst/>
              <a:rect l="l" t="t" r="r" b="b"/>
              <a:pathLst>
                <a:path w="70484" h="1830070">
                  <a:moveTo>
                    <a:pt x="70307" y="166230"/>
                  </a:moveTo>
                  <a:lnTo>
                    <a:pt x="68961" y="166230"/>
                  </a:lnTo>
                  <a:lnTo>
                    <a:pt x="68961" y="164960"/>
                  </a:lnTo>
                  <a:lnTo>
                    <a:pt x="68478" y="164960"/>
                  </a:lnTo>
                  <a:lnTo>
                    <a:pt x="68478" y="165481"/>
                  </a:lnTo>
                  <a:lnTo>
                    <a:pt x="67564" y="164566"/>
                  </a:lnTo>
                  <a:lnTo>
                    <a:pt x="67564" y="164134"/>
                  </a:lnTo>
                  <a:lnTo>
                    <a:pt x="66649" y="164134"/>
                  </a:lnTo>
                  <a:lnTo>
                    <a:pt x="66217" y="163233"/>
                  </a:lnTo>
                  <a:lnTo>
                    <a:pt x="66217" y="162737"/>
                  </a:lnTo>
                  <a:lnTo>
                    <a:pt x="65773" y="980427"/>
                  </a:lnTo>
                  <a:lnTo>
                    <a:pt x="65773" y="162814"/>
                  </a:lnTo>
                  <a:lnTo>
                    <a:pt x="65786" y="161544"/>
                  </a:lnTo>
                  <a:lnTo>
                    <a:pt x="63004" y="161544"/>
                  </a:lnTo>
                  <a:lnTo>
                    <a:pt x="63004" y="160274"/>
                  </a:lnTo>
                  <a:lnTo>
                    <a:pt x="64262" y="160274"/>
                  </a:lnTo>
                  <a:lnTo>
                    <a:pt x="64262" y="159004"/>
                  </a:lnTo>
                  <a:lnTo>
                    <a:pt x="63906" y="159004"/>
                  </a:lnTo>
                  <a:lnTo>
                    <a:pt x="63906" y="157734"/>
                  </a:lnTo>
                  <a:lnTo>
                    <a:pt x="63004" y="157734"/>
                  </a:lnTo>
                  <a:lnTo>
                    <a:pt x="63004" y="156260"/>
                  </a:lnTo>
                  <a:lnTo>
                    <a:pt x="62903" y="154990"/>
                  </a:lnTo>
                  <a:lnTo>
                    <a:pt x="62572" y="154990"/>
                  </a:lnTo>
                  <a:lnTo>
                    <a:pt x="62572" y="151193"/>
                  </a:lnTo>
                  <a:lnTo>
                    <a:pt x="61950" y="151193"/>
                  </a:lnTo>
                  <a:lnTo>
                    <a:pt x="61950" y="149923"/>
                  </a:lnTo>
                  <a:lnTo>
                    <a:pt x="61658" y="149923"/>
                  </a:lnTo>
                  <a:lnTo>
                    <a:pt x="61658" y="177"/>
                  </a:lnTo>
                  <a:lnTo>
                    <a:pt x="61658" y="0"/>
                  </a:lnTo>
                  <a:lnTo>
                    <a:pt x="61607" y="66128"/>
                  </a:lnTo>
                  <a:lnTo>
                    <a:pt x="61607" y="149923"/>
                  </a:lnTo>
                  <a:lnTo>
                    <a:pt x="61544" y="151193"/>
                  </a:lnTo>
                  <a:lnTo>
                    <a:pt x="61544" y="154990"/>
                  </a:lnTo>
                  <a:lnTo>
                    <a:pt x="61544" y="156260"/>
                  </a:lnTo>
                  <a:lnTo>
                    <a:pt x="61607" y="66128"/>
                  </a:lnTo>
                  <a:lnTo>
                    <a:pt x="61607" y="12"/>
                  </a:lnTo>
                  <a:lnTo>
                    <a:pt x="16979" y="30403"/>
                  </a:lnTo>
                  <a:lnTo>
                    <a:pt x="8191" y="39217"/>
                  </a:lnTo>
                  <a:lnTo>
                    <a:pt x="8191" y="1731733"/>
                  </a:lnTo>
                  <a:lnTo>
                    <a:pt x="7683" y="1731733"/>
                  </a:lnTo>
                  <a:lnTo>
                    <a:pt x="7683" y="1297495"/>
                  </a:lnTo>
                  <a:lnTo>
                    <a:pt x="8191" y="1731733"/>
                  </a:lnTo>
                  <a:lnTo>
                    <a:pt x="8191" y="39217"/>
                  </a:lnTo>
                  <a:lnTo>
                    <a:pt x="7150" y="40259"/>
                  </a:lnTo>
                  <a:lnTo>
                    <a:pt x="7150" y="844664"/>
                  </a:lnTo>
                  <a:lnTo>
                    <a:pt x="6781" y="844664"/>
                  </a:lnTo>
                  <a:lnTo>
                    <a:pt x="6781" y="528307"/>
                  </a:lnTo>
                  <a:lnTo>
                    <a:pt x="7150" y="844664"/>
                  </a:lnTo>
                  <a:lnTo>
                    <a:pt x="7150" y="40259"/>
                  </a:lnTo>
                  <a:lnTo>
                    <a:pt x="4572" y="42837"/>
                  </a:lnTo>
                  <a:lnTo>
                    <a:pt x="2743" y="45148"/>
                  </a:lnTo>
                  <a:lnTo>
                    <a:pt x="6400" y="201028"/>
                  </a:lnTo>
                  <a:lnTo>
                    <a:pt x="6400" y="201256"/>
                  </a:lnTo>
                  <a:lnTo>
                    <a:pt x="6400" y="210146"/>
                  </a:lnTo>
                  <a:lnTo>
                    <a:pt x="4114" y="210146"/>
                  </a:lnTo>
                  <a:lnTo>
                    <a:pt x="4114" y="844664"/>
                  </a:lnTo>
                  <a:lnTo>
                    <a:pt x="2527" y="844664"/>
                  </a:lnTo>
                  <a:lnTo>
                    <a:pt x="2527" y="845807"/>
                  </a:lnTo>
                  <a:lnTo>
                    <a:pt x="1828" y="845807"/>
                  </a:lnTo>
                  <a:lnTo>
                    <a:pt x="1828" y="844537"/>
                  </a:lnTo>
                  <a:lnTo>
                    <a:pt x="1562" y="844537"/>
                  </a:lnTo>
                  <a:lnTo>
                    <a:pt x="1562" y="845807"/>
                  </a:lnTo>
                  <a:lnTo>
                    <a:pt x="0" y="845807"/>
                  </a:lnTo>
                  <a:lnTo>
                    <a:pt x="0" y="1723986"/>
                  </a:lnTo>
                  <a:lnTo>
                    <a:pt x="63" y="1727796"/>
                  </a:lnTo>
                  <a:lnTo>
                    <a:pt x="2209" y="1727796"/>
                  </a:lnTo>
                  <a:lnTo>
                    <a:pt x="2209" y="1732876"/>
                  </a:lnTo>
                  <a:lnTo>
                    <a:pt x="3225" y="1732876"/>
                  </a:lnTo>
                  <a:lnTo>
                    <a:pt x="3225" y="1731733"/>
                  </a:lnTo>
                  <a:lnTo>
                    <a:pt x="4279" y="1731733"/>
                  </a:lnTo>
                  <a:lnTo>
                    <a:pt x="4279" y="1736813"/>
                  </a:lnTo>
                  <a:lnTo>
                    <a:pt x="6819" y="1736813"/>
                  </a:lnTo>
                  <a:lnTo>
                    <a:pt x="6819" y="1740623"/>
                  </a:lnTo>
                  <a:lnTo>
                    <a:pt x="8204" y="1740623"/>
                  </a:lnTo>
                  <a:lnTo>
                    <a:pt x="8216" y="1741043"/>
                  </a:lnTo>
                  <a:lnTo>
                    <a:pt x="19418" y="1759953"/>
                  </a:lnTo>
                  <a:lnTo>
                    <a:pt x="31584" y="1779168"/>
                  </a:lnTo>
                  <a:lnTo>
                    <a:pt x="44526" y="1797786"/>
                  </a:lnTo>
                  <a:lnTo>
                    <a:pt x="58013" y="1814880"/>
                  </a:lnTo>
                  <a:lnTo>
                    <a:pt x="60261" y="1818525"/>
                  </a:lnTo>
                  <a:lnTo>
                    <a:pt x="60896" y="991933"/>
                  </a:lnTo>
                  <a:lnTo>
                    <a:pt x="60896" y="1818728"/>
                  </a:lnTo>
                  <a:lnTo>
                    <a:pt x="61722" y="1818728"/>
                  </a:lnTo>
                  <a:lnTo>
                    <a:pt x="61722" y="1821268"/>
                  </a:lnTo>
                  <a:lnTo>
                    <a:pt x="63004" y="1821268"/>
                  </a:lnTo>
                  <a:lnTo>
                    <a:pt x="63004" y="1821459"/>
                  </a:lnTo>
                  <a:lnTo>
                    <a:pt x="64236" y="1821459"/>
                  </a:lnTo>
                  <a:lnTo>
                    <a:pt x="64236" y="1823999"/>
                  </a:lnTo>
                  <a:lnTo>
                    <a:pt x="65316" y="1823999"/>
                  </a:lnTo>
                  <a:lnTo>
                    <a:pt x="68478" y="1827225"/>
                  </a:lnTo>
                  <a:lnTo>
                    <a:pt x="68478" y="1827415"/>
                  </a:lnTo>
                  <a:lnTo>
                    <a:pt x="69456" y="1827415"/>
                  </a:lnTo>
                  <a:lnTo>
                    <a:pt x="69456" y="1829955"/>
                  </a:lnTo>
                  <a:lnTo>
                    <a:pt x="70307" y="1829955"/>
                  </a:lnTo>
                  <a:lnTo>
                    <a:pt x="70307" y="1827415"/>
                  </a:lnTo>
                  <a:lnTo>
                    <a:pt x="70307" y="166230"/>
                  </a:lnTo>
                  <a:close/>
                </a:path>
              </a:pathLst>
            </a:custGeom>
            <a:solidFill>
              <a:srgbClr val="9CFBFB"/>
            </a:solidFill>
          </p:spPr>
          <p:txBody>
            <a:bodyPr wrap="square" lIns="0" tIns="0" rIns="0" bIns="0" rtlCol="0"/>
            <a:lstStyle/>
            <a:p>
              <a:endParaRPr/>
            </a:p>
          </p:txBody>
        </p:sp>
        <p:pic>
          <p:nvPicPr>
            <p:cNvPr id="49" name="object 50">
              <a:extLst>
                <a:ext uri="{FF2B5EF4-FFF2-40B4-BE49-F238E27FC236}">
                  <a16:creationId xmlns:a16="http://schemas.microsoft.com/office/drawing/2014/main" id="{13057B1E-2092-76F0-AB2C-CFB5E2792AAE}"/>
                </a:ext>
              </a:extLst>
            </p:cNvPr>
            <p:cNvPicPr/>
            <p:nvPr/>
          </p:nvPicPr>
          <p:blipFill>
            <a:blip r:embed="rId18" cstate="print"/>
            <a:stretch>
              <a:fillRect/>
            </a:stretch>
          </p:blipFill>
          <p:spPr>
            <a:xfrm>
              <a:off x="9597816" y="2643363"/>
              <a:ext cx="98171" cy="100759"/>
            </a:xfrm>
            <a:prstGeom prst="rect">
              <a:avLst/>
            </a:prstGeom>
          </p:spPr>
        </p:pic>
        <p:pic>
          <p:nvPicPr>
            <p:cNvPr id="50" name="object 51">
              <a:extLst>
                <a:ext uri="{FF2B5EF4-FFF2-40B4-BE49-F238E27FC236}">
                  <a16:creationId xmlns:a16="http://schemas.microsoft.com/office/drawing/2014/main" id="{780E2888-232D-ACC3-2163-4EEE250FCFEE}"/>
                </a:ext>
              </a:extLst>
            </p:cNvPr>
            <p:cNvPicPr/>
            <p:nvPr/>
          </p:nvPicPr>
          <p:blipFill>
            <a:blip r:embed="rId19" cstate="print"/>
            <a:stretch>
              <a:fillRect/>
            </a:stretch>
          </p:blipFill>
          <p:spPr>
            <a:xfrm>
              <a:off x="9478647" y="2694411"/>
              <a:ext cx="63905" cy="155879"/>
            </a:xfrm>
            <a:prstGeom prst="rect">
              <a:avLst/>
            </a:prstGeom>
          </p:spPr>
        </p:pic>
        <p:sp>
          <p:nvSpPr>
            <p:cNvPr id="51" name="object 52">
              <a:extLst>
                <a:ext uri="{FF2B5EF4-FFF2-40B4-BE49-F238E27FC236}">
                  <a16:creationId xmlns:a16="http://schemas.microsoft.com/office/drawing/2014/main" id="{13990A93-610E-F8B7-88B7-0EBA2D9A6261}"/>
                </a:ext>
              </a:extLst>
            </p:cNvPr>
            <p:cNvSpPr/>
            <p:nvPr/>
          </p:nvSpPr>
          <p:spPr>
            <a:xfrm>
              <a:off x="9500553" y="2579979"/>
              <a:ext cx="1645920" cy="1870710"/>
            </a:xfrm>
            <a:custGeom>
              <a:avLst/>
              <a:gdLst/>
              <a:ahLst/>
              <a:cxnLst/>
              <a:rect l="l" t="t" r="r" b="b"/>
              <a:pathLst>
                <a:path w="1645920" h="1870710">
                  <a:moveTo>
                    <a:pt x="36093" y="1125562"/>
                  </a:moveTo>
                  <a:lnTo>
                    <a:pt x="31521" y="1788464"/>
                  </a:lnTo>
                  <a:lnTo>
                    <a:pt x="34696" y="1793024"/>
                  </a:lnTo>
                  <a:lnTo>
                    <a:pt x="36093" y="1125562"/>
                  </a:lnTo>
                  <a:close/>
                </a:path>
                <a:path w="1645920" h="1870710">
                  <a:moveTo>
                    <a:pt x="36512" y="915416"/>
                  </a:moveTo>
                  <a:lnTo>
                    <a:pt x="25133" y="915898"/>
                  </a:lnTo>
                  <a:lnTo>
                    <a:pt x="24218" y="915898"/>
                  </a:lnTo>
                  <a:lnTo>
                    <a:pt x="20993" y="919975"/>
                  </a:lnTo>
                  <a:lnTo>
                    <a:pt x="22402" y="917232"/>
                  </a:lnTo>
                  <a:lnTo>
                    <a:pt x="20078" y="919543"/>
                  </a:lnTo>
                  <a:lnTo>
                    <a:pt x="19177" y="920457"/>
                  </a:lnTo>
                  <a:lnTo>
                    <a:pt x="9626" y="938555"/>
                  </a:lnTo>
                  <a:lnTo>
                    <a:pt x="3759" y="960678"/>
                  </a:lnTo>
                  <a:lnTo>
                    <a:pt x="812" y="983653"/>
                  </a:lnTo>
                  <a:lnTo>
                    <a:pt x="0" y="1004316"/>
                  </a:lnTo>
                  <a:lnTo>
                    <a:pt x="0" y="1007059"/>
                  </a:lnTo>
                  <a:lnTo>
                    <a:pt x="0" y="1012520"/>
                  </a:lnTo>
                  <a:lnTo>
                    <a:pt x="546" y="1024064"/>
                  </a:lnTo>
                  <a:lnTo>
                    <a:pt x="1549" y="1036650"/>
                  </a:lnTo>
                  <a:lnTo>
                    <a:pt x="3149" y="1049159"/>
                  </a:lnTo>
                  <a:lnTo>
                    <a:pt x="5473" y="1060411"/>
                  </a:lnTo>
                  <a:lnTo>
                    <a:pt x="5473" y="1063574"/>
                  </a:lnTo>
                  <a:lnTo>
                    <a:pt x="5969" y="1065403"/>
                  </a:lnTo>
                  <a:lnTo>
                    <a:pt x="5969" y="1067701"/>
                  </a:lnTo>
                  <a:lnTo>
                    <a:pt x="8699" y="1074508"/>
                  </a:lnTo>
                  <a:lnTo>
                    <a:pt x="7785" y="1078649"/>
                  </a:lnTo>
                  <a:lnTo>
                    <a:pt x="12776" y="1089583"/>
                  </a:lnTo>
                  <a:lnTo>
                    <a:pt x="12776" y="1090917"/>
                  </a:lnTo>
                  <a:lnTo>
                    <a:pt x="14605" y="1096873"/>
                  </a:lnTo>
                  <a:lnTo>
                    <a:pt x="15519" y="1099121"/>
                  </a:lnTo>
                  <a:lnTo>
                    <a:pt x="16433" y="1100518"/>
                  </a:lnTo>
                  <a:lnTo>
                    <a:pt x="16916" y="1101864"/>
                  </a:lnTo>
                  <a:lnTo>
                    <a:pt x="18262" y="1103680"/>
                  </a:lnTo>
                  <a:lnTo>
                    <a:pt x="18262" y="1105509"/>
                  </a:lnTo>
                  <a:lnTo>
                    <a:pt x="20078" y="1107325"/>
                  </a:lnTo>
                  <a:lnTo>
                    <a:pt x="20574" y="1108722"/>
                  </a:lnTo>
                  <a:lnTo>
                    <a:pt x="21907" y="1111465"/>
                  </a:lnTo>
                  <a:lnTo>
                    <a:pt x="22821" y="1112367"/>
                  </a:lnTo>
                  <a:lnTo>
                    <a:pt x="23736" y="1113713"/>
                  </a:lnTo>
                  <a:lnTo>
                    <a:pt x="25133" y="1115110"/>
                  </a:lnTo>
                  <a:lnTo>
                    <a:pt x="25133" y="1116025"/>
                  </a:lnTo>
                  <a:lnTo>
                    <a:pt x="27381" y="1118273"/>
                  </a:lnTo>
                  <a:lnTo>
                    <a:pt x="27876" y="1119670"/>
                  </a:lnTo>
                  <a:lnTo>
                    <a:pt x="30124" y="1121918"/>
                  </a:lnTo>
                  <a:lnTo>
                    <a:pt x="31038" y="1121918"/>
                  </a:lnTo>
                  <a:lnTo>
                    <a:pt x="31521" y="1122400"/>
                  </a:lnTo>
                  <a:lnTo>
                    <a:pt x="32867" y="1123315"/>
                  </a:lnTo>
                  <a:lnTo>
                    <a:pt x="33782" y="1123315"/>
                  </a:lnTo>
                  <a:lnTo>
                    <a:pt x="36093" y="1125562"/>
                  </a:lnTo>
                  <a:lnTo>
                    <a:pt x="36512" y="915416"/>
                  </a:lnTo>
                  <a:close/>
                </a:path>
                <a:path w="1645920" h="1870710">
                  <a:moveTo>
                    <a:pt x="230124" y="221576"/>
                  </a:moveTo>
                  <a:lnTo>
                    <a:pt x="184467" y="223824"/>
                  </a:lnTo>
                  <a:lnTo>
                    <a:pt x="184467" y="225221"/>
                  </a:lnTo>
                  <a:lnTo>
                    <a:pt x="183984" y="232524"/>
                  </a:lnTo>
                  <a:lnTo>
                    <a:pt x="185381" y="230695"/>
                  </a:lnTo>
                  <a:lnTo>
                    <a:pt x="184899" y="237070"/>
                  </a:lnTo>
                  <a:lnTo>
                    <a:pt x="185813" y="238417"/>
                  </a:lnTo>
                  <a:lnTo>
                    <a:pt x="185813" y="241147"/>
                  </a:lnTo>
                  <a:lnTo>
                    <a:pt x="186296" y="242976"/>
                  </a:lnTo>
                  <a:lnTo>
                    <a:pt x="186296" y="245706"/>
                  </a:lnTo>
                  <a:lnTo>
                    <a:pt x="187210" y="247103"/>
                  </a:lnTo>
                  <a:lnTo>
                    <a:pt x="187210" y="248437"/>
                  </a:lnTo>
                  <a:lnTo>
                    <a:pt x="188125" y="249351"/>
                  </a:lnTo>
                  <a:lnTo>
                    <a:pt x="188125" y="250748"/>
                  </a:lnTo>
                  <a:lnTo>
                    <a:pt x="189953" y="248437"/>
                  </a:lnTo>
                  <a:lnTo>
                    <a:pt x="193598" y="245275"/>
                  </a:lnTo>
                  <a:lnTo>
                    <a:pt x="197675" y="242544"/>
                  </a:lnTo>
                  <a:lnTo>
                    <a:pt x="200901" y="239318"/>
                  </a:lnTo>
                  <a:lnTo>
                    <a:pt x="203161" y="237502"/>
                  </a:lnTo>
                  <a:lnTo>
                    <a:pt x="205473" y="236169"/>
                  </a:lnTo>
                  <a:lnTo>
                    <a:pt x="207352" y="234226"/>
                  </a:lnTo>
                  <a:lnTo>
                    <a:pt x="210032" y="232524"/>
                  </a:lnTo>
                  <a:lnTo>
                    <a:pt x="209715" y="232714"/>
                  </a:lnTo>
                  <a:lnTo>
                    <a:pt x="212166" y="231140"/>
                  </a:lnTo>
                  <a:lnTo>
                    <a:pt x="218668" y="227482"/>
                  </a:lnTo>
                  <a:lnTo>
                    <a:pt x="218859" y="227368"/>
                  </a:lnTo>
                  <a:lnTo>
                    <a:pt x="218630" y="227368"/>
                  </a:lnTo>
                  <a:lnTo>
                    <a:pt x="220205" y="226618"/>
                  </a:lnTo>
                  <a:lnTo>
                    <a:pt x="219748" y="226872"/>
                  </a:lnTo>
                  <a:lnTo>
                    <a:pt x="221411" y="226136"/>
                  </a:lnTo>
                  <a:lnTo>
                    <a:pt x="222300" y="225602"/>
                  </a:lnTo>
                  <a:lnTo>
                    <a:pt x="225983" y="223824"/>
                  </a:lnTo>
                  <a:lnTo>
                    <a:pt x="228295" y="222491"/>
                  </a:lnTo>
                  <a:lnTo>
                    <a:pt x="230124" y="221576"/>
                  </a:lnTo>
                  <a:close/>
                </a:path>
                <a:path w="1645920" h="1870710">
                  <a:moveTo>
                    <a:pt x="1442745" y="113525"/>
                  </a:moveTo>
                  <a:lnTo>
                    <a:pt x="184467" y="175514"/>
                  </a:lnTo>
                  <a:lnTo>
                    <a:pt x="184467" y="199707"/>
                  </a:lnTo>
                  <a:lnTo>
                    <a:pt x="1429956" y="138569"/>
                  </a:lnTo>
                  <a:lnTo>
                    <a:pt x="1431302" y="134924"/>
                  </a:lnTo>
                  <a:lnTo>
                    <a:pt x="1435862" y="128117"/>
                  </a:lnTo>
                  <a:lnTo>
                    <a:pt x="1436776" y="123558"/>
                  </a:lnTo>
                  <a:lnTo>
                    <a:pt x="1440916" y="117170"/>
                  </a:lnTo>
                  <a:lnTo>
                    <a:pt x="1442745" y="113525"/>
                  </a:lnTo>
                  <a:close/>
                </a:path>
                <a:path w="1645920" h="1870710">
                  <a:moveTo>
                    <a:pt x="1540916" y="5054"/>
                  </a:moveTo>
                  <a:lnTo>
                    <a:pt x="199504" y="70688"/>
                  </a:lnTo>
                  <a:lnTo>
                    <a:pt x="199085" y="107149"/>
                  </a:lnTo>
                  <a:lnTo>
                    <a:pt x="194513" y="107149"/>
                  </a:lnTo>
                  <a:lnTo>
                    <a:pt x="190868" y="110794"/>
                  </a:lnTo>
                  <a:lnTo>
                    <a:pt x="190868" y="111709"/>
                  </a:lnTo>
                  <a:lnTo>
                    <a:pt x="189953" y="112128"/>
                  </a:lnTo>
                  <a:lnTo>
                    <a:pt x="189953" y="113042"/>
                  </a:lnTo>
                  <a:lnTo>
                    <a:pt x="189458" y="114439"/>
                  </a:lnTo>
                  <a:lnTo>
                    <a:pt x="188556" y="115354"/>
                  </a:lnTo>
                  <a:lnTo>
                    <a:pt x="188556" y="115773"/>
                  </a:lnTo>
                  <a:lnTo>
                    <a:pt x="188125" y="117170"/>
                  </a:lnTo>
                  <a:lnTo>
                    <a:pt x="188125" y="119418"/>
                  </a:lnTo>
                  <a:lnTo>
                    <a:pt x="187210" y="120332"/>
                  </a:lnTo>
                  <a:lnTo>
                    <a:pt x="187210" y="121729"/>
                  </a:lnTo>
                  <a:lnTo>
                    <a:pt x="186296" y="122643"/>
                  </a:lnTo>
                  <a:lnTo>
                    <a:pt x="186296" y="125374"/>
                  </a:lnTo>
                  <a:lnTo>
                    <a:pt x="185813" y="126720"/>
                  </a:lnTo>
                  <a:lnTo>
                    <a:pt x="185813" y="129933"/>
                  </a:lnTo>
                  <a:lnTo>
                    <a:pt x="184899" y="130365"/>
                  </a:lnTo>
                  <a:lnTo>
                    <a:pt x="184899" y="151815"/>
                  </a:lnTo>
                  <a:lnTo>
                    <a:pt x="1457350" y="88912"/>
                  </a:lnTo>
                  <a:lnTo>
                    <a:pt x="1459598" y="86182"/>
                  </a:lnTo>
                  <a:lnTo>
                    <a:pt x="1476209" y="63068"/>
                  </a:lnTo>
                  <a:lnTo>
                    <a:pt x="1494675" y="41490"/>
                  </a:lnTo>
                  <a:lnTo>
                    <a:pt x="1515351" y="22326"/>
                  </a:lnTo>
                  <a:lnTo>
                    <a:pt x="1538605" y="6388"/>
                  </a:lnTo>
                  <a:lnTo>
                    <a:pt x="1540916" y="5054"/>
                  </a:lnTo>
                  <a:close/>
                </a:path>
                <a:path w="1645920" h="1870710">
                  <a:moveTo>
                    <a:pt x="1565046" y="1741919"/>
                  </a:moveTo>
                  <a:lnTo>
                    <a:pt x="1564601" y="1741919"/>
                  </a:lnTo>
                  <a:lnTo>
                    <a:pt x="1564601" y="106108"/>
                  </a:lnTo>
                  <a:lnTo>
                    <a:pt x="1564157" y="106108"/>
                  </a:lnTo>
                  <a:lnTo>
                    <a:pt x="1564157" y="104838"/>
                  </a:lnTo>
                  <a:lnTo>
                    <a:pt x="1562950" y="104838"/>
                  </a:lnTo>
                  <a:lnTo>
                    <a:pt x="1562950" y="106108"/>
                  </a:lnTo>
                  <a:lnTo>
                    <a:pt x="1562823" y="106108"/>
                  </a:lnTo>
                  <a:lnTo>
                    <a:pt x="1562823" y="105752"/>
                  </a:lnTo>
                  <a:lnTo>
                    <a:pt x="1561426" y="105752"/>
                  </a:lnTo>
                  <a:lnTo>
                    <a:pt x="1560512" y="105752"/>
                  </a:lnTo>
                  <a:lnTo>
                    <a:pt x="1560512" y="106235"/>
                  </a:lnTo>
                  <a:lnTo>
                    <a:pt x="1559166" y="107149"/>
                  </a:lnTo>
                  <a:lnTo>
                    <a:pt x="1559166" y="106997"/>
                  </a:lnTo>
                  <a:lnTo>
                    <a:pt x="1556854" y="106997"/>
                  </a:lnTo>
                  <a:lnTo>
                    <a:pt x="1556854" y="106794"/>
                  </a:lnTo>
                  <a:lnTo>
                    <a:pt x="1556448" y="106794"/>
                  </a:lnTo>
                  <a:lnTo>
                    <a:pt x="1556448" y="106997"/>
                  </a:lnTo>
                  <a:lnTo>
                    <a:pt x="1556397" y="108051"/>
                  </a:lnTo>
                  <a:lnTo>
                    <a:pt x="1553210" y="108051"/>
                  </a:lnTo>
                  <a:lnTo>
                    <a:pt x="1553210" y="108305"/>
                  </a:lnTo>
                  <a:lnTo>
                    <a:pt x="1545450" y="108305"/>
                  </a:lnTo>
                  <a:lnTo>
                    <a:pt x="1545450" y="108483"/>
                  </a:lnTo>
                  <a:lnTo>
                    <a:pt x="1543646" y="108483"/>
                  </a:lnTo>
                  <a:lnTo>
                    <a:pt x="1542249" y="110794"/>
                  </a:lnTo>
                  <a:lnTo>
                    <a:pt x="1541322" y="111721"/>
                  </a:lnTo>
                  <a:lnTo>
                    <a:pt x="1541322" y="1720024"/>
                  </a:lnTo>
                  <a:lnTo>
                    <a:pt x="1541132" y="1720024"/>
                  </a:lnTo>
                  <a:lnTo>
                    <a:pt x="1541132" y="966330"/>
                  </a:lnTo>
                  <a:lnTo>
                    <a:pt x="1541322" y="1720024"/>
                  </a:lnTo>
                  <a:lnTo>
                    <a:pt x="1541322" y="111721"/>
                  </a:lnTo>
                  <a:lnTo>
                    <a:pt x="1540916" y="112128"/>
                  </a:lnTo>
                  <a:lnTo>
                    <a:pt x="1540141" y="112128"/>
                  </a:lnTo>
                  <a:lnTo>
                    <a:pt x="1540141" y="114668"/>
                  </a:lnTo>
                  <a:lnTo>
                    <a:pt x="1539519" y="114668"/>
                  </a:lnTo>
                  <a:lnTo>
                    <a:pt x="1539519" y="114439"/>
                  </a:lnTo>
                  <a:lnTo>
                    <a:pt x="1537690" y="115773"/>
                  </a:lnTo>
                  <a:lnTo>
                    <a:pt x="1535861" y="118999"/>
                  </a:lnTo>
                  <a:lnTo>
                    <a:pt x="1527644" y="126720"/>
                  </a:lnTo>
                  <a:lnTo>
                    <a:pt x="1525397" y="129019"/>
                  </a:lnTo>
                  <a:lnTo>
                    <a:pt x="1523987" y="131267"/>
                  </a:lnTo>
                  <a:lnTo>
                    <a:pt x="1521739" y="132664"/>
                  </a:lnTo>
                  <a:lnTo>
                    <a:pt x="1515783" y="138569"/>
                  </a:lnTo>
                  <a:lnTo>
                    <a:pt x="1514436" y="139052"/>
                  </a:lnTo>
                  <a:lnTo>
                    <a:pt x="1513039" y="140868"/>
                  </a:lnTo>
                  <a:lnTo>
                    <a:pt x="1511693" y="141363"/>
                  </a:lnTo>
                  <a:lnTo>
                    <a:pt x="1508467" y="144526"/>
                  </a:lnTo>
                  <a:lnTo>
                    <a:pt x="1506651" y="145923"/>
                  </a:lnTo>
                  <a:lnTo>
                    <a:pt x="1504823" y="146342"/>
                  </a:lnTo>
                  <a:lnTo>
                    <a:pt x="1502994" y="148170"/>
                  </a:lnTo>
                  <a:lnTo>
                    <a:pt x="1501165" y="149567"/>
                  </a:lnTo>
                  <a:lnTo>
                    <a:pt x="1499349" y="150901"/>
                  </a:lnTo>
                  <a:lnTo>
                    <a:pt x="1497520" y="151815"/>
                  </a:lnTo>
                  <a:lnTo>
                    <a:pt x="1497520" y="153212"/>
                  </a:lnTo>
                  <a:lnTo>
                    <a:pt x="1500746" y="153212"/>
                  </a:lnTo>
                  <a:lnTo>
                    <a:pt x="1502994" y="153631"/>
                  </a:lnTo>
                  <a:lnTo>
                    <a:pt x="1507134" y="153631"/>
                  </a:lnTo>
                  <a:lnTo>
                    <a:pt x="1509382" y="154546"/>
                  </a:lnTo>
                  <a:lnTo>
                    <a:pt x="1511693" y="154546"/>
                  </a:lnTo>
                  <a:lnTo>
                    <a:pt x="1513954" y="155460"/>
                  </a:lnTo>
                  <a:lnTo>
                    <a:pt x="1516684" y="155460"/>
                  </a:lnTo>
                  <a:lnTo>
                    <a:pt x="1527644" y="159105"/>
                  </a:lnTo>
                  <a:lnTo>
                    <a:pt x="1529956" y="159588"/>
                  </a:lnTo>
                  <a:lnTo>
                    <a:pt x="1532699" y="160502"/>
                  </a:lnTo>
                  <a:lnTo>
                    <a:pt x="1534947" y="160934"/>
                  </a:lnTo>
                  <a:lnTo>
                    <a:pt x="1533613" y="1720088"/>
                  </a:lnTo>
                  <a:lnTo>
                    <a:pt x="1536344" y="1720088"/>
                  </a:lnTo>
                  <a:lnTo>
                    <a:pt x="1537258" y="1720088"/>
                  </a:lnTo>
                  <a:lnTo>
                    <a:pt x="1537690" y="1720519"/>
                  </a:lnTo>
                  <a:lnTo>
                    <a:pt x="1539519" y="1720519"/>
                  </a:lnTo>
                  <a:lnTo>
                    <a:pt x="1539519" y="1720024"/>
                  </a:lnTo>
                  <a:lnTo>
                    <a:pt x="1539582" y="1721294"/>
                  </a:lnTo>
                  <a:lnTo>
                    <a:pt x="1541322" y="1721294"/>
                  </a:lnTo>
                  <a:lnTo>
                    <a:pt x="1541335" y="1721916"/>
                  </a:lnTo>
                  <a:lnTo>
                    <a:pt x="1542249" y="1721916"/>
                  </a:lnTo>
                  <a:lnTo>
                    <a:pt x="1543164" y="1722831"/>
                  </a:lnTo>
                  <a:lnTo>
                    <a:pt x="1544993" y="1725079"/>
                  </a:lnTo>
                  <a:lnTo>
                    <a:pt x="1545450" y="916787"/>
                  </a:lnTo>
                  <a:lnTo>
                    <a:pt x="1545450" y="1725079"/>
                  </a:lnTo>
                  <a:lnTo>
                    <a:pt x="1549946" y="1725079"/>
                  </a:lnTo>
                  <a:lnTo>
                    <a:pt x="1549946" y="1728876"/>
                  </a:lnTo>
                  <a:lnTo>
                    <a:pt x="1553210" y="1728876"/>
                  </a:lnTo>
                  <a:lnTo>
                    <a:pt x="1553210" y="1728635"/>
                  </a:lnTo>
                  <a:lnTo>
                    <a:pt x="1555140" y="1728635"/>
                  </a:lnTo>
                  <a:lnTo>
                    <a:pt x="1555140" y="1729905"/>
                  </a:lnTo>
                  <a:lnTo>
                    <a:pt x="1555940" y="1729905"/>
                  </a:lnTo>
                  <a:lnTo>
                    <a:pt x="1555940" y="1728635"/>
                  </a:lnTo>
                  <a:lnTo>
                    <a:pt x="1556397" y="1728635"/>
                  </a:lnTo>
                  <a:lnTo>
                    <a:pt x="1556397" y="1730121"/>
                  </a:lnTo>
                  <a:lnTo>
                    <a:pt x="1556575" y="1730121"/>
                  </a:lnTo>
                  <a:lnTo>
                    <a:pt x="1556575" y="1731391"/>
                  </a:lnTo>
                  <a:lnTo>
                    <a:pt x="1558810" y="1731391"/>
                  </a:lnTo>
                  <a:lnTo>
                    <a:pt x="1558810" y="1732661"/>
                  </a:lnTo>
                  <a:lnTo>
                    <a:pt x="1559166" y="1732661"/>
                  </a:lnTo>
                  <a:lnTo>
                    <a:pt x="1559166" y="1732368"/>
                  </a:lnTo>
                  <a:lnTo>
                    <a:pt x="1560512" y="1733765"/>
                  </a:lnTo>
                  <a:lnTo>
                    <a:pt x="1560512" y="1735213"/>
                  </a:lnTo>
                  <a:lnTo>
                    <a:pt x="1561426" y="1735213"/>
                  </a:lnTo>
                  <a:lnTo>
                    <a:pt x="1561426" y="1736483"/>
                  </a:lnTo>
                  <a:lnTo>
                    <a:pt x="1561909" y="1736483"/>
                  </a:lnTo>
                  <a:lnTo>
                    <a:pt x="1561909" y="1737753"/>
                  </a:lnTo>
                  <a:lnTo>
                    <a:pt x="1562823" y="1737753"/>
                  </a:lnTo>
                  <a:lnTo>
                    <a:pt x="1562823" y="1740293"/>
                  </a:lnTo>
                  <a:lnTo>
                    <a:pt x="1562823" y="1741919"/>
                  </a:lnTo>
                  <a:lnTo>
                    <a:pt x="1563941" y="1741919"/>
                  </a:lnTo>
                  <a:lnTo>
                    <a:pt x="1563941" y="1832025"/>
                  </a:lnTo>
                  <a:lnTo>
                    <a:pt x="1565046" y="1832025"/>
                  </a:lnTo>
                  <a:lnTo>
                    <a:pt x="1565046" y="1741919"/>
                  </a:lnTo>
                  <a:close/>
                </a:path>
                <a:path w="1645920" h="1870710">
                  <a:moveTo>
                    <a:pt x="1645894" y="0"/>
                  </a:moveTo>
                  <a:lnTo>
                    <a:pt x="1540916" y="5054"/>
                  </a:lnTo>
                  <a:lnTo>
                    <a:pt x="1541335" y="77063"/>
                  </a:lnTo>
                  <a:lnTo>
                    <a:pt x="1542249" y="77063"/>
                  </a:lnTo>
                  <a:lnTo>
                    <a:pt x="1543164" y="76581"/>
                  </a:lnTo>
                  <a:lnTo>
                    <a:pt x="1543646" y="76581"/>
                  </a:lnTo>
                  <a:lnTo>
                    <a:pt x="1544561" y="75666"/>
                  </a:lnTo>
                  <a:lnTo>
                    <a:pt x="1545907" y="75666"/>
                  </a:lnTo>
                  <a:lnTo>
                    <a:pt x="1546821" y="75234"/>
                  </a:lnTo>
                  <a:lnTo>
                    <a:pt x="1554607" y="75234"/>
                  </a:lnTo>
                  <a:lnTo>
                    <a:pt x="1555521" y="75666"/>
                  </a:lnTo>
                  <a:lnTo>
                    <a:pt x="1557769" y="75666"/>
                  </a:lnTo>
                  <a:lnTo>
                    <a:pt x="1558264" y="76581"/>
                  </a:lnTo>
                  <a:lnTo>
                    <a:pt x="1559598" y="76581"/>
                  </a:lnTo>
                  <a:lnTo>
                    <a:pt x="1561426" y="77063"/>
                  </a:lnTo>
                  <a:lnTo>
                    <a:pt x="1563255" y="78892"/>
                  </a:lnTo>
                  <a:lnTo>
                    <a:pt x="1564157" y="78892"/>
                  </a:lnTo>
                  <a:lnTo>
                    <a:pt x="1565071" y="79311"/>
                  </a:lnTo>
                  <a:lnTo>
                    <a:pt x="1566481" y="79311"/>
                  </a:lnTo>
                  <a:lnTo>
                    <a:pt x="1567815" y="80708"/>
                  </a:lnTo>
                  <a:lnTo>
                    <a:pt x="1568729" y="80708"/>
                  </a:lnTo>
                  <a:lnTo>
                    <a:pt x="1570126" y="82537"/>
                  </a:lnTo>
                  <a:lnTo>
                    <a:pt x="1570126" y="82956"/>
                  </a:lnTo>
                  <a:lnTo>
                    <a:pt x="1570558" y="82956"/>
                  </a:lnTo>
                  <a:lnTo>
                    <a:pt x="1571459" y="83870"/>
                  </a:lnTo>
                  <a:lnTo>
                    <a:pt x="1571459" y="84353"/>
                  </a:lnTo>
                  <a:lnTo>
                    <a:pt x="1572374" y="85267"/>
                  </a:lnTo>
                  <a:lnTo>
                    <a:pt x="1572374" y="86182"/>
                  </a:lnTo>
                  <a:lnTo>
                    <a:pt x="1572869" y="86601"/>
                  </a:lnTo>
                  <a:lnTo>
                    <a:pt x="1572869" y="87998"/>
                  </a:lnTo>
                  <a:lnTo>
                    <a:pt x="1573784" y="89827"/>
                  </a:lnTo>
                  <a:lnTo>
                    <a:pt x="1576031" y="1842249"/>
                  </a:lnTo>
                  <a:lnTo>
                    <a:pt x="1577860" y="1845398"/>
                  </a:lnTo>
                  <a:lnTo>
                    <a:pt x="1581086" y="1847710"/>
                  </a:lnTo>
                  <a:lnTo>
                    <a:pt x="1583334" y="1849539"/>
                  </a:lnTo>
                  <a:lnTo>
                    <a:pt x="1588808" y="1854098"/>
                  </a:lnTo>
                  <a:lnTo>
                    <a:pt x="1591119" y="1856409"/>
                  </a:lnTo>
                  <a:lnTo>
                    <a:pt x="1594294" y="1858657"/>
                  </a:lnTo>
                  <a:lnTo>
                    <a:pt x="1606613" y="1195197"/>
                  </a:lnTo>
                  <a:lnTo>
                    <a:pt x="1606613" y="1196492"/>
                  </a:lnTo>
                  <a:lnTo>
                    <a:pt x="1594294" y="1858657"/>
                  </a:lnTo>
                  <a:lnTo>
                    <a:pt x="1596110" y="1860473"/>
                  </a:lnTo>
                  <a:lnTo>
                    <a:pt x="1599336" y="1862302"/>
                  </a:lnTo>
                  <a:lnTo>
                    <a:pt x="1601597" y="1864118"/>
                  </a:lnTo>
                  <a:lnTo>
                    <a:pt x="1606613" y="1395476"/>
                  </a:lnTo>
                  <a:lnTo>
                    <a:pt x="1606613" y="1864118"/>
                  </a:lnTo>
                  <a:lnTo>
                    <a:pt x="1604454" y="1864118"/>
                  </a:lnTo>
                  <a:lnTo>
                    <a:pt x="1604454" y="1867928"/>
                  </a:lnTo>
                  <a:lnTo>
                    <a:pt x="1608074" y="1867928"/>
                  </a:lnTo>
                  <a:lnTo>
                    <a:pt x="1608074" y="1869198"/>
                  </a:lnTo>
                  <a:lnTo>
                    <a:pt x="1609928" y="1869198"/>
                  </a:lnTo>
                  <a:lnTo>
                    <a:pt x="1609928" y="1870468"/>
                  </a:lnTo>
                  <a:lnTo>
                    <a:pt x="1612544" y="1870468"/>
                  </a:lnTo>
                  <a:lnTo>
                    <a:pt x="1612544" y="1869198"/>
                  </a:lnTo>
                  <a:lnTo>
                    <a:pt x="1612544" y="1867928"/>
                  </a:lnTo>
                  <a:lnTo>
                    <a:pt x="1612544" y="1864118"/>
                  </a:lnTo>
                  <a:lnTo>
                    <a:pt x="1612087" y="1864118"/>
                  </a:lnTo>
                  <a:lnTo>
                    <a:pt x="1612087" y="928827"/>
                  </a:lnTo>
                  <a:lnTo>
                    <a:pt x="1611604" y="928827"/>
                  </a:lnTo>
                  <a:lnTo>
                    <a:pt x="1611630" y="926833"/>
                  </a:lnTo>
                  <a:lnTo>
                    <a:pt x="1611591" y="928827"/>
                  </a:lnTo>
                  <a:lnTo>
                    <a:pt x="1611630" y="925017"/>
                  </a:lnTo>
                  <a:lnTo>
                    <a:pt x="1611630" y="921791"/>
                  </a:lnTo>
                  <a:lnTo>
                    <a:pt x="1612544" y="919543"/>
                  </a:lnTo>
                  <a:lnTo>
                    <a:pt x="1612544" y="918146"/>
                  </a:lnTo>
                  <a:lnTo>
                    <a:pt x="1612125" y="912253"/>
                  </a:lnTo>
                  <a:lnTo>
                    <a:pt x="1613954" y="905383"/>
                  </a:lnTo>
                  <a:lnTo>
                    <a:pt x="1613954" y="899490"/>
                  </a:lnTo>
                  <a:lnTo>
                    <a:pt x="1614373" y="897178"/>
                  </a:lnTo>
                  <a:lnTo>
                    <a:pt x="1614373" y="895845"/>
                  </a:lnTo>
                  <a:lnTo>
                    <a:pt x="1617116" y="890371"/>
                  </a:lnTo>
                  <a:lnTo>
                    <a:pt x="1616202" y="883996"/>
                  </a:lnTo>
                  <a:lnTo>
                    <a:pt x="1619846" y="878954"/>
                  </a:lnTo>
                  <a:lnTo>
                    <a:pt x="1619846" y="877608"/>
                  </a:lnTo>
                  <a:lnTo>
                    <a:pt x="1622590" y="871651"/>
                  </a:lnTo>
                  <a:lnTo>
                    <a:pt x="1623504" y="870750"/>
                  </a:lnTo>
                  <a:lnTo>
                    <a:pt x="1623504" y="869403"/>
                  </a:lnTo>
                  <a:lnTo>
                    <a:pt x="1624901" y="868006"/>
                  </a:lnTo>
                  <a:lnTo>
                    <a:pt x="1625384" y="866673"/>
                  </a:lnTo>
                  <a:lnTo>
                    <a:pt x="1629956" y="862114"/>
                  </a:lnTo>
                  <a:lnTo>
                    <a:pt x="1630870" y="862114"/>
                  </a:lnTo>
                  <a:lnTo>
                    <a:pt x="1631289" y="861199"/>
                  </a:lnTo>
                  <a:lnTo>
                    <a:pt x="1632204" y="861199"/>
                  </a:lnTo>
                  <a:lnTo>
                    <a:pt x="1632699" y="860717"/>
                  </a:lnTo>
                  <a:lnTo>
                    <a:pt x="1633601" y="860717"/>
                  </a:lnTo>
                  <a:lnTo>
                    <a:pt x="1634515" y="859802"/>
                  </a:lnTo>
                  <a:lnTo>
                    <a:pt x="1638592" y="859802"/>
                  </a:lnTo>
                  <a:lnTo>
                    <a:pt x="1638592" y="860717"/>
                  </a:lnTo>
                  <a:lnTo>
                    <a:pt x="1640001" y="860717"/>
                  </a:lnTo>
                  <a:lnTo>
                    <a:pt x="1645894" y="0"/>
                  </a:lnTo>
                  <a:close/>
                </a:path>
              </a:pathLst>
            </a:custGeom>
            <a:solidFill>
              <a:srgbClr val="9CFBFB"/>
            </a:solidFill>
          </p:spPr>
          <p:txBody>
            <a:bodyPr wrap="square" lIns="0" tIns="0" rIns="0" bIns="0" rtlCol="0"/>
            <a:lstStyle/>
            <a:p>
              <a:endParaRPr/>
            </a:p>
          </p:txBody>
        </p:sp>
        <p:pic>
          <p:nvPicPr>
            <p:cNvPr id="52" name="object 53">
              <a:extLst>
                <a:ext uri="{FF2B5EF4-FFF2-40B4-BE49-F238E27FC236}">
                  <a16:creationId xmlns:a16="http://schemas.microsoft.com/office/drawing/2014/main" id="{2A1BED82-A688-BB40-10B3-C19BFB25C7A7}"/>
                </a:ext>
              </a:extLst>
            </p:cNvPr>
            <p:cNvPicPr/>
            <p:nvPr/>
          </p:nvPicPr>
          <p:blipFill>
            <a:blip r:embed="rId20" cstate="print"/>
            <a:stretch>
              <a:fillRect/>
            </a:stretch>
          </p:blipFill>
          <p:spPr>
            <a:xfrm>
              <a:off x="10957908" y="2585022"/>
              <a:ext cx="83990" cy="83865"/>
            </a:xfrm>
            <a:prstGeom prst="rect">
              <a:avLst/>
            </a:prstGeom>
          </p:spPr>
        </p:pic>
        <p:sp>
          <p:nvSpPr>
            <p:cNvPr id="53" name="object 54">
              <a:extLst>
                <a:ext uri="{FF2B5EF4-FFF2-40B4-BE49-F238E27FC236}">
                  <a16:creationId xmlns:a16="http://schemas.microsoft.com/office/drawing/2014/main" id="{D8917D04-F4DA-40A9-9633-5BCAE67CBB0A}"/>
                </a:ext>
              </a:extLst>
            </p:cNvPr>
            <p:cNvSpPr/>
            <p:nvPr/>
          </p:nvSpPr>
          <p:spPr>
            <a:xfrm>
              <a:off x="9798711" y="2674734"/>
              <a:ext cx="1341755" cy="1787525"/>
            </a:xfrm>
            <a:custGeom>
              <a:avLst/>
              <a:gdLst/>
              <a:ahLst/>
              <a:cxnLst/>
              <a:rect l="l" t="t" r="r" b="b"/>
              <a:pathLst>
                <a:path w="1341754" h="1787525">
                  <a:moveTo>
                    <a:pt x="41757" y="1720570"/>
                  </a:moveTo>
                  <a:lnTo>
                    <a:pt x="41173" y="1720227"/>
                  </a:lnTo>
                  <a:lnTo>
                    <a:pt x="41516" y="1720570"/>
                  </a:lnTo>
                  <a:lnTo>
                    <a:pt x="41757" y="1720570"/>
                  </a:lnTo>
                  <a:close/>
                </a:path>
                <a:path w="1341754" h="1787525">
                  <a:moveTo>
                    <a:pt x="42430" y="1720570"/>
                  </a:moveTo>
                  <a:lnTo>
                    <a:pt x="41757" y="1720570"/>
                  </a:lnTo>
                  <a:lnTo>
                    <a:pt x="42430" y="1720951"/>
                  </a:lnTo>
                  <a:lnTo>
                    <a:pt x="42430" y="1720570"/>
                  </a:lnTo>
                  <a:close/>
                </a:path>
                <a:path w="1341754" h="1787525">
                  <a:moveTo>
                    <a:pt x="43345" y="1721472"/>
                  </a:moveTo>
                  <a:lnTo>
                    <a:pt x="42430" y="1720951"/>
                  </a:lnTo>
                  <a:lnTo>
                    <a:pt x="42430" y="1721472"/>
                  </a:lnTo>
                  <a:lnTo>
                    <a:pt x="43345" y="1721472"/>
                  </a:lnTo>
                  <a:close/>
                </a:path>
                <a:path w="1341754" h="1787525">
                  <a:moveTo>
                    <a:pt x="43345" y="1698688"/>
                  </a:moveTo>
                  <a:lnTo>
                    <a:pt x="3657" y="1696440"/>
                  </a:lnTo>
                  <a:lnTo>
                    <a:pt x="0" y="1696440"/>
                  </a:lnTo>
                  <a:lnTo>
                    <a:pt x="41173" y="1720227"/>
                  </a:lnTo>
                  <a:lnTo>
                    <a:pt x="41084" y="1719224"/>
                  </a:lnTo>
                  <a:lnTo>
                    <a:pt x="40170" y="1718322"/>
                  </a:lnTo>
                  <a:lnTo>
                    <a:pt x="40170" y="1716925"/>
                  </a:lnTo>
                  <a:lnTo>
                    <a:pt x="39687" y="1716493"/>
                  </a:lnTo>
                  <a:lnTo>
                    <a:pt x="39687" y="1713268"/>
                  </a:lnTo>
                  <a:lnTo>
                    <a:pt x="38773" y="1711934"/>
                  </a:lnTo>
                  <a:lnTo>
                    <a:pt x="38773" y="1705978"/>
                  </a:lnTo>
                  <a:lnTo>
                    <a:pt x="39687" y="1705559"/>
                  </a:lnTo>
                  <a:lnTo>
                    <a:pt x="39687" y="1702333"/>
                  </a:lnTo>
                  <a:lnTo>
                    <a:pt x="40170" y="1702333"/>
                  </a:lnTo>
                  <a:lnTo>
                    <a:pt x="40170" y="1701914"/>
                  </a:lnTo>
                  <a:lnTo>
                    <a:pt x="41084" y="1700999"/>
                  </a:lnTo>
                  <a:lnTo>
                    <a:pt x="41084" y="1700085"/>
                  </a:lnTo>
                  <a:lnTo>
                    <a:pt x="41516" y="1700085"/>
                  </a:lnTo>
                  <a:lnTo>
                    <a:pt x="41516" y="1699602"/>
                  </a:lnTo>
                  <a:lnTo>
                    <a:pt x="42430" y="1699602"/>
                  </a:lnTo>
                  <a:lnTo>
                    <a:pt x="43345" y="1698688"/>
                  </a:lnTo>
                  <a:close/>
                </a:path>
                <a:path w="1341754" h="1787525">
                  <a:moveTo>
                    <a:pt x="59778" y="1697355"/>
                  </a:moveTo>
                  <a:lnTo>
                    <a:pt x="58432" y="1696440"/>
                  </a:lnTo>
                  <a:lnTo>
                    <a:pt x="56121" y="1695043"/>
                  </a:lnTo>
                  <a:lnTo>
                    <a:pt x="54787" y="1693710"/>
                  </a:lnTo>
                  <a:lnTo>
                    <a:pt x="3657" y="1696440"/>
                  </a:lnTo>
                  <a:lnTo>
                    <a:pt x="43827" y="1698688"/>
                  </a:lnTo>
                  <a:lnTo>
                    <a:pt x="44742" y="1698269"/>
                  </a:lnTo>
                  <a:lnTo>
                    <a:pt x="45161" y="1698269"/>
                  </a:lnTo>
                  <a:lnTo>
                    <a:pt x="59778" y="1697355"/>
                  </a:lnTo>
                  <a:close/>
                </a:path>
                <a:path w="1341754" h="1787525">
                  <a:moveTo>
                    <a:pt x="1199362" y="57061"/>
                  </a:moveTo>
                  <a:lnTo>
                    <a:pt x="1197533" y="58458"/>
                  </a:lnTo>
                  <a:lnTo>
                    <a:pt x="1199362" y="58458"/>
                  </a:lnTo>
                  <a:lnTo>
                    <a:pt x="1199362" y="57061"/>
                  </a:lnTo>
                  <a:close/>
                </a:path>
                <a:path w="1341754" h="1787525">
                  <a:moveTo>
                    <a:pt x="1211224" y="16040"/>
                  </a:moveTo>
                  <a:lnTo>
                    <a:pt x="1144587" y="18770"/>
                  </a:lnTo>
                  <a:lnTo>
                    <a:pt x="1142758" y="22415"/>
                  </a:lnTo>
                  <a:lnTo>
                    <a:pt x="1138618" y="28803"/>
                  </a:lnTo>
                  <a:lnTo>
                    <a:pt x="1137704" y="33362"/>
                  </a:lnTo>
                  <a:lnTo>
                    <a:pt x="1133144" y="40170"/>
                  </a:lnTo>
                  <a:lnTo>
                    <a:pt x="1131798" y="43815"/>
                  </a:lnTo>
                  <a:lnTo>
                    <a:pt x="1178356" y="41567"/>
                  </a:lnTo>
                  <a:lnTo>
                    <a:pt x="1180680" y="40170"/>
                  </a:lnTo>
                  <a:lnTo>
                    <a:pt x="1189647" y="34836"/>
                  </a:lnTo>
                  <a:lnTo>
                    <a:pt x="1196479" y="29578"/>
                  </a:lnTo>
                  <a:lnTo>
                    <a:pt x="1203045" y="23812"/>
                  </a:lnTo>
                  <a:lnTo>
                    <a:pt x="1208976" y="18288"/>
                  </a:lnTo>
                  <a:lnTo>
                    <a:pt x="1211224" y="16040"/>
                  </a:lnTo>
                  <a:close/>
                </a:path>
                <a:path w="1341754" h="1787525">
                  <a:moveTo>
                    <a:pt x="1236789" y="66179"/>
                  </a:moveTo>
                  <a:lnTo>
                    <a:pt x="1231798" y="831596"/>
                  </a:lnTo>
                  <a:lnTo>
                    <a:pt x="1229487" y="831596"/>
                  </a:lnTo>
                  <a:lnTo>
                    <a:pt x="1228572" y="832078"/>
                  </a:lnTo>
                  <a:lnTo>
                    <a:pt x="1228153" y="832078"/>
                  </a:lnTo>
                  <a:lnTo>
                    <a:pt x="1228153" y="832993"/>
                  </a:lnTo>
                  <a:lnTo>
                    <a:pt x="1227239" y="832993"/>
                  </a:lnTo>
                  <a:lnTo>
                    <a:pt x="1227239" y="833907"/>
                  </a:lnTo>
                  <a:lnTo>
                    <a:pt x="1226743" y="834326"/>
                  </a:lnTo>
                  <a:lnTo>
                    <a:pt x="1226743" y="835723"/>
                  </a:lnTo>
                  <a:lnTo>
                    <a:pt x="1225829" y="836637"/>
                  </a:lnTo>
                  <a:lnTo>
                    <a:pt x="1225829" y="837971"/>
                  </a:lnTo>
                  <a:lnTo>
                    <a:pt x="1224927" y="838885"/>
                  </a:lnTo>
                  <a:lnTo>
                    <a:pt x="1224927" y="842530"/>
                  </a:lnTo>
                  <a:lnTo>
                    <a:pt x="1224495" y="843026"/>
                  </a:lnTo>
                  <a:lnTo>
                    <a:pt x="1224495" y="848487"/>
                  </a:lnTo>
                  <a:lnTo>
                    <a:pt x="1224495" y="851230"/>
                  </a:lnTo>
                  <a:lnTo>
                    <a:pt x="1224013" y="857605"/>
                  </a:lnTo>
                  <a:lnTo>
                    <a:pt x="1225410" y="853478"/>
                  </a:lnTo>
                  <a:lnTo>
                    <a:pt x="1224927" y="860767"/>
                  </a:lnTo>
                  <a:lnTo>
                    <a:pt x="1225829" y="861250"/>
                  </a:lnTo>
                  <a:lnTo>
                    <a:pt x="1225829" y="863498"/>
                  </a:lnTo>
                  <a:lnTo>
                    <a:pt x="1226743" y="864412"/>
                  </a:lnTo>
                  <a:lnTo>
                    <a:pt x="1226743" y="864895"/>
                  </a:lnTo>
                  <a:lnTo>
                    <a:pt x="1227239" y="865809"/>
                  </a:lnTo>
                  <a:lnTo>
                    <a:pt x="1227239" y="867143"/>
                  </a:lnTo>
                  <a:lnTo>
                    <a:pt x="1228153" y="868057"/>
                  </a:lnTo>
                  <a:lnTo>
                    <a:pt x="1228153" y="868540"/>
                  </a:lnTo>
                  <a:lnTo>
                    <a:pt x="1229487" y="870369"/>
                  </a:lnTo>
                  <a:lnTo>
                    <a:pt x="1230884" y="871702"/>
                  </a:lnTo>
                  <a:lnTo>
                    <a:pt x="1226743" y="1612569"/>
                  </a:lnTo>
                  <a:lnTo>
                    <a:pt x="1225829" y="1631721"/>
                  </a:lnTo>
                  <a:lnTo>
                    <a:pt x="1226743" y="1630807"/>
                  </a:lnTo>
                  <a:lnTo>
                    <a:pt x="1227239" y="1630807"/>
                  </a:lnTo>
                  <a:lnTo>
                    <a:pt x="1227239" y="1630324"/>
                  </a:lnTo>
                  <a:lnTo>
                    <a:pt x="1230401" y="1627162"/>
                  </a:lnTo>
                  <a:lnTo>
                    <a:pt x="1230884" y="1627162"/>
                  </a:lnTo>
                  <a:lnTo>
                    <a:pt x="1231798" y="1626679"/>
                  </a:lnTo>
                  <a:lnTo>
                    <a:pt x="1232230" y="1626679"/>
                  </a:lnTo>
                  <a:lnTo>
                    <a:pt x="1233144" y="1625765"/>
                  </a:lnTo>
                  <a:lnTo>
                    <a:pt x="1234541" y="1625765"/>
                  </a:lnTo>
                  <a:lnTo>
                    <a:pt x="1235456" y="1625333"/>
                  </a:lnTo>
                  <a:lnTo>
                    <a:pt x="1236789" y="66179"/>
                  </a:lnTo>
                  <a:close/>
                </a:path>
                <a:path w="1341754" h="1787525">
                  <a:moveTo>
                    <a:pt x="1313484" y="837133"/>
                  </a:moveTo>
                  <a:lnTo>
                    <a:pt x="1313472" y="838403"/>
                  </a:lnTo>
                  <a:lnTo>
                    <a:pt x="1313281" y="838403"/>
                  </a:lnTo>
                  <a:lnTo>
                    <a:pt x="1313281" y="844753"/>
                  </a:lnTo>
                  <a:lnTo>
                    <a:pt x="1313484" y="844753"/>
                  </a:lnTo>
                  <a:lnTo>
                    <a:pt x="1313484" y="838403"/>
                  </a:lnTo>
                  <a:lnTo>
                    <a:pt x="1313484" y="837133"/>
                  </a:lnTo>
                  <a:close/>
                </a:path>
                <a:path w="1341754" h="1787525">
                  <a:moveTo>
                    <a:pt x="1341348" y="926465"/>
                  </a:moveTo>
                  <a:lnTo>
                    <a:pt x="1340434" y="925550"/>
                  </a:lnTo>
                  <a:lnTo>
                    <a:pt x="1340015" y="925550"/>
                  </a:lnTo>
                  <a:lnTo>
                    <a:pt x="1337703" y="924153"/>
                  </a:lnTo>
                  <a:lnTo>
                    <a:pt x="1337703" y="923239"/>
                  </a:lnTo>
                  <a:lnTo>
                    <a:pt x="1336357" y="923239"/>
                  </a:lnTo>
                  <a:lnTo>
                    <a:pt x="1335443" y="922820"/>
                  </a:lnTo>
                  <a:lnTo>
                    <a:pt x="1334541" y="921423"/>
                  </a:lnTo>
                  <a:lnTo>
                    <a:pt x="1333131" y="919594"/>
                  </a:lnTo>
                  <a:lnTo>
                    <a:pt x="1332712" y="919162"/>
                  </a:lnTo>
                  <a:lnTo>
                    <a:pt x="1331798" y="917765"/>
                  </a:lnTo>
                  <a:lnTo>
                    <a:pt x="1330883" y="916863"/>
                  </a:lnTo>
                  <a:lnTo>
                    <a:pt x="1330401" y="915555"/>
                  </a:lnTo>
                  <a:lnTo>
                    <a:pt x="1329804" y="915555"/>
                  </a:lnTo>
                  <a:lnTo>
                    <a:pt x="1329804" y="914285"/>
                  </a:lnTo>
                  <a:lnTo>
                    <a:pt x="1328889" y="914285"/>
                  </a:lnTo>
                  <a:lnTo>
                    <a:pt x="1328889" y="1783600"/>
                  </a:lnTo>
                  <a:lnTo>
                    <a:pt x="1328889" y="1783930"/>
                  </a:lnTo>
                  <a:lnTo>
                    <a:pt x="1328343" y="1783600"/>
                  </a:lnTo>
                  <a:lnTo>
                    <a:pt x="1328889" y="1783600"/>
                  </a:lnTo>
                  <a:lnTo>
                    <a:pt x="1328889" y="914285"/>
                  </a:lnTo>
                  <a:lnTo>
                    <a:pt x="1328267" y="914285"/>
                  </a:lnTo>
                  <a:lnTo>
                    <a:pt x="1328267" y="910488"/>
                  </a:lnTo>
                  <a:lnTo>
                    <a:pt x="1327226" y="910488"/>
                  </a:lnTo>
                  <a:lnTo>
                    <a:pt x="1326743" y="908659"/>
                  </a:lnTo>
                  <a:lnTo>
                    <a:pt x="1326743" y="908227"/>
                  </a:lnTo>
                  <a:lnTo>
                    <a:pt x="1325346" y="904582"/>
                  </a:lnTo>
                  <a:lnTo>
                    <a:pt x="1325346" y="905217"/>
                  </a:lnTo>
                  <a:lnTo>
                    <a:pt x="1324622" y="905217"/>
                  </a:lnTo>
                  <a:lnTo>
                    <a:pt x="1324622" y="901407"/>
                  </a:lnTo>
                  <a:lnTo>
                    <a:pt x="1324241" y="901407"/>
                  </a:lnTo>
                  <a:lnTo>
                    <a:pt x="1324241" y="1780857"/>
                  </a:lnTo>
                  <a:lnTo>
                    <a:pt x="1324241" y="1781098"/>
                  </a:lnTo>
                  <a:lnTo>
                    <a:pt x="1323860" y="1780857"/>
                  </a:lnTo>
                  <a:lnTo>
                    <a:pt x="1324241" y="1780857"/>
                  </a:lnTo>
                  <a:lnTo>
                    <a:pt x="1324241" y="901407"/>
                  </a:lnTo>
                  <a:lnTo>
                    <a:pt x="1323378" y="901407"/>
                  </a:lnTo>
                  <a:lnTo>
                    <a:pt x="1323378" y="900137"/>
                  </a:lnTo>
                  <a:lnTo>
                    <a:pt x="1322755" y="900137"/>
                  </a:lnTo>
                  <a:lnTo>
                    <a:pt x="1322755" y="897597"/>
                  </a:lnTo>
                  <a:lnTo>
                    <a:pt x="1322184" y="897597"/>
                  </a:lnTo>
                  <a:lnTo>
                    <a:pt x="1322184" y="895769"/>
                  </a:lnTo>
                  <a:lnTo>
                    <a:pt x="1321930" y="895769"/>
                  </a:lnTo>
                  <a:lnTo>
                    <a:pt x="1321930" y="894499"/>
                  </a:lnTo>
                  <a:lnTo>
                    <a:pt x="1321562" y="894499"/>
                  </a:lnTo>
                  <a:lnTo>
                    <a:pt x="1321562" y="893241"/>
                  </a:lnTo>
                  <a:lnTo>
                    <a:pt x="1320495" y="893241"/>
                  </a:lnTo>
                  <a:lnTo>
                    <a:pt x="1320495" y="890701"/>
                  </a:lnTo>
                  <a:lnTo>
                    <a:pt x="1319872" y="890701"/>
                  </a:lnTo>
                  <a:lnTo>
                    <a:pt x="1319872" y="893241"/>
                  </a:lnTo>
                  <a:lnTo>
                    <a:pt x="1319860" y="894499"/>
                  </a:lnTo>
                  <a:lnTo>
                    <a:pt x="1319860" y="895769"/>
                  </a:lnTo>
                  <a:lnTo>
                    <a:pt x="1319657" y="895769"/>
                  </a:lnTo>
                  <a:lnTo>
                    <a:pt x="1319657" y="1777339"/>
                  </a:lnTo>
                  <a:lnTo>
                    <a:pt x="1319657" y="1778292"/>
                  </a:lnTo>
                  <a:lnTo>
                    <a:pt x="1319441" y="1778152"/>
                  </a:lnTo>
                  <a:lnTo>
                    <a:pt x="1319441" y="1777339"/>
                  </a:lnTo>
                  <a:lnTo>
                    <a:pt x="1319657" y="1777339"/>
                  </a:lnTo>
                  <a:lnTo>
                    <a:pt x="1319657" y="895769"/>
                  </a:lnTo>
                  <a:lnTo>
                    <a:pt x="1319657" y="889000"/>
                  </a:lnTo>
                  <a:lnTo>
                    <a:pt x="1319009" y="889000"/>
                  </a:lnTo>
                  <a:lnTo>
                    <a:pt x="1319009" y="885202"/>
                  </a:lnTo>
                  <a:lnTo>
                    <a:pt x="1318234" y="885202"/>
                  </a:lnTo>
                  <a:lnTo>
                    <a:pt x="1318234" y="881392"/>
                  </a:lnTo>
                  <a:lnTo>
                    <a:pt x="1318171" y="1777339"/>
                  </a:lnTo>
                  <a:lnTo>
                    <a:pt x="1318171" y="881392"/>
                  </a:lnTo>
                  <a:lnTo>
                    <a:pt x="1317853" y="881392"/>
                  </a:lnTo>
                  <a:lnTo>
                    <a:pt x="1317853" y="876312"/>
                  </a:lnTo>
                  <a:lnTo>
                    <a:pt x="1317129" y="876312"/>
                  </a:lnTo>
                  <a:lnTo>
                    <a:pt x="1317129" y="874001"/>
                  </a:lnTo>
                  <a:lnTo>
                    <a:pt x="1316037" y="874001"/>
                  </a:lnTo>
                  <a:lnTo>
                    <a:pt x="1316037" y="868934"/>
                  </a:lnTo>
                  <a:lnTo>
                    <a:pt x="1315554" y="868934"/>
                  </a:lnTo>
                  <a:lnTo>
                    <a:pt x="1315554" y="860044"/>
                  </a:lnTo>
                  <a:lnTo>
                    <a:pt x="1315135" y="860044"/>
                  </a:lnTo>
                  <a:lnTo>
                    <a:pt x="1315135" y="854964"/>
                  </a:lnTo>
                  <a:lnTo>
                    <a:pt x="1314386" y="854964"/>
                  </a:lnTo>
                  <a:lnTo>
                    <a:pt x="1314386" y="852360"/>
                  </a:lnTo>
                  <a:lnTo>
                    <a:pt x="1314627" y="852360"/>
                  </a:lnTo>
                  <a:lnTo>
                    <a:pt x="1314627" y="844753"/>
                  </a:lnTo>
                  <a:lnTo>
                    <a:pt x="1313484" y="844753"/>
                  </a:lnTo>
                  <a:lnTo>
                    <a:pt x="1313484" y="852360"/>
                  </a:lnTo>
                  <a:lnTo>
                    <a:pt x="1313942" y="852360"/>
                  </a:lnTo>
                  <a:lnTo>
                    <a:pt x="1313942" y="1774799"/>
                  </a:lnTo>
                  <a:lnTo>
                    <a:pt x="1296873" y="1764347"/>
                  </a:lnTo>
                  <a:lnTo>
                    <a:pt x="1277874" y="1747431"/>
                  </a:lnTo>
                  <a:lnTo>
                    <a:pt x="1277874" y="1746224"/>
                  </a:lnTo>
                  <a:lnTo>
                    <a:pt x="1276769" y="1746224"/>
                  </a:lnTo>
                  <a:lnTo>
                    <a:pt x="1276769" y="1746440"/>
                  </a:lnTo>
                  <a:lnTo>
                    <a:pt x="1276527" y="1746224"/>
                  </a:lnTo>
                  <a:lnTo>
                    <a:pt x="1276743" y="1746224"/>
                  </a:lnTo>
                  <a:lnTo>
                    <a:pt x="1276743" y="0"/>
                  </a:lnTo>
                  <a:lnTo>
                    <a:pt x="1275626" y="0"/>
                  </a:lnTo>
                  <a:lnTo>
                    <a:pt x="1274711" y="0"/>
                  </a:lnTo>
                  <a:lnTo>
                    <a:pt x="1274711" y="2794"/>
                  </a:lnTo>
                  <a:lnTo>
                    <a:pt x="1274216" y="2794"/>
                  </a:lnTo>
                  <a:lnTo>
                    <a:pt x="1274216" y="3695"/>
                  </a:lnTo>
                  <a:lnTo>
                    <a:pt x="1274711" y="3695"/>
                  </a:lnTo>
                  <a:lnTo>
                    <a:pt x="1274711" y="4521"/>
                  </a:lnTo>
                  <a:lnTo>
                    <a:pt x="1273200" y="4521"/>
                  </a:lnTo>
                  <a:lnTo>
                    <a:pt x="1273200" y="1743125"/>
                  </a:lnTo>
                  <a:lnTo>
                    <a:pt x="1273200" y="1743265"/>
                  </a:lnTo>
                  <a:lnTo>
                    <a:pt x="1273048" y="1743125"/>
                  </a:lnTo>
                  <a:lnTo>
                    <a:pt x="1273200" y="1743125"/>
                  </a:lnTo>
                  <a:lnTo>
                    <a:pt x="1273200" y="4521"/>
                  </a:lnTo>
                  <a:lnTo>
                    <a:pt x="1272184" y="4521"/>
                  </a:lnTo>
                  <a:lnTo>
                    <a:pt x="1272184" y="6019"/>
                  </a:lnTo>
                  <a:lnTo>
                    <a:pt x="1272184" y="1740814"/>
                  </a:lnTo>
                  <a:lnTo>
                    <a:pt x="1272184" y="1742351"/>
                  </a:lnTo>
                  <a:lnTo>
                    <a:pt x="1271968" y="1742160"/>
                  </a:lnTo>
                  <a:lnTo>
                    <a:pt x="1271968" y="1740814"/>
                  </a:lnTo>
                  <a:lnTo>
                    <a:pt x="1272184" y="1740814"/>
                  </a:lnTo>
                  <a:lnTo>
                    <a:pt x="1272184" y="6019"/>
                  </a:lnTo>
                  <a:lnTo>
                    <a:pt x="1271054" y="6019"/>
                  </a:lnTo>
                  <a:lnTo>
                    <a:pt x="1271054" y="7289"/>
                  </a:lnTo>
                  <a:lnTo>
                    <a:pt x="1271041" y="1740814"/>
                  </a:lnTo>
                  <a:lnTo>
                    <a:pt x="1271041" y="1741335"/>
                  </a:lnTo>
                  <a:lnTo>
                    <a:pt x="1270457" y="1740814"/>
                  </a:lnTo>
                  <a:lnTo>
                    <a:pt x="1271041" y="1740814"/>
                  </a:lnTo>
                  <a:lnTo>
                    <a:pt x="1271041" y="7289"/>
                  </a:lnTo>
                  <a:lnTo>
                    <a:pt x="1269657" y="7289"/>
                  </a:lnTo>
                  <a:lnTo>
                    <a:pt x="1269657" y="7835"/>
                  </a:lnTo>
                  <a:lnTo>
                    <a:pt x="1268323" y="9652"/>
                  </a:lnTo>
                  <a:lnTo>
                    <a:pt x="1266913" y="10083"/>
                  </a:lnTo>
                  <a:lnTo>
                    <a:pt x="1265999" y="10083"/>
                  </a:lnTo>
                  <a:lnTo>
                    <a:pt x="1266913" y="1737461"/>
                  </a:lnTo>
                  <a:lnTo>
                    <a:pt x="1268742" y="1739290"/>
                  </a:lnTo>
                  <a:lnTo>
                    <a:pt x="1265288" y="1736204"/>
                  </a:lnTo>
                  <a:lnTo>
                    <a:pt x="1263675" y="1734324"/>
                  </a:lnTo>
                  <a:lnTo>
                    <a:pt x="1264666" y="1735150"/>
                  </a:lnTo>
                  <a:lnTo>
                    <a:pt x="1266913" y="1737461"/>
                  </a:lnTo>
                  <a:lnTo>
                    <a:pt x="1264666" y="1647215"/>
                  </a:lnTo>
                  <a:lnTo>
                    <a:pt x="1264666" y="1651292"/>
                  </a:lnTo>
                  <a:lnTo>
                    <a:pt x="1263751" y="1651292"/>
                  </a:lnTo>
                  <a:lnTo>
                    <a:pt x="1263751" y="1652193"/>
                  </a:lnTo>
                  <a:lnTo>
                    <a:pt x="1263269" y="1652689"/>
                  </a:lnTo>
                  <a:lnTo>
                    <a:pt x="1263269" y="1653590"/>
                  </a:lnTo>
                  <a:lnTo>
                    <a:pt x="1262354" y="1653590"/>
                  </a:lnTo>
                  <a:lnTo>
                    <a:pt x="1262354" y="1654937"/>
                  </a:lnTo>
                  <a:lnTo>
                    <a:pt x="1261440" y="1654937"/>
                  </a:lnTo>
                  <a:lnTo>
                    <a:pt x="1261440" y="1656334"/>
                  </a:lnTo>
                  <a:lnTo>
                    <a:pt x="1260106" y="1656334"/>
                  </a:lnTo>
                  <a:lnTo>
                    <a:pt x="1260106" y="1657248"/>
                  </a:lnTo>
                  <a:lnTo>
                    <a:pt x="1260094" y="1730121"/>
                  </a:lnTo>
                  <a:lnTo>
                    <a:pt x="1258722" y="1728508"/>
                  </a:lnTo>
                  <a:lnTo>
                    <a:pt x="1259611" y="1729257"/>
                  </a:lnTo>
                  <a:lnTo>
                    <a:pt x="1260094" y="1730121"/>
                  </a:lnTo>
                  <a:lnTo>
                    <a:pt x="1260094" y="1657248"/>
                  </a:lnTo>
                  <a:lnTo>
                    <a:pt x="1259611" y="1657248"/>
                  </a:lnTo>
                  <a:lnTo>
                    <a:pt x="1259611" y="1658150"/>
                  </a:lnTo>
                  <a:lnTo>
                    <a:pt x="1258697" y="1658150"/>
                  </a:lnTo>
                  <a:lnTo>
                    <a:pt x="1257782" y="1658581"/>
                  </a:lnTo>
                  <a:lnTo>
                    <a:pt x="1256449" y="1659496"/>
                  </a:lnTo>
                  <a:lnTo>
                    <a:pt x="1255966" y="1659496"/>
                  </a:lnTo>
                  <a:lnTo>
                    <a:pt x="1255052" y="1659978"/>
                  </a:lnTo>
                  <a:lnTo>
                    <a:pt x="1254137" y="1659978"/>
                  </a:lnTo>
                  <a:lnTo>
                    <a:pt x="1253705" y="1660893"/>
                  </a:lnTo>
                  <a:lnTo>
                    <a:pt x="1252308" y="1660893"/>
                  </a:lnTo>
                  <a:lnTo>
                    <a:pt x="1250480" y="1661795"/>
                  </a:lnTo>
                  <a:lnTo>
                    <a:pt x="1250061" y="1661795"/>
                  </a:lnTo>
                  <a:lnTo>
                    <a:pt x="1247749" y="1662226"/>
                  </a:lnTo>
                  <a:lnTo>
                    <a:pt x="1246403" y="1662226"/>
                  </a:lnTo>
                  <a:lnTo>
                    <a:pt x="1244739" y="1662887"/>
                  </a:lnTo>
                  <a:lnTo>
                    <a:pt x="1244739" y="1712074"/>
                  </a:lnTo>
                  <a:lnTo>
                    <a:pt x="1242555" y="1709496"/>
                  </a:lnTo>
                  <a:lnTo>
                    <a:pt x="1244092" y="1711020"/>
                  </a:lnTo>
                  <a:lnTo>
                    <a:pt x="1244739" y="1712074"/>
                  </a:lnTo>
                  <a:lnTo>
                    <a:pt x="1244739" y="1662887"/>
                  </a:lnTo>
                  <a:lnTo>
                    <a:pt x="1244092" y="1663141"/>
                  </a:lnTo>
                  <a:lnTo>
                    <a:pt x="1241844" y="1663141"/>
                  </a:lnTo>
                  <a:lnTo>
                    <a:pt x="1240866" y="1663319"/>
                  </a:lnTo>
                  <a:lnTo>
                    <a:pt x="1240866" y="1707515"/>
                  </a:lnTo>
                  <a:lnTo>
                    <a:pt x="1237716" y="1703793"/>
                  </a:lnTo>
                  <a:lnTo>
                    <a:pt x="1237183" y="1703031"/>
                  </a:lnTo>
                  <a:lnTo>
                    <a:pt x="1239100" y="1704644"/>
                  </a:lnTo>
                  <a:lnTo>
                    <a:pt x="1240866" y="1707515"/>
                  </a:lnTo>
                  <a:lnTo>
                    <a:pt x="1240866" y="1663319"/>
                  </a:lnTo>
                  <a:lnTo>
                    <a:pt x="1239100" y="1663623"/>
                  </a:lnTo>
                  <a:lnTo>
                    <a:pt x="1236789" y="1663623"/>
                  </a:lnTo>
                  <a:lnTo>
                    <a:pt x="1234351" y="1663623"/>
                  </a:lnTo>
                  <a:lnTo>
                    <a:pt x="1234351" y="1698879"/>
                  </a:lnTo>
                  <a:lnTo>
                    <a:pt x="1233512" y="1697659"/>
                  </a:lnTo>
                  <a:lnTo>
                    <a:pt x="1234046" y="1698269"/>
                  </a:lnTo>
                  <a:lnTo>
                    <a:pt x="1234351" y="1698879"/>
                  </a:lnTo>
                  <a:lnTo>
                    <a:pt x="1234351" y="1663623"/>
                  </a:lnTo>
                  <a:lnTo>
                    <a:pt x="1233144" y="1663623"/>
                  </a:lnTo>
                  <a:lnTo>
                    <a:pt x="1230401" y="1664538"/>
                  </a:lnTo>
                  <a:lnTo>
                    <a:pt x="1225829" y="1664538"/>
                  </a:lnTo>
                  <a:lnTo>
                    <a:pt x="1211224" y="1665452"/>
                  </a:lnTo>
                  <a:lnTo>
                    <a:pt x="45161" y="1721967"/>
                  </a:lnTo>
                  <a:lnTo>
                    <a:pt x="1335443" y="1787169"/>
                  </a:lnTo>
                  <a:lnTo>
                    <a:pt x="1341348" y="926465"/>
                  </a:lnTo>
                  <a:close/>
                </a:path>
              </a:pathLst>
            </a:custGeom>
            <a:solidFill>
              <a:srgbClr val="9CFBFB"/>
            </a:solidFill>
          </p:spPr>
          <p:txBody>
            <a:bodyPr wrap="square" lIns="0" tIns="0" rIns="0" bIns="0" rtlCol="0"/>
            <a:lstStyle/>
            <a:p>
              <a:endParaRPr/>
            </a:p>
          </p:txBody>
        </p:sp>
        <p:pic>
          <p:nvPicPr>
            <p:cNvPr id="54" name="object 55">
              <a:extLst>
                <a:ext uri="{FF2B5EF4-FFF2-40B4-BE49-F238E27FC236}">
                  <a16:creationId xmlns:a16="http://schemas.microsoft.com/office/drawing/2014/main" id="{F146DCB9-5BA6-E5BA-2557-465CBAC629BA}"/>
                </a:ext>
              </a:extLst>
            </p:cNvPr>
            <p:cNvPicPr/>
            <p:nvPr/>
          </p:nvPicPr>
          <p:blipFill>
            <a:blip r:embed="rId21" cstate="print"/>
            <a:stretch>
              <a:fillRect/>
            </a:stretch>
          </p:blipFill>
          <p:spPr>
            <a:xfrm>
              <a:off x="9687771" y="4363875"/>
              <a:ext cx="154773" cy="169553"/>
            </a:xfrm>
            <a:prstGeom prst="rect">
              <a:avLst/>
            </a:prstGeom>
          </p:spPr>
        </p:pic>
        <p:sp>
          <p:nvSpPr>
            <p:cNvPr id="55" name="object 56">
              <a:extLst>
                <a:ext uri="{FF2B5EF4-FFF2-40B4-BE49-F238E27FC236}">
                  <a16:creationId xmlns:a16="http://schemas.microsoft.com/office/drawing/2014/main" id="{AACF7EB4-8496-027A-B904-45AD8E86B8C8}"/>
                </a:ext>
              </a:extLst>
            </p:cNvPr>
            <p:cNvSpPr/>
            <p:nvPr/>
          </p:nvSpPr>
          <p:spPr>
            <a:xfrm>
              <a:off x="9687763" y="4259897"/>
              <a:ext cx="1446530" cy="273685"/>
            </a:xfrm>
            <a:custGeom>
              <a:avLst/>
              <a:gdLst/>
              <a:ahLst/>
              <a:cxnLst/>
              <a:rect l="l" t="t" r="r" b="b"/>
              <a:pathLst>
                <a:path w="1446529" h="273685">
                  <a:moveTo>
                    <a:pt x="96342" y="103987"/>
                  </a:moveTo>
                  <a:lnTo>
                    <a:pt x="94030" y="102590"/>
                  </a:lnTo>
                  <a:lnTo>
                    <a:pt x="92202" y="102158"/>
                  </a:lnTo>
                  <a:lnTo>
                    <a:pt x="80784" y="94183"/>
                  </a:lnTo>
                  <a:lnTo>
                    <a:pt x="70637" y="86207"/>
                  </a:lnTo>
                  <a:lnTo>
                    <a:pt x="61010" y="77546"/>
                  </a:lnTo>
                  <a:lnTo>
                    <a:pt x="51130" y="67525"/>
                  </a:lnTo>
                  <a:lnTo>
                    <a:pt x="48818" y="65697"/>
                  </a:lnTo>
                  <a:lnTo>
                    <a:pt x="46558" y="62471"/>
                  </a:lnTo>
                  <a:lnTo>
                    <a:pt x="35712" y="49390"/>
                  </a:lnTo>
                  <a:lnTo>
                    <a:pt x="25209" y="35598"/>
                  </a:lnTo>
                  <a:lnTo>
                    <a:pt x="15214" y="21450"/>
                  </a:lnTo>
                  <a:lnTo>
                    <a:pt x="5905" y="7302"/>
                  </a:lnTo>
                  <a:lnTo>
                    <a:pt x="1346" y="0"/>
                  </a:lnTo>
                  <a:lnTo>
                    <a:pt x="0" y="273532"/>
                  </a:lnTo>
                  <a:lnTo>
                    <a:pt x="96342" y="103987"/>
                  </a:lnTo>
                  <a:close/>
                </a:path>
                <a:path w="1446529" h="273685">
                  <a:moveTo>
                    <a:pt x="1446390" y="202006"/>
                  </a:moveTo>
                  <a:lnTo>
                    <a:pt x="156108" y="136804"/>
                  </a:lnTo>
                  <a:lnTo>
                    <a:pt x="154774" y="136804"/>
                  </a:lnTo>
                  <a:lnTo>
                    <a:pt x="0" y="273532"/>
                  </a:lnTo>
                  <a:lnTo>
                    <a:pt x="1446390" y="202006"/>
                  </a:lnTo>
                  <a:close/>
                </a:path>
              </a:pathLst>
            </a:custGeom>
            <a:solidFill>
              <a:srgbClr val="9CFBFB"/>
            </a:solidFill>
          </p:spPr>
          <p:txBody>
            <a:bodyPr wrap="square" lIns="0" tIns="0" rIns="0" bIns="0" rtlCol="0"/>
            <a:lstStyle/>
            <a:p>
              <a:endParaRPr/>
            </a:p>
          </p:txBody>
        </p:sp>
        <p:sp>
          <p:nvSpPr>
            <p:cNvPr id="56" name="object 57">
              <a:extLst>
                <a:ext uri="{FF2B5EF4-FFF2-40B4-BE49-F238E27FC236}">
                  <a16:creationId xmlns:a16="http://schemas.microsoft.com/office/drawing/2014/main" id="{65D4C8D1-54E0-5175-0415-90C0D451CE8E}"/>
                </a:ext>
              </a:extLst>
            </p:cNvPr>
            <p:cNvSpPr/>
            <p:nvPr/>
          </p:nvSpPr>
          <p:spPr>
            <a:xfrm>
              <a:off x="9480461" y="1906638"/>
              <a:ext cx="1741805" cy="556895"/>
            </a:xfrm>
            <a:custGeom>
              <a:avLst/>
              <a:gdLst/>
              <a:ahLst/>
              <a:cxnLst/>
              <a:rect l="l" t="t" r="r" b="b"/>
              <a:pathLst>
                <a:path w="1741804" h="556894">
                  <a:moveTo>
                    <a:pt x="1741335" y="281736"/>
                  </a:moveTo>
                  <a:lnTo>
                    <a:pt x="237426" y="355142"/>
                  </a:lnTo>
                  <a:lnTo>
                    <a:pt x="239255" y="19138"/>
                  </a:lnTo>
                  <a:lnTo>
                    <a:pt x="227139" y="19862"/>
                  </a:lnTo>
                  <a:lnTo>
                    <a:pt x="227139" y="350685"/>
                  </a:lnTo>
                  <a:lnTo>
                    <a:pt x="225564" y="349669"/>
                  </a:lnTo>
                  <a:lnTo>
                    <a:pt x="223913" y="349364"/>
                  </a:lnTo>
                  <a:lnTo>
                    <a:pt x="226898" y="349669"/>
                  </a:lnTo>
                  <a:lnTo>
                    <a:pt x="227139" y="350685"/>
                  </a:lnTo>
                  <a:lnTo>
                    <a:pt x="227139" y="19862"/>
                  </a:lnTo>
                  <a:lnTo>
                    <a:pt x="216763" y="20472"/>
                  </a:lnTo>
                  <a:lnTo>
                    <a:pt x="216763" y="348018"/>
                  </a:lnTo>
                  <a:lnTo>
                    <a:pt x="215950" y="347853"/>
                  </a:lnTo>
                  <a:lnTo>
                    <a:pt x="211696" y="346329"/>
                  </a:lnTo>
                  <a:lnTo>
                    <a:pt x="212293" y="346456"/>
                  </a:lnTo>
                  <a:lnTo>
                    <a:pt x="215519" y="347370"/>
                  </a:lnTo>
                  <a:lnTo>
                    <a:pt x="216763" y="348018"/>
                  </a:lnTo>
                  <a:lnTo>
                    <a:pt x="216763" y="20472"/>
                  </a:lnTo>
                  <a:lnTo>
                    <a:pt x="215519" y="20535"/>
                  </a:lnTo>
                  <a:lnTo>
                    <a:pt x="207124" y="16979"/>
                  </a:lnTo>
                  <a:lnTo>
                    <a:pt x="207124" y="345274"/>
                  </a:lnTo>
                  <a:lnTo>
                    <a:pt x="205905" y="345122"/>
                  </a:lnTo>
                  <a:lnTo>
                    <a:pt x="203454" y="344424"/>
                  </a:lnTo>
                  <a:lnTo>
                    <a:pt x="207124" y="345274"/>
                  </a:lnTo>
                  <a:lnTo>
                    <a:pt x="207124" y="16979"/>
                  </a:lnTo>
                  <a:lnTo>
                    <a:pt x="201383" y="14528"/>
                  </a:lnTo>
                  <a:lnTo>
                    <a:pt x="201383" y="343941"/>
                  </a:lnTo>
                  <a:lnTo>
                    <a:pt x="198170" y="343293"/>
                  </a:lnTo>
                  <a:lnTo>
                    <a:pt x="197523" y="343242"/>
                  </a:lnTo>
                  <a:lnTo>
                    <a:pt x="198602" y="343293"/>
                  </a:lnTo>
                  <a:lnTo>
                    <a:pt x="201383" y="343941"/>
                  </a:lnTo>
                  <a:lnTo>
                    <a:pt x="201383" y="14528"/>
                  </a:lnTo>
                  <a:lnTo>
                    <a:pt x="189166" y="9347"/>
                  </a:lnTo>
                  <a:lnTo>
                    <a:pt x="189166" y="342417"/>
                  </a:lnTo>
                  <a:lnTo>
                    <a:pt x="183997" y="341896"/>
                  </a:lnTo>
                  <a:lnTo>
                    <a:pt x="184696" y="174599"/>
                  </a:lnTo>
                  <a:lnTo>
                    <a:pt x="184696" y="341896"/>
                  </a:lnTo>
                  <a:lnTo>
                    <a:pt x="187642" y="341896"/>
                  </a:lnTo>
                  <a:lnTo>
                    <a:pt x="189166" y="342417"/>
                  </a:lnTo>
                  <a:lnTo>
                    <a:pt x="189166" y="9347"/>
                  </a:lnTo>
                  <a:lnTo>
                    <a:pt x="187642" y="8686"/>
                  </a:lnTo>
                  <a:lnTo>
                    <a:pt x="187642" y="8140"/>
                  </a:lnTo>
                  <a:lnTo>
                    <a:pt x="185610" y="8140"/>
                  </a:lnTo>
                  <a:lnTo>
                    <a:pt x="185610" y="6870"/>
                  </a:lnTo>
                  <a:lnTo>
                    <a:pt x="185394" y="6870"/>
                  </a:lnTo>
                  <a:lnTo>
                    <a:pt x="185394" y="7289"/>
                  </a:lnTo>
                  <a:lnTo>
                    <a:pt x="185394" y="8140"/>
                  </a:lnTo>
                  <a:lnTo>
                    <a:pt x="185394" y="7289"/>
                  </a:lnTo>
                  <a:lnTo>
                    <a:pt x="183083" y="7289"/>
                  </a:lnTo>
                  <a:lnTo>
                    <a:pt x="181952" y="174383"/>
                  </a:lnTo>
                  <a:lnTo>
                    <a:pt x="181952" y="7213"/>
                  </a:lnTo>
                  <a:lnTo>
                    <a:pt x="182753" y="7213"/>
                  </a:lnTo>
                  <a:lnTo>
                    <a:pt x="182753" y="5943"/>
                  </a:lnTo>
                  <a:lnTo>
                    <a:pt x="180822" y="5943"/>
                  </a:lnTo>
                  <a:lnTo>
                    <a:pt x="180822" y="340982"/>
                  </a:lnTo>
                  <a:lnTo>
                    <a:pt x="180822" y="341464"/>
                  </a:lnTo>
                  <a:lnTo>
                    <a:pt x="180809" y="340982"/>
                  </a:lnTo>
                  <a:lnTo>
                    <a:pt x="180822" y="5943"/>
                  </a:lnTo>
                  <a:lnTo>
                    <a:pt x="179920" y="5943"/>
                  </a:lnTo>
                  <a:lnTo>
                    <a:pt x="179920" y="7213"/>
                  </a:lnTo>
                  <a:lnTo>
                    <a:pt x="179920" y="174879"/>
                  </a:lnTo>
                  <a:lnTo>
                    <a:pt x="179006" y="7213"/>
                  </a:lnTo>
                  <a:lnTo>
                    <a:pt x="179920" y="7213"/>
                  </a:lnTo>
                  <a:lnTo>
                    <a:pt x="179920" y="5943"/>
                  </a:lnTo>
                  <a:lnTo>
                    <a:pt x="179006" y="5943"/>
                  </a:lnTo>
                  <a:lnTo>
                    <a:pt x="177177" y="5943"/>
                  </a:lnTo>
                  <a:lnTo>
                    <a:pt x="176695" y="5041"/>
                  </a:lnTo>
                  <a:lnTo>
                    <a:pt x="175348" y="5041"/>
                  </a:lnTo>
                  <a:lnTo>
                    <a:pt x="173520" y="4546"/>
                  </a:lnTo>
                  <a:lnTo>
                    <a:pt x="169875" y="4546"/>
                  </a:lnTo>
                  <a:lnTo>
                    <a:pt x="168478" y="3644"/>
                  </a:lnTo>
                  <a:lnTo>
                    <a:pt x="165735" y="3644"/>
                  </a:lnTo>
                  <a:lnTo>
                    <a:pt x="164401" y="2730"/>
                  </a:lnTo>
                  <a:lnTo>
                    <a:pt x="160743" y="2730"/>
                  </a:lnTo>
                  <a:lnTo>
                    <a:pt x="158432" y="2298"/>
                  </a:lnTo>
                  <a:lnTo>
                    <a:pt x="152527" y="2298"/>
                  </a:lnTo>
                  <a:lnTo>
                    <a:pt x="151130" y="1397"/>
                  </a:lnTo>
                  <a:lnTo>
                    <a:pt x="145224" y="1397"/>
                  </a:lnTo>
                  <a:lnTo>
                    <a:pt x="142913" y="901"/>
                  </a:lnTo>
                  <a:lnTo>
                    <a:pt x="134213" y="901"/>
                  </a:lnTo>
                  <a:lnTo>
                    <a:pt x="131953" y="0"/>
                  </a:lnTo>
                  <a:lnTo>
                    <a:pt x="95199" y="12"/>
                  </a:lnTo>
                  <a:lnTo>
                    <a:pt x="81165" y="406"/>
                  </a:lnTo>
                  <a:lnTo>
                    <a:pt x="67132" y="1397"/>
                  </a:lnTo>
                  <a:lnTo>
                    <a:pt x="64820" y="1397"/>
                  </a:lnTo>
                  <a:lnTo>
                    <a:pt x="63487" y="2298"/>
                  </a:lnTo>
                  <a:lnTo>
                    <a:pt x="58432" y="2298"/>
                  </a:lnTo>
                  <a:lnTo>
                    <a:pt x="56603" y="2730"/>
                  </a:lnTo>
                  <a:lnTo>
                    <a:pt x="52959" y="2730"/>
                  </a:lnTo>
                  <a:lnTo>
                    <a:pt x="51612" y="3644"/>
                  </a:lnTo>
                  <a:lnTo>
                    <a:pt x="48882" y="3644"/>
                  </a:lnTo>
                  <a:lnTo>
                    <a:pt x="47472" y="4546"/>
                  </a:lnTo>
                  <a:lnTo>
                    <a:pt x="45656" y="4546"/>
                  </a:lnTo>
                  <a:lnTo>
                    <a:pt x="63487" y="11849"/>
                  </a:lnTo>
                  <a:lnTo>
                    <a:pt x="62572" y="27825"/>
                  </a:lnTo>
                  <a:lnTo>
                    <a:pt x="3657" y="30556"/>
                  </a:lnTo>
                  <a:lnTo>
                    <a:pt x="1409" y="350100"/>
                  </a:lnTo>
                  <a:lnTo>
                    <a:pt x="0" y="556666"/>
                  </a:lnTo>
                  <a:lnTo>
                    <a:pt x="1579689" y="478688"/>
                  </a:lnTo>
                  <a:lnTo>
                    <a:pt x="1582000" y="473227"/>
                  </a:lnTo>
                  <a:lnTo>
                    <a:pt x="1604670" y="430530"/>
                  </a:lnTo>
                  <a:lnTo>
                    <a:pt x="1631657" y="387413"/>
                  </a:lnTo>
                  <a:lnTo>
                    <a:pt x="1662963" y="346633"/>
                  </a:lnTo>
                  <a:lnTo>
                    <a:pt x="1698599" y="310946"/>
                  </a:lnTo>
                  <a:lnTo>
                    <a:pt x="1738604" y="283133"/>
                  </a:lnTo>
                  <a:lnTo>
                    <a:pt x="1741335" y="281736"/>
                  </a:lnTo>
                  <a:close/>
                </a:path>
              </a:pathLst>
            </a:custGeom>
            <a:solidFill>
              <a:srgbClr val="E1D3B8"/>
            </a:solidFill>
          </p:spPr>
          <p:txBody>
            <a:bodyPr wrap="square" lIns="0" tIns="0" rIns="0" bIns="0" rtlCol="0"/>
            <a:lstStyle/>
            <a:p>
              <a:endParaRPr/>
            </a:p>
          </p:txBody>
        </p:sp>
        <p:pic>
          <p:nvPicPr>
            <p:cNvPr id="57" name="object 58">
              <a:extLst>
                <a:ext uri="{FF2B5EF4-FFF2-40B4-BE49-F238E27FC236}">
                  <a16:creationId xmlns:a16="http://schemas.microsoft.com/office/drawing/2014/main" id="{F30D4AC5-8377-83FA-4671-2A28C6409678}"/>
                </a:ext>
              </a:extLst>
            </p:cNvPr>
            <p:cNvPicPr/>
            <p:nvPr/>
          </p:nvPicPr>
          <p:blipFill>
            <a:blip r:embed="rId22" cstate="print"/>
            <a:stretch>
              <a:fillRect/>
            </a:stretch>
          </p:blipFill>
          <p:spPr>
            <a:xfrm>
              <a:off x="11060157" y="2181071"/>
              <a:ext cx="310032" cy="204254"/>
            </a:xfrm>
            <a:prstGeom prst="rect">
              <a:avLst/>
            </a:prstGeom>
          </p:spPr>
        </p:pic>
        <p:sp>
          <p:nvSpPr>
            <p:cNvPr id="58" name="object 59">
              <a:extLst>
                <a:ext uri="{FF2B5EF4-FFF2-40B4-BE49-F238E27FC236}">
                  <a16:creationId xmlns:a16="http://schemas.microsoft.com/office/drawing/2014/main" id="{25E2877F-AF98-1DD5-9819-F5D70B01BB6B}"/>
                </a:ext>
              </a:extLst>
            </p:cNvPr>
            <p:cNvSpPr/>
            <p:nvPr/>
          </p:nvSpPr>
          <p:spPr>
            <a:xfrm>
              <a:off x="9480461" y="2372575"/>
              <a:ext cx="1888489" cy="105410"/>
            </a:xfrm>
            <a:custGeom>
              <a:avLst/>
              <a:gdLst/>
              <a:ahLst/>
              <a:cxnLst/>
              <a:rect l="l" t="t" r="r" b="b"/>
              <a:pathLst>
                <a:path w="1888490" h="105410">
                  <a:moveTo>
                    <a:pt x="1888324" y="11849"/>
                  </a:moveTo>
                  <a:lnTo>
                    <a:pt x="1885162" y="10934"/>
                  </a:lnTo>
                  <a:lnTo>
                    <a:pt x="1882419" y="9537"/>
                  </a:lnTo>
                  <a:lnTo>
                    <a:pt x="1875891" y="7772"/>
                  </a:lnTo>
                  <a:lnTo>
                    <a:pt x="1869338" y="5664"/>
                  </a:lnTo>
                  <a:lnTo>
                    <a:pt x="1862709" y="3898"/>
                  </a:lnTo>
                  <a:lnTo>
                    <a:pt x="1855939" y="3149"/>
                  </a:lnTo>
                  <a:lnTo>
                    <a:pt x="1849983" y="1816"/>
                  </a:lnTo>
                  <a:lnTo>
                    <a:pt x="1843227" y="939"/>
                  </a:lnTo>
                  <a:lnTo>
                    <a:pt x="1837385" y="381"/>
                  </a:lnTo>
                  <a:lnTo>
                    <a:pt x="1831441" y="88"/>
                  </a:lnTo>
                  <a:lnTo>
                    <a:pt x="1824418" y="0"/>
                  </a:lnTo>
                  <a:lnTo>
                    <a:pt x="1579689" y="12750"/>
                  </a:lnTo>
                  <a:lnTo>
                    <a:pt x="0" y="90728"/>
                  </a:lnTo>
                  <a:lnTo>
                    <a:pt x="0" y="105308"/>
                  </a:lnTo>
                  <a:lnTo>
                    <a:pt x="1888324" y="11849"/>
                  </a:lnTo>
                  <a:close/>
                </a:path>
              </a:pathLst>
            </a:custGeom>
            <a:solidFill>
              <a:srgbClr val="E1D3B8"/>
            </a:solidFill>
          </p:spPr>
          <p:txBody>
            <a:bodyPr wrap="square" lIns="0" tIns="0" rIns="0" bIns="0" rtlCol="0"/>
            <a:lstStyle/>
            <a:p>
              <a:endParaRPr/>
            </a:p>
          </p:txBody>
        </p:sp>
        <p:pic>
          <p:nvPicPr>
            <p:cNvPr id="59" name="object 60">
              <a:extLst>
                <a:ext uri="{FF2B5EF4-FFF2-40B4-BE49-F238E27FC236}">
                  <a16:creationId xmlns:a16="http://schemas.microsoft.com/office/drawing/2014/main" id="{28FB48E7-ADF9-17E3-56B3-459C0E76A966}"/>
                </a:ext>
              </a:extLst>
            </p:cNvPr>
            <p:cNvPicPr/>
            <p:nvPr/>
          </p:nvPicPr>
          <p:blipFill>
            <a:blip r:embed="rId23" cstate="print"/>
            <a:stretch>
              <a:fillRect/>
            </a:stretch>
          </p:blipFill>
          <p:spPr>
            <a:xfrm>
              <a:off x="9065940" y="2272229"/>
              <a:ext cx="240589" cy="448617"/>
            </a:xfrm>
            <a:prstGeom prst="rect">
              <a:avLst/>
            </a:prstGeom>
          </p:spPr>
        </p:pic>
        <p:sp>
          <p:nvSpPr>
            <p:cNvPr id="60" name="object 61">
              <a:extLst>
                <a:ext uri="{FF2B5EF4-FFF2-40B4-BE49-F238E27FC236}">
                  <a16:creationId xmlns:a16="http://schemas.microsoft.com/office/drawing/2014/main" id="{A0744545-997A-E5CA-29DB-1638B4105FFE}"/>
                </a:ext>
              </a:extLst>
            </p:cNvPr>
            <p:cNvSpPr/>
            <p:nvPr/>
          </p:nvSpPr>
          <p:spPr>
            <a:xfrm>
              <a:off x="9464040" y="4644707"/>
              <a:ext cx="1888489" cy="287655"/>
            </a:xfrm>
            <a:custGeom>
              <a:avLst/>
              <a:gdLst/>
              <a:ahLst/>
              <a:cxnLst/>
              <a:rect l="l" t="t" r="r" b="b"/>
              <a:pathLst>
                <a:path w="1888490" h="287654">
                  <a:moveTo>
                    <a:pt x="1888312" y="195084"/>
                  </a:moveTo>
                  <a:lnTo>
                    <a:pt x="1838845" y="166344"/>
                  </a:lnTo>
                  <a:lnTo>
                    <a:pt x="1798434" y="132168"/>
                  </a:lnTo>
                  <a:lnTo>
                    <a:pt x="1762658" y="92595"/>
                  </a:lnTo>
                  <a:lnTo>
                    <a:pt x="1730794" y="49441"/>
                  </a:lnTo>
                  <a:lnTo>
                    <a:pt x="1702066" y="4559"/>
                  </a:lnTo>
                  <a:lnTo>
                    <a:pt x="1699336" y="0"/>
                  </a:lnTo>
                  <a:lnTo>
                    <a:pt x="1816" y="83439"/>
                  </a:lnTo>
                  <a:lnTo>
                    <a:pt x="0" y="287629"/>
                  </a:lnTo>
                  <a:lnTo>
                    <a:pt x="1888312" y="195084"/>
                  </a:lnTo>
                  <a:close/>
                </a:path>
              </a:pathLst>
            </a:custGeom>
            <a:solidFill>
              <a:srgbClr val="E1D3B8"/>
            </a:solidFill>
          </p:spPr>
          <p:txBody>
            <a:bodyPr wrap="square" lIns="0" tIns="0" rIns="0" bIns="0" rtlCol="0"/>
            <a:lstStyle/>
            <a:p>
              <a:endParaRPr/>
            </a:p>
          </p:txBody>
        </p:sp>
        <p:pic>
          <p:nvPicPr>
            <p:cNvPr id="61" name="object 62">
              <a:extLst>
                <a:ext uri="{FF2B5EF4-FFF2-40B4-BE49-F238E27FC236}">
                  <a16:creationId xmlns:a16="http://schemas.microsoft.com/office/drawing/2014/main" id="{EEDC785C-BC81-DFBE-6BA2-A9C1B584F190}"/>
                </a:ext>
              </a:extLst>
            </p:cNvPr>
            <p:cNvPicPr/>
            <p:nvPr/>
          </p:nvPicPr>
          <p:blipFill>
            <a:blip r:embed="rId24" cstate="print"/>
            <a:stretch>
              <a:fillRect/>
            </a:stretch>
          </p:blipFill>
          <p:spPr>
            <a:xfrm>
              <a:off x="11163379" y="4635587"/>
              <a:ext cx="190803" cy="204193"/>
            </a:xfrm>
            <a:prstGeom prst="rect">
              <a:avLst/>
            </a:prstGeom>
          </p:spPr>
        </p:pic>
        <p:sp>
          <p:nvSpPr>
            <p:cNvPr id="62" name="object 63">
              <a:extLst>
                <a:ext uri="{FF2B5EF4-FFF2-40B4-BE49-F238E27FC236}">
                  <a16:creationId xmlns:a16="http://schemas.microsoft.com/office/drawing/2014/main" id="{80D1393D-8B54-A6C4-FE9B-B2D384BF8383}"/>
                </a:ext>
              </a:extLst>
            </p:cNvPr>
            <p:cNvSpPr/>
            <p:nvPr/>
          </p:nvSpPr>
          <p:spPr>
            <a:xfrm>
              <a:off x="9421127" y="4593170"/>
              <a:ext cx="1948180" cy="119380"/>
            </a:xfrm>
            <a:custGeom>
              <a:avLst/>
              <a:gdLst/>
              <a:ahLst/>
              <a:cxnLst/>
              <a:rect l="l" t="t" r="r" b="b"/>
              <a:pathLst>
                <a:path w="1948179" h="119379">
                  <a:moveTo>
                    <a:pt x="1947659" y="25527"/>
                  </a:moveTo>
                  <a:lnTo>
                    <a:pt x="1941753" y="22364"/>
                  </a:lnTo>
                  <a:lnTo>
                    <a:pt x="1938528" y="21882"/>
                  </a:lnTo>
                  <a:lnTo>
                    <a:pt x="1935784" y="20548"/>
                  </a:lnTo>
                  <a:lnTo>
                    <a:pt x="1933536" y="18719"/>
                  </a:lnTo>
                  <a:lnTo>
                    <a:pt x="1930793" y="17322"/>
                  </a:lnTo>
                  <a:lnTo>
                    <a:pt x="1927567" y="15989"/>
                  </a:lnTo>
                  <a:lnTo>
                    <a:pt x="1916455" y="9194"/>
                  </a:lnTo>
                  <a:lnTo>
                    <a:pt x="1910956" y="5524"/>
                  </a:lnTo>
                  <a:lnTo>
                    <a:pt x="1905660" y="1397"/>
                  </a:lnTo>
                  <a:lnTo>
                    <a:pt x="1902917" y="0"/>
                  </a:lnTo>
                  <a:lnTo>
                    <a:pt x="1900428" y="0"/>
                  </a:lnTo>
                  <a:lnTo>
                    <a:pt x="1900428" y="8750"/>
                  </a:lnTo>
                  <a:lnTo>
                    <a:pt x="1897672" y="6985"/>
                  </a:lnTo>
                  <a:lnTo>
                    <a:pt x="1899272" y="7785"/>
                  </a:lnTo>
                  <a:lnTo>
                    <a:pt x="1900428" y="8750"/>
                  </a:lnTo>
                  <a:lnTo>
                    <a:pt x="1900428" y="0"/>
                  </a:lnTo>
                  <a:lnTo>
                    <a:pt x="1888312" y="0"/>
                  </a:lnTo>
                  <a:lnTo>
                    <a:pt x="1894281" y="4140"/>
                  </a:lnTo>
                  <a:lnTo>
                    <a:pt x="1895640" y="5511"/>
                  </a:lnTo>
                  <a:lnTo>
                    <a:pt x="1888312" y="0"/>
                  </a:lnTo>
                  <a:lnTo>
                    <a:pt x="0" y="93472"/>
                  </a:lnTo>
                  <a:lnTo>
                    <a:pt x="2743" y="94805"/>
                  </a:lnTo>
                  <a:lnTo>
                    <a:pt x="11366" y="101003"/>
                  </a:lnTo>
                  <a:lnTo>
                    <a:pt x="21437" y="107353"/>
                  </a:lnTo>
                  <a:lnTo>
                    <a:pt x="31851" y="113030"/>
                  </a:lnTo>
                  <a:lnTo>
                    <a:pt x="41503" y="117170"/>
                  </a:lnTo>
                  <a:lnTo>
                    <a:pt x="44729" y="118999"/>
                  </a:lnTo>
                  <a:lnTo>
                    <a:pt x="1933054" y="26009"/>
                  </a:lnTo>
                  <a:lnTo>
                    <a:pt x="1920049" y="20320"/>
                  </a:lnTo>
                  <a:lnTo>
                    <a:pt x="1908416" y="13855"/>
                  </a:lnTo>
                  <a:lnTo>
                    <a:pt x="1904733" y="11506"/>
                  </a:lnTo>
                  <a:lnTo>
                    <a:pt x="1908251" y="13385"/>
                  </a:lnTo>
                  <a:lnTo>
                    <a:pt x="1914232" y="16992"/>
                  </a:lnTo>
                  <a:lnTo>
                    <a:pt x="1920379" y="20434"/>
                  </a:lnTo>
                  <a:lnTo>
                    <a:pt x="1927148" y="23279"/>
                  </a:lnTo>
                  <a:lnTo>
                    <a:pt x="1929879" y="24612"/>
                  </a:lnTo>
                  <a:lnTo>
                    <a:pt x="1933054" y="26009"/>
                  </a:lnTo>
                  <a:lnTo>
                    <a:pt x="1947659" y="25527"/>
                  </a:lnTo>
                  <a:close/>
                </a:path>
              </a:pathLst>
            </a:custGeom>
            <a:solidFill>
              <a:srgbClr val="E1D3B8"/>
            </a:solidFill>
          </p:spPr>
          <p:txBody>
            <a:bodyPr wrap="square" lIns="0" tIns="0" rIns="0" bIns="0" rtlCol="0"/>
            <a:lstStyle/>
            <a:p>
              <a:endParaRPr/>
            </a:p>
          </p:txBody>
        </p:sp>
        <p:pic>
          <p:nvPicPr>
            <p:cNvPr id="63" name="object 64">
              <a:extLst>
                <a:ext uri="{FF2B5EF4-FFF2-40B4-BE49-F238E27FC236}">
                  <a16:creationId xmlns:a16="http://schemas.microsoft.com/office/drawing/2014/main" id="{75290A05-4206-791B-A693-D32C826FFCBD}"/>
                </a:ext>
              </a:extLst>
            </p:cNvPr>
            <p:cNvPicPr/>
            <p:nvPr/>
          </p:nvPicPr>
          <p:blipFill>
            <a:blip r:embed="rId25" cstate="print"/>
            <a:stretch>
              <a:fillRect/>
            </a:stretch>
          </p:blipFill>
          <p:spPr>
            <a:xfrm>
              <a:off x="9139887" y="4482867"/>
              <a:ext cx="325978" cy="466363"/>
            </a:xfrm>
            <a:prstGeom prst="rect">
              <a:avLst/>
            </a:prstGeom>
          </p:spPr>
        </p:pic>
        <p:sp>
          <p:nvSpPr>
            <p:cNvPr id="64" name="object 65">
              <a:extLst>
                <a:ext uri="{FF2B5EF4-FFF2-40B4-BE49-F238E27FC236}">
                  <a16:creationId xmlns:a16="http://schemas.microsoft.com/office/drawing/2014/main" id="{BBD1963A-87B3-94C7-A7C0-94A3D8C9FCCF}"/>
                </a:ext>
              </a:extLst>
            </p:cNvPr>
            <p:cNvSpPr/>
            <p:nvPr/>
          </p:nvSpPr>
          <p:spPr>
            <a:xfrm>
              <a:off x="9449423" y="1883422"/>
              <a:ext cx="1920875" cy="607060"/>
            </a:xfrm>
            <a:custGeom>
              <a:avLst/>
              <a:gdLst/>
              <a:ahLst/>
              <a:cxnLst/>
              <a:rect l="l" t="t" r="r" b="b"/>
              <a:pathLst>
                <a:path w="1920875" h="607060">
                  <a:moveTo>
                    <a:pt x="19177" y="38709"/>
                  </a:moveTo>
                  <a:lnTo>
                    <a:pt x="3657" y="31902"/>
                  </a:lnTo>
                  <a:lnTo>
                    <a:pt x="0" y="604494"/>
                  </a:lnTo>
                  <a:lnTo>
                    <a:pt x="5486" y="606742"/>
                  </a:lnTo>
                  <a:lnTo>
                    <a:pt x="4572" y="600849"/>
                  </a:lnTo>
                  <a:lnTo>
                    <a:pt x="6819" y="594893"/>
                  </a:lnTo>
                  <a:lnTo>
                    <a:pt x="14122" y="594461"/>
                  </a:lnTo>
                  <a:lnTo>
                    <a:pt x="15519" y="594893"/>
                  </a:lnTo>
                  <a:lnTo>
                    <a:pt x="19177" y="38709"/>
                  </a:lnTo>
                  <a:close/>
                </a:path>
                <a:path w="1920875" h="607060">
                  <a:moveTo>
                    <a:pt x="285813" y="25514"/>
                  </a:moveTo>
                  <a:lnTo>
                    <a:pt x="232371" y="3644"/>
                  </a:lnTo>
                  <a:lnTo>
                    <a:pt x="227380" y="419"/>
                  </a:lnTo>
                  <a:lnTo>
                    <a:pt x="224650" y="0"/>
                  </a:lnTo>
                  <a:lnTo>
                    <a:pt x="223735" y="0"/>
                  </a:lnTo>
                  <a:lnTo>
                    <a:pt x="3657" y="10020"/>
                  </a:lnTo>
                  <a:lnTo>
                    <a:pt x="3657" y="24612"/>
                  </a:lnTo>
                  <a:lnTo>
                    <a:pt x="34696" y="37795"/>
                  </a:lnTo>
                  <a:lnTo>
                    <a:pt x="94526" y="35064"/>
                  </a:lnTo>
                  <a:lnTo>
                    <a:pt x="65735" y="23215"/>
                  </a:lnTo>
                  <a:lnTo>
                    <a:pt x="65316" y="22301"/>
                  </a:lnTo>
                  <a:lnTo>
                    <a:pt x="63906" y="22301"/>
                  </a:lnTo>
                  <a:lnTo>
                    <a:pt x="63906" y="21869"/>
                  </a:lnTo>
                  <a:lnTo>
                    <a:pt x="62992" y="21869"/>
                  </a:lnTo>
                  <a:lnTo>
                    <a:pt x="61658" y="20472"/>
                  </a:lnTo>
                  <a:lnTo>
                    <a:pt x="61658" y="19558"/>
                  </a:lnTo>
                  <a:lnTo>
                    <a:pt x="60744" y="19558"/>
                  </a:lnTo>
                  <a:lnTo>
                    <a:pt x="60744" y="18224"/>
                  </a:lnTo>
                  <a:lnTo>
                    <a:pt x="61658" y="18224"/>
                  </a:lnTo>
                  <a:lnTo>
                    <a:pt x="61658" y="16827"/>
                  </a:lnTo>
                  <a:lnTo>
                    <a:pt x="62992" y="16827"/>
                  </a:lnTo>
                  <a:lnTo>
                    <a:pt x="62992" y="15913"/>
                  </a:lnTo>
                  <a:lnTo>
                    <a:pt x="63906" y="15913"/>
                  </a:lnTo>
                  <a:lnTo>
                    <a:pt x="64401" y="15011"/>
                  </a:lnTo>
                  <a:lnTo>
                    <a:pt x="65316" y="15011"/>
                  </a:lnTo>
                  <a:lnTo>
                    <a:pt x="65735" y="14579"/>
                  </a:lnTo>
                  <a:lnTo>
                    <a:pt x="66649" y="14579"/>
                  </a:lnTo>
                  <a:lnTo>
                    <a:pt x="67564" y="13665"/>
                  </a:lnTo>
                  <a:lnTo>
                    <a:pt x="68961" y="13665"/>
                  </a:lnTo>
                  <a:lnTo>
                    <a:pt x="70307" y="13182"/>
                  </a:lnTo>
                  <a:lnTo>
                    <a:pt x="72618" y="13182"/>
                  </a:lnTo>
                  <a:lnTo>
                    <a:pt x="73037" y="12268"/>
                  </a:lnTo>
                  <a:lnTo>
                    <a:pt x="74866" y="12268"/>
                  </a:lnTo>
                  <a:lnTo>
                    <a:pt x="76263" y="11353"/>
                  </a:lnTo>
                  <a:lnTo>
                    <a:pt x="78511" y="11353"/>
                  </a:lnTo>
                  <a:lnTo>
                    <a:pt x="83083" y="9537"/>
                  </a:lnTo>
                  <a:lnTo>
                    <a:pt x="95440" y="9105"/>
                  </a:lnTo>
                  <a:lnTo>
                    <a:pt x="100914" y="8623"/>
                  </a:lnTo>
                  <a:lnTo>
                    <a:pt x="102247" y="8623"/>
                  </a:lnTo>
                  <a:lnTo>
                    <a:pt x="104432" y="7772"/>
                  </a:lnTo>
                  <a:lnTo>
                    <a:pt x="106819" y="7708"/>
                  </a:lnTo>
                  <a:lnTo>
                    <a:pt x="121767" y="7200"/>
                  </a:lnTo>
                  <a:lnTo>
                    <a:pt x="137414" y="7023"/>
                  </a:lnTo>
                  <a:lnTo>
                    <a:pt x="153060" y="7200"/>
                  </a:lnTo>
                  <a:lnTo>
                    <a:pt x="168046" y="7708"/>
                  </a:lnTo>
                  <a:lnTo>
                    <a:pt x="174866" y="7708"/>
                  </a:lnTo>
                  <a:lnTo>
                    <a:pt x="176263" y="8623"/>
                  </a:lnTo>
                  <a:lnTo>
                    <a:pt x="182651" y="8623"/>
                  </a:lnTo>
                  <a:lnTo>
                    <a:pt x="184480" y="9537"/>
                  </a:lnTo>
                  <a:lnTo>
                    <a:pt x="188556" y="9537"/>
                  </a:lnTo>
                  <a:lnTo>
                    <a:pt x="189953" y="10020"/>
                  </a:lnTo>
                  <a:lnTo>
                    <a:pt x="195440" y="10020"/>
                  </a:lnTo>
                  <a:lnTo>
                    <a:pt x="197256" y="10934"/>
                  </a:lnTo>
                  <a:lnTo>
                    <a:pt x="200418" y="10934"/>
                  </a:lnTo>
                  <a:lnTo>
                    <a:pt x="201828" y="11353"/>
                  </a:lnTo>
                  <a:lnTo>
                    <a:pt x="203161" y="11353"/>
                  </a:lnTo>
                  <a:lnTo>
                    <a:pt x="204558" y="12268"/>
                  </a:lnTo>
                  <a:lnTo>
                    <a:pt x="207733" y="12268"/>
                  </a:lnTo>
                  <a:lnTo>
                    <a:pt x="209130" y="13182"/>
                  </a:lnTo>
                  <a:lnTo>
                    <a:pt x="211378" y="13182"/>
                  </a:lnTo>
                  <a:lnTo>
                    <a:pt x="212775" y="13665"/>
                  </a:lnTo>
                  <a:lnTo>
                    <a:pt x="213690" y="13665"/>
                  </a:lnTo>
                  <a:lnTo>
                    <a:pt x="215036" y="14579"/>
                  </a:lnTo>
                  <a:lnTo>
                    <a:pt x="215519" y="14579"/>
                  </a:lnTo>
                  <a:lnTo>
                    <a:pt x="217347" y="15011"/>
                  </a:lnTo>
                  <a:lnTo>
                    <a:pt x="217766" y="15011"/>
                  </a:lnTo>
                  <a:lnTo>
                    <a:pt x="218681" y="15913"/>
                  </a:lnTo>
                  <a:lnTo>
                    <a:pt x="246557" y="27762"/>
                  </a:lnTo>
                  <a:lnTo>
                    <a:pt x="285813" y="25514"/>
                  </a:lnTo>
                  <a:close/>
                </a:path>
                <a:path w="1920875" h="607060">
                  <a:moveTo>
                    <a:pt x="1920760" y="281241"/>
                  </a:moveTo>
                  <a:lnTo>
                    <a:pt x="1881276" y="269582"/>
                  </a:lnTo>
                  <a:lnTo>
                    <a:pt x="1868728" y="267576"/>
                  </a:lnTo>
                  <a:lnTo>
                    <a:pt x="295376" y="345059"/>
                  </a:lnTo>
                  <a:lnTo>
                    <a:pt x="291719" y="343230"/>
                  </a:lnTo>
                  <a:lnTo>
                    <a:pt x="283502" y="344144"/>
                  </a:lnTo>
                  <a:lnTo>
                    <a:pt x="283502" y="355993"/>
                  </a:lnTo>
                  <a:lnTo>
                    <a:pt x="284416" y="356476"/>
                  </a:lnTo>
                  <a:lnTo>
                    <a:pt x="284416" y="357390"/>
                  </a:lnTo>
                  <a:lnTo>
                    <a:pt x="284899" y="357390"/>
                  </a:lnTo>
                  <a:lnTo>
                    <a:pt x="284899" y="358736"/>
                  </a:lnTo>
                  <a:lnTo>
                    <a:pt x="285813" y="358736"/>
                  </a:lnTo>
                  <a:lnTo>
                    <a:pt x="287159" y="360133"/>
                  </a:lnTo>
                  <a:lnTo>
                    <a:pt x="289471" y="360133"/>
                  </a:lnTo>
                  <a:lnTo>
                    <a:pt x="290804" y="361035"/>
                  </a:lnTo>
                  <a:lnTo>
                    <a:pt x="1920760" y="281241"/>
                  </a:lnTo>
                  <a:close/>
                </a:path>
              </a:pathLst>
            </a:custGeom>
            <a:solidFill>
              <a:srgbClr val="E1D3B8"/>
            </a:solidFill>
          </p:spPr>
          <p:txBody>
            <a:bodyPr wrap="square" lIns="0" tIns="0" rIns="0" bIns="0" rtlCol="0"/>
            <a:lstStyle/>
            <a:p>
              <a:endParaRPr/>
            </a:p>
          </p:txBody>
        </p:sp>
        <p:sp>
          <p:nvSpPr>
            <p:cNvPr id="65" name="object 66">
              <a:extLst>
                <a:ext uri="{FF2B5EF4-FFF2-40B4-BE49-F238E27FC236}">
                  <a16:creationId xmlns:a16="http://schemas.microsoft.com/office/drawing/2014/main" id="{43D10DBF-84C8-E1E6-32D1-C4186FB563C5}"/>
                </a:ext>
              </a:extLst>
            </p:cNvPr>
            <p:cNvSpPr/>
            <p:nvPr/>
          </p:nvSpPr>
          <p:spPr>
            <a:xfrm>
              <a:off x="9681806" y="1719266"/>
              <a:ext cx="1672589" cy="189230"/>
            </a:xfrm>
            <a:custGeom>
              <a:avLst/>
              <a:gdLst/>
              <a:ahLst/>
              <a:cxnLst/>
              <a:rect l="l" t="t" r="r" b="b"/>
              <a:pathLst>
                <a:path w="1672590" h="189230">
                  <a:moveTo>
                    <a:pt x="1595689" y="0"/>
                  </a:moveTo>
                  <a:lnTo>
                    <a:pt x="0" y="161835"/>
                  </a:lnTo>
                  <a:lnTo>
                    <a:pt x="65305" y="188757"/>
                  </a:lnTo>
                  <a:lnTo>
                    <a:pt x="1652291" y="66119"/>
                  </a:lnTo>
                  <a:lnTo>
                    <a:pt x="1581082" y="36463"/>
                  </a:lnTo>
                  <a:lnTo>
                    <a:pt x="1672376" y="31905"/>
                  </a:lnTo>
                  <a:lnTo>
                    <a:pt x="1634033" y="15983"/>
                  </a:lnTo>
                  <a:lnTo>
                    <a:pt x="1542739" y="20966"/>
                  </a:lnTo>
                  <a:lnTo>
                    <a:pt x="1524480" y="13248"/>
                  </a:lnTo>
                  <a:lnTo>
                    <a:pt x="1595689" y="0"/>
                  </a:lnTo>
                  <a:close/>
                </a:path>
              </a:pathLst>
            </a:custGeom>
            <a:solidFill>
              <a:srgbClr val="C8C8C8"/>
            </a:solidFill>
          </p:spPr>
          <p:txBody>
            <a:bodyPr wrap="square" lIns="0" tIns="0" rIns="0" bIns="0" rtlCol="0"/>
            <a:lstStyle/>
            <a:p>
              <a:endParaRPr/>
            </a:p>
          </p:txBody>
        </p:sp>
        <p:pic>
          <p:nvPicPr>
            <p:cNvPr id="66" name="object 67">
              <a:extLst>
                <a:ext uri="{FF2B5EF4-FFF2-40B4-BE49-F238E27FC236}">
                  <a16:creationId xmlns:a16="http://schemas.microsoft.com/office/drawing/2014/main" id="{68A2F566-247D-2049-DE38-4A7E8A8DCCE5}"/>
                </a:ext>
              </a:extLst>
            </p:cNvPr>
            <p:cNvPicPr/>
            <p:nvPr/>
          </p:nvPicPr>
          <p:blipFill>
            <a:blip r:embed="rId26" cstate="print"/>
            <a:stretch>
              <a:fillRect/>
            </a:stretch>
          </p:blipFill>
          <p:spPr>
            <a:xfrm>
              <a:off x="11262889" y="1755729"/>
              <a:ext cx="248805" cy="66119"/>
            </a:xfrm>
            <a:prstGeom prst="rect">
              <a:avLst/>
            </a:prstGeom>
          </p:spPr>
        </p:pic>
        <p:sp>
          <p:nvSpPr>
            <p:cNvPr id="67" name="object 68">
              <a:extLst>
                <a:ext uri="{FF2B5EF4-FFF2-40B4-BE49-F238E27FC236}">
                  <a16:creationId xmlns:a16="http://schemas.microsoft.com/office/drawing/2014/main" id="{08DF327A-E72D-E2F7-A3FE-54529FADA53A}"/>
                </a:ext>
              </a:extLst>
            </p:cNvPr>
            <p:cNvSpPr/>
            <p:nvPr/>
          </p:nvSpPr>
          <p:spPr>
            <a:xfrm>
              <a:off x="9414739" y="1719275"/>
              <a:ext cx="2014855" cy="189230"/>
            </a:xfrm>
            <a:custGeom>
              <a:avLst/>
              <a:gdLst/>
              <a:ahLst/>
              <a:cxnLst/>
              <a:rect l="l" t="t" r="r" b="b"/>
              <a:pathLst>
                <a:path w="2014854" h="189230">
                  <a:moveTo>
                    <a:pt x="1862747" y="0"/>
                  </a:moveTo>
                  <a:lnTo>
                    <a:pt x="0" y="91643"/>
                  </a:lnTo>
                  <a:lnTo>
                    <a:pt x="0" y="93891"/>
                  </a:lnTo>
                  <a:lnTo>
                    <a:pt x="1054" y="101104"/>
                  </a:lnTo>
                  <a:lnTo>
                    <a:pt x="1600" y="109169"/>
                  </a:lnTo>
                  <a:lnTo>
                    <a:pt x="1790" y="117233"/>
                  </a:lnTo>
                  <a:lnTo>
                    <a:pt x="1828" y="124460"/>
                  </a:lnTo>
                  <a:lnTo>
                    <a:pt x="2730" y="128104"/>
                  </a:lnTo>
                  <a:lnTo>
                    <a:pt x="46558" y="146342"/>
                  </a:lnTo>
                  <a:lnTo>
                    <a:pt x="50266" y="146608"/>
                  </a:lnTo>
                  <a:lnTo>
                    <a:pt x="46558" y="146608"/>
                  </a:lnTo>
                  <a:lnTo>
                    <a:pt x="46558" y="161836"/>
                  </a:lnTo>
                  <a:lnTo>
                    <a:pt x="46558" y="163106"/>
                  </a:lnTo>
                  <a:lnTo>
                    <a:pt x="39255" y="163106"/>
                  </a:lnTo>
                  <a:lnTo>
                    <a:pt x="39255" y="173253"/>
                  </a:lnTo>
                  <a:lnTo>
                    <a:pt x="132816" y="173253"/>
                  </a:lnTo>
                  <a:lnTo>
                    <a:pt x="132816" y="163106"/>
                  </a:lnTo>
                  <a:lnTo>
                    <a:pt x="249148" y="163106"/>
                  </a:lnTo>
                  <a:lnTo>
                    <a:pt x="249148" y="161836"/>
                  </a:lnTo>
                  <a:lnTo>
                    <a:pt x="156184" y="161836"/>
                  </a:lnTo>
                  <a:lnTo>
                    <a:pt x="156184" y="154228"/>
                  </a:lnTo>
                  <a:lnTo>
                    <a:pt x="262064" y="161836"/>
                  </a:lnTo>
                  <a:lnTo>
                    <a:pt x="267055" y="161836"/>
                  </a:lnTo>
                  <a:lnTo>
                    <a:pt x="1862747" y="0"/>
                  </a:lnTo>
                  <a:close/>
                </a:path>
                <a:path w="2014854" h="189230">
                  <a:moveTo>
                    <a:pt x="1882838" y="8686"/>
                  </a:moveTo>
                  <a:lnTo>
                    <a:pt x="1862747" y="0"/>
                  </a:lnTo>
                  <a:lnTo>
                    <a:pt x="1791538" y="13246"/>
                  </a:lnTo>
                  <a:lnTo>
                    <a:pt x="1882838" y="8686"/>
                  </a:lnTo>
                  <a:close/>
                </a:path>
                <a:path w="2014854" h="189230">
                  <a:moveTo>
                    <a:pt x="2014359" y="106222"/>
                  </a:moveTo>
                  <a:lnTo>
                    <a:pt x="2005660" y="102577"/>
                  </a:lnTo>
                  <a:lnTo>
                    <a:pt x="1972310" y="87998"/>
                  </a:lnTo>
                  <a:lnTo>
                    <a:pt x="1954530" y="80708"/>
                  </a:lnTo>
                  <a:lnTo>
                    <a:pt x="1919351" y="66116"/>
                  </a:lnTo>
                  <a:lnTo>
                    <a:pt x="332371" y="188760"/>
                  </a:lnTo>
                  <a:lnTo>
                    <a:pt x="2014359" y="106222"/>
                  </a:lnTo>
                  <a:close/>
                </a:path>
              </a:pathLst>
            </a:custGeom>
            <a:solidFill>
              <a:srgbClr val="C8C8C8"/>
            </a:solidFill>
          </p:spPr>
          <p:txBody>
            <a:bodyPr wrap="square" lIns="0" tIns="0" rIns="0" bIns="0" rtlCol="0"/>
            <a:lstStyle/>
            <a:p>
              <a:endParaRPr/>
            </a:p>
          </p:txBody>
        </p:sp>
        <p:pic>
          <p:nvPicPr>
            <p:cNvPr id="68" name="object 69">
              <a:extLst>
                <a:ext uri="{FF2B5EF4-FFF2-40B4-BE49-F238E27FC236}">
                  <a16:creationId xmlns:a16="http://schemas.microsoft.com/office/drawing/2014/main" id="{E1EF813D-07D2-B36F-A1F6-0DED15D67C69}"/>
                </a:ext>
              </a:extLst>
            </p:cNvPr>
            <p:cNvPicPr/>
            <p:nvPr/>
          </p:nvPicPr>
          <p:blipFill>
            <a:blip r:embed="rId27" cstate="print"/>
            <a:stretch>
              <a:fillRect/>
            </a:stretch>
          </p:blipFill>
          <p:spPr>
            <a:xfrm>
              <a:off x="9091502" y="1814556"/>
              <a:ext cx="249292" cy="66545"/>
            </a:xfrm>
            <a:prstGeom prst="rect">
              <a:avLst/>
            </a:prstGeom>
          </p:spPr>
        </p:pic>
        <p:sp>
          <p:nvSpPr>
            <p:cNvPr id="69" name="object 70">
              <a:extLst>
                <a:ext uri="{FF2B5EF4-FFF2-40B4-BE49-F238E27FC236}">
                  <a16:creationId xmlns:a16="http://schemas.microsoft.com/office/drawing/2014/main" id="{D5458EE3-82FE-812F-DA26-0081FF7E73E7}"/>
                </a:ext>
              </a:extLst>
            </p:cNvPr>
            <p:cNvSpPr/>
            <p:nvPr/>
          </p:nvSpPr>
          <p:spPr>
            <a:xfrm>
              <a:off x="8844941" y="2193416"/>
              <a:ext cx="505459" cy="2696210"/>
            </a:xfrm>
            <a:custGeom>
              <a:avLst/>
              <a:gdLst/>
              <a:ahLst/>
              <a:cxnLst/>
              <a:rect l="l" t="t" r="r" b="b"/>
              <a:pathLst>
                <a:path w="505459" h="2696210">
                  <a:moveTo>
                    <a:pt x="107302" y="1315224"/>
                  </a:moveTo>
                  <a:lnTo>
                    <a:pt x="107137" y="1313713"/>
                  </a:lnTo>
                  <a:lnTo>
                    <a:pt x="107302" y="1323848"/>
                  </a:lnTo>
                  <a:lnTo>
                    <a:pt x="107302" y="1315224"/>
                  </a:lnTo>
                  <a:close/>
                </a:path>
                <a:path w="505459" h="2696210">
                  <a:moveTo>
                    <a:pt x="146075" y="1774723"/>
                  </a:moveTo>
                  <a:lnTo>
                    <a:pt x="142913" y="1758315"/>
                  </a:lnTo>
                  <a:lnTo>
                    <a:pt x="142417" y="1751012"/>
                  </a:lnTo>
                  <a:lnTo>
                    <a:pt x="138684" y="1730565"/>
                  </a:lnTo>
                  <a:lnTo>
                    <a:pt x="129209" y="1654810"/>
                  </a:lnTo>
                  <a:lnTo>
                    <a:pt x="127774" y="1645818"/>
                  </a:lnTo>
                  <a:lnTo>
                    <a:pt x="126517" y="1631759"/>
                  </a:lnTo>
                  <a:lnTo>
                    <a:pt x="123202" y="1603603"/>
                  </a:lnTo>
                  <a:lnTo>
                    <a:pt x="121907" y="1589176"/>
                  </a:lnTo>
                  <a:lnTo>
                    <a:pt x="120992" y="1581467"/>
                  </a:lnTo>
                  <a:lnTo>
                    <a:pt x="119621" y="1564767"/>
                  </a:lnTo>
                  <a:lnTo>
                    <a:pt x="116687" y="1531556"/>
                  </a:lnTo>
                  <a:lnTo>
                    <a:pt x="94030" y="1307934"/>
                  </a:lnTo>
                  <a:lnTo>
                    <a:pt x="94030" y="1357160"/>
                  </a:lnTo>
                  <a:lnTo>
                    <a:pt x="1828" y="1361719"/>
                  </a:lnTo>
                  <a:lnTo>
                    <a:pt x="1828" y="1433296"/>
                  </a:lnTo>
                  <a:lnTo>
                    <a:pt x="93116" y="1428254"/>
                  </a:lnTo>
                  <a:lnTo>
                    <a:pt x="92697" y="1478394"/>
                  </a:lnTo>
                  <a:lnTo>
                    <a:pt x="1828" y="1483436"/>
                  </a:lnTo>
                  <a:lnTo>
                    <a:pt x="1346" y="1557274"/>
                  </a:lnTo>
                  <a:lnTo>
                    <a:pt x="92697" y="1552714"/>
                  </a:lnTo>
                  <a:lnTo>
                    <a:pt x="91782" y="1603768"/>
                  </a:lnTo>
                  <a:lnTo>
                    <a:pt x="431" y="1608328"/>
                  </a:lnTo>
                  <a:lnTo>
                    <a:pt x="431" y="1687207"/>
                  </a:lnTo>
                  <a:lnTo>
                    <a:pt x="91782" y="1682648"/>
                  </a:lnTo>
                  <a:lnTo>
                    <a:pt x="91300" y="1735099"/>
                  </a:lnTo>
                  <a:lnTo>
                    <a:pt x="59829" y="1736432"/>
                  </a:lnTo>
                  <a:lnTo>
                    <a:pt x="52946" y="1737347"/>
                  </a:lnTo>
                  <a:lnTo>
                    <a:pt x="0" y="1739658"/>
                  </a:lnTo>
                  <a:lnTo>
                    <a:pt x="0" y="1782013"/>
                  </a:lnTo>
                  <a:lnTo>
                    <a:pt x="146075" y="1774723"/>
                  </a:lnTo>
                  <a:close/>
                </a:path>
                <a:path w="505459" h="2696210">
                  <a:moveTo>
                    <a:pt x="266636" y="372402"/>
                  </a:moveTo>
                  <a:lnTo>
                    <a:pt x="264820" y="371068"/>
                  </a:lnTo>
                  <a:lnTo>
                    <a:pt x="264325" y="361467"/>
                  </a:lnTo>
                  <a:lnTo>
                    <a:pt x="264325" y="377875"/>
                  </a:lnTo>
                  <a:lnTo>
                    <a:pt x="266636" y="372402"/>
                  </a:lnTo>
                  <a:close/>
                </a:path>
                <a:path w="505459" h="2696210">
                  <a:moveTo>
                    <a:pt x="310464" y="2509151"/>
                  </a:moveTo>
                  <a:lnTo>
                    <a:pt x="293535" y="2285327"/>
                  </a:lnTo>
                  <a:lnTo>
                    <a:pt x="292201" y="2281682"/>
                  </a:lnTo>
                  <a:lnTo>
                    <a:pt x="289890" y="2278037"/>
                  </a:lnTo>
                  <a:lnTo>
                    <a:pt x="288556" y="2273477"/>
                  </a:lnTo>
                  <a:lnTo>
                    <a:pt x="286232" y="2269833"/>
                  </a:lnTo>
                  <a:lnTo>
                    <a:pt x="282587" y="2269833"/>
                  </a:lnTo>
                  <a:lnTo>
                    <a:pt x="280339" y="2262530"/>
                  </a:lnTo>
                  <a:lnTo>
                    <a:pt x="279425" y="2408453"/>
                  </a:lnTo>
                  <a:lnTo>
                    <a:pt x="292201" y="2449474"/>
                  </a:lnTo>
                  <a:lnTo>
                    <a:pt x="267982" y="2450808"/>
                  </a:lnTo>
                  <a:lnTo>
                    <a:pt x="310464" y="2509151"/>
                  </a:lnTo>
                  <a:close/>
                </a:path>
                <a:path w="505459" h="2696210">
                  <a:moveTo>
                    <a:pt x="359333" y="182308"/>
                  </a:moveTo>
                  <a:lnTo>
                    <a:pt x="358419" y="25527"/>
                  </a:lnTo>
                  <a:lnTo>
                    <a:pt x="267068" y="30505"/>
                  </a:lnTo>
                  <a:lnTo>
                    <a:pt x="247472" y="77901"/>
                  </a:lnTo>
                  <a:lnTo>
                    <a:pt x="320497" y="74256"/>
                  </a:lnTo>
                  <a:lnTo>
                    <a:pt x="338759" y="72923"/>
                  </a:lnTo>
                  <a:lnTo>
                    <a:pt x="325551" y="104406"/>
                  </a:lnTo>
                  <a:lnTo>
                    <a:pt x="234200" y="108470"/>
                  </a:lnTo>
                  <a:lnTo>
                    <a:pt x="215938" y="153136"/>
                  </a:lnTo>
                  <a:lnTo>
                    <a:pt x="288556" y="149491"/>
                  </a:lnTo>
                  <a:lnTo>
                    <a:pt x="307238" y="148590"/>
                  </a:lnTo>
                  <a:lnTo>
                    <a:pt x="294944" y="179158"/>
                  </a:lnTo>
                  <a:lnTo>
                    <a:pt x="203644" y="183705"/>
                  </a:lnTo>
                  <a:lnTo>
                    <a:pt x="185394" y="226555"/>
                  </a:lnTo>
                  <a:lnTo>
                    <a:pt x="257022" y="222910"/>
                  </a:lnTo>
                  <a:lnTo>
                    <a:pt x="276682" y="222427"/>
                  </a:lnTo>
                  <a:lnTo>
                    <a:pt x="264325" y="252082"/>
                  </a:lnTo>
                  <a:lnTo>
                    <a:pt x="173037" y="256641"/>
                  </a:lnTo>
                  <a:lnTo>
                    <a:pt x="155206" y="298145"/>
                  </a:lnTo>
                  <a:lnTo>
                    <a:pt x="225552" y="295414"/>
                  </a:lnTo>
                  <a:lnTo>
                    <a:pt x="246557" y="294017"/>
                  </a:lnTo>
                  <a:lnTo>
                    <a:pt x="234200" y="323672"/>
                  </a:lnTo>
                  <a:lnTo>
                    <a:pt x="142913" y="328650"/>
                  </a:lnTo>
                  <a:lnTo>
                    <a:pt x="125564" y="370586"/>
                  </a:lnTo>
                  <a:lnTo>
                    <a:pt x="194030" y="366941"/>
                  </a:lnTo>
                  <a:lnTo>
                    <a:pt x="216852" y="366026"/>
                  </a:lnTo>
                  <a:lnTo>
                    <a:pt x="204558" y="396163"/>
                  </a:lnTo>
                  <a:lnTo>
                    <a:pt x="113207" y="400240"/>
                  </a:lnTo>
                  <a:lnTo>
                    <a:pt x="94945" y="443572"/>
                  </a:lnTo>
                  <a:lnTo>
                    <a:pt x="162077" y="439928"/>
                  </a:lnTo>
                  <a:lnTo>
                    <a:pt x="186296" y="439013"/>
                  </a:lnTo>
                  <a:lnTo>
                    <a:pt x="173520" y="469099"/>
                  </a:lnTo>
                  <a:lnTo>
                    <a:pt x="82169" y="473163"/>
                  </a:lnTo>
                  <a:lnTo>
                    <a:pt x="63906" y="518325"/>
                  </a:lnTo>
                  <a:lnTo>
                    <a:pt x="127812" y="514680"/>
                  </a:lnTo>
                  <a:lnTo>
                    <a:pt x="155206" y="513283"/>
                  </a:lnTo>
                  <a:lnTo>
                    <a:pt x="142417" y="544753"/>
                  </a:lnTo>
                  <a:lnTo>
                    <a:pt x="51130" y="549313"/>
                  </a:lnTo>
                  <a:lnTo>
                    <a:pt x="31038" y="596722"/>
                  </a:lnTo>
                  <a:lnTo>
                    <a:pt x="91782" y="593559"/>
                  </a:lnTo>
                  <a:lnTo>
                    <a:pt x="122339" y="592162"/>
                  </a:lnTo>
                  <a:lnTo>
                    <a:pt x="108635" y="624065"/>
                  </a:lnTo>
                  <a:lnTo>
                    <a:pt x="101777" y="624408"/>
                  </a:lnTo>
                  <a:lnTo>
                    <a:pt x="101777" y="1143114"/>
                  </a:lnTo>
                  <a:lnTo>
                    <a:pt x="101777" y="1177391"/>
                  </a:lnTo>
                  <a:lnTo>
                    <a:pt x="96342" y="998601"/>
                  </a:lnTo>
                  <a:lnTo>
                    <a:pt x="97040" y="998601"/>
                  </a:lnTo>
                  <a:lnTo>
                    <a:pt x="97040" y="973277"/>
                  </a:lnTo>
                  <a:lnTo>
                    <a:pt x="101777" y="1143114"/>
                  </a:lnTo>
                  <a:lnTo>
                    <a:pt x="101777" y="624408"/>
                  </a:lnTo>
                  <a:lnTo>
                    <a:pt x="17348" y="628624"/>
                  </a:lnTo>
                  <a:lnTo>
                    <a:pt x="7302" y="654151"/>
                  </a:lnTo>
                  <a:lnTo>
                    <a:pt x="7302" y="695655"/>
                  </a:lnTo>
                  <a:lnTo>
                    <a:pt x="63487" y="693407"/>
                  </a:lnTo>
                  <a:lnTo>
                    <a:pt x="98602" y="691578"/>
                  </a:lnTo>
                  <a:lnTo>
                    <a:pt x="97688" y="744448"/>
                  </a:lnTo>
                  <a:lnTo>
                    <a:pt x="6388" y="749007"/>
                  </a:lnTo>
                  <a:lnTo>
                    <a:pt x="5473" y="826985"/>
                  </a:lnTo>
                  <a:lnTo>
                    <a:pt x="55270" y="824674"/>
                  </a:lnTo>
                  <a:lnTo>
                    <a:pt x="96774" y="822845"/>
                  </a:lnTo>
                  <a:lnTo>
                    <a:pt x="96774" y="874382"/>
                  </a:lnTo>
                  <a:lnTo>
                    <a:pt x="5473" y="878941"/>
                  </a:lnTo>
                  <a:lnTo>
                    <a:pt x="4991" y="952296"/>
                  </a:lnTo>
                  <a:lnTo>
                    <a:pt x="44310" y="950950"/>
                  </a:lnTo>
                  <a:lnTo>
                    <a:pt x="96342" y="948220"/>
                  </a:lnTo>
                  <a:lnTo>
                    <a:pt x="96342" y="998359"/>
                  </a:lnTo>
                  <a:lnTo>
                    <a:pt x="4991" y="1002919"/>
                  </a:lnTo>
                  <a:lnTo>
                    <a:pt x="4076" y="1073594"/>
                  </a:lnTo>
                  <a:lnTo>
                    <a:pt x="26047" y="1072680"/>
                  </a:lnTo>
                  <a:lnTo>
                    <a:pt x="64820" y="1070864"/>
                  </a:lnTo>
                  <a:lnTo>
                    <a:pt x="95427" y="1069035"/>
                  </a:lnTo>
                  <a:lnTo>
                    <a:pt x="95427" y="1119657"/>
                  </a:lnTo>
                  <a:lnTo>
                    <a:pt x="101777" y="1248664"/>
                  </a:lnTo>
                  <a:lnTo>
                    <a:pt x="101777" y="1248803"/>
                  </a:lnTo>
                  <a:lnTo>
                    <a:pt x="95427" y="1119657"/>
                  </a:lnTo>
                  <a:lnTo>
                    <a:pt x="4076" y="1123734"/>
                  </a:lnTo>
                  <a:lnTo>
                    <a:pt x="3657" y="1193012"/>
                  </a:lnTo>
                  <a:lnTo>
                    <a:pt x="94945" y="1188935"/>
                  </a:lnTo>
                  <a:lnTo>
                    <a:pt x="94945" y="1238656"/>
                  </a:lnTo>
                  <a:lnTo>
                    <a:pt x="3657" y="1242720"/>
                  </a:lnTo>
                  <a:lnTo>
                    <a:pt x="2743" y="1311998"/>
                  </a:lnTo>
                  <a:lnTo>
                    <a:pt x="94030" y="1307934"/>
                  </a:lnTo>
                  <a:lnTo>
                    <a:pt x="115036" y="1514856"/>
                  </a:lnTo>
                  <a:lnTo>
                    <a:pt x="114604" y="1506651"/>
                  </a:lnTo>
                  <a:lnTo>
                    <a:pt x="114604" y="1498028"/>
                  </a:lnTo>
                  <a:lnTo>
                    <a:pt x="113690" y="1490243"/>
                  </a:lnTo>
                  <a:lnTo>
                    <a:pt x="113207" y="1481124"/>
                  </a:lnTo>
                  <a:lnTo>
                    <a:pt x="112293" y="1473415"/>
                  </a:lnTo>
                  <a:lnTo>
                    <a:pt x="112293" y="1465211"/>
                  </a:lnTo>
                  <a:lnTo>
                    <a:pt x="111379" y="1456512"/>
                  </a:lnTo>
                  <a:lnTo>
                    <a:pt x="111379" y="1448308"/>
                  </a:lnTo>
                  <a:lnTo>
                    <a:pt x="110959" y="1439684"/>
                  </a:lnTo>
                  <a:lnTo>
                    <a:pt x="110045" y="1431899"/>
                  </a:lnTo>
                  <a:lnTo>
                    <a:pt x="110045" y="1423695"/>
                  </a:lnTo>
                  <a:lnTo>
                    <a:pt x="109550" y="1415072"/>
                  </a:lnTo>
                  <a:lnTo>
                    <a:pt x="109550" y="1406867"/>
                  </a:lnTo>
                  <a:lnTo>
                    <a:pt x="108788" y="1391158"/>
                  </a:lnTo>
                  <a:lnTo>
                    <a:pt x="108775" y="1391323"/>
                  </a:lnTo>
                  <a:lnTo>
                    <a:pt x="108635" y="1388313"/>
                  </a:lnTo>
                  <a:lnTo>
                    <a:pt x="108038" y="1376375"/>
                  </a:lnTo>
                  <a:lnTo>
                    <a:pt x="107734" y="1369910"/>
                  </a:lnTo>
                  <a:lnTo>
                    <a:pt x="107734" y="1365364"/>
                  </a:lnTo>
                  <a:lnTo>
                    <a:pt x="107734" y="1356474"/>
                  </a:lnTo>
                  <a:lnTo>
                    <a:pt x="107594" y="1356474"/>
                  </a:lnTo>
                  <a:lnTo>
                    <a:pt x="107594" y="1365364"/>
                  </a:lnTo>
                  <a:lnTo>
                    <a:pt x="107594" y="1367066"/>
                  </a:lnTo>
                  <a:lnTo>
                    <a:pt x="107569" y="1366647"/>
                  </a:lnTo>
                  <a:lnTo>
                    <a:pt x="107505" y="1365364"/>
                  </a:lnTo>
                  <a:lnTo>
                    <a:pt x="107594" y="1356474"/>
                  </a:lnTo>
                  <a:lnTo>
                    <a:pt x="107340" y="1356474"/>
                  </a:lnTo>
                  <a:lnTo>
                    <a:pt x="107340" y="1360601"/>
                  </a:lnTo>
                  <a:lnTo>
                    <a:pt x="102743" y="1209179"/>
                  </a:lnTo>
                  <a:lnTo>
                    <a:pt x="102743" y="1177721"/>
                  </a:lnTo>
                  <a:lnTo>
                    <a:pt x="107302" y="1341183"/>
                  </a:lnTo>
                  <a:lnTo>
                    <a:pt x="107302" y="1323848"/>
                  </a:lnTo>
                  <a:lnTo>
                    <a:pt x="107124" y="1313688"/>
                  </a:lnTo>
                  <a:lnTo>
                    <a:pt x="106883" y="1298765"/>
                  </a:lnTo>
                  <a:lnTo>
                    <a:pt x="106540" y="1278178"/>
                  </a:lnTo>
                  <a:lnTo>
                    <a:pt x="106540" y="1278001"/>
                  </a:lnTo>
                  <a:lnTo>
                    <a:pt x="106654" y="1257566"/>
                  </a:lnTo>
                  <a:lnTo>
                    <a:pt x="107518" y="1208074"/>
                  </a:lnTo>
                  <a:lnTo>
                    <a:pt x="109067" y="1158608"/>
                  </a:lnTo>
                  <a:lnTo>
                    <a:pt x="111417" y="1109167"/>
                  </a:lnTo>
                  <a:lnTo>
                    <a:pt x="114642" y="1059815"/>
                  </a:lnTo>
                  <a:lnTo>
                    <a:pt x="118859" y="1010564"/>
                  </a:lnTo>
                  <a:lnTo>
                    <a:pt x="124155" y="961466"/>
                  </a:lnTo>
                  <a:lnTo>
                    <a:pt x="124650" y="953198"/>
                  </a:lnTo>
                  <a:lnTo>
                    <a:pt x="131826" y="897356"/>
                  </a:lnTo>
                  <a:lnTo>
                    <a:pt x="139255" y="848817"/>
                  </a:lnTo>
                  <a:lnTo>
                    <a:pt x="147853" y="800392"/>
                  </a:lnTo>
                  <a:lnTo>
                    <a:pt x="157632" y="752195"/>
                  </a:lnTo>
                  <a:lnTo>
                    <a:pt x="168617" y="704316"/>
                  </a:lnTo>
                  <a:lnTo>
                    <a:pt x="180822" y="656882"/>
                  </a:lnTo>
                  <a:lnTo>
                    <a:pt x="183070" y="651408"/>
                  </a:lnTo>
                  <a:lnTo>
                    <a:pt x="184480" y="645515"/>
                  </a:lnTo>
                  <a:lnTo>
                    <a:pt x="187642" y="635000"/>
                  </a:lnTo>
                  <a:lnTo>
                    <a:pt x="189039" y="630021"/>
                  </a:lnTo>
                  <a:lnTo>
                    <a:pt x="197307" y="604926"/>
                  </a:lnTo>
                  <a:lnTo>
                    <a:pt x="205905" y="579882"/>
                  </a:lnTo>
                  <a:lnTo>
                    <a:pt x="207302" y="575322"/>
                  </a:lnTo>
                  <a:lnTo>
                    <a:pt x="209550" y="571195"/>
                  </a:lnTo>
                  <a:lnTo>
                    <a:pt x="210947" y="562076"/>
                  </a:lnTo>
                  <a:lnTo>
                    <a:pt x="213207" y="554355"/>
                  </a:lnTo>
                  <a:lnTo>
                    <a:pt x="214604" y="546150"/>
                  </a:lnTo>
                  <a:lnTo>
                    <a:pt x="216852" y="538378"/>
                  </a:lnTo>
                  <a:lnTo>
                    <a:pt x="214604" y="536130"/>
                  </a:lnTo>
                  <a:lnTo>
                    <a:pt x="213690" y="527431"/>
                  </a:lnTo>
                  <a:lnTo>
                    <a:pt x="215519" y="521487"/>
                  </a:lnTo>
                  <a:lnTo>
                    <a:pt x="220992" y="520573"/>
                  </a:lnTo>
                  <a:lnTo>
                    <a:pt x="226123" y="501002"/>
                  </a:lnTo>
                  <a:lnTo>
                    <a:pt x="232232" y="479120"/>
                  </a:lnTo>
                  <a:lnTo>
                    <a:pt x="235115" y="468185"/>
                  </a:lnTo>
                  <a:lnTo>
                    <a:pt x="237858" y="459981"/>
                  </a:lnTo>
                  <a:lnTo>
                    <a:pt x="240169" y="452196"/>
                  </a:lnTo>
                  <a:lnTo>
                    <a:pt x="237858" y="449948"/>
                  </a:lnTo>
                  <a:lnTo>
                    <a:pt x="237426" y="441261"/>
                  </a:lnTo>
                  <a:lnTo>
                    <a:pt x="239255" y="435368"/>
                  </a:lnTo>
                  <a:lnTo>
                    <a:pt x="245160" y="435368"/>
                  </a:lnTo>
                  <a:lnTo>
                    <a:pt x="248386" y="425335"/>
                  </a:lnTo>
                  <a:lnTo>
                    <a:pt x="249720" y="419379"/>
                  </a:lnTo>
                  <a:lnTo>
                    <a:pt x="260286" y="391134"/>
                  </a:lnTo>
                  <a:lnTo>
                    <a:pt x="263918" y="376555"/>
                  </a:lnTo>
                  <a:lnTo>
                    <a:pt x="264325" y="361467"/>
                  </a:lnTo>
                  <a:lnTo>
                    <a:pt x="266636" y="357403"/>
                  </a:lnTo>
                  <a:lnTo>
                    <a:pt x="271627" y="357403"/>
                  </a:lnTo>
                  <a:lnTo>
                    <a:pt x="275767" y="346887"/>
                  </a:lnTo>
                  <a:lnTo>
                    <a:pt x="277596" y="341896"/>
                  </a:lnTo>
                  <a:lnTo>
                    <a:pt x="279425" y="337769"/>
                  </a:lnTo>
                  <a:lnTo>
                    <a:pt x="281241" y="332295"/>
                  </a:lnTo>
                  <a:lnTo>
                    <a:pt x="285330" y="323672"/>
                  </a:lnTo>
                  <a:lnTo>
                    <a:pt x="286727" y="319532"/>
                  </a:lnTo>
                  <a:lnTo>
                    <a:pt x="288975" y="314071"/>
                  </a:lnTo>
                  <a:lnTo>
                    <a:pt x="290372" y="309994"/>
                  </a:lnTo>
                  <a:lnTo>
                    <a:pt x="292633" y="305435"/>
                  </a:lnTo>
                  <a:lnTo>
                    <a:pt x="294944" y="301307"/>
                  </a:lnTo>
                  <a:lnTo>
                    <a:pt x="294030" y="299478"/>
                  </a:lnTo>
                  <a:lnTo>
                    <a:pt x="293535" y="290855"/>
                  </a:lnTo>
                  <a:lnTo>
                    <a:pt x="296278" y="287210"/>
                  </a:lnTo>
                  <a:lnTo>
                    <a:pt x="301332" y="286715"/>
                  </a:lnTo>
                  <a:lnTo>
                    <a:pt x="304977" y="277609"/>
                  </a:lnTo>
                  <a:lnTo>
                    <a:pt x="308152" y="272618"/>
                  </a:lnTo>
                  <a:lnTo>
                    <a:pt x="309549" y="268490"/>
                  </a:lnTo>
                  <a:lnTo>
                    <a:pt x="311797" y="263931"/>
                  </a:lnTo>
                  <a:lnTo>
                    <a:pt x="314540" y="259372"/>
                  </a:lnTo>
                  <a:lnTo>
                    <a:pt x="325551" y="237490"/>
                  </a:lnTo>
                  <a:lnTo>
                    <a:pt x="325551" y="228803"/>
                  </a:lnTo>
                  <a:lnTo>
                    <a:pt x="328714" y="225158"/>
                  </a:lnTo>
                  <a:lnTo>
                    <a:pt x="332854" y="225158"/>
                  </a:lnTo>
                  <a:lnTo>
                    <a:pt x="337426" y="216522"/>
                  </a:lnTo>
                  <a:lnTo>
                    <a:pt x="339674" y="212877"/>
                  </a:lnTo>
                  <a:lnTo>
                    <a:pt x="342417" y="209232"/>
                  </a:lnTo>
                  <a:lnTo>
                    <a:pt x="344728" y="204673"/>
                  </a:lnTo>
                  <a:lnTo>
                    <a:pt x="348805" y="197383"/>
                  </a:lnTo>
                  <a:lnTo>
                    <a:pt x="352031" y="193255"/>
                  </a:lnTo>
                  <a:lnTo>
                    <a:pt x="354279" y="189611"/>
                  </a:lnTo>
                  <a:lnTo>
                    <a:pt x="357022" y="185966"/>
                  </a:lnTo>
                  <a:lnTo>
                    <a:pt x="359333" y="182308"/>
                  </a:lnTo>
                  <a:close/>
                </a:path>
                <a:path w="505459" h="2696210">
                  <a:moveTo>
                    <a:pt x="462013" y="25946"/>
                  </a:moveTo>
                  <a:lnTo>
                    <a:pt x="422757" y="27774"/>
                  </a:lnTo>
                  <a:lnTo>
                    <a:pt x="413194" y="24130"/>
                  </a:lnTo>
                  <a:lnTo>
                    <a:pt x="412711" y="15925"/>
                  </a:lnTo>
                  <a:lnTo>
                    <a:pt x="395846" y="16827"/>
                  </a:lnTo>
                  <a:lnTo>
                    <a:pt x="370293" y="5892"/>
                  </a:lnTo>
                  <a:lnTo>
                    <a:pt x="369379" y="0"/>
                  </a:lnTo>
                  <a:lnTo>
                    <a:pt x="358419" y="25527"/>
                  </a:lnTo>
                  <a:lnTo>
                    <a:pt x="359333" y="175501"/>
                  </a:lnTo>
                  <a:lnTo>
                    <a:pt x="362077" y="172770"/>
                  </a:lnTo>
                  <a:lnTo>
                    <a:pt x="365721" y="172770"/>
                  </a:lnTo>
                  <a:lnTo>
                    <a:pt x="368884" y="169125"/>
                  </a:lnTo>
                  <a:lnTo>
                    <a:pt x="370713" y="165481"/>
                  </a:lnTo>
                  <a:lnTo>
                    <a:pt x="373938" y="161836"/>
                  </a:lnTo>
                  <a:lnTo>
                    <a:pt x="378815" y="155397"/>
                  </a:lnTo>
                  <a:lnTo>
                    <a:pt x="394931" y="135394"/>
                  </a:lnTo>
                  <a:lnTo>
                    <a:pt x="394931" y="131267"/>
                  </a:lnTo>
                  <a:lnTo>
                    <a:pt x="398106" y="129933"/>
                  </a:lnTo>
                  <a:lnTo>
                    <a:pt x="400837" y="129019"/>
                  </a:lnTo>
                  <a:lnTo>
                    <a:pt x="405892" y="123977"/>
                  </a:lnTo>
                  <a:lnTo>
                    <a:pt x="408139" y="120815"/>
                  </a:lnTo>
                  <a:lnTo>
                    <a:pt x="410883" y="118986"/>
                  </a:lnTo>
                  <a:lnTo>
                    <a:pt x="414108" y="115773"/>
                  </a:lnTo>
                  <a:lnTo>
                    <a:pt x="416356" y="113030"/>
                  </a:lnTo>
                  <a:lnTo>
                    <a:pt x="421843" y="108470"/>
                  </a:lnTo>
                  <a:lnTo>
                    <a:pt x="424154" y="106222"/>
                  </a:lnTo>
                  <a:lnTo>
                    <a:pt x="430060" y="101180"/>
                  </a:lnTo>
                  <a:lnTo>
                    <a:pt x="432371" y="98869"/>
                  </a:lnTo>
                  <a:lnTo>
                    <a:pt x="432790" y="97053"/>
                  </a:lnTo>
                  <a:lnTo>
                    <a:pt x="436016" y="96139"/>
                  </a:lnTo>
                  <a:lnTo>
                    <a:pt x="436448" y="96139"/>
                  </a:lnTo>
                  <a:lnTo>
                    <a:pt x="438277" y="93891"/>
                  </a:lnTo>
                  <a:lnTo>
                    <a:pt x="443611" y="90385"/>
                  </a:lnTo>
                  <a:lnTo>
                    <a:pt x="459270" y="79298"/>
                  </a:lnTo>
                  <a:lnTo>
                    <a:pt x="461581" y="77901"/>
                  </a:lnTo>
                  <a:lnTo>
                    <a:pt x="462013" y="25946"/>
                  </a:lnTo>
                  <a:close/>
                </a:path>
                <a:path w="505459" h="2696210">
                  <a:moveTo>
                    <a:pt x="505409" y="2684234"/>
                  </a:moveTo>
                  <a:lnTo>
                    <a:pt x="504063" y="2682887"/>
                  </a:lnTo>
                  <a:lnTo>
                    <a:pt x="502234" y="2680589"/>
                  </a:lnTo>
                  <a:lnTo>
                    <a:pt x="500418" y="2679242"/>
                  </a:lnTo>
                  <a:lnTo>
                    <a:pt x="495846" y="2679242"/>
                  </a:lnTo>
                  <a:lnTo>
                    <a:pt x="493102" y="2674683"/>
                  </a:lnTo>
                  <a:lnTo>
                    <a:pt x="493102" y="2671038"/>
                  </a:lnTo>
                  <a:lnTo>
                    <a:pt x="489877" y="2667393"/>
                  </a:lnTo>
                  <a:lnTo>
                    <a:pt x="487146" y="2664663"/>
                  </a:lnTo>
                  <a:lnTo>
                    <a:pt x="481241" y="2657310"/>
                  </a:lnTo>
                  <a:lnTo>
                    <a:pt x="478497" y="2654147"/>
                  </a:lnTo>
                  <a:lnTo>
                    <a:pt x="476186" y="2650502"/>
                  </a:lnTo>
                  <a:lnTo>
                    <a:pt x="461581" y="2632265"/>
                  </a:lnTo>
                  <a:lnTo>
                    <a:pt x="456526" y="2632265"/>
                  </a:lnTo>
                  <a:lnTo>
                    <a:pt x="454279" y="2628138"/>
                  </a:lnTo>
                  <a:lnTo>
                    <a:pt x="453364" y="2621330"/>
                  </a:lnTo>
                  <a:lnTo>
                    <a:pt x="448691" y="2614282"/>
                  </a:lnTo>
                  <a:lnTo>
                    <a:pt x="439026" y="2600553"/>
                  </a:lnTo>
                  <a:lnTo>
                    <a:pt x="434619" y="2593492"/>
                  </a:lnTo>
                  <a:lnTo>
                    <a:pt x="431457" y="2589428"/>
                  </a:lnTo>
                  <a:lnTo>
                    <a:pt x="429145" y="2584869"/>
                  </a:lnTo>
                  <a:lnTo>
                    <a:pt x="426402" y="2580741"/>
                  </a:lnTo>
                  <a:lnTo>
                    <a:pt x="424154" y="2576182"/>
                  </a:lnTo>
                  <a:lnTo>
                    <a:pt x="418185" y="2577084"/>
                  </a:lnTo>
                  <a:lnTo>
                    <a:pt x="415442" y="2571191"/>
                  </a:lnTo>
                  <a:lnTo>
                    <a:pt x="415442" y="2562987"/>
                  </a:lnTo>
                  <a:lnTo>
                    <a:pt x="409016" y="2551430"/>
                  </a:lnTo>
                  <a:lnTo>
                    <a:pt x="402323" y="2539898"/>
                  </a:lnTo>
                  <a:lnTo>
                    <a:pt x="395808" y="2528278"/>
                  </a:lnTo>
                  <a:lnTo>
                    <a:pt x="389890" y="2516441"/>
                  </a:lnTo>
                  <a:lnTo>
                    <a:pt x="387146" y="2511882"/>
                  </a:lnTo>
                  <a:lnTo>
                    <a:pt x="381673" y="2511882"/>
                  </a:lnTo>
                  <a:lnTo>
                    <a:pt x="378929" y="2505989"/>
                  </a:lnTo>
                  <a:lnTo>
                    <a:pt x="379844" y="2497302"/>
                  </a:lnTo>
                  <a:lnTo>
                    <a:pt x="379844" y="2496870"/>
                  </a:lnTo>
                  <a:lnTo>
                    <a:pt x="365239" y="2467699"/>
                  </a:lnTo>
                  <a:lnTo>
                    <a:pt x="362991" y="2461742"/>
                  </a:lnTo>
                  <a:lnTo>
                    <a:pt x="361048" y="2458224"/>
                  </a:lnTo>
                  <a:lnTo>
                    <a:pt x="357936" y="2449893"/>
                  </a:lnTo>
                  <a:lnTo>
                    <a:pt x="354774" y="2444000"/>
                  </a:lnTo>
                  <a:lnTo>
                    <a:pt x="352450" y="2438527"/>
                  </a:lnTo>
                  <a:lnTo>
                    <a:pt x="346062" y="2438958"/>
                  </a:lnTo>
                  <a:lnTo>
                    <a:pt x="343814" y="2432570"/>
                  </a:lnTo>
                  <a:lnTo>
                    <a:pt x="344728" y="2423947"/>
                  </a:lnTo>
                  <a:lnTo>
                    <a:pt x="346062" y="2423033"/>
                  </a:lnTo>
                  <a:lnTo>
                    <a:pt x="343331" y="2417076"/>
                  </a:lnTo>
                  <a:lnTo>
                    <a:pt x="340156" y="2411184"/>
                  </a:lnTo>
                  <a:lnTo>
                    <a:pt x="336981" y="2402624"/>
                  </a:lnTo>
                  <a:lnTo>
                    <a:pt x="326898" y="2376970"/>
                  </a:lnTo>
                  <a:lnTo>
                    <a:pt x="325069" y="2372830"/>
                  </a:lnTo>
                  <a:lnTo>
                    <a:pt x="322821" y="2550655"/>
                  </a:lnTo>
                  <a:lnTo>
                    <a:pt x="299935" y="2552052"/>
                  </a:lnTo>
                  <a:lnTo>
                    <a:pt x="250202" y="2619019"/>
                  </a:lnTo>
                  <a:lnTo>
                    <a:pt x="341503" y="2614955"/>
                  </a:lnTo>
                  <a:lnTo>
                    <a:pt x="354279" y="2657310"/>
                  </a:lnTo>
                  <a:lnTo>
                    <a:pt x="333768" y="2658707"/>
                  </a:lnTo>
                  <a:lnTo>
                    <a:pt x="262991" y="2661437"/>
                  </a:lnTo>
                  <a:lnTo>
                    <a:pt x="273024" y="2695651"/>
                  </a:lnTo>
                  <a:lnTo>
                    <a:pt x="505409" y="2684234"/>
                  </a:lnTo>
                  <a:close/>
                </a:path>
              </a:pathLst>
            </a:custGeom>
            <a:solidFill>
              <a:srgbClr val="C8C8C8"/>
            </a:solidFill>
          </p:spPr>
          <p:txBody>
            <a:bodyPr wrap="square" lIns="0" tIns="0" rIns="0" bIns="0" rtlCol="0"/>
            <a:lstStyle/>
            <a:p>
              <a:endParaRPr/>
            </a:p>
          </p:txBody>
        </p:sp>
        <p:sp>
          <p:nvSpPr>
            <p:cNvPr id="70" name="object 71">
              <a:extLst>
                <a:ext uri="{FF2B5EF4-FFF2-40B4-BE49-F238E27FC236}">
                  <a16:creationId xmlns:a16="http://schemas.microsoft.com/office/drawing/2014/main" id="{4D575216-407C-331F-13A2-2D2243C3EC69}"/>
                </a:ext>
              </a:extLst>
            </p:cNvPr>
            <p:cNvSpPr/>
            <p:nvPr/>
          </p:nvSpPr>
          <p:spPr>
            <a:xfrm>
              <a:off x="8844941" y="3968140"/>
              <a:ext cx="2647315" cy="999490"/>
            </a:xfrm>
            <a:custGeom>
              <a:avLst/>
              <a:gdLst/>
              <a:ahLst/>
              <a:cxnLst/>
              <a:rect l="l" t="t" r="r" b="b"/>
              <a:pathLst>
                <a:path w="2647315" h="999489">
                  <a:moveTo>
                    <a:pt x="281241" y="483247"/>
                  </a:moveTo>
                  <a:lnTo>
                    <a:pt x="278930" y="478269"/>
                  </a:lnTo>
                  <a:lnTo>
                    <a:pt x="275767" y="472313"/>
                  </a:lnTo>
                  <a:lnTo>
                    <a:pt x="273939" y="467334"/>
                  </a:lnTo>
                  <a:lnTo>
                    <a:pt x="271627" y="461378"/>
                  </a:lnTo>
                  <a:lnTo>
                    <a:pt x="266636" y="450430"/>
                  </a:lnTo>
                  <a:lnTo>
                    <a:pt x="264325" y="444969"/>
                  </a:lnTo>
                  <a:lnTo>
                    <a:pt x="255689" y="421271"/>
                  </a:lnTo>
                  <a:lnTo>
                    <a:pt x="252463" y="415798"/>
                  </a:lnTo>
                  <a:lnTo>
                    <a:pt x="240995" y="383336"/>
                  </a:lnTo>
                  <a:lnTo>
                    <a:pt x="237426" y="372465"/>
                  </a:lnTo>
                  <a:lnTo>
                    <a:pt x="235115" y="366572"/>
                  </a:lnTo>
                  <a:lnTo>
                    <a:pt x="226720" y="342785"/>
                  </a:lnTo>
                  <a:lnTo>
                    <a:pt x="224155" y="334670"/>
                  </a:lnTo>
                  <a:lnTo>
                    <a:pt x="221907" y="328282"/>
                  </a:lnTo>
                  <a:lnTo>
                    <a:pt x="218795" y="316572"/>
                  </a:lnTo>
                  <a:lnTo>
                    <a:pt x="211556" y="293497"/>
                  </a:lnTo>
                  <a:lnTo>
                    <a:pt x="208216" y="281305"/>
                  </a:lnTo>
                  <a:lnTo>
                    <a:pt x="205905" y="274929"/>
                  </a:lnTo>
                  <a:lnTo>
                    <a:pt x="203847" y="266433"/>
                  </a:lnTo>
                  <a:lnTo>
                    <a:pt x="198678" y="248577"/>
                  </a:lnTo>
                  <a:lnTo>
                    <a:pt x="196342" y="239801"/>
                  </a:lnTo>
                  <a:lnTo>
                    <a:pt x="194945" y="233426"/>
                  </a:lnTo>
                  <a:lnTo>
                    <a:pt x="190665" y="217081"/>
                  </a:lnTo>
                  <a:lnTo>
                    <a:pt x="186626" y="200837"/>
                  </a:lnTo>
                  <a:lnTo>
                    <a:pt x="178993" y="168211"/>
                  </a:lnTo>
                  <a:lnTo>
                    <a:pt x="177177" y="160921"/>
                  </a:lnTo>
                  <a:lnTo>
                    <a:pt x="174155" y="147916"/>
                  </a:lnTo>
                  <a:lnTo>
                    <a:pt x="171272" y="134886"/>
                  </a:lnTo>
                  <a:lnTo>
                    <a:pt x="165735" y="108534"/>
                  </a:lnTo>
                  <a:lnTo>
                    <a:pt x="164325" y="100330"/>
                  </a:lnTo>
                  <a:lnTo>
                    <a:pt x="155397" y="54216"/>
                  </a:lnTo>
                  <a:lnTo>
                    <a:pt x="151206" y="31013"/>
                  </a:lnTo>
                  <a:lnTo>
                    <a:pt x="147472" y="7772"/>
                  </a:lnTo>
                  <a:lnTo>
                    <a:pt x="146075" y="0"/>
                  </a:lnTo>
                  <a:lnTo>
                    <a:pt x="0" y="7289"/>
                  </a:lnTo>
                  <a:lnTo>
                    <a:pt x="10045" y="41503"/>
                  </a:lnTo>
                  <a:lnTo>
                    <a:pt x="101333" y="36944"/>
                  </a:lnTo>
                  <a:lnTo>
                    <a:pt x="113690" y="79362"/>
                  </a:lnTo>
                  <a:lnTo>
                    <a:pt x="50215" y="82092"/>
                  </a:lnTo>
                  <a:lnTo>
                    <a:pt x="22402" y="83921"/>
                  </a:lnTo>
                  <a:lnTo>
                    <a:pt x="41567" y="147726"/>
                  </a:lnTo>
                  <a:lnTo>
                    <a:pt x="132867" y="143598"/>
                  </a:lnTo>
                  <a:lnTo>
                    <a:pt x="146075" y="185102"/>
                  </a:lnTo>
                  <a:lnTo>
                    <a:pt x="96774" y="187413"/>
                  </a:lnTo>
                  <a:lnTo>
                    <a:pt x="53860" y="189661"/>
                  </a:lnTo>
                  <a:lnTo>
                    <a:pt x="72123" y="249402"/>
                  </a:lnTo>
                  <a:lnTo>
                    <a:pt x="163423" y="244843"/>
                  </a:lnTo>
                  <a:lnTo>
                    <a:pt x="175768" y="285864"/>
                  </a:lnTo>
                  <a:lnTo>
                    <a:pt x="136512" y="287197"/>
                  </a:lnTo>
                  <a:lnTo>
                    <a:pt x="84480" y="289941"/>
                  </a:lnTo>
                  <a:lnTo>
                    <a:pt x="101333" y="346938"/>
                  </a:lnTo>
                  <a:lnTo>
                    <a:pt x="192697" y="342874"/>
                  </a:lnTo>
                  <a:lnTo>
                    <a:pt x="204990" y="383400"/>
                  </a:lnTo>
                  <a:lnTo>
                    <a:pt x="171691" y="384797"/>
                  </a:lnTo>
                  <a:lnTo>
                    <a:pt x="113690" y="387959"/>
                  </a:lnTo>
                  <a:lnTo>
                    <a:pt x="130556" y="444055"/>
                  </a:lnTo>
                  <a:lnTo>
                    <a:pt x="221907" y="439496"/>
                  </a:lnTo>
                  <a:lnTo>
                    <a:pt x="233768" y="479602"/>
                  </a:lnTo>
                  <a:lnTo>
                    <a:pt x="204558" y="481431"/>
                  </a:lnTo>
                  <a:lnTo>
                    <a:pt x="142417" y="484162"/>
                  </a:lnTo>
                  <a:lnTo>
                    <a:pt x="158851" y="540258"/>
                  </a:lnTo>
                  <a:lnTo>
                    <a:pt x="250202" y="536130"/>
                  </a:lnTo>
                  <a:lnTo>
                    <a:pt x="262991" y="576237"/>
                  </a:lnTo>
                  <a:lnTo>
                    <a:pt x="236512" y="577634"/>
                  </a:lnTo>
                  <a:lnTo>
                    <a:pt x="171691" y="581279"/>
                  </a:lnTo>
                  <a:lnTo>
                    <a:pt x="188125" y="638276"/>
                  </a:lnTo>
                  <a:lnTo>
                    <a:pt x="279425" y="633730"/>
                  </a:lnTo>
                  <a:lnTo>
                    <a:pt x="280339" y="487807"/>
                  </a:lnTo>
                  <a:lnTo>
                    <a:pt x="281241" y="483247"/>
                  </a:lnTo>
                  <a:close/>
                </a:path>
                <a:path w="2647315" h="999489">
                  <a:moveTo>
                    <a:pt x="299935" y="777328"/>
                  </a:moveTo>
                  <a:lnTo>
                    <a:pt x="231457" y="780491"/>
                  </a:lnTo>
                  <a:lnTo>
                    <a:pt x="250202" y="844296"/>
                  </a:lnTo>
                  <a:lnTo>
                    <a:pt x="299935" y="777328"/>
                  </a:lnTo>
                  <a:close/>
                </a:path>
                <a:path w="2647315" h="999489">
                  <a:moveTo>
                    <a:pt x="310464" y="734428"/>
                  </a:moveTo>
                  <a:lnTo>
                    <a:pt x="267982" y="676084"/>
                  </a:lnTo>
                  <a:lnTo>
                    <a:pt x="200914" y="678815"/>
                  </a:lnTo>
                  <a:lnTo>
                    <a:pt x="219163" y="738555"/>
                  </a:lnTo>
                  <a:lnTo>
                    <a:pt x="310464" y="734428"/>
                  </a:lnTo>
                  <a:close/>
                </a:path>
                <a:path w="2647315" h="999489">
                  <a:moveTo>
                    <a:pt x="325069" y="598106"/>
                  </a:moveTo>
                  <a:lnTo>
                    <a:pt x="319163" y="583526"/>
                  </a:lnTo>
                  <a:lnTo>
                    <a:pt x="313194" y="583526"/>
                  </a:lnTo>
                  <a:lnTo>
                    <a:pt x="310883" y="576237"/>
                  </a:lnTo>
                  <a:lnTo>
                    <a:pt x="311797" y="568032"/>
                  </a:lnTo>
                  <a:lnTo>
                    <a:pt x="314109" y="567118"/>
                  </a:lnTo>
                  <a:lnTo>
                    <a:pt x="309549" y="556183"/>
                  </a:lnTo>
                  <a:lnTo>
                    <a:pt x="304977" y="543902"/>
                  </a:lnTo>
                  <a:lnTo>
                    <a:pt x="302552" y="535978"/>
                  </a:lnTo>
                  <a:lnTo>
                    <a:pt x="300012" y="528345"/>
                  </a:lnTo>
                  <a:lnTo>
                    <a:pt x="297218" y="520623"/>
                  </a:lnTo>
                  <a:lnTo>
                    <a:pt x="294030" y="512419"/>
                  </a:lnTo>
                  <a:lnTo>
                    <a:pt x="293535" y="510603"/>
                  </a:lnTo>
                  <a:lnTo>
                    <a:pt x="310464" y="734428"/>
                  </a:lnTo>
                  <a:lnTo>
                    <a:pt x="322821" y="775931"/>
                  </a:lnTo>
                  <a:lnTo>
                    <a:pt x="325069" y="598106"/>
                  </a:lnTo>
                  <a:close/>
                </a:path>
                <a:path w="2647315" h="999489">
                  <a:moveTo>
                    <a:pt x="346062" y="648309"/>
                  </a:moveTo>
                  <a:lnTo>
                    <a:pt x="343331" y="642353"/>
                  </a:lnTo>
                  <a:lnTo>
                    <a:pt x="343814" y="657847"/>
                  </a:lnTo>
                  <a:lnTo>
                    <a:pt x="344728" y="649224"/>
                  </a:lnTo>
                  <a:lnTo>
                    <a:pt x="346062" y="648309"/>
                  </a:lnTo>
                  <a:close/>
                </a:path>
                <a:path w="2647315" h="999489">
                  <a:moveTo>
                    <a:pt x="505409" y="909510"/>
                  </a:moveTo>
                  <a:lnTo>
                    <a:pt x="398106" y="930478"/>
                  </a:lnTo>
                  <a:lnTo>
                    <a:pt x="378015" y="931379"/>
                  </a:lnTo>
                  <a:lnTo>
                    <a:pt x="306806" y="935037"/>
                  </a:lnTo>
                  <a:lnTo>
                    <a:pt x="333768" y="946454"/>
                  </a:lnTo>
                  <a:lnTo>
                    <a:pt x="425069" y="942327"/>
                  </a:lnTo>
                  <a:lnTo>
                    <a:pt x="443318" y="949617"/>
                  </a:lnTo>
                  <a:lnTo>
                    <a:pt x="424154" y="950099"/>
                  </a:lnTo>
                  <a:lnTo>
                    <a:pt x="352031" y="953744"/>
                  </a:lnTo>
                  <a:lnTo>
                    <a:pt x="377596" y="964692"/>
                  </a:lnTo>
                  <a:lnTo>
                    <a:pt x="468884" y="960551"/>
                  </a:lnTo>
                  <a:lnTo>
                    <a:pt x="505409" y="909510"/>
                  </a:lnTo>
                  <a:close/>
                </a:path>
                <a:path w="2647315" h="999489">
                  <a:moveTo>
                    <a:pt x="2647150" y="892670"/>
                  </a:moveTo>
                  <a:lnTo>
                    <a:pt x="2622931" y="882586"/>
                  </a:lnTo>
                  <a:lnTo>
                    <a:pt x="2604668" y="883069"/>
                  </a:lnTo>
                  <a:lnTo>
                    <a:pt x="2531630" y="886714"/>
                  </a:lnTo>
                  <a:lnTo>
                    <a:pt x="2522931" y="883069"/>
                  </a:lnTo>
                  <a:lnTo>
                    <a:pt x="2522931" y="886231"/>
                  </a:lnTo>
                  <a:lnTo>
                    <a:pt x="2522016" y="886231"/>
                  </a:lnTo>
                  <a:lnTo>
                    <a:pt x="2522016" y="886714"/>
                  </a:lnTo>
                  <a:lnTo>
                    <a:pt x="2507411" y="887628"/>
                  </a:lnTo>
                  <a:lnTo>
                    <a:pt x="619099" y="980186"/>
                  </a:lnTo>
                  <a:lnTo>
                    <a:pt x="604481" y="981100"/>
                  </a:lnTo>
                  <a:lnTo>
                    <a:pt x="561581" y="999324"/>
                  </a:lnTo>
                  <a:lnTo>
                    <a:pt x="2564498" y="900874"/>
                  </a:lnTo>
                  <a:lnTo>
                    <a:pt x="2555798" y="897229"/>
                  </a:lnTo>
                  <a:lnTo>
                    <a:pt x="2647150" y="892670"/>
                  </a:lnTo>
                  <a:close/>
                </a:path>
              </a:pathLst>
            </a:custGeom>
            <a:solidFill>
              <a:srgbClr val="C8C8C8"/>
            </a:solidFill>
          </p:spPr>
          <p:txBody>
            <a:bodyPr wrap="square" lIns="0" tIns="0" rIns="0" bIns="0" rtlCol="0"/>
            <a:lstStyle/>
            <a:p>
              <a:endParaRPr/>
            </a:p>
          </p:txBody>
        </p:sp>
        <p:pic>
          <p:nvPicPr>
            <p:cNvPr id="71" name="object 72">
              <a:extLst>
                <a:ext uri="{FF2B5EF4-FFF2-40B4-BE49-F238E27FC236}">
                  <a16:creationId xmlns:a16="http://schemas.microsoft.com/office/drawing/2014/main" id="{9F30279F-1BAB-6B2E-67A2-A060C7961A81}"/>
                </a:ext>
              </a:extLst>
            </p:cNvPr>
            <p:cNvPicPr/>
            <p:nvPr/>
          </p:nvPicPr>
          <p:blipFill>
            <a:blip r:embed="rId28" cstate="print"/>
            <a:stretch>
              <a:fillRect/>
            </a:stretch>
          </p:blipFill>
          <p:spPr>
            <a:xfrm>
              <a:off x="9117977" y="4877641"/>
              <a:ext cx="331456" cy="90246"/>
            </a:xfrm>
            <a:prstGeom prst="rect">
              <a:avLst/>
            </a:prstGeom>
          </p:spPr>
        </p:pic>
        <p:pic>
          <p:nvPicPr>
            <p:cNvPr id="72" name="object 73">
              <a:extLst>
                <a:ext uri="{FF2B5EF4-FFF2-40B4-BE49-F238E27FC236}">
                  <a16:creationId xmlns:a16="http://schemas.microsoft.com/office/drawing/2014/main" id="{77B3C55C-B865-9A4F-07D9-9E2A85E17DEF}"/>
                </a:ext>
              </a:extLst>
            </p:cNvPr>
            <p:cNvPicPr/>
            <p:nvPr/>
          </p:nvPicPr>
          <p:blipFill>
            <a:blip r:embed="rId29" cstate="print"/>
            <a:stretch>
              <a:fillRect/>
            </a:stretch>
          </p:blipFill>
          <p:spPr>
            <a:xfrm>
              <a:off x="8511654" y="3904805"/>
              <a:ext cx="130123" cy="71103"/>
            </a:xfrm>
            <a:prstGeom prst="rect">
              <a:avLst/>
            </a:prstGeom>
          </p:spPr>
        </p:pic>
        <p:pic>
          <p:nvPicPr>
            <p:cNvPr id="73" name="object 74">
              <a:extLst>
                <a:ext uri="{FF2B5EF4-FFF2-40B4-BE49-F238E27FC236}">
                  <a16:creationId xmlns:a16="http://schemas.microsoft.com/office/drawing/2014/main" id="{3B157952-1235-C168-60D5-A405276FE297}"/>
                </a:ext>
              </a:extLst>
            </p:cNvPr>
            <p:cNvPicPr/>
            <p:nvPr/>
          </p:nvPicPr>
          <p:blipFill>
            <a:blip r:embed="rId30" cstate="print"/>
            <a:stretch>
              <a:fillRect/>
            </a:stretch>
          </p:blipFill>
          <p:spPr>
            <a:xfrm>
              <a:off x="8432673" y="4094899"/>
              <a:ext cx="107288" cy="92555"/>
            </a:xfrm>
            <a:prstGeom prst="rect">
              <a:avLst/>
            </a:prstGeom>
          </p:spPr>
        </p:pic>
        <p:pic>
          <p:nvPicPr>
            <p:cNvPr id="74" name="object 75">
              <a:extLst>
                <a:ext uri="{FF2B5EF4-FFF2-40B4-BE49-F238E27FC236}">
                  <a16:creationId xmlns:a16="http://schemas.microsoft.com/office/drawing/2014/main" id="{3410800F-5631-E604-8384-D3D454E82F4A}"/>
                </a:ext>
              </a:extLst>
            </p:cNvPr>
            <p:cNvPicPr/>
            <p:nvPr/>
          </p:nvPicPr>
          <p:blipFill>
            <a:blip r:embed="rId31" cstate="print"/>
            <a:stretch>
              <a:fillRect/>
            </a:stretch>
          </p:blipFill>
          <p:spPr>
            <a:xfrm>
              <a:off x="8578944" y="4085468"/>
              <a:ext cx="71506" cy="82357"/>
            </a:xfrm>
            <a:prstGeom prst="rect">
              <a:avLst/>
            </a:prstGeom>
          </p:spPr>
        </p:pic>
        <p:sp>
          <p:nvSpPr>
            <p:cNvPr id="75" name="object 76">
              <a:extLst>
                <a:ext uri="{FF2B5EF4-FFF2-40B4-BE49-F238E27FC236}">
                  <a16:creationId xmlns:a16="http://schemas.microsoft.com/office/drawing/2014/main" id="{132E0B98-2D0F-E1D6-26D4-0C0268FC6C8C}"/>
                </a:ext>
              </a:extLst>
            </p:cNvPr>
            <p:cNvSpPr/>
            <p:nvPr/>
          </p:nvSpPr>
          <p:spPr>
            <a:xfrm>
              <a:off x="8393862" y="4152341"/>
              <a:ext cx="262890" cy="434975"/>
            </a:xfrm>
            <a:custGeom>
              <a:avLst/>
              <a:gdLst/>
              <a:ahLst/>
              <a:cxnLst/>
              <a:rect l="l" t="t" r="r" b="b"/>
              <a:pathLst>
                <a:path w="262890" h="434975">
                  <a:moveTo>
                    <a:pt x="5930" y="401154"/>
                  </a:moveTo>
                  <a:lnTo>
                    <a:pt x="3200" y="400723"/>
                  </a:lnTo>
                  <a:lnTo>
                    <a:pt x="2286" y="431292"/>
                  </a:lnTo>
                  <a:lnTo>
                    <a:pt x="3200" y="432625"/>
                  </a:lnTo>
                  <a:lnTo>
                    <a:pt x="3644" y="434936"/>
                  </a:lnTo>
                  <a:lnTo>
                    <a:pt x="5930" y="401154"/>
                  </a:lnTo>
                  <a:close/>
                </a:path>
                <a:path w="262890" h="434975">
                  <a:moveTo>
                    <a:pt x="25107" y="352412"/>
                  </a:moveTo>
                  <a:lnTo>
                    <a:pt x="12776" y="316852"/>
                  </a:lnTo>
                  <a:lnTo>
                    <a:pt x="6845" y="358305"/>
                  </a:lnTo>
                  <a:lnTo>
                    <a:pt x="0" y="400723"/>
                  </a:lnTo>
                  <a:lnTo>
                    <a:pt x="3200" y="400723"/>
                  </a:lnTo>
                  <a:lnTo>
                    <a:pt x="5016" y="400723"/>
                  </a:lnTo>
                  <a:lnTo>
                    <a:pt x="9131" y="401637"/>
                  </a:lnTo>
                  <a:lnTo>
                    <a:pt x="13233" y="402056"/>
                  </a:lnTo>
                  <a:lnTo>
                    <a:pt x="12776" y="428561"/>
                  </a:lnTo>
                  <a:lnTo>
                    <a:pt x="14147" y="426732"/>
                  </a:lnTo>
                  <a:lnTo>
                    <a:pt x="14605" y="426732"/>
                  </a:lnTo>
                  <a:lnTo>
                    <a:pt x="14681" y="426173"/>
                  </a:lnTo>
                  <a:lnTo>
                    <a:pt x="15519" y="425335"/>
                  </a:lnTo>
                  <a:lnTo>
                    <a:pt x="15582" y="424916"/>
                  </a:lnTo>
                  <a:lnTo>
                    <a:pt x="16891" y="424916"/>
                  </a:lnTo>
                  <a:lnTo>
                    <a:pt x="17805" y="424002"/>
                  </a:lnTo>
                  <a:lnTo>
                    <a:pt x="17805" y="412089"/>
                  </a:lnTo>
                  <a:lnTo>
                    <a:pt x="17805" y="411264"/>
                  </a:lnTo>
                  <a:lnTo>
                    <a:pt x="18262" y="408444"/>
                  </a:lnTo>
                  <a:lnTo>
                    <a:pt x="18262" y="402971"/>
                  </a:lnTo>
                  <a:lnTo>
                    <a:pt x="21450" y="386143"/>
                  </a:lnTo>
                  <a:lnTo>
                    <a:pt x="22821" y="369239"/>
                  </a:lnTo>
                  <a:lnTo>
                    <a:pt x="25107" y="352412"/>
                  </a:lnTo>
                  <a:close/>
                </a:path>
                <a:path w="262890" h="434975">
                  <a:moveTo>
                    <a:pt x="262521" y="21869"/>
                  </a:moveTo>
                  <a:lnTo>
                    <a:pt x="261607" y="21450"/>
                  </a:lnTo>
                  <a:lnTo>
                    <a:pt x="261607" y="20053"/>
                  </a:lnTo>
                  <a:lnTo>
                    <a:pt x="257949" y="16408"/>
                  </a:lnTo>
                  <a:lnTo>
                    <a:pt x="257492" y="16408"/>
                  </a:lnTo>
                  <a:lnTo>
                    <a:pt x="256578" y="15494"/>
                  </a:lnTo>
                  <a:lnTo>
                    <a:pt x="255219" y="15494"/>
                  </a:lnTo>
                  <a:lnTo>
                    <a:pt x="241058" y="14147"/>
                  </a:lnTo>
                  <a:lnTo>
                    <a:pt x="228269" y="12750"/>
                  </a:lnTo>
                  <a:lnTo>
                    <a:pt x="220967" y="11849"/>
                  </a:lnTo>
                  <a:lnTo>
                    <a:pt x="218694" y="11849"/>
                  </a:lnTo>
                  <a:lnTo>
                    <a:pt x="218236" y="145427"/>
                  </a:lnTo>
                  <a:lnTo>
                    <a:pt x="218236" y="11226"/>
                  </a:lnTo>
                  <a:lnTo>
                    <a:pt x="217385" y="11226"/>
                  </a:lnTo>
                  <a:lnTo>
                    <a:pt x="217385" y="284073"/>
                  </a:lnTo>
                  <a:lnTo>
                    <a:pt x="217322" y="284467"/>
                  </a:lnTo>
                  <a:lnTo>
                    <a:pt x="216979" y="285343"/>
                  </a:lnTo>
                  <a:lnTo>
                    <a:pt x="216979" y="284073"/>
                  </a:lnTo>
                  <a:lnTo>
                    <a:pt x="217385" y="284073"/>
                  </a:lnTo>
                  <a:lnTo>
                    <a:pt x="217385" y="11226"/>
                  </a:lnTo>
                  <a:lnTo>
                    <a:pt x="216877" y="11226"/>
                  </a:lnTo>
                  <a:lnTo>
                    <a:pt x="216877" y="11671"/>
                  </a:lnTo>
                  <a:lnTo>
                    <a:pt x="216877" y="148361"/>
                  </a:lnTo>
                  <a:lnTo>
                    <a:pt x="216877" y="278993"/>
                  </a:lnTo>
                  <a:lnTo>
                    <a:pt x="216471" y="278993"/>
                  </a:lnTo>
                  <a:lnTo>
                    <a:pt x="216471" y="286613"/>
                  </a:lnTo>
                  <a:lnTo>
                    <a:pt x="216408" y="286753"/>
                  </a:lnTo>
                  <a:lnTo>
                    <a:pt x="216420" y="286613"/>
                  </a:lnTo>
                  <a:lnTo>
                    <a:pt x="216471" y="278993"/>
                  </a:lnTo>
                  <a:lnTo>
                    <a:pt x="216877" y="148361"/>
                  </a:lnTo>
                  <a:lnTo>
                    <a:pt x="216877" y="11671"/>
                  </a:lnTo>
                  <a:lnTo>
                    <a:pt x="215036" y="10934"/>
                  </a:lnTo>
                  <a:lnTo>
                    <a:pt x="213664" y="10934"/>
                  </a:lnTo>
                  <a:lnTo>
                    <a:pt x="211391" y="10502"/>
                  </a:lnTo>
                  <a:lnTo>
                    <a:pt x="210007" y="9601"/>
                  </a:lnTo>
                  <a:lnTo>
                    <a:pt x="208191" y="9601"/>
                  </a:lnTo>
                  <a:lnTo>
                    <a:pt x="206819" y="9105"/>
                  </a:lnTo>
                  <a:lnTo>
                    <a:pt x="206362" y="9105"/>
                  </a:lnTo>
                  <a:lnTo>
                    <a:pt x="204533" y="8204"/>
                  </a:lnTo>
                  <a:lnTo>
                    <a:pt x="204076" y="8204"/>
                  </a:lnTo>
                  <a:lnTo>
                    <a:pt x="202704" y="7289"/>
                  </a:lnTo>
                  <a:lnTo>
                    <a:pt x="201790" y="6858"/>
                  </a:lnTo>
                  <a:lnTo>
                    <a:pt x="200418" y="6858"/>
                  </a:lnTo>
                  <a:lnTo>
                    <a:pt x="199059" y="5943"/>
                  </a:lnTo>
                  <a:lnTo>
                    <a:pt x="196773" y="5461"/>
                  </a:lnTo>
                  <a:lnTo>
                    <a:pt x="195402" y="3644"/>
                  </a:lnTo>
                  <a:lnTo>
                    <a:pt x="193116" y="3213"/>
                  </a:lnTo>
                  <a:lnTo>
                    <a:pt x="191757" y="2298"/>
                  </a:lnTo>
                  <a:lnTo>
                    <a:pt x="190842" y="1816"/>
                  </a:lnTo>
                  <a:lnTo>
                    <a:pt x="189471" y="1816"/>
                  </a:lnTo>
                  <a:lnTo>
                    <a:pt x="188556" y="901"/>
                  </a:lnTo>
                  <a:lnTo>
                    <a:pt x="187185" y="901"/>
                  </a:lnTo>
                  <a:lnTo>
                    <a:pt x="186270" y="901"/>
                  </a:lnTo>
                  <a:lnTo>
                    <a:pt x="185813" y="0"/>
                  </a:lnTo>
                  <a:lnTo>
                    <a:pt x="184454" y="0"/>
                  </a:lnTo>
                  <a:lnTo>
                    <a:pt x="183540" y="901"/>
                  </a:lnTo>
                  <a:lnTo>
                    <a:pt x="182168" y="901"/>
                  </a:lnTo>
                  <a:lnTo>
                    <a:pt x="182168" y="495"/>
                  </a:lnTo>
                  <a:lnTo>
                    <a:pt x="181140" y="495"/>
                  </a:lnTo>
                  <a:lnTo>
                    <a:pt x="181140" y="1765"/>
                  </a:lnTo>
                  <a:lnTo>
                    <a:pt x="180797" y="1765"/>
                  </a:lnTo>
                  <a:lnTo>
                    <a:pt x="180797" y="1473"/>
                  </a:lnTo>
                  <a:lnTo>
                    <a:pt x="180251" y="1473"/>
                  </a:lnTo>
                  <a:lnTo>
                    <a:pt x="180251" y="2743"/>
                  </a:lnTo>
                  <a:lnTo>
                    <a:pt x="177419" y="2743"/>
                  </a:lnTo>
                  <a:lnTo>
                    <a:pt x="177419" y="4013"/>
                  </a:lnTo>
                  <a:lnTo>
                    <a:pt x="175768" y="4013"/>
                  </a:lnTo>
                  <a:lnTo>
                    <a:pt x="175768" y="4737"/>
                  </a:lnTo>
                  <a:lnTo>
                    <a:pt x="175768" y="214947"/>
                  </a:lnTo>
                  <a:lnTo>
                    <a:pt x="175768" y="424065"/>
                  </a:lnTo>
                  <a:lnTo>
                    <a:pt x="175310" y="424065"/>
                  </a:lnTo>
                  <a:lnTo>
                    <a:pt x="175768" y="214947"/>
                  </a:lnTo>
                  <a:lnTo>
                    <a:pt x="175768" y="4737"/>
                  </a:lnTo>
                  <a:lnTo>
                    <a:pt x="173939" y="5461"/>
                  </a:lnTo>
                  <a:lnTo>
                    <a:pt x="173482" y="5461"/>
                  </a:lnTo>
                  <a:lnTo>
                    <a:pt x="173482" y="5943"/>
                  </a:lnTo>
                  <a:lnTo>
                    <a:pt x="171208" y="7289"/>
                  </a:lnTo>
                  <a:lnTo>
                    <a:pt x="169837" y="9105"/>
                  </a:lnTo>
                  <a:lnTo>
                    <a:pt x="166636" y="10934"/>
                  </a:lnTo>
                  <a:lnTo>
                    <a:pt x="165265" y="12750"/>
                  </a:lnTo>
                  <a:lnTo>
                    <a:pt x="165265" y="12954"/>
                  </a:lnTo>
                  <a:lnTo>
                    <a:pt x="162636" y="12954"/>
                  </a:lnTo>
                  <a:lnTo>
                    <a:pt x="162636" y="14224"/>
                  </a:lnTo>
                  <a:lnTo>
                    <a:pt x="160921" y="14224"/>
                  </a:lnTo>
                  <a:lnTo>
                    <a:pt x="160921" y="15494"/>
                  </a:lnTo>
                  <a:lnTo>
                    <a:pt x="160934" y="220205"/>
                  </a:lnTo>
                  <a:lnTo>
                    <a:pt x="159334" y="15494"/>
                  </a:lnTo>
                  <a:lnTo>
                    <a:pt x="157962" y="16891"/>
                  </a:lnTo>
                  <a:lnTo>
                    <a:pt x="155689" y="17805"/>
                  </a:lnTo>
                  <a:lnTo>
                    <a:pt x="154317" y="18224"/>
                  </a:lnTo>
                  <a:lnTo>
                    <a:pt x="152031" y="20053"/>
                  </a:lnTo>
                  <a:lnTo>
                    <a:pt x="149745" y="20535"/>
                  </a:lnTo>
                  <a:lnTo>
                    <a:pt x="149288" y="21450"/>
                  </a:lnTo>
                  <a:lnTo>
                    <a:pt x="147916" y="21450"/>
                  </a:lnTo>
                  <a:lnTo>
                    <a:pt x="147002" y="21869"/>
                  </a:lnTo>
                  <a:lnTo>
                    <a:pt x="146088" y="21869"/>
                  </a:lnTo>
                  <a:lnTo>
                    <a:pt x="138506" y="24904"/>
                  </a:lnTo>
                  <a:lnTo>
                    <a:pt x="138506" y="300088"/>
                  </a:lnTo>
                  <a:lnTo>
                    <a:pt x="138328" y="307251"/>
                  </a:lnTo>
                  <a:lnTo>
                    <a:pt x="138328" y="300443"/>
                  </a:lnTo>
                  <a:lnTo>
                    <a:pt x="138506" y="300088"/>
                  </a:lnTo>
                  <a:lnTo>
                    <a:pt x="138506" y="24904"/>
                  </a:lnTo>
                  <a:lnTo>
                    <a:pt x="134683" y="26428"/>
                  </a:lnTo>
                  <a:lnTo>
                    <a:pt x="111391" y="35115"/>
                  </a:lnTo>
                  <a:lnTo>
                    <a:pt x="109118" y="35547"/>
                  </a:lnTo>
                  <a:lnTo>
                    <a:pt x="107746" y="37363"/>
                  </a:lnTo>
                  <a:lnTo>
                    <a:pt x="105918" y="38760"/>
                  </a:lnTo>
                  <a:lnTo>
                    <a:pt x="105918" y="39674"/>
                  </a:lnTo>
                  <a:lnTo>
                    <a:pt x="105460" y="39674"/>
                  </a:lnTo>
                  <a:lnTo>
                    <a:pt x="105460" y="40106"/>
                  </a:lnTo>
                  <a:lnTo>
                    <a:pt x="104546" y="41922"/>
                  </a:lnTo>
                  <a:lnTo>
                    <a:pt x="104089" y="42418"/>
                  </a:lnTo>
                  <a:lnTo>
                    <a:pt x="104089" y="44665"/>
                  </a:lnTo>
                  <a:lnTo>
                    <a:pt x="103174" y="45567"/>
                  </a:lnTo>
                  <a:lnTo>
                    <a:pt x="103174" y="50622"/>
                  </a:lnTo>
                  <a:lnTo>
                    <a:pt x="136969" y="289941"/>
                  </a:lnTo>
                  <a:lnTo>
                    <a:pt x="137871" y="291338"/>
                  </a:lnTo>
                  <a:lnTo>
                    <a:pt x="138404" y="297929"/>
                  </a:lnTo>
                  <a:lnTo>
                    <a:pt x="137414" y="293585"/>
                  </a:lnTo>
                  <a:lnTo>
                    <a:pt x="137414" y="291338"/>
                  </a:lnTo>
                  <a:lnTo>
                    <a:pt x="136969" y="289941"/>
                  </a:lnTo>
                  <a:lnTo>
                    <a:pt x="135140" y="290423"/>
                  </a:lnTo>
                  <a:lnTo>
                    <a:pt x="133769" y="290423"/>
                  </a:lnTo>
                  <a:lnTo>
                    <a:pt x="131483" y="291757"/>
                  </a:lnTo>
                  <a:lnTo>
                    <a:pt x="125095" y="294068"/>
                  </a:lnTo>
                  <a:lnTo>
                    <a:pt x="123723" y="294068"/>
                  </a:lnTo>
                  <a:lnTo>
                    <a:pt x="121437" y="294982"/>
                  </a:lnTo>
                  <a:lnTo>
                    <a:pt x="118694" y="296316"/>
                  </a:lnTo>
                  <a:lnTo>
                    <a:pt x="115049" y="297230"/>
                  </a:lnTo>
                  <a:lnTo>
                    <a:pt x="115036" y="329679"/>
                  </a:lnTo>
                  <a:lnTo>
                    <a:pt x="108254" y="328752"/>
                  </a:lnTo>
                  <a:lnTo>
                    <a:pt x="96939" y="326936"/>
                  </a:lnTo>
                  <a:lnTo>
                    <a:pt x="85826" y="324573"/>
                  </a:lnTo>
                  <a:lnTo>
                    <a:pt x="96786" y="326885"/>
                  </a:lnTo>
                  <a:lnTo>
                    <a:pt x="107746" y="328218"/>
                  </a:lnTo>
                  <a:lnTo>
                    <a:pt x="115036" y="329679"/>
                  </a:lnTo>
                  <a:lnTo>
                    <a:pt x="115036" y="297243"/>
                  </a:lnTo>
                  <a:lnTo>
                    <a:pt x="111848" y="297713"/>
                  </a:lnTo>
                  <a:lnTo>
                    <a:pt x="108204" y="298627"/>
                  </a:lnTo>
                  <a:lnTo>
                    <a:pt x="100647" y="299974"/>
                  </a:lnTo>
                  <a:lnTo>
                    <a:pt x="92621" y="301193"/>
                  </a:lnTo>
                  <a:lnTo>
                    <a:pt x="84505" y="302145"/>
                  </a:lnTo>
                  <a:lnTo>
                    <a:pt x="76695" y="302704"/>
                  </a:lnTo>
                  <a:lnTo>
                    <a:pt x="73050" y="302704"/>
                  </a:lnTo>
                  <a:lnTo>
                    <a:pt x="69392" y="303606"/>
                  </a:lnTo>
                  <a:lnTo>
                    <a:pt x="74866" y="322757"/>
                  </a:lnTo>
                  <a:lnTo>
                    <a:pt x="98615" y="416712"/>
                  </a:lnTo>
                  <a:lnTo>
                    <a:pt x="100901" y="417563"/>
                  </a:lnTo>
                  <a:lnTo>
                    <a:pt x="103174" y="417563"/>
                  </a:lnTo>
                  <a:lnTo>
                    <a:pt x="111391" y="418045"/>
                  </a:lnTo>
                  <a:lnTo>
                    <a:pt x="116878" y="418960"/>
                  </a:lnTo>
                  <a:lnTo>
                    <a:pt x="121437" y="418960"/>
                  </a:lnTo>
                  <a:lnTo>
                    <a:pt x="122351" y="418960"/>
                  </a:lnTo>
                  <a:lnTo>
                    <a:pt x="123723" y="420357"/>
                  </a:lnTo>
                  <a:lnTo>
                    <a:pt x="123723" y="421259"/>
                  </a:lnTo>
                  <a:lnTo>
                    <a:pt x="141986" y="422605"/>
                  </a:lnTo>
                  <a:lnTo>
                    <a:pt x="160934" y="424738"/>
                  </a:lnTo>
                  <a:lnTo>
                    <a:pt x="160934" y="425399"/>
                  </a:lnTo>
                  <a:lnTo>
                    <a:pt x="165963" y="425399"/>
                  </a:lnTo>
                  <a:lnTo>
                    <a:pt x="165963" y="222872"/>
                  </a:lnTo>
                  <a:lnTo>
                    <a:pt x="166636" y="425335"/>
                  </a:lnTo>
                  <a:lnTo>
                    <a:pt x="172580" y="425335"/>
                  </a:lnTo>
                  <a:lnTo>
                    <a:pt x="173482" y="426250"/>
                  </a:lnTo>
                  <a:lnTo>
                    <a:pt x="173482" y="426783"/>
                  </a:lnTo>
                  <a:lnTo>
                    <a:pt x="174040" y="426783"/>
                  </a:lnTo>
                  <a:lnTo>
                    <a:pt x="174040" y="425526"/>
                  </a:lnTo>
                  <a:lnTo>
                    <a:pt x="174396" y="425526"/>
                  </a:lnTo>
                  <a:lnTo>
                    <a:pt x="174396" y="215404"/>
                  </a:lnTo>
                  <a:lnTo>
                    <a:pt x="174853" y="425335"/>
                  </a:lnTo>
                  <a:lnTo>
                    <a:pt x="175310" y="425335"/>
                  </a:lnTo>
                  <a:lnTo>
                    <a:pt x="178828" y="425335"/>
                  </a:lnTo>
                  <a:lnTo>
                    <a:pt x="178828" y="424065"/>
                  </a:lnTo>
                  <a:lnTo>
                    <a:pt x="179882" y="424065"/>
                  </a:lnTo>
                  <a:lnTo>
                    <a:pt x="179882" y="424357"/>
                  </a:lnTo>
                  <a:lnTo>
                    <a:pt x="180568" y="424357"/>
                  </a:lnTo>
                  <a:lnTo>
                    <a:pt x="180568" y="423087"/>
                  </a:lnTo>
                  <a:lnTo>
                    <a:pt x="182168" y="423087"/>
                  </a:lnTo>
                  <a:lnTo>
                    <a:pt x="186270" y="421690"/>
                  </a:lnTo>
                  <a:lnTo>
                    <a:pt x="196773" y="418045"/>
                  </a:lnTo>
                  <a:lnTo>
                    <a:pt x="228727" y="405701"/>
                  </a:lnTo>
                  <a:lnTo>
                    <a:pt x="231927" y="404368"/>
                  </a:lnTo>
                  <a:lnTo>
                    <a:pt x="231927" y="404723"/>
                  </a:lnTo>
                  <a:lnTo>
                    <a:pt x="232486" y="404723"/>
                  </a:lnTo>
                  <a:lnTo>
                    <a:pt x="232486" y="403453"/>
                  </a:lnTo>
                  <a:lnTo>
                    <a:pt x="234213" y="403453"/>
                  </a:lnTo>
                  <a:lnTo>
                    <a:pt x="234213" y="402628"/>
                  </a:lnTo>
                  <a:lnTo>
                    <a:pt x="234657" y="402628"/>
                  </a:lnTo>
                  <a:lnTo>
                    <a:pt x="234657" y="403898"/>
                  </a:lnTo>
                  <a:lnTo>
                    <a:pt x="235204" y="403898"/>
                  </a:lnTo>
                  <a:lnTo>
                    <a:pt x="235204" y="402628"/>
                  </a:lnTo>
                  <a:lnTo>
                    <a:pt x="236029" y="402628"/>
                  </a:lnTo>
                  <a:lnTo>
                    <a:pt x="236029" y="403326"/>
                  </a:lnTo>
                  <a:lnTo>
                    <a:pt x="236308" y="403326"/>
                  </a:lnTo>
                  <a:lnTo>
                    <a:pt x="236308" y="402056"/>
                  </a:lnTo>
                  <a:lnTo>
                    <a:pt x="237172" y="402056"/>
                  </a:lnTo>
                  <a:lnTo>
                    <a:pt x="238785" y="402056"/>
                  </a:lnTo>
                  <a:lnTo>
                    <a:pt x="238785" y="341477"/>
                  </a:lnTo>
                  <a:lnTo>
                    <a:pt x="238937" y="341477"/>
                  </a:lnTo>
                  <a:lnTo>
                    <a:pt x="238937" y="399846"/>
                  </a:lnTo>
                  <a:lnTo>
                    <a:pt x="239217" y="399846"/>
                  </a:lnTo>
                  <a:lnTo>
                    <a:pt x="239217" y="401116"/>
                  </a:lnTo>
                  <a:lnTo>
                    <a:pt x="239229" y="402386"/>
                  </a:lnTo>
                  <a:lnTo>
                    <a:pt x="239699" y="402386"/>
                  </a:lnTo>
                  <a:lnTo>
                    <a:pt x="239699" y="401116"/>
                  </a:lnTo>
                  <a:lnTo>
                    <a:pt x="244259" y="401116"/>
                  </a:lnTo>
                  <a:lnTo>
                    <a:pt x="244259" y="399846"/>
                  </a:lnTo>
                  <a:lnTo>
                    <a:pt x="244944" y="399846"/>
                  </a:lnTo>
                  <a:lnTo>
                    <a:pt x="244944" y="370649"/>
                  </a:lnTo>
                  <a:lnTo>
                    <a:pt x="245630" y="399808"/>
                  </a:lnTo>
                  <a:lnTo>
                    <a:pt x="246545" y="399808"/>
                  </a:lnTo>
                  <a:lnTo>
                    <a:pt x="247002" y="399326"/>
                  </a:lnTo>
                  <a:lnTo>
                    <a:pt x="247904" y="399326"/>
                  </a:lnTo>
                  <a:lnTo>
                    <a:pt x="248361" y="398411"/>
                  </a:lnTo>
                  <a:lnTo>
                    <a:pt x="249275" y="398411"/>
                  </a:lnTo>
                  <a:lnTo>
                    <a:pt x="249275" y="397497"/>
                  </a:lnTo>
                  <a:lnTo>
                    <a:pt x="250190" y="397497"/>
                  </a:lnTo>
                  <a:lnTo>
                    <a:pt x="250647" y="397078"/>
                  </a:lnTo>
                  <a:lnTo>
                    <a:pt x="250647" y="387477"/>
                  </a:lnTo>
                  <a:lnTo>
                    <a:pt x="250190" y="385229"/>
                  </a:lnTo>
                  <a:lnTo>
                    <a:pt x="250190" y="383832"/>
                  </a:lnTo>
                  <a:lnTo>
                    <a:pt x="249275" y="381584"/>
                  </a:lnTo>
                  <a:lnTo>
                    <a:pt x="249275" y="380187"/>
                  </a:lnTo>
                  <a:lnTo>
                    <a:pt x="244944" y="346773"/>
                  </a:lnTo>
                  <a:lnTo>
                    <a:pt x="244944" y="341477"/>
                  </a:lnTo>
                  <a:lnTo>
                    <a:pt x="244259" y="341477"/>
                  </a:lnTo>
                  <a:lnTo>
                    <a:pt x="241249" y="341477"/>
                  </a:lnTo>
                  <a:lnTo>
                    <a:pt x="241249" y="302133"/>
                  </a:lnTo>
                  <a:lnTo>
                    <a:pt x="238493" y="302133"/>
                  </a:lnTo>
                  <a:lnTo>
                    <a:pt x="238493" y="306882"/>
                  </a:lnTo>
                  <a:lnTo>
                    <a:pt x="238328" y="306882"/>
                  </a:lnTo>
                  <a:lnTo>
                    <a:pt x="238328" y="303072"/>
                  </a:lnTo>
                  <a:lnTo>
                    <a:pt x="238315" y="306349"/>
                  </a:lnTo>
                  <a:lnTo>
                    <a:pt x="238315" y="306882"/>
                  </a:lnTo>
                  <a:lnTo>
                    <a:pt x="237172" y="306882"/>
                  </a:lnTo>
                  <a:lnTo>
                    <a:pt x="237172" y="308152"/>
                  </a:lnTo>
                  <a:lnTo>
                    <a:pt x="236943" y="308152"/>
                  </a:lnTo>
                  <a:lnTo>
                    <a:pt x="236943" y="306349"/>
                  </a:lnTo>
                  <a:lnTo>
                    <a:pt x="238315" y="306349"/>
                  </a:lnTo>
                  <a:lnTo>
                    <a:pt x="238315" y="303072"/>
                  </a:lnTo>
                  <a:lnTo>
                    <a:pt x="238315" y="299961"/>
                  </a:lnTo>
                  <a:lnTo>
                    <a:pt x="238315" y="292671"/>
                  </a:lnTo>
                  <a:lnTo>
                    <a:pt x="238315" y="285381"/>
                  </a:lnTo>
                  <a:lnTo>
                    <a:pt x="239229" y="283133"/>
                  </a:lnTo>
                  <a:lnTo>
                    <a:pt x="239229" y="281736"/>
                  </a:lnTo>
                  <a:lnTo>
                    <a:pt x="238315" y="281736"/>
                  </a:lnTo>
                  <a:lnTo>
                    <a:pt x="237401" y="281736"/>
                  </a:lnTo>
                  <a:lnTo>
                    <a:pt x="236943" y="281736"/>
                  </a:lnTo>
                  <a:lnTo>
                    <a:pt x="236943" y="280822"/>
                  </a:lnTo>
                  <a:lnTo>
                    <a:pt x="236029" y="280822"/>
                  </a:lnTo>
                  <a:lnTo>
                    <a:pt x="236029" y="309562"/>
                  </a:lnTo>
                  <a:lnTo>
                    <a:pt x="236029" y="309994"/>
                  </a:lnTo>
                  <a:lnTo>
                    <a:pt x="235585" y="309994"/>
                  </a:lnTo>
                  <a:lnTo>
                    <a:pt x="235585" y="310908"/>
                  </a:lnTo>
                  <a:lnTo>
                    <a:pt x="235585" y="311264"/>
                  </a:lnTo>
                  <a:lnTo>
                    <a:pt x="235229" y="311264"/>
                  </a:lnTo>
                  <a:lnTo>
                    <a:pt x="235585" y="310908"/>
                  </a:lnTo>
                  <a:lnTo>
                    <a:pt x="235585" y="309994"/>
                  </a:lnTo>
                  <a:lnTo>
                    <a:pt x="235597" y="309562"/>
                  </a:lnTo>
                  <a:lnTo>
                    <a:pt x="236029" y="309562"/>
                  </a:lnTo>
                  <a:lnTo>
                    <a:pt x="236029" y="280822"/>
                  </a:lnTo>
                  <a:lnTo>
                    <a:pt x="234276" y="280822"/>
                  </a:lnTo>
                  <a:lnTo>
                    <a:pt x="234276" y="312229"/>
                  </a:lnTo>
                  <a:lnTo>
                    <a:pt x="234276" y="312534"/>
                  </a:lnTo>
                  <a:lnTo>
                    <a:pt x="234200" y="313359"/>
                  </a:lnTo>
                  <a:lnTo>
                    <a:pt x="233756" y="313359"/>
                  </a:lnTo>
                  <a:lnTo>
                    <a:pt x="233756" y="312750"/>
                  </a:lnTo>
                  <a:lnTo>
                    <a:pt x="234276" y="312229"/>
                  </a:lnTo>
                  <a:lnTo>
                    <a:pt x="234276" y="280822"/>
                  </a:lnTo>
                  <a:lnTo>
                    <a:pt x="233540" y="280822"/>
                  </a:lnTo>
                  <a:lnTo>
                    <a:pt x="233540" y="312966"/>
                  </a:lnTo>
                  <a:lnTo>
                    <a:pt x="233540" y="313359"/>
                  </a:lnTo>
                  <a:lnTo>
                    <a:pt x="232803" y="313359"/>
                  </a:lnTo>
                  <a:lnTo>
                    <a:pt x="233299" y="313207"/>
                  </a:lnTo>
                  <a:lnTo>
                    <a:pt x="233540" y="312966"/>
                  </a:lnTo>
                  <a:lnTo>
                    <a:pt x="233540" y="280822"/>
                  </a:lnTo>
                  <a:lnTo>
                    <a:pt x="233299" y="280822"/>
                  </a:lnTo>
                  <a:lnTo>
                    <a:pt x="229641" y="280390"/>
                  </a:lnTo>
                  <a:lnTo>
                    <a:pt x="224624" y="279488"/>
                  </a:lnTo>
                  <a:lnTo>
                    <a:pt x="217779" y="278993"/>
                  </a:lnTo>
                  <a:lnTo>
                    <a:pt x="217779" y="281533"/>
                  </a:lnTo>
                  <a:lnTo>
                    <a:pt x="217779" y="281736"/>
                  </a:lnTo>
                  <a:lnTo>
                    <a:pt x="217601" y="282803"/>
                  </a:lnTo>
                  <a:lnTo>
                    <a:pt x="217601" y="281533"/>
                  </a:lnTo>
                  <a:lnTo>
                    <a:pt x="217779" y="281533"/>
                  </a:lnTo>
                  <a:lnTo>
                    <a:pt x="217779" y="278993"/>
                  </a:lnTo>
                  <a:lnTo>
                    <a:pt x="218236" y="278993"/>
                  </a:lnTo>
                  <a:lnTo>
                    <a:pt x="218236" y="276440"/>
                  </a:lnTo>
                  <a:lnTo>
                    <a:pt x="262521" y="29159"/>
                  </a:lnTo>
                  <a:lnTo>
                    <a:pt x="262521" y="21869"/>
                  </a:lnTo>
                  <a:close/>
                </a:path>
              </a:pathLst>
            </a:custGeom>
            <a:solidFill>
              <a:srgbClr val="FFFF00"/>
            </a:solidFill>
          </p:spPr>
          <p:txBody>
            <a:bodyPr wrap="square" lIns="0" tIns="0" rIns="0" bIns="0" rtlCol="0"/>
            <a:lstStyle/>
            <a:p>
              <a:endParaRPr/>
            </a:p>
          </p:txBody>
        </p:sp>
        <p:sp>
          <p:nvSpPr>
            <p:cNvPr id="76" name="object 77">
              <a:extLst>
                <a:ext uri="{FF2B5EF4-FFF2-40B4-BE49-F238E27FC236}">
                  <a16:creationId xmlns:a16="http://schemas.microsoft.com/office/drawing/2014/main" id="{D2FE4344-9A0C-7CED-38FF-1BB7347D4710}"/>
                </a:ext>
              </a:extLst>
            </p:cNvPr>
            <p:cNvSpPr/>
            <p:nvPr/>
          </p:nvSpPr>
          <p:spPr>
            <a:xfrm>
              <a:off x="8393405" y="4553064"/>
              <a:ext cx="137795" cy="333375"/>
            </a:xfrm>
            <a:custGeom>
              <a:avLst/>
              <a:gdLst/>
              <a:ahLst/>
              <a:cxnLst/>
              <a:rect l="l" t="t" r="r" b="b"/>
              <a:pathLst>
                <a:path w="137795" h="333375">
                  <a:moveTo>
                    <a:pt x="3657" y="0"/>
                  </a:moveTo>
                  <a:lnTo>
                    <a:pt x="2286" y="0"/>
                  </a:lnTo>
                  <a:lnTo>
                    <a:pt x="457" y="0"/>
                  </a:lnTo>
                  <a:lnTo>
                    <a:pt x="457" y="5892"/>
                  </a:lnTo>
                  <a:lnTo>
                    <a:pt x="0" y="5892"/>
                  </a:lnTo>
                  <a:lnTo>
                    <a:pt x="0" y="10033"/>
                  </a:lnTo>
                  <a:lnTo>
                    <a:pt x="457" y="10033"/>
                  </a:lnTo>
                  <a:lnTo>
                    <a:pt x="457" y="20535"/>
                  </a:lnTo>
                  <a:lnTo>
                    <a:pt x="1371" y="21882"/>
                  </a:lnTo>
                  <a:lnTo>
                    <a:pt x="1371" y="24193"/>
                  </a:lnTo>
                  <a:lnTo>
                    <a:pt x="2743" y="28257"/>
                  </a:lnTo>
                  <a:lnTo>
                    <a:pt x="2743" y="30568"/>
                  </a:lnTo>
                  <a:lnTo>
                    <a:pt x="3657" y="0"/>
                  </a:lnTo>
                  <a:close/>
                </a:path>
                <a:path w="137795" h="333375">
                  <a:moveTo>
                    <a:pt x="113220" y="142697"/>
                  </a:moveTo>
                  <a:lnTo>
                    <a:pt x="110032" y="139954"/>
                  </a:lnTo>
                  <a:lnTo>
                    <a:pt x="108204" y="137223"/>
                  </a:lnTo>
                  <a:lnTo>
                    <a:pt x="103632" y="131267"/>
                  </a:lnTo>
                  <a:lnTo>
                    <a:pt x="101358" y="128104"/>
                  </a:lnTo>
                  <a:lnTo>
                    <a:pt x="97243" y="121729"/>
                  </a:lnTo>
                  <a:lnTo>
                    <a:pt x="92684" y="115773"/>
                  </a:lnTo>
                  <a:lnTo>
                    <a:pt x="90398" y="112128"/>
                  </a:lnTo>
                  <a:lnTo>
                    <a:pt x="88112" y="109385"/>
                  </a:lnTo>
                  <a:lnTo>
                    <a:pt x="87198" y="220637"/>
                  </a:lnTo>
                  <a:lnTo>
                    <a:pt x="87198" y="109791"/>
                  </a:lnTo>
                  <a:lnTo>
                    <a:pt x="86436" y="109791"/>
                  </a:lnTo>
                  <a:lnTo>
                    <a:pt x="86436" y="103441"/>
                  </a:lnTo>
                  <a:lnTo>
                    <a:pt x="84137" y="103441"/>
                  </a:lnTo>
                  <a:lnTo>
                    <a:pt x="84137" y="102171"/>
                  </a:lnTo>
                  <a:lnTo>
                    <a:pt x="83997" y="102171"/>
                  </a:lnTo>
                  <a:lnTo>
                    <a:pt x="83997" y="102577"/>
                  </a:lnTo>
                  <a:lnTo>
                    <a:pt x="83083" y="102577"/>
                  </a:lnTo>
                  <a:lnTo>
                    <a:pt x="83083" y="103441"/>
                  </a:lnTo>
                  <a:lnTo>
                    <a:pt x="83083" y="109791"/>
                  </a:lnTo>
                  <a:lnTo>
                    <a:pt x="82854" y="109791"/>
                  </a:lnTo>
                  <a:lnTo>
                    <a:pt x="82854" y="103441"/>
                  </a:lnTo>
                  <a:lnTo>
                    <a:pt x="81953" y="103441"/>
                  </a:lnTo>
                  <a:lnTo>
                    <a:pt x="81953" y="102171"/>
                  </a:lnTo>
                  <a:lnTo>
                    <a:pt x="80810" y="102171"/>
                  </a:lnTo>
                  <a:lnTo>
                    <a:pt x="79438" y="102095"/>
                  </a:lnTo>
                  <a:lnTo>
                    <a:pt x="79438" y="100914"/>
                  </a:lnTo>
                  <a:lnTo>
                    <a:pt x="79197" y="100914"/>
                  </a:lnTo>
                  <a:lnTo>
                    <a:pt x="79197" y="99644"/>
                  </a:lnTo>
                  <a:lnTo>
                    <a:pt x="78981" y="99644"/>
                  </a:lnTo>
                  <a:lnTo>
                    <a:pt x="78981" y="98374"/>
                  </a:lnTo>
                  <a:lnTo>
                    <a:pt x="78066" y="98374"/>
                  </a:lnTo>
                  <a:lnTo>
                    <a:pt x="78066" y="98933"/>
                  </a:lnTo>
                  <a:lnTo>
                    <a:pt x="78066" y="99644"/>
                  </a:lnTo>
                  <a:lnTo>
                    <a:pt x="78066" y="100914"/>
                  </a:lnTo>
                  <a:lnTo>
                    <a:pt x="78066" y="98933"/>
                  </a:lnTo>
                  <a:lnTo>
                    <a:pt x="61175" y="42849"/>
                  </a:lnTo>
                  <a:lnTo>
                    <a:pt x="59804" y="41503"/>
                  </a:lnTo>
                  <a:lnTo>
                    <a:pt x="59804" y="40474"/>
                  </a:lnTo>
                  <a:lnTo>
                    <a:pt x="58153" y="40474"/>
                  </a:lnTo>
                  <a:lnTo>
                    <a:pt x="58153" y="39204"/>
                  </a:lnTo>
                  <a:lnTo>
                    <a:pt x="57518" y="39204"/>
                  </a:lnTo>
                  <a:lnTo>
                    <a:pt x="57518" y="40474"/>
                  </a:lnTo>
                  <a:lnTo>
                    <a:pt x="57289" y="40474"/>
                  </a:lnTo>
                  <a:lnTo>
                    <a:pt x="57289" y="39357"/>
                  </a:lnTo>
                  <a:lnTo>
                    <a:pt x="56718" y="39357"/>
                  </a:lnTo>
                  <a:lnTo>
                    <a:pt x="56718" y="36817"/>
                  </a:lnTo>
                  <a:lnTo>
                    <a:pt x="55397" y="36817"/>
                  </a:lnTo>
                  <a:lnTo>
                    <a:pt x="55397" y="35547"/>
                  </a:lnTo>
                  <a:lnTo>
                    <a:pt x="55003" y="35547"/>
                  </a:lnTo>
                  <a:lnTo>
                    <a:pt x="55003" y="35356"/>
                  </a:lnTo>
                  <a:lnTo>
                    <a:pt x="54216" y="35356"/>
                  </a:lnTo>
                  <a:lnTo>
                    <a:pt x="54216" y="34086"/>
                  </a:lnTo>
                  <a:lnTo>
                    <a:pt x="53873" y="34086"/>
                  </a:lnTo>
                  <a:lnTo>
                    <a:pt x="53873" y="32816"/>
                  </a:lnTo>
                  <a:lnTo>
                    <a:pt x="53644" y="32816"/>
                  </a:lnTo>
                  <a:lnTo>
                    <a:pt x="53644" y="35356"/>
                  </a:lnTo>
                  <a:lnTo>
                    <a:pt x="53644" y="181927"/>
                  </a:lnTo>
                  <a:lnTo>
                    <a:pt x="53416" y="35356"/>
                  </a:lnTo>
                  <a:lnTo>
                    <a:pt x="53644" y="35356"/>
                  </a:lnTo>
                  <a:lnTo>
                    <a:pt x="53644" y="32816"/>
                  </a:lnTo>
                  <a:lnTo>
                    <a:pt x="53416" y="32816"/>
                  </a:lnTo>
                  <a:lnTo>
                    <a:pt x="53416" y="31483"/>
                  </a:lnTo>
                  <a:lnTo>
                    <a:pt x="47929" y="18237"/>
                  </a:lnTo>
                  <a:lnTo>
                    <a:pt x="44284" y="18237"/>
                  </a:lnTo>
                  <a:lnTo>
                    <a:pt x="40627" y="18237"/>
                  </a:lnTo>
                  <a:lnTo>
                    <a:pt x="39255" y="18237"/>
                  </a:lnTo>
                  <a:lnTo>
                    <a:pt x="37884" y="18237"/>
                  </a:lnTo>
                  <a:lnTo>
                    <a:pt x="37884" y="330606"/>
                  </a:lnTo>
                  <a:lnTo>
                    <a:pt x="37439" y="330606"/>
                  </a:lnTo>
                  <a:lnTo>
                    <a:pt x="37439" y="176631"/>
                  </a:lnTo>
                  <a:lnTo>
                    <a:pt x="37884" y="330606"/>
                  </a:lnTo>
                  <a:lnTo>
                    <a:pt x="37884" y="18237"/>
                  </a:lnTo>
                  <a:lnTo>
                    <a:pt x="36982" y="18237"/>
                  </a:lnTo>
                  <a:lnTo>
                    <a:pt x="36982" y="18415"/>
                  </a:lnTo>
                  <a:lnTo>
                    <a:pt x="35598" y="18415"/>
                  </a:lnTo>
                  <a:lnTo>
                    <a:pt x="35610" y="18237"/>
                  </a:lnTo>
                  <a:lnTo>
                    <a:pt x="34239" y="18237"/>
                  </a:lnTo>
                  <a:lnTo>
                    <a:pt x="31953" y="18237"/>
                  </a:lnTo>
                  <a:lnTo>
                    <a:pt x="30594" y="18237"/>
                  </a:lnTo>
                  <a:lnTo>
                    <a:pt x="29210" y="18237"/>
                  </a:lnTo>
                  <a:lnTo>
                    <a:pt x="23279" y="18237"/>
                  </a:lnTo>
                  <a:lnTo>
                    <a:pt x="21907" y="18719"/>
                  </a:lnTo>
                  <a:lnTo>
                    <a:pt x="19621" y="21882"/>
                  </a:lnTo>
                  <a:lnTo>
                    <a:pt x="16891" y="24612"/>
                  </a:lnTo>
                  <a:lnTo>
                    <a:pt x="15976" y="24612"/>
                  </a:lnTo>
                  <a:lnTo>
                    <a:pt x="15138" y="25450"/>
                  </a:lnTo>
                  <a:lnTo>
                    <a:pt x="18719" y="2247"/>
                  </a:lnTo>
                  <a:lnTo>
                    <a:pt x="13690" y="1333"/>
                  </a:lnTo>
                  <a:lnTo>
                    <a:pt x="9588" y="431"/>
                  </a:lnTo>
                  <a:lnTo>
                    <a:pt x="6388" y="431"/>
                  </a:lnTo>
                  <a:lnTo>
                    <a:pt x="4152" y="33299"/>
                  </a:lnTo>
                  <a:lnTo>
                    <a:pt x="4102" y="34213"/>
                  </a:lnTo>
                  <a:lnTo>
                    <a:pt x="29679" y="329628"/>
                  </a:lnTo>
                  <a:lnTo>
                    <a:pt x="30594" y="329628"/>
                  </a:lnTo>
                  <a:lnTo>
                    <a:pt x="30594" y="330542"/>
                  </a:lnTo>
                  <a:lnTo>
                    <a:pt x="31496" y="330542"/>
                  </a:lnTo>
                  <a:lnTo>
                    <a:pt x="31496" y="330962"/>
                  </a:lnTo>
                  <a:lnTo>
                    <a:pt x="32867" y="330962"/>
                  </a:lnTo>
                  <a:lnTo>
                    <a:pt x="34239" y="330962"/>
                  </a:lnTo>
                  <a:lnTo>
                    <a:pt x="34925" y="174599"/>
                  </a:lnTo>
                  <a:lnTo>
                    <a:pt x="34925" y="330606"/>
                  </a:lnTo>
                  <a:lnTo>
                    <a:pt x="34518" y="330606"/>
                  </a:lnTo>
                  <a:lnTo>
                    <a:pt x="34518" y="331876"/>
                  </a:lnTo>
                  <a:lnTo>
                    <a:pt x="37896" y="331876"/>
                  </a:lnTo>
                  <a:lnTo>
                    <a:pt x="40170" y="331876"/>
                  </a:lnTo>
                  <a:lnTo>
                    <a:pt x="42913" y="331876"/>
                  </a:lnTo>
                  <a:lnTo>
                    <a:pt x="45199" y="331876"/>
                  </a:lnTo>
                  <a:lnTo>
                    <a:pt x="46570" y="332359"/>
                  </a:lnTo>
                  <a:lnTo>
                    <a:pt x="49758" y="332359"/>
                  </a:lnTo>
                  <a:lnTo>
                    <a:pt x="53873" y="332359"/>
                  </a:lnTo>
                  <a:lnTo>
                    <a:pt x="55003" y="332308"/>
                  </a:lnTo>
                  <a:lnTo>
                    <a:pt x="55003" y="39357"/>
                  </a:lnTo>
                  <a:lnTo>
                    <a:pt x="55016" y="332511"/>
                  </a:lnTo>
                  <a:lnTo>
                    <a:pt x="57289" y="332511"/>
                  </a:lnTo>
                  <a:lnTo>
                    <a:pt x="57289" y="332359"/>
                  </a:lnTo>
                  <a:lnTo>
                    <a:pt x="59804" y="332359"/>
                  </a:lnTo>
                  <a:lnTo>
                    <a:pt x="59804" y="186486"/>
                  </a:lnTo>
                  <a:lnTo>
                    <a:pt x="60718" y="332359"/>
                  </a:lnTo>
                  <a:lnTo>
                    <a:pt x="62090" y="332359"/>
                  </a:lnTo>
                  <a:lnTo>
                    <a:pt x="63461" y="332359"/>
                  </a:lnTo>
                  <a:lnTo>
                    <a:pt x="70307" y="332790"/>
                  </a:lnTo>
                  <a:lnTo>
                    <a:pt x="75780" y="331876"/>
                  </a:lnTo>
                  <a:lnTo>
                    <a:pt x="77152" y="331876"/>
                  </a:lnTo>
                  <a:lnTo>
                    <a:pt x="77609" y="215404"/>
                  </a:lnTo>
                  <a:lnTo>
                    <a:pt x="77609" y="331876"/>
                  </a:lnTo>
                  <a:lnTo>
                    <a:pt x="99987" y="331876"/>
                  </a:lnTo>
                  <a:lnTo>
                    <a:pt x="101358" y="330962"/>
                  </a:lnTo>
                  <a:lnTo>
                    <a:pt x="105918" y="330962"/>
                  </a:lnTo>
                  <a:lnTo>
                    <a:pt x="111848" y="330962"/>
                  </a:lnTo>
                  <a:lnTo>
                    <a:pt x="113220" y="330962"/>
                  </a:lnTo>
                  <a:lnTo>
                    <a:pt x="112306" y="143598"/>
                  </a:lnTo>
                  <a:lnTo>
                    <a:pt x="111848" y="143598"/>
                  </a:lnTo>
                  <a:lnTo>
                    <a:pt x="112306" y="143306"/>
                  </a:lnTo>
                  <a:lnTo>
                    <a:pt x="113220" y="142697"/>
                  </a:lnTo>
                  <a:close/>
                </a:path>
                <a:path w="137795" h="333375">
                  <a:moveTo>
                    <a:pt x="137426" y="149987"/>
                  </a:moveTo>
                  <a:lnTo>
                    <a:pt x="135597" y="149987"/>
                  </a:lnTo>
                  <a:lnTo>
                    <a:pt x="135140" y="149504"/>
                  </a:lnTo>
                  <a:lnTo>
                    <a:pt x="133769" y="149504"/>
                  </a:lnTo>
                  <a:lnTo>
                    <a:pt x="133769" y="148590"/>
                  </a:lnTo>
                  <a:lnTo>
                    <a:pt x="132854" y="148590"/>
                  </a:lnTo>
                  <a:lnTo>
                    <a:pt x="130568" y="146342"/>
                  </a:lnTo>
                  <a:lnTo>
                    <a:pt x="129209" y="144513"/>
                  </a:lnTo>
                  <a:lnTo>
                    <a:pt x="126923" y="142697"/>
                  </a:lnTo>
                  <a:lnTo>
                    <a:pt x="125552" y="141300"/>
                  </a:lnTo>
                  <a:lnTo>
                    <a:pt x="124637" y="142201"/>
                  </a:lnTo>
                  <a:lnTo>
                    <a:pt x="124637" y="142341"/>
                  </a:lnTo>
                  <a:lnTo>
                    <a:pt x="124637" y="143598"/>
                  </a:lnTo>
                  <a:lnTo>
                    <a:pt x="124180" y="143598"/>
                  </a:lnTo>
                  <a:lnTo>
                    <a:pt x="123266" y="144513"/>
                  </a:lnTo>
                  <a:lnTo>
                    <a:pt x="123266" y="143992"/>
                  </a:lnTo>
                  <a:lnTo>
                    <a:pt x="123253" y="145262"/>
                  </a:lnTo>
                  <a:lnTo>
                    <a:pt x="123037" y="237528"/>
                  </a:lnTo>
                  <a:lnTo>
                    <a:pt x="123037" y="145262"/>
                  </a:lnTo>
                  <a:lnTo>
                    <a:pt x="123253" y="145262"/>
                  </a:lnTo>
                  <a:lnTo>
                    <a:pt x="123253" y="143992"/>
                  </a:lnTo>
                  <a:lnTo>
                    <a:pt x="122923" y="143992"/>
                  </a:lnTo>
                  <a:lnTo>
                    <a:pt x="122923" y="145262"/>
                  </a:lnTo>
                  <a:lnTo>
                    <a:pt x="120992" y="145262"/>
                  </a:lnTo>
                  <a:lnTo>
                    <a:pt x="120992" y="146342"/>
                  </a:lnTo>
                  <a:lnTo>
                    <a:pt x="119151" y="146342"/>
                  </a:lnTo>
                  <a:lnTo>
                    <a:pt x="118237" y="146342"/>
                  </a:lnTo>
                  <a:lnTo>
                    <a:pt x="117335" y="146342"/>
                  </a:lnTo>
                  <a:lnTo>
                    <a:pt x="116878" y="145859"/>
                  </a:lnTo>
                  <a:lnTo>
                    <a:pt x="115963" y="145859"/>
                  </a:lnTo>
                  <a:lnTo>
                    <a:pt x="114592" y="145859"/>
                  </a:lnTo>
                  <a:lnTo>
                    <a:pt x="114592" y="144945"/>
                  </a:lnTo>
                  <a:lnTo>
                    <a:pt x="112318" y="144945"/>
                  </a:lnTo>
                  <a:lnTo>
                    <a:pt x="113220" y="330962"/>
                  </a:lnTo>
                  <a:lnTo>
                    <a:pt x="114592" y="330962"/>
                  </a:lnTo>
                  <a:lnTo>
                    <a:pt x="116878" y="330962"/>
                  </a:lnTo>
                  <a:lnTo>
                    <a:pt x="117335" y="330542"/>
                  </a:lnTo>
                  <a:lnTo>
                    <a:pt x="119151" y="330542"/>
                  </a:lnTo>
                  <a:lnTo>
                    <a:pt x="119608" y="330542"/>
                  </a:lnTo>
                  <a:lnTo>
                    <a:pt x="124180" y="330542"/>
                  </a:lnTo>
                  <a:lnTo>
                    <a:pt x="124180" y="330161"/>
                  </a:lnTo>
                  <a:lnTo>
                    <a:pt x="124637" y="330161"/>
                  </a:lnTo>
                  <a:lnTo>
                    <a:pt x="124637" y="329628"/>
                  </a:lnTo>
                  <a:lnTo>
                    <a:pt x="125552" y="329628"/>
                  </a:lnTo>
                  <a:lnTo>
                    <a:pt x="127838" y="329628"/>
                  </a:lnTo>
                  <a:lnTo>
                    <a:pt x="128295" y="329628"/>
                  </a:lnTo>
                  <a:lnTo>
                    <a:pt x="128295" y="328714"/>
                  </a:lnTo>
                  <a:lnTo>
                    <a:pt x="134226" y="206984"/>
                  </a:lnTo>
                  <a:lnTo>
                    <a:pt x="137426" y="149987"/>
                  </a:lnTo>
                  <a:close/>
                </a:path>
              </a:pathLst>
            </a:custGeom>
            <a:solidFill>
              <a:srgbClr val="FFFF00"/>
            </a:solidFill>
          </p:spPr>
          <p:txBody>
            <a:bodyPr wrap="square" lIns="0" tIns="0" rIns="0" bIns="0" rtlCol="0"/>
            <a:lstStyle/>
            <a:p>
              <a:endParaRPr/>
            </a:p>
          </p:txBody>
        </p:sp>
        <p:pic>
          <p:nvPicPr>
            <p:cNvPr id="77" name="object 78">
              <a:extLst>
                <a:ext uri="{FF2B5EF4-FFF2-40B4-BE49-F238E27FC236}">
                  <a16:creationId xmlns:a16="http://schemas.microsoft.com/office/drawing/2014/main" id="{FDCCCAF5-2FAD-0621-C5EA-356067CA0537}"/>
                </a:ext>
              </a:extLst>
            </p:cNvPr>
            <p:cNvPicPr/>
            <p:nvPr/>
          </p:nvPicPr>
          <p:blipFill>
            <a:blip r:embed="rId32" cstate="print"/>
            <a:stretch>
              <a:fillRect/>
            </a:stretch>
          </p:blipFill>
          <p:spPr>
            <a:xfrm>
              <a:off x="8517594" y="4558042"/>
              <a:ext cx="105005" cy="79368"/>
            </a:xfrm>
            <a:prstGeom prst="rect">
              <a:avLst/>
            </a:prstGeom>
          </p:spPr>
        </p:pic>
        <p:sp>
          <p:nvSpPr>
            <p:cNvPr id="78" name="object 79">
              <a:extLst>
                <a:ext uri="{FF2B5EF4-FFF2-40B4-BE49-F238E27FC236}">
                  <a16:creationId xmlns:a16="http://schemas.microsoft.com/office/drawing/2014/main" id="{707A898C-C10E-6FB4-50E8-30ACA8217B91}"/>
                </a:ext>
              </a:extLst>
            </p:cNvPr>
            <p:cNvSpPr/>
            <p:nvPr/>
          </p:nvSpPr>
          <p:spPr>
            <a:xfrm>
              <a:off x="8527631" y="4553064"/>
              <a:ext cx="117475" cy="316865"/>
            </a:xfrm>
            <a:custGeom>
              <a:avLst/>
              <a:gdLst/>
              <a:ahLst/>
              <a:cxnLst/>
              <a:rect l="l" t="t" r="r" b="b"/>
              <a:pathLst>
                <a:path w="117475" h="316864">
                  <a:moveTo>
                    <a:pt x="116865" y="0"/>
                  </a:moveTo>
                  <a:lnTo>
                    <a:pt x="116420" y="0"/>
                  </a:lnTo>
                  <a:lnTo>
                    <a:pt x="116420" y="1333"/>
                  </a:lnTo>
                  <a:lnTo>
                    <a:pt x="115506" y="1333"/>
                  </a:lnTo>
                  <a:lnTo>
                    <a:pt x="114592" y="2247"/>
                  </a:lnTo>
                  <a:lnTo>
                    <a:pt x="114592" y="2730"/>
                  </a:lnTo>
                  <a:lnTo>
                    <a:pt x="114134" y="2730"/>
                  </a:lnTo>
                  <a:lnTo>
                    <a:pt x="113233" y="3644"/>
                  </a:lnTo>
                  <a:lnTo>
                    <a:pt x="112776" y="3644"/>
                  </a:lnTo>
                  <a:lnTo>
                    <a:pt x="110947" y="4978"/>
                  </a:lnTo>
                  <a:lnTo>
                    <a:pt x="109575" y="4978"/>
                  </a:lnTo>
                  <a:lnTo>
                    <a:pt x="109575" y="5892"/>
                  </a:lnTo>
                  <a:lnTo>
                    <a:pt x="109118" y="5892"/>
                  </a:lnTo>
                  <a:lnTo>
                    <a:pt x="108204" y="5892"/>
                  </a:lnTo>
                  <a:lnTo>
                    <a:pt x="106832" y="6388"/>
                  </a:lnTo>
                  <a:lnTo>
                    <a:pt x="106832" y="6819"/>
                  </a:lnTo>
                  <a:lnTo>
                    <a:pt x="104559" y="6819"/>
                  </a:lnTo>
                  <a:lnTo>
                    <a:pt x="104559" y="7467"/>
                  </a:lnTo>
                  <a:lnTo>
                    <a:pt x="103174" y="7721"/>
                  </a:lnTo>
                  <a:lnTo>
                    <a:pt x="101815" y="8636"/>
                  </a:lnTo>
                  <a:lnTo>
                    <a:pt x="101803" y="8763"/>
                  </a:lnTo>
                  <a:lnTo>
                    <a:pt x="101803" y="10033"/>
                  </a:lnTo>
                  <a:lnTo>
                    <a:pt x="100888" y="162585"/>
                  </a:lnTo>
                  <a:lnTo>
                    <a:pt x="100888" y="10033"/>
                  </a:lnTo>
                  <a:lnTo>
                    <a:pt x="101803" y="10033"/>
                  </a:lnTo>
                  <a:lnTo>
                    <a:pt x="101803" y="8763"/>
                  </a:lnTo>
                  <a:lnTo>
                    <a:pt x="98450" y="8763"/>
                  </a:lnTo>
                  <a:lnTo>
                    <a:pt x="98450" y="10033"/>
                  </a:lnTo>
                  <a:lnTo>
                    <a:pt x="96786" y="10033"/>
                  </a:lnTo>
                  <a:lnTo>
                    <a:pt x="96786" y="161391"/>
                  </a:lnTo>
                  <a:lnTo>
                    <a:pt x="96329" y="10033"/>
                  </a:lnTo>
                  <a:lnTo>
                    <a:pt x="94957" y="10033"/>
                  </a:lnTo>
                  <a:lnTo>
                    <a:pt x="94957" y="10337"/>
                  </a:lnTo>
                  <a:lnTo>
                    <a:pt x="93586" y="10337"/>
                  </a:lnTo>
                  <a:lnTo>
                    <a:pt x="93586" y="12877"/>
                  </a:lnTo>
                  <a:lnTo>
                    <a:pt x="92684" y="12877"/>
                  </a:lnTo>
                  <a:lnTo>
                    <a:pt x="92456" y="12877"/>
                  </a:lnTo>
                  <a:lnTo>
                    <a:pt x="91465" y="12877"/>
                  </a:lnTo>
                  <a:lnTo>
                    <a:pt x="91465" y="14147"/>
                  </a:lnTo>
                  <a:lnTo>
                    <a:pt x="90944" y="14147"/>
                  </a:lnTo>
                  <a:lnTo>
                    <a:pt x="90944" y="15417"/>
                  </a:lnTo>
                  <a:lnTo>
                    <a:pt x="90855" y="15074"/>
                  </a:lnTo>
                  <a:lnTo>
                    <a:pt x="90500" y="15417"/>
                  </a:lnTo>
                  <a:lnTo>
                    <a:pt x="89941" y="15417"/>
                  </a:lnTo>
                  <a:lnTo>
                    <a:pt x="89941" y="15963"/>
                  </a:lnTo>
                  <a:lnTo>
                    <a:pt x="89027" y="16840"/>
                  </a:lnTo>
                  <a:lnTo>
                    <a:pt x="88569" y="18237"/>
                  </a:lnTo>
                  <a:lnTo>
                    <a:pt x="85382" y="21882"/>
                  </a:lnTo>
                  <a:lnTo>
                    <a:pt x="84010" y="24193"/>
                  </a:lnTo>
                  <a:lnTo>
                    <a:pt x="82638" y="26924"/>
                  </a:lnTo>
                  <a:lnTo>
                    <a:pt x="80352" y="29654"/>
                  </a:lnTo>
                  <a:lnTo>
                    <a:pt x="78079" y="32816"/>
                  </a:lnTo>
                  <a:lnTo>
                    <a:pt x="75323" y="35547"/>
                  </a:lnTo>
                  <a:lnTo>
                    <a:pt x="73964" y="37858"/>
                  </a:lnTo>
                  <a:lnTo>
                    <a:pt x="70764" y="40601"/>
                  </a:lnTo>
                  <a:lnTo>
                    <a:pt x="69392" y="42849"/>
                  </a:lnTo>
                  <a:lnTo>
                    <a:pt x="68021" y="44246"/>
                  </a:lnTo>
                  <a:lnTo>
                    <a:pt x="66649" y="46062"/>
                  </a:lnTo>
                  <a:lnTo>
                    <a:pt x="66179" y="46062"/>
                  </a:lnTo>
                  <a:lnTo>
                    <a:pt x="66179" y="47332"/>
                  </a:lnTo>
                  <a:lnTo>
                    <a:pt x="63296" y="47332"/>
                  </a:lnTo>
                  <a:lnTo>
                    <a:pt x="63296" y="52412"/>
                  </a:lnTo>
                  <a:lnTo>
                    <a:pt x="61861" y="52412"/>
                  </a:lnTo>
                  <a:lnTo>
                    <a:pt x="61861" y="184416"/>
                  </a:lnTo>
                  <a:lnTo>
                    <a:pt x="60718" y="52451"/>
                  </a:lnTo>
                  <a:lnTo>
                    <a:pt x="59347" y="53784"/>
                  </a:lnTo>
                  <a:lnTo>
                    <a:pt x="57073" y="55181"/>
                  </a:lnTo>
                  <a:lnTo>
                    <a:pt x="55702" y="57010"/>
                  </a:lnTo>
                  <a:lnTo>
                    <a:pt x="51130" y="61074"/>
                  </a:lnTo>
                  <a:lnTo>
                    <a:pt x="48399" y="64300"/>
                  </a:lnTo>
                  <a:lnTo>
                    <a:pt x="46113" y="64719"/>
                  </a:lnTo>
                  <a:lnTo>
                    <a:pt x="44742" y="66116"/>
                  </a:lnTo>
                  <a:lnTo>
                    <a:pt x="43370" y="67945"/>
                  </a:lnTo>
                  <a:lnTo>
                    <a:pt x="41541" y="68364"/>
                  </a:lnTo>
                  <a:lnTo>
                    <a:pt x="40170" y="69761"/>
                  </a:lnTo>
                  <a:lnTo>
                    <a:pt x="40157" y="70383"/>
                  </a:lnTo>
                  <a:lnTo>
                    <a:pt x="40157" y="72923"/>
                  </a:lnTo>
                  <a:lnTo>
                    <a:pt x="39941" y="192862"/>
                  </a:lnTo>
                  <a:lnTo>
                    <a:pt x="39941" y="72923"/>
                  </a:lnTo>
                  <a:lnTo>
                    <a:pt x="40157" y="72923"/>
                  </a:lnTo>
                  <a:lnTo>
                    <a:pt x="40157" y="70383"/>
                  </a:lnTo>
                  <a:lnTo>
                    <a:pt x="38455" y="70383"/>
                  </a:lnTo>
                  <a:lnTo>
                    <a:pt x="38455" y="71653"/>
                  </a:lnTo>
                  <a:lnTo>
                    <a:pt x="36741" y="71653"/>
                  </a:lnTo>
                  <a:lnTo>
                    <a:pt x="36741" y="72923"/>
                  </a:lnTo>
                  <a:lnTo>
                    <a:pt x="35610" y="72923"/>
                  </a:lnTo>
                  <a:lnTo>
                    <a:pt x="35610" y="144475"/>
                  </a:lnTo>
                  <a:lnTo>
                    <a:pt x="35293" y="144475"/>
                  </a:lnTo>
                  <a:lnTo>
                    <a:pt x="35293" y="74676"/>
                  </a:lnTo>
                  <a:lnTo>
                    <a:pt x="35153" y="74676"/>
                  </a:lnTo>
                  <a:lnTo>
                    <a:pt x="35153" y="73418"/>
                  </a:lnTo>
                  <a:lnTo>
                    <a:pt x="33312" y="73418"/>
                  </a:lnTo>
                  <a:lnTo>
                    <a:pt x="33312" y="74676"/>
                  </a:lnTo>
                  <a:lnTo>
                    <a:pt x="32410" y="74676"/>
                  </a:lnTo>
                  <a:lnTo>
                    <a:pt x="32410" y="75234"/>
                  </a:lnTo>
                  <a:lnTo>
                    <a:pt x="30594" y="75666"/>
                  </a:lnTo>
                  <a:lnTo>
                    <a:pt x="29222" y="76568"/>
                  </a:lnTo>
                  <a:lnTo>
                    <a:pt x="27851" y="77063"/>
                  </a:lnTo>
                  <a:lnTo>
                    <a:pt x="26479" y="77965"/>
                  </a:lnTo>
                  <a:lnTo>
                    <a:pt x="25107" y="78879"/>
                  </a:lnTo>
                  <a:lnTo>
                    <a:pt x="23279" y="79311"/>
                  </a:lnTo>
                  <a:lnTo>
                    <a:pt x="21920" y="80225"/>
                  </a:lnTo>
                  <a:lnTo>
                    <a:pt x="20548" y="80225"/>
                  </a:lnTo>
                  <a:lnTo>
                    <a:pt x="19634" y="80708"/>
                  </a:lnTo>
                  <a:lnTo>
                    <a:pt x="17805" y="81622"/>
                  </a:lnTo>
                  <a:lnTo>
                    <a:pt x="14605" y="82524"/>
                  </a:lnTo>
                  <a:lnTo>
                    <a:pt x="12319" y="82956"/>
                  </a:lnTo>
                  <a:lnTo>
                    <a:pt x="10960" y="83870"/>
                  </a:lnTo>
                  <a:lnTo>
                    <a:pt x="9588" y="83870"/>
                  </a:lnTo>
                  <a:lnTo>
                    <a:pt x="7302" y="84353"/>
                  </a:lnTo>
                  <a:lnTo>
                    <a:pt x="5930" y="84353"/>
                  </a:lnTo>
                  <a:lnTo>
                    <a:pt x="5016" y="100761"/>
                  </a:lnTo>
                  <a:lnTo>
                    <a:pt x="7302" y="102577"/>
                  </a:lnTo>
                  <a:lnTo>
                    <a:pt x="9588" y="104838"/>
                  </a:lnTo>
                  <a:lnTo>
                    <a:pt x="17805" y="113042"/>
                  </a:lnTo>
                  <a:lnTo>
                    <a:pt x="19634" y="115341"/>
                  </a:lnTo>
                  <a:lnTo>
                    <a:pt x="21920" y="116687"/>
                  </a:lnTo>
                  <a:lnTo>
                    <a:pt x="24193" y="118986"/>
                  </a:lnTo>
                  <a:lnTo>
                    <a:pt x="26479" y="120332"/>
                  </a:lnTo>
                  <a:lnTo>
                    <a:pt x="25565" y="120815"/>
                  </a:lnTo>
                  <a:lnTo>
                    <a:pt x="24193" y="122643"/>
                  </a:lnTo>
                  <a:lnTo>
                    <a:pt x="25107" y="123063"/>
                  </a:lnTo>
                  <a:lnTo>
                    <a:pt x="25107" y="124460"/>
                  </a:lnTo>
                  <a:lnTo>
                    <a:pt x="25565" y="124460"/>
                  </a:lnTo>
                  <a:lnTo>
                    <a:pt x="25565" y="125374"/>
                  </a:lnTo>
                  <a:lnTo>
                    <a:pt x="26479" y="125374"/>
                  </a:lnTo>
                  <a:lnTo>
                    <a:pt x="26479" y="127622"/>
                  </a:lnTo>
                  <a:lnTo>
                    <a:pt x="26936" y="128104"/>
                  </a:lnTo>
                  <a:lnTo>
                    <a:pt x="26936" y="131267"/>
                  </a:lnTo>
                  <a:lnTo>
                    <a:pt x="26479" y="131267"/>
                  </a:lnTo>
                  <a:lnTo>
                    <a:pt x="24193" y="133578"/>
                  </a:lnTo>
                  <a:lnTo>
                    <a:pt x="23279" y="133578"/>
                  </a:lnTo>
                  <a:lnTo>
                    <a:pt x="25107" y="135394"/>
                  </a:lnTo>
                  <a:lnTo>
                    <a:pt x="26936" y="137223"/>
                  </a:lnTo>
                  <a:lnTo>
                    <a:pt x="29222" y="138557"/>
                  </a:lnTo>
                  <a:lnTo>
                    <a:pt x="31470" y="140855"/>
                  </a:lnTo>
                  <a:lnTo>
                    <a:pt x="31496" y="142201"/>
                  </a:lnTo>
                  <a:lnTo>
                    <a:pt x="32410" y="142201"/>
                  </a:lnTo>
                  <a:lnTo>
                    <a:pt x="32410" y="143598"/>
                  </a:lnTo>
                  <a:lnTo>
                    <a:pt x="32410" y="144475"/>
                  </a:lnTo>
                  <a:lnTo>
                    <a:pt x="33096" y="144475"/>
                  </a:lnTo>
                  <a:lnTo>
                    <a:pt x="33096" y="148793"/>
                  </a:lnTo>
                  <a:lnTo>
                    <a:pt x="32435" y="148793"/>
                  </a:lnTo>
                  <a:lnTo>
                    <a:pt x="32435" y="147523"/>
                  </a:lnTo>
                  <a:lnTo>
                    <a:pt x="32423" y="144983"/>
                  </a:lnTo>
                  <a:lnTo>
                    <a:pt x="32410" y="147523"/>
                  </a:lnTo>
                  <a:lnTo>
                    <a:pt x="31496" y="147523"/>
                  </a:lnTo>
                  <a:lnTo>
                    <a:pt x="31496" y="148793"/>
                  </a:lnTo>
                  <a:lnTo>
                    <a:pt x="31496" y="150063"/>
                  </a:lnTo>
                  <a:lnTo>
                    <a:pt x="30137" y="150063"/>
                  </a:lnTo>
                  <a:lnTo>
                    <a:pt x="30137" y="151333"/>
                  </a:lnTo>
                  <a:lnTo>
                    <a:pt x="29222" y="151333"/>
                  </a:lnTo>
                  <a:lnTo>
                    <a:pt x="27508" y="151333"/>
                  </a:lnTo>
                  <a:lnTo>
                    <a:pt x="27508" y="152603"/>
                  </a:lnTo>
                  <a:lnTo>
                    <a:pt x="26936" y="152603"/>
                  </a:lnTo>
                  <a:lnTo>
                    <a:pt x="26936" y="152234"/>
                  </a:lnTo>
                  <a:lnTo>
                    <a:pt x="25565" y="152234"/>
                  </a:lnTo>
                  <a:lnTo>
                    <a:pt x="24193" y="152234"/>
                  </a:lnTo>
                  <a:lnTo>
                    <a:pt x="21920" y="152234"/>
                  </a:lnTo>
                  <a:lnTo>
                    <a:pt x="21920" y="152476"/>
                  </a:lnTo>
                  <a:lnTo>
                    <a:pt x="21488" y="152476"/>
                  </a:lnTo>
                  <a:lnTo>
                    <a:pt x="21488" y="151206"/>
                  </a:lnTo>
                  <a:lnTo>
                    <a:pt x="20548" y="151206"/>
                  </a:lnTo>
                  <a:lnTo>
                    <a:pt x="20548" y="152476"/>
                  </a:lnTo>
                  <a:lnTo>
                    <a:pt x="20091" y="152476"/>
                  </a:lnTo>
                  <a:lnTo>
                    <a:pt x="20091" y="151206"/>
                  </a:lnTo>
                  <a:lnTo>
                    <a:pt x="19177" y="151206"/>
                  </a:lnTo>
                  <a:lnTo>
                    <a:pt x="18796" y="151142"/>
                  </a:lnTo>
                  <a:lnTo>
                    <a:pt x="18796" y="149872"/>
                  </a:lnTo>
                  <a:lnTo>
                    <a:pt x="17792" y="149872"/>
                  </a:lnTo>
                  <a:lnTo>
                    <a:pt x="17792" y="151142"/>
                  </a:lnTo>
                  <a:lnTo>
                    <a:pt x="16903" y="151142"/>
                  </a:lnTo>
                  <a:lnTo>
                    <a:pt x="16903" y="149783"/>
                  </a:lnTo>
                  <a:lnTo>
                    <a:pt x="16814" y="147256"/>
                  </a:lnTo>
                  <a:lnTo>
                    <a:pt x="14478" y="147256"/>
                  </a:lnTo>
                  <a:lnTo>
                    <a:pt x="14478" y="145986"/>
                  </a:lnTo>
                  <a:lnTo>
                    <a:pt x="13703" y="145986"/>
                  </a:lnTo>
                  <a:lnTo>
                    <a:pt x="13703" y="149783"/>
                  </a:lnTo>
                  <a:lnTo>
                    <a:pt x="13703" y="309562"/>
                  </a:lnTo>
                  <a:lnTo>
                    <a:pt x="13690" y="149783"/>
                  </a:lnTo>
                  <a:lnTo>
                    <a:pt x="13703" y="145986"/>
                  </a:lnTo>
                  <a:lnTo>
                    <a:pt x="13690" y="145859"/>
                  </a:lnTo>
                  <a:lnTo>
                    <a:pt x="12585" y="145859"/>
                  </a:lnTo>
                  <a:lnTo>
                    <a:pt x="12585" y="144589"/>
                  </a:lnTo>
                  <a:lnTo>
                    <a:pt x="11861" y="144589"/>
                  </a:lnTo>
                  <a:lnTo>
                    <a:pt x="11861" y="144945"/>
                  </a:lnTo>
                  <a:lnTo>
                    <a:pt x="10502" y="146342"/>
                  </a:lnTo>
                  <a:lnTo>
                    <a:pt x="10502" y="147256"/>
                  </a:lnTo>
                  <a:lnTo>
                    <a:pt x="9588" y="147256"/>
                  </a:lnTo>
                  <a:lnTo>
                    <a:pt x="9588" y="148158"/>
                  </a:lnTo>
                  <a:lnTo>
                    <a:pt x="8674" y="148590"/>
                  </a:lnTo>
                  <a:lnTo>
                    <a:pt x="6845" y="149504"/>
                  </a:lnTo>
                  <a:lnTo>
                    <a:pt x="6845" y="149987"/>
                  </a:lnTo>
                  <a:lnTo>
                    <a:pt x="3200" y="149987"/>
                  </a:lnTo>
                  <a:lnTo>
                    <a:pt x="0" y="206984"/>
                  </a:lnTo>
                  <a:lnTo>
                    <a:pt x="11861" y="309092"/>
                  </a:lnTo>
                  <a:lnTo>
                    <a:pt x="11861" y="309562"/>
                  </a:lnTo>
                  <a:lnTo>
                    <a:pt x="12319" y="309562"/>
                  </a:lnTo>
                  <a:lnTo>
                    <a:pt x="12319" y="310832"/>
                  </a:lnTo>
                  <a:lnTo>
                    <a:pt x="13703" y="310832"/>
                  </a:lnTo>
                  <a:lnTo>
                    <a:pt x="13703" y="310959"/>
                  </a:lnTo>
                  <a:lnTo>
                    <a:pt x="14249" y="310959"/>
                  </a:lnTo>
                  <a:lnTo>
                    <a:pt x="14249" y="312229"/>
                  </a:lnTo>
                  <a:lnTo>
                    <a:pt x="15989" y="312229"/>
                  </a:lnTo>
                  <a:lnTo>
                    <a:pt x="15989" y="310959"/>
                  </a:lnTo>
                  <a:lnTo>
                    <a:pt x="16891" y="310959"/>
                  </a:lnTo>
                  <a:lnTo>
                    <a:pt x="16891" y="312305"/>
                  </a:lnTo>
                  <a:lnTo>
                    <a:pt x="19177" y="312305"/>
                  </a:lnTo>
                  <a:lnTo>
                    <a:pt x="19316" y="312369"/>
                  </a:lnTo>
                  <a:lnTo>
                    <a:pt x="19316" y="313639"/>
                  </a:lnTo>
                  <a:lnTo>
                    <a:pt x="19634" y="313639"/>
                  </a:lnTo>
                  <a:lnTo>
                    <a:pt x="19634" y="312369"/>
                  </a:lnTo>
                  <a:lnTo>
                    <a:pt x="20091" y="312369"/>
                  </a:lnTo>
                  <a:lnTo>
                    <a:pt x="20091" y="313639"/>
                  </a:lnTo>
                  <a:lnTo>
                    <a:pt x="21920" y="313639"/>
                  </a:lnTo>
                  <a:lnTo>
                    <a:pt x="23279" y="314134"/>
                  </a:lnTo>
                  <a:lnTo>
                    <a:pt x="25107" y="314134"/>
                  </a:lnTo>
                  <a:lnTo>
                    <a:pt x="26936" y="315036"/>
                  </a:lnTo>
                  <a:lnTo>
                    <a:pt x="29222" y="315036"/>
                  </a:lnTo>
                  <a:lnTo>
                    <a:pt x="31496" y="315036"/>
                  </a:lnTo>
                  <a:lnTo>
                    <a:pt x="33108" y="315036"/>
                  </a:lnTo>
                  <a:lnTo>
                    <a:pt x="33108" y="314528"/>
                  </a:lnTo>
                  <a:lnTo>
                    <a:pt x="34099" y="314528"/>
                  </a:lnTo>
                  <a:lnTo>
                    <a:pt x="34099" y="315798"/>
                  </a:lnTo>
                  <a:lnTo>
                    <a:pt x="35610" y="315798"/>
                  </a:lnTo>
                  <a:lnTo>
                    <a:pt x="35610" y="316585"/>
                  </a:lnTo>
                  <a:lnTo>
                    <a:pt x="39941" y="316585"/>
                  </a:lnTo>
                  <a:lnTo>
                    <a:pt x="39941" y="315950"/>
                  </a:lnTo>
                  <a:lnTo>
                    <a:pt x="43370" y="315950"/>
                  </a:lnTo>
                  <a:lnTo>
                    <a:pt x="47028" y="316382"/>
                  </a:lnTo>
                  <a:lnTo>
                    <a:pt x="51130" y="316382"/>
                  </a:lnTo>
                  <a:lnTo>
                    <a:pt x="54787" y="316382"/>
                  </a:lnTo>
                  <a:lnTo>
                    <a:pt x="59347" y="316382"/>
                  </a:lnTo>
                  <a:lnTo>
                    <a:pt x="63004" y="316382"/>
                  </a:lnTo>
                  <a:lnTo>
                    <a:pt x="66890" y="316369"/>
                  </a:lnTo>
                  <a:lnTo>
                    <a:pt x="66890" y="188506"/>
                  </a:lnTo>
                  <a:lnTo>
                    <a:pt x="67106" y="315950"/>
                  </a:lnTo>
                  <a:lnTo>
                    <a:pt x="70764" y="315950"/>
                  </a:lnTo>
                  <a:lnTo>
                    <a:pt x="75323" y="315950"/>
                  </a:lnTo>
                  <a:lnTo>
                    <a:pt x="78981" y="315036"/>
                  </a:lnTo>
                  <a:lnTo>
                    <a:pt x="82638" y="315036"/>
                  </a:lnTo>
                  <a:lnTo>
                    <a:pt x="86283" y="315036"/>
                  </a:lnTo>
                  <a:lnTo>
                    <a:pt x="89027" y="314134"/>
                  </a:lnTo>
                  <a:lnTo>
                    <a:pt x="89941" y="164604"/>
                  </a:lnTo>
                  <a:lnTo>
                    <a:pt x="89941" y="313639"/>
                  </a:lnTo>
                  <a:lnTo>
                    <a:pt x="92456" y="313639"/>
                  </a:lnTo>
                  <a:lnTo>
                    <a:pt x="94957" y="313639"/>
                  </a:lnTo>
                  <a:lnTo>
                    <a:pt x="97243" y="312737"/>
                  </a:lnTo>
                  <a:lnTo>
                    <a:pt x="97231" y="312064"/>
                  </a:lnTo>
                  <a:lnTo>
                    <a:pt x="97243" y="312737"/>
                  </a:lnTo>
                  <a:lnTo>
                    <a:pt x="97243" y="313334"/>
                  </a:lnTo>
                  <a:lnTo>
                    <a:pt x="98729" y="313334"/>
                  </a:lnTo>
                  <a:lnTo>
                    <a:pt x="98729" y="312064"/>
                  </a:lnTo>
                  <a:lnTo>
                    <a:pt x="99987" y="312064"/>
                  </a:lnTo>
                  <a:lnTo>
                    <a:pt x="99987" y="312305"/>
                  </a:lnTo>
                  <a:lnTo>
                    <a:pt x="103174" y="312305"/>
                  </a:lnTo>
                  <a:lnTo>
                    <a:pt x="103632" y="311391"/>
                  </a:lnTo>
                  <a:lnTo>
                    <a:pt x="104559" y="157238"/>
                  </a:lnTo>
                  <a:lnTo>
                    <a:pt x="104559" y="310121"/>
                  </a:lnTo>
                  <a:lnTo>
                    <a:pt x="103644" y="310121"/>
                  </a:lnTo>
                  <a:lnTo>
                    <a:pt x="103644" y="311391"/>
                  </a:lnTo>
                  <a:lnTo>
                    <a:pt x="105498" y="311391"/>
                  </a:lnTo>
                  <a:lnTo>
                    <a:pt x="105498" y="310121"/>
                  </a:lnTo>
                  <a:lnTo>
                    <a:pt x="106832" y="310121"/>
                  </a:lnTo>
                  <a:lnTo>
                    <a:pt x="106832" y="310489"/>
                  </a:lnTo>
                  <a:lnTo>
                    <a:pt x="107289" y="309994"/>
                  </a:lnTo>
                  <a:lnTo>
                    <a:pt x="109118" y="309994"/>
                  </a:lnTo>
                  <a:lnTo>
                    <a:pt x="109118" y="309092"/>
                  </a:lnTo>
                  <a:lnTo>
                    <a:pt x="109575" y="309092"/>
                  </a:lnTo>
                  <a:lnTo>
                    <a:pt x="110490" y="308660"/>
                  </a:lnTo>
                  <a:lnTo>
                    <a:pt x="110490" y="306832"/>
                  </a:lnTo>
                  <a:lnTo>
                    <a:pt x="110490" y="306692"/>
                  </a:lnTo>
                  <a:lnTo>
                    <a:pt x="116751" y="4978"/>
                  </a:lnTo>
                  <a:lnTo>
                    <a:pt x="116865" y="0"/>
                  </a:lnTo>
                  <a:close/>
                </a:path>
              </a:pathLst>
            </a:custGeom>
            <a:solidFill>
              <a:srgbClr val="FFFF00"/>
            </a:solidFill>
          </p:spPr>
          <p:txBody>
            <a:bodyPr wrap="square" lIns="0" tIns="0" rIns="0" bIns="0" rtlCol="0"/>
            <a:lstStyle/>
            <a:p>
              <a:endParaRPr/>
            </a:p>
          </p:txBody>
        </p:sp>
        <p:sp>
          <p:nvSpPr>
            <p:cNvPr id="79" name="object 80">
              <a:extLst>
                <a:ext uri="{FF2B5EF4-FFF2-40B4-BE49-F238E27FC236}">
                  <a16:creationId xmlns:a16="http://schemas.microsoft.com/office/drawing/2014/main" id="{1EAC1CAA-8E21-0382-B600-3DCB0061EEFA}"/>
                </a:ext>
              </a:extLst>
            </p:cNvPr>
            <p:cNvSpPr/>
            <p:nvPr/>
          </p:nvSpPr>
          <p:spPr>
            <a:xfrm>
              <a:off x="8423085" y="4637417"/>
              <a:ext cx="215265" cy="610870"/>
            </a:xfrm>
            <a:custGeom>
              <a:avLst/>
              <a:gdLst/>
              <a:ahLst/>
              <a:cxnLst/>
              <a:rect l="l" t="t" r="r" b="b"/>
              <a:pathLst>
                <a:path w="215265" h="610870">
                  <a:moveTo>
                    <a:pt x="98564" y="245364"/>
                  </a:moveTo>
                  <a:lnTo>
                    <a:pt x="98158" y="246189"/>
                  </a:lnTo>
                  <a:lnTo>
                    <a:pt x="97243" y="246189"/>
                  </a:lnTo>
                  <a:lnTo>
                    <a:pt x="97243" y="246608"/>
                  </a:lnTo>
                  <a:lnTo>
                    <a:pt x="95872" y="246608"/>
                  </a:lnTo>
                  <a:lnTo>
                    <a:pt x="94957" y="247523"/>
                  </a:lnTo>
                  <a:lnTo>
                    <a:pt x="93586" y="247523"/>
                  </a:lnTo>
                  <a:lnTo>
                    <a:pt x="93129" y="248005"/>
                  </a:lnTo>
                  <a:lnTo>
                    <a:pt x="91313" y="248005"/>
                  </a:lnTo>
                  <a:lnTo>
                    <a:pt x="89928" y="248920"/>
                  </a:lnTo>
                  <a:lnTo>
                    <a:pt x="87198" y="248920"/>
                  </a:lnTo>
                  <a:lnTo>
                    <a:pt x="85826" y="249834"/>
                  </a:lnTo>
                  <a:lnTo>
                    <a:pt x="83997" y="249834"/>
                  </a:lnTo>
                  <a:lnTo>
                    <a:pt x="83769" y="421157"/>
                  </a:lnTo>
                  <a:lnTo>
                    <a:pt x="83769" y="249834"/>
                  </a:lnTo>
                  <a:lnTo>
                    <a:pt x="82169" y="249834"/>
                  </a:lnTo>
                  <a:lnTo>
                    <a:pt x="81711" y="249834"/>
                  </a:lnTo>
                  <a:lnTo>
                    <a:pt x="80352" y="249834"/>
                  </a:lnTo>
                  <a:lnTo>
                    <a:pt x="78981" y="250253"/>
                  </a:lnTo>
                  <a:lnTo>
                    <a:pt x="77609" y="250253"/>
                  </a:lnTo>
                  <a:lnTo>
                    <a:pt x="76238" y="250253"/>
                  </a:lnTo>
                  <a:lnTo>
                    <a:pt x="76238" y="250063"/>
                  </a:lnTo>
                  <a:lnTo>
                    <a:pt x="72377" y="250063"/>
                  </a:lnTo>
                  <a:lnTo>
                    <a:pt x="72377" y="251333"/>
                  </a:lnTo>
                  <a:lnTo>
                    <a:pt x="71678" y="251333"/>
                  </a:lnTo>
                  <a:lnTo>
                    <a:pt x="71678" y="251167"/>
                  </a:lnTo>
                  <a:lnTo>
                    <a:pt x="66649" y="251167"/>
                  </a:lnTo>
                  <a:lnTo>
                    <a:pt x="65278" y="251167"/>
                  </a:lnTo>
                  <a:lnTo>
                    <a:pt x="63919" y="251167"/>
                  </a:lnTo>
                  <a:lnTo>
                    <a:pt x="61633" y="251167"/>
                  </a:lnTo>
                  <a:lnTo>
                    <a:pt x="58432" y="251167"/>
                  </a:lnTo>
                  <a:lnTo>
                    <a:pt x="58204" y="422821"/>
                  </a:lnTo>
                  <a:lnTo>
                    <a:pt x="58204" y="250558"/>
                  </a:lnTo>
                  <a:lnTo>
                    <a:pt x="56603" y="250558"/>
                  </a:lnTo>
                  <a:lnTo>
                    <a:pt x="56603" y="251167"/>
                  </a:lnTo>
                  <a:lnTo>
                    <a:pt x="54775" y="251650"/>
                  </a:lnTo>
                  <a:lnTo>
                    <a:pt x="54546" y="423519"/>
                  </a:lnTo>
                  <a:lnTo>
                    <a:pt x="54546" y="251104"/>
                  </a:lnTo>
                  <a:lnTo>
                    <a:pt x="52501" y="251104"/>
                  </a:lnTo>
                  <a:lnTo>
                    <a:pt x="52501" y="251650"/>
                  </a:lnTo>
                  <a:lnTo>
                    <a:pt x="52501" y="421551"/>
                  </a:lnTo>
                  <a:lnTo>
                    <a:pt x="52501" y="595020"/>
                  </a:lnTo>
                  <a:lnTo>
                    <a:pt x="52044" y="595020"/>
                  </a:lnTo>
                  <a:lnTo>
                    <a:pt x="52501" y="421551"/>
                  </a:lnTo>
                  <a:lnTo>
                    <a:pt x="52501" y="251650"/>
                  </a:lnTo>
                  <a:lnTo>
                    <a:pt x="51130" y="251650"/>
                  </a:lnTo>
                  <a:lnTo>
                    <a:pt x="47472" y="251650"/>
                  </a:lnTo>
                  <a:lnTo>
                    <a:pt x="46101" y="251167"/>
                  </a:lnTo>
                  <a:lnTo>
                    <a:pt x="42456" y="251167"/>
                  </a:lnTo>
                  <a:lnTo>
                    <a:pt x="42227" y="426224"/>
                  </a:lnTo>
                  <a:lnTo>
                    <a:pt x="42227" y="251142"/>
                  </a:lnTo>
                  <a:lnTo>
                    <a:pt x="38798" y="251142"/>
                  </a:lnTo>
                  <a:lnTo>
                    <a:pt x="38798" y="250786"/>
                  </a:lnTo>
                  <a:lnTo>
                    <a:pt x="36982" y="250786"/>
                  </a:lnTo>
                  <a:lnTo>
                    <a:pt x="33782" y="250850"/>
                  </a:lnTo>
                  <a:lnTo>
                    <a:pt x="33782" y="251167"/>
                  </a:lnTo>
                  <a:lnTo>
                    <a:pt x="31038" y="251167"/>
                  </a:lnTo>
                  <a:lnTo>
                    <a:pt x="29794" y="251180"/>
                  </a:lnTo>
                  <a:lnTo>
                    <a:pt x="29794" y="249910"/>
                  </a:lnTo>
                  <a:lnTo>
                    <a:pt x="29210" y="249910"/>
                  </a:lnTo>
                  <a:lnTo>
                    <a:pt x="29210" y="251180"/>
                  </a:lnTo>
                  <a:lnTo>
                    <a:pt x="28981" y="251180"/>
                  </a:lnTo>
                  <a:lnTo>
                    <a:pt x="28981" y="250825"/>
                  </a:lnTo>
                  <a:lnTo>
                    <a:pt x="24193" y="250825"/>
                  </a:lnTo>
                  <a:lnTo>
                    <a:pt x="24193" y="249910"/>
                  </a:lnTo>
                  <a:lnTo>
                    <a:pt x="20078" y="249910"/>
                  </a:lnTo>
                  <a:lnTo>
                    <a:pt x="16891" y="249834"/>
                  </a:lnTo>
                  <a:lnTo>
                    <a:pt x="15062" y="249783"/>
                  </a:lnTo>
                  <a:lnTo>
                    <a:pt x="15062" y="248513"/>
                  </a:lnTo>
                  <a:lnTo>
                    <a:pt x="14605" y="248513"/>
                  </a:lnTo>
                  <a:lnTo>
                    <a:pt x="14605" y="248920"/>
                  </a:lnTo>
                  <a:lnTo>
                    <a:pt x="13233" y="248920"/>
                  </a:lnTo>
                  <a:lnTo>
                    <a:pt x="11861" y="248920"/>
                  </a:lnTo>
                  <a:lnTo>
                    <a:pt x="11404" y="248462"/>
                  </a:lnTo>
                  <a:lnTo>
                    <a:pt x="11404" y="248005"/>
                  </a:lnTo>
                  <a:lnTo>
                    <a:pt x="10947" y="248005"/>
                  </a:lnTo>
                  <a:lnTo>
                    <a:pt x="10490" y="248005"/>
                  </a:lnTo>
                  <a:lnTo>
                    <a:pt x="9131" y="248005"/>
                  </a:lnTo>
                  <a:lnTo>
                    <a:pt x="8216" y="247523"/>
                  </a:lnTo>
                  <a:lnTo>
                    <a:pt x="5473" y="247523"/>
                  </a:lnTo>
                  <a:lnTo>
                    <a:pt x="4559" y="246608"/>
                  </a:lnTo>
                  <a:lnTo>
                    <a:pt x="1816" y="246608"/>
                  </a:lnTo>
                  <a:lnTo>
                    <a:pt x="1816" y="246189"/>
                  </a:lnTo>
                  <a:lnTo>
                    <a:pt x="914" y="246189"/>
                  </a:lnTo>
                  <a:lnTo>
                    <a:pt x="0" y="245275"/>
                  </a:lnTo>
                  <a:lnTo>
                    <a:pt x="10490" y="605409"/>
                  </a:lnTo>
                  <a:lnTo>
                    <a:pt x="10490" y="606323"/>
                  </a:lnTo>
                  <a:lnTo>
                    <a:pt x="10947" y="606323"/>
                  </a:lnTo>
                  <a:lnTo>
                    <a:pt x="10947" y="607225"/>
                  </a:lnTo>
                  <a:lnTo>
                    <a:pt x="11861" y="607225"/>
                  </a:lnTo>
                  <a:lnTo>
                    <a:pt x="12776" y="607656"/>
                  </a:lnTo>
                  <a:lnTo>
                    <a:pt x="13233" y="607656"/>
                  </a:lnTo>
                  <a:lnTo>
                    <a:pt x="14147" y="607656"/>
                  </a:lnTo>
                  <a:lnTo>
                    <a:pt x="14605" y="607656"/>
                  </a:lnTo>
                  <a:lnTo>
                    <a:pt x="15240" y="607656"/>
                  </a:lnTo>
                  <a:lnTo>
                    <a:pt x="15240" y="608926"/>
                  </a:lnTo>
                  <a:lnTo>
                    <a:pt x="16891" y="608926"/>
                  </a:lnTo>
                  <a:lnTo>
                    <a:pt x="16891" y="608571"/>
                  </a:lnTo>
                  <a:lnTo>
                    <a:pt x="17792" y="609053"/>
                  </a:lnTo>
                  <a:lnTo>
                    <a:pt x="20078" y="609053"/>
                  </a:lnTo>
                  <a:lnTo>
                    <a:pt x="22542" y="609053"/>
                  </a:lnTo>
                  <a:lnTo>
                    <a:pt x="22542" y="610323"/>
                  </a:lnTo>
                  <a:lnTo>
                    <a:pt x="24193" y="610323"/>
                  </a:lnTo>
                  <a:lnTo>
                    <a:pt x="24193" y="609968"/>
                  </a:lnTo>
                  <a:lnTo>
                    <a:pt x="28473" y="609968"/>
                  </a:lnTo>
                  <a:lnTo>
                    <a:pt x="28473" y="608698"/>
                  </a:lnTo>
                  <a:lnTo>
                    <a:pt x="28752" y="608698"/>
                  </a:lnTo>
                  <a:lnTo>
                    <a:pt x="28752" y="609053"/>
                  </a:lnTo>
                  <a:lnTo>
                    <a:pt x="30048" y="609053"/>
                  </a:lnTo>
                  <a:lnTo>
                    <a:pt x="30048" y="607783"/>
                  </a:lnTo>
                  <a:lnTo>
                    <a:pt x="31038" y="607783"/>
                  </a:lnTo>
                  <a:lnTo>
                    <a:pt x="32105" y="607771"/>
                  </a:lnTo>
                  <a:lnTo>
                    <a:pt x="32105" y="606501"/>
                  </a:lnTo>
                  <a:lnTo>
                    <a:pt x="33782" y="606501"/>
                  </a:lnTo>
                  <a:lnTo>
                    <a:pt x="33782" y="606196"/>
                  </a:lnTo>
                  <a:lnTo>
                    <a:pt x="35026" y="606196"/>
                  </a:lnTo>
                  <a:lnTo>
                    <a:pt x="35026" y="604926"/>
                  </a:lnTo>
                  <a:lnTo>
                    <a:pt x="36385" y="604926"/>
                  </a:lnTo>
                  <a:lnTo>
                    <a:pt x="36385" y="603656"/>
                  </a:lnTo>
                  <a:lnTo>
                    <a:pt x="36982" y="603656"/>
                  </a:lnTo>
                  <a:lnTo>
                    <a:pt x="38658" y="603580"/>
                  </a:lnTo>
                  <a:lnTo>
                    <a:pt x="38658" y="602310"/>
                  </a:lnTo>
                  <a:lnTo>
                    <a:pt x="38798" y="602310"/>
                  </a:lnTo>
                  <a:lnTo>
                    <a:pt x="38798" y="602678"/>
                  </a:lnTo>
                  <a:lnTo>
                    <a:pt x="39433" y="602678"/>
                  </a:lnTo>
                  <a:lnTo>
                    <a:pt x="39433" y="601408"/>
                  </a:lnTo>
                  <a:lnTo>
                    <a:pt x="42227" y="601408"/>
                  </a:lnTo>
                  <a:lnTo>
                    <a:pt x="42227" y="601129"/>
                  </a:lnTo>
                  <a:lnTo>
                    <a:pt x="43370" y="600367"/>
                  </a:lnTo>
                  <a:lnTo>
                    <a:pt x="43827" y="599935"/>
                  </a:lnTo>
                  <a:lnTo>
                    <a:pt x="46101" y="599020"/>
                  </a:lnTo>
                  <a:lnTo>
                    <a:pt x="47472" y="598119"/>
                  </a:lnTo>
                  <a:lnTo>
                    <a:pt x="49758" y="597623"/>
                  </a:lnTo>
                  <a:lnTo>
                    <a:pt x="50673" y="596722"/>
                  </a:lnTo>
                  <a:lnTo>
                    <a:pt x="51130" y="596722"/>
                  </a:lnTo>
                  <a:lnTo>
                    <a:pt x="52044" y="596290"/>
                  </a:lnTo>
                  <a:lnTo>
                    <a:pt x="54038" y="596290"/>
                  </a:lnTo>
                  <a:lnTo>
                    <a:pt x="54038" y="595020"/>
                  </a:lnTo>
                  <a:lnTo>
                    <a:pt x="54317" y="595020"/>
                  </a:lnTo>
                  <a:lnTo>
                    <a:pt x="54317" y="595376"/>
                  </a:lnTo>
                  <a:lnTo>
                    <a:pt x="54775" y="595376"/>
                  </a:lnTo>
                  <a:lnTo>
                    <a:pt x="56603" y="595376"/>
                  </a:lnTo>
                  <a:lnTo>
                    <a:pt x="56603" y="595744"/>
                  </a:lnTo>
                  <a:lnTo>
                    <a:pt x="56743" y="595744"/>
                  </a:lnTo>
                  <a:lnTo>
                    <a:pt x="56743" y="594474"/>
                  </a:lnTo>
                  <a:lnTo>
                    <a:pt x="57975" y="594474"/>
                  </a:lnTo>
                  <a:lnTo>
                    <a:pt x="58204" y="594474"/>
                  </a:lnTo>
                  <a:lnTo>
                    <a:pt x="60261" y="594474"/>
                  </a:lnTo>
                  <a:lnTo>
                    <a:pt x="60718" y="593979"/>
                  </a:lnTo>
                  <a:lnTo>
                    <a:pt x="62090" y="593979"/>
                  </a:lnTo>
                  <a:lnTo>
                    <a:pt x="72313" y="593979"/>
                  </a:lnTo>
                  <a:lnTo>
                    <a:pt x="72313" y="592709"/>
                  </a:lnTo>
                  <a:lnTo>
                    <a:pt x="76238" y="592709"/>
                  </a:lnTo>
                  <a:lnTo>
                    <a:pt x="76695" y="592645"/>
                  </a:lnTo>
                  <a:lnTo>
                    <a:pt x="78981" y="592645"/>
                  </a:lnTo>
                  <a:lnTo>
                    <a:pt x="79895" y="592645"/>
                  </a:lnTo>
                  <a:lnTo>
                    <a:pt x="80352" y="592645"/>
                  </a:lnTo>
                  <a:lnTo>
                    <a:pt x="81254" y="592645"/>
                  </a:lnTo>
                  <a:lnTo>
                    <a:pt x="81711" y="421246"/>
                  </a:lnTo>
                  <a:lnTo>
                    <a:pt x="81711" y="592480"/>
                  </a:lnTo>
                  <a:lnTo>
                    <a:pt x="82232" y="592480"/>
                  </a:lnTo>
                  <a:lnTo>
                    <a:pt x="82232" y="593128"/>
                  </a:lnTo>
                  <a:lnTo>
                    <a:pt x="82232" y="593750"/>
                  </a:lnTo>
                  <a:lnTo>
                    <a:pt x="83185" y="593750"/>
                  </a:lnTo>
                  <a:lnTo>
                    <a:pt x="83540" y="593750"/>
                  </a:lnTo>
                  <a:lnTo>
                    <a:pt x="83540" y="593979"/>
                  </a:lnTo>
                  <a:lnTo>
                    <a:pt x="84912" y="593979"/>
                  </a:lnTo>
                  <a:lnTo>
                    <a:pt x="98564" y="245364"/>
                  </a:lnTo>
                  <a:close/>
                </a:path>
                <a:path w="215265" h="610870">
                  <a:moveTo>
                    <a:pt x="111848" y="18224"/>
                  </a:moveTo>
                  <a:lnTo>
                    <a:pt x="110477" y="0"/>
                  </a:lnTo>
                  <a:lnTo>
                    <a:pt x="109562" y="16408"/>
                  </a:lnTo>
                  <a:lnTo>
                    <a:pt x="111848" y="18224"/>
                  </a:lnTo>
                  <a:close/>
                </a:path>
                <a:path w="215265" h="610870">
                  <a:moveTo>
                    <a:pt x="207899" y="226009"/>
                  </a:moveTo>
                  <a:lnTo>
                    <a:pt x="206133" y="226009"/>
                  </a:lnTo>
                  <a:lnTo>
                    <a:pt x="206133" y="227952"/>
                  </a:lnTo>
                  <a:lnTo>
                    <a:pt x="206108" y="227406"/>
                  </a:lnTo>
                  <a:lnTo>
                    <a:pt x="204304" y="227406"/>
                  </a:lnTo>
                  <a:lnTo>
                    <a:pt x="204304" y="228028"/>
                  </a:lnTo>
                  <a:lnTo>
                    <a:pt x="203161" y="228384"/>
                  </a:lnTo>
                  <a:lnTo>
                    <a:pt x="201790" y="228384"/>
                  </a:lnTo>
                  <a:lnTo>
                    <a:pt x="201790" y="228015"/>
                  </a:lnTo>
                  <a:lnTo>
                    <a:pt x="201777" y="229285"/>
                  </a:lnTo>
                  <a:lnTo>
                    <a:pt x="201104" y="399580"/>
                  </a:lnTo>
                  <a:lnTo>
                    <a:pt x="201104" y="229285"/>
                  </a:lnTo>
                  <a:lnTo>
                    <a:pt x="201777" y="229285"/>
                  </a:lnTo>
                  <a:lnTo>
                    <a:pt x="201777" y="228015"/>
                  </a:lnTo>
                  <a:lnTo>
                    <a:pt x="201091" y="228015"/>
                  </a:lnTo>
                  <a:lnTo>
                    <a:pt x="201091" y="229285"/>
                  </a:lnTo>
                  <a:lnTo>
                    <a:pt x="196773" y="229285"/>
                  </a:lnTo>
                  <a:lnTo>
                    <a:pt x="193573" y="229781"/>
                  </a:lnTo>
                  <a:lnTo>
                    <a:pt x="191668" y="229781"/>
                  </a:lnTo>
                  <a:lnTo>
                    <a:pt x="191668" y="231051"/>
                  </a:lnTo>
                  <a:lnTo>
                    <a:pt x="191287" y="231051"/>
                  </a:lnTo>
                  <a:lnTo>
                    <a:pt x="191287" y="401396"/>
                  </a:lnTo>
                  <a:lnTo>
                    <a:pt x="190830" y="230682"/>
                  </a:lnTo>
                  <a:lnTo>
                    <a:pt x="187185" y="230682"/>
                  </a:lnTo>
                  <a:lnTo>
                    <a:pt x="183540" y="230682"/>
                  </a:lnTo>
                  <a:lnTo>
                    <a:pt x="180987" y="230682"/>
                  </a:lnTo>
                  <a:lnTo>
                    <a:pt x="180987" y="231952"/>
                  </a:lnTo>
                  <a:lnTo>
                    <a:pt x="180327" y="231952"/>
                  </a:lnTo>
                  <a:lnTo>
                    <a:pt x="180327" y="402551"/>
                  </a:lnTo>
                  <a:lnTo>
                    <a:pt x="179870" y="231597"/>
                  </a:lnTo>
                  <a:lnTo>
                    <a:pt x="176225" y="231597"/>
                  </a:lnTo>
                  <a:lnTo>
                    <a:pt x="175310" y="231597"/>
                  </a:lnTo>
                  <a:lnTo>
                    <a:pt x="172110" y="231597"/>
                  </a:lnTo>
                  <a:lnTo>
                    <a:pt x="172110" y="574243"/>
                  </a:lnTo>
                  <a:lnTo>
                    <a:pt x="172567" y="574243"/>
                  </a:lnTo>
                  <a:lnTo>
                    <a:pt x="172567" y="575513"/>
                  </a:lnTo>
                  <a:lnTo>
                    <a:pt x="172567" y="576783"/>
                  </a:lnTo>
                  <a:lnTo>
                    <a:pt x="172821" y="576783"/>
                  </a:lnTo>
                  <a:lnTo>
                    <a:pt x="172821" y="575513"/>
                  </a:lnTo>
                  <a:lnTo>
                    <a:pt x="174815" y="575513"/>
                  </a:lnTo>
                  <a:lnTo>
                    <a:pt x="174815" y="574243"/>
                  </a:lnTo>
                  <a:lnTo>
                    <a:pt x="176225" y="574243"/>
                  </a:lnTo>
                  <a:lnTo>
                    <a:pt x="176225" y="403009"/>
                  </a:lnTo>
                  <a:lnTo>
                    <a:pt x="177139" y="574408"/>
                  </a:lnTo>
                  <a:lnTo>
                    <a:pt x="178511" y="574408"/>
                  </a:lnTo>
                  <a:lnTo>
                    <a:pt x="179870" y="573506"/>
                  </a:lnTo>
                  <a:lnTo>
                    <a:pt x="180784" y="573506"/>
                  </a:lnTo>
                  <a:lnTo>
                    <a:pt x="180771" y="572058"/>
                  </a:lnTo>
                  <a:lnTo>
                    <a:pt x="180784" y="573328"/>
                  </a:lnTo>
                  <a:lnTo>
                    <a:pt x="182054" y="573328"/>
                  </a:lnTo>
                  <a:lnTo>
                    <a:pt x="182054" y="572058"/>
                  </a:lnTo>
                  <a:lnTo>
                    <a:pt x="183984" y="572058"/>
                  </a:lnTo>
                  <a:lnTo>
                    <a:pt x="183984" y="401637"/>
                  </a:lnTo>
                  <a:lnTo>
                    <a:pt x="184442" y="572592"/>
                  </a:lnTo>
                  <a:lnTo>
                    <a:pt x="185813" y="572592"/>
                  </a:lnTo>
                  <a:lnTo>
                    <a:pt x="187185" y="572592"/>
                  </a:lnTo>
                  <a:lnTo>
                    <a:pt x="188556" y="572109"/>
                  </a:lnTo>
                  <a:lnTo>
                    <a:pt x="191744" y="572109"/>
                  </a:lnTo>
                  <a:lnTo>
                    <a:pt x="191731" y="571157"/>
                  </a:lnTo>
                  <a:lnTo>
                    <a:pt x="191744" y="572109"/>
                  </a:lnTo>
                  <a:lnTo>
                    <a:pt x="191744" y="572427"/>
                  </a:lnTo>
                  <a:lnTo>
                    <a:pt x="193281" y="572427"/>
                  </a:lnTo>
                  <a:lnTo>
                    <a:pt x="193281" y="571157"/>
                  </a:lnTo>
                  <a:lnTo>
                    <a:pt x="194030" y="571157"/>
                  </a:lnTo>
                  <a:lnTo>
                    <a:pt x="194030" y="400494"/>
                  </a:lnTo>
                  <a:lnTo>
                    <a:pt x="194487" y="571195"/>
                  </a:lnTo>
                  <a:lnTo>
                    <a:pt x="195859" y="571195"/>
                  </a:lnTo>
                  <a:lnTo>
                    <a:pt x="196773" y="570763"/>
                  </a:lnTo>
                  <a:lnTo>
                    <a:pt x="200418" y="570661"/>
                  </a:lnTo>
                  <a:lnTo>
                    <a:pt x="200875" y="571195"/>
                  </a:lnTo>
                  <a:lnTo>
                    <a:pt x="200875" y="570661"/>
                  </a:lnTo>
                  <a:lnTo>
                    <a:pt x="201104" y="570661"/>
                  </a:lnTo>
                  <a:lnTo>
                    <a:pt x="201104" y="559739"/>
                  </a:lnTo>
                  <a:lnTo>
                    <a:pt x="204304" y="399262"/>
                  </a:lnTo>
                  <a:lnTo>
                    <a:pt x="204304" y="571309"/>
                  </a:lnTo>
                  <a:lnTo>
                    <a:pt x="206108" y="571309"/>
                  </a:lnTo>
                  <a:lnTo>
                    <a:pt x="206108" y="308838"/>
                  </a:lnTo>
                  <a:lnTo>
                    <a:pt x="206133" y="307555"/>
                  </a:lnTo>
                  <a:lnTo>
                    <a:pt x="206133" y="571195"/>
                  </a:lnTo>
                  <a:lnTo>
                    <a:pt x="207899" y="571195"/>
                  </a:lnTo>
                  <a:lnTo>
                    <a:pt x="207899" y="226009"/>
                  </a:lnTo>
                  <a:close/>
                </a:path>
                <a:path w="215265" h="610870">
                  <a:moveTo>
                    <a:pt x="211366" y="226136"/>
                  </a:moveTo>
                  <a:lnTo>
                    <a:pt x="209511" y="226136"/>
                  </a:lnTo>
                  <a:lnTo>
                    <a:pt x="209511" y="227406"/>
                  </a:lnTo>
                  <a:lnTo>
                    <a:pt x="211366" y="227406"/>
                  </a:lnTo>
                  <a:lnTo>
                    <a:pt x="211366" y="226136"/>
                  </a:lnTo>
                  <a:close/>
                </a:path>
                <a:path w="215265" h="610870">
                  <a:moveTo>
                    <a:pt x="214960" y="224739"/>
                  </a:moveTo>
                  <a:lnTo>
                    <a:pt x="213664" y="224739"/>
                  </a:lnTo>
                  <a:lnTo>
                    <a:pt x="213664" y="226009"/>
                  </a:lnTo>
                  <a:lnTo>
                    <a:pt x="214960" y="226009"/>
                  </a:lnTo>
                  <a:lnTo>
                    <a:pt x="214960" y="224739"/>
                  </a:lnTo>
                  <a:close/>
                </a:path>
              </a:pathLst>
            </a:custGeom>
            <a:solidFill>
              <a:srgbClr val="FFFF00"/>
            </a:solidFill>
          </p:spPr>
          <p:txBody>
            <a:bodyPr wrap="square" lIns="0" tIns="0" rIns="0" bIns="0" rtlCol="0"/>
            <a:lstStyle/>
            <a:p>
              <a:endParaRPr/>
            </a:p>
          </p:txBody>
        </p:sp>
        <p:sp>
          <p:nvSpPr>
            <p:cNvPr id="80" name="object 81">
              <a:extLst>
                <a:ext uri="{FF2B5EF4-FFF2-40B4-BE49-F238E27FC236}">
                  <a16:creationId xmlns:a16="http://schemas.microsoft.com/office/drawing/2014/main" id="{CC56EF41-1714-5995-ECC4-70E5BE39BD5F}"/>
                </a:ext>
              </a:extLst>
            </p:cNvPr>
            <p:cNvSpPr/>
            <p:nvPr/>
          </p:nvSpPr>
          <p:spPr>
            <a:xfrm>
              <a:off x="8539493" y="4862156"/>
              <a:ext cx="60325" cy="365760"/>
            </a:xfrm>
            <a:custGeom>
              <a:avLst/>
              <a:gdLst/>
              <a:ahLst/>
              <a:cxnLst/>
              <a:rect l="l" t="t" r="r" b="b"/>
              <a:pathLst>
                <a:path w="60325" h="365760">
                  <a:moveTo>
                    <a:pt x="59817" y="6858"/>
                  </a:moveTo>
                  <a:lnTo>
                    <a:pt x="55702" y="6858"/>
                  </a:lnTo>
                  <a:lnTo>
                    <a:pt x="50457" y="6934"/>
                  </a:lnTo>
                  <a:lnTo>
                    <a:pt x="50457" y="7137"/>
                  </a:lnTo>
                  <a:lnTo>
                    <a:pt x="45910" y="7137"/>
                  </a:lnTo>
                  <a:lnTo>
                    <a:pt x="45910" y="354850"/>
                  </a:lnTo>
                  <a:lnTo>
                    <a:pt x="45897" y="7289"/>
                  </a:lnTo>
                  <a:lnTo>
                    <a:pt x="39725" y="7289"/>
                  </a:lnTo>
                  <a:lnTo>
                    <a:pt x="35166" y="7289"/>
                  </a:lnTo>
                  <a:lnTo>
                    <a:pt x="31737" y="7289"/>
                  </a:lnTo>
                  <a:lnTo>
                    <a:pt x="31737" y="185775"/>
                  </a:lnTo>
                  <a:lnTo>
                    <a:pt x="31508" y="6858"/>
                  </a:lnTo>
                  <a:lnTo>
                    <a:pt x="27851" y="6858"/>
                  </a:lnTo>
                  <a:lnTo>
                    <a:pt x="25577" y="6858"/>
                  </a:lnTo>
                  <a:lnTo>
                    <a:pt x="24892" y="185559"/>
                  </a:lnTo>
                  <a:lnTo>
                    <a:pt x="24892" y="6858"/>
                  </a:lnTo>
                  <a:lnTo>
                    <a:pt x="22618" y="6858"/>
                  </a:lnTo>
                  <a:lnTo>
                    <a:pt x="22618" y="5588"/>
                  </a:lnTo>
                  <a:lnTo>
                    <a:pt x="21920" y="5588"/>
                  </a:lnTo>
                  <a:lnTo>
                    <a:pt x="18503" y="5473"/>
                  </a:lnTo>
                  <a:lnTo>
                    <a:pt x="18503" y="5943"/>
                  </a:lnTo>
                  <a:lnTo>
                    <a:pt x="15532" y="5943"/>
                  </a:lnTo>
                  <a:lnTo>
                    <a:pt x="15532" y="184188"/>
                  </a:lnTo>
                  <a:lnTo>
                    <a:pt x="15074" y="5943"/>
                  </a:lnTo>
                  <a:lnTo>
                    <a:pt x="13474" y="5156"/>
                  </a:lnTo>
                  <a:lnTo>
                    <a:pt x="13246" y="5041"/>
                  </a:lnTo>
                  <a:lnTo>
                    <a:pt x="11874" y="5041"/>
                  </a:lnTo>
                  <a:lnTo>
                    <a:pt x="10058" y="5041"/>
                  </a:lnTo>
                  <a:lnTo>
                    <a:pt x="10058" y="4546"/>
                  </a:lnTo>
                  <a:lnTo>
                    <a:pt x="9601" y="4546"/>
                  </a:lnTo>
                  <a:lnTo>
                    <a:pt x="7772" y="4546"/>
                  </a:lnTo>
                  <a:lnTo>
                    <a:pt x="7315" y="3644"/>
                  </a:lnTo>
                  <a:lnTo>
                    <a:pt x="5943" y="3644"/>
                  </a:lnTo>
                  <a:lnTo>
                    <a:pt x="5029" y="3213"/>
                  </a:lnTo>
                  <a:lnTo>
                    <a:pt x="2743" y="3213"/>
                  </a:lnTo>
                  <a:lnTo>
                    <a:pt x="1371" y="1397"/>
                  </a:lnTo>
                  <a:lnTo>
                    <a:pt x="457" y="1397"/>
                  </a:lnTo>
                  <a:lnTo>
                    <a:pt x="457" y="901"/>
                  </a:lnTo>
                  <a:lnTo>
                    <a:pt x="0" y="0"/>
                  </a:lnTo>
                  <a:lnTo>
                    <a:pt x="10045" y="359664"/>
                  </a:lnTo>
                  <a:lnTo>
                    <a:pt x="10058" y="360616"/>
                  </a:lnTo>
                  <a:lnTo>
                    <a:pt x="10058" y="360375"/>
                  </a:lnTo>
                  <a:lnTo>
                    <a:pt x="10896" y="360375"/>
                  </a:lnTo>
                  <a:lnTo>
                    <a:pt x="10896" y="361645"/>
                  </a:lnTo>
                  <a:lnTo>
                    <a:pt x="11874" y="361645"/>
                  </a:lnTo>
                  <a:lnTo>
                    <a:pt x="12331" y="361645"/>
                  </a:lnTo>
                  <a:lnTo>
                    <a:pt x="13474" y="361645"/>
                  </a:lnTo>
                  <a:lnTo>
                    <a:pt x="13474" y="188442"/>
                  </a:lnTo>
                  <a:lnTo>
                    <a:pt x="13690" y="361645"/>
                  </a:lnTo>
                  <a:lnTo>
                    <a:pt x="13550" y="361645"/>
                  </a:lnTo>
                  <a:lnTo>
                    <a:pt x="13550" y="362915"/>
                  </a:lnTo>
                  <a:lnTo>
                    <a:pt x="13703" y="362915"/>
                  </a:lnTo>
                  <a:lnTo>
                    <a:pt x="13703" y="362432"/>
                  </a:lnTo>
                  <a:lnTo>
                    <a:pt x="15532" y="362432"/>
                  </a:lnTo>
                  <a:lnTo>
                    <a:pt x="15532" y="362559"/>
                  </a:lnTo>
                  <a:lnTo>
                    <a:pt x="17272" y="362559"/>
                  </a:lnTo>
                  <a:lnTo>
                    <a:pt x="17272" y="363816"/>
                  </a:lnTo>
                  <a:lnTo>
                    <a:pt x="17360" y="362559"/>
                  </a:lnTo>
                  <a:lnTo>
                    <a:pt x="18503" y="362559"/>
                  </a:lnTo>
                  <a:lnTo>
                    <a:pt x="18503" y="363347"/>
                  </a:lnTo>
                  <a:lnTo>
                    <a:pt x="21501" y="363347"/>
                  </a:lnTo>
                  <a:lnTo>
                    <a:pt x="21501" y="364617"/>
                  </a:lnTo>
                  <a:lnTo>
                    <a:pt x="21920" y="364617"/>
                  </a:lnTo>
                  <a:lnTo>
                    <a:pt x="24892" y="364731"/>
                  </a:lnTo>
                  <a:lnTo>
                    <a:pt x="24892" y="364261"/>
                  </a:lnTo>
                  <a:lnTo>
                    <a:pt x="25577" y="364261"/>
                  </a:lnTo>
                  <a:lnTo>
                    <a:pt x="26035" y="364680"/>
                  </a:lnTo>
                  <a:lnTo>
                    <a:pt x="27851" y="364680"/>
                  </a:lnTo>
                  <a:lnTo>
                    <a:pt x="31965" y="364680"/>
                  </a:lnTo>
                  <a:lnTo>
                    <a:pt x="31953" y="363893"/>
                  </a:lnTo>
                  <a:lnTo>
                    <a:pt x="31965" y="364680"/>
                  </a:lnTo>
                  <a:lnTo>
                    <a:pt x="31965" y="365163"/>
                  </a:lnTo>
                  <a:lnTo>
                    <a:pt x="34353" y="365163"/>
                  </a:lnTo>
                  <a:lnTo>
                    <a:pt x="34353" y="363893"/>
                  </a:lnTo>
                  <a:lnTo>
                    <a:pt x="35166" y="363893"/>
                  </a:lnTo>
                  <a:lnTo>
                    <a:pt x="37249" y="363893"/>
                  </a:lnTo>
                  <a:lnTo>
                    <a:pt x="37249" y="361353"/>
                  </a:lnTo>
                  <a:lnTo>
                    <a:pt x="40005" y="361353"/>
                  </a:lnTo>
                  <a:lnTo>
                    <a:pt x="40005" y="360083"/>
                  </a:lnTo>
                  <a:lnTo>
                    <a:pt x="39725" y="360083"/>
                  </a:lnTo>
                  <a:lnTo>
                    <a:pt x="39725" y="357543"/>
                  </a:lnTo>
                  <a:lnTo>
                    <a:pt x="40182" y="357543"/>
                  </a:lnTo>
                  <a:lnTo>
                    <a:pt x="40182" y="358813"/>
                  </a:lnTo>
                  <a:lnTo>
                    <a:pt x="40182" y="360083"/>
                  </a:lnTo>
                  <a:lnTo>
                    <a:pt x="41059" y="360083"/>
                  </a:lnTo>
                  <a:lnTo>
                    <a:pt x="41059" y="358813"/>
                  </a:lnTo>
                  <a:lnTo>
                    <a:pt x="42748" y="358813"/>
                  </a:lnTo>
                  <a:lnTo>
                    <a:pt x="42748" y="357543"/>
                  </a:lnTo>
                  <a:lnTo>
                    <a:pt x="45897" y="357543"/>
                  </a:lnTo>
                  <a:lnTo>
                    <a:pt x="45897" y="357390"/>
                  </a:lnTo>
                  <a:lnTo>
                    <a:pt x="46964" y="357390"/>
                  </a:lnTo>
                  <a:lnTo>
                    <a:pt x="46964" y="354850"/>
                  </a:lnTo>
                  <a:lnTo>
                    <a:pt x="50457" y="354850"/>
                  </a:lnTo>
                  <a:lnTo>
                    <a:pt x="50457" y="353390"/>
                  </a:lnTo>
                  <a:lnTo>
                    <a:pt x="53365" y="353390"/>
                  </a:lnTo>
                  <a:lnTo>
                    <a:pt x="53365" y="352120"/>
                  </a:lnTo>
                  <a:lnTo>
                    <a:pt x="55702" y="352120"/>
                  </a:lnTo>
                  <a:lnTo>
                    <a:pt x="55702" y="349504"/>
                  </a:lnTo>
                  <a:lnTo>
                    <a:pt x="59817" y="349504"/>
                  </a:lnTo>
                  <a:lnTo>
                    <a:pt x="59817" y="6858"/>
                  </a:lnTo>
                  <a:close/>
                </a:path>
              </a:pathLst>
            </a:custGeom>
            <a:solidFill>
              <a:srgbClr val="FFFF00"/>
            </a:solidFill>
          </p:spPr>
          <p:txBody>
            <a:bodyPr wrap="square" lIns="0" tIns="0" rIns="0" bIns="0" rtlCol="0"/>
            <a:lstStyle/>
            <a:p>
              <a:endParaRPr/>
            </a:p>
          </p:txBody>
        </p:sp>
        <p:pic>
          <p:nvPicPr>
            <p:cNvPr id="81" name="object 82">
              <a:extLst>
                <a:ext uri="{FF2B5EF4-FFF2-40B4-BE49-F238E27FC236}">
                  <a16:creationId xmlns:a16="http://schemas.microsoft.com/office/drawing/2014/main" id="{FAC18A31-0C9C-6F98-D396-84850D5A7AEE}"/>
                </a:ext>
              </a:extLst>
            </p:cNvPr>
            <p:cNvPicPr/>
            <p:nvPr/>
          </p:nvPicPr>
          <p:blipFill>
            <a:blip r:embed="rId33" cstate="print"/>
            <a:stretch>
              <a:fillRect/>
            </a:stretch>
          </p:blipFill>
          <p:spPr>
            <a:xfrm>
              <a:off x="8432673" y="5210002"/>
              <a:ext cx="295419" cy="88423"/>
            </a:xfrm>
            <a:prstGeom prst="rect">
              <a:avLst/>
            </a:prstGeom>
          </p:spPr>
        </p:pic>
        <p:sp>
          <p:nvSpPr>
            <p:cNvPr id="82" name="object 83">
              <a:extLst>
                <a:ext uri="{FF2B5EF4-FFF2-40B4-BE49-F238E27FC236}">
                  <a16:creationId xmlns:a16="http://schemas.microsoft.com/office/drawing/2014/main" id="{28509CDA-7706-0A3F-EA7B-5ABA8F50F2D9}"/>
                </a:ext>
              </a:extLst>
            </p:cNvPr>
            <p:cNvSpPr/>
            <p:nvPr/>
          </p:nvSpPr>
          <p:spPr>
            <a:xfrm>
              <a:off x="8411210" y="4504753"/>
              <a:ext cx="123825" cy="149225"/>
            </a:xfrm>
            <a:custGeom>
              <a:avLst/>
              <a:gdLst/>
              <a:ahLst/>
              <a:cxnLst/>
              <a:rect l="l" t="t" r="r" b="b"/>
              <a:pathLst>
                <a:path w="123825" h="149225">
                  <a:moveTo>
                    <a:pt x="30124" y="66548"/>
                  </a:moveTo>
                  <a:lnTo>
                    <a:pt x="26479" y="54698"/>
                  </a:lnTo>
                  <a:lnTo>
                    <a:pt x="13690" y="15925"/>
                  </a:lnTo>
                  <a:lnTo>
                    <a:pt x="7759" y="0"/>
                  </a:lnTo>
                  <a:lnTo>
                    <a:pt x="6388" y="10096"/>
                  </a:lnTo>
                  <a:lnTo>
                    <a:pt x="6388" y="53289"/>
                  </a:lnTo>
                  <a:lnTo>
                    <a:pt x="6388" y="54698"/>
                  </a:lnTo>
                  <a:lnTo>
                    <a:pt x="6032" y="55562"/>
                  </a:lnTo>
                  <a:lnTo>
                    <a:pt x="6388" y="53289"/>
                  </a:lnTo>
                  <a:lnTo>
                    <a:pt x="6388" y="10096"/>
                  </a:lnTo>
                  <a:lnTo>
                    <a:pt x="5473" y="16827"/>
                  </a:lnTo>
                  <a:lnTo>
                    <a:pt x="4102" y="33731"/>
                  </a:lnTo>
                  <a:lnTo>
                    <a:pt x="914" y="50558"/>
                  </a:lnTo>
                  <a:lnTo>
                    <a:pt x="914" y="54203"/>
                  </a:lnTo>
                  <a:lnTo>
                    <a:pt x="0" y="60159"/>
                  </a:lnTo>
                  <a:lnTo>
                    <a:pt x="457" y="62903"/>
                  </a:lnTo>
                  <a:lnTo>
                    <a:pt x="457" y="71589"/>
                  </a:lnTo>
                  <a:lnTo>
                    <a:pt x="1816" y="70192"/>
                  </a:lnTo>
                  <a:lnTo>
                    <a:pt x="2730" y="68846"/>
                  </a:lnTo>
                  <a:lnTo>
                    <a:pt x="4102" y="67030"/>
                  </a:lnTo>
                  <a:lnTo>
                    <a:pt x="5473" y="66548"/>
                  </a:lnTo>
                  <a:lnTo>
                    <a:pt x="30124" y="66548"/>
                  </a:lnTo>
                  <a:close/>
                </a:path>
                <a:path w="123825" h="149225">
                  <a:moveTo>
                    <a:pt x="123266" y="108051"/>
                  </a:moveTo>
                  <a:lnTo>
                    <a:pt x="122351" y="106654"/>
                  </a:lnTo>
                  <a:lnTo>
                    <a:pt x="122351" y="103492"/>
                  </a:lnTo>
                  <a:lnTo>
                    <a:pt x="120992" y="100799"/>
                  </a:lnTo>
                  <a:lnTo>
                    <a:pt x="120980" y="99364"/>
                  </a:lnTo>
                  <a:lnTo>
                    <a:pt x="119621" y="96202"/>
                  </a:lnTo>
                  <a:lnTo>
                    <a:pt x="119621" y="94805"/>
                  </a:lnTo>
                  <a:lnTo>
                    <a:pt x="118706" y="92557"/>
                  </a:lnTo>
                  <a:lnTo>
                    <a:pt x="117792" y="91160"/>
                  </a:lnTo>
                  <a:lnTo>
                    <a:pt x="116420" y="88417"/>
                  </a:lnTo>
                  <a:lnTo>
                    <a:pt x="116420" y="87083"/>
                  </a:lnTo>
                  <a:lnTo>
                    <a:pt x="115963" y="85255"/>
                  </a:lnTo>
                  <a:lnTo>
                    <a:pt x="115049" y="83439"/>
                  </a:lnTo>
                  <a:lnTo>
                    <a:pt x="113677" y="81610"/>
                  </a:lnTo>
                  <a:lnTo>
                    <a:pt x="112763" y="80213"/>
                  </a:lnTo>
                  <a:lnTo>
                    <a:pt x="106375" y="68846"/>
                  </a:lnTo>
                  <a:lnTo>
                    <a:pt x="106375" y="67945"/>
                  </a:lnTo>
                  <a:lnTo>
                    <a:pt x="105003" y="66548"/>
                  </a:lnTo>
                  <a:lnTo>
                    <a:pt x="99529" y="66548"/>
                  </a:lnTo>
                  <a:lnTo>
                    <a:pt x="94043" y="65633"/>
                  </a:lnTo>
                  <a:lnTo>
                    <a:pt x="85826" y="65151"/>
                  </a:lnTo>
                  <a:lnTo>
                    <a:pt x="84455" y="65633"/>
                  </a:lnTo>
                  <a:lnTo>
                    <a:pt x="83096" y="65633"/>
                  </a:lnTo>
                  <a:lnTo>
                    <a:pt x="81267" y="65633"/>
                  </a:lnTo>
                  <a:lnTo>
                    <a:pt x="82181" y="66548"/>
                  </a:lnTo>
                  <a:lnTo>
                    <a:pt x="82181" y="72504"/>
                  </a:lnTo>
                  <a:lnTo>
                    <a:pt x="94500" y="81610"/>
                  </a:lnTo>
                  <a:lnTo>
                    <a:pt x="94500" y="82524"/>
                  </a:lnTo>
                  <a:lnTo>
                    <a:pt x="95415" y="82524"/>
                  </a:lnTo>
                  <a:lnTo>
                    <a:pt x="95415" y="83439"/>
                  </a:lnTo>
                  <a:lnTo>
                    <a:pt x="95872" y="83858"/>
                  </a:lnTo>
                  <a:lnTo>
                    <a:pt x="111404" y="113030"/>
                  </a:lnTo>
                  <a:lnTo>
                    <a:pt x="112306" y="113944"/>
                  </a:lnTo>
                  <a:lnTo>
                    <a:pt x="112306" y="116255"/>
                  </a:lnTo>
                  <a:lnTo>
                    <a:pt x="112306" y="116674"/>
                  </a:lnTo>
                  <a:lnTo>
                    <a:pt x="112306" y="118071"/>
                  </a:lnTo>
                  <a:lnTo>
                    <a:pt x="111404" y="118071"/>
                  </a:lnTo>
                  <a:lnTo>
                    <a:pt x="110032" y="121234"/>
                  </a:lnTo>
                  <a:lnTo>
                    <a:pt x="108661" y="122631"/>
                  </a:lnTo>
                  <a:lnTo>
                    <a:pt x="106832" y="123977"/>
                  </a:lnTo>
                  <a:lnTo>
                    <a:pt x="105460" y="123977"/>
                  </a:lnTo>
                  <a:lnTo>
                    <a:pt x="104089" y="125374"/>
                  </a:lnTo>
                  <a:lnTo>
                    <a:pt x="104089" y="127190"/>
                  </a:lnTo>
                  <a:lnTo>
                    <a:pt x="105003" y="128536"/>
                  </a:lnTo>
                  <a:lnTo>
                    <a:pt x="106832" y="130835"/>
                  </a:lnTo>
                  <a:lnTo>
                    <a:pt x="108661" y="132664"/>
                  </a:lnTo>
                  <a:lnTo>
                    <a:pt x="110490" y="134912"/>
                  </a:lnTo>
                  <a:lnTo>
                    <a:pt x="112306" y="138137"/>
                  </a:lnTo>
                  <a:lnTo>
                    <a:pt x="113677" y="139954"/>
                  </a:lnTo>
                  <a:lnTo>
                    <a:pt x="115963" y="142201"/>
                  </a:lnTo>
                  <a:lnTo>
                    <a:pt x="117792" y="144513"/>
                  </a:lnTo>
                  <a:lnTo>
                    <a:pt x="119621" y="146761"/>
                  </a:lnTo>
                  <a:lnTo>
                    <a:pt x="121437" y="149072"/>
                  </a:lnTo>
                  <a:lnTo>
                    <a:pt x="122351" y="132664"/>
                  </a:lnTo>
                  <a:lnTo>
                    <a:pt x="123266" y="116255"/>
                  </a:lnTo>
                  <a:lnTo>
                    <a:pt x="123266" y="108051"/>
                  </a:lnTo>
                  <a:close/>
                </a:path>
              </a:pathLst>
            </a:custGeom>
            <a:solidFill>
              <a:srgbClr val="FFFF00"/>
            </a:solidFill>
          </p:spPr>
          <p:txBody>
            <a:bodyPr wrap="square" lIns="0" tIns="0" rIns="0" bIns="0" rtlCol="0"/>
            <a:lstStyle/>
            <a:p>
              <a:endParaRPr/>
            </a:p>
          </p:txBody>
        </p:sp>
        <p:sp>
          <p:nvSpPr>
            <p:cNvPr id="83" name="object 84">
              <a:extLst>
                <a:ext uri="{FF2B5EF4-FFF2-40B4-BE49-F238E27FC236}">
                  <a16:creationId xmlns:a16="http://schemas.microsoft.com/office/drawing/2014/main" id="{08562C16-C3A3-A258-E15D-3CD3A28BFD19}"/>
                </a:ext>
              </a:extLst>
            </p:cNvPr>
            <p:cNvSpPr/>
            <p:nvPr/>
          </p:nvSpPr>
          <p:spPr>
            <a:xfrm>
              <a:off x="9279560" y="2507487"/>
              <a:ext cx="85090" cy="13335"/>
            </a:xfrm>
            <a:custGeom>
              <a:avLst/>
              <a:gdLst/>
              <a:ahLst/>
              <a:cxnLst/>
              <a:rect l="l" t="t" r="r" b="b"/>
              <a:pathLst>
                <a:path w="85090" h="13335">
                  <a:moveTo>
                    <a:pt x="84480" y="11849"/>
                  </a:moveTo>
                  <a:lnTo>
                    <a:pt x="81737" y="10934"/>
                  </a:lnTo>
                  <a:lnTo>
                    <a:pt x="76746" y="8204"/>
                  </a:lnTo>
                  <a:lnTo>
                    <a:pt x="70789" y="6858"/>
                  </a:lnTo>
                  <a:lnTo>
                    <a:pt x="64884" y="5461"/>
                  </a:lnTo>
                  <a:lnTo>
                    <a:pt x="62141" y="4559"/>
                  </a:lnTo>
                  <a:lnTo>
                    <a:pt x="59829" y="3644"/>
                  </a:lnTo>
                  <a:lnTo>
                    <a:pt x="51536" y="2197"/>
                  </a:lnTo>
                  <a:lnTo>
                    <a:pt x="43116" y="1155"/>
                  </a:lnTo>
                  <a:lnTo>
                    <a:pt x="34620" y="457"/>
                  </a:lnTo>
                  <a:lnTo>
                    <a:pt x="25565" y="0"/>
                  </a:lnTo>
                  <a:lnTo>
                    <a:pt x="24650" y="0"/>
                  </a:lnTo>
                  <a:lnTo>
                    <a:pt x="23317" y="0"/>
                  </a:lnTo>
                  <a:lnTo>
                    <a:pt x="0" y="1816"/>
                  </a:lnTo>
                  <a:lnTo>
                    <a:pt x="16433" y="1816"/>
                  </a:lnTo>
                  <a:lnTo>
                    <a:pt x="18745" y="2311"/>
                  </a:lnTo>
                  <a:lnTo>
                    <a:pt x="21907" y="2311"/>
                  </a:lnTo>
                  <a:lnTo>
                    <a:pt x="24650" y="3213"/>
                  </a:lnTo>
                  <a:lnTo>
                    <a:pt x="27393" y="3213"/>
                  </a:lnTo>
                  <a:lnTo>
                    <a:pt x="61226" y="13246"/>
                  </a:lnTo>
                  <a:lnTo>
                    <a:pt x="84480" y="11849"/>
                  </a:lnTo>
                  <a:close/>
                </a:path>
              </a:pathLst>
            </a:custGeom>
            <a:solidFill>
              <a:srgbClr val="0080FF"/>
            </a:solidFill>
          </p:spPr>
          <p:txBody>
            <a:bodyPr wrap="square" lIns="0" tIns="0" rIns="0" bIns="0" rtlCol="0"/>
            <a:lstStyle/>
            <a:p>
              <a:endParaRPr/>
            </a:p>
          </p:txBody>
        </p:sp>
        <p:sp>
          <p:nvSpPr>
            <p:cNvPr id="84" name="object 85">
              <a:extLst>
                <a:ext uri="{FF2B5EF4-FFF2-40B4-BE49-F238E27FC236}">
                  <a16:creationId xmlns:a16="http://schemas.microsoft.com/office/drawing/2014/main" id="{DB8A13B0-0193-E0F0-6598-D73C67E17C8A}"/>
                </a:ext>
              </a:extLst>
            </p:cNvPr>
            <p:cNvSpPr/>
            <p:nvPr/>
          </p:nvSpPr>
          <p:spPr>
            <a:xfrm>
              <a:off x="8731733" y="1826412"/>
              <a:ext cx="577850" cy="3462020"/>
            </a:xfrm>
            <a:custGeom>
              <a:avLst/>
              <a:gdLst/>
              <a:ahLst/>
              <a:cxnLst/>
              <a:rect l="l" t="t" r="r" b="b"/>
              <a:pathLst>
                <a:path w="577850" h="3462020">
                  <a:moveTo>
                    <a:pt x="113639" y="1975332"/>
                  </a:moveTo>
                  <a:lnTo>
                    <a:pt x="93129" y="1982622"/>
                  </a:lnTo>
                  <a:lnTo>
                    <a:pt x="1346" y="2014524"/>
                  </a:lnTo>
                  <a:lnTo>
                    <a:pt x="431" y="2123973"/>
                  </a:lnTo>
                  <a:lnTo>
                    <a:pt x="113639" y="2054212"/>
                  </a:lnTo>
                  <a:lnTo>
                    <a:pt x="113639" y="1975332"/>
                  </a:lnTo>
                  <a:close/>
                </a:path>
                <a:path w="577850" h="3462020">
                  <a:moveTo>
                    <a:pt x="115036" y="1850440"/>
                  </a:moveTo>
                  <a:lnTo>
                    <a:pt x="94043" y="1851787"/>
                  </a:lnTo>
                  <a:lnTo>
                    <a:pt x="2743" y="1859991"/>
                  </a:lnTo>
                  <a:lnTo>
                    <a:pt x="1828" y="1963051"/>
                  </a:lnTo>
                  <a:lnTo>
                    <a:pt x="114554" y="1924278"/>
                  </a:lnTo>
                  <a:lnTo>
                    <a:pt x="115036" y="1850440"/>
                  </a:lnTo>
                  <a:close/>
                </a:path>
                <a:path w="577850" h="3462020">
                  <a:moveTo>
                    <a:pt x="115036" y="1728724"/>
                  </a:moveTo>
                  <a:lnTo>
                    <a:pt x="3657" y="1710486"/>
                  </a:lnTo>
                  <a:lnTo>
                    <a:pt x="2743" y="1809851"/>
                  </a:lnTo>
                  <a:lnTo>
                    <a:pt x="115036" y="1800301"/>
                  </a:lnTo>
                  <a:lnTo>
                    <a:pt x="115036" y="1728724"/>
                  </a:lnTo>
                  <a:close/>
                </a:path>
                <a:path w="577850" h="3462020">
                  <a:moveTo>
                    <a:pt x="116865" y="1609725"/>
                  </a:moveTo>
                  <a:lnTo>
                    <a:pt x="4089" y="1563230"/>
                  </a:lnTo>
                  <a:lnTo>
                    <a:pt x="3657" y="1660347"/>
                  </a:lnTo>
                  <a:lnTo>
                    <a:pt x="94945" y="1675358"/>
                  </a:lnTo>
                  <a:lnTo>
                    <a:pt x="115951" y="1679003"/>
                  </a:lnTo>
                  <a:lnTo>
                    <a:pt x="116865" y="1609725"/>
                  </a:lnTo>
                  <a:close/>
                </a:path>
                <a:path w="577850" h="3462020">
                  <a:moveTo>
                    <a:pt x="117284" y="1490738"/>
                  </a:moveTo>
                  <a:lnTo>
                    <a:pt x="5486" y="1415986"/>
                  </a:lnTo>
                  <a:lnTo>
                    <a:pt x="4991" y="1513522"/>
                  </a:lnTo>
                  <a:lnTo>
                    <a:pt x="95377" y="1551381"/>
                  </a:lnTo>
                  <a:lnTo>
                    <a:pt x="116865" y="1560017"/>
                  </a:lnTo>
                  <a:lnTo>
                    <a:pt x="117284" y="1490738"/>
                  </a:lnTo>
                  <a:close/>
                </a:path>
                <a:path w="577850" h="3462020">
                  <a:moveTo>
                    <a:pt x="118198" y="1369923"/>
                  </a:moveTo>
                  <a:lnTo>
                    <a:pt x="6400" y="1266913"/>
                  </a:lnTo>
                  <a:lnTo>
                    <a:pt x="5486" y="1366278"/>
                  </a:lnTo>
                  <a:lnTo>
                    <a:pt x="74866" y="1412341"/>
                  </a:lnTo>
                  <a:lnTo>
                    <a:pt x="117284" y="1440599"/>
                  </a:lnTo>
                  <a:lnTo>
                    <a:pt x="118198" y="1369923"/>
                  </a:lnTo>
                  <a:close/>
                </a:path>
                <a:path w="577850" h="3462020">
                  <a:moveTo>
                    <a:pt x="118681" y="1245946"/>
                  </a:moveTo>
                  <a:lnTo>
                    <a:pt x="7315" y="1113282"/>
                  </a:lnTo>
                  <a:lnTo>
                    <a:pt x="6400" y="1216774"/>
                  </a:lnTo>
                  <a:lnTo>
                    <a:pt x="58432" y="1264183"/>
                  </a:lnTo>
                  <a:lnTo>
                    <a:pt x="118198" y="1319301"/>
                  </a:lnTo>
                  <a:lnTo>
                    <a:pt x="118681" y="1245946"/>
                  </a:lnTo>
                  <a:close/>
                </a:path>
                <a:path w="577850" h="3462020">
                  <a:moveTo>
                    <a:pt x="119595" y="1116012"/>
                  </a:moveTo>
                  <a:lnTo>
                    <a:pt x="8648" y="952779"/>
                  </a:lnTo>
                  <a:lnTo>
                    <a:pt x="7734" y="1062228"/>
                  </a:lnTo>
                  <a:lnTo>
                    <a:pt x="49301" y="1110970"/>
                  </a:lnTo>
                  <a:lnTo>
                    <a:pt x="118681" y="1193990"/>
                  </a:lnTo>
                  <a:lnTo>
                    <a:pt x="119595" y="1116012"/>
                  </a:lnTo>
                  <a:close/>
                </a:path>
                <a:path w="577850" h="3462020">
                  <a:moveTo>
                    <a:pt x="123253" y="2183231"/>
                  </a:moveTo>
                  <a:lnTo>
                    <a:pt x="113207" y="2149017"/>
                  </a:lnTo>
                  <a:lnTo>
                    <a:pt x="113207" y="2106663"/>
                  </a:lnTo>
                  <a:lnTo>
                    <a:pt x="91719" y="2119846"/>
                  </a:lnTo>
                  <a:lnTo>
                    <a:pt x="431" y="2176424"/>
                  </a:lnTo>
                  <a:lnTo>
                    <a:pt x="0" y="2234768"/>
                  </a:lnTo>
                  <a:lnTo>
                    <a:pt x="13703" y="2281682"/>
                  </a:lnTo>
                  <a:lnTo>
                    <a:pt x="123253" y="2183231"/>
                  </a:lnTo>
                  <a:close/>
                </a:path>
                <a:path w="577850" h="3462020">
                  <a:moveTo>
                    <a:pt x="130556" y="995629"/>
                  </a:moveTo>
                  <a:lnTo>
                    <a:pt x="23736" y="806932"/>
                  </a:lnTo>
                  <a:lnTo>
                    <a:pt x="9131" y="841565"/>
                  </a:lnTo>
                  <a:lnTo>
                    <a:pt x="8648" y="899490"/>
                  </a:lnTo>
                  <a:lnTo>
                    <a:pt x="43827" y="950531"/>
                  </a:lnTo>
                  <a:lnTo>
                    <a:pt x="120510" y="1062659"/>
                  </a:lnTo>
                  <a:lnTo>
                    <a:pt x="120510" y="1021156"/>
                  </a:lnTo>
                  <a:lnTo>
                    <a:pt x="130556" y="995629"/>
                  </a:lnTo>
                  <a:close/>
                </a:path>
                <a:path w="577850" h="3462020">
                  <a:moveTo>
                    <a:pt x="154774" y="2289454"/>
                  </a:moveTo>
                  <a:lnTo>
                    <a:pt x="135610" y="2225649"/>
                  </a:lnTo>
                  <a:lnTo>
                    <a:pt x="77114" y="2278519"/>
                  </a:lnTo>
                  <a:lnTo>
                    <a:pt x="26911" y="2324582"/>
                  </a:lnTo>
                  <a:lnTo>
                    <a:pt x="52959" y="2413431"/>
                  </a:lnTo>
                  <a:lnTo>
                    <a:pt x="154774" y="2289454"/>
                  </a:lnTo>
                  <a:close/>
                </a:path>
                <a:path w="577850" h="3462020">
                  <a:moveTo>
                    <a:pt x="164338" y="916317"/>
                  </a:moveTo>
                  <a:lnTo>
                    <a:pt x="64820" y="708418"/>
                  </a:lnTo>
                  <a:lnTo>
                    <a:pt x="36944" y="774534"/>
                  </a:lnTo>
                  <a:lnTo>
                    <a:pt x="54787" y="805103"/>
                  </a:lnTo>
                  <a:lnTo>
                    <a:pt x="144246" y="963726"/>
                  </a:lnTo>
                  <a:lnTo>
                    <a:pt x="164338" y="916317"/>
                  </a:lnTo>
                  <a:close/>
                </a:path>
                <a:path w="577850" h="3462020">
                  <a:moveTo>
                    <a:pt x="185331" y="2391130"/>
                  </a:moveTo>
                  <a:lnTo>
                    <a:pt x="167068" y="2331389"/>
                  </a:lnTo>
                  <a:lnTo>
                    <a:pt x="102260" y="2410701"/>
                  </a:lnTo>
                  <a:lnTo>
                    <a:pt x="65735" y="2455367"/>
                  </a:lnTo>
                  <a:lnTo>
                    <a:pt x="91300" y="2538387"/>
                  </a:lnTo>
                  <a:lnTo>
                    <a:pt x="185331" y="2391130"/>
                  </a:lnTo>
                  <a:close/>
                </a:path>
                <a:path w="577850" h="3462020">
                  <a:moveTo>
                    <a:pt x="195376" y="840168"/>
                  </a:moveTo>
                  <a:lnTo>
                    <a:pt x="103593" y="615010"/>
                  </a:lnTo>
                  <a:lnTo>
                    <a:pt x="77114" y="677430"/>
                  </a:lnTo>
                  <a:lnTo>
                    <a:pt x="91719" y="707504"/>
                  </a:lnTo>
                  <a:lnTo>
                    <a:pt x="177114" y="885329"/>
                  </a:lnTo>
                  <a:lnTo>
                    <a:pt x="195376" y="840168"/>
                  </a:lnTo>
                  <a:close/>
                </a:path>
                <a:path w="577850" h="3462020">
                  <a:moveTo>
                    <a:pt x="214541" y="2488666"/>
                  </a:moveTo>
                  <a:lnTo>
                    <a:pt x="197688" y="2431669"/>
                  </a:lnTo>
                  <a:lnTo>
                    <a:pt x="130556" y="2536977"/>
                  </a:lnTo>
                  <a:lnTo>
                    <a:pt x="102679" y="2579408"/>
                  </a:lnTo>
                  <a:lnTo>
                    <a:pt x="126898" y="2660104"/>
                  </a:lnTo>
                  <a:lnTo>
                    <a:pt x="214541" y="2488666"/>
                  </a:lnTo>
                  <a:close/>
                </a:path>
                <a:path w="577850" h="3462020">
                  <a:moveTo>
                    <a:pt x="226415" y="767245"/>
                  </a:moveTo>
                  <a:lnTo>
                    <a:pt x="141516" y="524281"/>
                  </a:lnTo>
                  <a:lnTo>
                    <a:pt x="115951" y="584873"/>
                  </a:lnTo>
                  <a:lnTo>
                    <a:pt x="128244" y="614095"/>
                  </a:lnTo>
                  <a:lnTo>
                    <a:pt x="208153" y="810577"/>
                  </a:lnTo>
                  <a:lnTo>
                    <a:pt x="226415" y="767245"/>
                  </a:lnTo>
                  <a:close/>
                </a:path>
                <a:path w="577850" h="3462020">
                  <a:moveTo>
                    <a:pt x="243763" y="2585783"/>
                  </a:moveTo>
                  <a:lnTo>
                    <a:pt x="226898" y="2529687"/>
                  </a:lnTo>
                  <a:lnTo>
                    <a:pt x="160680" y="2657792"/>
                  </a:lnTo>
                  <a:lnTo>
                    <a:pt x="139255" y="2700223"/>
                  </a:lnTo>
                  <a:lnTo>
                    <a:pt x="162509" y="2779103"/>
                  </a:lnTo>
                  <a:lnTo>
                    <a:pt x="243763" y="2585783"/>
                  </a:lnTo>
                  <a:close/>
                </a:path>
                <a:path w="577850" h="3462020">
                  <a:moveTo>
                    <a:pt x="256120" y="695655"/>
                  </a:moveTo>
                  <a:lnTo>
                    <a:pt x="178028" y="436283"/>
                  </a:lnTo>
                  <a:lnTo>
                    <a:pt x="153860" y="494626"/>
                  </a:lnTo>
                  <a:lnTo>
                    <a:pt x="164338" y="523798"/>
                  </a:lnTo>
                  <a:lnTo>
                    <a:pt x="238772" y="737590"/>
                  </a:lnTo>
                  <a:lnTo>
                    <a:pt x="256120" y="695655"/>
                  </a:lnTo>
                  <a:close/>
                </a:path>
                <a:path w="577850" h="3462020">
                  <a:moveTo>
                    <a:pt x="272059" y="2681986"/>
                  </a:moveTo>
                  <a:lnTo>
                    <a:pt x="255625" y="2625890"/>
                  </a:lnTo>
                  <a:lnTo>
                    <a:pt x="192633" y="2777706"/>
                  </a:lnTo>
                  <a:lnTo>
                    <a:pt x="175285" y="2819209"/>
                  </a:lnTo>
                  <a:lnTo>
                    <a:pt x="198602" y="2898089"/>
                  </a:lnTo>
                  <a:lnTo>
                    <a:pt x="272059" y="2681986"/>
                  </a:lnTo>
                  <a:close/>
                </a:path>
                <a:path w="577850" h="3462020">
                  <a:moveTo>
                    <a:pt x="286245" y="623646"/>
                  </a:moveTo>
                  <a:lnTo>
                    <a:pt x="215455" y="347370"/>
                  </a:lnTo>
                  <a:lnTo>
                    <a:pt x="191300" y="405714"/>
                  </a:lnTo>
                  <a:lnTo>
                    <a:pt x="199021" y="434886"/>
                  </a:lnTo>
                  <a:lnTo>
                    <a:pt x="268414" y="665149"/>
                  </a:lnTo>
                  <a:lnTo>
                    <a:pt x="286245" y="623646"/>
                  </a:lnTo>
                  <a:close/>
                </a:path>
                <a:path w="577850" h="3462020">
                  <a:moveTo>
                    <a:pt x="301332" y="2780004"/>
                  </a:moveTo>
                  <a:lnTo>
                    <a:pt x="284899" y="2723007"/>
                  </a:lnTo>
                  <a:lnTo>
                    <a:pt x="224586" y="2897174"/>
                  </a:lnTo>
                  <a:lnTo>
                    <a:pt x="210896" y="2938627"/>
                  </a:lnTo>
                  <a:lnTo>
                    <a:pt x="235115" y="3018840"/>
                  </a:lnTo>
                  <a:lnTo>
                    <a:pt x="301332" y="2780004"/>
                  </a:lnTo>
                  <a:close/>
                </a:path>
                <a:path w="577850" h="3462020">
                  <a:moveTo>
                    <a:pt x="316852" y="550710"/>
                  </a:moveTo>
                  <a:lnTo>
                    <a:pt x="253377" y="256641"/>
                  </a:lnTo>
                  <a:lnTo>
                    <a:pt x="227812" y="317296"/>
                  </a:lnTo>
                  <a:lnTo>
                    <a:pt x="235546" y="345554"/>
                  </a:lnTo>
                  <a:lnTo>
                    <a:pt x="298602" y="593559"/>
                  </a:lnTo>
                  <a:lnTo>
                    <a:pt x="316852" y="550710"/>
                  </a:lnTo>
                  <a:close/>
                </a:path>
                <a:path w="577850" h="3462020">
                  <a:moveTo>
                    <a:pt x="332371" y="2880283"/>
                  </a:moveTo>
                  <a:lnTo>
                    <a:pt x="314121" y="2820543"/>
                  </a:lnTo>
                  <a:lnTo>
                    <a:pt x="259283" y="3017507"/>
                  </a:lnTo>
                  <a:lnTo>
                    <a:pt x="246494" y="3059925"/>
                  </a:lnTo>
                  <a:lnTo>
                    <a:pt x="272059" y="3143796"/>
                  </a:lnTo>
                  <a:lnTo>
                    <a:pt x="332371" y="2880283"/>
                  </a:lnTo>
                  <a:close/>
                </a:path>
                <a:path w="577850" h="3462020">
                  <a:moveTo>
                    <a:pt x="347408" y="475475"/>
                  </a:moveTo>
                  <a:lnTo>
                    <a:pt x="292201" y="164084"/>
                  </a:lnTo>
                  <a:lnTo>
                    <a:pt x="265671" y="227050"/>
                  </a:lnTo>
                  <a:lnTo>
                    <a:pt x="272059" y="256209"/>
                  </a:lnTo>
                  <a:lnTo>
                    <a:pt x="329145" y="520141"/>
                  </a:lnTo>
                  <a:lnTo>
                    <a:pt x="347408" y="475475"/>
                  </a:lnTo>
                  <a:close/>
                </a:path>
                <a:path w="577850" h="3462020">
                  <a:moveTo>
                    <a:pt x="363410" y="2986024"/>
                  </a:moveTo>
                  <a:lnTo>
                    <a:pt x="344665" y="2922219"/>
                  </a:lnTo>
                  <a:lnTo>
                    <a:pt x="294030" y="3142399"/>
                  </a:lnTo>
                  <a:lnTo>
                    <a:pt x="284899" y="3185299"/>
                  </a:lnTo>
                  <a:lnTo>
                    <a:pt x="310896" y="3273717"/>
                  </a:lnTo>
                  <a:lnTo>
                    <a:pt x="363410" y="2986024"/>
                  </a:lnTo>
                  <a:close/>
                </a:path>
                <a:path w="577850" h="3462020">
                  <a:moveTo>
                    <a:pt x="380276" y="397510"/>
                  </a:moveTo>
                  <a:lnTo>
                    <a:pt x="332371" y="67030"/>
                  </a:lnTo>
                  <a:lnTo>
                    <a:pt x="304495" y="133578"/>
                  </a:lnTo>
                  <a:lnTo>
                    <a:pt x="310464" y="163169"/>
                  </a:lnTo>
                  <a:lnTo>
                    <a:pt x="360680" y="444906"/>
                  </a:lnTo>
                  <a:lnTo>
                    <a:pt x="380276" y="397510"/>
                  </a:lnTo>
                  <a:close/>
                </a:path>
                <a:path w="577850" h="3462020">
                  <a:moveTo>
                    <a:pt x="400850" y="3068561"/>
                  </a:moveTo>
                  <a:lnTo>
                    <a:pt x="386232" y="3062655"/>
                  </a:lnTo>
                  <a:lnTo>
                    <a:pt x="376199" y="3028442"/>
                  </a:lnTo>
                  <a:lnTo>
                    <a:pt x="331457" y="3272815"/>
                  </a:lnTo>
                  <a:lnTo>
                    <a:pt x="324154" y="3316567"/>
                  </a:lnTo>
                  <a:lnTo>
                    <a:pt x="337858" y="3363963"/>
                  </a:lnTo>
                  <a:lnTo>
                    <a:pt x="358368" y="3372167"/>
                  </a:lnTo>
                  <a:lnTo>
                    <a:pt x="400850" y="3068561"/>
                  </a:lnTo>
                  <a:close/>
                </a:path>
                <a:path w="577850" h="3462020">
                  <a:moveTo>
                    <a:pt x="419100" y="345554"/>
                  </a:moveTo>
                  <a:lnTo>
                    <a:pt x="380276" y="8636"/>
                  </a:lnTo>
                  <a:lnTo>
                    <a:pt x="359765" y="0"/>
                  </a:lnTo>
                  <a:lnTo>
                    <a:pt x="345160" y="35064"/>
                  </a:lnTo>
                  <a:lnTo>
                    <a:pt x="393547" y="365607"/>
                  </a:lnTo>
                  <a:lnTo>
                    <a:pt x="404495" y="340080"/>
                  </a:lnTo>
                  <a:lnTo>
                    <a:pt x="419100" y="345554"/>
                  </a:lnTo>
                  <a:close/>
                </a:path>
                <a:path w="577850" h="3462020">
                  <a:moveTo>
                    <a:pt x="446976" y="3088182"/>
                  </a:moveTo>
                  <a:lnTo>
                    <a:pt x="420014" y="3076765"/>
                  </a:lnTo>
                  <a:lnTo>
                    <a:pt x="377532" y="3371265"/>
                  </a:lnTo>
                  <a:lnTo>
                    <a:pt x="376618" y="3379952"/>
                  </a:lnTo>
                  <a:lnTo>
                    <a:pt x="414540" y="3396361"/>
                  </a:lnTo>
                  <a:lnTo>
                    <a:pt x="446976" y="3088182"/>
                  </a:lnTo>
                  <a:close/>
                </a:path>
                <a:path w="577850" h="3462020">
                  <a:moveTo>
                    <a:pt x="465239" y="365607"/>
                  </a:moveTo>
                  <a:lnTo>
                    <a:pt x="437362" y="32816"/>
                  </a:lnTo>
                  <a:lnTo>
                    <a:pt x="398538" y="16840"/>
                  </a:lnTo>
                  <a:lnTo>
                    <a:pt x="436448" y="345122"/>
                  </a:lnTo>
                  <a:lnTo>
                    <a:pt x="437362" y="353758"/>
                  </a:lnTo>
                  <a:lnTo>
                    <a:pt x="457936" y="361962"/>
                  </a:lnTo>
                  <a:lnTo>
                    <a:pt x="465239" y="365607"/>
                  </a:lnTo>
                  <a:close/>
                </a:path>
                <a:path w="577850" h="3462020">
                  <a:moveTo>
                    <a:pt x="490804" y="3106420"/>
                  </a:moveTo>
                  <a:lnTo>
                    <a:pt x="465239" y="3095472"/>
                  </a:lnTo>
                  <a:lnTo>
                    <a:pt x="432803" y="3403650"/>
                  </a:lnTo>
                  <a:lnTo>
                    <a:pt x="468884" y="3418662"/>
                  </a:lnTo>
                  <a:lnTo>
                    <a:pt x="490804" y="3106420"/>
                  </a:lnTo>
                  <a:close/>
                </a:path>
                <a:path w="577850" h="3462020">
                  <a:moveTo>
                    <a:pt x="509054" y="383832"/>
                  </a:moveTo>
                  <a:lnTo>
                    <a:pt x="491223" y="54698"/>
                  </a:lnTo>
                  <a:lnTo>
                    <a:pt x="454710" y="40106"/>
                  </a:lnTo>
                  <a:lnTo>
                    <a:pt x="482587" y="364693"/>
                  </a:lnTo>
                  <a:lnTo>
                    <a:pt x="482587" y="367004"/>
                  </a:lnTo>
                  <a:lnTo>
                    <a:pt x="483501" y="372897"/>
                  </a:lnTo>
                  <a:lnTo>
                    <a:pt x="509054" y="383832"/>
                  </a:lnTo>
                  <a:close/>
                </a:path>
                <a:path w="577850" h="3462020">
                  <a:moveTo>
                    <a:pt x="533222" y="3124162"/>
                  </a:moveTo>
                  <a:lnTo>
                    <a:pt x="508139" y="3113709"/>
                  </a:lnTo>
                  <a:lnTo>
                    <a:pt x="487146" y="3417328"/>
                  </a:lnTo>
                  <a:lnTo>
                    <a:pt x="486232" y="3425952"/>
                  </a:lnTo>
                  <a:lnTo>
                    <a:pt x="521347" y="3440544"/>
                  </a:lnTo>
                  <a:lnTo>
                    <a:pt x="533222" y="3124162"/>
                  </a:lnTo>
                  <a:close/>
                </a:path>
                <a:path w="577850" h="3462020">
                  <a:moveTo>
                    <a:pt x="574789" y="3141484"/>
                  </a:moveTo>
                  <a:lnTo>
                    <a:pt x="550570" y="3131451"/>
                  </a:lnTo>
                  <a:lnTo>
                    <a:pt x="538695" y="3439198"/>
                  </a:lnTo>
                  <a:lnTo>
                    <a:pt x="538695" y="3447834"/>
                  </a:lnTo>
                  <a:lnTo>
                    <a:pt x="572477" y="3461994"/>
                  </a:lnTo>
                  <a:lnTo>
                    <a:pt x="574789" y="3141484"/>
                  </a:lnTo>
                  <a:close/>
                </a:path>
                <a:path w="577850" h="3462020">
                  <a:moveTo>
                    <a:pt x="577532" y="59258"/>
                  </a:moveTo>
                  <a:lnTo>
                    <a:pt x="509054" y="61988"/>
                  </a:lnTo>
                  <a:lnTo>
                    <a:pt x="526402" y="391134"/>
                  </a:lnTo>
                  <a:lnTo>
                    <a:pt x="535965" y="394779"/>
                  </a:lnTo>
                  <a:lnTo>
                    <a:pt x="538276" y="74320"/>
                  </a:lnTo>
                  <a:lnTo>
                    <a:pt x="577532" y="72923"/>
                  </a:lnTo>
                  <a:lnTo>
                    <a:pt x="577532" y="59258"/>
                  </a:lnTo>
                  <a:close/>
                </a:path>
              </a:pathLst>
            </a:custGeom>
            <a:solidFill>
              <a:srgbClr val="C8C8C8"/>
            </a:solidFill>
          </p:spPr>
          <p:txBody>
            <a:bodyPr wrap="square" lIns="0" tIns="0" rIns="0" bIns="0" rtlCol="0"/>
            <a:lstStyle/>
            <a:p>
              <a:endParaRPr/>
            </a:p>
          </p:txBody>
        </p:sp>
        <p:sp>
          <p:nvSpPr>
            <p:cNvPr id="85" name="object 86">
              <a:extLst>
                <a:ext uri="{FF2B5EF4-FFF2-40B4-BE49-F238E27FC236}">
                  <a16:creationId xmlns:a16="http://schemas.microsoft.com/office/drawing/2014/main" id="{046C7318-D9E7-60F0-CBDA-A46DBC3CBC9E}"/>
                </a:ext>
              </a:extLst>
            </p:cNvPr>
            <p:cNvSpPr/>
            <p:nvPr/>
          </p:nvSpPr>
          <p:spPr>
            <a:xfrm>
              <a:off x="9603720" y="2715378"/>
              <a:ext cx="1389380" cy="100330"/>
            </a:xfrm>
            <a:custGeom>
              <a:avLst/>
              <a:gdLst/>
              <a:ahLst/>
              <a:cxnLst/>
              <a:rect l="l" t="t" r="r" b="b"/>
              <a:pathLst>
                <a:path w="1389379" h="100330">
                  <a:moveTo>
                    <a:pt x="3651" y="60164"/>
                  </a:moveTo>
                  <a:lnTo>
                    <a:pt x="2738" y="60164"/>
                  </a:lnTo>
                  <a:lnTo>
                    <a:pt x="2738" y="60650"/>
                  </a:lnTo>
                  <a:lnTo>
                    <a:pt x="2312" y="60650"/>
                  </a:lnTo>
                  <a:lnTo>
                    <a:pt x="1399" y="60650"/>
                  </a:lnTo>
                  <a:lnTo>
                    <a:pt x="1399" y="61561"/>
                  </a:lnTo>
                  <a:lnTo>
                    <a:pt x="912" y="61561"/>
                  </a:lnTo>
                  <a:lnTo>
                    <a:pt x="912" y="61987"/>
                  </a:lnTo>
                  <a:lnTo>
                    <a:pt x="912" y="62898"/>
                  </a:lnTo>
                  <a:lnTo>
                    <a:pt x="0" y="62898"/>
                  </a:lnTo>
                  <a:lnTo>
                    <a:pt x="0" y="63810"/>
                  </a:lnTo>
                  <a:lnTo>
                    <a:pt x="0" y="64296"/>
                  </a:lnTo>
                  <a:lnTo>
                    <a:pt x="0" y="70191"/>
                  </a:lnTo>
                  <a:lnTo>
                    <a:pt x="1385714" y="1823"/>
                  </a:lnTo>
                  <a:lnTo>
                    <a:pt x="1385714" y="22789"/>
                  </a:lnTo>
                  <a:lnTo>
                    <a:pt x="0" y="90732"/>
                  </a:lnTo>
                  <a:lnTo>
                    <a:pt x="0" y="96627"/>
                  </a:lnTo>
                  <a:lnTo>
                    <a:pt x="0" y="97113"/>
                  </a:lnTo>
                  <a:lnTo>
                    <a:pt x="0" y="98024"/>
                  </a:lnTo>
                  <a:lnTo>
                    <a:pt x="0" y="98450"/>
                  </a:lnTo>
                  <a:lnTo>
                    <a:pt x="912" y="98450"/>
                  </a:lnTo>
                  <a:lnTo>
                    <a:pt x="912" y="99361"/>
                  </a:lnTo>
                  <a:lnTo>
                    <a:pt x="912" y="99361"/>
                  </a:lnTo>
                  <a:lnTo>
                    <a:pt x="1399" y="99361"/>
                  </a:lnTo>
                  <a:lnTo>
                    <a:pt x="1399" y="100273"/>
                  </a:lnTo>
                  <a:lnTo>
                    <a:pt x="2312" y="100273"/>
                  </a:lnTo>
                  <a:lnTo>
                    <a:pt x="2738" y="100273"/>
                  </a:lnTo>
                  <a:lnTo>
                    <a:pt x="3651" y="100273"/>
                  </a:lnTo>
                  <a:lnTo>
                    <a:pt x="3651" y="100273"/>
                  </a:lnTo>
                  <a:lnTo>
                    <a:pt x="34265" y="98450"/>
                  </a:lnTo>
                  <a:lnTo>
                    <a:pt x="35178" y="98450"/>
                  </a:lnTo>
                  <a:lnTo>
                    <a:pt x="35665" y="98450"/>
                  </a:lnTo>
                  <a:lnTo>
                    <a:pt x="35665" y="98024"/>
                  </a:lnTo>
                  <a:lnTo>
                    <a:pt x="36578" y="98024"/>
                  </a:lnTo>
                  <a:lnTo>
                    <a:pt x="37491" y="97113"/>
                  </a:lnTo>
                  <a:lnTo>
                    <a:pt x="37491" y="96627"/>
                  </a:lnTo>
                  <a:lnTo>
                    <a:pt x="37917" y="95715"/>
                  </a:lnTo>
                  <a:lnTo>
                    <a:pt x="37917" y="94804"/>
                  </a:lnTo>
                  <a:lnTo>
                    <a:pt x="37917" y="90732"/>
                  </a:lnTo>
                  <a:lnTo>
                    <a:pt x="1385714" y="24187"/>
                  </a:lnTo>
                  <a:lnTo>
                    <a:pt x="1385714" y="24187"/>
                  </a:lnTo>
                  <a:lnTo>
                    <a:pt x="1386627" y="24187"/>
                  </a:lnTo>
                  <a:lnTo>
                    <a:pt x="1387053" y="24187"/>
                  </a:lnTo>
                  <a:lnTo>
                    <a:pt x="1387053" y="23701"/>
                  </a:lnTo>
                  <a:lnTo>
                    <a:pt x="1387966" y="23701"/>
                  </a:lnTo>
                  <a:lnTo>
                    <a:pt x="1388879" y="23701"/>
                  </a:lnTo>
                  <a:lnTo>
                    <a:pt x="1388879" y="22789"/>
                  </a:lnTo>
                  <a:lnTo>
                    <a:pt x="1388879" y="21877"/>
                  </a:lnTo>
                  <a:lnTo>
                    <a:pt x="1389366" y="21877"/>
                  </a:lnTo>
                  <a:lnTo>
                    <a:pt x="1389366" y="21877"/>
                  </a:lnTo>
                  <a:lnTo>
                    <a:pt x="1389366" y="1823"/>
                  </a:lnTo>
                  <a:lnTo>
                    <a:pt x="1388879" y="1823"/>
                  </a:lnTo>
                  <a:lnTo>
                    <a:pt x="1388879" y="911"/>
                  </a:lnTo>
                  <a:lnTo>
                    <a:pt x="1388879" y="911"/>
                  </a:lnTo>
                  <a:lnTo>
                    <a:pt x="1385714" y="0"/>
                  </a:lnTo>
                  <a:lnTo>
                    <a:pt x="37917" y="66545"/>
                  </a:lnTo>
                  <a:lnTo>
                    <a:pt x="37917" y="62898"/>
                  </a:lnTo>
                  <a:lnTo>
                    <a:pt x="37917" y="61987"/>
                  </a:lnTo>
                  <a:lnTo>
                    <a:pt x="37917" y="61561"/>
                  </a:lnTo>
                  <a:lnTo>
                    <a:pt x="37917" y="60650"/>
                  </a:lnTo>
                  <a:lnTo>
                    <a:pt x="37491" y="60650"/>
                  </a:lnTo>
                  <a:lnTo>
                    <a:pt x="37491" y="60164"/>
                  </a:lnTo>
                </a:path>
              </a:pathLst>
            </a:custGeom>
            <a:ln w="3175">
              <a:solidFill>
                <a:srgbClr val="FF8000"/>
              </a:solidFill>
            </a:ln>
          </p:spPr>
          <p:txBody>
            <a:bodyPr wrap="square" lIns="0" tIns="0" rIns="0" bIns="0" rtlCol="0"/>
            <a:lstStyle/>
            <a:p>
              <a:endParaRPr/>
            </a:p>
          </p:txBody>
        </p:sp>
        <p:sp>
          <p:nvSpPr>
            <p:cNvPr id="86" name="object 87">
              <a:extLst>
                <a:ext uri="{FF2B5EF4-FFF2-40B4-BE49-F238E27FC236}">
                  <a16:creationId xmlns:a16="http://schemas.microsoft.com/office/drawing/2014/main" id="{253A646C-E6EA-1202-A99A-A51C1AC54F91}"/>
                </a:ext>
              </a:extLst>
            </p:cNvPr>
            <p:cNvSpPr/>
            <p:nvPr/>
          </p:nvSpPr>
          <p:spPr>
            <a:xfrm>
              <a:off x="9607372" y="2773719"/>
              <a:ext cx="34290" cy="1905"/>
            </a:xfrm>
            <a:custGeom>
              <a:avLst/>
              <a:gdLst/>
              <a:ahLst/>
              <a:cxnLst/>
              <a:rect l="l" t="t" r="r" b="b"/>
              <a:pathLst>
                <a:path w="34290" h="1905">
                  <a:moveTo>
                    <a:pt x="33839" y="1823"/>
                  </a:moveTo>
                  <a:lnTo>
                    <a:pt x="33839" y="1823"/>
                  </a:lnTo>
                  <a:lnTo>
                    <a:pt x="30613" y="0"/>
                  </a:lnTo>
                  <a:lnTo>
                    <a:pt x="0" y="1823"/>
                  </a:lnTo>
                </a:path>
              </a:pathLst>
            </a:custGeom>
            <a:ln w="3175">
              <a:solidFill>
                <a:srgbClr val="FF8000"/>
              </a:solidFill>
            </a:ln>
          </p:spPr>
          <p:txBody>
            <a:bodyPr wrap="square" lIns="0" tIns="0" rIns="0" bIns="0" rtlCol="0"/>
            <a:lstStyle/>
            <a:p>
              <a:endParaRPr/>
            </a:p>
          </p:txBody>
        </p:sp>
        <p:sp>
          <p:nvSpPr>
            <p:cNvPr id="87" name="object 88">
              <a:extLst>
                <a:ext uri="{FF2B5EF4-FFF2-40B4-BE49-F238E27FC236}">
                  <a16:creationId xmlns:a16="http://schemas.microsoft.com/office/drawing/2014/main" id="{45189E7B-AB91-CF96-FBA3-F65A4B839ABF}"/>
                </a:ext>
              </a:extLst>
            </p:cNvPr>
            <p:cNvSpPr/>
            <p:nvPr/>
          </p:nvSpPr>
          <p:spPr>
            <a:xfrm>
              <a:off x="9603715" y="2715386"/>
              <a:ext cx="1389380" cy="100330"/>
            </a:xfrm>
            <a:custGeom>
              <a:avLst/>
              <a:gdLst/>
              <a:ahLst/>
              <a:cxnLst/>
              <a:rect l="l" t="t" r="r" b="b"/>
              <a:pathLst>
                <a:path w="1389379" h="100330">
                  <a:moveTo>
                    <a:pt x="1389367" y="1816"/>
                  </a:moveTo>
                  <a:lnTo>
                    <a:pt x="1388884" y="1816"/>
                  </a:lnTo>
                  <a:lnTo>
                    <a:pt x="1388884" y="914"/>
                  </a:lnTo>
                  <a:lnTo>
                    <a:pt x="1387970" y="914"/>
                  </a:lnTo>
                  <a:lnTo>
                    <a:pt x="1387055" y="914"/>
                  </a:lnTo>
                  <a:lnTo>
                    <a:pt x="1387055" y="0"/>
                  </a:lnTo>
                  <a:lnTo>
                    <a:pt x="1385709" y="0"/>
                  </a:lnTo>
                  <a:lnTo>
                    <a:pt x="37922" y="66548"/>
                  </a:lnTo>
                  <a:lnTo>
                    <a:pt x="37922" y="60642"/>
                  </a:lnTo>
                  <a:lnTo>
                    <a:pt x="37490" y="60642"/>
                  </a:lnTo>
                  <a:lnTo>
                    <a:pt x="37490" y="60159"/>
                  </a:lnTo>
                  <a:lnTo>
                    <a:pt x="36576" y="59245"/>
                  </a:lnTo>
                  <a:lnTo>
                    <a:pt x="35661" y="59245"/>
                  </a:lnTo>
                  <a:lnTo>
                    <a:pt x="35179" y="58343"/>
                  </a:lnTo>
                  <a:lnTo>
                    <a:pt x="2743" y="60159"/>
                  </a:lnTo>
                  <a:lnTo>
                    <a:pt x="2743" y="60642"/>
                  </a:lnTo>
                  <a:lnTo>
                    <a:pt x="1397" y="60642"/>
                  </a:lnTo>
                  <a:lnTo>
                    <a:pt x="1397" y="61556"/>
                  </a:lnTo>
                  <a:lnTo>
                    <a:pt x="914" y="61556"/>
                  </a:lnTo>
                  <a:lnTo>
                    <a:pt x="914" y="62890"/>
                  </a:lnTo>
                  <a:lnTo>
                    <a:pt x="0" y="62890"/>
                  </a:lnTo>
                  <a:lnTo>
                    <a:pt x="0" y="70192"/>
                  </a:lnTo>
                  <a:lnTo>
                    <a:pt x="1385709" y="1816"/>
                  </a:lnTo>
                  <a:lnTo>
                    <a:pt x="1385709" y="22783"/>
                  </a:lnTo>
                  <a:lnTo>
                    <a:pt x="0" y="90728"/>
                  </a:lnTo>
                  <a:lnTo>
                    <a:pt x="0" y="98450"/>
                  </a:lnTo>
                  <a:lnTo>
                    <a:pt x="914" y="98450"/>
                  </a:lnTo>
                  <a:lnTo>
                    <a:pt x="914" y="99364"/>
                  </a:lnTo>
                  <a:lnTo>
                    <a:pt x="1397" y="99364"/>
                  </a:lnTo>
                  <a:lnTo>
                    <a:pt x="1397" y="100266"/>
                  </a:lnTo>
                  <a:lnTo>
                    <a:pt x="3644" y="100266"/>
                  </a:lnTo>
                  <a:lnTo>
                    <a:pt x="34264" y="98450"/>
                  </a:lnTo>
                  <a:lnTo>
                    <a:pt x="35661" y="98450"/>
                  </a:lnTo>
                  <a:lnTo>
                    <a:pt x="35661" y="98018"/>
                  </a:lnTo>
                  <a:lnTo>
                    <a:pt x="36576" y="98018"/>
                  </a:lnTo>
                  <a:lnTo>
                    <a:pt x="37490" y="97116"/>
                  </a:lnTo>
                  <a:lnTo>
                    <a:pt x="37490" y="96621"/>
                  </a:lnTo>
                  <a:lnTo>
                    <a:pt x="37922" y="95707"/>
                  </a:lnTo>
                  <a:lnTo>
                    <a:pt x="37922" y="90728"/>
                  </a:lnTo>
                  <a:lnTo>
                    <a:pt x="1385709" y="24180"/>
                  </a:lnTo>
                  <a:lnTo>
                    <a:pt x="1387055" y="24180"/>
                  </a:lnTo>
                  <a:lnTo>
                    <a:pt x="1387068" y="23698"/>
                  </a:lnTo>
                  <a:lnTo>
                    <a:pt x="1388884" y="23698"/>
                  </a:lnTo>
                  <a:lnTo>
                    <a:pt x="1388884" y="21869"/>
                  </a:lnTo>
                  <a:lnTo>
                    <a:pt x="1389367" y="21869"/>
                  </a:lnTo>
                  <a:lnTo>
                    <a:pt x="1389367" y="1816"/>
                  </a:lnTo>
                  <a:close/>
                </a:path>
              </a:pathLst>
            </a:custGeom>
            <a:solidFill>
              <a:srgbClr val="FF8000"/>
            </a:solidFill>
          </p:spPr>
          <p:txBody>
            <a:bodyPr wrap="square" lIns="0" tIns="0" rIns="0" bIns="0" rtlCol="0"/>
            <a:lstStyle/>
            <a:p>
              <a:endParaRPr/>
            </a:p>
          </p:txBody>
        </p:sp>
        <p:sp>
          <p:nvSpPr>
            <p:cNvPr id="88" name="object 89">
              <a:extLst>
                <a:ext uri="{FF2B5EF4-FFF2-40B4-BE49-F238E27FC236}">
                  <a16:creationId xmlns:a16="http://schemas.microsoft.com/office/drawing/2014/main" id="{FE0DF3F3-E042-2BD3-B1D6-18225421479A}"/>
                </a:ext>
              </a:extLst>
            </p:cNvPr>
            <p:cNvSpPr/>
            <p:nvPr/>
          </p:nvSpPr>
          <p:spPr>
            <a:xfrm>
              <a:off x="9603720" y="2666578"/>
              <a:ext cx="1461135" cy="100965"/>
            </a:xfrm>
            <a:custGeom>
              <a:avLst/>
              <a:gdLst/>
              <a:ahLst/>
              <a:cxnLst/>
              <a:rect l="l" t="t" r="r" b="b"/>
              <a:pathLst>
                <a:path w="1461134" h="100964">
                  <a:moveTo>
                    <a:pt x="4564" y="61561"/>
                  </a:moveTo>
                  <a:lnTo>
                    <a:pt x="4564" y="61561"/>
                  </a:lnTo>
                  <a:lnTo>
                    <a:pt x="2312" y="61561"/>
                  </a:lnTo>
                  <a:lnTo>
                    <a:pt x="2312" y="61561"/>
                  </a:lnTo>
                  <a:lnTo>
                    <a:pt x="2312" y="62048"/>
                  </a:lnTo>
                  <a:lnTo>
                    <a:pt x="1399" y="62048"/>
                  </a:lnTo>
                  <a:lnTo>
                    <a:pt x="1399" y="62959"/>
                  </a:lnTo>
                  <a:lnTo>
                    <a:pt x="912" y="62959"/>
                  </a:lnTo>
                  <a:lnTo>
                    <a:pt x="912" y="63385"/>
                  </a:lnTo>
                  <a:lnTo>
                    <a:pt x="912" y="64296"/>
                  </a:lnTo>
                  <a:lnTo>
                    <a:pt x="912" y="65208"/>
                  </a:lnTo>
                  <a:lnTo>
                    <a:pt x="0" y="70677"/>
                  </a:lnTo>
                  <a:lnTo>
                    <a:pt x="1431787" y="0"/>
                  </a:lnTo>
                  <a:lnTo>
                    <a:pt x="1432700" y="0"/>
                  </a:lnTo>
                  <a:lnTo>
                    <a:pt x="1433187" y="0"/>
                  </a:lnTo>
                  <a:lnTo>
                    <a:pt x="1434100" y="0"/>
                  </a:lnTo>
                  <a:lnTo>
                    <a:pt x="1434526" y="0"/>
                  </a:lnTo>
                  <a:lnTo>
                    <a:pt x="1435439" y="0"/>
                  </a:lnTo>
                  <a:lnTo>
                    <a:pt x="1436352" y="0"/>
                  </a:lnTo>
                  <a:lnTo>
                    <a:pt x="1436839" y="0"/>
                  </a:lnTo>
                  <a:lnTo>
                    <a:pt x="1437752" y="0"/>
                  </a:lnTo>
                  <a:lnTo>
                    <a:pt x="1438178" y="0"/>
                  </a:lnTo>
                  <a:lnTo>
                    <a:pt x="1439091" y="0"/>
                  </a:lnTo>
                  <a:lnTo>
                    <a:pt x="1440003" y="0"/>
                  </a:lnTo>
                  <a:lnTo>
                    <a:pt x="1440490" y="0"/>
                  </a:lnTo>
                  <a:lnTo>
                    <a:pt x="1441403" y="0"/>
                  </a:lnTo>
                  <a:lnTo>
                    <a:pt x="1441829" y="0"/>
                  </a:lnTo>
                  <a:lnTo>
                    <a:pt x="1442742" y="0"/>
                  </a:lnTo>
                  <a:lnTo>
                    <a:pt x="1443655" y="0"/>
                  </a:lnTo>
                  <a:lnTo>
                    <a:pt x="1444142" y="0"/>
                  </a:lnTo>
                  <a:lnTo>
                    <a:pt x="1445055" y="0"/>
                  </a:lnTo>
                  <a:lnTo>
                    <a:pt x="1445481" y="0"/>
                  </a:lnTo>
                  <a:lnTo>
                    <a:pt x="1446394" y="0"/>
                  </a:lnTo>
                  <a:lnTo>
                    <a:pt x="1447307" y="0"/>
                  </a:lnTo>
                  <a:lnTo>
                    <a:pt x="1447794" y="0"/>
                  </a:lnTo>
                  <a:lnTo>
                    <a:pt x="1448707" y="0"/>
                  </a:lnTo>
                  <a:lnTo>
                    <a:pt x="1449133" y="0"/>
                  </a:lnTo>
                  <a:lnTo>
                    <a:pt x="1450046" y="0"/>
                  </a:lnTo>
                  <a:lnTo>
                    <a:pt x="1450959" y="911"/>
                  </a:lnTo>
                  <a:lnTo>
                    <a:pt x="1451446" y="911"/>
                  </a:lnTo>
                  <a:lnTo>
                    <a:pt x="1452359" y="911"/>
                  </a:lnTo>
                  <a:lnTo>
                    <a:pt x="1452785" y="911"/>
                  </a:lnTo>
                  <a:lnTo>
                    <a:pt x="1453698" y="1397"/>
                  </a:lnTo>
                  <a:lnTo>
                    <a:pt x="1454610" y="1397"/>
                  </a:lnTo>
                  <a:lnTo>
                    <a:pt x="1455097" y="2309"/>
                  </a:lnTo>
                  <a:lnTo>
                    <a:pt x="1456010" y="2309"/>
                  </a:lnTo>
                  <a:lnTo>
                    <a:pt x="1456436" y="2309"/>
                  </a:lnTo>
                  <a:lnTo>
                    <a:pt x="1457349" y="3220"/>
                  </a:lnTo>
                  <a:lnTo>
                    <a:pt x="1458262" y="3646"/>
                  </a:lnTo>
                  <a:lnTo>
                    <a:pt x="1458749" y="3646"/>
                  </a:lnTo>
                  <a:lnTo>
                    <a:pt x="1458749" y="4557"/>
                  </a:lnTo>
                  <a:lnTo>
                    <a:pt x="1459662" y="5044"/>
                  </a:lnTo>
                  <a:lnTo>
                    <a:pt x="1460088" y="5955"/>
                  </a:lnTo>
                  <a:lnTo>
                    <a:pt x="1460088" y="6867"/>
                  </a:lnTo>
                  <a:lnTo>
                    <a:pt x="1461001" y="7292"/>
                  </a:lnTo>
                  <a:lnTo>
                    <a:pt x="1461001" y="8204"/>
                  </a:lnTo>
                  <a:lnTo>
                    <a:pt x="1461001" y="11850"/>
                  </a:lnTo>
                  <a:lnTo>
                    <a:pt x="1460088" y="12336"/>
                  </a:lnTo>
                  <a:lnTo>
                    <a:pt x="1460088" y="13248"/>
                  </a:lnTo>
                  <a:lnTo>
                    <a:pt x="1459662" y="14159"/>
                  </a:lnTo>
                  <a:lnTo>
                    <a:pt x="1458749" y="14585"/>
                  </a:lnTo>
                  <a:lnTo>
                    <a:pt x="1458262" y="15496"/>
                  </a:lnTo>
                  <a:lnTo>
                    <a:pt x="1457349" y="15983"/>
                  </a:lnTo>
                  <a:lnTo>
                    <a:pt x="1456436" y="16894"/>
                  </a:lnTo>
                  <a:lnTo>
                    <a:pt x="1456010" y="16894"/>
                  </a:lnTo>
                  <a:lnTo>
                    <a:pt x="1455097" y="17806"/>
                  </a:lnTo>
                  <a:lnTo>
                    <a:pt x="1454610" y="17806"/>
                  </a:lnTo>
                  <a:lnTo>
                    <a:pt x="1454610" y="18231"/>
                  </a:lnTo>
                  <a:lnTo>
                    <a:pt x="1453698" y="18231"/>
                  </a:lnTo>
                  <a:lnTo>
                    <a:pt x="1452785" y="18231"/>
                  </a:lnTo>
                  <a:lnTo>
                    <a:pt x="1452359" y="19143"/>
                  </a:lnTo>
                  <a:lnTo>
                    <a:pt x="1451446" y="19143"/>
                  </a:lnTo>
                  <a:lnTo>
                    <a:pt x="1450959" y="19143"/>
                  </a:lnTo>
                  <a:lnTo>
                    <a:pt x="1450046" y="19143"/>
                  </a:lnTo>
                  <a:lnTo>
                    <a:pt x="1449133" y="19629"/>
                  </a:lnTo>
                  <a:lnTo>
                    <a:pt x="1448707" y="19629"/>
                  </a:lnTo>
                  <a:lnTo>
                    <a:pt x="1447794" y="19629"/>
                  </a:lnTo>
                  <a:lnTo>
                    <a:pt x="1447307" y="19629"/>
                  </a:lnTo>
                  <a:lnTo>
                    <a:pt x="1446394" y="20540"/>
                  </a:lnTo>
                  <a:lnTo>
                    <a:pt x="1445481" y="20540"/>
                  </a:lnTo>
                  <a:lnTo>
                    <a:pt x="1445055" y="20540"/>
                  </a:lnTo>
                  <a:lnTo>
                    <a:pt x="1444142" y="20540"/>
                  </a:lnTo>
                  <a:lnTo>
                    <a:pt x="1443655" y="20540"/>
                  </a:lnTo>
                  <a:lnTo>
                    <a:pt x="1442742" y="20540"/>
                  </a:lnTo>
                  <a:lnTo>
                    <a:pt x="1441829" y="20540"/>
                  </a:lnTo>
                  <a:lnTo>
                    <a:pt x="1441403" y="20540"/>
                  </a:lnTo>
                  <a:lnTo>
                    <a:pt x="1440490" y="20540"/>
                  </a:lnTo>
                  <a:lnTo>
                    <a:pt x="1440003" y="20540"/>
                  </a:lnTo>
                  <a:lnTo>
                    <a:pt x="1439091" y="21452"/>
                  </a:lnTo>
                  <a:lnTo>
                    <a:pt x="1438178" y="21452"/>
                  </a:lnTo>
                  <a:lnTo>
                    <a:pt x="1437752" y="21452"/>
                  </a:lnTo>
                  <a:lnTo>
                    <a:pt x="1436839" y="21452"/>
                  </a:lnTo>
                  <a:lnTo>
                    <a:pt x="1436352" y="21452"/>
                  </a:lnTo>
                  <a:lnTo>
                    <a:pt x="1435439" y="21452"/>
                  </a:lnTo>
                  <a:lnTo>
                    <a:pt x="1434526" y="21452"/>
                  </a:lnTo>
                  <a:lnTo>
                    <a:pt x="1434100" y="21452"/>
                  </a:lnTo>
                  <a:lnTo>
                    <a:pt x="1433187" y="21452"/>
                  </a:lnTo>
                  <a:lnTo>
                    <a:pt x="1432700" y="21452"/>
                  </a:lnTo>
                  <a:lnTo>
                    <a:pt x="1431787" y="21452"/>
                  </a:lnTo>
                  <a:lnTo>
                    <a:pt x="0" y="91218"/>
                  </a:lnTo>
                  <a:lnTo>
                    <a:pt x="0" y="97113"/>
                  </a:lnTo>
                  <a:lnTo>
                    <a:pt x="0" y="98024"/>
                  </a:lnTo>
                  <a:lnTo>
                    <a:pt x="0" y="98511"/>
                  </a:lnTo>
                  <a:lnTo>
                    <a:pt x="912" y="98511"/>
                  </a:lnTo>
                  <a:lnTo>
                    <a:pt x="912" y="99422"/>
                  </a:lnTo>
                  <a:lnTo>
                    <a:pt x="912" y="99848"/>
                  </a:lnTo>
                  <a:lnTo>
                    <a:pt x="1399" y="99848"/>
                  </a:lnTo>
                  <a:lnTo>
                    <a:pt x="2312" y="100759"/>
                  </a:lnTo>
                  <a:lnTo>
                    <a:pt x="2738" y="100759"/>
                  </a:lnTo>
                  <a:lnTo>
                    <a:pt x="3651" y="100759"/>
                  </a:lnTo>
                  <a:lnTo>
                    <a:pt x="34265" y="99422"/>
                  </a:lnTo>
                  <a:lnTo>
                    <a:pt x="34265" y="99422"/>
                  </a:lnTo>
                  <a:lnTo>
                    <a:pt x="35178" y="99422"/>
                  </a:lnTo>
                  <a:lnTo>
                    <a:pt x="35665" y="99422"/>
                  </a:lnTo>
                  <a:lnTo>
                    <a:pt x="36578" y="99422"/>
                  </a:lnTo>
                  <a:lnTo>
                    <a:pt x="36578" y="98511"/>
                  </a:lnTo>
                  <a:lnTo>
                    <a:pt x="37491" y="98511"/>
                  </a:lnTo>
                  <a:lnTo>
                    <a:pt x="37491" y="98024"/>
                  </a:lnTo>
                  <a:lnTo>
                    <a:pt x="37917" y="97113"/>
                  </a:lnTo>
                </a:path>
              </a:pathLst>
            </a:custGeom>
            <a:ln w="3175">
              <a:solidFill>
                <a:srgbClr val="FF8000"/>
              </a:solidFill>
            </a:ln>
          </p:spPr>
          <p:txBody>
            <a:bodyPr wrap="square" lIns="0" tIns="0" rIns="0" bIns="0" rtlCol="0"/>
            <a:lstStyle/>
            <a:p>
              <a:endParaRPr/>
            </a:p>
          </p:txBody>
        </p:sp>
        <p:sp>
          <p:nvSpPr>
            <p:cNvPr id="89" name="object 90">
              <a:extLst>
                <a:ext uri="{FF2B5EF4-FFF2-40B4-BE49-F238E27FC236}">
                  <a16:creationId xmlns:a16="http://schemas.microsoft.com/office/drawing/2014/main" id="{0D4E3934-531F-AFA0-4FAF-A6305E8DEC4A}"/>
                </a:ext>
              </a:extLst>
            </p:cNvPr>
            <p:cNvSpPr/>
            <p:nvPr/>
          </p:nvSpPr>
          <p:spPr>
            <a:xfrm>
              <a:off x="9608284" y="2665241"/>
              <a:ext cx="1459230" cy="99060"/>
            </a:xfrm>
            <a:custGeom>
              <a:avLst/>
              <a:gdLst/>
              <a:ahLst/>
              <a:cxnLst/>
              <a:rect l="l" t="t" r="r" b="b"/>
              <a:pathLst>
                <a:path w="1459229" h="99060">
                  <a:moveTo>
                    <a:pt x="33352" y="98450"/>
                  </a:moveTo>
                  <a:lnTo>
                    <a:pt x="33352" y="98450"/>
                  </a:lnTo>
                  <a:lnTo>
                    <a:pt x="33352" y="92555"/>
                  </a:lnTo>
                  <a:lnTo>
                    <a:pt x="1427222" y="24126"/>
                  </a:lnTo>
                  <a:lnTo>
                    <a:pt x="1428135" y="24126"/>
                  </a:lnTo>
                  <a:lnTo>
                    <a:pt x="1428622" y="24126"/>
                  </a:lnTo>
                  <a:lnTo>
                    <a:pt x="1429535" y="24126"/>
                  </a:lnTo>
                  <a:lnTo>
                    <a:pt x="1429961" y="24126"/>
                  </a:lnTo>
                  <a:lnTo>
                    <a:pt x="1430874" y="24126"/>
                  </a:lnTo>
                  <a:lnTo>
                    <a:pt x="1431787" y="24126"/>
                  </a:lnTo>
                  <a:lnTo>
                    <a:pt x="1432274" y="24126"/>
                  </a:lnTo>
                  <a:lnTo>
                    <a:pt x="1433187" y="24126"/>
                  </a:lnTo>
                  <a:lnTo>
                    <a:pt x="1433613" y="24126"/>
                  </a:lnTo>
                  <a:lnTo>
                    <a:pt x="1434526" y="24126"/>
                  </a:lnTo>
                  <a:lnTo>
                    <a:pt x="1435439" y="24126"/>
                  </a:lnTo>
                  <a:lnTo>
                    <a:pt x="1435926" y="23214"/>
                  </a:lnTo>
                  <a:lnTo>
                    <a:pt x="1436839" y="23214"/>
                  </a:lnTo>
                  <a:lnTo>
                    <a:pt x="1437265" y="23214"/>
                  </a:lnTo>
                  <a:lnTo>
                    <a:pt x="1438178" y="23214"/>
                  </a:lnTo>
                  <a:lnTo>
                    <a:pt x="1439091" y="23214"/>
                  </a:lnTo>
                  <a:lnTo>
                    <a:pt x="1439577" y="23214"/>
                  </a:lnTo>
                  <a:lnTo>
                    <a:pt x="1440490" y="23214"/>
                  </a:lnTo>
                  <a:lnTo>
                    <a:pt x="1440916" y="23214"/>
                  </a:lnTo>
                  <a:lnTo>
                    <a:pt x="1441829" y="23214"/>
                  </a:lnTo>
                  <a:lnTo>
                    <a:pt x="1442742" y="22789"/>
                  </a:lnTo>
                  <a:lnTo>
                    <a:pt x="1443229" y="22789"/>
                  </a:lnTo>
                  <a:lnTo>
                    <a:pt x="1444142" y="22789"/>
                  </a:lnTo>
                  <a:lnTo>
                    <a:pt x="1444568" y="22789"/>
                  </a:lnTo>
                  <a:lnTo>
                    <a:pt x="1445481" y="22789"/>
                  </a:lnTo>
                  <a:lnTo>
                    <a:pt x="1446394" y="22789"/>
                  </a:lnTo>
                  <a:lnTo>
                    <a:pt x="1446881" y="22789"/>
                  </a:lnTo>
                  <a:lnTo>
                    <a:pt x="1446881" y="21877"/>
                  </a:lnTo>
                  <a:lnTo>
                    <a:pt x="1447794" y="21877"/>
                  </a:lnTo>
                  <a:lnTo>
                    <a:pt x="1448220" y="21877"/>
                  </a:lnTo>
                  <a:lnTo>
                    <a:pt x="1449133" y="20966"/>
                  </a:lnTo>
                  <a:lnTo>
                    <a:pt x="1450046" y="20966"/>
                  </a:lnTo>
                  <a:lnTo>
                    <a:pt x="1450533" y="20966"/>
                  </a:lnTo>
                  <a:lnTo>
                    <a:pt x="1451446" y="20480"/>
                  </a:lnTo>
                  <a:lnTo>
                    <a:pt x="1451872" y="20480"/>
                  </a:lnTo>
                  <a:lnTo>
                    <a:pt x="1452785" y="19568"/>
                  </a:lnTo>
                  <a:lnTo>
                    <a:pt x="1453698" y="19143"/>
                  </a:lnTo>
                  <a:lnTo>
                    <a:pt x="1454184" y="19143"/>
                  </a:lnTo>
                  <a:lnTo>
                    <a:pt x="1455097" y="18231"/>
                  </a:lnTo>
                  <a:lnTo>
                    <a:pt x="1455523" y="17319"/>
                  </a:lnTo>
                  <a:lnTo>
                    <a:pt x="1456436" y="16833"/>
                  </a:lnTo>
                  <a:lnTo>
                    <a:pt x="1457349" y="15922"/>
                  </a:lnTo>
                  <a:lnTo>
                    <a:pt x="1457836" y="15496"/>
                  </a:lnTo>
                  <a:lnTo>
                    <a:pt x="1457836" y="14585"/>
                  </a:lnTo>
                  <a:lnTo>
                    <a:pt x="1457836" y="13673"/>
                  </a:lnTo>
                  <a:lnTo>
                    <a:pt x="1458749" y="13187"/>
                  </a:lnTo>
                  <a:lnTo>
                    <a:pt x="1458749" y="12275"/>
                  </a:lnTo>
                  <a:lnTo>
                    <a:pt x="1458749" y="11850"/>
                  </a:lnTo>
                  <a:lnTo>
                    <a:pt x="1459175" y="10938"/>
                  </a:lnTo>
                  <a:lnTo>
                    <a:pt x="1459175" y="10027"/>
                  </a:lnTo>
                  <a:lnTo>
                    <a:pt x="1458749" y="9541"/>
                  </a:lnTo>
                  <a:lnTo>
                    <a:pt x="1458749" y="8629"/>
                  </a:lnTo>
                  <a:lnTo>
                    <a:pt x="1458749" y="8204"/>
                  </a:lnTo>
                  <a:lnTo>
                    <a:pt x="1458749" y="7292"/>
                  </a:lnTo>
                  <a:lnTo>
                    <a:pt x="1457836" y="6381"/>
                  </a:lnTo>
                  <a:lnTo>
                    <a:pt x="1457836" y="5894"/>
                  </a:lnTo>
                  <a:lnTo>
                    <a:pt x="1457349" y="5894"/>
                  </a:lnTo>
                  <a:lnTo>
                    <a:pt x="1456436" y="4983"/>
                  </a:lnTo>
                  <a:lnTo>
                    <a:pt x="1456436" y="4557"/>
                  </a:lnTo>
                  <a:lnTo>
                    <a:pt x="1455523" y="4557"/>
                  </a:lnTo>
                  <a:lnTo>
                    <a:pt x="1455523" y="3646"/>
                  </a:lnTo>
                  <a:lnTo>
                    <a:pt x="1455097" y="3646"/>
                  </a:lnTo>
                  <a:lnTo>
                    <a:pt x="1454184" y="2734"/>
                  </a:lnTo>
                  <a:lnTo>
                    <a:pt x="1453698" y="2248"/>
                  </a:lnTo>
                  <a:lnTo>
                    <a:pt x="1452785" y="2248"/>
                  </a:lnTo>
                  <a:lnTo>
                    <a:pt x="1451872" y="1336"/>
                  </a:lnTo>
                  <a:lnTo>
                    <a:pt x="1451446" y="1336"/>
                  </a:lnTo>
                  <a:lnTo>
                    <a:pt x="1450533" y="1336"/>
                  </a:lnTo>
                  <a:lnTo>
                    <a:pt x="1450046" y="911"/>
                  </a:lnTo>
                  <a:lnTo>
                    <a:pt x="1449133" y="911"/>
                  </a:lnTo>
                  <a:lnTo>
                    <a:pt x="1448220" y="911"/>
                  </a:lnTo>
                  <a:lnTo>
                    <a:pt x="1447794" y="911"/>
                  </a:lnTo>
                  <a:lnTo>
                    <a:pt x="1446881" y="911"/>
                  </a:lnTo>
                  <a:lnTo>
                    <a:pt x="1446881" y="0"/>
                  </a:lnTo>
                  <a:lnTo>
                    <a:pt x="1446394" y="0"/>
                  </a:lnTo>
                  <a:lnTo>
                    <a:pt x="1445481" y="0"/>
                  </a:lnTo>
                  <a:lnTo>
                    <a:pt x="1444568" y="0"/>
                  </a:lnTo>
                  <a:lnTo>
                    <a:pt x="1444142" y="0"/>
                  </a:lnTo>
                  <a:lnTo>
                    <a:pt x="1443229" y="0"/>
                  </a:lnTo>
                  <a:lnTo>
                    <a:pt x="1442742" y="0"/>
                  </a:lnTo>
                  <a:lnTo>
                    <a:pt x="1441829" y="0"/>
                  </a:lnTo>
                  <a:lnTo>
                    <a:pt x="1440916" y="0"/>
                  </a:lnTo>
                  <a:lnTo>
                    <a:pt x="1440490" y="0"/>
                  </a:lnTo>
                  <a:lnTo>
                    <a:pt x="1439577" y="0"/>
                  </a:lnTo>
                  <a:lnTo>
                    <a:pt x="1439091" y="0"/>
                  </a:lnTo>
                  <a:lnTo>
                    <a:pt x="1438178" y="0"/>
                  </a:lnTo>
                  <a:lnTo>
                    <a:pt x="1437265" y="0"/>
                  </a:lnTo>
                  <a:lnTo>
                    <a:pt x="1436839" y="0"/>
                  </a:lnTo>
                  <a:lnTo>
                    <a:pt x="1435926" y="0"/>
                  </a:lnTo>
                  <a:lnTo>
                    <a:pt x="1435439" y="0"/>
                  </a:lnTo>
                  <a:lnTo>
                    <a:pt x="1434526" y="0"/>
                  </a:lnTo>
                  <a:lnTo>
                    <a:pt x="1433613" y="0"/>
                  </a:lnTo>
                  <a:lnTo>
                    <a:pt x="1433187" y="0"/>
                  </a:lnTo>
                  <a:lnTo>
                    <a:pt x="1432274" y="0"/>
                  </a:lnTo>
                  <a:lnTo>
                    <a:pt x="1431787" y="0"/>
                  </a:lnTo>
                  <a:lnTo>
                    <a:pt x="1430874" y="0"/>
                  </a:lnTo>
                  <a:lnTo>
                    <a:pt x="1429961" y="0"/>
                  </a:lnTo>
                  <a:lnTo>
                    <a:pt x="1429535" y="0"/>
                  </a:lnTo>
                  <a:lnTo>
                    <a:pt x="1428622" y="0"/>
                  </a:lnTo>
                  <a:lnTo>
                    <a:pt x="1428135" y="0"/>
                  </a:lnTo>
                  <a:lnTo>
                    <a:pt x="1427222" y="0"/>
                  </a:lnTo>
                  <a:lnTo>
                    <a:pt x="34265" y="68368"/>
                  </a:lnTo>
                  <a:lnTo>
                    <a:pt x="34265" y="64722"/>
                  </a:lnTo>
                  <a:lnTo>
                    <a:pt x="34265" y="64296"/>
                  </a:lnTo>
                  <a:lnTo>
                    <a:pt x="34265" y="63385"/>
                  </a:lnTo>
                  <a:lnTo>
                    <a:pt x="33352" y="63385"/>
                  </a:lnTo>
                  <a:lnTo>
                    <a:pt x="33352" y="62898"/>
                  </a:lnTo>
                  <a:lnTo>
                    <a:pt x="33352" y="61987"/>
                  </a:lnTo>
                  <a:lnTo>
                    <a:pt x="32926" y="61987"/>
                  </a:lnTo>
                  <a:lnTo>
                    <a:pt x="32926" y="61075"/>
                  </a:lnTo>
                  <a:lnTo>
                    <a:pt x="32013" y="61075"/>
                  </a:lnTo>
                  <a:lnTo>
                    <a:pt x="29700" y="60650"/>
                  </a:lnTo>
                  <a:lnTo>
                    <a:pt x="0" y="62898"/>
                  </a:lnTo>
                </a:path>
              </a:pathLst>
            </a:custGeom>
            <a:ln w="3175">
              <a:solidFill>
                <a:srgbClr val="FF8000"/>
              </a:solidFill>
            </a:ln>
          </p:spPr>
          <p:txBody>
            <a:bodyPr wrap="square" lIns="0" tIns="0" rIns="0" bIns="0" rtlCol="0"/>
            <a:lstStyle/>
            <a:p>
              <a:endParaRPr/>
            </a:p>
          </p:txBody>
        </p:sp>
        <p:sp>
          <p:nvSpPr>
            <p:cNvPr id="90" name="object 91">
              <a:extLst>
                <a:ext uri="{FF2B5EF4-FFF2-40B4-BE49-F238E27FC236}">
                  <a16:creationId xmlns:a16="http://schemas.microsoft.com/office/drawing/2014/main" id="{B6AB9E0A-DB76-406D-8DBB-C66CA185614B}"/>
                </a:ext>
              </a:extLst>
            </p:cNvPr>
            <p:cNvSpPr/>
            <p:nvPr/>
          </p:nvSpPr>
          <p:spPr>
            <a:xfrm>
              <a:off x="9603715" y="2665247"/>
              <a:ext cx="1464310" cy="102235"/>
            </a:xfrm>
            <a:custGeom>
              <a:avLst/>
              <a:gdLst/>
              <a:ahLst/>
              <a:cxnLst/>
              <a:rect l="l" t="t" r="r" b="b"/>
              <a:pathLst>
                <a:path w="1464309" h="102235">
                  <a:moveTo>
                    <a:pt x="1463738" y="10033"/>
                  </a:moveTo>
                  <a:lnTo>
                    <a:pt x="1463319" y="9537"/>
                  </a:lnTo>
                  <a:lnTo>
                    <a:pt x="1463319" y="7289"/>
                  </a:lnTo>
                  <a:lnTo>
                    <a:pt x="1462405" y="6375"/>
                  </a:lnTo>
                  <a:lnTo>
                    <a:pt x="1462405" y="5892"/>
                  </a:lnTo>
                  <a:lnTo>
                    <a:pt x="1461909" y="5892"/>
                  </a:lnTo>
                  <a:lnTo>
                    <a:pt x="1460995" y="4978"/>
                  </a:lnTo>
                  <a:lnTo>
                    <a:pt x="1460995" y="4559"/>
                  </a:lnTo>
                  <a:lnTo>
                    <a:pt x="1460093" y="4559"/>
                  </a:lnTo>
                  <a:lnTo>
                    <a:pt x="1460093" y="3644"/>
                  </a:lnTo>
                  <a:lnTo>
                    <a:pt x="1459661" y="3644"/>
                  </a:lnTo>
                  <a:lnTo>
                    <a:pt x="1458264" y="2247"/>
                  </a:lnTo>
                  <a:lnTo>
                    <a:pt x="1457350" y="2247"/>
                  </a:lnTo>
                  <a:lnTo>
                    <a:pt x="1456436" y="1333"/>
                  </a:lnTo>
                  <a:lnTo>
                    <a:pt x="1455102" y="1333"/>
                  </a:lnTo>
                  <a:lnTo>
                    <a:pt x="1454607" y="914"/>
                  </a:lnTo>
                  <a:lnTo>
                    <a:pt x="1451444" y="914"/>
                  </a:lnTo>
                  <a:lnTo>
                    <a:pt x="1451444" y="0"/>
                  </a:lnTo>
                  <a:lnTo>
                    <a:pt x="1431785" y="0"/>
                  </a:lnTo>
                  <a:lnTo>
                    <a:pt x="38823" y="68364"/>
                  </a:lnTo>
                  <a:lnTo>
                    <a:pt x="38823" y="63385"/>
                  </a:lnTo>
                  <a:lnTo>
                    <a:pt x="37922" y="63385"/>
                  </a:lnTo>
                  <a:lnTo>
                    <a:pt x="37922" y="61988"/>
                  </a:lnTo>
                  <a:lnTo>
                    <a:pt x="37490" y="61988"/>
                  </a:lnTo>
                  <a:lnTo>
                    <a:pt x="37490" y="61074"/>
                  </a:lnTo>
                  <a:lnTo>
                    <a:pt x="35661" y="61074"/>
                  </a:lnTo>
                  <a:lnTo>
                    <a:pt x="35661" y="60655"/>
                  </a:lnTo>
                  <a:lnTo>
                    <a:pt x="34264" y="60655"/>
                  </a:lnTo>
                  <a:lnTo>
                    <a:pt x="4559" y="62903"/>
                  </a:lnTo>
                  <a:lnTo>
                    <a:pt x="2311" y="62903"/>
                  </a:lnTo>
                  <a:lnTo>
                    <a:pt x="2311" y="63385"/>
                  </a:lnTo>
                  <a:lnTo>
                    <a:pt x="1397" y="63385"/>
                  </a:lnTo>
                  <a:lnTo>
                    <a:pt x="1397" y="64300"/>
                  </a:lnTo>
                  <a:lnTo>
                    <a:pt x="914" y="64300"/>
                  </a:lnTo>
                  <a:lnTo>
                    <a:pt x="914" y="66548"/>
                  </a:lnTo>
                  <a:lnTo>
                    <a:pt x="0" y="72009"/>
                  </a:lnTo>
                  <a:lnTo>
                    <a:pt x="1431785" y="1333"/>
                  </a:lnTo>
                  <a:lnTo>
                    <a:pt x="1450047" y="1333"/>
                  </a:lnTo>
                  <a:lnTo>
                    <a:pt x="1450962" y="2247"/>
                  </a:lnTo>
                  <a:lnTo>
                    <a:pt x="1452778" y="2247"/>
                  </a:lnTo>
                  <a:lnTo>
                    <a:pt x="1453692" y="2730"/>
                  </a:lnTo>
                  <a:lnTo>
                    <a:pt x="1454607" y="2730"/>
                  </a:lnTo>
                  <a:lnTo>
                    <a:pt x="1455102" y="3644"/>
                  </a:lnTo>
                  <a:lnTo>
                    <a:pt x="1456436" y="3644"/>
                  </a:lnTo>
                  <a:lnTo>
                    <a:pt x="1457350" y="4559"/>
                  </a:lnTo>
                  <a:lnTo>
                    <a:pt x="1458264" y="4978"/>
                  </a:lnTo>
                  <a:lnTo>
                    <a:pt x="1458747" y="4978"/>
                  </a:lnTo>
                  <a:lnTo>
                    <a:pt x="1458747" y="5892"/>
                  </a:lnTo>
                  <a:lnTo>
                    <a:pt x="1460093" y="7289"/>
                  </a:lnTo>
                  <a:lnTo>
                    <a:pt x="1460093" y="8204"/>
                  </a:lnTo>
                  <a:lnTo>
                    <a:pt x="1460995" y="8636"/>
                  </a:lnTo>
                  <a:lnTo>
                    <a:pt x="1460995" y="10934"/>
                  </a:lnTo>
                  <a:lnTo>
                    <a:pt x="1460995" y="13182"/>
                  </a:lnTo>
                  <a:lnTo>
                    <a:pt x="1460093" y="13677"/>
                  </a:lnTo>
                  <a:lnTo>
                    <a:pt x="1460093" y="14579"/>
                  </a:lnTo>
                  <a:lnTo>
                    <a:pt x="1458264" y="16840"/>
                  </a:lnTo>
                  <a:lnTo>
                    <a:pt x="1456436" y="18237"/>
                  </a:lnTo>
                  <a:lnTo>
                    <a:pt x="1456004" y="18237"/>
                  </a:lnTo>
                  <a:lnTo>
                    <a:pt x="1455102" y="19138"/>
                  </a:lnTo>
                  <a:lnTo>
                    <a:pt x="1454607" y="19138"/>
                  </a:lnTo>
                  <a:lnTo>
                    <a:pt x="1454607" y="19570"/>
                  </a:lnTo>
                  <a:lnTo>
                    <a:pt x="1452778" y="19570"/>
                  </a:lnTo>
                  <a:lnTo>
                    <a:pt x="1452359" y="20485"/>
                  </a:lnTo>
                  <a:lnTo>
                    <a:pt x="1450047" y="20485"/>
                  </a:lnTo>
                  <a:lnTo>
                    <a:pt x="1449133" y="20967"/>
                  </a:lnTo>
                  <a:lnTo>
                    <a:pt x="1447304" y="20967"/>
                  </a:lnTo>
                  <a:lnTo>
                    <a:pt x="1446390" y="21882"/>
                  </a:lnTo>
                  <a:lnTo>
                    <a:pt x="1442745" y="21882"/>
                  </a:lnTo>
                  <a:lnTo>
                    <a:pt x="1437259" y="21386"/>
                  </a:lnTo>
                  <a:lnTo>
                    <a:pt x="1441831" y="22783"/>
                  </a:lnTo>
                  <a:lnTo>
                    <a:pt x="1433182" y="22783"/>
                  </a:lnTo>
                  <a:lnTo>
                    <a:pt x="1431785" y="22783"/>
                  </a:lnTo>
                  <a:lnTo>
                    <a:pt x="0" y="92557"/>
                  </a:lnTo>
                  <a:lnTo>
                    <a:pt x="0" y="99847"/>
                  </a:lnTo>
                  <a:lnTo>
                    <a:pt x="914" y="99847"/>
                  </a:lnTo>
                  <a:lnTo>
                    <a:pt x="914" y="101180"/>
                  </a:lnTo>
                  <a:lnTo>
                    <a:pt x="1397" y="101180"/>
                  </a:lnTo>
                  <a:lnTo>
                    <a:pt x="2311" y="102095"/>
                  </a:lnTo>
                  <a:lnTo>
                    <a:pt x="34264" y="100761"/>
                  </a:lnTo>
                  <a:lnTo>
                    <a:pt x="36576" y="100761"/>
                  </a:lnTo>
                  <a:lnTo>
                    <a:pt x="36576" y="99847"/>
                  </a:lnTo>
                  <a:lnTo>
                    <a:pt x="37490" y="99847"/>
                  </a:lnTo>
                  <a:lnTo>
                    <a:pt x="37490" y="99364"/>
                  </a:lnTo>
                  <a:lnTo>
                    <a:pt x="37922" y="98450"/>
                  </a:lnTo>
                  <a:lnTo>
                    <a:pt x="37922" y="92557"/>
                  </a:lnTo>
                  <a:lnTo>
                    <a:pt x="1431785" y="24130"/>
                  </a:lnTo>
                  <a:lnTo>
                    <a:pt x="1433182" y="24130"/>
                  </a:lnTo>
                  <a:lnTo>
                    <a:pt x="1440002" y="24130"/>
                  </a:lnTo>
                  <a:lnTo>
                    <a:pt x="1440484" y="23215"/>
                  </a:lnTo>
                  <a:lnTo>
                    <a:pt x="1446390" y="23215"/>
                  </a:lnTo>
                  <a:lnTo>
                    <a:pt x="1447304" y="22783"/>
                  </a:lnTo>
                  <a:lnTo>
                    <a:pt x="1451444" y="22783"/>
                  </a:lnTo>
                  <a:lnTo>
                    <a:pt x="1451444" y="21882"/>
                  </a:lnTo>
                  <a:lnTo>
                    <a:pt x="1452778" y="21882"/>
                  </a:lnTo>
                  <a:lnTo>
                    <a:pt x="1453692" y="20967"/>
                  </a:lnTo>
                  <a:lnTo>
                    <a:pt x="1455102" y="20967"/>
                  </a:lnTo>
                  <a:lnTo>
                    <a:pt x="1456004" y="20485"/>
                  </a:lnTo>
                  <a:lnTo>
                    <a:pt x="1456436" y="20485"/>
                  </a:lnTo>
                  <a:lnTo>
                    <a:pt x="1458264" y="19138"/>
                  </a:lnTo>
                  <a:lnTo>
                    <a:pt x="1458747" y="19138"/>
                  </a:lnTo>
                  <a:lnTo>
                    <a:pt x="1460093" y="17322"/>
                  </a:lnTo>
                  <a:lnTo>
                    <a:pt x="1460995" y="16840"/>
                  </a:lnTo>
                  <a:lnTo>
                    <a:pt x="1462405" y="15494"/>
                  </a:lnTo>
                  <a:lnTo>
                    <a:pt x="1462405" y="13677"/>
                  </a:lnTo>
                  <a:lnTo>
                    <a:pt x="1463319" y="13182"/>
                  </a:lnTo>
                  <a:lnTo>
                    <a:pt x="1463319" y="11849"/>
                  </a:lnTo>
                  <a:lnTo>
                    <a:pt x="1463738" y="10934"/>
                  </a:lnTo>
                  <a:lnTo>
                    <a:pt x="1463738" y="10033"/>
                  </a:lnTo>
                  <a:close/>
                </a:path>
              </a:pathLst>
            </a:custGeom>
            <a:solidFill>
              <a:srgbClr val="FF8000"/>
            </a:solidFill>
          </p:spPr>
          <p:txBody>
            <a:bodyPr wrap="square" lIns="0" tIns="0" rIns="0" bIns="0" rtlCol="0"/>
            <a:lstStyle/>
            <a:p>
              <a:endParaRPr/>
            </a:p>
          </p:txBody>
        </p:sp>
        <p:pic>
          <p:nvPicPr>
            <p:cNvPr id="91" name="object 92">
              <a:extLst>
                <a:ext uri="{FF2B5EF4-FFF2-40B4-BE49-F238E27FC236}">
                  <a16:creationId xmlns:a16="http://schemas.microsoft.com/office/drawing/2014/main" id="{4DBF404D-942E-411B-9125-C3825EA8EDD8}"/>
                </a:ext>
              </a:extLst>
            </p:cNvPr>
            <p:cNvPicPr/>
            <p:nvPr/>
          </p:nvPicPr>
          <p:blipFill>
            <a:blip r:embed="rId34" cstate="print"/>
            <a:stretch>
              <a:fillRect/>
            </a:stretch>
          </p:blipFill>
          <p:spPr>
            <a:xfrm>
              <a:off x="9797582" y="3545292"/>
              <a:ext cx="1260062" cy="853451"/>
            </a:xfrm>
            <a:prstGeom prst="rect">
              <a:avLst/>
            </a:prstGeom>
          </p:spPr>
        </p:pic>
        <p:sp>
          <p:nvSpPr>
            <p:cNvPr id="92" name="object 93">
              <a:extLst>
                <a:ext uri="{FF2B5EF4-FFF2-40B4-BE49-F238E27FC236}">
                  <a16:creationId xmlns:a16="http://schemas.microsoft.com/office/drawing/2014/main" id="{13EDF5B4-9548-91A8-A82B-A6AFF31667FE}"/>
                </a:ext>
              </a:extLst>
            </p:cNvPr>
            <p:cNvSpPr/>
            <p:nvPr/>
          </p:nvSpPr>
          <p:spPr>
            <a:xfrm>
              <a:off x="11026865" y="2740902"/>
              <a:ext cx="8890" cy="765810"/>
            </a:xfrm>
            <a:custGeom>
              <a:avLst/>
              <a:gdLst/>
              <a:ahLst/>
              <a:cxnLst/>
              <a:rect l="l" t="t" r="r" b="b"/>
              <a:pathLst>
                <a:path w="8890" h="765810">
                  <a:moveTo>
                    <a:pt x="0" y="765421"/>
                  </a:moveTo>
                  <a:lnTo>
                    <a:pt x="3651" y="765421"/>
                  </a:lnTo>
                  <a:lnTo>
                    <a:pt x="8642" y="0"/>
                  </a:lnTo>
                  <a:lnTo>
                    <a:pt x="4077" y="911"/>
                  </a:lnTo>
                  <a:lnTo>
                    <a:pt x="0" y="765421"/>
                  </a:lnTo>
                  <a:close/>
                </a:path>
              </a:pathLst>
            </a:custGeom>
            <a:ln w="3175">
              <a:solidFill>
                <a:srgbClr val="646464"/>
              </a:solidFill>
            </a:ln>
          </p:spPr>
          <p:txBody>
            <a:bodyPr wrap="square" lIns="0" tIns="0" rIns="0" bIns="0" rtlCol="0"/>
            <a:lstStyle/>
            <a:p>
              <a:endParaRPr/>
            </a:p>
          </p:txBody>
        </p:sp>
        <p:sp>
          <p:nvSpPr>
            <p:cNvPr id="93" name="object 94">
              <a:extLst>
                <a:ext uri="{FF2B5EF4-FFF2-40B4-BE49-F238E27FC236}">
                  <a16:creationId xmlns:a16="http://schemas.microsoft.com/office/drawing/2014/main" id="{8BEF7751-33DD-DF33-F7B8-888DAC5411FB}"/>
                </a:ext>
              </a:extLst>
            </p:cNvPr>
            <p:cNvSpPr/>
            <p:nvPr/>
          </p:nvSpPr>
          <p:spPr>
            <a:xfrm>
              <a:off x="11026865" y="2740902"/>
              <a:ext cx="8890" cy="765810"/>
            </a:xfrm>
            <a:custGeom>
              <a:avLst/>
              <a:gdLst/>
              <a:ahLst/>
              <a:cxnLst/>
              <a:rect l="l" t="t" r="r" b="b"/>
              <a:pathLst>
                <a:path w="8890" h="765810">
                  <a:moveTo>
                    <a:pt x="8642" y="0"/>
                  </a:moveTo>
                  <a:lnTo>
                    <a:pt x="4077" y="911"/>
                  </a:lnTo>
                  <a:lnTo>
                    <a:pt x="0" y="765421"/>
                  </a:lnTo>
                  <a:lnTo>
                    <a:pt x="3651" y="765421"/>
                  </a:lnTo>
                  <a:lnTo>
                    <a:pt x="8642" y="0"/>
                  </a:lnTo>
                  <a:close/>
                </a:path>
              </a:pathLst>
            </a:custGeom>
            <a:solidFill>
              <a:srgbClr val="646464"/>
            </a:solidFill>
          </p:spPr>
          <p:txBody>
            <a:bodyPr wrap="square" lIns="0" tIns="0" rIns="0" bIns="0" rtlCol="0"/>
            <a:lstStyle/>
            <a:p>
              <a:endParaRPr/>
            </a:p>
          </p:txBody>
        </p:sp>
        <p:sp>
          <p:nvSpPr>
            <p:cNvPr id="94" name="object 95">
              <a:extLst>
                <a:ext uri="{FF2B5EF4-FFF2-40B4-BE49-F238E27FC236}">
                  <a16:creationId xmlns:a16="http://schemas.microsoft.com/office/drawing/2014/main" id="{BE0E653D-0A8F-CBC1-F41E-39FAF96D8F0B}"/>
                </a:ext>
              </a:extLst>
            </p:cNvPr>
            <p:cNvSpPr/>
            <p:nvPr/>
          </p:nvSpPr>
          <p:spPr>
            <a:xfrm>
              <a:off x="9803713" y="2801552"/>
              <a:ext cx="10160" cy="765810"/>
            </a:xfrm>
            <a:custGeom>
              <a:avLst/>
              <a:gdLst/>
              <a:ahLst/>
              <a:cxnLst/>
              <a:rect l="l" t="t" r="r" b="b"/>
              <a:pathLst>
                <a:path w="10159" h="765810">
                  <a:moveTo>
                    <a:pt x="0" y="765421"/>
                  </a:moveTo>
                  <a:lnTo>
                    <a:pt x="4564" y="764510"/>
                  </a:lnTo>
                  <a:lnTo>
                    <a:pt x="9616" y="0"/>
                  </a:lnTo>
                  <a:lnTo>
                    <a:pt x="5477" y="0"/>
                  </a:lnTo>
                  <a:lnTo>
                    <a:pt x="0" y="765421"/>
                  </a:lnTo>
                  <a:close/>
                </a:path>
              </a:pathLst>
            </a:custGeom>
            <a:ln w="3175">
              <a:solidFill>
                <a:srgbClr val="646464"/>
              </a:solidFill>
            </a:ln>
          </p:spPr>
          <p:txBody>
            <a:bodyPr wrap="square" lIns="0" tIns="0" rIns="0" bIns="0" rtlCol="0"/>
            <a:lstStyle/>
            <a:p>
              <a:endParaRPr/>
            </a:p>
          </p:txBody>
        </p:sp>
        <p:sp>
          <p:nvSpPr>
            <p:cNvPr id="95" name="object 96">
              <a:extLst>
                <a:ext uri="{FF2B5EF4-FFF2-40B4-BE49-F238E27FC236}">
                  <a16:creationId xmlns:a16="http://schemas.microsoft.com/office/drawing/2014/main" id="{FC27E87B-254F-0B75-47DF-3217D50BF5A8}"/>
                </a:ext>
              </a:extLst>
            </p:cNvPr>
            <p:cNvSpPr/>
            <p:nvPr/>
          </p:nvSpPr>
          <p:spPr>
            <a:xfrm>
              <a:off x="9803713" y="2801552"/>
              <a:ext cx="10160" cy="765810"/>
            </a:xfrm>
            <a:custGeom>
              <a:avLst/>
              <a:gdLst/>
              <a:ahLst/>
              <a:cxnLst/>
              <a:rect l="l" t="t" r="r" b="b"/>
              <a:pathLst>
                <a:path w="10159" h="765810">
                  <a:moveTo>
                    <a:pt x="9616" y="0"/>
                  </a:moveTo>
                  <a:lnTo>
                    <a:pt x="5477" y="0"/>
                  </a:lnTo>
                  <a:lnTo>
                    <a:pt x="0" y="765421"/>
                  </a:lnTo>
                  <a:lnTo>
                    <a:pt x="4564" y="764510"/>
                  </a:lnTo>
                  <a:lnTo>
                    <a:pt x="9616" y="0"/>
                  </a:lnTo>
                  <a:close/>
                </a:path>
              </a:pathLst>
            </a:custGeom>
            <a:solidFill>
              <a:srgbClr val="646464"/>
            </a:solidFill>
          </p:spPr>
          <p:txBody>
            <a:bodyPr wrap="square" lIns="0" tIns="0" rIns="0" bIns="0" rtlCol="0"/>
            <a:lstStyle/>
            <a:p>
              <a:endParaRPr/>
            </a:p>
          </p:txBody>
        </p:sp>
        <p:sp>
          <p:nvSpPr>
            <p:cNvPr id="96" name="object 97">
              <a:extLst>
                <a:ext uri="{FF2B5EF4-FFF2-40B4-BE49-F238E27FC236}">
                  <a16:creationId xmlns:a16="http://schemas.microsoft.com/office/drawing/2014/main" id="{4D1ABC75-7F5B-9ECA-E024-D72A70453979}"/>
                </a:ext>
              </a:extLst>
            </p:cNvPr>
            <p:cNvSpPr/>
            <p:nvPr/>
          </p:nvSpPr>
          <p:spPr>
            <a:xfrm>
              <a:off x="9813330" y="2741814"/>
              <a:ext cx="1217930" cy="63500"/>
            </a:xfrm>
            <a:custGeom>
              <a:avLst/>
              <a:gdLst/>
              <a:ahLst/>
              <a:cxnLst/>
              <a:rect l="l" t="t" r="r" b="b"/>
              <a:pathLst>
                <a:path w="1217929" h="63500">
                  <a:moveTo>
                    <a:pt x="1217612" y="3646"/>
                  </a:moveTo>
                  <a:lnTo>
                    <a:pt x="1217612" y="0"/>
                  </a:lnTo>
                  <a:lnTo>
                    <a:pt x="0" y="59738"/>
                  </a:lnTo>
                  <a:lnTo>
                    <a:pt x="0" y="63385"/>
                  </a:lnTo>
                  <a:lnTo>
                    <a:pt x="1217612" y="3646"/>
                  </a:lnTo>
                  <a:close/>
                </a:path>
              </a:pathLst>
            </a:custGeom>
            <a:ln w="3175">
              <a:solidFill>
                <a:srgbClr val="646464"/>
              </a:solidFill>
            </a:ln>
          </p:spPr>
          <p:txBody>
            <a:bodyPr wrap="square" lIns="0" tIns="0" rIns="0" bIns="0" rtlCol="0"/>
            <a:lstStyle/>
            <a:p>
              <a:endParaRPr/>
            </a:p>
          </p:txBody>
        </p:sp>
        <p:sp>
          <p:nvSpPr>
            <p:cNvPr id="97" name="object 98">
              <a:extLst>
                <a:ext uri="{FF2B5EF4-FFF2-40B4-BE49-F238E27FC236}">
                  <a16:creationId xmlns:a16="http://schemas.microsoft.com/office/drawing/2014/main" id="{67E1C454-F247-8A17-9481-2C42C6EDFAAC}"/>
                </a:ext>
              </a:extLst>
            </p:cNvPr>
            <p:cNvSpPr/>
            <p:nvPr/>
          </p:nvSpPr>
          <p:spPr>
            <a:xfrm>
              <a:off x="9813330" y="2741814"/>
              <a:ext cx="1217930" cy="63500"/>
            </a:xfrm>
            <a:custGeom>
              <a:avLst/>
              <a:gdLst/>
              <a:ahLst/>
              <a:cxnLst/>
              <a:rect l="l" t="t" r="r" b="b"/>
              <a:pathLst>
                <a:path w="1217929" h="63500">
                  <a:moveTo>
                    <a:pt x="1217612" y="0"/>
                  </a:moveTo>
                  <a:lnTo>
                    <a:pt x="0" y="59738"/>
                  </a:lnTo>
                  <a:lnTo>
                    <a:pt x="0" y="63385"/>
                  </a:lnTo>
                  <a:lnTo>
                    <a:pt x="1217612" y="3646"/>
                  </a:lnTo>
                  <a:lnTo>
                    <a:pt x="1217612" y="0"/>
                  </a:lnTo>
                  <a:close/>
                </a:path>
              </a:pathLst>
            </a:custGeom>
            <a:solidFill>
              <a:srgbClr val="646464"/>
            </a:solidFill>
          </p:spPr>
          <p:txBody>
            <a:bodyPr wrap="square" lIns="0" tIns="0" rIns="0" bIns="0" rtlCol="0"/>
            <a:lstStyle/>
            <a:p>
              <a:endParaRPr/>
            </a:p>
          </p:txBody>
        </p:sp>
        <p:sp>
          <p:nvSpPr>
            <p:cNvPr id="98" name="object 99">
              <a:extLst>
                <a:ext uri="{FF2B5EF4-FFF2-40B4-BE49-F238E27FC236}">
                  <a16:creationId xmlns:a16="http://schemas.microsoft.com/office/drawing/2014/main" id="{B907A51A-3314-50A3-B6A2-E1707B6521B7}"/>
                </a:ext>
              </a:extLst>
            </p:cNvPr>
            <p:cNvSpPr/>
            <p:nvPr/>
          </p:nvSpPr>
          <p:spPr>
            <a:xfrm>
              <a:off x="9600981" y="2549896"/>
              <a:ext cx="1508125" cy="106045"/>
            </a:xfrm>
            <a:custGeom>
              <a:avLst/>
              <a:gdLst/>
              <a:ahLst/>
              <a:cxnLst/>
              <a:rect l="l" t="t" r="r" b="b"/>
              <a:pathLst>
                <a:path w="1508125" h="106044">
                  <a:moveTo>
                    <a:pt x="4138" y="65633"/>
                  </a:moveTo>
                  <a:lnTo>
                    <a:pt x="3651" y="65633"/>
                  </a:lnTo>
                  <a:lnTo>
                    <a:pt x="2738" y="65633"/>
                  </a:lnTo>
                  <a:lnTo>
                    <a:pt x="2738" y="66545"/>
                  </a:lnTo>
                  <a:lnTo>
                    <a:pt x="1399" y="66545"/>
                  </a:lnTo>
                  <a:lnTo>
                    <a:pt x="1399" y="67031"/>
                  </a:lnTo>
                  <a:lnTo>
                    <a:pt x="486" y="67031"/>
                  </a:lnTo>
                  <a:lnTo>
                    <a:pt x="486" y="67942"/>
                  </a:lnTo>
                  <a:lnTo>
                    <a:pt x="486" y="68854"/>
                  </a:lnTo>
                  <a:lnTo>
                    <a:pt x="0" y="69279"/>
                  </a:lnTo>
                  <a:lnTo>
                    <a:pt x="0" y="70191"/>
                  </a:lnTo>
                  <a:lnTo>
                    <a:pt x="0" y="76147"/>
                  </a:lnTo>
                  <a:lnTo>
                    <a:pt x="1503909" y="1336"/>
                  </a:lnTo>
                  <a:lnTo>
                    <a:pt x="1503909" y="22789"/>
                  </a:lnTo>
                  <a:lnTo>
                    <a:pt x="0" y="96201"/>
                  </a:lnTo>
                  <a:lnTo>
                    <a:pt x="0" y="102096"/>
                  </a:lnTo>
                  <a:lnTo>
                    <a:pt x="0" y="103008"/>
                  </a:lnTo>
                  <a:lnTo>
                    <a:pt x="0" y="103494"/>
                  </a:lnTo>
                  <a:lnTo>
                    <a:pt x="486" y="103494"/>
                  </a:lnTo>
                  <a:lnTo>
                    <a:pt x="486" y="104406"/>
                  </a:lnTo>
                  <a:lnTo>
                    <a:pt x="1399" y="104406"/>
                  </a:lnTo>
                  <a:lnTo>
                    <a:pt x="1399" y="105317"/>
                  </a:lnTo>
                  <a:lnTo>
                    <a:pt x="1399" y="105317"/>
                  </a:lnTo>
                  <a:lnTo>
                    <a:pt x="1825" y="105317"/>
                  </a:lnTo>
                  <a:lnTo>
                    <a:pt x="1825" y="105743"/>
                  </a:lnTo>
                  <a:lnTo>
                    <a:pt x="2738" y="105743"/>
                  </a:lnTo>
                  <a:lnTo>
                    <a:pt x="3651" y="105743"/>
                  </a:lnTo>
                  <a:lnTo>
                    <a:pt x="3651" y="105743"/>
                  </a:lnTo>
                  <a:lnTo>
                    <a:pt x="34265" y="104406"/>
                  </a:lnTo>
                  <a:lnTo>
                    <a:pt x="34752" y="104406"/>
                  </a:lnTo>
                  <a:lnTo>
                    <a:pt x="35665" y="103494"/>
                  </a:lnTo>
                  <a:lnTo>
                    <a:pt x="36578" y="103494"/>
                  </a:lnTo>
                  <a:lnTo>
                    <a:pt x="37004" y="103008"/>
                  </a:lnTo>
                  <a:lnTo>
                    <a:pt x="37004" y="102096"/>
                  </a:lnTo>
                  <a:lnTo>
                    <a:pt x="37917" y="102096"/>
                  </a:lnTo>
                  <a:lnTo>
                    <a:pt x="37917" y="101671"/>
                  </a:lnTo>
                  <a:lnTo>
                    <a:pt x="37917" y="100759"/>
                  </a:lnTo>
                  <a:lnTo>
                    <a:pt x="37917" y="99848"/>
                  </a:lnTo>
                  <a:lnTo>
                    <a:pt x="37917" y="96201"/>
                  </a:lnTo>
                  <a:lnTo>
                    <a:pt x="1503909" y="24126"/>
                  </a:lnTo>
                  <a:lnTo>
                    <a:pt x="1504822" y="24126"/>
                  </a:lnTo>
                  <a:lnTo>
                    <a:pt x="1504822" y="23214"/>
                  </a:lnTo>
                  <a:lnTo>
                    <a:pt x="1505309" y="23214"/>
                  </a:lnTo>
                  <a:lnTo>
                    <a:pt x="1506222" y="23214"/>
                  </a:lnTo>
                  <a:lnTo>
                    <a:pt x="1506222" y="22789"/>
                  </a:lnTo>
                  <a:lnTo>
                    <a:pt x="1506648" y="22789"/>
                  </a:lnTo>
                  <a:lnTo>
                    <a:pt x="1506648" y="21877"/>
                  </a:lnTo>
                  <a:lnTo>
                    <a:pt x="1507561" y="21391"/>
                  </a:lnTo>
                  <a:lnTo>
                    <a:pt x="1507561" y="20480"/>
                  </a:lnTo>
                  <a:lnTo>
                    <a:pt x="1507561" y="19568"/>
                  </a:lnTo>
                  <a:lnTo>
                    <a:pt x="1507561" y="3646"/>
                  </a:lnTo>
                  <a:lnTo>
                    <a:pt x="1507561" y="3160"/>
                  </a:lnTo>
                  <a:lnTo>
                    <a:pt x="1507561" y="2248"/>
                  </a:lnTo>
                  <a:lnTo>
                    <a:pt x="1507561" y="2248"/>
                  </a:lnTo>
                  <a:lnTo>
                    <a:pt x="1503909" y="0"/>
                  </a:lnTo>
                  <a:lnTo>
                    <a:pt x="37917" y="72500"/>
                  </a:lnTo>
                  <a:lnTo>
                    <a:pt x="38404" y="67942"/>
                  </a:lnTo>
                  <a:lnTo>
                    <a:pt x="37917" y="67942"/>
                  </a:lnTo>
                  <a:lnTo>
                    <a:pt x="37917" y="67031"/>
                  </a:lnTo>
                  <a:lnTo>
                    <a:pt x="37917" y="66545"/>
                  </a:lnTo>
                  <a:lnTo>
                    <a:pt x="37917" y="65633"/>
                  </a:lnTo>
                  <a:lnTo>
                    <a:pt x="37004" y="65633"/>
                  </a:lnTo>
                </a:path>
              </a:pathLst>
            </a:custGeom>
            <a:ln w="3175">
              <a:solidFill>
                <a:srgbClr val="FF8000"/>
              </a:solidFill>
            </a:ln>
          </p:spPr>
          <p:txBody>
            <a:bodyPr wrap="square" lIns="0" tIns="0" rIns="0" bIns="0" rtlCol="0"/>
            <a:lstStyle/>
            <a:p>
              <a:endParaRPr/>
            </a:p>
          </p:txBody>
        </p:sp>
        <p:sp>
          <p:nvSpPr>
            <p:cNvPr id="99" name="object 100">
              <a:extLst>
                <a:ext uri="{FF2B5EF4-FFF2-40B4-BE49-F238E27FC236}">
                  <a16:creationId xmlns:a16="http://schemas.microsoft.com/office/drawing/2014/main" id="{7F691258-C524-D89B-462A-790DA8DAA1A5}"/>
                </a:ext>
              </a:extLst>
            </p:cNvPr>
            <p:cNvSpPr/>
            <p:nvPr/>
          </p:nvSpPr>
          <p:spPr>
            <a:xfrm>
              <a:off x="9605120" y="2614193"/>
              <a:ext cx="33020" cy="1905"/>
            </a:xfrm>
            <a:custGeom>
              <a:avLst/>
              <a:gdLst/>
              <a:ahLst/>
              <a:cxnLst/>
              <a:rect l="l" t="t" r="r" b="b"/>
              <a:pathLst>
                <a:path w="33020" h="1905">
                  <a:moveTo>
                    <a:pt x="32865" y="1336"/>
                  </a:moveTo>
                  <a:lnTo>
                    <a:pt x="32865" y="911"/>
                  </a:lnTo>
                  <a:lnTo>
                    <a:pt x="32439" y="911"/>
                  </a:lnTo>
                  <a:lnTo>
                    <a:pt x="32439" y="0"/>
                  </a:lnTo>
                  <a:lnTo>
                    <a:pt x="31526" y="0"/>
                  </a:lnTo>
                  <a:lnTo>
                    <a:pt x="31526" y="0"/>
                  </a:lnTo>
                  <a:lnTo>
                    <a:pt x="30126" y="0"/>
                  </a:lnTo>
                  <a:lnTo>
                    <a:pt x="0" y="1336"/>
                  </a:lnTo>
                </a:path>
              </a:pathLst>
            </a:custGeom>
            <a:ln w="3175">
              <a:solidFill>
                <a:srgbClr val="FF8000"/>
              </a:solidFill>
            </a:ln>
          </p:spPr>
          <p:txBody>
            <a:bodyPr wrap="square" lIns="0" tIns="0" rIns="0" bIns="0" rtlCol="0"/>
            <a:lstStyle/>
            <a:p>
              <a:endParaRPr/>
            </a:p>
          </p:txBody>
        </p:sp>
        <p:sp>
          <p:nvSpPr>
            <p:cNvPr id="100" name="object 101">
              <a:extLst>
                <a:ext uri="{FF2B5EF4-FFF2-40B4-BE49-F238E27FC236}">
                  <a16:creationId xmlns:a16="http://schemas.microsoft.com/office/drawing/2014/main" id="{B77DB55F-0B6B-175C-DBBB-9DCEDB519160}"/>
                </a:ext>
              </a:extLst>
            </p:cNvPr>
            <p:cNvSpPr/>
            <p:nvPr/>
          </p:nvSpPr>
          <p:spPr>
            <a:xfrm>
              <a:off x="9600972" y="2549905"/>
              <a:ext cx="1508125" cy="106045"/>
            </a:xfrm>
            <a:custGeom>
              <a:avLst/>
              <a:gdLst/>
              <a:ahLst/>
              <a:cxnLst/>
              <a:rect l="l" t="t" r="r" b="b"/>
              <a:pathLst>
                <a:path w="1508125" h="106044">
                  <a:moveTo>
                    <a:pt x="1507566" y="2247"/>
                  </a:moveTo>
                  <a:lnTo>
                    <a:pt x="1506651" y="1333"/>
                  </a:lnTo>
                  <a:lnTo>
                    <a:pt x="1506651" y="914"/>
                  </a:lnTo>
                  <a:lnTo>
                    <a:pt x="1506220" y="914"/>
                  </a:lnTo>
                  <a:lnTo>
                    <a:pt x="1505318" y="0"/>
                  </a:lnTo>
                  <a:lnTo>
                    <a:pt x="1503908" y="0"/>
                  </a:lnTo>
                  <a:lnTo>
                    <a:pt x="37922" y="72491"/>
                  </a:lnTo>
                  <a:lnTo>
                    <a:pt x="38404" y="67945"/>
                  </a:lnTo>
                  <a:lnTo>
                    <a:pt x="37922" y="67945"/>
                  </a:lnTo>
                  <a:lnTo>
                    <a:pt x="37922" y="67030"/>
                  </a:lnTo>
                  <a:lnTo>
                    <a:pt x="37922" y="65633"/>
                  </a:lnTo>
                  <a:lnTo>
                    <a:pt x="37007" y="65633"/>
                  </a:lnTo>
                  <a:lnTo>
                    <a:pt x="37007" y="65201"/>
                  </a:lnTo>
                  <a:lnTo>
                    <a:pt x="36576" y="65201"/>
                  </a:lnTo>
                  <a:lnTo>
                    <a:pt x="36576" y="64287"/>
                  </a:lnTo>
                  <a:lnTo>
                    <a:pt x="34264" y="64287"/>
                  </a:lnTo>
                  <a:lnTo>
                    <a:pt x="2743" y="65633"/>
                  </a:lnTo>
                  <a:lnTo>
                    <a:pt x="2743" y="66548"/>
                  </a:lnTo>
                  <a:lnTo>
                    <a:pt x="1397" y="66548"/>
                  </a:lnTo>
                  <a:lnTo>
                    <a:pt x="1397" y="67030"/>
                  </a:lnTo>
                  <a:lnTo>
                    <a:pt x="495" y="67030"/>
                  </a:lnTo>
                  <a:lnTo>
                    <a:pt x="495" y="68846"/>
                  </a:lnTo>
                  <a:lnTo>
                    <a:pt x="0" y="69278"/>
                  </a:lnTo>
                  <a:lnTo>
                    <a:pt x="0" y="76149"/>
                  </a:lnTo>
                  <a:lnTo>
                    <a:pt x="1503908" y="1333"/>
                  </a:lnTo>
                  <a:lnTo>
                    <a:pt x="1503908" y="22783"/>
                  </a:lnTo>
                  <a:lnTo>
                    <a:pt x="0" y="96202"/>
                  </a:lnTo>
                  <a:lnTo>
                    <a:pt x="0" y="103492"/>
                  </a:lnTo>
                  <a:lnTo>
                    <a:pt x="495" y="103492"/>
                  </a:lnTo>
                  <a:lnTo>
                    <a:pt x="495" y="104406"/>
                  </a:lnTo>
                  <a:lnTo>
                    <a:pt x="1397" y="104406"/>
                  </a:lnTo>
                  <a:lnTo>
                    <a:pt x="1397" y="105308"/>
                  </a:lnTo>
                  <a:lnTo>
                    <a:pt x="1828" y="105308"/>
                  </a:lnTo>
                  <a:lnTo>
                    <a:pt x="1828" y="105740"/>
                  </a:lnTo>
                  <a:lnTo>
                    <a:pt x="3657" y="105740"/>
                  </a:lnTo>
                  <a:lnTo>
                    <a:pt x="34759" y="104406"/>
                  </a:lnTo>
                  <a:lnTo>
                    <a:pt x="35674" y="103492"/>
                  </a:lnTo>
                  <a:lnTo>
                    <a:pt x="36576" y="103492"/>
                  </a:lnTo>
                  <a:lnTo>
                    <a:pt x="37007" y="103009"/>
                  </a:lnTo>
                  <a:lnTo>
                    <a:pt x="37007" y="102095"/>
                  </a:lnTo>
                  <a:lnTo>
                    <a:pt x="37922" y="102095"/>
                  </a:lnTo>
                  <a:lnTo>
                    <a:pt x="37922" y="96202"/>
                  </a:lnTo>
                  <a:lnTo>
                    <a:pt x="1503908" y="24117"/>
                  </a:lnTo>
                  <a:lnTo>
                    <a:pt x="1504823" y="24117"/>
                  </a:lnTo>
                  <a:lnTo>
                    <a:pt x="1504823" y="23215"/>
                  </a:lnTo>
                  <a:lnTo>
                    <a:pt x="1505318" y="23215"/>
                  </a:lnTo>
                  <a:lnTo>
                    <a:pt x="1506220" y="23215"/>
                  </a:lnTo>
                  <a:lnTo>
                    <a:pt x="1506220" y="22783"/>
                  </a:lnTo>
                  <a:lnTo>
                    <a:pt x="1506651" y="22783"/>
                  </a:lnTo>
                  <a:lnTo>
                    <a:pt x="1506651" y="21869"/>
                  </a:lnTo>
                  <a:lnTo>
                    <a:pt x="1507566" y="21386"/>
                  </a:lnTo>
                  <a:lnTo>
                    <a:pt x="1507566" y="2247"/>
                  </a:lnTo>
                  <a:close/>
                </a:path>
              </a:pathLst>
            </a:custGeom>
            <a:solidFill>
              <a:srgbClr val="FF8000"/>
            </a:solidFill>
          </p:spPr>
          <p:txBody>
            <a:bodyPr wrap="square" lIns="0" tIns="0" rIns="0" bIns="0" rtlCol="0"/>
            <a:lstStyle/>
            <a:p>
              <a:endParaRPr/>
            </a:p>
          </p:txBody>
        </p:sp>
        <p:sp>
          <p:nvSpPr>
            <p:cNvPr id="101" name="object 102">
              <a:extLst>
                <a:ext uri="{FF2B5EF4-FFF2-40B4-BE49-F238E27FC236}">
                  <a16:creationId xmlns:a16="http://schemas.microsoft.com/office/drawing/2014/main" id="{733E0B75-F04C-C8F2-F513-8D682984096B}"/>
                </a:ext>
              </a:extLst>
            </p:cNvPr>
            <p:cNvSpPr/>
            <p:nvPr/>
          </p:nvSpPr>
          <p:spPr>
            <a:xfrm>
              <a:off x="9600981" y="2500184"/>
              <a:ext cx="1579880" cy="107950"/>
            </a:xfrm>
            <a:custGeom>
              <a:avLst/>
              <a:gdLst/>
              <a:ahLst/>
              <a:cxnLst/>
              <a:rect l="l" t="t" r="r" b="b"/>
              <a:pathLst>
                <a:path w="1579879" h="107950">
                  <a:moveTo>
                    <a:pt x="4138" y="67456"/>
                  </a:moveTo>
                  <a:lnTo>
                    <a:pt x="3651" y="67456"/>
                  </a:lnTo>
                  <a:lnTo>
                    <a:pt x="2738" y="67942"/>
                  </a:lnTo>
                  <a:lnTo>
                    <a:pt x="1825" y="67942"/>
                  </a:lnTo>
                  <a:lnTo>
                    <a:pt x="1825" y="68854"/>
                  </a:lnTo>
                  <a:lnTo>
                    <a:pt x="1399" y="68854"/>
                  </a:lnTo>
                  <a:lnTo>
                    <a:pt x="1399" y="69279"/>
                  </a:lnTo>
                  <a:lnTo>
                    <a:pt x="486" y="69279"/>
                  </a:lnTo>
                  <a:lnTo>
                    <a:pt x="486" y="70191"/>
                  </a:lnTo>
                  <a:lnTo>
                    <a:pt x="486" y="71103"/>
                  </a:lnTo>
                  <a:lnTo>
                    <a:pt x="486" y="71589"/>
                  </a:lnTo>
                  <a:lnTo>
                    <a:pt x="486" y="77484"/>
                  </a:lnTo>
                  <a:lnTo>
                    <a:pt x="1550043" y="911"/>
                  </a:lnTo>
                  <a:lnTo>
                    <a:pt x="1550530" y="911"/>
                  </a:lnTo>
                  <a:lnTo>
                    <a:pt x="1551442" y="911"/>
                  </a:lnTo>
                  <a:lnTo>
                    <a:pt x="1552355" y="911"/>
                  </a:lnTo>
                  <a:lnTo>
                    <a:pt x="1552781" y="911"/>
                  </a:lnTo>
                  <a:lnTo>
                    <a:pt x="1553694" y="911"/>
                  </a:lnTo>
                  <a:lnTo>
                    <a:pt x="1554181" y="911"/>
                  </a:lnTo>
                  <a:lnTo>
                    <a:pt x="1555094" y="911"/>
                  </a:lnTo>
                  <a:lnTo>
                    <a:pt x="1556007" y="911"/>
                  </a:lnTo>
                  <a:lnTo>
                    <a:pt x="1556433" y="911"/>
                  </a:lnTo>
                  <a:lnTo>
                    <a:pt x="1557346" y="911"/>
                  </a:lnTo>
                  <a:lnTo>
                    <a:pt x="1557833" y="911"/>
                  </a:lnTo>
                  <a:lnTo>
                    <a:pt x="1558746" y="911"/>
                  </a:lnTo>
                  <a:lnTo>
                    <a:pt x="1559659" y="911"/>
                  </a:lnTo>
                  <a:lnTo>
                    <a:pt x="1560085" y="0"/>
                  </a:lnTo>
                  <a:lnTo>
                    <a:pt x="1560998" y="0"/>
                  </a:lnTo>
                  <a:lnTo>
                    <a:pt x="1561485" y="0"/>
                  </a:lnTo>
                  <a:lnTo>
                    <a:pt x="1562398" y="911"/>
                  </a:lnTo>
                  <a:lnTo>
                    <a:pt x="1563311" y="911"/>
                  </a:lnTo>
                  <a:lnTo>
                    <a:pt x="1563737" y="911"/>
                  </a:lnTo>
                  <a:lnTo>
                    <a:pt x="1564650" y="911"/>
                  </a:lnTo>
                  <a:lnTo>
                    <a:pt x="1565137" y="911"/>
                  </a:lnTo>
                  <a:lnTo>
                    <a:pt x="1566049" y="911"/>
                  </a:lnTo>
                  <a:lnTo>
                    <a:pt x="1566962" y="911"/>
                  </a:lnTo>
                  <a:lnTo>
                    <a:pt x="1567388" y="911"/>
                  </a:lnTo>
                  <a:lnTo>
                    <a:pt x="1568301" y="911"/>
                  </a:lnTo>
                  <a:lnTo>
                    <a:pt x="1568788" y="911"/>
                  </a:lnTo>
                  <a:lnTo>
                    <a:pt x="1569701" y="1823"/>
                  </a:lnTo>
                  <a:lnTo>
                    <a:pt x="1570614" y="1823"/>
                  </a:lnTo>
                  <a:lnTo>
                    <a:pt x="1571040" y="1823"/>
                  </a:lnTo>
                  <a:lnTo>
                    <a:pt x="1571953" y="1823"/>
                  </a:lnTo>
                  <a:lnTo>
                    <a:pt x="1571953" y="2309"/>
                  </a:lnTo>
                  <a:lnTo>
                    <a:pt x="1572440" y="2309"/>
                  </a:lnTo>
                  <a:lnTo>
                    <a:pt x="1573353" y="2309"/>
                  </a:lnTo>
                  <a:lnTo>
                    <a:pt x="1574266" y="3220"/>
                  </a:lnTo>
                  <a:lnTo>
                    <a:pt x="1574692" y="3220"/>
                  </a:lnTo>
                  <a:lnTo>
                    <a:pt x="1575605" y="3220"/>
                  </a:lnTo>
                  <a:lnTo>
                    <a:pt x="1575605" y="3646"/>
                  </a:lnTo>
                  <a:lnTo>
                    <a:pt x="1576092" y="4557"/>
                  </a:lnTo>
                  <a:lnTo>
                    <a:pt x="1577005" y="4557"/>
                  </a:lnTo>
                  <a:lnTo>
                    <a:pt x="1577005" y="5469"/>
                  </a:lnTo>
                  <a:lnTo>
                    <a:pt x="1577918" y="5955"/>
                  </a:lnTo>
                  <a:lnTo>
                    <a:pt x="1578344" y="6867"/>
                  </a:lnTo>
                  <a:lnTo>
                    <a:pt x="1578344" y="7292"/>
                  </a:lnTo>
                  <a:lnTo>
                    <a:pt x="1579257" y="8204"/>
                  </a:lnTo>
                  <a:lnTo>
                    <a:pt x="1579257" y="9115"/>
                  </a:lnTo>
                  <a:lnTo>
                    <a:pt x="1579257" y="9601"/>
                  </a:lnTo>
                  <a:lnTo>
                    <a:pt x="1579257" y="10513"/>
                  </a:lnTo>
                  <a:lnTo>
                    <a:pt x="1579257" y="10938"/>
                  </a:lnTo>
                  <a:lnTo>
                    <a:pt x="1579257" y="11850"/>
                  </a:lnTo>
                  <a:lnTo>
                    <a:pt x="1578344" y="12762"/>
                  </a:lnTo>
                  <a:lnTo>
                    <a:pt x="1578344" y="13248"/>
                  </a:lnTo>
                  <a:lnTo>
                    <a:pt x="1577918" y="14159"/>
                  </a:lnTo>
                  <a:lnTo>
                    <a:pt x="1577918" y="14585"/>
                  </a:lnTo>
                  <a:lnTo>
                    <a:pt x="1577005" y="14585"/>
                  </a:lnTo>
                  <a:lnTo>
                    <a:pt x="1576092" y="15496"/>
                  </a:lnTo>
                  <a:lnTo>
                    <a:pt x="1576092" y="16408"/>
                  </a:lnTo>
                  <a:lnTo>
                    <a:pt x="1575605" y="16408"/>
                  </a:lnTo>
                  <a:lnTo>
                    <a:pt x="1574692" y="16894"/>
                  </a:lnTo>
                  <a:lnTo>
                    <a:pt x="1574266" y="17806"/>
                  </a:lnTo>
                  <a:lnTo>
                    <a:pt x="1573353" y="18231"/>
                  </a:lnTo>
                  <a:lnTo>
                    <a:pt x="1572440" y="18231"/>
                  </a:lnTo>
                  <a:lnTo>
                    <a:pt x="1571953" y="18231"/>
                  </a:lnTo>
                  <a:lnTo>
                    <a:pt x="1571040" y="19143"/>
                  </a:lnTo>
                  <a:lnTo>
                    <a:pt x="1570614" y="19143"/>
                  </a:lnTo>
                  <a:lnTo>
                    <a:pt x="1569701" y="19143"/>
                  </a:lnTo>
                  <a:lnTo>
                    <a:pt x="1569701" y="20054"/>
                  </a:lnTo>
                  <a:lnTo>
                    <a:pt x="1568788" y="20054"/>
                  </a:lnTo>
                  <a:lnTo>
                    <a:pt x="1568301" y="20054"/>
                  </a:lnTo>
                  <a:lnTo>
                    <a:pt x="1567388" y="20054"/>
                  </a:lnTo>
                  <a:lnTo>
                    <a:pt x="1566962" y="20540"/>
                  </a:lnTo>
                  <a:lnTo>
                    <a:pt x="1566049" y="20540"/>
                  </a:lnTo>
                  <a:lnTo>
                    <a:pt x="1565137" y="20540"/>
                  </a:lnTo>
                  <a:lnTo>
                    <a:pt x="1564650" y="20540"/>
                  </a:lnTo>
                  <a:lnTo>
                    <a:pt x="1563737" y="20540"/>
                  </a:lnTo>
                  <a:lnTo>
                    <a:pt x="1563311" y="20540"/>
                  </a:lnTo>
                  <a:lnTo>
                    <a:pt x="1563311" y="21452"/>
                  </a:lnTo>
                  <a:lnTo>
                    <a:pt x="1562398" y="21452"/>
                  </a:lnTo>
                  <a:lnTo>
                    <a:pt x="1561485" y="21452"/>
                  </a:lnTo>
                  <a:lnTo>
                    <a:pt x="1560998" y="21452"/>
                  </a:lnTo>
                  <a:lnTo>
                    <a:pt x="1560085" y="21452"/>
                  </a:lnTo>
                  <a:lnTo>
                    <a:pt x="1559659" y="21452"/>
                  </a:lnTo>
                  <a:lnTo>
                    <a:pt x="1558746" y="21452"/>
                  </a:lnTo>
                  <a:lnTo>
                    <a:pt x="1557833" y="21452"/>
                  </a:lnTo>
                  <a:lnTo>
                    <a:pt x="1557346" y="21452"/>
                  </a:lnTo>
                  <a:lnTo>
                    <a:pt x="1556433" y="21452"/>
                  </a:lnTo>
                  <a:lnTo>
                    <a:pt x="1556007" y="21452"/>
                  </a:lnTo>
                  <a:lnTo>
                    <a:pt x="1555094" y="21452"/>
                  </a:lnTo>
                  <a:lnTo>
                    <a:pt x="1554181" y="21452"/>
                  </a:lnTo>
                  <a:lnTo>
                    <a:pt x="1553694" y="21877"/>
                  </a:lnTo>
                  <a:lnTo>
                    <a:pt x="1552781" y="21877"/>
                  </a:lnTo>
                  <a:lnTo>
                    <a:pt x="1552355" y="21877"/>
                  </a:lnTo>
                  <a:lnTo>
                    <a:pt x="1551442" y="21877"/>
                  </a:lnTo>
                  <a:lnTo>
                    <a:pt x="1550530" y="21877"/>
                  </a:lnTo>
                  <a:lnTo>
                    <a:pt x="1550043" y="21877"/>
                  </a:lnTo>
                  <a:lnTo>
                    <a:pt x="486" y="98024"/>
                  </a:lnTo>
                  <a:lnTo>
                    <a:pt x="0" y="103980"/>
                  </a:lnTo>
                  <a:lnTo>
                    <a:pt x="0" y="103980"/>
                  </a:lnTo>
                  <a:lnTo>
                    <a:pt x="486" y="103980"/>
                  </a:lnTo>
                  <a:lnTo>
                    <a:pt x="486" y="104406"/>
                  </a:lnTo>
                  <a:lnTo>
                    <a:pt x="486" y="105317"/>
                  </a:lnTo>
                  <a:lnTo>
                    <a:pt x="486" y="105803"/>
                  </a:lnTo>
                  <a:lnTo>
                    <a:pt x="1399" y="105803"/>
                  </a:lnTo>
                  <a:lnTo>
                    <a:pt x="1399" y="106715"/>
                  </a:lnTo>
                  <a:lnTo>
                    <a:pt x="1825" y="106715"/>
                  </a:lnTo>
                  <a:lnTo>
                    <a:pt x="2738" y="107626"/>
                  </a:lnTo>
                  <a:lnTo>
                    <a:pt x="3651" y="107626"/>
                  </a:lnTo>
                  <a:lnTo>
                    <a:pt x="4138" y="107626"/>
                  </a:lnTo>
                  <a:lnTo>
                    <a:pt x="34265" y="105803"/>
                  </a:lnTo>
                  <a:lnTo>
                    <a:pt x="34752" y="105803"/>
                  </a:lnTo>
                  <a:lnTo>
                    <a:pt x="35665" y="105803"/>
                  </a:lnTo>
                  <a:lnTo>
                    <a:pt x="35665" y="105803"/>
                  </a:lnTo>
                  <a:lnTo>
                    <a:pt x="36578" y="105317"/>
                  </a:lnTo>
                  <a:lnTo>
                    <a:pt x="37004" y="105317"/>
                  </a:lnTo>
                  <a:lnTo>
                    <a:pt x="37004" y="104406"/>
                  </a:lnTo>
                  <a:lnTo>
                    <a:pt x="37917" y="103980"/>
                  </a:lnTo>
                </a:path>
              </a:pathLst>
            </a:custGeom>
            <a:ln w="3175">
              <a:solidFill>
                <a:srgbClr val="FF8000"/>
              </a:solidFill>
            </a:ln>
          </p:spPr>
          <p:txBody>
            <a:bodyPr wrap="square" lIns="0" tIns="0" rIns="0" bIns="0" rtlCol="0"/>
            <a:lstStyle/>
            <a:p>
              <a:endParaRPr/>
            </a:p>
          </p:txBody>
        </p:sp>
        <p:sp>
          <p:nvSpPr>
            <p:cNvPr id="102" name="object 103">
              <a:extLst>
                <a:ext uri="{FF2B5EF4-FFF2-40B4-BE49-F238E27FC236}">
                  <a16:creationId xmlns:a16="http://schemas.microsoft.com/office/drawing/2014/main" id="{807C4BEB-6EA5-98AE-6468-39F9977A205C}"/>
                </a:ext>
              </a:extLst>
            </p:cNvPr>
            <p:cNvSpPr/>
            <p:nvPr/>
          </p:nvSpPr>
          <p:spPr>
            <a:xfrm>
              <a:off x="9605120" y="2498848"/>
              <a:ext cx="1577975" cy="105410"/>
            </a:xfrm>
            <a:custGeom>
              <a:avLst/>
              <a:gdLst/>
              <a:ahLst/>
              <a:cxnLst/>
              <a:rect l="l" t="t" r="r" b="b"/>
              <a:pathLst>
                <a:path w="1577975" h="105410">
                  <a:moveTo>
                    <a:pt x="33778" y="105317"/>
                  </a:moveTo>
                  <a:lnTo>
                    <a:pt x="33778" y="104406"/>
                  </a:lnTo>
                  <a:lnTo>
                    <a:pt x="34265" y="104406"/>
                  </a:lnTo>
                  <a:lnTo>
                    <a:pt x="34265" y="103494"/>
                  </a:lnTo>
                  <a:lnTo>
                    <a:pt x="34265" y="103008"/>
                  </a:lnTo>
                  <a:lnTo>
                    <a:pt x="34265" y="99361"/>
                  </a:lnTo>
                  <a:lnTo>
                    <a:pt x="1545904" y="25038"/>
                  </a:lnTo>
                  <a:lnTo>
                    <a:pt x="1546391" y="25038"/>
                  </a:lnTo>
                  <a:lnTo>
                    <a:pt x="1547304" y="25038"/>
                  </a:lnTo>
                  <a:lnTo>
                    <a:pt x="1548217" y="25038"/>
                  </a:lnTo>
                  <a:lnTo>
                    <a:pt x="1548643" y="25038"/>
                  </a:lnTo>
                  <a:lnTo>
                    <a:pt x="1549556" y="25038"/>
                  </a:lnTo>
                  <a:lnTo>
                    <a:pt x="1550043" y="25038"/>
                  </a:lnTo>
                  <a:lnTo>
                    <a:pt x="1550956" y="24126"/>
                  </a:lnTo>
                  <a:lnTo>
                    <a:pt x="1551869" y="24126"/>
                  </a:lnTo>
                  <a:lnTo>
                    <a:pt x="1552295" y="24126"/>
                  </a:lnTo>
                  <a:lnTo>
                    <a:pt x="1553207" y="24126"/>
                  </a:lnTo>
                  <a:lnTo>
                    <a:pt x="1553694" y="24126"/>
                  </a:lnTo>
                  <a:lnTo>
                    <a:pt x="1554607" y="24126"/>
                  </a:lnTo>
                  <a:lnTo>
                    <a:pt x="1555520" y="24126"/>
                  </a:lnTo>
                  <a:lnTo>
                    <a:pt x="1555946" y="24126"/>
                  </a:lnTo>
                  <a:lnTo>
                    <a:pt x="1556859" y="24126"/>
                  </a:lnTo>
                  <a:lnTo>
                    <a:pt x="1557346" y="24126"/>
                  </a:lnTo>
                  <a:lnTo>
                    <a:pt x="1558259" y="24126"/>
                  </a:lnTo>
                  <a:lnTo>
                    <a:pt x="1559172" y="24126"/>
                  </a:lnTo>
                  <a:lnTo>
                    <a:pt x="1559598" y="23214"/>
                  </a:lnTo>
                  <a:lnTo>
                    <a:pt x="1560511" y="23214"/>
                  </a:lnTo>
                  <a:lnTo>
                    <a:pt x="1560998" y="23214"/>
                  </a:lnTo>
                  <a:lnTo>
                    <a:pt x="1561911" y="23214"/>
                  </a:lnTo>
                  <a:lnTo>
                    <a:pt x="1562824" y="23214"/>
                  </a:lnTo>
                  <a:lnTo>
                    <a:pt x="1563250" y="23214"/>
                  </a:lnTo>
                  <a:lnTo>
                    <a:pt x="1564163" y="23214"/>
                  </a:lnTo>
                  <a:lnTo>
                    <a:pt x="1564650" y="22789"/>
                  </a:lnTo>
                  <a:lnTo>
                    <a:pt x="1565563" y="22789"/>
                  </a:lnTo>
                  <a:lnTo>
                    <a:pt x="1566475" y="22789"/>
                  </a:lnTo>
                  <a:lnTo>
                    <a:pt x="1566902" y="21877"/>
                  </a:lnTo>
                  <a:lnTo>
                    <a:pt x="1567814" y="21877"/>
                  </a:lnTo>
                  <a:lnTo>
                    <a:pt x="1568301" y="21877"/>
                  </a:lnTo>
                  <a:lnTo>
                    <a:pt x="1569214" y="21391"/>
                  </a:lnTo>
                  <a:lnTo>
                    <a:pt x="1570127" y="20480"/>
                  </a:lnTo>
                  <a:lnTo>
                    <a:pt x="1570553" y="20480"/>
                  </a:lnTo>
                  <a:lnTo>
                    <a:pt x="1571466" y="20480"/>
                  </a:lnTo>
                  <a:lnTo>
                    <a:pt x="1571953" y="19568"/>
                  </a:lnTo>
                  <a:lnTo>
                    <a:pt x="1572866" y="19568"/>
                  </a:lnTo>
                  <a:lnTo>
                    <a:pt x="1572866" y="19143"/>
                  </a:lnTo>
                  <a:lnTo>
                    <a:pt x="1573779" y="18231"/>
                  </a:lnTo>
                  <a:lnTo>
                    <a:pt x="1574205" y="18231"/>
                  </a:lnTo>
                  <a:lnTo>
                    <a:pt x="1575118" y="17745"/>
                  </a:lnTo>
                  <a:lnTo>
                    <a:pt x="1575118" y="16833"/>
                  </a:lnTo>
                  <a:lnTo>
                    <a:pt x="1575605" y="16833"/>
                  </a:lnTo>
                  <a:lnTo>
                    <a:pt x="1575605" y="15922"/>
                  </a:lnTo>
                  <a:lnTo>
                    <a:pt x="1576518" y="15496"/>
                  </a:lnTo>
                  <a:lnTo>
                    <a:pt x="1576518" y="14585"/>
                  </a:lnTo>
                  <a:lnTo>
                    <a:pt x="1577431" y="14099"/>
                  </a:lnTo>
                  <a:lnTo>
                    <a:pt x="1577431" y="13187"/>
                  </a:lnTo>
                  <a:lnTo>
                    <a:pt x="1577431" y="12275"/>
                  </a:lnTo>
                  <a:lnTo>
                    <a:pt x="1577431" y="11850"/>
                  </a:lnTo>
                  <a:lnTo>
                    <a:pt x="1577431" y="10938"/>
                  </a:lnTo>
                  <a:lnTo>
                    <a:pt x="1577431" y="10452"/>
                  </a:lnTo>
                  <a:lnTo>
                    <a:pt x="1577431" y="9541"/>
                  </a:lnTo>
                  <a:lnTo>
                    <a:pt x="1577431" y="8629"/>
                  </a:lnTo>
                  <a:lnTo>
                    <a:pt x="1576518" y="8204"/>
                  </a:lnTo>
                  <a:lnTo>
                    <a:pt x="1576518" y="7292"/>
                  </a:lnTo>
                  <a:lnTo>
                    <a:pt x="1575605" y="6806"/>
                  </a:lnTo>
                  <a:lnTo>
                    <a:pt x="1575605" y="5894"/>
                  </a:lnTo>
                  <a:lnTo>
                    <a:pt x="1575118" y="5894"/>
                  </a:lnTo>
                  <a:lnTo>
                    <a:pt x="1575118" y="4983"/>
                  </a:lnTo>
                  <a:lnTo>
                    <a:pt x="1574205" y="4557"/>
                  </a:lnTo>
                  <a:lnTo>
                    <a:pt x="1573779" y="4557"/>
                  </a:lnTo>
                  <a:lnTo>
                    <a:pt x="1573779" y="3646"/>
                  </a:lnTo>
                  <a:lnTo>
                    <a:pt x="1572866" y="3646"/>
                  </a:lnTo>
                  <a:lnTo>
                    <a:pt x="1571953" y="3160"/>
                  </a:lnTo>
                  <a:lnTo>
                    <a:pt x="1571466" y="3160"/>
                  </a:lnTo>
                  <a:lnTo>
                    <a:pt x="1570553" y="2248"/>
                  </a:lnTo>
                  <a:lnTo>
                    <a:pt x="1570127" y="2248"/>
                  </a:lnTo>
                  <a:lnTo>
                    <a:pt x="1569214" y="1336"/>
                  </a:lnTo>
                  <a:lnTo>
                    <a:pt x="1568301" y="1336"/>
                  </a:lnTo>
                  <a:lnTo>
                    <a:pt x="1567814" y="1336"/>
                  </a:lnTo>
                  <a:lnTo>
                    <a:pt x="1566902" y="1336"/>
                  </a:lnTo>
                  <a:lnTo>
                    <a:pt x="1566475" y="911"/>
                  </a:lnTo>
                  <a:lnTo>
                    <a:pt x="1565563" y="911"/>
                  </a:lnTo>
                  <a:lnTo>
                    <a:pt x="1564650" y="911"/>
                  </a:lnTo>
                  <a:lnTo>
                    <a:pt x="1564163" y="911"/>
                  </a:lnTo>
                  <a:lnTo>
                    <a:pt x="1563250" y="911"/>
                  </a:lnTo>
                  <a:lnTo>
                    <a:pt x="1562824" y="911"/>
                  </a:lnTo>
                  <a:lnTo>
                    <a:pt x="1561911" y="911"/>
                  </a:lnTo>
                  <a:lnTo>
                    <a:pt x="1560998" y="911"/>
                  </a:lnTo>
                  <a:lnTo>
                    <a:pt x="1560511" y="0"/>
                  </a:lnTo>
                  <a:lnTo>
                    <a:pt x="1559598" y="0"/>
                  </a:lnTo>
                  <a:lnTo>
                    <a:pt x="1559172" y="0"/>
                  </a:lnTo>
                  <a:lnTo>
                    <a:pt x="1558259" y="0"/>
                  </a:lnTo>
                  <a:lnTo>
                    <a:pt x="1557346" y="0"/>
                  </a:lnTo>
                  <a:lnTo>
                    <a:pt x="1556859" y="0"/>
                  </a:lnTo>
                  <a:lnTo>
                    <a:pt x="1555946" y="0"/>
                  </a:lnTo>
                  <a:lnTo>
                    <a:pt x="1555520" y="0"/>
                  </a:lnTo>
                  <a:lnTo>
                    <a:pt x="1554607" y="0"/>
                  </a:lnTo>
                  <a:lnTo>
                    <a:pt x="1553694" y="0"/>
                  </a:lnTo>
                  <a:lnTo>
                    <a:pt x="1553207" y="911"/>
                  </a:lnTo>
                  <a:lnTo>
                    <a:pt x="1552295" y="911"/>
                  </a:lnTo>
                  <a:lnTo>
                    <a:pt x="1551869" y="911"/>
                  </a:lnTo>
                  <a:lnTo>
                    <a:pt x="1550956" y="911"/>
                  </a:lnTo>
                  <a:lnTo>
                    <a:pt x="1550043" y="911"/>
                  </a:lnTo>
                  <a:lnTo>
                    <a:pt x="1549556" y="911"/>
                  </a:lnTo>
                  <a:lnTo>
                    <a:pt x="1548643" y="911"/>
                  </a:lnTo>
                  <a:lnTo>
                    <a:pt x="1548217" y="911"/>
                  </a:lnTo>
                  <a:lnTo>
                    <a:pt x="1547304" y="911"/>
                  </a:lnTo>
                  <a:lnTo>
                    <a:pt x="1546391" y="911"/>
                  </a:lnTo>
                  <a:lnTo>
                    <a:pt x="1545904" y="911"/>
                  </a:lnTo>
                  <a:lnTo>
                    <a:pt x="34265" y="75174"/>
                  </a:lnTo>
                  <a:lnTo>
                    <a:pt x="34265" y="70616"/>
                  </a:lnTo>
                  <a:lnTo>
                    <a:pt x="34265" y="70191"/>
                  </a:lnTo>
                  <a:lnTo>
                    <a:pt x="34265" y="69279"/>
                  </a:lnTo>
                  <a:lnTo>
                    <a:pt x="33778" y="69279"/>
                  </a:lnTo>
                  <a:lnTo>
                    <a:pt x="32865" y="68793"/>
                  </a:lnTo>
                  <a:lnTo>
                    <a:pt x="32865" y="67882"/>
                  </a:lnTo>
                  <a:lnTo>
                    <a:pt x="32439" y="67882"/>
                  </a:lnTo>
                  <a:lnTo>
                    <a:pt x="32439" y="66970"/>
                  </a:lnTo>
                  <a:lnTo>
                    <a:pt x="32439" y="66970"/>
                  </a:lnTo>
                  <a:lnTo>
                    <a:pt x="30613" y="66970"/>
                  </a:lnTo>
                  <a:lnTo>
                    <a:pt x="0" y="68793"/>
                  </a:lnTo>
                </a:path>
              </a:pathLst>
            </a:custGeom>
            <a:ln w="3175">
              <a:solidFill>
                <a:srgbClr val="FF8000"/>
              </a:solidFill>
            </a:ln>
          </p:spPr>
          <p:txBody>
            <a:bodyPr wrap="square" lIns="0" tIns="0" rIns="0" bIns="0" rtlCol="0"/>
            <a:lstStyle/>
            <a:p>
              <a:endParaRPr/>
            </a:p>
          </p:txBody>
        </p:sp>
        <p:sp>
          <p:nvSpPr>
            <p:cNvPr id="103" name="object 104">
              <a:extLst>
                <a:ext uri="{FF2B5EF4-FFF2-40B4-BE49-F238E27FC236}">
                  <a16:creationId xmlns:a16="http://schemas.microsoft.com/office/drawing/2014/main" id="{35E53C70-B1D9-D7A1-4E2A-BECC53F22EC6}"/>
                </a:ext>
              </a:extLst>
            </p:cNvPr>
            <p:cNvSpPr/>
            <p:nvPr/>
          </p:nvSpPr>
          <p:spPr>
            <a:xfrm>
              <a:off x="9600972" y="2498851"/>
              <a:ext cx="1581785" cy="109220"/>
            </a:xfrm>
            <a:custGeom>
              <a:avLst/>
              <a:gdLst/>
              <a:ahLst/>
              <a:cxnLst/>
              <a:rect l="l" t="t" r="r" b="b"/>
              <a:pathLst>
                <a:path w="1581784" h="109219">
                  <a:moveTo>
                    <a:pt x="1581569" y="8636"/>
                  </a:moveTo>
                  <a:lnTo>
                    <a:pt x="1580654" y="8204"/>
                  </a:lnTo>
                  <a:lnTo>
                    <a:pt x="1580654" y="7289"/>
                  </a:lnTo>
                  <a:lnTo>
                    <a:pt x="1579753" y="6807"/>
                  </a:lnTo>
                  <a:lnTo>
                    <a:pt x="1579753" y="5892"/>
                  </a:lnTo>
                  <a:lnTo>
                    <a:pt x="1579257" y="5892"/>
                  </a:lnTo>
                  <a:lnTo>
                    <a:pt x="1579257" y="4991"/>
                  </a:lnTo>
                  <a:lnTo>
                    <a:pt x="1578343" y="4559"/>
                  </a:lnTo>
                  <a:lnTo>
                    <a:pt x="1577924" y="4559"/>
                  </a:lnTo>
                  <a:lnTo>
                    <a:pt x="1577924" y="3644"/>
                  </a:lnTo>
                  <a:lnTo>
                    <a:pt x="1577009" y="3644"/>
                  </a:lnTo>
                  <a:lnTo>
                    <a:pt x="1576095" y="3162"/>
                  </a:lnTo>
                  <a:lnTo>
                    <a:pt x="1575612" y="3162"/>
                  </a:lnTo>
                  <a:lnTo>
                    <a:pt x="1574698" y="2247"/>
                  </a:lnTo>
                  <a:lnTo>
                    <a:pt x="1574266" y="2247"/>
                  </a:lnTo>
                  <a:lnTo>
                    <a:pt x="1573352" y="1333"/>
                  </a:lnTo>
                  <a:lnTo>
                    <a:pt x="1571040" y="1333"/>
                  </a:lnTo>
                  <a:lnTo>
                    <a:pt x="1570621" y="914"/>
                  </a:lnTo>
                  <a:lnTo>
                    <a:pt x="1565135" y="914"/>
                  </a:lnTo>
                  <a:lnTo>
                    <a:pt x="1564652" y="0"/>
                  </a:lnTo>
                  <a:lnTo>
                    <a:pt x="1557832" y="0"/>
                  </a:lnTo>
                  <a:lnTo>
                    <a:pt x="1557350" y="914"/>
                  </a:lnTo>
                  <a:lnTo>
                    <a:pt x="1550047" y="914"/>
                  </a:lnTo>
                  <a:lnTo>
                    <a:pt x="38404" y="75171"/>
                  </a:lnTo>
                  <a:lnTo>
                    <a:pt x="38404" y="69278"/>
                  </a:lnTo>
                  <a:lnTo>
                    <a:pt x="37922" y="69278"/>
                  </a:lnTo>
                  <a:lnTo>
                    <a:pt x="37922" y="68795"/>
                  </a:lnTo>
                  <a:lnTo>
                    <a:pt x="37007" y="68795"/>
                  </a:lnTo>
                  <a:lnTo>
                    <a:pt x="37007" y="67881"/>
                  </a:lnTo>
                  <a:lnTo>
                    <a:pt x="36576" y="67881"/>
                  </a:lnTo>
                  <a:lnTo>
                    <a:pt x="36576" y="66967"/>
                  </a:lnTo>
                  <a:lnTo>
                    <a:pt x="34759" y="66967"/>
                  </a:lnTo>
                  <a:lnTo>
                    <a:pt x="3657" y="68795"/>
                  </a:lnTo>
                  <a:lnTo>
                    <a:pt x="2743" y="69278"/>
                  </a:lnTo>
                  <a:lnTo>
                    <a:pt x="1828" y="69278"/>
                  </a:lnTo>
                  <a:lnTo>
                    <a:pt x="1828" y="70192"/>
                  </a:lnTo>
                  <a:lnTo>
                    <a:pt x="1397" y="70192"/>
                  </a:lnTo>
                  <a:lnTo>
                    <a:pt x="1397" y="70624"/>
                  </a:lnTo>
                  <a:lnTo>
                    <a:pt x="495" y="70624"/>
                  </a:lnTo>
                  <a:lnTo>
                    <a:pt x="495" y="72923"/>
                  </a:lnTo>
                  <a:lnTo>
                    <a:pt x="495" y="78828"/>
                  </a:lnTo>
                  <a:lnTo>
                    <a:pt x="1550047" y="2247"/>
                  </a:lnTo>
                  <a:lnTo>
                    <a:pt x="1559661" y="2247"/>
                  </a:lnTo>
                  <a:lnTo>
                    <a:pt x="1560093" y="1333"/>
                  </a:lnTo>
                  <a:lnTo>
                    <a:pt x="1561490" y="1333"/>
                  </a:lnTo>
                  <a:lnTo>
                    <a:pt x="1562404" y="2247"/>
                  </a:lnTo>
                  <a:lnTo>
                    <a:pt x="1568792" y="2247"/>
                  </a:lnTo>
                  <a:lnTo>
                    <a:pt x="1569707" y="3162"/>
                  </a:lnTo>
                  <a:lnTo>
                    <a:pt x="1571955" y="3162"/>
                  </a:lnTo>
                  <a:lnTo>
                    <a:pt x="1571955" y="3644"/>
                  </a:lnTo>
                  <a:lnTo>
                    <a:pt x="1573352" y="3644"/>
                  </a:lnTo>
                  <a:lnTo>
                    <a:pt x="1574266" y="4559"/>
                  </a:lnTo>
                  <a:lnTo>
                    <a:pt x="1575612" y="4559"/>
                  </a:lnTo>
                  <a:lnTo>
                    <a:pt x="1575612" y="4991"/>
                  </a:lnTo>
                  <a:lnTo>
                    <a:pt x="1576095" y="5892"/>
                  </a:lnTo>
                  <a:lnTo>
                    <a:pt x="1577009" y="5892"/>
                  </a:lnTo>
                  <a:lnTo>
                    <a:pt x="1577009" y="6807"/>
                  </a:lnTo>
                  <a:lnTo>
                    <a:pt x="1577924" y="7289"/>
                  </a:lnTo>
                  <a:lnTo>
                    <a:pt x="1578343" y="8204"/>
                  </a:lnTo>
                  <a:lnTo>
                    <a:pt x="1578343" y="8636"/>
                  </a:lnTo>
                  <a:lnTo>
                    <a:pt x="1579257" y="9537"/>
                  </a:lnTo>
                  <a:lnTo>
                    <a:pt x="1579257" y="10947"/>
                  </a:lnTo>
                  <a:lnTo>
                    <a:pt x="1579257" y="13195"/>
                  </a:lnTo>
                  <a:lnTo>
                    <a:pt x="1578343" y="14097"/>
                  </a:lnTo>
                  <a:lnTo>
                    <a:pt x="1578343" y="14592"/>
                  </a:lnTo>
                  <a:lnTo>
                    <a:pt x="1577924" y="15494"/>
                  </a:lnTo>
                  <a:lnTo>
                    <a:pt x="1577924" y="15925"/>
                  </a:lnTo>
                  <a:lnTo>
                    <a:pt x="1577009" y="15925"/>
                  </a:lnTo>
                  <a:lnTo>
                    <a:pt x="1576095" y="16840"/>
                  </a:lnTo>
                  <a:lnTo>
                    <a:pt x="1576095" y="17741"/>
                  </a:lnTo>
                  <a:lnTo>
                    <a:pt x="1575612" y="17741"/>
                  </a:lnTo>
                  <a:lnTo>
                    <a:pt x="1573352" y="19570"/>
                  </a:lnTo>
                  <a:lnTo>
                    <a:pt x="1571955" y="19570"/>
                  </a:lnTo>
                  <a:lnTo>
                    <a:pt x="1571040" y="20485"/>
                  </a:lnTo>
                  <a:lnTo>
                    <a:pt x="1569707" y="20485"/>
                  </a:lnTo>
                  <a:lnTo>
                    <a:pt x="1569707" y="21399"/>
                  </a:lnTo>
                  <a:lnTo>
                    <a:pt x="1567395" y="21399"/>
                  </a:lnTo>
                  <a:lnTo>
                    <a:pt x="1566964" y="21882"/>
                  </a:lnTo>
                  <a:lnTo>
                    <a:pt x="1563319" y="21882"/>
                  </a:lnTo>
                  <a:lnTo>
                    <a:pt x="1563319" y="22796"/>
                  </a:lnTo>
                  <a:lnTo>
                    <a:pt x="1554187" y="22796"/>
                  </a:lnTo>
                  <a:lnTo>
                    <a:pt x="1553692" y="23215"/>
                  </a:lnTo>
                  <a:lnTo>
                    <a:pt x="1551444" y="23215"/>
                  </a:lnTo>
                  <a:lnTo>
                    <a:pt x="1550047" y="23215"/>
                  </a:lnTo>
                  <a:lnTo>
                    <a:pt x="495" y="99364"/>
                  </a:lnTo>
                  <a:lnTo>
                    <a:pt x="0" y="105321"/>
                  </a:lnTo>
                  <a:lnTo>
                    <a:pt x="495" y="105321"/>
                  </a:lnTo>
                  <a:lnTo>
                    <a:pt x="495" y="105740"/>
                  </a:lnTo>
                  <a:lnTo>
                    <a:pt x="495" y="107137"/>
                  </a:lnTo>
                  <a:lnTo>
                    <a:pt x="1397" y="107137"/>
                  </a:lnTo>
                  <a:lnTo>
                    <a:pt x="1397" y="108051"/>
                  </a:lnTo>
                  <a:lnTo>
                    <a:pt x="1828" y="108051"/>
                  </a:lnTo>
                  <a:lnTo>
                    <a:pt x="2743" y="108966"/>
                  </a:lnTo>
                  <a:lnTo>
                    <a:pt x="4140" y="108966"/>
                  </a:lnTo>
                  <a:lnTo>
                    <a:pt x="34264" y="107137"/>
                  </a:lnTo>
                  <a:lnTo>
                    <a:pt x="35674" y="107137"/>
                  </a:lnTo>
                  <a:lnTo>
                    <a:pt x="36576" y="106654"/>
                  </a:lnTo>
                  <a:lnTo>
                    <a:pt x="37007" y="106654"/>
                  </a:lnTo>
                  <a:lnTo>
                    <a:pt x="37007" y="105740"/>
                  </a:lnTo>
                  <a:lnTo>
                    <a:pt x="37922" y="105321"/>
                  </a:lnTo>
                  <a:lnTo>
                    <a:pt x="37922" y="104406"/>
                  </a:lnTo>
                  <a:lnTo>
                    <a:pt x="38404" y="104406"/>
                  </a:lnTo>
                  <a:lnTo>
                    <a:pt x="38404" y="99364"/>
                  </a:lnTo>
                  <a:lnTo>
                    <a:pt x="1550047" y="25044"/>
                  </a:lnTo>
                  <a:lnTo>
                    <a:pt x="1551444" y="25044"/>
                  </a:lnTo>
                  <a:lnTo>
                    <a:pt x="1554187" y="25044"/>
                  </a:lnTo>
                  <a:lnTo>
                    <a:pt x="1555102" y="24130"/>
                  </a:lnTo>
                  <a:lnTo>
                    <a:pt x="1563319" y="24130"/>
                  </a:lnTo>
                  <a:lnTo>
                    <a:pt x="1563738" y="23215"/>
                  </a:lnTo>
                  <a:lnTo>
                    <a:pt x="1568310" y="23215"/>
                  </a:lnTo>
                  <a:lnTo>
                    <a:pt x="1568792" y="22796"/>
                  </a:lnTo>
                  <a:lnTo>
                    <a:pt x="1570621" y="22796"/>
                  </a:lnTo>
                  <a:lnTo>
                    <a:pt x="1571040" y="21882"/>
                  </a:lnTo>
                  <a:lnTo>
                    <a:pt x="1572437" y="21882"/>
                  </a:lnTo>
                  <a:lnTo>
                    <a:pt x="1573352" y="21399"/>
                  </a:lnTo>
                  <a:lnTo>
                    <a:pt x="1574266" y="20485"/>
                  </a:lnTo>
                  <a:lnTo>
                    <a:pt x="1575612" y="20485"/>
                  </a:lnTo>
                  <a:lnTo>
                    <a:pt x="1576095" y="19570"/>
                  </a:lnTo>
                  <a:lnTo>
                    <a:pt x="1577009" y="19570"/>
                  </a:lnTo>
                  <a:lnTo>
                    <a:pt x="1577009" y="19151"/>
                  </a:lnTo>
                  <a:lnTo>
                    <a:pt x="1577924" y="18237"/>
                  </a:lnTo>
                  <a:lnTo>
                    <a:pt x="1578343" y="18237"/>
                  </a:lnTo>
                  <a:lnTo>
                    <a:pt x="1579257" y="17741"/>
                  </a:lnTo>
                  <a:lnTo>
                    <a:pt x="1579257" y="16840"/>
                  </a:lnTo>
                  <a:lnTo>
                    <a:pt x="1579753" y="16840"/>
                  </a:lnTo>
                  <a:lnTo>
                    <a:pt x="1579753" y="15925"/>
                  </a:lnTo>
                  <a:lnTo>
                    <a:pt x="1580654" y="15494"/>
                  </a:lnTo>
                  <a:lnTo>
                    <a:pt x="1580654" y="14592"/>
                  </a:lnTo>
                  <a:lnTo>
                    <a:pt x="1581569" y="14097"/>
                  </a:lnTo>
                  <a:lnTo>
                    <a:pt x="1581569" y="10947"/>
                  </a:lnTo>
                  <a:lnTo>
                    <a:pt x="1581569" y="8636"/>
                  </a:lnTo>
                  <a:close/>
                </a:path>
              </a:pathLst>
            </a:custGeom>
            <a:solidFill>
              <a:srgbClr val="FF8000"/>
            </a:solidFill>
          </p:spPr>
          <p:txBody>
            <a:bodyPr wrap="square" lIns="0" tIns="0" rIns="0" bIns="0" rtlCol="0"/>
            <a:lstStyle/>
            <a:p>
              <a:endParaRPr/>
            </a:p>
          </p:txBody>
        </p:sp>
        <p:sp>
          <p:nvSpPr>
            <p:cNvPr id="104" name="object 105">
              <a:extLst>
                <a:ext uri="{FF2B5EF4-FFF2-40B4-BE49-F238E27FC236}">
                  <a16:creationId xmlns:a16="http://schemas.microsoft.com/office/drawing/2014/main" id="{E3E8BEE3-3CCB-37BD-D2AE-F6C7C4CB873C}"/>
                </a:ext>
              </a:extLst>
            </p:cNvPr>
            <p:cNvSpPr/>
            <p:nvPr/>
          </p:nvSpPr>
          <p:spPr>
            <a:xfrm>
              <a:off x="9725201" y="4534827"/>
              <a:ext cx="81280" cy="24130"/>
            </a:xfrm>
            <a:custGeom>
              <a:avLst/>
              <a:gdLst/>
              <a:ahLst/>
              <a:cxnLst/>
              <a:rect l="l" t="t" r="r" b="b"/>
              <a:pathLst>
                <a:path w="81279" h="24129">
                  <a:moveTo>
                    <a:pt x="0" y="24126"/>
                  </a:moveTo>
                  <a:lnTo>
                    <a:pt x="0" y="23214"/>
                  </a:lnTo>
                  <a:lnTo>
                    <a:pt x="0" y="22303"/>
                  </a:lnTo>
                  <a:lnTo>
                    <a:pt x="0" y="21877"/>
                  </a:lnTo>
                  <a:lnTo>
                    <a:pt x="0" y="20966"/>
                  </a:lnTo>
                  <a:lnTo>
                    <a:pt x="0" y="20480"/>
                  </a:lnTo>
                  <a:lnTo>
                    <a:pt x="0" y="19568"/>
                  </a:lnTo>
                  <a:lnTo>
                    <a:pt x="0" y="18656"/>
                  </a:lnTo>
                  <a:lnTo>
                    <a:pt x="0" y="18231"/>
                  </a:lnTo>
                  <a:lnTo>
                    <a:pt x="0" y="17319"/>
                  </a:lnTo>
                  <a:lnTo>
                    <a:pt x="426" y="16833"/>
                  </a:lnTo>
                  <a:lnTo>
                    <a:pt x="426" y="15922"/>
                  </a:lnTo>
                  <a:lnTo>
                    <a:pt x="426" y="15010"/>
                  </a:lnTo>
                  <a:lnTo>
                    <a:pt x="426" y="14585"/>
                  </a:lnTo>
                  <a:lnTo>
                    <a:pt x="426" y="13673"/>
                  </a:lnTo>
                  <a:lnTo>
                    <a:pt x="426" y="13187"/>
                  </a:lnTo>
                  <a:lnTo>
                    <a:pt x="426" y="12275"/>
                  </a:lnTo>
                  <a:lnTo>
                    <a:pt x="426" y="11364"/>
                  </a:lnTo>
                  <a:lnTo>
                    <a:pt x="426" y="10938"/>
                  </a:lnTo>
                  <a:lnTo>
                    <a:pt x="426" y="10027"/>
                  </a:lnTo>
                  <a:lnTo>
                    <a:pt x="426" y="9541"/>
                  </a:lnTo>
                  <a:lnTo>
                    <a:pt x="426" y="8629"/>
                  </a:lnTo>
                  <a:lnTo>
                    <a:pt x="426" y="7718"/>
                  </a:lnTo>
                  <a:lnTo>
                    <a:pt x="426" y="7292"/>
                  </a:lnTo>
                  <a:lnTo>
                    <a:pt x="426" y="6381"/>
                  </a:lnTo>
                  <a:lnTo>
                    <a:pt x="1338" y="5894"/>
                  </a:lnTo>
                  <a:lnTo>
                    <a:pt x="1825" y="4983"/>
                  </a:lnTo>
                  <a:lnTo>
                    <a:pt x="2738" y="4983"/>
                  </a:lnTo>
                  <a:lnTo>
                    <a:pt x="3651" y="4071"/>
                  </a:lnTo>
                  <a:lnTo>
                    <a:pt x="4077" y="4071"/>
                  </a:lnTo>
                  <a:lnTo>
                    <a:pt x="4990" y="4071"/>
                  </a:lnTo>
                  <a:lnTo>
                    <a:pt x="5477" y="4071"/>
                  </a:lnTo>
                  <a:lnTo>
                    <a:pt x="6390" y="4071"/>
                  </a:lnTo>
                  <a:lnTo>
                    <a:pt x="7303" y="4071"/>
                  </a:lnTo>
                  <a:lnTo>
                    <a:pt x="7729" y="4071"/>
                  </a:lnTo>
                  <a:lnTo>
                    <a:pt x="8642" y="4071"/>
                  </a:lnTo>
                  <a:lnTo>
                    <a:pt x="9129" y="3646"/>
                  </a:lnTo>
                  <a:lnTo>
                    <a:pt x="10042" y="3646"/>
                  </a:lnTo>
                  <a:lnTo>
                    <a:pt x="10955" y="3646"/>
                  </a:lnTo>
                  <a:lnTo>
                    <a:pt x="11381" y="3646"/>
                  </a:lnTo>
                  <a:lnTo>
                    <a:pt x="12294" y="3646"/>
                  </a:lnTo>
                  <a:lnTo>
                    <a:pt x="12781" y="3646"/>
                  </a:lnTo>
                  <a:lnTo>
                    <a:pt x="13694" y="3646"/>
                  </a:lnTo>
                  <a:lnTo>
                    <a:pt x="14606" y="3646"/>
                  </a:lnTo>
                  <a:lnTo>
                    <a:pt x="15033" y="3646"/>
                  </a:lnTo>
                  <a:lnTo>
                    <a:pt x="15945" y="3646"/>
                  </a:lnTo>
                  <a:lnTo>
                    <a:pt x="16432" y="3646"/>
                  </a:lnTo>
                  <a:lnTo>
                    <a:pt x="17345" y="3646"/>
                  </a:lnTo>
                  <a:lnTo>
                    <a:pt x="18258" y="3646"/>
                  </a:lnTo>
                  <a:lnTo>
                    <a:pt x="18684" y="3646"/>
                  </a:lnTo>
                  <a:lnTo>
                    <a:pt x="19597" y="3646"/>
                  </a:lnTo>
                  <a:lnTo>
                    <a:pt x="20084" y="3646"/>
                  </a:lnTo>
                  <a:lnTo>
                    <a:pt x="20997" y="3646"/>
                  </a:lnTo>
                  <a:lnTo>
                    <a:pt x="21910" y="3646"/>
                  </a:lnTo>
                  <a:lnTo>
                    <a:pt x="22336" y="3646"/>
                  </a:lnTo>
                  <a:lnTo>
                    <a:pt x="23249" y="3646"/>
                  </a:lnTo>
                  <a:lnTo>
                    <a:pt x="23736" y="3646"/>
                  </a:lnTo>
                  <a:lnTo>
                    <a:pt x="24649" y="3646"/>
                  </a:lnTo>
                  <a:lnTo>
                    <a:pt x="25562" y="3646"/>
                  </a:lnTo>
                  <a:lnTo>
                    <a:pt x="25988" y="3646"/>
                  </a:lnTo>
                  <a:lnTo>
                    <a:pt x="26901" y="3646"/>
                  </a:lnTo>
                  <a:lnTo>
                    <a:pt x="27388" y="3646"/>
                  </a:lnTo>
                  <a:lnTo>
                    <a:pt x="28301" y="3646"/>
                  </a:lnTo>
                  <a:lnTo>
                    <a:pt x="29213" y="2734"/>
                  </a:lnTo>
                  <a:lnTo>
                    <a:pt x="29639" y="2734"/>
                  </a:lnTo>
                  <a:lnTo>
                    <a:pt x="30552" y="2734"/>
                  </a:lnTo>
                  <a:lnTo>
                    <a:pt x="31039" y="2734"/>
                  </a:lnTo>
                  <a:lnTo>
                    <a:pt x="31952" y="2734"/>
                  </a:lnTo>
                  <a:lnTo>
                    <a:pt x="32865" y="2734"/>
                  </a:lnTo>
                  <a:lnTo>
                    <a:pt x="33291" y="2734"/>
                  </a:lnTo>
                  <a:lnTo>
                    <a:pt x="34204" y="2734"/>
                  </a:lnTo>
                  <a:lnTo>
                    <a:pt x="34691" y="2734"/>
                  </a:lnTo>
                  <a:lnTo>
                    <a:pt x="35604" y="2734"/>
                  </a:lnTo>
                  <a:lnTo>
                    <a:pt x="36517" y="2734"/>
                  </a:lnTo>
                  <a:lnTo>
                    <a:pt x="36943" y="2734"/>
                  </a:lnTo>
                  <a:lnTo>
                    <a:pt x="37856" y="2734"/>
                  </a:lnTo>
                  <a:lnTo>
                    <a:pt x="38343" y="2734"/>
                  </a:lnTo>
                  <a:lnTo>
                    <a:pt x="39256" y="2248"/>
                  </a:lnTo>
                  <a:lnTo>
                    <a:pt x="40169" y="2248"/>
                  </a:lnTo>
                  <a:lnTo>
                    <a:pt x="40595" y="2248"/>
                  </a:lnTo>
                  <a:lnTo>
                    <a:pt x="41569" y="2248"/>
                  </a:lnTo>
                  <a:lnTo>
                    <a:pt x="41995" y="2248"/>
                  </a:lnTo>
                  <a:lnTo>
                    <a:pt x="42907" y="2248"/>
                  </a:lnTo>
                  <a:lnTo>
                    <a:pt x="43820" y="2248"/>
                  </a:lnTo>
                  <a:lnTo>
                    <a:pt x="44307" y="2248"/>
                  </a:lnTo>
                  <a:lnTo>
                    <a:pt x="45220" y="2248"/>
                  </a:lnTo>
                  <a:lnTo>
                    <a:pt x="45646" y="2248"/>
                  </a:lnTo>
                  <a:lnTo>
                    <a:pt x="46559" y="2248"/>
                  </a:lnTo>
                  <a:lnTo>
                    <a:pt x="47472" y="2248"/>
                  </a:lnTo>
                  <a:lnTo>
                    <a:pt x="47959" y="2248"/>
                  </a:lnTo>
                  <a:lnTo>
                    <a:pt x="48872" y="2248"/>
                  </a:lnTo>
                  <a:lnTo>
                    <a:pt x="49298" y="2248"/>
                  </a:lnTo>
                  <a:lnTo>
                    <a:pt x="50211" y="2248"/>
                  </a:lnTo>
                  <a:lnTo>
                    <a:pt x="51124" y="2248"/>
                  </a:lnTo>
                  <a:lnTo>
                    <a:pt x="51611" y="2248"/>
                  </a:lnTo>
                  <a:lnTo>
                    <a:pt x="52524" y="2248"/>
                  </a:lnTo>
                  <a:lnTo>
                    <a:pt x="52950" y="2248"/>
                  </a:lnTo>
                  <a:lnTo>
                    <a:pt x="53863" y="2248"/>
                  </a:lnTo>
                  <a:lnTo>
                    <a:pt x="54776" y="2248"/>
                  </a:lnTo>
                  <a:lnTo>
                    <a:pt x="55263" y="2248"/>
                  </a:lnTo>
                  <a:lnTo>
                    <a:pt x="56175" y="2248"/>
                  </a:lnTo>
                  <a:lnTo>
                    <a:pt x="56602" y="2248"/>
                  </a:lnTo>
                  <a:lnTo>
                    <a:pt x="57514" y="2248"/>
                  </a:lnTo>
                  <a:lnTo>
                    <a:pt x="58427" y="2248"/>
                  </a:lnTo>
                  <a:lnTo>
                    <a:pt x="58914" y="1336"/>
                  </a:lnTo>
                  <a:lnTo>
                    <a:pt x="59827" y="1336"/>
                  </a:lnTo>
                  <a:lnTo>
                    <a:pt x="60253" y="1336"/>
                  </a:lnTo>
                  <a:lnTo>
                    <a:pt x="61166" y="1336"/>
                  </a:lnTo>
                  <a:lnTo>
                    <a:pt x="62079" y="1336"/>
                  </a:lnTo>
                  <a:lnTo>
                    <a:pt x="62566" y="1336"/>
                  </a:lnTo>
                  <a:lnTo>
                    <a:pt x="63479" y="1336"/>
                  </a:lnTo>
                  <a:lnTo>
                    <a:pt x="63905" y="1336"/>
                  </a:lnTo>
                  <a:lnTo>
                    <a:pt x="64818" y="1336"/>
                  </a:lnTo>
                  <a:lnTo>
                    <a:pt x="65731" y="1336"/>
                  </a:lnTo>
                  <a:lnTo>
                    <a:pt x="66218" y="1336"/>
                  </a:lnTo>
                  <a:lnTo>
                    <a:pt x="67131" y="1336"/>
                  </a:lnTo>
                  <a:lnTo>
                    <a:pt x="67557" y="1336"/>
                  </a:lnTo>
                  <a:lnTo>
                    <a:pt x="68470" y="1336"/>
                  </a:lnTo>
                  <a:lnTo>
                    <a:pt x="69383" y="425"/>
                  </a:lnTo>
                  <a:lnTo>
                    <a:pt x="69870" y="425"/>
                  </a:lnTo>
                  <a:lnTo>
                    <a:pt x="70782" y="425"/>
                  </a:lnTo>
                  <a:lnTo>
                    <a:pt x="71208" y="425"/>
                  </a:lnTo>
                  <a:lnTo>
                    <a:pt x="72121" y="425"/>
                  </a:lnTo>
                  <a:lnTo>
                    <a:pt x="73034" y="425"/>
                  </a:lnTo>
                  <a:lnTo>
                    <a:pt x="73521" y="425"/>
                  </a:lnTo>
                  <a:lnTo>
                    <a:pt x="74434" y="425"/>
                  </a:lnTo>
                  <a:lnTo>
                    <a:pt x="74860" y="425"/>
                  </a:lnTo>
                  <a:lnTo>
                    <a:pt x="75773" y="425"/>
                  </a:lnTo>
                  <a:lnTo>
                    <a:pt x="76686" y="425"/>
                  </a:lnTo>
                  <a:lnTo>
                    <a:pt x="77173" y="425"/>
                  </a:lnTo>
                  <a:lnTo>
                    <a:pt x="78086" y="425"/>
                  </a:lnTo>
                  <a:lnTo>
                    <a:pt x="78512" y="425"/>
                  </a:lnTo>
                  <a:lnTo>
                    <a:pt x="78512" y="0"/>
                  </a:lnTo>
                  <a:lnTo>
                    <a:pt x="79425" y="0"/>
                  </a:lnTo>
                  <a:lnTo>
                    <a:pt x="80338" y="0"/>
                  </a:lnTo>
                  <a:lnTo>
                    <a:pt x="80825" y="0"/>
                  </a:lnTo>
                </a:path>
              </a:pathLst>
            </a:custGeom>
            <a:ln w="3175">
              <a:solidFill>
                <a:srgbClr val="FF8000"/>
              </a:solidFill>
            </a:ln>
          </p:spPr>
          <p:txBody>
            <a:bodyPr wrap="square" lIns="0" tIns="0" rIns="0" bIns="0" rtlCol="0"/>
            <a:lstStyle/>
            <a:p>
              <a:endParaRPr/>
            </a:p>
          </p:txBody>
        </p:sp>
        <p:sp>
          <p:nvSpPr>
            <p:cNvPr id="105" name="object 106">
              <a:extLst>
                <a:ext uri="{FF2B5EF4-FFF2-40B4-BE49-F238E27FC236}">
                  <a16:creationId xmlns:a16="http://schemas.microsoft.com/office/drawing/2014/main" id="{21F92077-9829-B328-C8CC-F2485A8ACCEC}"/>
                </a:ext>
              </a:extLst>
            </p:cNvPr>
            <p:cNvSpPr/>
            <p:nvPr/>
          </p:nvSpPr>
          <p:spPr>
            <a:xfrm>
              <a:off x="9806026" y="4530269"/>
              <a:ext cx="98425" cy="5080"/>
            </a:xfrm>
            <a:custGeom>
              <a:avLst/>
              <a:gdLst/>
              <a:ahLst/>
              <a:cxnLst/>
              <a:rect l="l" t="t" r="r" b="b"/>
              <a:pathLst>
                <a:path w="98425" h="5079">
                  <a:moveTo>
                    <a:pt x="0" y="4557"/>
                  </a:moveTo>
                  <a:lnTo>
                    <a:pt x="912" y="4557"/>
                  </a:lnTo>
                  <a:lnTo>
                    <a:pt x="1338" y="4557"/>
                  </a:lnTo>
                  <a:lnTo>
                    <a:pt x="2251" y="4557"/>
                  </a:lnTo>
                  <a:lnTo>
                    <a:pt x="3164" y="4557"/>
                  </a:lnTo>
                  <a:lnTo>
                    <a:pt x="3651" y="4557"/>
                  </a:lnTo>
                  <a:lnTo>
                    <a:pt x="4564" y="4557"/>
                  </a:lnTo>
                  <a:lnTo>
                    <a:pt x="4990" y="4557"/>
                  </a:lnTo>
                  <a:lnTo>
                    <a:pt x="5903" y="4557"/>
                  </a:lnTo>
                  <a:lnTo>
                    <a:pt x="6816" y="4557"/>
                  </a:lnTo>
                  <a:lnTo>
                    <a:pt x="7303" y="4557"/>
                  </a:lnTo>
                  <a:lnTo>
                    <a:pt x="8216" y="4557"/>
                  </a:lnTo>
                  <a:lnTo>
                    <a:pt x="8642" y="4557"/>
                  </a:lnTo>
                  <a:lnTo>
                    <a:pt x="9555" y="4557"/>
                  </a:lnTo>
                  <a:lnTo>
                    <a:pt x="10468" y="4557"/>
                  </a:lnTo>
                  <a:lnTo>
                    <a:pt x="10955" y="4557"/>
                  </a:lnTo>
                  <a:lnTo>
                    <a:pt x="11868" y="4557"/>
                  </a:lnTo>
                  <a:lnTo>
                    <a:pt x="12294" y="4557"/>
                  </a:lnTo>
                  <a:lnTo>
                    <a:pt x="13207" y="4557"/>
                  </a:lnTo>
                  <a:lnTo>
                    <a:pt x="14120" y="4557"/>
                  </a:lnTo>
                  <a:lnTo>
                    <a:pt x="14606" y="4557"/>
                  </a:lnTo>
                  <a:lnTo>
                    <a:pt x="15519" y="4557"/>
                  </a:lnTo>
                  <a:lnTo>
                    <a:pt x="15945" y="4557"/>
                  </a:lnTo>
                  <a:lnTo>
                    <a:pt x="16858" y="4557"/>
                  </a:lnTo>
                  <a:lnTo>
                    <a:pt x="17771" y="4557"/>
                  </a:lnTo>
                  <a:lnTo>
                    <a:pt x="18258" y="3646"/>
                  </a:lnTo>
                  <a:lnTo>
                    <a:pt x="19171" y="3646"/>
                  </a:lnTo>
                  <a:lnTo>
                    <a:pt x="19597" y="3646"/>
                  </a:lnTo>
                  <a:lnTo>
                    <a:pt x="20510" y="3646"/>
                  </a:lnTo>
                  <a:lnTo>
                    <a:pt x="21423" y="3646"/>
                  </a:lnTo>
                  <a:lnTo>
                    <a:pt x="21910" y="3646"/>
                  </a:lnTo>
                  <a:lnTo>
                    <a:pt x="22823" y="3646"/>
                  </a:lnTo>
                  <a:lnTo>
                    <a:pt x="23249" y="3646"/>
                  </a:lnTo>
                  <a:lnTo>
                    <a:pt x="24162" y="3646"/>
                  </a:lnTo>
                  <a:lnTo>
                    <a:pt x="25075" y="3646"/>
                  </a:lnTo>
                  <a:lnTo>
                    <a:pt x="25562" y="3646"/>
                  </a:lnTo>
                  <a:lnTo>
                    <a:pt x="26475" y="3646"/>
                  </a:lnTo>
                  <a:lnTo>
                    <a:pt x="26901" y="3646"/>
                  </a:lnTo>
                  <a:lnTo>
                    <a:pt x="27814" y="3646"/>
                  </a:lnTo>
                  <a:lnTo>
                    <a:pt x="28727" y="3646"/>
                  </a:lnTo>
                  <a:lnTo>
                    <a:pt x="29213" y="3646"/>
                  </a:lnTo>
                  <a:lnTo>
                    <a:pt x="30126" y="3646"/>
                  </a:lnTo>
                  <a:lnTo>
                    <a:pt x="30552" y="3646"/>
                  </a:lnTo>
                  <a:lnTo>
                    <a:pt x="31465" y="3646"/>
                  </a:lnTo>
                  <a:lnTo>
                    <a:pt x="32378" y="3646"/>
                  </a:lnTo>
                  <a:lnTo>
                    <a:pt x="32865" y="3646"/>
                  </a:lnTo>
                  <a:lnTo>
                    <a:pt x="33778" y="3646"/>
                  </a:lnTo>
                  <a:lnTo>
                    <a:pt x="34204" y="3646"/>
                  </a:lnTo>
                  <a:lnTo>
                    <a:pt x="35117" y="3646"/>
                  </a:lnTo>
                  <a:lnTo>
                    <a:pt x="36030" y="3646"/>
                  </a:lnTo>
                  <a:lnTo>
                    <a:pt x="36517" y="3646"/>
                  </a:lnTo>
                  <a:lnTo>
                    <a:pt x="37430" y="3646"/>
                  </a:lnTo>
                  <a:lnTo>
                    <a:pt x="37856" y="3160"/>
                  </a:lnTo>
                  <a:lnTo>
                    <a:pt x="38769" y="3160"/>
                  </a:lnTo>
                  <a:lnTo>
                    <a:pt x="39682" y="3160"/>
                  </a:lnTo>
                  <a:lnTo>
                    <a:pt x="40169" y="3160"/>
                  </a:lnTo>
                  <a:lnTo>
                    <a:pt x="41082" y="3160"/>
                  </a:lnTo>
                  <a:lnTo>
                    <a:pt x="41508" y="3160"/>
                  </a:lnTo>
                  <a:lnTo>
                    <a:pt x="42421" y="3160"/>
                  </a:lnTo>
                  <a:lnTo>
                    <a:pt x="43334" y="3160"/>
                  </a:lnTo>
                  <a:lnTo>
                    <a:pt x="43820" y="3160"/>
                  </a:lnTo>
                  <a:lnTo>
                    <a:pt x="44733" y="3160"/>
                  </a:lnTo>
                  <a:lnTo>
                    <a:pt x="45159" y="3160"/>
                  </a:lnTo>
                  <a:lnTo>
                    <a:pt x="46072" y="3160"/>
                  </a:lnTo>
                  <a:lnTo>
                    <a:pt x="46985" y="3160"/>
                  </a:lnTo>
                  <a:lnTo>
                    <a:pt x="47472" y="3160"/>
                  </a:lnTo>
                  <a:lnTo>
                    <a:pt x="48385" y="2248"/>
                  </a:lnTo>
                  <a:lnTo>
                    <a:pt x="48811" y="2248"/>
                  </a:lnTo>
                  <a:lnTo>
                    <a:pt x="49724" y="2248"/>
                  </a:lnTo>
                  <a:lnTo>
                    <a:pt x="50637" y="2248"/>
                  </a:lnTo>
                  <a:lnTo>
                    <a:pt x="51124" y="2248"/>
                  </a:lnTo>
                  <a:lnTo>
                    <a:pt x="52037" y="2248"/>
                  </a:lnTo>
                  <a:lnTo>
                    <a:pt x="52463" y="2248"/>
                  </a:lnTo>
                  <a:lnTo>
                    <a:pt x="53376" y="2248"/>
                  </a:lnTo>
                  <a:lnTo>
                    <a:pt x="54289" y="2248"/>
                  </a:lnTo>
                  <a:lnTo>
                    <a:pt x="54776" y="2248"/>
                  </a:lnTo>
                  <a:lnTo>
                    <a:pt x="55689" y="2248"/>
                  </a:lnTo>
                  <a:lnTo>
                    <a:pt x="56115" y="2248"/>
                  </a:lnTo>
                  <a:lnTo>
                    <a:pt x="57028" y="2248"/>
                  </a:lnTo>
                  <a:lnTo>
                    <a:pt x="57940" y="2248"/>
                  </a:lnTo>
                  <a:lnTo>
                    <a:pt x="57940" y="1336"/>
                  </a:lnTo>
                  <a:lnTo>
                    <a:pt x="58427" y="1336"/>
                  </a:lnTo>
                  <a:lnTo>
                    <a:pt x="59340" y="1336"/>
                  </a:lnTo>
                  <a:lnTo>
                    <a:pt x="59766" y="1336"/>
                  </a:lnTo>
                  <a:lnTo>
                    <a:pt x="60679" y="1336"/>
                  </a:lnTo>
                  <a:lnTo>
                    <a:pt x="61592" y="1336"/>
                  </a:lnTo>
                  <a:lnTo>
                    <a:pt x="62079" y="1336"/>
                  </a:lnTo>
                  <a:lnTo>
                    <a:pt x="62992" y="1336"/>
                  </a:lnTo>
                  <a:lnTo>
                    <a:pt x="63418" y="1336"/>
                  </a:lnTo>
                  <a:lnTo>
                    <a:pt x="64331" y="1336"/>
                  </a:lnTo>
                  <a:lnTo>
                    <a:pt x="65244" y="1336"/>
                  </a:lnTo>
                  <a:lnTo>
                    <a:pt x="65731" y="1336"/>
                  </a:lnTo>
                  <a:lnTo>
                    <a:pt x="66644" y="1336"/>
                  </a:lnTo>
                  <a:lnTo>
                    <a:pt x="67070" y="1336"/>
                  </a:lnTo>
                  <a:lnTo>
                    <a:pt x="67983" y="1336"/>
                  </a:lnTo>
                  <a:lnTo>
                    <a:pt x="68896" y="1336"/>
                  </a:lnTo>
                  <a:lnTo>
                    <a:pt x="69383" y="1336"/>
                  </a:lnTo>
                  <a:lnTo>
                    <a:pt x="70296" y="1336"/>
                  </a:lnTo>
                  <a:lnTo>
                    <a:pt x="70722" y="1336"/>
                  </a:lnTo>
                  <a:lnTo>
                    <a:pt x="71635" y="1336"/>
                  </a:lnTo>
                  <a:lnTo>
                    <a:pt x="72547" y="1336"/>
                  </a:lnTo>
                  <a:lnTo>
                    <a:pt x="73034" y="1336"/>
                  </a:lnTo>
                  <a:lnTo>
                    <a:pt x="73947" y="1336"/>
                  </a:lnTo>
                  <a:lnTo>
                    <a:pt x="74373" y="1336"/>
                  </a:lnTo>
                  <a:lnTo>
                    <a:pt x="75286" y="1336"/>
                  </a:lnTo>
                  <a:lnTo>
                    <a:pt x="76199" y="1336"/>
                  </a:lnTo>
                  <a:lnTo>
                    <a:pt x="76686" y="1336"/>
                  </a:lnTo>
                  <a:lnTo>
                    <a:pt x="77599" y="1336"/>
                  </a:lnTo>
                  <a:lnTo>
                    <a:pt x="78025" y="911"/>
                  </a:lnTo>
                  <a:lnTo>
                    <a:pt x="78938" y="911"/>
                  </a:lnTo>
                  <a:lnTo>
                    <a:pt x="79851" y="911"/>
                  </a:lnTo>
                  <a:lnTo>
                    <a:pt x="80338" y="911"/>
                  </a:lnTo>
                  <a:lnTo>
                    <a:pt x="81251" y="911"/>
                  </a:lnTo>
                  <a:lnTo>
                    <a:pt x="81677" y="911"/>
                  </a:lnTo>
                  <a:lnTo>
                    <a:pt x="82590" y="911"/>
                  </a:lnTo>
                  <a:lnTo>
                    <a:pt x="83503" y="911"/>
                  </a:lnTo>
                  <a:lnTo>
                    <a:pt x="83990" y="911"/>
                  </a:lnTo>
                  <a:lnTo>
                    <a:pt x="84903" y="911"/>
                  </a:lnTo>
                  <a:lnTo>
                    <a:pt x="85329" y="911"/>
                  </a:lnTo>
                  <a:lnTo>
                    <a:pt x="86241" y="911"/>
                  </a:lnTo>
                  <a:lnTo>
                    <a:pt x="87154" y="911"/>
                  </a:lnTo>
                  <a:lnTo>
                    <a:pt x="87641" y="911"/>
                  </a:lnTo>
                  <a:lnTo>
                    <a:pt x="87641" y="0"/>
                  </a:lnTo>
                  <a:lnTo>
                    <a:pt x="88554" y="0"/>
                  </a:lnTo>
                  <a:lnTo>
                    <a:pt x="88980" y="0"/>
                  </a:lnTo>
                  <a:lnTo>
                    <a:pt x="89893" y="0"/>
                  </a:lnTo>
                  <a:lnTo>
                    <a:pt x="90806" y="0"/>
                  </a:lnTo>
                  <a:lnTo>
                    <a:pt x="91293" y="0"/>
                  </a:lnTo>
                  <a:lnTo>
                    <a:pt x="92206" y="0"/>
                  </a:lnTo>
                  <a:lnTo>
                    <a:pt x="92632" y="0"/>
                  </a:lnTo>
                  <a:lnTo>
                    <a:pt x="93545" y="0"/>
                  </a:lnTo>
                  <a:lnTo>
                    <a:pt x="94458" y="0"/>
                  </a:lnTo>
                  <a:lnTo>
                    <a:pt x="94945" y="0"/>
                  </a:lnTo>
                  <a:lnTo>
                    <a:pt x="95858" y="0"/>
                  </a:lnTo>
                  <a:lnTo>
                    <a:pt x="96284" y="0"/>
                  </a:lnTo>
                  <a:lnTo>
                    <a:pt x="97197" y="0"/>
                  </a:lnTo>
                  <a:lnTo>
                    <a:pt x="98110" y="0"/>
                  </a:lnTo>
                </a:path>
              </a:pathLst>
            </a:custGeom>
            <a:ln w="3175">
              <a:solidFill>
                <a:srgbClr val="FF8000"/>
              </a:solidFill>
            </a:ln>
          </p:spPr>
          <p:txBody>
            <a:bodyPr wrap="square" lIns="0" tIns="0" rIns="0" bIns="0" rtlCol="0"/>
            <a:lstStyle/>
            <a:p>
              <a:endParaRPr/>
            </a:p>
          </p:txBody>
        </p:sp>
        <p:sp>
          <p:nvSpPr>
            <p:cNvPr id="106" name="object 107">
              <a:extLst>
                <a:ext uri="{FF2B5EF4-FFF2-40B4-BE49-F238E27FC236}">
                  <a16:creationId xmlns:a16="http://schemas.microsoft.com/office/drawing/2014/main" id="{23CD5321-DE67-A28B-0BEB-D3939922CCC6}"/>
                </a:ext>
              </a:extLst>
            </p:cNvPr>
            <p:cNvSpPr/>
            <p:nvPr/>
          </p:nvSpPr>
          <p:spPr>
            <a:xfrm>
              <a:off x="9904136" y="4526136"/>
              <a:ext cx="99060" cy="4445"/>
            </a:xfrm>
            <a:custGeom>
              <a:avLst/>
              <a:gdLst/>
              <a:ahLst/>
              <a:cxnLst/>
              <a:rect l="l" t="t" r="r" b="b"/>
              <a:pathLst>
                <a:path w="99059" h="4445">
                  <a:moveTo>
                    <a:pt x="0" y="4132"/>
                  </a:moveTo>
                  <a:lnTo>
                    <a:pt x="486" y="4132"/>
                  </a:lnTo>
                  <a:lnTo>
                    <a:pt x="1399" y="4132"/>
                  </a:lnTo>
                  <a:lnTo>
                    <a:pt x="1825" y="4132"/>
                  </a:lnTo>
                  <a:lnTo>
                    <a:pt x="2738" y="4132"/>
                  </a:lnTo>
                  <a:lnTo>
                    <a:pt x="3651" y="4132"/>
                  </a:lnTo>
                  <a:lnTo>
                    <a:pt x="4138" y="4132"/>
                  </a:lnTo>
                  <a:lnTo>
                    <a:pt x="5051" y="4132"/>
                  </a:lnTo>
                  <a:lnTo>
                    <a:pt x="5477" y="4132"/>
                  </a:lnTo>
                  <a:lnTo>
                    <a:pt x="6390" y="4132"/>
                  </a:lnTo>
                  <a:lnTo>
                    <a:pt x="7303" y="4132"/>
                  </a:lnTo>
                  <a:lnTo>
                    <a:pt x="7790" y="4132"/>
                  </a:lnTo>
                  <a:lnTo>
                    <a:pt x="8703" y="4132"/>
                  </a:lnTo>
                  <a:lnTo>
                    <a:pt x="9129" y="4132"/>
                  </a:lnTo>
                  <a:lnTo>
                    <a:pt x="10042" y="3646"/>
                  </a:lnTo>
                  <a:lnTo>
                    <a:pt x="10955" y="3646"/>
                  </a:lnTo>
                  <a:lnTo>
                    <a:pt x="11442" y="3646"/>
                  </a:lnTo>
                  <a:lnTo>
                    <a:pt x="12355" y="3646"/>
                  </a:lnTo>
                  <a:lnTo>
                    <a:pt x="12781" y="3646"/>
                  </a:lnTo>
                  <a:lnTo>
                    <a:pt x="13754" y="3646"/>
                  </a:lnTo>
                  <a:lnTo>
                    <a:pt x="14667" y="3646"/>
                  </a:lnTo>
                  <a:lnTo>
                    <a:pt x="15093" y="3646"/>
                  </a:lnTo>
                  <a:lnTo>
                    <a:pt x="16006" y="3646"/>
                  </a:lnTo>
                  <a:lnTo>
                    <a:pt x="16493" y="3646"/>
                  </a:lnTo>
                  <a:lnTo>
                    <a:pt x="17406" y="3646"/>
                  </a:lnTo>
                  <a:lnTo>
                    <a:pt x="18319" y="3646"/>
                  </a:lnTo>
                  <a:lnTo>
                    <a:pt x="18745" y="3646"/>
                  </a:lnTo>
                  <a:lnTo>
                    <a:pt x="19658" y="3646"/>
                  </a:lnTo>
                  <a:lnTo>
                    <a:pt x="19658" y="2734"/>
                  </a:lnTo>
                  <a:lnTo>
                    <a:pt x="20145" y="2734"/>
                  </a:lnTo>
                  <a:lnTo>
                    <a:pt x="21058" y="2734"/>
                  </a:lnTo>
                  <a:lnTo>
                    <a:pt x="21971" y="2734"/>
                  </a:lnTo>
                  <a:lnTo>
                    <a:pt x="22397" y="2734"/>
                  </a:lnTo>
                  <a:lnTo>
                    <a:pt x="23310" y="2734"/>
                  </a:lnTo>
                  <a:lnTo>
                    <a:pt x="23797" y="2734"/>
                  </a:lnTo>
                  <a:lnTo>
                    <a:pt x="24710" y="2734"/>
                  </a:lnTo>
                  <a:lnTo>
                    <a:pt x="25623" y="2734"/>
                  </a:lnTo>
                  <a:lnTo>
                    <a:pt x="26049" y="2734"/>
                  </a:lnTo>
                  <a:lnTo>
                    <a:pt x="26962" y="2734"/>
                  </a:lnTo>
                  <a:lnTo>
                    <a:pt x="27448" y="2734"/>
                  </a:lnTo>
                  <a:lnTo>
                    <a:pt x="28361" y="2734"/>
                  </a:lnTo>
                  <a:lnTo>
                    <a:pt x="29274" y="2734"/>
                  </a:lnTo>
                  <a:lnTo>
                    <a:pt x="29700" y="2734"/>
                  </a:lnTo>
                  <a:lnTo>
                    <a:pt x="30613" y="2734"/>
                  </a:lnTo>
                  <a:lnTo>
                    <a:pt x="31100" y="2734"/>
                  </a:lnTo>
                  <a:lnTo>
                    <a:pt x="32013" y="2734"/>
                  </a:lnTo>
                  <a:lnTo>
                    <a:pt x="32926" y="2734"/>
                  </a:lnTo>
                  <a:lnTo>
                    <a:pt x="33352" y="2734"/>
                  </a:lnTo>
                  <a:lnTo>
                    <a:pt x="34265" y="2734"/>
                  </a:lnTo>
                  <a:lnTo>
                    <a:pt x="34752" y="2734"/>
                  </a:lnTo>
                  <a:lnTo>
                    <a:pt x="35665" y="2734"/>
                  </a:lnTo>
                  <a:lnTo>
                    <a:pt x="36578" y="2734"/>
                  </a:lnTo>
                  <a:lnTo>
                    <a:pt x="37004" y="2734"/>
                  </a:lnTo>
                  <a:lnTo>
                    <a:pt x="37917" y="2734"/>
                  </a:lnTo>
                  <a:lnTo>
                    <a:pt x="38404" y="2734"/>
                  </a:lnTo>
                  <a:lnTo>
                    <a:pt x="39317" y="2734"/>
                  </a:lnTo>
                  <a:lnTo>
                    <a:pt x="40230" y="1823"/>
                  </a:lnTo>
                  <a:lnTo>
                    <a:pt x="40656" y="1823"/>
                  </a:lnTo>
                  <a:lnTo>
                    <a:pt x="41569" y="1823"/>
                  </a:lnTo>
                  <a:lnTo>
                    <a:pt x="42055" y="1823"/>
                  </a:lnTo>
                  <a:lnTo>
                    <a:pt x="42968" y="1823"/>
                  </a:lnTo>
                  <a:lnTo>
                    <a:pt x="43881" y="1823"/>
                  </a:lnTo>
                  <a:lnTo>
                    <a:pt x="44307" y="1823"/>
                  </a:lnTo>
                  <a:lnTo>
                    <a:pt x="45220" y="1823"/>
                  </a:lnTo>
                  <a:lnTo>
                    <a:pt x="45707" y="1823"/>
                  </a:lnTo>
                  <a:lnTo>
                    <a:pt x="46620" y="1823"/>
                  </a:lnTo>
                  <a:lnTo>
                    <a:pt x="47533" y="1823"/>
                  </a:lnTo>
                  <a:lnTo>
                    <a:pt x="47959" y="1823"/>
                  </a:lnTo>
                  <a:lnTo>
                    <a:pt x="48872" y="1823"/>
                  </a:lnTo>
                  <a:lnTo>
                    <a:pt x="49359" y="1823"/>
                  </a:lnTo>
                  <a:lnTo>
                    <a:pt x="49359" y="1397"/>
                  </a:lnTo>
                  <a:lnTo>
                    <a:pt x="50272" y="1397"/>
                  </a:lnTo>
                  <a:lnTo>
                    <a:pt x="51185" y="1397"/>
                  </a:lnTo>
                  <a:lnTo>
                    <a:pt x="51611" y="1397"/>
                  </a:lnTo>
                  <a:lnTo>
                    <a:pt x="52524" y="1397"/>
                  </a:lnTo>
                  <a:lnTo>
                    <a:pt x="53011" y="1397"/>
                  </a:lnTo>
                  <a:lnTo>
                    <a:pt x="53924" y="1397"/>
                  </a:lnTo>
                  <a:lnTo>
                    <a:pt x="54837" y="1397"/>
                  </a:lnTo>
                  <a:lnTo>
                    <a:pt x="55263" y="1397"/>
                  </a:lnTo>
                  <a:lnTo>
                    <a:pt x="56175" y="1397"/>
                  </a:lnTo>
                  <a:lnTo>
                    <a:pt x="56662" y="1397"/>
                  </a:lnTo>
                  <a:lnTo>
                    <a:pt x="57575" y="1397"/>
                  </a:lnTo>
                  <a:lnTo>
                    <a:pt x="58488" y="1397"/>
                  </a:lnTo>
                  <a:lnTo>
                    <a:pt x="58914" y="1397"/>
                  </a:lnTo>
                  <a:lnTo>
                    <a:pt x="59827" y="1397"/>
                  </a:lnTo>
                  <a:lnTo>
                    <a:pt x="60314" y="1397"/>
                  </a:lnTo>
                  <a:lnTo>
                    <a:pt x="61227" y="1397"/>
                  </a:lnTo>
                  <a:lnTo>
                    <a:pt x="62140" y="1397"/>
                  </a:lnTo>
                  <a:lnTo>
                    <a:pt x="62566" y="1397"/>
                  </a:lnTo>
                  <a:lnTo>
                    <a:pt x="63479" y="1397"/>
                  </a:lnTo>
                  <a:lnTo>
                    <a:pt x="63966" y="1397"/>
                  </a:lnTo>
                  <a:lnTo>
                    <a:pt x="64879" y="1397"/>
                  </a:lnTo>
                  <a:lnTo>
                    <a:pt x="65792" y="1397"/>
                  </a:lnTo>
                  <a:lnTo>
                    <a:pt x="66218" y="1397"/>
                  </a:lnTo>
                  <a:lnTo>
                    <a:pt x="67131" y="1397"/>
                  </a:lnTo>
                  <a:lnTo>
                    <a:pt x="67618" y="1397"/>
                  </a:lnTo>
                  <a:lnTo>
                    <a:pt x="68531" y="1397"/>
                  </a:lnTo>
                  <a:lnTo>
                    <a:pt x="69443" y="1397"/>
                  </a:lnTo>
                  <a:lnTo>
                    <a:pt x="69870" y="486"/>
                  </a:lnTo>
                  <a:lnTo>
                    <a:pt x="70782" y="486"/>
                  </a:lnTo>
                  <a:lnTo>
                    <a:pt x="71269" y="486"/>
                  </a:lnTo>
                  <a:lnTo>
                    <a:pt x="72182" y="486"/>
                  </a:lnTo>
                  <a:lnTo>
                    <a:pt x="73095" y="486"/>
                  </a:lnTo>
                  <a:lnTo>
                    <a:pt x="73521" y="486"/>
                  </a:lnTo>
                  <a:lnTo>
                    <a:pt x="74434" y="486"/>
                  </a:lnTo>
                  <a:lnTo>
                    <a:pt x="74921" y="486"/>
                  </a:lnTo>
                  <a:lnTo>
                    <a:pt x="75834" y="486"/>
                  </a:lnTo>
                  <a:lnTo>
                    <a:pt x="76747" y="486"/>
                  </a:lnTo>
                  <a:lnTo>
                    <a:pt x="77173" y="486"/>
                  </a:lnTo>
                  <a:lnTo>
                    <a:pt x="78086" y="486"/>
                  </a:lnTo>
                  <a:lnTo>
                    <a:pt x="78573" y="486"/>
                  </a:lnTo>
                  <a:lnTo>
                    <a:pt x="79486" y="486"/>
                  </a:lnTo>
                  <a:lnTo>
                    <a:pt x="79486" y="0"/>
                  </a:lnTo>
                  <a:lnTo>
                    <a:pt x="80399" y="0"/>
                  </a:lnTo>
                  <a:lnTo>
                    <a:pt x="80825" y="0"/>
                  </a:lnTo>
                  <a:lnTo>
                    <a:pt x="81738" y="0"/>
                  </a:lnTo>
                  <a:lnTo>
                    <a:pt x="82225" y="0"/>
                  </a:lnTo>
                  <a:lnTo>
                    <a:pt x="83138" y="0"/>
                  </a:lnTo>
                  <a:lnTo>
                    <a:pt x="84050" y="0"/>
                  </a:lnTo>
                  <a:lnTo>
                    <a:pt x="84476" y="0"/>
                  </a:lnTo>
                  <a:lnTo>
                    <a:pt x="85389" y="0"/>
                  </a:lnTo>
                  <a:lnTo>
                    <a:pt x="85876" y="0"/>
                  </a:lnTo>
                  <a:lnTo>
                    <a:pt x="86789" y="0"/>
                  </a:lnTo>
                  <a:lnTo>
                    <a:pt x="87702" y="0"/>
                  </a:lnTo>
                  <a:lnTo>
                    <a:pt x="88128" y="0"/>
                  </a:lnTo>
                  <a:lnTo>
                    <a:pt x="89041" y="0"/>
                  </a:lnTo>
                  <a:lnTo>
                    <a:pt x="89528" y="0"/>
                  </a:lnTo>
                  <a:lnTo>
                    <a:pt x="90441" y="0"/>
                  </a:lnTo>
                  <a:lnTo>
                    <a:pt x="91354" y="0"/>
                  </a:lnTo>
                  <a:lnTo>
                    <a:pt x="91780" y="0"/>
                  </a:lnTo>
                  <a:lnTo>
                    <a:pt x="92693" y="0"/>
                  </a:lnTo>
                  <a:lnTo>
                    <a:pt x="93180" y="0"/>
                  </a:lnTo>
                  <a:lnTo>
                    <a:pt x="94093" y="0"/>
                  </a:lnTo>
                  <a:lnTo>
                    <a:pt x="95006" y="0"/>
                  </a:lnTo>
                  <a:lnTo>
                    <a:pt x="95432" y="0"/>
                  </a:lnTo>
                  <a:lnTo>
                    <a:pt x="96345" y="0"/>
                  </a:lnTo>
                  <a:lnTo>
                    <a:pt x="96832" y="0"/>
                  </a:lnTo>
                  <a:lnTo>
                    <a:pt x="97744" y="0"/>
                  </a:lnTo>
                  <a:lnTo>
                    <a:pt x="98657" y="0"/>
                  </a:lnTo>
                </a:path>
              </a:pathLst>
            </a:custGeom>
            <a:ln w="3175">
              <a:solidFill>
                <a:srgbClr val="FF8000"/>
              </a:solidFill>
            </a:ln>
          </p:spPr>
          <p:txBody>
            <a:bodyPr wrap="square" lIns="0" tIns="0" rIns="0" bIns="0" rtlCol="0"/>
            <a:lstStyle/>
            <a:p>
              <a:endParaRPr/>
            </a:p>
          </p:txBody>
        </p:sp>
        <p:sp>
          <p:nvSpPr>
            <p:cNvPr id="107" name="object 108">
              <a:extLst>
                <a:ext uri="{FF2B5EF4-FFF2-40B4-BE49-F238E27FC236}">
                  <a16:creationId xmlns:a16="http://schemas.microsoft.com/office/drawing/2014/main" id="{8A71EBAF-991D-D2BF-57F5-188FC7437DE1}"/>
                </a:ext>
              </a:extLst>
            </p:cNvPr>
            <p:cNvSpPr/>
            <p:nvPr/>
          </p:nvSpPr>
          <p:spPr>
            <a:xfrm>
              <a:off x="10002794" y="4520667"/>
              <a:ext cx="97790" cy="5715"/>
            </a:xfrm>
            <a:custGeom>
              <a:avLst/>
              <a:gdLst/>
              <a:ahLst/>
              <a:cxnLst/>
              <a:rect l="l" t="t" r="r" b="b"/>
              <a:pathLst>
                <a:path w="97790" h="5714">
                  <a:moveTo>
                    <a:pt x="0" y="5469"/>
                  </a:moveTo>
                  <a:lnTo>
                    <a:pt x="426" y="5469"/>
                  </a:lnTo>
                  <a:lnTo>
                    <a:pt x="1338" y="4557"/>
                  </a:lnTo>
                  <a:lnTo>
                    <a:pt x="1825" y="4557"/>
                  </a:lnTo>
                  <a:lnTo>
                    <a:pt x="2738" y="4557"/>
                  </a:lnTo>
                  <a:lnTo>
                    <a:pt x="3651" y="4557"/>
                  </a:lnTo>
                  <a:lnTo>
                    <a:pt x="4077" y="4557"/>
                  </a:lnTo>
                  <a:lnTo>
                    <a:pt x="4990" y="4557"/>
                  </a:lnTo>
                  <a:lnTo>
                    <a:pt x="5477" y="4557"/>
                  </a:lnTo>
                  <a:lnTo>
                    <a:pt x="6390" y="4557"/>
                  </a:lnTo>
                  <a:lnTo>
                    <a:pt x="7303" y="4557"/>
                  </a:lnTo>
                  <a:lnTo>
                    <a:pt x="7729" y="4557"/>
                  </a:lnTo>
                  <a:lnTo>
                    <a:pt x="8642" y="4557"/>
                  </a:lnTo>
                  <a:lnTo>
                    <a:pt x="9129" y="4557"/>
                  </a:lnTo>
                  <a:lnTo>
                    <a:pt x="10042" y="4557"/>
                  </a:lnTo>
                  <a:lnTo>
                    <a:pt x="10955" y="4557"/>
                  </a:lnTo>
                  <a:lnTo>
                    <a:pt x="10955" y="3646"/>
                  </a:lnTo>
                  <a:lnTo>
                    <a:pt x="11381" y="3646"/>
                  </a:lnTo>
                  <a:lnTo>
                    <a:pt x="12294" y="3646"/>
                  </a:lnTo>
                  <a:lnTo>
                    <a:pt x="12781" y="3646"/>
                  </a:lnTo>
                  <a:lnTo>
                    <a:pt x="13694" y="3646"/>
                  </a:lnTo>
                  <a:lnTo>
                    <a:pt x="14606" y="3646"/>
                  </a:lnTo>
                  <a:lnTo>
                    <a:pt x="15033" y="3646"/>
                  </a:lnTo>
                  <a:lnTo>
                    <a:pt x="15945" y="3646"/>
                  </a:lnTo>
                  <a:lnTo>
                    <a:pt x="16432" y="3646"/>
                  </a:lnTo>
                  <a:lnTo>
                    <a:pt x="17345" y="3646"/>
                  </a:lnTo>
                  <a:lnTo>
                    <a:pt x="18258" y="3646"/>
                  </a:lnTo>
                  <a:lnTo>
                    <a:pt x="18684" y="3646"/>
                  </a:lnTo>
                  <a:lnTo>
                    <a:pt x="19597" y="3646"/>
                  </a:lnTo>
                  <a:lnTo>
                    <a:pt x="20084" y="3646"/>
                  </a:lnTo>
                  <a:lnTo>
                    <a:pt x="20997" y="3646"/>
                  </a:lnTo>
                  <a:lnTo>
                    <a:pt x="21910" y="3646"/>
                  </a:lnTo>
                  <a:lnTo>
                    <a:pt x="22336" y="3646"/>
                  </a:lnTo>
                  <a:lnTo>
                    <a:pt x="23249" y="3646"/>
                  </a:lnTo>
                  <a:lnTo>
                    <a:pt x="23736" y="3646"/>
                  </a:lnTo>
                  <a:lnTo>
                    <a:pt x="24649" y="3646"/>
                  </a:lnTo>
                  <a:lnTo>
                    <a:pt x="25562" y="3646"/>
                  </a:lnTo>
                  <a:lnTo>
                    <a:pt x="25988" y="3646"/>
                  </a:lnTo>
                  <a:lnTo>
                    <a:pt x="26901" y="3646"/>
                  </a:lnTo>
                  <a:lnTo>
                    <a:pt x="27388" y="3646"/>
                  </a:lnTo>
                  <a:lnTo>
                    <a:pt x="28301" y="3646"/>
                  </a:lnTo>
                  <a:lnTo>
                    <a:pt x="29213" y="3646"/>
                  </a:lnTo>
                  <a:lnTo>
                    <a:pt x="29639" y="3646"/>
                  </a:lnTo>
                  <a:lnTo>
                    <a:pt x="30552" y="3646"/>
                  </a:lnTo>
                  <a:lnTo>
                    <a:pt x="31039" y="3220"/>
                  </a:lnTo>
                  <a:lnTo>
                    <a:pt x="31952" y="3220"/>
                  </a:lnTo>
                  <a:lnTo>
                    <a:pt x="32865" y="3220"/>
                  </a:lnTo>
                  <a:lnTo>
                    <a:pt x="33291" y="3220"/>
                  </a:lnTo>
                  <a:lnTo>
                    <a:pt x="34204" y="3220"/>
                  </a:lnTo>
                  <a:lnTo>
                    <a:pt x="34691" y="3220"/>
                  </a:lnTo>
                  <a:lnTo>
                    <a:pt x="35604" y="3220"/>
                  </a:lnTo>
                  <a:lnTo>
                    <a:pt x="36517" y="3220"/>
                  </a:lnTo>
                  <a:lnTo>
                    <a:pt x="36943" y="3220"/>
                  </a:lnTo>
                  <a:lnTo>
                    <a:pt x="37856" y="3220"/>
                  </a:lnTo>
                  <a:lnTo>
                    <a:pt x="38343" y="3220"/>
                  </a:lnTo>
                  <a:lnTo>
                    <a:pt x="39256" y="3220"/>
                  </a:lnTo>
                  <a:lnTo>
                    <a:pt x="40169" y="3220"/>
                  </a:lnTo>
                  <a:lnTo>
                    <a:pt x="40595" y="3220"/>
                  </a:lnTo>
                  <a:lnTo>
                    <a:pt x="40595" y="2309"/>
                  </a:lnTo>
                  <a:lnTo>
                    <a:pt x="41508" y="2309"/>
                  </a:lnTo>
                  <a:lnTo>
                    <a:pt x="41995" y="2309"/>
                  </a:lnTo>
                  <a:lnTo>
                    <a:pt x="42907" y="2309"/>
                  </a:lnTo>
                  <a:lnTo>
                    <a:pt x="43820" y="2309"/>
                  </a:lnTo>
                  <a:lnTo>
                    <a:pt x="44246" y="2309"/>
                  </a:lnTo>
                  <a:lnTo>
                    <a:pt x="45159" y="2309"/>
                  </a:lnTo>
                  <a:lnTo>
                    <a:pt x="45646" y="2309"/>
                  </a:lnTo>
                  <a:lnTo>
                    <a:pt x="46559" y="2309"/>
                  </a:lnTo>
                  <a:lnTo>
                    <a:pt x="47472" y="2309"/>
                  </a:lnTo>
                  <a:lnTo>
                    <a:pt x="47898" y="2309"/>
                  </a:lnTo>
                  <a:lnTo>
                    <a:pt x="48811" y="2309"/>
                  </a:lnTo>
                  <a:lnTo>
                    <a:pt x="49298" y="2309"/>
                  </a:lnTo>
                  <a:lnTo>
                    <a:pt x="50211" y="2309"/>
                  </a:lnTo>
                  <a:lnTo>
                    <a:pt x="51124" y="2309"/>
                  </a:lnTo>
                  <a:lnTo>
                    <a:pt x="51550" y="2309"/>
                  </a:lnTo>
                  <a:lnTo>
                    <a:pt x="52463" y="2309"/>
                  </a:lnTo>
                  <a:lnTo>
                    <a:pt x="52950" y="2309"/>
                  </a:lnTo>
                  <a:lnTo>
                    <a:pt x="53863" y="2309"/>
                  </a:lnTo>
                  <a:lnTo>
                    <a:pt x="54776" y="2309"/>
                  </a:lnTo>
                  <a:lnTo>
                    <a:pt x="55202" y="2309"/>
                  </a:lnTo>
                  <a:lnTo>
                    <a:pt x="56115" y="2309"/>
                  </a:lnTo>
                  <a:lnTo>
                    <a:pt x="56602" y="2309"/>
                  </a:lnTo>
                  <a:lnTo>
                    <a:pt x="57514" y="2309"/>
                  </a:lnTo>
                  <a:lnTo>
                    <a:pt x="58427" y="2309"/>
                  </a:lnTo>
                  <a:lnTo>
                    <a:pt x="58853" y="2309"/>
                  </a:lnTo>
                  <a:lnTo>
                    <a:pt x="59766" y="2309"/>
                  </a:lnTo>
                  <a:lnTo>
                    <a:pt x="60253" y="2309"/>
                  </a:lnTo>
                  <a:lnTo>
                    <a:pt x="61166" y="1823"/>
                  </a:lnTo>
                  <a:lnTo>
                    <a:pt x="62079" y="1823"/>
                  </a:lnTo>
                  <a:lnTo>
                    <a:pt x="62505" y="1823"/>
                  </a:lnTo>
                  <a:lnTo>
                    <a:pt x="63418" y="1823"/>
                  </a:lnTo>
                  <a:lnTo>
                    <a:pt x="63905" y="1823"/>
                  </a:lnTo>
                  <a:lnTo>
                    <a:pt x="64818" y="1823"/>
                  </a:lnTo>
                  <a:lnTo>
                    <a:pt x="65731" y="1823"/>
                  </a:lnTo>
                  <a:lnTo>
                    <a:pt x="66218" y="1823"/>
                  </a:lnTo>
                  <a:lnTo>
                    <a:pt x="67131" y="1823"/>
                  </a:lnTo>
                  <a:lnTo>
                    <a:pt x="67557" y="1823"/>
                  </a:lnTo>
                  <a:lnTo>
                    <a:pt x="68470" y="1823"/>
                  </a:lnTo>
                  <a:lnTo>
                    <a:pt x="69383" y="1823"/>
                  </a:lnTo>
                  <a:lnTo>
                    <a:pt x="69870" y="1823"/>
                  </a:lnTo>
                  <a:lnTo>
                    <a:pt x="70782" y="1823"/>
                  </a:lnTo>
                  <a:lnTo>
                    <a:pt x="70782" y="911"/>
                  </a:lnTo>
                  <a:lnTo>
                    <a:pt x="71208" y="911"/>
                  </a:lnTo>
                  <a:lnTo>
                    <a:pt x="72121" y="911"/>
                  </a:lnTo>
                  <a:lnTo>
                    <a:pt x="73034" y="911"/>
                  </a:lnTo>
                  <a:lnTo>
                    <a:pt x="73521" y="911"/>
                  </a:lnTo>
                  <a:lnTo>
                    <a:pt x="74434" y="911"/>
                  </a:lnTo>
                  <a:lnTo>
                    <a:pt x="74860" y="911"/>
                  </a:lnTo>
                  <a:lnTo>
                    <a:pt x="75773" y="911"/>
                  </a:lnTo>
                  <a:lnTo>
                    <a:pt x="76686" y="911"/>
                  </a:lnTo>
                  <a:lnTo>
                    <a:pt x="77173" y="911"/>
                  </a:lnTo>
                  <a:lnTo>
                    <a:pt x="78086" y="911"/>
                  </a:lnTo>
                  <a:lnTo>
                    <a:pt x="78512" y="911"/>
                  </a:lnTo>
                  <a:lnTo>
                    <a:pt x="79425" y="911"/>
                  </a:lnTo>
                  <a:lnTo>
                    <a:pt x="80338" y="911"/>
                  </a:lnTo>
                  <a:lnTo>
                    <a:pt x="80825" y="911"/>
                  </a:lnTo>
                  <a:lnTo>
                    <a:pt x="81738" y="0"/>
                  </a:lnTo>
                  <a:lnTo>
                    <a:pt x="82164" y="0"/>
                  </a:lnTo>
                  <a:lnTo>
                    <a:pt x="83077" y="0"/>
                  </a:lnTo>
                  <a:lnTo>
                    <a:pt x="83990" y="0"/>
                  </a:lnTo>
                  <a:lnTo>
                    <a:pt x="84476" y="0"/>
                  </a:lnTo>
                  <a:lnTo>
                    <a:pt x="85389" y="0"/>
                  </a:lnTo>
                  <a:lnTo>
                    <a:pt x="85815" y="0"/>
                  </a:lnTo>
                  <a:lnTo>
                    <a:pt x="86728" y="0"/>
                  </a:lnTo>
                  <a:lnTo>
                    <a:pt x="87641" y="0"/>
                  </a:lnTo>
                  <a:lnTo>
                    <a:pt x="88128" y="0"/>
                  </a:lnTo>
                  <a:lnTo>
                    <a:pt x="89041" y="0"/>
                  </a:lnTo>
                  <a:lnTo>
                    <a:pt x="89467" y="0"/>
                  </a:lnTo>
                  <a:lnTo>
                    <a:pt x="90380" y="0"/>
                  </a:lnTo>
                  <a:lnTo>
                    <a:pt x="91293" y="0"/>
                  </a:lnTo>
                  <a:lnTo>
                    <a:pt x="91780" y="0"/>
                  </a:lnTo>
                  <a:lnTo>
                    <a:pt x="92693" y="0"/>
                  </a:lnTo>
                  <a:lnTo>
                    <a:pt x="93119" y="0"/>
                  </a:lnTo>
                  <a:lnTo>
                    <a:pt x="94032" y="0"/>
                  </a:lnTo>
                  <a:lnTo>
                    <a:pt x="94945" y="0"/>
                  </a:lnTo>
                  <a:lnTo>
                    <a:pt x="95432" y="0"/>
                  </a:lnTo>
                  <a:lnTo>
                    <a:pt x="96345" y="0"/>
                  </a:lnTo>
                  <a:lnTo>
                    <a:pt x="96771" y="0"/>
                  </a:lnTo>
                  <a:lnTo>
                    <a:pt x="97684" y="0"/>
                  </a:lnTo>
                </a:path>
              </a:pathLst>
            </a:custGeom>
            <a:ln w="3175">
              <a:solidFill>
                <a:srgbClr val="FF8000"/>
              </a:solidFill>
            </a:ln>
          </p:spPr>
          <p:txBody>
            <a:bodyPr wrap="square" lIns="0" tIns="0" rIns="0" bIns="0" rtlCol="0"/>
            <a:lstStyle/>
            <a:p>
              <a:endParaRPr/>
            </a:p>
          </p:txBody>
        </p:sp>
        <p:sp>
          <p:nvSpPr>
            <p:cNvPr id="108" name="object 109">
              <a:extLst>
                <a:ext uri="{FF2B5EF4-FFF2-40B4-BE49-F238E27FC236}">
                  <a16:creationId xmlns:a16="http://schemas.microsoft.com/office/drawing/2014/main" id="{8A96892E-24E8-900D-6625-1E8B71D40390}"/>
                </a:ext>
              </a:extLst>
            </p:cNvPr>
            <p:cNvSpPr/>
            <p:nvPr/>
          </p:nvSpPr>
          <p:spPr>
            <a:xfrm>
              <a:off x="10100479" y="4515684"/>
              <a:ext cx="99060" cy="5080"/>
            </a:xfrm>
            <a:custGeom>
              <a:avLst/>
              <a:gdLst/>
              <a:ahLst/>
              <a:cxnLst/>
              <a:rect l="l" t="t" r="r" b="b"/>
              <a:pathLst>
                <a:path w="99059" h="5079">
                  <a:moveTo>
                    <a:pt x="0" y="4983"/>
                  </a:moveTo>
                  <a:lnTo>
                    <a:pt x="912" y="4983"/>
                  </a:lnTo>
                  <a:lnTo>
                    <a:pt x="1399" y="4983"/>
                  </a:lnTo>
                  <a:lnTo>
                    <a:pt x="2312" y="4983"/>
                  </a:lnTo>
                  <a:lnTo>
                    <a:pt x="2738" y="4983"/>
                  </a:lnTo>
                  <a:lnTo>
                    <a:pt x="3651" y="4557"/>
                  </a:lnTo>
                  <a:lnTo>
                    <a:pt x="4564" y="4557"/>
                  </a:lnTo>
                  <a:lnTo>
                    <a:pt x="5051" y="4557"/>
                  </a:lnTo>
                  <a:lnTo>
                    <a:pt x="5964" y="4557"/>
                  </a:lnTo>
                  <a:lnTo>
                    <a:pt x="6390" y="4557"/>
                  </a:lnTo>
                  <a:lnTo>
                    <a:pt x="7303" y="4557"/>
                  </a:lnTo>
                  <a:lnTo>
                    <a:pt x="8216" y="4557"/>
                  </a:lnTo>
                  <a:lnTo>
                    <a:pt x="8703" y="4557"/>
                  </a:lnTo>
                  <a:lnTo>
                    <a:pt x="9616" y="4557"/>
                  </a:lnTo>
                  <a:lnTo>
                    <a:pt x="10042" y="4557"/>
                  </a:lnTo>
                  <a:lnTo>
                    <a:pt x="10955" y="4557"/>
                  </a:lnTo>
                  <a:lnTo>
                    <a:pt x="11868" y="4557"/>
                  </a:lnTo>
                  <a:lnTo>
                    <a:pt x="12355" y="4557"/>
                  </a:lnTo>
                  <a:lnTo>
                    <a:pt x="13267" y="4557"/>
                  </a:lnTo>
                  <a:lnTo>
                    <a:pt x="13694" y="4557"/>
                  </a:lnTo>
                  <a:lnTo>
                    <a:pt x="14606" y="4557"/>
                  </a:lnTo>
                  <a:lnTo>
                    <a:pt x="15519" y="4557"/>
                  </a:lnTo>
                  <a:lnTo>
                    <a:pt x="16006" y="4557"/>
                  </a:lnTo>
                  <a:lnTo>
                    <a:pt x="16919" y="4557"/>
                  </a:lnTo>
                  <a:lnTo>
                    <a:pt x="17345" y="4557"/>
                  </a:lnTo>
                  <a:lnTo>
                    <a:pt x="18258" y="4557"/>
                  </a:lnTo>
                  <a:lnTo>
                    <a:pt x="19171" y="4557"/>
                  </a:lnTo>
                  <a:lnTo>
                    <a:pt x="19658" y="4557"/>
                  </a:lnTo>
                  <a:lnTo>
                    <a:pt x="20571" y="4557"/>
                  </a:lnTo>
                  <a:lnTo>
                    <a:pt x="20997" y="4557"/>
                  </a:lnTo>
                  <a:lnTo>
                    <a:pt x="21910" y="4557"/>
                  </a:lnTo>
                  <a:lnTo>
                    <a:pt x="22823" y="4557"/>
                  </a:lnTo>
                  <a:lnTo>
                    <a:pt x="23310" y="3646"/>
                  </a:lnTo>
                  <a:lnTo>
                    <a:pt x="24223" y="3646"/>
                  </a:lnTo>
                  <a:lnTo>
                    <a:pt x="24649" y="3646"/>
                  </a:lnTo>
                  <a:lnTo>
                    <a:pt x="25562" y="3646"/>
                  </a:lnTo>
                  <a:lnTo>
                    <a:pt x="26475" y="3646"/>
                  </a:lnTo>
                  <a:lnTo>
                    <a:pt x="26962" y="3646"/>
                  </a:lnTo>
                  <a:lnTo>
                    <a:pt x="27874" y="3646"/>
                  </a:lnTo>
                  <a:lnTo>
                    <a:pt x="28301" y="3646"/>
                  </a:lnTo>
                  <a:lnTo>
                    <a:pt x="29213" y="3646"/>
                  </a:lnTo>
                  <a:lnTo>
                    <a:pt x="30126" y="3646"/>
                  </a:lnTo>
                  <a:lnTo>
                    <a:pt x="30613" y="3646"/>
                  </a:lnTo>
                  <a:lnTo>
                    <a:pt x="31526" y="3646"/>
                  </a:lnTo>
                  <a:lnTo>
                    <a:pt x="31952" y="3646"/>
                  </a:lnTo>
                  <a:lnTo>
                    <a:pt x="32865" y="3646"/>
                  </a:lnTo>
                  <a:lnTo>
                    <a:pt x="33778" y="3160"/>
                  </a:lnTo>
                  <a:lnTo>
                    <a:pt x="34265" y="3160"/>
                  </a:lnTo>
                  <a:lnTo>
                    <a:pt x="35178" y="3160"/>
                  </a:lnTo>
                  <a:lnTo>
                    <a:pt x="35604" y="3160"/>
                  </a:lnTo>
                  <a:lnTo>
                    <a:pt x="36517" y="3160"/>
                  </a:lnTo>
                  <a:lnTo>
                    <a:pt x="37430" y="3160"/>
                  </a:lnTo>
                  <a:lnTo>
                    <a:pt x="37917" y="3160"/>
                  </a:lnTo>
                  <a:lnTo>
                    <a:pt x="38830" y="3160"/>
                  </a:lnTo>
                  <a:lnTo>
                    <a:pt x="39256" y="3160"/>
                  </a:lnTo>
                  <a:lnTo>
                    <a:pt x="40169" y="3160"/>
                  </a:lnTo>
                  <a:lnTo>
                    <a:pt x="41082" y="3160"/>
                  </a:lnTo>
                  <a:lnTo>
                    <a:pt x="41569" y="3160"/>
                  </a:lnTo>
                  <a:lnTo>
                    <a:pt x="42481" y="3160"/>
                  </a:lnTo>
                  <a:lnTo>
                    <a:pt x="42907" y="3160"/>
                  </a:lnTo>
                  <a:lnTo>
                    <a:pt x="43820" y="2248"/>
                  </a:lnTo>
                  <a:lnTo>
                    <a:pt x="44733" y="2248"/>
                  </a:lnTo>
                  <a:lnTo>
                    <a:pt x="45220" y="2248"/>
                  </a:lnTo>
                  <a:lnTo>
                    <a:pt x="46133" y="2248"/>
                  </a:lnTo>
                  <a:lnTo>
                    <a:pt x="46559" y="2248"/>
                  </a:lnTo>
                  <a:lnTo>
                    <a:pt x="47472" y="2248"/>
                  </a:lnTo>
                  <a:lnTo>
                    <a:pt x="48385" y="2248"/>
                  </a:lnTo>
                  <a:lnTo>
                    <a:pt x="48872" y="2248"/>
                  </a:lnTo>
                  <a:lnTo>
                    <a:pt x="49785" y="2248"/>
                  </a:lnTo>
                  <a:lnTo>
                    <a:pt x="50211" y="2248"/>
                  </a:lnTo>
                  <a:lnTo>
                    <a:pt x="52037" y="2248"/>
                  </a:lnTo>
                  <a:lnTo>
                    <a:pt x="52524" y="2248"/>
                  </a:lnTo>
                  <a:lnTo>
                    <a:pt x="53437" y="2248"/>
                  </a:lnTo>
                  <a:lnTo>
                    <a:pt x="53863" y="2248"/>
                  </a:lnTo>
                  <a:lnTo>
                    <a:pt x="54776" y="2248"/>
                  </a:lnTo>
                  <a:lnTo>
                    <a:pt x="55689" y="2248"/>
                  </a:lnTo>
                  <a:lnTo>
                    <a:pt x="56175" y="2248"/>
                  </a:lnTo>
                  <a:lnTo>
                    <a:pt x="57088" y="2248"/>
                  </a:lnTo>
                  <a:lnTo>
                    <a:pt x="57514" y="2248"/>
                  </a:lnTo>
                  <a:lnTo>
                    <a:pt x="58427" y="2248"/>
                  </a:lnTo>
                  <a:lnTo>
                    <a:pt x="59340" y="2248"/>
                  </a:lnTo>
                  <a:lnTo>
                    <a:pt x="59827" y="2248"/>
                  </a:lnTo>
                  <a:lnTo>
                    <a:pt x="60740" y="2248"/>
                  </a:lnTo>
                  <a:lnTo>
                    <a:pt x="61166" y="2248"/>
                  </a:lnTo>
                  <a:lnTo>
                    <a:pt x="62079" y="2248"/>
                  </a:lnTo>
                  <a:lnTo>
                    <a:pt x="62992" y="2248"/>
                  </a:lnTo>
                  <a:lnTo>
                    <a:pt x="63479" y="1336"/>
                  </a:lnTo>
                  <a:lnTo>
                    <a:pt x="64392" y="1336"/>
                  </a:lnTo>
                  <a:lnTo>
                    <a:pt x="64818" y="1336"/>
                  </a:lnTo>
                  <a:lnTo>
                    <a:pt x="65731" y="1336"/>
                  </a:lnTo>
                  <a:lnTo>
                    <a:pt x="66644" y="1336"/>
                  </a:lnTo>
                  <a:lnTo>
                    <a:pt x="67131" y="1336"/>
                  </a:lnTo>
                  <a:lnTo>
                    <a:pt x="68044" y="1336"/>
                  </a:lnTo>
                  <a:lnTo>
                    <a:pt x="68470" y="1336"/>
                  </a:lnTo>
                  <a:lnTo>
                    <a:pt x="69383" y="1336"/>
                  </a:lnTo>
                  <a:lnTo>
                    <a:pt x="70296" y="1336"/>
                  </a:lnTo>
                  <a:lnTo>
                    <a:pt x="70782" y="1336"/>
                  </a:lnTo>
                  <a:lnTo>
                    <a:pt x="71695" y="1336"/>
                  </a:lnTo>
                  <a:lnTo>
                    <a:pt x="72121" y="1336"/>
                  </a:lnTo>
                  <a:lnTo>
                    <a:pt x="73034" y="1336"/>
                  </a:lnTo>
                  <a:lnTo>
                    <a:pt x="73947" y="1336"/>
                  </a:lnTo>
                  <a:lnTo>
                    <a:pt x="74434" y="1336"/>
                  </a:lnTo>
                  <a:lnTo>
                    <a:pt x="75347" y="1336"/>
                  </a:lnTo>
                  <a:lnTo>
                    <a:pt x="75773" y="1336"/>
                  </a:lnTo>
                  <a:lnTo>
                    <a:pt x="77599" y="1336"/>
                  </a:lnTo>
                  <a:lnTo>
                    <a:pt x="78086" y="1336"/>
                  </a:lnTo>
                  <a:lnTo>
                    <a:pt x="78999" y="1336"/>
                  </a:lnTo>
                  <a:lnTo>
                    <a:pt x="79425" y="1336"/>
                  </a:lnTo>
                  <a:lnTo>
                    <a:pt x="80338" y="1336"/>
                  </a:lnTo>
                  <a:lnTo>
                    <a:pt x="81251" y="1336"/>
                  </a:lnTo>
                  <a:lnTo>
                    <a:pt x="81738" y="1336"/>
                  </a:lnTo>
                  <a:lnTo>
                    <a:pt x="82651" y="1336"/>
                  </a:lnTo>
                  <a:lnTo>
                    <a:pt x="83077" y="911"/>
                  </a:lnTo>
                  <a:lnTo>
                    <a:pt x="83990" y="911"/>
                  </a:lnTo>
                  <a:lnTo>
                    <a:pt x="84903" y="911"/>
                  </a:lnTo>
                  <a:lnTo>
                    <a:pt x="85389" y="911"/>
                  </a:lnTo>
                  <a:lnTo>
                    <a:pt x="86302" y="911"/>
                  </a:lnTo>
                  <a:lnTo>
                    <a:pt x="86728" y="911"/>
                  </a:lnTo>
                  <a:lnTo>
                    <a:pt x="87641" y="911"/>
                  </a:lnTo>
                  <a:lnTo>
                    <a:pt x="88554" y="911"/>
                  </a:lnTo>
                  <a:lnTo>
                    <a:pt x="89041" y="911"/>
                  </a:lnTo>
                  <a:lnTo>
                    <a:pt x="89954" y="911"/>
                  </a:lnTo>
                  <a:lnTo>
                    <a:pt x="90380" y="911"/>
                  </a:lnTo>
                  <a:lnTo>
                    <a:pt x="91293" y="911"/>
                  </a:lnTo>
                  <a:lnTo>
                    <a:pt x="92206" y="911"/>
                  </a:lnTo>
                  <a:lnTo>
                    <a:pt x="92693" y="911"/>
                  </a:lnTo>
                  <a:lnTo>
                    <a:pt x="93606" y="0"/>
                  </a:lnTo>
                  <a:lnTo>
                    <a:pt x="94032" y="0"/>
                  </a:lnTo>
                  <a:lnTo>
                    <a:pt x="94945" y="0"/>
                  </a:lnTo>
                  <a:lnTo>
                    <a:pt x="95858" y="0"/>
                  </a:lnTo>
                  <a:lnTo>
                    <a:pt x="96345" y="0"/>
                  </a:lnTo>
                  <a:lnTo>
                    <a:pt x="97258" y="0"/>
                  </a:lnTo>
                  <a:lnTo>
                    <a:pt x="97684" y="0"/>
                  </a:lnTo>
                  <a:lnTo>
                    <a:pt x="98597" y="0"/>
                  </a:lnTo>
                </a:path>
              </a:pathLst>
            </a:custGeom>
            <a:ln w="3175">
              <a:solidFill>
                <a:srgbClr val="FF8000"/>
              </a:solidFill>
            </a:ln>
          </p:spPr>
          <p:txBody>
            <a:bodyPr wrap="square" lIns="0" tIns="0" rIns="0" bIns="0" rtlCol="0"/>
            <a:lstStyle/>
            <a:p>
              <a:endParaRPr/>
            </a:p>
          </p:txBody>
        </p:sp>
        <p:sp>
          <p:nvSpPr>
            <p:cNvPr id="109" name="object 110">
              <a:extLst>
                <a:ext uri="{FF2B5EF4-FFF2-40B4-BE49-F238E27FC236}">
                  <a16:creationId xmlns:a16="http://schemas.microsoft.com/office/drawing/2014/main" id="{E35B82F9-4465-E8D4-84F9-4E33891E32C8}"/>
                </a:ext>
              </a:extLst>
            </p:cNvPr>
            <p:cNvSpPr/>
            <p:nvPr/>
          </p:nvSpPr>
          <p:spPr>
            <a:xfrm>
              <a:off x="10199076" y="4510639"/>
              <a:ext cx="97790" cy="5080"/>
            </a:xfrm>
            <a:custGeom>
              <a:avLst/>
              <a:gdLst/>
              <a:ahLst/>
              <a:cxnLst/>
              <a:rect l="l" t="t" r="r" b="b"/>
              <a:pathLst>
                <a:path w="97790" h="5079">
                  <a:moveTo>
                    <a:pt x="0" y="5044"/>
                  </a:moveTo>
                  <a:lnTo>
                    <a:pt x="912" y="5044"/>
                  </a:lnTo>
                  <a:lnTo>
                    <a:pt x="1399" y="5044"/>
                  </a:lnTo>
                  <a:lnTo>
                    <a:pt x="2312" y="5044"/>
                  </a:lnTo>
                  <a:lnTo>
                    <a:pt x="2738" y="5044"/>
                  </a:lnTo>
                  <a:lnTo>
                    <a:pt x="3651" y="5044"/>
                  </a:lnTo>
                  <a:lnTo>
                    <a:pt x="4564" y="5044"/>
                  </a:lnTo>
                  <a:lnTo>
                    <a:pt x="5051" y="4557"/>
                  </a:lnTo>
                  <a:lnTo>
                    <a:pt x="5964" y="4557"/>
                  </a:lnTo>
                  <a:lnTo>
                    <a:pt x="6390" y="4557"/>
                  </a:lnTo>
                  <a:lnTo>
                    <a:pt x="7303" y="4557"/>
                  </a:lnTo>
                  <a:lnTo>
                    <a:pt x="8216" y="4557"/>
                  </a:lnTo>
                  <a:lnTo>
                    <a:pt x="8703" y="4557"/>
                  </a:lnTo>
                  <a:lnTo>
                    <a:pt x="9616" y="4557"/>
                  </a:lnTo>
                  <a:lnTo>
                    <a:pt x="10042" y="4557"/>
                  </a:lnTo>
                  <a:lnTo>
                    <a:pt x="10955" y="4557"/>
                  </a:lnTo>
                  <a:lnTo>
                    <a:pt x="11868" y="4557"/>
                  </a:lnTo>
                  <a:lnTo>
                    <a:pt x="12355" y="4557"/>
                  </a:lnTo>
                  <a:lnTo>
                    <a:pt x="13267" y="4557"/>
                  </a:lnTo>
                  <a:lnTo>
                    <a:pt x="13694" y="4557"/>
                  </a:lnTo>
                  <a:lnTo>
                    <a:pt x="14606" y="4557"/>
                  </a:lnTo>
                  <a:lnTo>
                    <a:pt x="15519" y="4557"/>
                  </a:lnTo>
                  <a:lnTo>
                    <a:pt x="16006" y="4557"/>
                  </a:lnTo>
                  <a:lnTo>
                    <a:pt x="16919" y="4557"/>
                  </a:lnTo>
                  <a:lnTo>
                    <a:pt x="17345" y="4557"/>
                  </a:lnTo>
                  <a:lnTo>
                    <a:pt x="18258" y="4557"/>
                  </a:lnTo>
                  <a:lnTo>
                    <a:pt x="19171" y="4557"/>
                  </a:lnTo>
                  <a:lnTo>
                    <a:pt x="19658" y="4557"/>
                  </a:lnTo>
                  <a:lnTo>
                    <a:pt x="20571" y="4557"/>
                  </a:lnTo>
                  <a:lnTo>
                    <a:pt x="21058" y="4557"/>
                  </a:lnTo>
                  <a:lnTo>
                    <a:pt x="21971" y="4557"/>
                  </a:lnTo>
                  <a:lnTo>
                    <a:pt x="22884" y="4557"/>
                  </a:lnTo>
                  <a:lnTo>
                    <a:pt x="23310" y="4557"/>
                  </a:lnTo>
                  <a:lnTo>
                    <a:pt x="24223" y="4557"/>
                  </a:lnTo>
                  <a:lnTo>
                    <a:pt x="24710" y="4557"/>
                  </a:lnTo>
                  <a:lnTo>
                    <a:pt x="25623" y="4557"/>
                  </a:lnTo>
                  <a:lnTo>
                    <a:pt x="26535" y="4557"/>
                  </a:lnTo>
                  <a:lnTo>
                    <a:pt x="26962" y="4557"/>
                  </a:lnTo>
                  <a:lnTo>
                    <a:pt x="27874" y="4557"/>
                  </a:lnTo>
                  <a:lnTo>
                    <a:pt x="28361" y="4557"/>
                  </a:lnTo>
                  <a:lnTo>
                    <a:pt x="28361" y="3646"/>
                  </a:lnTo>
                  <a:lnTo>
                    <a:pt x="29274" y="3646"/>
                  </a:lnTo>
                  <a:lnTo>
                    <a:pt x="30187" y="3646"/>
                  </a:lnTo>
                  <a:lnTo>
                    <a:pt x="30613" y="3646"/>
                  </a:lnTo>
                  <a:lnTo>
                    <a:pt x="31526" y="3646"/>
                  </a:lnTo>
                  <a:lnTo>
                    <a:pt x="32013" y="3646"/>
                  </a:lnTo>
                  <a:lnTo>
                    <a:pt x="32926" y="3646"/>
                  </a:lnTo>
                  <a:lnTo>
                    <a:pt x="33839" y="3646"/>
                  </a:lnTo>
                  <a:lnTo>
                    <a:pt x="34265" y="3646"/>
                  </a:lnTo>
                  <a:lnTo>
                    <a:pt x="35178" y="3646"/>
                  </a:lnTo>
                  <a:lnTo>
                    <a:pt x="35665" y="3646"/>
                  </a:lnTo>
                  <a:lnTo>
                    <a:pt x="36578" y="3646"/>
                  </a:lnTo>
                  <a:lnTo>
                    <a:pt x="37491" y="3646"/>
                  </a:lnTo>
                  <a:lnTo>
                    <a:pt x="37917" y="3646"/>
                  </a:lnTo>
                  <a:lnTo>
                    <a:pt x="38830" y="3646"/>
                  </a:lnTo>
                  <a:lnTo>
                    <a:pt x="39317" y="3646"/>
                  </a:lnTo>
                  <a:lnTo>
                    <a:pt x="40230" y="3646"/>
                  </a:lnTo>
                  <a:lnTo>
                    <a:pt x="41142" y="3646"/>
                  </a:lnTo>
                  <a:lnTo>
                    <a:pt x="41569" y="3646"/>
                  </a:lnTo>
                  <a:lnTo>
                    <a:pt x="42481" y="3646"/>
                  </a:lnTo>
                  <a:lnTo>
                    <a:pt x="42968" y="3646"/>
                  </a:lnTo>
                  <a:lnTo>
                    <a:pt x="43881" y="3646"/>
                  </a:lnTo>
                  <a:lnTo>
                    <a:pt x="44794" y="3646"/>
                  </a:lnTo>
                  <a:lnTo>
                    <a:pt x="45220" y="3646"/>
                  </a:lnTo>
                  <a:lnTo>
                    <a:pt x="46133" y="3646"/>
                  </a:lnTo>
                  <a:lnTo>
                    <a:pt x="46620" y="3646"/>
                  </a:lnTo>
                  <a:lnTo>
                    <a:pt x="47533" y="3646"/>
                  </a:lnTo>
                  <a:lnTo>
                    <a:pt x="48446" y="3646"/>
                  </a:lnTo>
                  <a:lnTo>
                    <a:pt x="48446" y="2734"/>
                  </a:lnTo>
                  <a:lnTo>
                    <a:pt x="48872" y="2734"/>
                  </a:lnTo>
                  <a:lnTo>
                    <a:pt x="49785" y="2734"/>
                  </a:lnTo>
                  <a:lnTo>
                    <a:pt x="50272" y="2734"/>
                  </a:lnTo>
                  <a:lnTo>
                    <a:pt x="51185" y="2734"/>
                  </a:lnTo>
                  <a:lnTo>
                    <a:pt x="52098" y="2734"/>
                  </a:lnTo>
                  <a:lnTo>
                    <a:pt x="52524" y="2734"/>
                  </a:lnTo>
                  <a:lnTo>
                    <a:pt x="53437" y="2734"/>
                  </a:lnTo>
                  <a:lnTo>
                    <a:pt x="53924" y="2734"/>
                  </a:lnTo>
                  <a:lnTo>
                    <a:pt x="54837" y="2734"/>
                  </a:lnTo>
                  <a:lnTo>
                    <a:pt x="55749" y="2734"/>
                  </a:lnTo>
                  <a:lnTo>
                    <a:pt x="56175" y="2734"/>
                  </a:lnTo>
                  <a:lnTo>
                    <a:pt x="57088" y="2734"/>
                  </a:lnTo>
                  <a:lnTo>
                    <a:pt x="57575" y="2734"/>
                  </a:lnTo>
                  <a:lnTo>
                    <a:pt x="58488" y="2309"/>
                  </a:lnTo>
                  <a:lnTo>
                    <a:pt x="59401" y="2309"/>
                  </a:lnTo>
                  <a:lnTo>
                    <a:pt x="59827" y="2309"/>
                  </a:lnTo>
                  <a:lnTo>
                    <a:pt x="60740" y="2309"/>
                  </a:lnTo>
                  <a:lnTo>
                    <a:pt x="61227" y="2309"/>
                  </a:lnTo>
                  <a:lnTo>
                    <a:pt x="62140" y="2309"/>
                  </a:lnTo>
                  <a:lnTo>
                    <a:pt x="63053" y="2309"/>
                  </a:lnTo>
                  <a:lnTo>
                    <a:pt x="63479" y="2309"/>
                  </a:lnTo>
                  <a:lnTo>
                    <a:pt x="64392" y="2309"/>
                  </a:lnTo>
                  <a:lnTo>
                    <a:pt x="64879" y="2309"/>
                  </a:lnTo>
                  <a:lnTo>
                    <a:pt x="65792" y="2309"/>
                  </a:lnTo>
                  <a:lnTo>
                    <a:pt x="66705" y="2309"/>
                  </a:lnTo>
                  <a:lnTo>
                    <a:pt x="67131" y="2309"/>
                  </a:lnTo>
                  <a:lnTo>
                    <a:pt x="68044" y="2309"/>
                  </a:lnTo>
                  <a:lnTo>
                    <a:pt x="68044" y="1397"/>
                  </a:lnTo>
                  <a:lnTo>
                    <a:pt x="68531" y="1397"/>
                  </a:lnTo>
                  <a:lnTo>
                    <a:pt x="69443" y="1397"/>
                  </a:lnTo>
                  <a:lnTo>
                    <a:pt x="70356" y="1397"/>
                  </a:lnTo>
                  <a:lnTo>
                    <a:pt x="70782" y="1397"/>
                  </a:lnTo>
                  <a:lnTo>
                    <a:pt x="71695" y="1397"/>
                  </a:lnTo>
                  <a:lnTo>
                    <a:pt x="72182" y="1397"/>
                  </a:lnTo>
                  <a:lnTo>
                    <a:pt x="73095" y="1397"/>
                  </a:lnTo>
                  <a:lnTo>
                    <a:pt x="74008" y="1397"/>
                  </a:lnTo>
                  <a:lnTo>
                    <a:pt x="74434" y="1397"/>
                  </a:lnTo>
                  <a:lnTo>
                    <a:pt x="75347" y="1397"/>
                  </a:lnTo>
                  <a:lnTo>
                    <a:pt x="75834" y="1397"/>
                  </a:lnTo>
                  <a:lnTo>
                    <a:pt x="76747" y="1397"/>
                  </a:lnTo>
                  <a:lnTo>
                    <a:pt x="77660" y="1397"/>
                  </a:lnTo>
                  <a:lnTo>
                    <a:pt x="78086" y="1397"/>
                  </a:lnTo>
                  <a:lnTo>
                    <a:pt x="78999" y="1397"/>
                  </a:lnTo>
                  <a:lnTo>
                    <a:pt x="79486" y="1397"/>
                  </a:lnTo>
                  <a:lnTo>
                    <a:pt x="80399" y="1397"/>
                  </a:lnTo>
                  <a:lnTo>
                    <a:pt x="81312" y="1397"/>
                  </a:lnTo>
                  <a:lnTo>
                    <a:pt x="81738" y="1397"/>
                  </a:lnTo>
                  <a:lnTo>
                    <a:pt x="82651" y="1397"/>
                  </a:lnTo>
                  <a:lnTo>
                    <a:pt x="83138" y="1397"/>
                  </a:lnTo>
                  <a:lnTo>
                    <a:pt x="84050" y="1397"/>
                  </a:lnTo>
                  <a:lnTo>
                    <a:pt x="84963" y="1397"/>
                  </a:lnTo>
                  <a:lnTo>
                    <a:pt x="85389" y="1397"/>
                  </a:lnTo>
                  <a:lnTo>
                    <a:pt x="86302" y="1397"/>
                  </a:lnTo>
                  <a:lnTo>
                    <a:pt x="86789" y="1397"/>
                  </a:lnTo>
                  <a:lnTo>
                    <a:pt x="87702" y="911"/>
                  </a:lnTo>
                  <a:lnTo>
                    <a:pt x="88615" y="911"/>
                  </a:lnTo>
                  <a:lnTo>
                    <a:pt x="89041" y="911"/>
                  </a:lnTo>
                  <a:lnTo>
                    <a:pt x="89954" y="911"/>
                  </a:lnTo>
                  <a:lnTo>
                    <a:pt x="90441" y="911"/>
                  </a:lnTo>
                  <a:lnTo>
                    <a:pt x="91354" y="911"/>
                  </a:lnTo>
                  <a:lnTo>
                    <a:pt x="92267" y="911"/>
                  </a:lnTo>
                  <a:lnTo>
                    <a:pt x="92693" y="911"/>
                  </a:lnTo>
                  <a:lnTo>
                    <a:pt x="93606" y="911"/>
                  </a:lnTo>
                  <a:lnTo>
                    <a:pt x="94093" y="911"/>
                  </a:lnTo>
                  <a:lnTo>
                    <a:pt x="95006" y="911"/>
                  </a:lnTo>
                  <a:lnTo>
                    <a:pt x="95919" y="911"/>
                  </a:lnTo>
                  <a:lnTo>
                    <a:pt x="96345" y="911"/>
                  </a:lnTo>
                  <a:lnTo>
                    <a:pt x="97258" y="911"/>
                  </a:lnTo>
                  <a:lnTo>
                    <a:pt x="97744" y="0"/>
                  </a:lnTo>
                </a:path>
              </a:pathLst>
            </a:custGeom>
            <a:ln w="3175">
              <a:solidFill>
                <a:srgbClr val="FF8000"/>
              </a:solidFill>
            </a:ln>
          </p:spPr>
          <p:txBody>
            <a:bodyPr wrap="square" lIns="0" tIns="0" rIns="0" bIns="0" rtlCol="0"/>
            <a:lstStyle/>
            <a:p>
              <a:endParaRPr/>
            </a:p>
          </p:txBody>
        </p:sp>
        <p:sp>
          <p:nvSpPr>
            <p:cNvPr id="110" name="object 111">
              <a:extLst>
                <a:ext uri="{FF2B5EF4-FFF2-40B4-BE49-F238E27FC236}">
                  <a16:creationId xmlns:a16="http://schemas.microsoft.com/office/drawing/2014/main" id="{3C7F2680-D006-E110-946B-2CE63DEC609E}"/>
                </a:ext>
              </a:extLst>
            </p:cNvPr>
            <p:cNvSpPr/>
            <p:nvPr/>
          </p:nvSpPr>
          <p:spPr>
            <a:xfrm>
              <a:off x="10296821" y="4506082"/>
              <a:ext cx="99060" cy="5080"/>
            </a:xfrm>
            <a:custGeom>
              <a:avLst/>
              <a:gdLst/>
              <a:ahLst/>
              <a:cxnLst/>
              <a:rect l="l" t="t" r="r" b="b"/>
              <a:pathLst>
                <a:path w="99059" h="5079">
                  <a:moveTo>
                    <a:pt x="0" y="4557"/>
                  </a:moveTo>
                  <a:lnTo>
                    <a:pt x="912" y="4557"/>
                  </a:lnTo>
                  <a:lnTo>
                    <a:pt x="1825" y="4557"/>
                  </a:lnTo>
                  <a:lnTo>
                    <a:pt x="2251" y="4557"/>
                  </a:lnTo>
                  <a:lnTo>
                    <a:pt x="3164" y="4557"/>
                  </a:lnTo>
                  <a:lnTo>
                    <a:pt x="3651" y="4557"/>
                  </a:lnTo>
                  <a:lnTo>
                    <a:pt x="4564" y="4557"/>
                  </a:lnTo>
                  <a:lnTo>
                    <a:pt x="5477" y="4557"/>
                  </a:lnTo>
                  <a:lnTo>
                    <a:pt x="5903" y="4557"/>
                  </a:lnTo>
                  <a:lnTo>
                    <a:pt x="6816" y="4557"/>
                  </a:lnTo>
                  <a:lnTo>
                    <a:pt x="7303" y="4557"/>
                  </a:lnTo>
                  <a:lnTo>
                    <a:pt x="8216" y="4557"/>
                  </a:lnTo>
                  <a:lnTo>
                    <a:pt x="9129" y="4557"/>
                  </a:lnTo>
                  <a:lnTo>
                    <a:pt x="9555" y="4557"/>
                  </a:lnTo>
                  <a:lnTo>
                    <a:pt x="10468" y="4557"/>
                  </a:lnTo>
                  <a:lnTo>
                    <a:pt x="10955" y="4557"/>
                  </a:lnTo>
                  <a:lnTo>
                    <a:pt x="11868" y="4557"/>
                  </a:lnTo>
                  <a:lnTo>
                    <a:pt x="12781" y="4557"/>
                  </a:lnTo>
                  <a:lnTo>
                    <a:pt x="13207" y="4557"/>
                  </a:lnTo>
                  <a:lnTo>
                    <a:pt x="14120" y="4557"/>
                  </a:lnTo>
                  <a:lnTo>
                    <a:pt x="14606" y="4557"/>
                  </a:lnTo>
                  <a:lnTo>
                    <a:pt x="15519" y="4557"/>
                  </a:lnTo>
                  <a:lnTo>
                    <a:pt x="16432" y="4557"/>
                  </a:lnTo>
                  <a:lnTo>
                    <a:pt x="16858" y="4557"/>
                  </a:lnTo>
                  <a:lnTo>
                    <a:pt x="17771" y="4557"/>
                  </a:lnTo>
                  <a:lnTo>
                    <a:pt x="18258" y="4557"/>
                  </a:lnTo>
                  <a:lnTo>
                    <a:pt x="19171" y="4557"/>
                  </a:lnTo>
                  <a:lnTo>
                    <a:pt x="20084" y="3646"/>
                  </a:lnTo>
                  <a:lnTo>
                    <a:pt x="20510" y="3646"/>
                  </a:lnTo>
                  <a:lnTo>
                    <a:pt x="21423" y="3646"/>
                  </a:lnTo>
                  <a:lnTo>
                    <a:pt x="21910" y="3646"/>
                  </a:lnTo>
                  <a:lnTo>
                    <a:pt x="22823" y="3646"/>
                  </a:lnTo>
                  <a:lnTo>
                    <a:pt x="23736" y="3646"/>
                  </a:lnTo>
                  <a:lnTo>
                    <a:pt x="24162" y="3646"/>
                  </a:lnTo>
                  <a:lnTo>
                    <a:pt x="25075" y="3646"/>
                  </a:lnTo>
                  <a:lnTo>
                    <a:pt x="25562" y="3646"/>
                  </a:lnTo>
                  <a:lnTo>
                    <a:pt x="26475" y="3646"/>
                  </a:lnTo>
                  <a:lnTo>
                    <a:pt x="27388" y="3646"/>
                  </a:lnTo>
                  <a:lnTo>
                    <a:pt x="27814" y="3646"/>
                  </a:lnTo>
                  <a:lnTo>
                    <a:pt x="28727" y="3646"/>
                  </a:lnTo>
                  <a:lnTo>
                    <a:pt x="29213" y="3220"/>
                  </a:lnTo>
                  <a:lnTo>
                    <a:pt x="30126" y="3220"/>
                  </a:lnTo>
                  <a:lnTo>
                    <a:pt x="31039" y="3220"/>
                  </a:lnTo>
                  <a:lnTo>
                    <a:pt x="31465" y="3220"/>
                  </a:lnTo>
                  <a:lnTo>
                    <a:pt x="32378" y="3220"/>
                  </a:lnTo>
                  <a:lnTo>
                    <a:pt x="32865" y="3220"/>
                  </a:lnTo>
                  <a:lnTo>
                    <a:pt x="33778" y="3220"/>
                  </a:lnTo>
                  <a:lnTo>
                    <a:pt x="34691" y="3220"/>
                  </a:lnTo>
                  <a:lnTo>
                    <a:pt x="35117" y="3220"/>
                  </a:lnTo>
                  <a:lnTo>
                    <a:pt x="36030" y="3220"/>
                  </a:lnTo>
                  <a:lnTo>
                    <a:pt x="36517" y="3220"/>
                  </a:lnTo>
                  <a:lnTo>
                    <a:pt x="37430" y="3220"/>
                  </a:lnTo>
                  <a:lnTo>
                    <a:pt x="38343" y="3220"/>
                  </a:lnTo>
                  <a:lnTo>
                    <a:pt x="38769" y="3220"/>
                  </a:lnTo>
                  <a:lnTo>
                    <a:pt x="39682" y="3220"/>
                  </a:lnTo>
                  <a:lnTo>
                    <a:pt x="40169" y="3220"/>
                  </a:lnTo>
                  <a:lnTo>
                    <a:pt x="41082" y="3220"/>
                  </a:lnTo>
                  <a:lnTo>
                    <a:pt x="41995" y="3220"/>
                  </a:lnTo>
                  <a:lnTo>
                    <a:pt x="42421" y="3220"/>
                  </a:lnTo>
                  <a:lnTo>
                    <a:pt x="43334" y="3220"/>
                  </a:lnTo>
                  <a:lnTo>
                    <a:pt x="43820" y="3220"/>
                  </a:lnTo>
                  <a:lnTo>
                    <a:pt x="44733" y="3220"/>
                  </a:lnTo>
                  <a:lnTo>
                    <a:pt x="45646" y="3220"/>
                  </a:lnTo>
                  <a:lnTo>
                    <a:pt x="46072" y="3220"/>
                  </a:lnTo>
                  <a:lnTo>
                    <a:pt x="46985" y="3220"/>
                  </a:lnTo>
                  <a:lnTo>
                    <a:pt x="47472" y="3220"/>
                  </a:lnTo>
                  <a:lnTo>
                    <a:pt x="48385" y="3220"/>
                  </a:lnTo>
                  <a:lnTo>
                    <a:pt x="49298" y="2309"/>
                  </a:lnTo>
                  <a:lnTo>
                    <a:pt x="49724" y="2309"/>
                  </a:lnTo>
                  <a:lnTo>
                    <a:pt x="50637" y="2309"/>
                  </a:lnTo>
                  <a:lnTo>
                    <a:pt x="51124" y="2309"/>
                  </a:lnTo>
                  <a:lnTo>
                    <a:pt x="52037" y="2309"/>
                  </a:lnTo>
                  <a:lnTo>
                    <a:pt x="52950" y="2309"/>
                  </a:lnTo>
                  <a:lnTo>
                    <a:pt x="53376" y="2309"/>
                  </a:lnTo>
                  <a:lnTo>
                    <a:pt x="54289" y="2309"/>
                  </a:lnTo>
                  <a:lnTo>
                    <a:pt x="54776" y="2309"/>
                  </a:lnTo>
                  <a:lnTo>
                    <a:pt x="56602" y="2309"/>
                  </a:lnTo>
                  <a:lnTo>
                    <a:pt x="57028" y="2309"/>
                  </a:lnTo>
                  <a:lnTo>
                    <a:pt x="57940" y="2309"/>
                  </a:lnTo>
                  <a:lnTo>
                    <a:pt x="58427" y="1823"/>
                  </a:lnTo>
                  <a:lnTo>
                    <a:pt x="59340" y="1823"/>
                  </a:lnTo>
                  <a:lnTo>
                    <a:pt x="60253" y="1823"/>
                  </a:lnTo>
                  <a:lnTo>
                    <a:pt x="60679" y="1823"/>
                  </a:lnTo>
                  <a:lnTo>
                    <a:pt x="61592" y="1823"/>
                  </a:lnTo>
                  <a:lnTo>
                    <a:pt x="62079" y="1823"/>
                  </a:lnTo>
                  <a:lnTo>
                    <a:pt x="62992" y="1823"/>
                  </a:lnTo>
                  <a:lnTo>
                    <a:pt x="63905" y="1823"/>
                  </a:lnTo>
                  <a:lnTo>
                    <a:pt x="64331" y="1823"/>
                  </a:lnTo>
                  <a:lnTo>
                    <a:pt x="65244" y="1823"/>
                  </a:lnTo>
                  <a:lnTo>
                    <a:pt x="65731" y="1823"/>
                  </a:lnTo>
                  <a:lnTo>
                    <a:pt x="66644" y="1823"/>
                  </a:lnTo>
                  <a:lnTo>
                    <a:pt x="67557" y="1823"/>
                  </a:lnTo>
                  <a:lnTo>
                    <a:pt x="67983" y="1823"/>
                  </a:lnTo>
                  <a:lnTo>
                    <a:pt x="68896" y="1823"/>
                  </a:lnTo>
                  <a:lnTo>
                    <a:pt x="69383" y="1823"/>
                  </a:lnTo>
                  <a:lnTo>
                    <a:pt x="70296" y="1823"/>
                  </a:lnTo>
                  <a:lnTo>
                    <a:pt x="71208" y="1823"/>
                  </a:lnTo>
                  <a:lnTo>
                    <a:pt x="71635" y="1823"/>
                  </a:lnTo>
                  <a:lnTo>
                    <a:pt x="72547" y="1823"/>
                  </a:lnTo>
                  <a:lnTo>
                    <a:pt x="73034" y="1823"/>
                  </a:lnTo>
                  <a:lnTo>
                    <a:pt x="73947" y="1823"/>
                  </a:lnTo>
                  <a:lnTo>
                    <a:pt x="74860" y="1823"/>
                  </a:lnTo>
                  <a:lnTo>
                    <a:pt x="75347" y="1823"/>
                  </a:lnTo>
                  <a:lnTo>
                    <a:pt x="76260" y="1823"/>
                  </a:lnTo>
                  <a:lnTo>
                    <a:pt x="76686" y="1823"/>
                  </a:lnTo>
                  <a:lnTo>
                    <a:pt x="77599" y="1823"/>
                  </a:lnTo>
                  <a:lnTo>
                    <a:pt x="78512" y="911"/>
                  </a:lnTo>
                  <a:lnTo>
                    <a:pt x="78999" y="911"/>
                  </a:lnTo>
                  <a:lnTo>
                    <a:pt x="79912" y="911"/>
                  </a:lnTo>
                  <a:lnTo>
                    <a:pt x="80338" y="911"/>
                  </a:lnTo>
                  <a:lnTo>
                    <a:pt x="81251" y="911"/>
                  </a:lnTo>
                  <a:lnTo>
                    <a:pt x="82164" y="911"/>
                  </a:lnTo>
                  <a:lnTo>
                    <a:pt x="82651" y="911"/>
                  </a:lnTo>
                  <a:lnTo>
                    <a:pt x="83564" y="911"/>
                  </a:lnTo>
                  <a:lnTo>
                    <a:pt x="83990" y="911"/>
                  </a:lnTo>
                  <a:lnTo>
                    <a:pt x="84903" y="911"/>
                  </a:lnTo>
                  <a:lnTo>
                    <a:pt x="85815" y="911"/>
                  </a:lnTo>
                  <a:lnTo>
                    <a:pt x="86302" y="911"/>
                  </a:lnTo>
                  <a:lnTo>
                    <a:pt x="87215" y="911"/>
                  </a:lnTo>
                  <a:lnTo>
                    <a:pt x="87641" y="911"/>
                  </a:lnTo>
                  <a:lnTo>
                    <a:pt x="88554" y="0"/>
                  </a:lnTo>
                  <a:lnTo>
                    <a:pt x="89467" y="0"/>
                  </a:lnTo>
                  <a:lnTo>
                    <a:pt x="89954" y="0"/>
                  </a:lnTo>
                  <a:lnTo>
                    <a:pt x="90867" y="0"/>
                  </a:lnTo>
                  <a:lnTo>
                    <a:pt x="91293" y="0"/>
                  </a:lnTo>
                  <a:lnTo>
                    <a:pt x="93119" y="0"/>
                  </a:lnTo>
                  <a:lnTo>
                    <a:pt x="93606" y="0"/>
                  </a:lnTo>
                  <a:lnTo>
                    <a:pt x="94519" y="0"/>
                  </a:lnTo>
                  <a:lnTo>
                    <a:pt x="94945" y="0"/>
                  </a:lnTo>
                  <a:lnTo>
                    <a:pt x="95858" y="0"/>
                  </a:lnTo>
                  <a:lnTo>
                    <a:pt x="96771" y="0"/>
                  </a:lnTo>
                  <a:lnTo>
                    <a:pt x="97258" y="0"/>
                  </a:lnTo>
                  <a:lnTo>
                    <a:pt x="98171" y="0"/>
                  </a:lnTo>
                  <a:lnTo>
                    <a:pt x="98597" y="0"/>
                  </a:lnTo>
                </a:path>
              </a:pathLst>
            </a:custGeom>
            <a:ln w="3175">
              <a:solidFill>
                <a:srgbClr val="FF8000"/>
              </a:solidFill>
            </a:ln>
          </p:spPr>
          <p:txBody>
            <a:bodyPr wrap="square" lIns="0" tIns="0" rIns="0" bIns="0" rtlCol="0"/>
            <a:lstStyle/>
            <a:p>
              <a:endParaRPr/>
            </a:p>
          </p:txBody>
        </p:sp>
        <p:sp>
          <p:nvSpPr>
            <p:cNvPr id="111" name="object 112">
              <a:extLst>
                <a:ext uri="{FF2B5EF4-FFF2-40B4-BE49-F238E27FC236}">
                  <a16:creationId xmlns:a16="http://schemas.microsoft.com/office/drawing/2014/main" id="{974B6663-C834-5B71-78FC-9C0C7C40137F}"/>
                </a:ext>
              </a:extLst>
            </p:cNvPr>
            <p:cNvSpPr/>
            <p:nvPr/>
          </p:nvSpPr>
          <p:spPr>
            <a:xfrm>
              <a:off x="10395418" y="4501098"/>
              <a:ext cx="98425" cy="5080"/>
            </a:xfrm>
            <a:custGeom>
              <a:avLst/>
              <a:gdLst/>
              <a:ahLst/>
              <a:cxnLst/>
              <a:rect l="l" t="t" r="r" b="b"/>
              <a:pathLst>
                <a:path w="98425" h="5079">
                  <a:moveTo>
                    <a:pt x="0" y="4983"/>
                  </a:moveTo>
                  <a:lnTo>
                    <a:pt x="912" y="4983"/>
                  </a:lnTo>
                  <a:lnTo>
                    <a:pt x="1825" y="4983"/>
                  </a:lnTo>
                  <a:lnTo>
                    <a:pt x="2312" y="4983"/>
                  </a:lnTo>
                  <a:lnTo>
                    <a:pt x="3225" y="4983"/>
                  </a:lnTo>
                  <a:lnTo>
                    <a:pt x="3651" y="4983"/>
                  </a:lnTo>
                  <a:lnTo>
                    <a:pt x="4564" y="4983"/>
                  </a:lnTo>
                  <a:lnTo>
                    <a:pt x="5477" y="4983"/>
                  </a:lnTo>
                  <a:lnTo>
                    <a:pt x="5964" y="4983"/>
                  </a:lnTo>
                  <a:lnTo>
                    <a:pt x="6877" y="4983"/>
                  </a:lnTo>
                  <a:lnTo>
                    <a:pt x="7303" y="4983"/>
                  </a:lnTo>
                  <a:lnTo>
                    <a:pt x="8216" y="4983"/>
                  </a:lnTo>
                  <a:lnTo>
                    <a:pt x="9129" y="4983"/>
                  </a:lnTo>
                  <a:lnTo>
                    <a:pt x="9129" y="4557"/>
                  </a:lnTo>
                  <a:lnTo>
                    <a:pt x="9616" y="4557"/>
                  </a:lnTo>
                  <a:lnTo>
                    <a:pt x="10529" y="4557"/>
                  </a:lnTo>
                  <a:lnTo>
                    <a:pt x="10955" y="4557"/>
                  </a:lnTo>
                  <a:lnTo>
                    <a:pt x="11868" y="4557"/>
                  </a:lnTo>
                  <a:lnTo>
                    <a:pt x="12781" y="4557"/>
                  </a:lnTo>
                  <a:lnTo>
                    <a:pt x="13267" y="4557"/>
                  </a:lnTo>
                  <a:lnTo>
                    <a:pt x="14180" y="4557"/>
                  </a:lnTo>
                  <a:lnTo>
                    <a:pt x="14606" y="4557"/>
                  </a:lnTo>
                  <a:lnTo>
                    <a:pt x="15519" y="4557"/>
                  </a:lnTo>
                  <a:lnTo>
                    <a:pt x="16432" y="4557"/>
                  </a:lnTo>
                  <a:lnTo>
                    <a:pt x="16919" y="4557"/>
                  </a:lnTo>
                  <a:lnTo>
                    <a:pt x="17832" y="4557"/>
                  </a:lnTo>
                  <a:lnTo>
                    <a:pt x="18258" y="4557"/>
                  </a:lnTo>
                  <a:lnTo>
                    <a:pt x="19171" y="3646"/>
                  </a:lnTo>
                  <a:lnTo>
                    <a:pt x="20084" y="3646"/>
                  </a:lnTo>
                  <a:lnTo>
                    <a:pt x="20571" y="3646"/>
                  </a:lnTo>
                  <a:lnTo>
                    <a:pt x="21484" y="3646"/>
                  </a:lnTo>
                  <a:lnTo>
                    <a:pt x="21910" y="3646"/>
                  </a:lnTo>
                  <a:lnTo>
                    <a:pt x="22823" y="3646"/>
                  </a:lnTo>
                  <a:lnTo>
                    <a:pt x="23736" y="3646"/>
                  </a:lnTo>
                  <a:lnTo>
                    <a:pt x="24223" y="3646"/>
                  </a:lnTo>
                  <a:lnTo>
                    <a:pt x="25136" y="3646"/>
                  </a:lnTo>
                  <a:lnTo>
                    <a:pt x="25562" y="3646"/>
                  </a:lnTo>
                  <a:lnTo>
                    <a:pt x="26475" y="3646"/>
                  </a:lnTo>
                  <a:lnTo>
                    <a:pt x="27388" y="3646"/>
                  </a:lnTo>
                  <a:lnTo>
                    <a:pt x="27874" y="3646"/>
                  </a:lnTo>
                  <a:lnTo>
                    <a:pt x="28787" y="3646"/>
                  </a:lnTo>
                  <a:lnTo>
                    <a:pt x="29213" y="3646"/>
                  </a:lnTo>
                  <a:lnTo>
                    <a:pt x="30126" y="3646"/>
                  </a:lnTo>
                  <a:lnTo>
                    <a:pt x="31039" y="3646"/>
                  </a:lnTo>
                  <a:lnTo>
                    <a:pt x="31526" y="3646"/>
                  </a:lnTo>
                  <a:lnTo>
                    <a:pt x="32439" y="3646"/>
                  </a:lnTo>
                  <a:lnTo>
                    <a:pt x="32865" y="3646"/>
                  </a:lnTo>
                  <a:lnTo>
                    <a:pt x="33778" y="3646"/>
                  </a:lnTo>
                  <a:lnTo>
                    <a:pt x="34691" y="3646"/>
                  </a:lnTo>
                  <a:lnTo>
                    <a:pt x="35178" y="3646"/>
                  </a:lnTo>
                  <a:lnTo>
                    <a:pt x="36091" y="3646"/>
                  </a:lnTo>
                  <a:lnTo>
                    <a:pt x="36517" y="3646"/>
                  </a:lnTo>
                  <a:lnTo>
                    <a:pt x="37430" y="3646"/>
                  </a:lnTo>
                  <a:lnTo>
                    <a:pt x="38343" y="3646"/>
                  </a:lnTo>
                  <a:lnTo>
                    <a:pt x="38830" y="3160"/>
                  </a:lnTo>
                  <a:lnTo>
                    <a:pt x="39743" y="3160"/>
                  </a:lnTo>
                  <a:lnTo>
                    <a:pt x="40169" y="3160"/>
                  </a:lnTo>
                  <a:lnTo>
                    <a:pt x="41082" y="3160"/>
                  </a:lnTo>
                  <a:lnTo>
                    <a:pt x="41995" y="3160"/>
                  </a:lnTo>
                  <a:lnTo>
                    <a:pt x="42481" y="3160"/>
                  </a:lnTo>
                  <a:lnTo>
                    <a:pt x="43394" y="3160"/>
                  </a:lnTo>
                  <a:lnTo>
                    <a:pt x="43820" y="3160"/>
                  </a:lnTo>
                  <a:lnTo>
                    <a:pt x="44733" y="3160"/>
                  </a:lnTo>
                  <a:lnTo>
                    <a:pt x="45646" y="3160"/>
                  </a:lnTo>
                  <a:lnTo>
                    <a:pt x="46133" y="3160"/>
                  </a:lnTo>
                  <a:lnTo>
                    <a:pt x="47046" y="3160"/>
                  </a:lnTo>
                  <a:lnTo>
                    <a:pt x="47472" y="3160"/>
                  </a:lnTo>
                  <a:lnTo>
                    <a:pt x="48385" y="3160"/>
                  </a:lnTo>
                  <a:lnTo>
                    <a:pt x="48385" y="2248"/>
                  </a:lnTo>
                  <a:lnTo>
                    <a:pt x="49298" y="2248"/>
                  </a:lnTo>
                  <a:lnTo>
                    <a:pt x="49785" y="2248"/>
                  </a:lnTo>
                  <a:lnTo>
                    <a:pt x="50698" y="2248"/>
                  </a:lnTo>
                  <a:lnTo>
                    <a:pt x="51124" y="2248"/>
                  </a:lnTo>
                  <a:lnTo>
                    <a:pt x="52037" y="2248"/>
                  </a:lnTo>
                  <a:lnTo>
                    <a:pt x="52950" y="2248"/>
                  </a:lnTo>
                  <a:lnTo>
                    <a:pt x="53437" y="2248"/>
                  </a:lnTo>
                  <a:lnTo>
                    <a:pt x="54350" y="2248"/>
                  </a:lnTo>
                  <a:lnTo>
                    <a:pt x="54776" y="2248"/>
                  </a:lnTo>
                  <a:lnTo>
                    <a:pt x="55689" y="2248"/>
                  </a:lnTo>
                  <a:lnTo>
                    <a:pt x="56602" y="2248"/>
                  </a:lnTo>
                  <a:lnTo>
                    <a:pt x="57088" y="2248"/>
                  </a:lnTo>
                  <a:lnTo>
                    <a:pt x="58001" y="2248"/>
                  </a:lnTo>
                  <a:lnTo>
                    <a:pt x="58427" y="2248"/>
                  </a:lnTo>
                  <a:lnTo>
                    <a:pt x="59340" y="2248"/>
                  </a:lnTo>
                  <a:lnTo>
                    <a:pt x="60253" y="2248"/>
                  </a:lnTo>
                  <a:lnTo>
                    <a:pt x="60740" y="2248"/>
                  </a:lnTo>
                  <a:lnTo>
                    <a:pt x="61653" y="2248"/>
                  </a:lnTo>
                  <a:lnTo>
                    <a:pt x="62079" y="2248"/>
                  </a:lnTo>
                  <a:lnTo>
                    <a:pt x="62992" y="2248"/>
                  </a:lnTo>
                  <a:lnTo>
                    <a:pt x="63905" y="2248"/>
                  </a:lnTo>
                  <a:lnTo>
                    <a:pt x="64392" y="2248"/>
                  </a:lnTo>
                  <a:lnTo>
                    <a:pt x="65305" y="2248"/>
                  </a:lnTo>
                  <a:lnTo>
                    <a:pt x="65731" y="2248"/>
                  </a:lnTo>
                  <a:lnTo>
                    <a:pt x="66644" y="2248"/>
                  </a:lnTo>
                  <a:lnTo>
                    <a:pt x="67557" y="2248"/>
                  </a:lnTo>
                  <a:lnTo>
                    <a:pt x="68044" y="1336"/>
                  </a:lnTo>
                  <a:lnTo>
                    <a:pt x="68957" y="1336"/>
                  </a:lnTo>
                  <a:lnTo>
                    <a:pt x="69383" y="1336"/>
                  </a:lnTo>
                  <a:lnTo>
                    <a:pt x="70296" y="1336"/>
                  </a:lnTo>
                  <a:lnTo>
                    <a:pt x="71208" y="1336"/>
                  </a:lnTo>
                  <a:lnTo>
                    <a:pt x="71695" y="1336"/>
                  </a:lnTo>
                  <a:lnTo>
                    <a:pt x="72608" y="1336"/>
                  </a:lnTo>
                  <a:lnTo>
                    <a:pt x="73034" y="1336"/>
                  </a:lnTo>
                  <a:lnTo>
                    <a:pt x="73947" y="1336"/>
                  </a:lnTo>
                  <a:lnTo>
                    <a:pt x="74860" y="1336"/>
                  </a:lnTo>
                  <a:lnTo>
                    <a:pt x="75347" y="1336"/>
                  </a:lnTo>
                  <a:lnTo>
                    <a:pt x="76260" y="1336"/>
                  </a:lnTo>
                  <a:lnTo>
                    <a:pt x="76686" y="1336"/>
                  </a:lnTo>
                  <a:lnTo>
                    <a:pt x="77599" y="1336"/>
                  </a:lnTo>
                  <a:lnTo>
                    <a:pt x="77599" y="911"/>
                  </a:lnTo>
                  <a:lnTo>
                    <a:pt x="78512" y="911"/>
                  </a:lnTo>
                  <a:lnTo>
                    <a:pt x="78999" y="911"/>
                  </a:lnTo>
                  <a:lnTo>
                    <a:pt x="79912" y="911"/>
                  </a:lnTo>
                  <a:lnTo>
                    <a:pt x="80338" y="911"/>
                  </a:lnTo>
                  <a:lnTo>
                    <a:pt x="81251" y="911"/>
                  </a:lnTo>
                  <a:lnTo>
                    <a:pt x="82164" y="911"/>
                  </a:lnTo>
                  <a:lnTo>
                    <a:pt x="82651" y="911"/>
                  </a:lnTo>
                  <a:lnTo>
                    <a:pt x="83564" y="911"/>
                  </a:lnTo>
                  <a:lnTo>
                    <a:pt x="83990" y="911"/>
                  </a:lnTo>
                  <a:lnTo>
                    <a:pt x="84903" y="911"/>
                  </a:lnTo>
                  <a:lnTo>
                    <a:pt x="85815" y="911"/>
                  </a:lnTo>
                  <a:lnTo>
                    <a:pt x="86302" y="911"/>
                  </a:lnTo>
                  <a:lnTo>
                    <a:pt x="87215" y="911"/>
                  </a:lnTo>
                  <a:lnTo>
                    <a:pt x="87641" y="911"/>
                  </a:lnTo>
                  <a:lnTo>
                    <a:pt x="88554" y="911"/>
                  </a:lnTo>
                  <a:lnTo>
                    <a:pt x="89467" y="911"/>
                  </a:lnTo>
                  <a:lnTo>
                    <a:pt x="89954" y="911"/>
                  </a:lnTo>
                  <a:lnTo>
                    <a:pt x="90867" y="911"/>
                  </a:lnTo>
                  <a:lnTo>
                    <a:pt x="91293" y="911"/>
                  </a:lnTo>
                  <a:lnTo>
                    <a:pt x="92206" y="911"/>
                  </a:lnTo>
                  <a:lnTo>
                    <a:pt x="93119" y="911"/>
                  </a:lnTo>
                  <a:lnTo>
                    <a:pt x="93606" y="911"/>
                  </a:lnTo>
                  <a:lnTo>
                    <a:pt x="94519" y="911"/>
                  </a:lnTo>
                  <a:lnTo>
                    <a:pt x="94945" y="911"/>
                  </a:lnTo>
                  <a:lnTo>
                    <a:pt x="95858" y="911"/>
                  </a:lnTo>
                  <a:lnTo>
                    <a:pt x="96771" y="911"/>
                  </a:lnTo>
                  <a:lnTo>
                    <a:pt x="97258" y="911"/>
                  </a:lnTo>
                  <a:lnTo>
                    <a:pt x="98171" y="0"/>
                  </a:lnTo>
                </a:path>
              </a:pathLst>
            </a:custGeom>
            <a:ln w="3175">
              <a:solidFill>
                <a:srgbClr val="FF8000"/>
              </a:solidFill>
            </a:ln>
          </p:spPr>
          <p:txBody>
            <a:bodyPr wrap="square" lIns="0" tIns="0" rIns="0" bIns="0" rtlCol="0"/>
            <a:lstStyle/>
            <a:p>
              <a:endParaRPr/>
            </a:p>
          </p:txBody>
        </p:sp>
        <p:sp>
          <p:nvSpPr>
            <p:cNvPr id="112" name="object 113">
              <a:extLst>
                <a:ext uri="{FF2B5EF4-FFF2-40B4-BE49-F238E27FC236}">
                  <a16:creationId xmlns:a16="http://schemas.microsoft.com/office/drawing/2014/main" id="{65898E3F-8AAD-092D-E166-1655D06C2368}"/>
                </a:ext>
              </a:extLst>
            </p:cNvPr>
            <p:cNvSpPr/>
            <p:nvPr/>
          </p:nvSpPr>
          <p:spPr>
            <a:xfrm>
              <a:off x="10493589" y="4496966"/>
              <a:ext cx="99060" cy="4445"/>
            </a:xfrm>
            <a:custGeom>
              <a:avLst/>
              <a:gdLst/>
              <a:ahLst/>
              <a:cxnLst/>
              <a:rect l="l" t="t" r="r" b="b"/>
              <a:pathLst>
                <a:path w="99059" h="4445">
                  <a:moveTo>
                    <a:pt x="0" y="4132"/>
                  </a:moveTo>
                  <a:lnTo>
                    <a:pt x="426" y="4132"/>
                  </a:lnTo>
                  <a:lnTo>
                    <a:pt x="1338" y="4132"/>
                  </a:lnTo>
                  <a:lnTo>
                    <a:pt x="2251" y="4132"/>
                  </a:lnTo>
                  <a:lnTo>
                    <a:pt x="2738" y="4132"/>
                  </a:lnTo>
                  <a:lnTo>
                    <a:pt x="3651" y="4132"/>
                  </a:lnTo>
                  <a:lnTo>
                    <a:pt x="4077" y="4132"/>
                  </a:lnTo>
                  <a:lnTo>
                    <a:pt x="4990" y="4132"/>
                  </a:lnTo>
                  <a:lnTo>
                    <a:pt x="5903" y="4132"/>
                  </a:lnTo>
                  <a:lnTo>
                    <a:pt x="6390" y="4132"/>
                  </a:lnTo>
                  <a:lnTo>
                    <a:pt x="7303" y="4132"/>
                  </a:lnTo>
                  <a:lnTo>
                    <a:pt x="7729" y="4132"/>
                  </a:lnTo>
                  <a:lnTo>
                    <a:pt x="9555" y="4132"/>
                  </a:lnTo>
                  <a:lnTo>
                    <a:pt x="10042" y="3646"/>
                  </a:lnTo>
                  <a:lnTo>
                    <a:pt x="10955" y="3646"/>
                  </a:lnTo>
                  <a:lnTo>
                    <a:pt x="11381" y="3646"/>
                  </a:lnTo>
                  <a:lnTo>
                    <a:pt x="12294" y="3646"/>
                  </a:lnTo>
                  <a:lnTo>
                    <a:pt x="13207" y="3646"/>
                  </a:lnTo>
                  <a:lnTo>
                    <a:pt x="13694" y="3646"/>
                  </a:lnTo>
                  <a:lnTo>
                    <a:pt x="14606" y="3646"/>
                  </a:lnTo>
                  <a:lnTo>
                    <a:pt x="15033" y="3646"/>
                  </a:lnTo>
                  <a:lnTo>
                    <a:pt x="15945" y="3646"/>
                  </a:lnTo>
                  <a:lnTo>
                    <a:pt x="16858" y="3646"/>
                  </a:lnTo>
                  <a:lnTo>
                    <a:pt x="17345" y="3646"/>
                  </a:lnTo>
                  <a:lnTo>
                    <a:pt x="18258" y="3646"/>
                  </a:lnTo>
                  <a:lnTo>
                    <a:pt x="18684" y="3646"/>
                  </a:lnTo>
                  <a:lnTo>
                    <a:pt x="19597" y="3646"/>
                  </a:lnTo>
                  <a:lnTo>
                    <a:pt x="20510" y="3646"/>
                  </a:lnTo>
                  <a:lnTo>
                    <a:pt x="20997" y="3646"/>
                  </a:lnTo>
                  <a:lnTo>
                    <a:pt x="21910" y="3646"/>
                  </a:lnTo>
                  <a:lnTo>
                    <a:pt x="22336" y="3646"/>
                  </a:lnTo>
                  <a:lnTo>
                    <a:pt x="23249" y="3646"/>
                  </a:lnTo>
                  <a:lnTo>
                    <a:pt x="24162" y="3646"/>
                  </a:lnTo>
                  <a:lnTo>
                    <a:pt x="24649" y="3646"/>
                  </a:lnTo>
                  <a:lnTo>
                    <a:pt x="25562" y="3646"/>
                  </a:lnTo>
                  <a:lnTo>
                    <a:pt x="25988" y="3646"/>
                  </a:lnTo>
                  <a:lnTo>
                    <a:pt x="26901" y="3646"/>
                  </a:lnTo>
                  <a:lnTo>
                    <a:pt x="27874" y="3646"/>
                  </a:lnTo>
                  <a:lnTo>
                    <a:pt x="28301" y="3646"/>
                  </a:lnTo>
                  <a:lnTo>
                    <a:pt x="29213" y="3646"/>
                  </a:lnTo>
                  <a:lnTo>
                    <a:pt x="29700" y="3646"/>
                  </a:lnTo>
                  <a:lnTo>
                    <a:pt x="29700" y="2734"/>
                  </a:lnTo>
                  <a:lnTo>
                    <a:pt x="30613" y="2734"/>
                  </a:lnTo>
                  <a:lnTo>
                    <a:pt x="31526" y="2734"/>
                  </a:lnTo>
                  <a:lnTo>
                    <a:pt x="31952" y="2734"/>
                  </a:lnTo>
                  <a:lnTo>
                    <a:pt x="32865" y="2734"/>
                  </a:lnTo>
                  <a:lnTo>
                    <a:pt x="33352" y="2734"/>
                  </a:lnTo>
                  <a:lnTo>
                    <a:pt x="34265" y="2734"/>
                  </a:lnTo>
                  <a:lnTo>
                    <a:pt x="35178" y="2734"/>
                  </a:lnTo>
                  <a:lnTo>
                    <a:pt x="35604" y="2734"/>
                  </a:lnTo>
                  <a:lnTo>
                    <a:pt x="36517" y="2734"/>
                  </a:lnTo>
                  <a:lnTo>
                    <a:pt x="37004" y="2734"/>
                  </a:lnTo>
                  <a:lnTo>
                    <a:pt x="37917" y="2734"/>
                  </a:lnTo>
                  <a:lnTo>
                    <a:pt x="38830" y="2734"/>
                  </a:lnTo>
                  <a:lnTo>
                    <a:pt x="39256" y="2734"/>
                  </a:lnTo>
                  <a:lnTo>
                    <a:pt x="39256" y="1823"/>
                  </a:lnTo>
                  <a:lnTo>
                    <a:pt x="40169" y="1823"/>
                  </a:lnTo>
                  <a:lnTo>
                    <a:pt x="40656" y="1823"/>
                  </a:lnTo>
                  <a:lnTo>
                    <a:pt x="41569" y="1823"/>
                  </a:lnTo>
                  <a:lnTo>
                    <a:pt x="42481" y="1823"/>
                  </a:lnTo>
                  <a:lnTo>
                    <a:pt x="42907" y="1823"/>
                  </a:lnTo>
                  <a:lnTo>
                    <a:pt x="43820" y="1823"/>
                  </a:lnTo>
                  <a:lnTo>
                    <a:pt x="44307" y="1823"/>
                  </a:lnTo>
                  <a:lnTo>
                    <a:pt x="45220" y="1823"/>
                  </a:lnTo>
                  <a:lnTo>
                    <a:pt x="46133" y="1823"/>
                  </a:lnTo>
                  <a:lnTo>
                    <a:pt x="46559" y="1823"/>
                  </a:lnTo>
                  <a:lnTo>
                    <a:pt x="47472" y="1823"/>
                  </a:lnTo>
                  <a:lnTo>
                    <a:pt x="47959" y="1823"/>
                  </a:lnTo>
                  <a:lnTo>
                    <a:pt x="48872" y="1823"/>
                  </a:lnTo>
                  <a:lnTo>
                    <a:pt x="49785" y="1823"/>
                  </a:lnTo>
                  <a:lnTo>
                    <a:pt x="50211" y="1823"/>
                  </a:lnTo>
                  <a:lnTo>
                    <a:pt x="51124" y="1823"/>
                  </a:lnTo>
                  <a:lnTo>
                    <a:pt x="51611" y="1823"/>
                  </a:lnTo>
                  <a:lnTo>
                    <a:pt x="52524" y="1823"/>
                  </a:lnTo>
                  <a:lnTo>
                    <a:pt x="53437" y="1823"/>
                  </a:lnTo>
                  <a:lnTo>
                    <a:pt x="53863" y="1823"/>
                  </a:lnTo>
                  <a:lnTo>
                    <a:pt x="54776" y="1823"/>
                  </a:lnTo>
                  <a:lnTo>
                    <a:pt x="55263" y="1823"/>
                  </a:lnTo>
                  <a:lnTo>
                    <a:pt x="56175" y="1823"/>
                  </a:lnTo>
                  <a:lnTo>
                    <a:pt x="57088" y="1823"/>
                  </a:lnTo>
                  <a:lnTo>
                    <a:pt x="57514" y="1823"/>
                  </a:lnTo>
                  <a:lnTo>
                    <a:pt x="58427" y="1823"/>
                  </a:lnTo>
                  <a:lnTo>
                    <a:pt x="58914" y="1823"/>
                  </a:lnTo>
                  <a:lnTo>
                    <a:pt x="59827" y="1397"/>
                  </a:lnTo>
                  <a:lnTo>
                    <a:pt x="60740" y="1397"/>
                  </a:lnTo>
                  <a:lnTo>
                    <a:pt x="61166" y="1397"/>
                  </a:lnTo>
                  <a:lnTo>
                    <a:pt x="62079" y="1397"/>
                  </a:lnTo>
                  <a:lnTo>
                    <a:pt x="62566" y="1397"/>
                  </a:lnTo>
                  <a:lnTo>
                    <a:pt x="63479" y="1397"/>
                  </a:lnTo>
                  <a:lnTo>
                    <a:pt x="64392" y="1397"/>
                  </a:lnTo>
                  <a:lnTo>
                    <a:pt x="64818" y="1397"/>
                  </a:lnTo>
                  <a:lnTo>
                    <a:pt x="65731" y="1397"/>
                  </a:lnTo>
                  <a:lnTo>
                    <a:pt x="66218" y="1397"/>
                  </a:lnTo>
                  <a:lnTo>
                    <a:pt x="67131" y="1397"/>
                  </a:lnTo>
                  <a:lnTo>
                    <a:pt x="68044" y="1397"/>
                  </a:lnTo>
                  <a:lnTo>
                    <a:pt x="68470" y="1397"/>
                  </a:lnTo>
                  <a:lnTo>
                    <a:pt x="69383" y="1397"/>
                  </a:lnTo>
                  <a:lnTo>
                    <a:pt x="69870" y="1397"/>
                  </a:lnTo>
                  <a:lnTo>
                    <a:pt x="69870" y="486"/>
                  </a:lnTo>
                  <a:lnTo>
                    <a:pt x="70782" y="486"/>
                  </a:lnTo>
                  <a:lnTo>
                    <a:pt x="71695" y="486"/>
                  </a:lnTo>
                  <a:lnTo>
                    <a:pt x="72121" y="486"/>
                  </a:lnTo>
                  <a:lnTo>
                    <a:pt x="73034" y="486"/>
                  </a:lnTo>
                  <a:lnTo>
                    <a:pt x="73521" y="486"/>
                  </a:lnTo>
                  <a:lnTo>
                    <a:pt x="74434" y="486"/>
                  </a:lnTo>
                  <a:lnTo>
                    <a:pt x="75347" y="486"/>
                  </a:lnTo>
                  <a:lnTo>
                    <a:pt x="75773" y="486"/>
                  </a:lnTo>
                  <a:lnTo>
                    <a:pt x="76686" y="486"/>
                  </a:lnTo>
                  <a:lnTo>
                    <a:pt x="77173" y="486"/>
                  </a:lnTo>
                  <a:lnTo>
                    <a:pt x="78086" y="486"/>
                  </a:lnTo>
                  <a:lnTo>
                    <a:pt x="78999" y="486"/>
                  </a:lnTo>
                  <a:lnTo>
                    <a:pt x="79425" y="486"/>
                  </a:lnTo>
                  <a:lnTo>
                    <a:pt x="80338" y="0"/>
                  </a:lnTo>
                  <a:lnTo>
                    <a:pt x="80825" y="0"/>
                  </a:lnTo>
                  <a:lnTo>
                    <a:pt x="81738" y="0"/>
                  </a:lnTo>
                  <a:lnTo>
                    <a:pt x="82651" y="0"/>
                  </a:lnTo>
                  <a:lnTo>
                    <a:pt x="83077" y="0"/>
                  </a:lnTo>
                  <a:lnTo>
                    <a:pt x="83990" y="0"/>
                  </a:lnTo>
                  <a:lnTo>
                    <a:pt x="84476" y="0"/>
                  </a:lnTo>
                  <a:lnTo>
                    <a:pt x="85389" y="0"/>
                  </a:lnTo>
                  <a:lnTo>
                    <a:pt x="86302" y="0"/>
                  </a:lnTo>
                  <a:lnTo>
                    <a:pt x="86728" y="0"/>
                  </a:lnTo>
                  <a:lnTo>
                    <a:pt x="87641" y="0"/>
                  </a:lnTo>
                  <a:lnTo>
                    <a:pt x="88128" y="0"/>
                  </a:lnTo>
                  <a:lnTo>
                    <a:pt x="89041" y="0"/>
                  </a:lnTo>
                  <a:lnTo>
                    <a:pt x="89954" y="0"/>
                  </a:lnTo>
                  <a:lnTo>
                    <a:pt x="90380" y="0"/>
                  </a:lnTo>
                  <a:lnTo>
                    <a:pt x="91293" y="0"/>
                  </a:lnTo>
                  <a:lnTo>
                    <a:pt x="91780" y="0"/>
                  </a:lnTo>
                  <a:lnTo>
                    <a:pt x="92693" y="0"/>
                  </a:lnTo>
                  <a:lnTo>
                    <a:pt x="93606" y="0"/>
                  </a:lnTo>
                  <a:lnTo>
                    <a:pt x="94032" y="0"/>
                  </a:lnTo>
                  <a:lnTo>
                    <a:pt x="94945" y="0"/>
                  </a:lnTo>
                  <a:lnTo>
                    <a:pt x="95432" y="0"/>
                  </a:lnTo>
                  <a:lnTo>
                    <a:pt x="96345" y="0"/>
                  </a:lnTo>
                  <a:lnTo>
                    <a:pt x="97258" y="0"/>
                  </a:lnTo>
                  <a:lnTo>
                    <a:pt x="97684" y="0"/>
                  </a:lnTo>
                  <a:lnTo>
                    <a:pt x="98597" y="0"/>
                  </a:lnTo>
                </a:path>
              </a:pathLst>
            </a:custGeom>
            <a:ln w="3175">
              <a:solidFill>
                <a:srgbClr val="FF8000"/>
              </a:solidFill>
            </a:ln>
          </p:spPr>
          <p:txBody>
            <a:bodyPr wrap="square" lIns="0" tIns="0" rIns="0" bIns="0" rtlCol="0"/>
            <a:lstStyle/>
            <a:p>
              <a:endParaRPr/>
            </a:p>
          </p:txBody>
        </p:sp>
        <p:sp>
          <p:nvSpPr>
            <p:cNvPr id="113" name="object 114">
              <a:extLst>
                <a:ext uri="{FF2B5EF4-FFF2-40B4-BE49-F238E27FC236}">
                  <a16:creationId xmlns:a16="http://schemas.microsoft.com/office/drawing/2014/main" id="{CA12D6BF-C6D5-8897-4599-9F6CAD934F62}"/>
                </a:ext>
              </a:extLst>
            </p:cNvPr>
            <p:cNvSpPr/>
            <p:nvPr/>
          </p:nvSpPr>
          <p:spPr>
            <a:xfrm>
              <a:off x="10592186" y="4491496"/>
              <a:ext cx="97790" cy="5715"/>
            </a:xfrm>
            <a:custGeom>
              <a:avLst/>
              <a:gdLst/>
              <a:ahLst/>
              <a:cxnLst/>
              <a:rect l="l" t="t" r="r" b="b"/>
              <a:pathLst>
                <a:path w="97790" h="5714">
                  <a:moveTo>
                    <a:pt x="0" y="5469"/>
                  </a:moveTo>
                  <a:lnTo>
                    <a:pt x="486" y="5469"/>
                  </a:lnTo>
                  <a:lnTo>
                    <a:pt x="1399" y="5469"/>
                  </a:lnTo>
                  <a:lnTo>
                    <a:pt x="1399" y="4557"/>
                  </a:lnTo>
                  <a:lnTo>
                    <a:pt x="2312" y="4557"/>
                  </a:lnTo>
                  <a:lnTo>
                    <a:pt x="2738" y="4557"/>
                  </a:lnTo>
                  <a:lnTo>
                    <a:pt x="3651" y="4557"/>
                  </a:lnTo>
                  <a:lnTo>
                    <a:pt x="4138" y="4557"/>
                  </a:lnTo>
                  <a:lnTo>
                    <a:pt x="5051" y="4557"/>
                  </a:lnTo>
                  <a:lnTo>
                    <a:pt x="5964" y="4557"/>
                  </a:lnTo>
                  <a:lnTo>
                    <a:pt x="6390" y="4557"/>
                  </a:lnTo>
                  <a:lnTo>
                    <a:pt x="7303" y="4557"/>
                  </a:lnTo>
                  <a:lnTo>
                    <a:pt x="7790" y="4557"/>
                  </a:lnTo>
                  <a:lnTo>
                    <a:pt x="8703" y="4557"/>
                  </a:lnTo>
                  <a:lnTo>
                    <a:pt x="9616" y="4557"/>
                  </a:lnTo>
                  <a:lnTo>
                    <a:pt x="10042" y="4557"/>
                  </a:lnTo>
                  <a:lnTo>
                    <a:pt x="10955" y="4557"/>
                  </a:lnTo>
                  <a:lnTo>
                    <a:pt x="11442" y="4557"/>
                  </a:lnTo>
                  <a:lnTo>
                    <a:pt x="12355" y="4557"/>
                  </a:lnTo>
                  <a:lnTo>
                    <a:pt x="13267" y="4557"/>
                  </a:lnTo>
                  <a:lnTo>
                    <a:pt x="13694" y="4557"/>
                  </a:lnTo>
                  <a:lnTo>
                    <a:pt x="14606" y="4557"/>
                  </a:lnTo>
                  <a:lnTo>
                    <a:pt x="15093" y="4557"/>
                  </a:lnTo>
                  <a:lnTo>
                    <a:pt x="16006" y="4557"/>
                  </a:lnTo>
                  <a:lnTo>
                    <a:pt x="16919" y="4557"/>
                  </a:lnTo>
                  <a:lnTo>
                    <a:pt x="17345" y="4557"/>
                  </a:lnTo>
                  <a:lnTo>
                    <a:pt x="18258" y="4557"/>
                  </a:lnTo>
                  <a:lnTo>
                    <a:pt x="18745" y="4557"/>
                  </a:lnTo>
                  <a:lnTo>
                    <a:pt x="19658" y="4557"/>
                  </a:lnTo>
                  <a:lnTo>
                    <a:pt x="20571" y="4557"/>
                  </a:lnTo>
                  <a:lnTo>
                    <a:pt x="20997" y="3646"/>
                  </a:lnTo>
                  <a:lnTo>
                    <a:pt x="21910" y="3646"/>
                  </a:lnTo>
                  <a:lnTo>
                    <a:pt x="22397" y="3646"/>
                  </a:lnTo>
                  <a:lnTo>
                    <a:pt x="23310" y="3646"/>
                  </a:lnTo>
                  <a:lnTo>
                    <a:pt x="24223" y="3646"/>
                  </a:lnTo>
                  <a:lnTo>
                    <a:pt x="24649" y="3646"/>
                  </a:lnTo>
                  <a:lnTo>
                    <a:pt x="25562" y="3646"/>
                  </a:lnTo>
                  <a:lnTo>
                    <a:pt x="26049" y="3646"/>
                  </a:lnTo>
                  <a:lnTo>
                    <a:pt x="26962" y="3646"/>
                  </a:lnTo>
                  <a:lnTo>
                    <a:pt x="27874" y="3646"/>
                  </a:lnTo>
                  <a:lnTo>
                    <a:pt x="28301" y="3646"/>
                  </a:lnTo>
                  <a:lnTo>
                    <a:pt x="29213" y="3646"/>
                  </a:lnTo>
                  <a:lnTo>
                    <a:pt x="29700" y="3646"/>
                  </a:lnTo>
                  <a:lnTo>
                    <a:pt x="30613" y="3646"/>
                  </a:lnTo>
                  <a:lnTo>
                    <a:pt x="31526" y="3646"/>
                  </a:lnTo>
                  <a:lnTo>
                    <a:pt x="31526" y="3220"/>
                  </a:lnTo>
                  <a:lnTo>
                    <a:pt x="31952" y="3220"/>
                  </a:lnTo>
                  <a:lnTo>
                    <a:pt x="32865" y="3220"/>
                  </a:lnTo>
                  <a:lnTo>
                    <a:pt x="33352" y="3220"/>
                  </a:lnTo>
                  <a:lnTo>
                    <a:pt x="34265" y="3220"/>
                  </a:lnTo>
                  <a:lnTo>
                    <a:pt x="35178" y="3220"/>
                  </a:lnTo>
                  <a:lnTo>
                    <a:pt x="35604" y="3220"/>
                  </a:lnTo>
                  <a:lnTo>
                    <a:pt x="36517" y="3220"/>
                  </a:lnTo>
                  <a:lnTo>
                    <a:pt x="37004" y="3220"/>
                  </a:lnTo>
                  <a:lnTo>
                    <a:pt x="37917" y="3220"/>
                  </a:lnTo>
                  <a:lnTo>
                    <a:pt x="38830" y="3220"/>
                  </a:lnTo>
                  <a:lnTo>
                    <a:pt x="39256" y="3220"/>
                  </a:lnTo>
                  <a:lnTo>
                    <a:pt x="40169" y="3220"/>
                  </a:lnTo>
                  <a:lnTo>
                    <a:pt x="40656" y="3220"/>
                  </a:lnTo>
                  <a:lnTo>
                    <a:pt x="41569" y="2309"/>
                  </a:lnTo>
                  <a:lnTo>
                    <a:pt x="42481" y="2309"/>
                  </a:lnTo>
                  <a:lnTo>
                    <a:pt x="42907" y="2309"/>
                  </a:lnTo>
                  <a:lnTo>
                    <a:pt x="43820" y="2309"/>
                  </a:lnTo>
                  <a:lnTo>
                    <a:pt x="44307" y="2309"/>
                  </a:lnTo>
                  <a:lnTo>
                    <a:pt x="45220" y="2309"/>
                  </a:lnTo>
                  <a:lnTo>
                    <a:pt x="46133" y="2309"/>
                  </a:lnTo>
                  <a:lnTo>
                    <a:pt x="46559" y="2309"/>
                  </a:lnTo>
                  <a:lnTo>
                    <a:pt x="47472" y="2309"/>
                  </a:lnTo>
                  <a:lnTo>
                    <a:pt x="47959" y="2309"/>
                  </a:lnTo>
                  <a:lnTo>
                    <a:pt x="48872" y="2309"/>
                  </a:lnTo>
                  <a:lnTo>
                    <a:pt x="49785" y="2309"/>
                  </a:lnTo>
                  <a:lnTo>
                    <a:pt x="50211" y="2309"/>
                  </a:lnTo>
                  <a:lnTo>
                    <a:pt x="51124" y="2309"/>
                  </a:lnTo>
                  <a:lnTo>
                    <a:pt x="51611" y="2309"/>
                  </a:lnTo>
                  <a:lnTo>
                    <a:pt x="52524" y="2309"/>
                  </a:lnTo>
                  <a:lnTo>
                    <a:pt x="53437" y="2309"/>
                  </a:lnTo>
                  <a:lnTo>
                    <a:pt x="53863" y="2309"/>
                  </a:lnTo>
                  <a:lnTo>
                    <a:pt x="54776" y="2309"/>
                  </a:lnTo>
                  <a:lnTo>
                    <a:pt x="55263" y="2309"/>
                  </a:lnTo>
                  <a:lnTo>
                    <a:pt x="56175" y="2309"/>
                  </a:lnTo>
                  <a:lnTo>
                    <a:pt x="57088" y="2309"/>
                  </a:lnTo>
                  <a:lnTo>
                    <a:pt x="57514" y="2309"/>
                  </a:lnTo>
                  <a:lnTo>
                    <a:pt x="58427" y="2309"/>
                  </a:lnTo>
                  <a:lnTo>
                    <a:pt x="58914" y="2309"/>
                  </a:lnTo>
                  <a:lnTo>
                    <a:pt x="60740" y="2309"/>
                  </a:lnTo>
                  <a:lnTo>
                    <a:pt x="61166" y="2309"/>
                  </a:lnTo>
                  <a:lnTo>
                    <a:pt x="61166" y="1823"/>
                  </a:lnTo>
                  <a:lnTo>
                    <a:pt x="62079" y="1823"/>
                  </a:lnTo>
                  <a:lnTo>
                    <a:pt x="62566" y="1823"/>
                  </a:lnTo>
                  <a:lnTo>
                    <a:pt x="63479" y="1823"/>
                  </a:lnTo>
                  <a:lnTo>
                    <a:pt x="64392" y="1823"/>
                  </a:lnTo>
                  <a:lnTo>
                    <a:pt x="64818" y="1823"/>
                  </a:lnTo>
                  <a:lnTo>
                    <a:pt x="65731" y="1823"/>
                  </a:lnTo>
                  <a:lnTo>
                    <a:pt x="66218" y="1823"/>
                  </a:lnTo>
                  <a:lnTo>
                    <a:pt x="67131" y="1823"/>
                  </a:lnTo>
                  <a:lnTo>
                    <a:pt x="68044" y="1823"/>
                  </a:lnTo>
                  <a:lnTo>
                    <a:pt x="68470" y="1823"/>
                  </a:lnTo>
                  <a:lnTo>
                    <a:pt x="69383" y="1823"/>
                  </a:lnTo>
                  <a:lnTo>
                    <a:pt x="69870" y="1823"/>
                  </a:lnTo>
                  <a:lnTo>
                    <a:pt x="70782" y="1823"/>
                  </a:lnTo>
                  <a:lnTo>
                    <a:pt x="71695" y="1823"/>
                  </a:lnTo>
                  <a:lnTo>
                    <a:pt x="72121" y="1823"/>
                  </a:lnTo>
                  <a:lnTo>
                    <a:pt x="73034" y="1823"/>
                  </a:lnTo>
                  <a:lnTo>
                    <a:pt x="73521" y="1823"/>
                  </a:lnTo>
                  <a:lnTo>
                    <a:pt x="74434" y="1823"/>
                  </a:lnTo>
                  <a:lnTo>
                    <a:pt x="75347" y="1823"/>
                  </a:lnTo>
                  <a:lnTo>
                    <a:pt x="75773" y="1823"/>
                  </a:lnTo>
                  <a:lnTo>
                    <a:pt x="76686" y="1823"/>
                  </a:lnTo>
                  <a:lnTo>
                    <a:pt x="77173" y="1823"/>
                  </a:lnTo>
                  <a:lnTo>
                    <a:pt x="78086" y="1823"/>
                  </a:lnTo>
                  <a:lnTo>
                    <a:pt x="78999" y="1823"/>
                  </a:lnTo>
                  <a:lnTo>
                    <a:pt x="79425" y="1823"/>
                  </a:lnTo>
                  <a:lnTo>
                    <a:pt x="80338" y="1823"/>
                  </a:lnTo>
                  <a:lnTo>
                    <a:pt x="80825" y="1823"/>
                  </a:lnTo>
                  <a:lnTo>
                    <a:pt x="80825" y="911"/>
                  </a:lnTo>
                  <a:lnTo>
                    <a:pt x="81738" y="911"/>
                  </a:lnTo>
                  <a:lnTo>
                    <a:pt x="82651" y="911"/>
                  </a:lnTo>
                  <a:lnTo>
                    <a:pt x="83138" y="911"/>
                  </a:lnTo>
                  <a:lnTo>
                    <a:pt x="84050" y="911"/>
                  </a:lnTo>
                  <a:lnTo>
                    <a:pt x="84476" y="911"/>
                  </a:lnTo>
                  <a:lnTo>
                    <a:pt x="85389" y="911"/>
                  </a:lnTo>
                  <a:lnTo>
                    <a:pt x="86302" y="911"/>
                  </a:lnTo>
                  <a:lnTo>
                    <a:pt x="86789" y="911"/>
                  </a:lnTo>
                  <a:lnTo>
                    <a:pt x="87702" y="911"/>
                  </a:lnTo>
                  <a:lnTo>
                    <a:pt x="88128" y="911"/>
                  </a:lnTo>
                  <a:lnTo>
                    <a:pt x="89041" y="911"/>
                  </a:lnTo>
                  <a:lnTo>
                    <a:pt x="89954" y="911"/>
                  </a:lnTo>
                  <a:lnTo>
                    <a:pt x="90441" y="911"/>
                  </a:lnTo>
                  <a:lnTo>
                    <a:pt x="91354" y="0"/>
                  </a:lnTo>
                  <a:lnTo>
                    <a:pt x="91780" y="0"/>
                  </a:lnTo>
                  <a:lnTo>
                    <a:pt x="92693" y="0"/>
                  </a:lnTo>
                  <a:lnTo>
                    <a:pt x="93606" y="0"/>
                  </a:lnTo>
                  <a:lnTo>
                    <a:pt x="94093" y="0"/>
                  </a:lnTo>
                  <a:lnTo>
                    <a:pt x="95006" y="0"/>
                  </a:lnTo>
                  <a:lnTo>
                    <a:pt x="95432" y="0"/>
                  </a:lnTo>
                  <a:lnTo>
                    <a:pt x="96345" y="0"/>
                  </a:lnTo>
                  <a:lnTo>
                    <a:pt x="97258" y="0"/>
                  </a:lnTo>
                  <a:lnTo>
                    <a:pt x="97744" y="0"/>
                  </a:lnTo>
                </a:path>
              </a:pathLst>
            </a:custGeom>
            <a:ln w="3175">
              <a:solidFill>
                <a:srgbClr val="FF8000"/>
              </a:solidFill>
            </a:ln>
          </p:spPr>
          <p:txBody>
            <a:bodyPr wrap="square" lIns="0" tIns="0" rIns="0" bIns="0" rtlCol="0"/>
            <a:lstStyle/>
            <a:p>
              <a:endParaRPr/>
            </a:p>
          </p:txBody>
        </p:sp>
        <p:sp>
          <p:nvSpPr>
            <p:cNvPr id="114" name="object 115">
              <a:extLst>
                <a:ext uri="{FF2B5EF4-FFF2-40B4-BE49-F238E27FC236}">
                  <a16:creationId xmlns:a16="http://schemas.microsoft.com/office/drawing/2014/main" id="{A66FC5FC-2D2A-2F35-C8CD-A4BBF6E2E07A}"/>
                </a:ext>
              </a:extLst>
            </p:cNvPr>
            <p:cNvSpPr/>
            <p:nvPr/>
          </p:nvSpPr>
          <p:spPr>
            <a:xfrm>
              <a:off x="10689931" y="4486513"/>
              <a:ext cx="98425" cy="5080"/>
            </a:xfrm>
            <a:custGeom>
              <a:avLst/>
              <a:gdLst/>
              <a:ahLst/>
              <a:cxnLst/>
              <a:rect l="l" t="t" r="r" b="b"/>
              <a:pathLst>
                <a:path w="98425" h="5079">
                  <a:moveTo>
                    <a:pt x="0" y="4983"/>
                  </a:moveTo>
                  <a:lnTo>
                    <a:pt x="912" y="4983"/>
                  </a:lnTo>
                  <a:lnTo>
                    <a:pt x="1338" y="4983"/>
                  </a:lnTo>
                  <a:lnTo>
                    <a:pt x="2251" y="4983"/>
                  </a:lnTo>
                  <a:lnTo>
                    <a:pt x="3164" y="4983"/>
                  </a:lnTo>
                  <a:lnTo>
                    <a:pt x="3651" y="4557"/>
                  </a:lnTo>
                  <a:lnTo>
                    <a:pt x="4564" y="4557"/>
                  </a:lnTo>
                  <a:lnTo>
                    <a:pt x="4990" y="4557"/>
                  </a:lnTo>
                  <a:lnTo>
                    <a:pt x="5903" y="4557"/>
                  </a:lnTo>
                  <a:lnTo>
                    <a:pt x="6816" y="4557"/>
                  </a:lnTo>
                  <a:lnTo>
                    <a:pt x="7303" y="4557"/>
                  </a:lnTo>
                  <a:lnTo>
                    <a:pt x="8216" y="4557"/>
                  </a:lnTo>
                  <a:lnTo>
                    <a:pt x="8642" y="4557"/>
                  </a:lnTo>
                  <a:lnTo>
                    <a:pt x="9555" y="4557"/>
                  </a:lnTo>
                  <a:lnTo>
                    <a:pt x="10468" y="4557"/>
                  </a:lnTo>
                  <a:lnTo>
                    <a:pt x="10955" y="4557"/>
                  </a:lnTo>
                  <a:lnTo>
                    <a:pt x="11868" y="4557"/>
                  </a:lnTo>
                  <a:lnTo>
                    <a:pt x="12294" y="4557"/>
                  </a:lnTo>
                  <a:lnTo>
                    <a:pt x="14120" y="4557"/>
                  </a:lnTo>
                  <a:lnTo>
                    <a:pt x="14606" y="4557"/>
                  </a:lnTo>
                  <a:lnTo>
                    <a:pt x="15519" y="4557"/>
                  </a:lnTo>
                  <a:lnTo>
                    <a:pt x="15945" y="4557"/>
                  </a:lnTo>
                  <a:lnTo>
                    <a:pt x="16858" y="4557"/>
                  </a:lnTo>
                  <a:lnTo>
                    <a:pt x="17771" y="4557"/>
                  </a:lnTo>
                  <a:lnTo>
                    <a:pt x="18258" y="4557"/>
                  </a:lnTo>
                  <a:lnTo>
                    <a:pt x="19171" y="4557"/>
                  </a:lnTo>
                  <a:lnTo>
                    <a:pt x="19597" y="4557"/>
                  </a:lnTo>
                  <a:lnTo>
                    <a:pt x="20510" y="4557"/>
                  </a:lnTo>
                  <a:lnTo>
                    <a:pt x="21423" y="4557"/>
                  </a:lnTo>
                  <a:lnTo>
                    <a:pt x="21910" y="4557"/>
                  </a:lnTo>
                  <a:lnTo>
                    <a:pt x="22823" y="4557"/>
                  </a:lnTo>
                  <a:lnTo>
                    <a:pt x="23249" y="4557"/>
                  </a:lnTo>
                  <a:lnTo>
                    <a:pt x="23249" y="3646"/>
                  </a:lnTo>
                  <a:lnTo>
                    <a:pt x="24162" y="3646"/>
                  </a:lnTo>
                  <a:lnTo>
                    <a:pt x="25075" y="3646"/>
                  </a:lnTo>
                  <a:lnTo>
                    <a:pt x="25562" y="3646"/>
                  </a:lnTo>
                  <a:lnTo>
                    <a:pt x="26475" y="3646"/>
                  </a:lnTo>
                  <a:lnTo>
                    <a:pt x="26901" y="3646"/>
                  </a:lnTo>
                  <a:lnTo>
                    <a:pt x="27814" y="3646"/>
                  </a:lnTo>
                  <a:lnTo>
                    <a:pt x="28727" y="3646"/>
                  </a:lnTo>
                  <a:lnTo>
                    <a:pt x="29213" y="3646"/>
                  </a:lnTo>
                  <a:lnTo>
                    <a:pt x="30126" y="3646"/>
                  </a:lnTo>
                  <a:lnTo>
                    <a:pt x="30552" y="3646"/>
                  </a:lnTo>
                  <a:lnTo>
                    <a:pt x="31465" y="3646"/>
                  </a:lnTo>
                  <a:lnTo>
                    <a:pt x="32378" y="3646"/>
                  </a:lnTo>
                  <a:lnTo>
                    <a:pt x="32865" y="3646"/>
                  </a:lnTo>
                  <a:lnTo>
                    <a:pt x="33778" y="3646"/>
                  </a:lnTo>
                  <a:lnTo>
                    <a:pt x="34204" y="3646"/>
                  </a:lnTo>
                  <a:lnTo>
                    <a:pt x="35117" y="3646"/>
                  </a:lnTo>
                  <a:lnTo>
                    <a:pt x="36030" y="3646"/>
                  </a:lnTo>
                  <a:lnTo>
                    <a:pt x="36517" y="3646"/>
                  </a:lnTo>
                  <a:lnTo>
                    <a:pt x="37430" y="3646"/>
                  </a:lnTo>
                  <a:lnTo>
                    <a:pt x="37856" y="3646"/>
                  </a:lnTo>
                  <a:lnTo>
                    <a:pt x="38769" y="3646"/>
                  </a:lnTo>
                  <a:lnTo>
                    <a:pt x="39682" y="3646"/>
                  </a:lnTo>
                  <a:lnTo>
                    <a:pt x="40169" y="3646"/>
                  </a:lnTo>
                  <a:lnTo>
                    <a:pt x="41082" y="3646"/>
                  </a:lnTo>
                  <a:lnTo>
                    <a:pt x="41508" y="3646"/>
                  </a:lnTo>
                  <a:lnTo>
                    <a:pt x="42421" y="3646"/>
                  </a:lnTo>
                  <a:lnTo>
                    <a:pt x="43334" y="3646"/>
                  </a:lnTo>
                  <a:lnTo>
                    <a:pt x="43334" y="3160"/>
                  </a:lnTo>
                  <a:lnTo>
                    <a:pt x="43820" y="3160"/>
                  </a:lnTo>
                  <a:lnTo>
                    <a:pt x="44733" y="3160"/>
                  </a:lnTo>
                  <a:lnTo>
                    <a:pt x="45159" y="3160"/>
                  </a:lnTo>
                  <a:lnTo>
                    <a:pt x="46072" y="3160"/>
                  </a:lnTo>
                  <a:lnTo>
                    <a:pt x="46985" y="3160"/>
                  </a:lnTo>
                  <a:lnTo>
                    <a:pt x="47472" y="3160"/>
                  </a:lnTo>
                  <a:lnTo>
                    <a:pt x="48385" y="3160"/>
                  </a:lnTo>
                  <a:lnTo>
                    <a:pt x="48811" y="3160"/>
                  </a:lnTo>
                  <a:lnTo>
                    <a:pt x="49724" y="3160"/>
                  </a:lnTo>
                  <a:lnTo>
                    <a:pt x="50637" y="3160"/>
                  </a:lnTo>
                  <a:lnTo>
                    <a:pt x="51124" y="3160"/>
                  </a:lnTo>
                  <a:lnTo>
                    <a:pt x="52037" y="3160"/>
                  </a:lnTo>
                  <a:lnTo>
                    <a:pt x="52463" y="3160"/>
                  </a:lnTo>
                  <a:lnTo>
                    <a:pt x="53376" y="2248"/>
                  </a:lnTo>
                  <a:lnTo>
                    <a:pt x="54289" y="2248"/>
                  </a:lnTo>
                  <a:lnTo>
                    <a:pt x="54776" y="2248"/>
                  </a:lnTo>
                  <a:lnTo>
                    <a:pt x="55689" y="2248"/>
                  </a:lnTo>
                  <a:lnTo>
                    <a:pt x="56115" y="2248"/>
                  </a:lnTo>
                  <a:lnTo>
                    <a:pt x="57028" y="2248"/>
                  </a:lnTo>
                  <a:lnTo>
                    <a:pt x="57940" y="2248"/>
                  </a:lnTo>
                  <a:lnTo>
                    <a:pt x="58427" y="2248"/>
                  </a:lnTo>
                  <a:lnTo>
                    <a:pt x="59340" y="2248"/>
                  </a:lnTo>
                  <a:lnTo>
                    <a:pt x="59766" y="2248"/>
                  </a:lnTo>
                  <a:lnTo>
                    <a:pt x="60679" y="2248"/>
                  </a:lnTo>
                  <a:lnTo>
                    <a:pt x="61592" y="2248"/>
                  </a:lnTo>
                  <a:lnTo>
                    <a:pt x="62079" y="2248"/>
                  </a:lnTo>
                  <a:lnTo>
                    <a:pt x="62992" y="2248"/>
                  </a:lnTo>
                  <a:lnTo>
                    <a:pt x="63418" y="1336"/>
                  </a:lnTo>
                  <a:lnTo>
                    <a:pt x="64331" y="1336"/>
                  </a:lnTo>
                  <a:lnTo>
                    <a:pt x="65244" y="1336"/>
                  </a:lnTo>
                  <a:lnTo>
                    <a:pt x="65731" y="1336"/>
                  </a:lnTo>
                  <a:lnTo>
                    <a:pt x="66644" y="1336"/>
                  </a:lnTo>
                  <a:lnTo>
                    <a:pt x="67070" y="1336"/>
                  </a:lnTo>
                  <a:lnTo>
                    <a:pt x="67983" y="1336"/>
                  </a:lnTo>
                  <a:lnTo>
                    <a:pt x="68896" y="1336"/>
                  </a:lnTo>
                  <a:lnTo>
                    <a:pt x="69383" y="1336"/>
                  </a:lnTo>
                  <a:lnTo>
                    <a:pt x="70296" y="1336"/>
                  </a:lnTo>
                  <a:lnTo>
                    <a:pt x="70722" y="1336"/>
                  </a:lnTo>
                  <a:lnTo>
                    <a:pt x="71635" y="1336"/>
                  </a:lnTo>
                  <a:lnTo>
                    <a:pt x="72547" y="1336"/>
                  </a:lnTo>
                  <a:lnTo>
                    <a:pt x="73034" y="1336"/>
                  </a:lnTo>
                  <a:lnTo>
                    <a:pt x="73947" y="1336"/>
                  </a:lnTo>
                  <a:lnTo>
                    <a:pt x="74373" y="1336"/>
                  </a:lnTo>
                  <a:lnTo>
                    <a:pt x="75286" y="1336"/>
                  </a:lnTo>
                  <a:lnTo>
                    <a:pt x="76199" y="1336"/>
                  </a:lnTo>
                  <a:lnTo>
                    <a:pt x="76686" y="1336"/>
                  </a:lnTo>
                  <a:lnTo>
                    <a:pt x="77599" y="1336"/>
                  </a:lnTo>
                  <a:lnTo>
                    <a:pt x="78025" y="1336"/>
                  </a:lnTo>
                  <a:lnTo>
                    <a:pt x="78938" y="1336"/>
                  </a:lnTo>
                  <a:lnTo>
                    <a:pt x="79851" y="1336"/>
                  </a:lnTo>
                  <a:lnTo>
                    <a:pt x="80338" y="1336"/>
                  </a:lnTo>
                  <a:lnTo>
                    <a:pt x="81251" y="1336"/>
                  </a:lnTo>
                  <a:lnTo>
                    <a:pt x="81677" y="1336"/>
                  </a:lnTo>
                  <a:lnTo>
                    <a:pt x="82590" y="1336"/>
                  </a:lnTo>
                  <a:lnTo>
                    <a:pt x="83503" y="1336"/>
                  </a:lnTo>
                  <a:lnTo>
                    <a:pt x="83503" y="911"/>
                  </a:lnTo>
                  <a:lnTo>
                    <a:pt x="83990" y="911"/>
                  </a:lnTo>
                  <a:lnTo>
                    <a:pt x="84903" y="911"/>
                  </a:lnTo>
                  <a:lnTo>
                    <a:pt x="85329" y="911"/>
                  </a:lnTo>
                  <a:lnTo>
                    <a:pt x="86241" y="911"/>
                  </a:lnTo>
                  <a:lnTo>
                    <a:pt x="87154" y="911"/>
                  </a:lnTo>
                  <a:lnTo>
                    <a:pt x="87641" y="911"/>
                  </a:lnTo>
                  <a:lnTo>
                    <a:pt x="88554" y="911"/>
                  </a:lnTo>
                  <a:lnTo>
                    <a:pt x="88980" y="911"/>
                  </a:lnTo>
                  <a:lnTo>
                    <a:pt x="89893" y="911"/>
                  </a:lnTo>
                  <a:lnTo>
                    <a:pt x="90806" y="911"/>
                  </a:lnTo>
                  <a:lnTo>
                    <a:pt x="91293" y="911"/>
                  </a:lnTo>
                  <a:lnTo>
                    <a:pt x="92206" y="911"/>
                  </a:lnTo>
                  <a:lnTo>
                    <a:pt x="92632" y="911"/>
                  </a:lnTo>
                  <a:lnTo>
                    <a:pt x="93545" y="0"/>
                  </a:lnTo>
                  <a:lnTo>
                    <a:pt x="94458" y="0"/>
                  </a:lnTo>
                  <a:lnTo>
                    <a:pt x="94945" y="0"/>
                  </a:lnTo>
                  <a:lnTo>
                    <a:pt x="95858" y="0"/>
                  </a:lnTo>
                  <a:lnTo>
                    <a:pt x="96284" y="0"/>
                  </a:lnTo>
                  <a:lnTo>
                    <a:pt x="97197" y="0"/>
                  </a:lnTo>
                  <a:lnTo>
                    <a:pt x="98110" y="0"/>
                  </a:lnTo>
                </a:path>
              </a:pathLst>
            </a:custGeom>
            <a:ln w="3175">
              <a:solidFill>
                <a:srgbClr val="FF8000"/>
              </a:solidFill>
            </a:ln>
          </p:spPr>
          <p:txBody>
            <a:bodyPr wrap="square" lIns="0" tIns="0" rIns="0" bIns="0" rtlCol="0"/>
            <a:lstStyle/>
            <a:p>
              <a:endParaRPr/>
            </a:p>
          </p:txBody>
        </p:sp>
        <p:sp>
          <p:nvSpPr>
            <p:cNvPr id="115" name="object 116">
              <a:extLst>
                <a:ext uri="{FF2B5EF4-FFF2-40B4-BE49-F238E27FC236}">
                  <a16:creationId xmlns:a16="http://schemas.microsoft.com/office/drawing/2014/main" id="{2E7E3616-48E4-F67A-E59B-3E20A43D682C}"/>
                </a:ext>
              </a:extLst>
            </p:cNvPr>
            <p:cNvSpPr/>
            <p:nvPr/>
          </p:nvSpPr>
          <p:spPr>
            <a:xfrm>
              <a:off x="10788041" y="4482381"/>
              <a:ext cx="99060" cy="4445"/>
            </a:xfrm>
            <a:custGeom>
              <a:avLst/>
              <a:gdLst/>
              <a:ahLst/>
              <a:cxnLst/>
              <a:rect l="l" t="t" r="r" b="b"/>
              <a:pathLst>
                <a:path w="99059" h="4445">
                  <a:moveTo>
                    <a:pt x="0" y="4132"/>
                  </a:moveTo>
                  <a:lnTo>
                    <a:pt x="486" y="4132"/>
                  </a:lnTo>
                  <a:lnTo>
                    <a:pt x="1399" y="4132"/>
                  </a:lnTo>
                  <a:lnTo>
                    <a:pt x="1825" y="4132"/>
                  </a:lnTo>
                  <a:lnTo>
                    <a:pt x="2738" y="4132"/>
                  </a:lnTo>
                  <a:lnTo>
                    <a:pt x="3651" y="4132"/>
                  </a:lnTo>
                  <a:lnTo>
                    <a:pt x="4138" y="4132"/>
                  </a:lnTo>
                  <a:lnTo>
                    <a:pt x="5051" y="4132"/>
                  </a:lnTo>
                  <a:lnTo>
                    <a:pt x="5477" y="4132"/>
                  </a:lnTo>
                  <a:lnTo>
                    <a:pt x="6390" y="4132"/>
                  </a:lnTo>
                  <a:lnTo>
                    <a:pt x="7303" y="4132"/>
                  </a:lnTo>
                  <a:lnTo>
                    <a:pt x="7790" y="4132"/>
                  </a:lnTo>
                  <a:lnTo>
                    <a:pt x="8703" y="4132"/>
                  </a:lnTo>
                  <a:lnTo>
                    <a:pt x="9129" y="4132"/>
                  </a:lnTo>
                  <a:lnTo>
                    <a:pt x="10042" y="4132"/>
                  </a:lnTo>
                  <a:lnTo>
                    <a:pt x="10955" y="4132"/>
                  </a:lnTo>
                  <a:lnTo>
                    <a:pt x="11442" y="4132"/>
                  </a:lnTo>
                  <a:lnTo>
                    <a:pt x="12355" y="4132"/>
                  </a:lnTo>
                  <a:lnTo>
                    <a:pt x="12781" y="4132"/>
                  </a:lnTo>
                  <a:lnTo>
                    <a:pt x="13694" y="4132"/>
                  </a:lnTo>
                  <a:lnTo>
                    <a:pt x="14606" y="4132"/>
                  </a:lnTo>
                  <a:lnTo>
                    <a:pt x="15093" y="4132"/>
                  </a:lnTo>
                  <a:lnTo>
                    <a:pt x="15093" y="3646"/>
                  </a:lnTo>
                  <a:lnTo>
                    <a:pt x="16006" y="3646"/>
                  </a:lnTo>
                  <a:lnTo>
                    <a:pt x="16432" y="3646"/>
                  </a:lnTo>
                  <a:lnTo>
                    <a:pt x="17345" y="3646"/>
                  </a:lnTo>
                  <a:lnTo>
                    <a:pt x="18258" y="3646"/>
                  </a:lnTo>
                  <a:lnTo>
                    <a:pt x="18745" y="3646"/>
                  </a:lnTo>
                  <a:lnTo>
                    <a:pt x="19658" y="3646"/>
                  </a:lnTo>
                  <a:lnTo>
                    <a:pt x="20084" y="3646"/>
                  </a:lnTo>
                  <a:lnTo>
                    <a:pt x="20997" y="3646"/>
                  </a:lnTo>
                  <a:lnTo>
                    <a:pt x="21910" y="3646"/>
                  </a:lnTo>
                  <a:lnTo>
                    <a:pt x="22397" y="3646"/>
                  </a:lnTo>
                  <a:lnTo>
                    <a:pt x="23310" y="3646"/>
                  </a:lnTo>
                  <a:lnTo>
                    <a:pt x="23736" y="3646"/>
                  </a:lnTo>
                  <a:lnTo>
                    <a:pt x="24649" y="3646"/>
                  </a:lnTo>
                  <a:lnTo>
                    <a:pt x="25562" y="2734"/>
                  </a:lnTo>
                  <a:lnTo>
                    <a:pt x="26049" y="2734"/>
                  </a:lnTo>
                  <a:lnTo>
                    <a:pt x="26962" y="2734"/>
                  </a:lnTo>
                  <a:lnTo>
                    <a:pt x="27388" y="2734"/>
                  </a:lnTo>
                  <a:lnTo>
                    <a:pt x="28301" y="2734"/>
                  </a:lnTo>
                  <a:lnTo>
                    <a:pt x="29213" y="2734"/>
                  </a:lnTo>
                  <a:lnTo>
                    <a:pt x="29700" y="2734"/>
                  </a:lnTo>
                  <a:lnTo>
                    <a:pt x="30613" y="2734"/>
                  </a:lnTo>
                  <a:lnTo>
                    <a:pt x="31039" y="2734"/>
                  </a:lnTo>
                  <a:lnTo>
                    <a:pt x="31952" y="2734"/>
                  </a:lnTo>
                  <a:lnTo>
                    <a:pt x="32865" y="2734"/>
                  </a:lnTo>
                  <a:lnTo>
                    <a:pt x="33352" y="2734"/>
                  </a:lnTo>
                  <a:lnTo>
                    <a:pt x="34265" y="2734"/>
                  </a:lnTo>
                  <a:lnTo>
                    <a:pt x="34691" y="2734"/>
                  </a:lnTo>
                  <a:lnTo>
                    <a:pt x="35665" y="2734"/>
                  </a:lnTo>
                  <a:lnTo>
                    <a:pt x="36578" y="2734"/>
                  </a:lnTo>
                  <a:lnTo>
                    <a:pt x="37004" y="2734"/>
                  </a:lnTo>
                  <a:lnTo>
                    <a:pt x="37917" y="2734"/>
                  </a:lnTo>
                  <a:lnTo>
                    <a:pt x="38404" y="2734"/>
                  </a:lnTo>
                  <a:lnTo>
                    <a:pt x="40230" y="2734"/>
                  </a:lnTo>
                  <a:lnTo>
                    <a:pt x="40656" y="2734"/>
                  </a:lnTo>
                  <a:lnTo>
                    <a:pt x="41569" y="2734"/>
                  </a:lnTo>
                  <a:lnTo>
                    <a:pt x="42055" y="2734"/>
                  </a:lnTo>
                  <a:lnTo>
                    <a:pt x="42968" y="2734"/>
                  </a:lnTo>
                  <a:lnTo>
                    <a:pt x="43881" y="2734"/>
                  </a:lnTo>
                  <a:lnTo>
                    <a:pt x="44307" y="2734"/>
                  </a:lnTo>
                  <a:lnTo>
                    <a:pt x="45220" y="2734"/>
                  </a:lnTo>
                  <a:lnTo>
                    <a:pt x="45220" y="1823"/>
                  </a:lnTo>
                  <a:lnTo>
                    <a:pt x="45707" y="1823"/>
                  </a:lnTo>
                  <a:lnTo>
                    <a:pt x="46620" y="1823"/>
                  </a:lnTo>
                  <a:lnTo>
                    <a:pt x="47533" y="1823"/>
                  </a:lnTo>
                  <a:lnTo>
                    <a:pt x="47959" y="1823"/>
                  </a:lnTo>
                  <a:lnTo>
                    <a:pt x="48872" y="1823"/>
                  </a:lnTo>
                  <a:lnTo>
                    <a:pt x="49359" y="1823"/>
                  </a:lnTo>
                  <a:lnTo>
                    <a:pt x="50272" y="1823"/>
                  </a:lnTo>
                  <a:lnTo>
                    <a:pt x="51185" y="1823"/>
                  </a:lnTo>
                  <a:lnTo>
                    <a:pt x="51611" y="1823"/>
                  </a:lnTo>
                  <a:lnTo>
                    <a:pt x="52524" y="1823"/>
                  </a:lnTo>
                  <a:lnTo>
                    <a:pt x="53011" y="1823"/>
                  </a:lnTo>
                  <a:lnTo>
                    <a:pt x="53924" y="1823"/>
                  </a:lnTo>
                  <a:lnTo>
                    <a:pt x="54837" y="1823"/>
                  </a:lnTo>
                  <a:lnTo>
                    <a:pt x="55263" y="1397"/>
                  </a:lnTo>
                  <a:lnTo>
                    <a:pt x="56175" y="1397"/>
                  </a:lnTo>
                  <a:lnTo>
                    <a:pt x="56662" y="1397"/>
                  </a:lnTo>
                  <a:lnTo>
                    <a:pt x="57575" y="1397"/>
                  </a:lnTo>
                  <a:lnTo>
                    <a:pt x="58488" y="1397"/>
                  </a:lnTo>
                  <a:lnTo>
                    <a:pt x="58914" y="1397"/>
                  </a:lnTo>
                  <a:lnTo>
                    <a:pt x="59827" y="1397"/>
                  </a:lnTo>
                  <a:lnTo>
                    <a:pt x="60314" y="1397"/>
                  </a:lnTo>
                  <a:lnTo>
                    <a:pt x="61227" y="1397"/>
                  </a:lnTo>
                  <a:lnTo>
                    <a:pt x="62140" y="1397"/>
                  </a:lnTo>
                  <a:lnTo>
                    <a:pt x="62566" y="1397"/>
                  </a:lnTo>
                  <a:lnTo>
                    <a:pt x="63479" y="1397"/>
                  </a:lnTo>
                  <a:lnTo>
                    <a:pt x="63966" y="1397"/>
                  </a:lnTo>
                  <a:lnTo>
                    <a:pt x="64879" y="1397"/>
                  </a:lnTo>
                  <a:lnTo>
                    <a:pt x="65792" y="1397"/>
                  </a:lnTo>
                  <a:lnTo>
                    <a:pt x="66218" y="1397"/>
                  </a:lnTo>
                  <a:lnTo>
                    <a:pt x="67131" y="1397"/>
                  </a:lnTo>
                  <a:lnTo>
                    <a:pt x="67618" y="1397"/>
                  </a:lnTo>
                  <a:lnTo>
                    <a:pt x="68531" y="1397"/>
                  </a:lnTo>
                  <a:lnTo>
                    <a:pt x="69443" y="1397"/>
                  </a:lnTo>
                  <a:lnTo>
                    <a:pt x="69870" y="1397"/>
                  </a:lnTo>
                  <a:lnTo>
                    <a:pt x="70782" y="1397"/>
                  </a:lnTo>
                  <a:lnTo>
                    <a:pt x="71269" y="1397"/>
                  </a:lnTo>
                  <a:lnTo>
                    <a:pt x="72182" y="1397"/>
                  </a:lnTo>
                  <a:lnTo>
                    <a:pt x="73095" y="1397"/>
                  </a:lnTo>
                  <a:lnTo>
                    <a:pt x="73521" y="1397"/>
                  </a:lnTo>
                  <a:lnTo>
                    <a:pt x="74434" y="1397"/>
                  </a:lnTo>
                  <a:lnTo>
                    <a:pt x="74921" y="1397"/>
                  </a:lnTo>
                  <a:lnTo>
                    <a:pt x="74921" y="486"/>
                  </a:lnTo>
                  <a:lnTo>
                    <a:pt x="75834" y="486"/>
                  </a:lnTo>
                  <a:lnTo>
                    <a:pt x="76747" y="486"/>
                  </a:lnTo>
                  <a:lnTo>
                    <a:pt x="77173" y="486"/>
                  </a:lnTo>
                  <a:lnTo>
                    <a:pt x="78086" y="486"/>
                  </a:lnTo>
                  <a:lnTo>
                    <a:pt x="78573" y="486"/>
                  </a:lnTo>
                  <a:lnTo>
                    <a:pt x="79486" y="486"/>
                  </a:lnTo>
                  <a:lnTo>
                    <a:pt x="80399" y="486"/>
                  </a:lnTo>
                  <a:lnTo>
                    <a:pt x="80825" y="486"/>
                  </a:lnTo>
                  <a:lnTo>
                    <a:pt x="81738" y="486"/>
                  </a:lnTo>
                  <a:lnTo>
                    <a:pt x="82225" y="486"/>
                  </a:lnTo>
                  <a:lnTo>
                    <a:pt x="83138" y="486"/>
                  </a:lnTo>
                  <a:lnTo>
                    <a:pt x="84050" y="486"/>
                  </a:lnTo>
                  <a:lnTo>
                    <a:pt x="84476" y="486"/>
                  </a:lnTo>
                  <a:lnTo>
                    <a:pt x="85389" y="0"/>
                  </a:lnTo>
                  <a:lnTo>
                    <a:pt x="85876" y="0"/>
                  </a:lnTo>
                  <a:lnTo>
                    <a:pt x="86789" y="0"/>
                  </a:lnTo>
                  <a:lnTo>
                    <a:pt x="87702" y="0"/>
                  </a:lnTo>
                  <a:lnTo>
                    <a:pt x="88128" y="0"/>
                  </a:lnTo>
                  <a:lnTo>
                    <a:pt x="89041" y="0"/>
                  </a:lnTo>
                  <a:lnTo>
                    <a:pt x="89528" y="0"/>
                  </a:lnTo>
                  <a:lnTo>
                    <a:pt x="90441" y="0"/>
                  </a:lnTo>
                  <a:lnTo>
                    <a:pt x="91354" y="0"/>
                  </a:lnTo>
                  <a:lnTo>
                    <a:pt x="91780" y="0"/>
                  </a:lnTo>
                  <a:lnTo>
                    <a:pt x="92693" y="0"/>
                  </a:lnTo>
                  <a:lnTo>
                    <a:pt x="93180" y="0"/>
                  </a:lnTo>
                  <a:lnTo>
                    <a:pt x="94093" y="0"/>
                  </a:lnTo>
                  <a:lnTo>
                    <a:pt x="95006" y="0"/>
                  </a:lnTo>
                  <a:lnTo>
                    <a:pt x="95432" y="0"/>
                  </a:lnTo>
                  <a:lnTo>
                    <a:pt x="96345" y="0"/>
                  </a:lnTo>
                  <a:lnTo>
                    <a:pt x="96832" y="0"/>
                  </a:lnTo>
                  <a:lnTo>
                    <a:pt x="97744" y="0"/>
                  </a:lnTo>
                  <a:lnTo>
                    <a:pt x="98657" y="0"/>
                  </a:lnTo>
                </a:path>
              </a:pathLst>
            </a:custGeom>
            <a:ln w="3175">
              <a:solidFill>
                <a:srgbClr val="FF8000"/>
              </a:solidFill>
            </a:ln>
          </p:spPr>
          <p:txBody>
            <a:bodyPr wrap="square" lIns="0" tIns="0" rIns="0" bIns="0" rtlCol="0"/>
            <a:lstStyle/>
            <a:p>
              <a:endParaRPr/>
            </a:p>
          </p:txBody>
        </p:sp>
        <p:sp>
          <p:nvSpPr>
            <p:cNvPr id="116" name="object 117">
              <a:extLst>
                <a:ext uri="{FF2B5EF4-FFF2-40B4-BE49-F238E27FC236}">
                  <a16:creationId xmlns:a16="http://schemas.microsoft.com/office/drawing/2014/main" id="{3D9BB9BF-D01B-0D3B-8B3B-7B6106D4F4DF}"/>
                </a:ext>
              </a:extLst>
            </p:cNvPr>
            <p:cNvSpPr/>
            <p:nvPr/>
          </p:nvSpPr>
          <p:spPr>
            <a:xfrm>
              <a:off x="10886699" y="4476911"/>
              <a:ext cx="97790" cy="5715"/>
            </a:xfrm>
            <a:custGeom>
              <a:avLst/>
              <a:gdLst/>
              <a:ahLst/>
              <a:cxnLst/>
              <a:rect l="l" t="t" r="r" b="b"/>
              <a:pathLst>
                <a:path w="97790" h="5714">
                  <a:moveTo>
                    <a:pt x="0" y="5469"/>
                  </a:moveTo>
                  <a:lnTo>
                    <a:pt x="426" y="5469"/>
                  </a:lnTo>
                  <a:lnTo>
                    <a:pt x="1338" y="5469"/>
                  </a:lnTo>
                  <a:lnTo>
                    <a:pt x="1825" y="5469"/>
                  </a:lnTo>
                  <a:lnTo>
                    <a:pt x="2738" y="5469"/>
                  </a:lnTo>
                  <a:lnTo>
                    <a:pt x="3651" y="5469"/>
                  </a:lnTo>
                  <a:lnTo>
                    <a:pt x="4077" y="5469"/>
                  </a:lnTo>
                  <a:lnTo>
                    <a:pt x="4990" y="5469"/>
                  </a:lnTo>
                  <a:lnTo>
                    <a:pt x="5477" y="5469"/>
                  </a:lnTo>
                  <a:lnTo>
                    <a:pt x="6390" y="4557"/>
                  </a:lnTo>
                  <a:lnTo>
                    <a:pt x="7303" y="4557"/>
                  </a:lnTo>
                  <a:lnTo>
                    <a:pt x="7729" y="4557"/>
                  </a:lnTo>
                  <a:lnTo>
                    <a:pt x="8642" y="4557"/>
                  </a:lnTo>
                  <a:lnTo>
                    <a:pt x="9129" y="4557"/>
                  </a:lnTo>
                  <a:lnTo>
                    <a:pt x="10042" y="4557"/>
                  </a:lnTo>
                  <a:lnTo>
                    <a:pt x="10955" y="4557"/>
                  </a:lnTo>
                  <a:lnTo>
                    <a:pt x="11381" y="4557"/>
                  </a:lnTo>
                  <a:lnTo>
                    <a:pt x="12294" y="4557"/>
                  </a:lnTo>
                  <a:lnTo>
                    <a:pt x="12781" y="4557"/>
                  </a:lnTo>
                  <a:lnTo>
                    <a:pt x="13694" y="4557"/>
                  </a:lnTo>
                  <a:lnTo>
                    <a:pt x="14606" y="4557"/>
                  </a:lnTo>
                  <a:lnTo>
                    <a:pt x="15033" y="4557"/>
                  </a:lnTo>
                  <a:lnTo>
                    <a:pt x="15945" y="4557"/>
                  </a:lnTo>
                  <a:lnTo>
                    <a:pt x="16432" y="3646"/>
                  </a:lnTo>
                  <a:lnTo>
                    <a:pt x="17345" y="3646"/>
                  </a:lnTo>
                  <a:lnTo>
                    <a:pt x="18258" y="3646"/>
                  </a:lnTo>
                  <a:lnTo>
                    <a:pt x="18684" y="3646"/>
                  </a:lnTo>
                  <a:lnTo>
                    <a:pt x="19597" y="3646"/>
                  </a:lnTo>
                  <a:lnTo>
                    <a:pt x="20084" y="3646"/>
                  </a:lnTo>
                  <a:lnTo>
                    <a:pt x="20997" y="3646"/>
                  </a:lnTo>
                  <a:lnTo>
                    <a:pt x="21910" y="3646"/>
                  </a:lnTo>
                  <a:lnTo>
                    <a:pt x="22336" y="3646"/>
                  </a:lnTo>
                  <a:lnTo>
                    <a:pt x="23249" y="3646"/>
                  </a:lnTo>
                  <a:lnTo>
                    <a:pt x="23736" y="3646"/>
                  </a:lnTo>
                  <a:lnTo>
                    <a:pt x="24649" y="3646"/>
                  </a:lnTo>
                  <a:lnTo>
                    <a:pt x="25562" y="3646"/>
                  </a:lnTo>
                  <a:lnTo>
                    <a:pt x="25988" y="3646"/>
                  </a:lnTo>
                  <a:lnTo>
                    <a:pt x="26901" y="3646"/>
                  </a:lnTo>
                  <a:lnTo>
                    <a:pt x="27388" y="3646"/>
                  </a:lnTo>
                  <a:lnTo>
                    <a:pt x="28301" y="3646"/>
                  </a:lnTo>
                  <a:lnTo>
                    <a:pt x="29213" y="3646"/>
                  </a:lnTo>
                  <a:lnTo>
                    <a:pt x="29639" y="3646"/>
                  </a:lnTo>
                  <a:lnTo>
                    <a:pt x="30552" y="3646"/>
                  </a:lnTo>
                  <a:lnTo>
                    <a:pt x="31039" y="3646"/>
                  </a:lnTo>
                  <a:lnTo>
                    <a:pt x="32865" y="3646"/>
                  </a:lnTo>
                  <a:lnTo>
                    <a:pt x="33291" y="3646"/>
                  </a:lnTo>
                  <a:lnTo>
                    <a:pt x="34204" y="3646"/>
                  </a:lnTo>
                  <a:lnTo>
                    <a:pt x="34691" y="3646"/>
                  </a:lnTo>
                  <a:lnTo>
                    <a:pt x="35604" y="3646"/>
                  </a:lnTo>
                  <a:lnTo>
                    <a:pt x="36517" y="3646"/>
                  </a:lnTo>
                  <a:lnTo>
                    <a:pt x="36517" y="3220"/>
                  </a:lnTo>
                  <a:lnTo>
                    <a:pt x="36943" y="3220"/>
                  </a:lnTo>
                  <a:lnTo>
                    <a:pt x="37856" y="3220"/>
                  </a:lnTo>
                  <a:lnTo>
                    <a:pt x="38343" y="3220"/>
                  </a:lnTo>
                  <a:lnTo>
                    <a:pt x="39256" y="3220"/>
                  </a:lnTo>
                  <a:lnTo>
                    <a:pt x="40169" y="3220"/>
                  </a:lnTo>
                  <a:lnTo>
                    <a:pt x="40595" y="3220"/>
                  </a:lnTo>
                  <a:lnTo>
                    <a:pt x="41508" y="3220"/>
                  </a:lnTo>
                  <a:lnTo>
                    <a:pt x="41995" y="3220"/>
                  </a:lnTo>
                  <a:lnTo>
                    <a:pt x="42907" y="3220"/>
                  </a:lnTo>
                  <a:lnTo>
                    <a:pt x="43820" y="3220"/>
                  </a:lnTo>
                  <a:lnTo>
                    <a:pt x="44246" y="3220"/>
                  </a:lnTo>
                  <a:lnTo>
                    <a:pt x="45159" y="3220"/>
                  </a:lnTo>
                  <a:lnTo>
                    <a:pt x="45646" y="3220"/>
                  </a:lnTo>
                  <a:lnTo>
                    <a:pt x="46559" y="2309"/>
                  </a:lnTo>
                  <a:lnTo>
                    <a:pt x="47472" y="2309"/>
                  </a:lnTo>
                  <a:lnTo>
                    <a:pt x="47898" y="2309"/>
                  </a:lnTo>
                  <a:lnTo>
                    <a:pt x="48811" y="2309"/>
                  </a:lnTo>
                  <a:lnTo>
                    <a:pt x="49298" y="2309"/>
                  </a:lnTo>
                  <a:lnTo>
                    <a:pt x="50211" y="2309"/>
                  </a:lnTo>
                  <a:lnTo>
                    <a:pt x="51124" y="2309"/>
                  </a:lnTo>
                  <a:lnTo>
                    <a:pt x="51550" y="2309"/>
                  </a:lnTo>
                  <a:lnTo>
                    <a:pt x="52463" y="2309"/>
                  </a:lnTo>
                  <a:lnTo>
                    <a:pt x="52950" y="2309"/>
                  </a:lnTo>
                  <a:lnTo>
                    <a:pt x="53863" y="2309"/>
                  </a:lnTo>
                  <a:lnTo>
                    <a:pt x="54776" y="2309"/>
                  </a:lnTo>
                  <a:lnTo>
                    <a:pt x="55202" y="2309"/>
                  </a:lnTo>
                  <a:lnTo>
                    <a:pt x="56115" y="2309"/>
                  </a:lnTo>
                  <a:lnTo>
                    <a:pt x="56602" y="2309"/>
                  </a:lnTo>
                  <a:lnTo>
                    <a:pt x="57514" y="2309"/>
                  </a:lnTo>
                  <a:lnTo>
                    <a:pt x="58427" y="2309"/>
                  </a:lnTo>
                  <a:lnTo>
                    <a:pt x="58853" y="2309"/>
                  </a:lnTo>
                  <a:lnTo>
                    <a:pt x="59766" y="2309"/>
                  </a:lnTo>
                  <a:lnTo>
                    <a:pt x="60253" y="2309"/>
                  </a:lnTo>
                  <a:lnTo>
                    <a:pt x="61166" y="2309"/>
                  </a:lnTo>
                  <a:lnTo>
                    <a:pt x="62079" y="2309"/>
                  </a:lnTo>
                  <a:lnTo>
                    <a:pt x="62505" y="2309"/>
                  </a:lnTo>
                  <a:lnTo>
                    <a:pt x="63418" y="2309"/>
                  </a:lnTo>
                  <a:lnTo>
                    <a:pt x="63905" y="2309"/>
                  </a:lnTo>
                  <a:lnTo>
                    <a:pt x="64818" y="2309"/>
                  </a:lnTo>
                  <a:lnTo>
                    <a:pt x="65731" y="2309"/>
                  </a:lnTo>
                  <a:lnTo>
                    <a:pt x="66157" y="2309"/>
                  </a:lnTo>
                  <a:lnTo>
                    <a:pt x="66157" y="1823"/>
                  </a:lnTo>
                  <a:lnTo>
                    <a:pt x="67070" y="1823"/>
                  </a:lnTo>
                  <a:lnTo>
                    <a:pt x="67557" y="1823"/>
                  </a:lnTo>
                  <a:lnTo>
                    <a:pt x="68470" y="1823"/>
                  </a:lnTo>
                  <a:lnTo>
                    <a:pt x="69383" y="1823"/>
                  </a:lnTo>
                  <a:lnTo>
                    <a:pt x="69809" y="1823"/>
                  </a:lnTo>
                  <a:lnTo>
                    <a:pt x="70722" y="1823"/>
                  </a:lnTo>
                  <a:lnTo>
                    <a:pt x="71208" y="1823"/>
                  </a:lnTo>
                  <a:lnTo>
                    <a:pt x="72121" y="1823"/>
                  </a:lnTo>
                  <a:lnTo>
                    <a:pt x="73034" y="1823"/>
                  </a:lnTo>
                  <a:lnTo>
                    <a:pt x="73460" y="1823"/>
                  </a:lnTo>
                  <a:lnTo>
                    <a:pt x="74373" y="1823"/>
                  </a:lnTo>
                  <a:lnTo>
                    <a:pt x="74860" y="1823"/>
                  </a:lnTo>
                  <a:lnTo>
                    <a:pt x="75773" y="1823"/>
                  </a:lnTo>
                  <a:lnTo>
                    <a:pt x="76686" y="911"/>
                  </a:lnTo>
                  <a:lnTo>
                    <a:pt x="77112" y="911"/>
                  </a:lnTo>
                  <a:lnTo>
                    <a:pt x="78025" y="911"/>
                  </a:lnTo>
                  <a:lnTo>
                    <a:pt x="78512" y="911"/>
                  </a:lnTo>
                  <a:lnTo>
                    <a:pt x="79425" y="911"/>
                  </a:lnTo>
                  <a:lnTo>
                    <a:pt x="80338" y="911"/>
                  </a:lnTo>
                  <a:lnTo>
                    <a:pt x="80764" y="911"/>
                  </a:lnTo>
                  <a:lnTo>
                    <a:pt x="81677" y="911"/>
                  </a:lnTo>
                  <a:lnTo>
                    <a:pt x="82164" y="911"/>
                  </a:lnTo>
                  <a:lnTo>
                    <a:pt x="83077" y="911"/>
                  </a:lnTo>
                  <a:lnTo>
                    <a:pt x="83990" y="911"/>
                  </a:lnTo>
                  <a:lnTo>
                    <a:pt x="84416" y="911"/>
                  </a:lnTo>
                  <a:lnTo>
                    <a:pt x="85329" y="911"/>
                  </a:lnTo>
                  <a:lnTo>
                    <a:pt x="85815" y="911"/>
                  </a:lnTo>
                  <a:lnTo>
                    <a:pt x="86728" y="0"/>
                  </a:lnTo>
                  <a:lnTo>
                    <a:pt x="87641" y="0"/>
                  </a:lnTo>
                  <a:lnTo>
                    <a:pt x="88128" y="0"/>
                  </a:lnTo>
                  <a:lnTo>
                    <a:pt x="89041" y="0"/>
                  </a:lnTo>
                  <a:lnTo>
                    <a:pt x="89467" y="0"/>
                  </a:lnTo>
                  <a:lnTo>
                    <a:pt x="90380" y="0"/>
                  </a:lnTo>
                  <a:lnTo>
                    <a:pt x="91293" y="0"/>
                  </a:lnTo>
                  <a:lnTo>
                    <a:pt x="91780" y="0"/>
                  </a:lnTo>
                  <a:lnTo>
                    <a:pt x="92693" y="0"/>
                  </a:lnTo>
                  <a:lnTo>
                    <a:pt x="93119" y="0"/>
                  </a:lnTo>
                  <a:lnTo>
                    <a:pt x="94032" y="0"/>
                  </a:lnTo>
                  <a:lnTo>
                    <a:pt x="94945" y="0"/>
                  </a:lnTo>
                  <a:lnTo>
                    <a:pt x="95432" y="0"/>
                  </a:lnTo>
                  <a:lnTo>
                    <a:pt x="96345" y="0"/>
                  </a:lnTo>
                  <a:lnTo>
                    <a:pt x="96771" y="0"/>
                  </a:lnTo>
                  <a:lnTo>
                    <a:pt x="97684" y="0"/>
                  </a:lnTo>
                </a:path>
              </a:pathLst>
            </a:custGeom>
            <a:ln w="3175">
              <a:solidFill>
                <a:srgbClr val="FF8000"/>
              </a:solidFill>
            </a:ln>
          </p:spPr>
          <p:txBody>
            <a:bodyPr wrap="square" lIns="0" tIns="0" rIns="0" bIns="0" rtlCol="0"/>
            <a:lstStyle/>
            <a:p>
              <a:endParaRPr/>
            </a:p>
          </p:txBody>
        </p:sp>
        <p:sp>
          <p:nvSpPr>
            <p:cNvPr id="117" name="object 118">
              <a:extLst>
                <a:ext uri="{FF2B5EF4-FFF2-40B4-BE49-F238E27FC236}">
                  <a16:creationId xmlns:a16="http://schemas.microsoft.com/office/drawing/2014/main" id="{24A62C66-2BC3-6F56-8772-A2F16B608ED3}"/>
                </a:ext>
              </a:extLst>
            </p:cNvPr>
            <p:cNvSpPr/>
            <p:nvPr/>
          </p:nvSpPr>
          <p:spPr>
            <a:xfrm>
              <a:off x="10984383" y="4472839"/>
              <a:ext cx="99060" cy="4445"/>
            </a:xfrm>
            <a:custGeom>
              <a:avLst/>
              <a:gdLst/>
              <a:ahLst/>
              <a:cxnLst/>
              <a:rect l="l" t="t" r="r" b="b"/>
              <a:pathLst>
                <a:path w="99059" h="4445">
                  <a:moveTo>
                    <a:pt x="0" y="4071"/>
                  </a:moveTo>
                  <a:lnTo>
                    <a:pt x="912" y="4071"/>
                  </a:lnTo>
                  <a:lnTo>
                    <a:pt x="1399" y="4071"/>
                  </a:lnTo>
                  <a:lnTo>
                    <a:pt x="2312" y="4071"/>
                  </a:lnTo>
                  <a:lnTo>
                    <a:pt x="2738" y="4071"/>
                  </a:lnTo>
                  <a:lnTo>
                    <a:pt x="3651" y="4071"/>
                  </a:lnTo>
                  <a:lnTo>
                    <a:pt x="4564" y="4071"/>
                  </a:lnTo>
                  <a:lnTo>
                    <a:pt x="5051" y="4071"/>
                  </a:lnTo>
                  <a:lnTo>
                    <a:pt x="5964" y="4071"/>
                  </a:lnTo>
                  <a:lnTo>
                    <a:pt x="6390" y="4071"/>
                  </a:lnTo>
                  <a:lnTo>
                    <a:pt x="7303" y="4071"/>
                  </a:lnTo>
                  <a:lnTo>
                    <a:pt x="8216" y="4071"/>
                  </a:lnTo>
                  <a:lnTo>
                    <a:pt x="8703" y="3646"/>
                  </a:lnTo>
                  <a:lnTo>
                    <a:pt x="9616" y="3646"/>
                  </a:lnTo>
                  <a:lnTo>
                    <a:pt x="10042" y="3646"/>
                  </a:lnTo>
                  <a:lnTo>
                    <a:pt x="10955" y="3646"/>
                  </a:lnTo>
                  <a:lnTo>
                    <a:pt x="11868" y="3646"/>
                  </a:lnTo>
                  <a:lnTo>
                    <a:pt x="12355" y="3646"/>
                  </a:lnTo>
                  <a:lnTo>
                    <a:pt x="13267" y="3646"/>
                  </a:lnTo>
                  <a:lnTo>
                    <a:pt x="13694" y="3646"/>
                  </a:lnTo>
                  <a:lnTo>
                    <a:pt x="14606" y="3646"/>
                  </a:lnTo>
                  <a:lnTo>
                    <a:pt x="15519" y="3646"/>
                  </a:lnTo>
                  <a:lnTo>
                    <a:pt x="16006" y="3646"/>
                  </a:lnTo>
                  <a:lnTo>
                    <a:pt x="16919" y="3646"/>
                  </a:lnTo>
                  <a:lnTo>
                    <a:pt x="17345" y="3646"/>
                  </a:lnTo>
                  <a:lnTo>
                    <a:pt x="18258" y="3646"/>
                  </a:lnTo>
                  <a:lnTo>
                    <a:pt x="19171" y="3646"/>
                  </a:lnTo>
                  <a:lnTo>
                    <a:pt x="19658" y="3646"/>
                  </a:lnTo>
                  <a:lnTo>
                    <a:pt x="20571" y="3646"/>
                  </a:lnTo>
                  <a:lnTo>
                    <a:pt x="20997" y="3646"/>
                  </a:lnTo>
                  <a:lnTo>
                    <a:pt x="21910" y="3646"/>
                  </a:lnTo>
                  <a:lnTo>
                    <a:pt x="22823" y="3646"/>
                  </a:lnTo>
                  <a:lnTo>
                    <a:pt x="23310" y="3646"/>
                  </a:lnTo>
                  <a:lnTo>
                    <a:pt x="24223" y="3646"/>
                  </a:lnTo>
                  <a:lnTo>
                    <a:pt x="24649" y="3646"/>
                  </a:lnTo>
                  <a:lnTo>
                    <a:pt x="25562" y="3646"/>
                  </a:lnTo>
                  <a:lnTo>
                    <a:pt x="26475" y="3646"/>
                  </a:lnTo>
                  <a:lnTo>
                    <a:pt x="26962" y="3646"/>
                  </a:lnTo>
                  <a:lnTo>
                    <a:pt x="27874" y="3646"/>
                  </a:lnTo>
                  <a:lnTo>
                    <a:pt x="28301" y="3646"/>
                  </a:lnTo>
                  <a:lnTo>
                    <a:pt x="28301" y="2734"/>
                  </a:lnTo>
                  <a:lnTo>
                    <a:pt x="29213" y="2734"/>
                  </a:lnTo>
                  <a:lnTo>
                    <a:pt x="30126" y="2734"/>
                  </a:lnTo>
                  <a:lnTo>
                    <a:pt x="30613" y="2734"/>
                  </a:lnTo>
                  <a:lnTo>
                    <a:pt x="31526" y="2734"/>
                  </a:lnTo>
                  <a:lnTo>
                    <a:pt x="31952" y="2734"/>
                  </a:lnTo>
                  <a:lnTo>
                    <a:pt x="32865" y="2734"/>
                  </a:lnTo>
                  <a:lnTo>
                    <a:pt x="33778" y="2734"/>
                  </a:lnTo>
                  <a:lnTo>
                    <a:pt x="34265" y="2734"/>
                  </a:lnTo>
                  <a:lnTo>
                    <a:pt x="35178" y="2734"/>
                  </a:lnTo>
                  <a:lnTo>
                    <a:pt x="35604" y="2734"/>
                  </a:lnTo>
                  <a:lnTo>
                    <a:pt x="36517" y="2734"/>
                  </a:lnTo>
                  <a:lnTo>
                    <a:pt x="37430" y="2734"/>
                  </a:lnTo>
                  <a:lnTo>
                    <a:pt x="37917" y="2734"/>
                  </a:lnTo>
                  <a:lnTo>
                    <a:pt x="38830" y="2734"/>
                  </a:lnTo>
                  <a:lnTo>
                    <a:pt x="38830" y="2248"/>
                  </a:lnTo>
                  <a:lnTo>
                    <a:pt x="39256" y="2248"/>
                  </a:lnTo>
                  <a:lnTo>
                    <a:pt x="40169" y="2248"/>
                  </a:lnTo>
                  <a:lnTo>
                    <a:pt x="41082" y="2248"/>
                  </a:lnTo>
                  <a:lnTo>
                    <a:pt x="41569" y="2248"/>
                  </a:lnTo>
                  <a:lnTo>
                    <a:pt x="42481" y="2248"/>
                  </a:lnTo>
                  <a:lnTo>
                    <a:pt x="42907" y="2248"/>
                  </a:lnTo>
                  <a:lnTo>
                    <a:pt x="43820" y="2248"/>
                  </a:lnTo>
                  <a:lnTo>
                    <a:pt x="44733" y="2248"/>
                  </a:lnTo>
                  <a:lnTo>
                    <a:pt x="45220" y="2248"/>
                  </a:lnTo>
                  <a:lnTo>
                    <a:pt x="46133" y="2248"/>
                  </a:lnTo>
                  <a:lnTo>
                    <a:pt x="46559" y="2248"/>
                  </a:lnTo>
                  <a:lnTo>
                    <a:pt x="47472" y="2248"/>
                  </a:lnTo>
                  <a:lnTo>
                    <a:pt x="48385" y="2248"/>
                  </a:lnTo>
                  <a:lnTo>
                    <a:pt x="48872" y="1336"/>
                  </a:lnTo>
                  <a:lnTo>
                    <a:pt x="49785" y="1336"/>
                  </a:lnTo>
                  <a:lnTo>
                    <a:pt x="50211" y="1336"/>
                  </a:lnTo>
                  <a:lnTo>
                    <a:pt x="51124" y="1336"/>
                  </a:lnTo>
                  <a:lnTo>
                    <a:pt x="52037" y="1336"/>
                  </a:lnTo>
                  <a:lnTo>
                    <a:pt x="52524" y="1336"/>
                  </a:lnTo>
                  <a:lnTo>
                    <a:pt x="53437" y="1336"/>
                  </a:lnTo>
                  <a:lnTo>
                    <a:pt x="53863" y="1336"/>
                  </a:lnTo>
                  <a:lnTo>
                    <a:pt x="54776" y="1336"/>
                  </a:lnTo>
                  <a:lnTo>
                    <a:pt x="55689" y="1336"/>
                  </a:lnTo>
                  <a:lnTo>
                    <a:pt x="56175" y="1336"/>
                  </a:lnTo>
                  <a:lnTo>
                    <a:pt x="57088" y="1336"/>
                  </a:lnTo>
                  <a:lnTo>
                    <a:pt x="57514" y="1336"/>
                  </a:lnTo>
                  <a:lnTo>
                    <a:pt x="59340" y="1336"/>
                  </a:lnTo>
                  <a:lnTo>
                    <a:pt x="59827" y="1336"/>
                  </a:lnTo>
                  <a:lnTo>
                    <a:pt x="60740" y="1336"/>
                  </a:lnTo>
                  <a:lnTo>
                    <a:pt x="61166" y="1336"/>
                  </a:lnTo>
                  <a:lnTo>
                    <a:pt x="62079" y="1336"/>
                  </a:lnTo>
                  <a:lnTo>
                    <a:pt x="62992" y="1336"/>
                  </a:lnTo>
                  <a:lnTo>
                    <a:pt x="63479" y="1336"/>
                  </a:lnTo>
                  <a:lnTo>
                    <a:pt x="64392" y="1336"/>
                  </a:lnTo>
                  <a:lnTo>
                    <a:pt x="64818" y="1336"/>
                  </a:lnTo>
                  <a:lnTo>
                    <a:pt x="65731" y="1336"/>
                  </a:lnTo>
                  <a:lnTo>
                    <a:pt x="66644" y="1336"/>
                  </a:lnTo>
                  <a:lnTo>
                    <a:pt x="67131" y="1336"/>
                  </a:lnTo>
                  <a:lnTo>
                    <a:pt x="68044" y="1336"/>
                  </a:lnTo>
                  <a:lnTo>
                    <a:pt x="68470" y="1336"/>
                  </a:lnTo>
                  <a:lnTo>
                    <a:pt x="68470" y="425"/>
                  </a:lnTo>
                  <a:lnTo>
                    <a:pt x="69383" y="425"/>
                  </a:lnTo>
                  <a:lnTo>
                    <a:pt x="70296" y="425"/>
                  </a:lnTo>
                  <a:lnTo>
                    <a:pt x="70782" y="425"/>
                  </a:lnTo>
                  <a:lnTo>
                    <a:pt x="71695" y="425"/>
                  </a:lnTo>
                  <a:lnTo>
                    <a:pt x="72121" y="425"/>
                  </a:lnTo>
                  <a:lnTo>
                    <a:pt x="73034" y="425"/>
                  </a:lnTo>
                  <a:lnTo>
                    <a:pt x="73947" y="425"/>
                  </a:lnTo>
                  <a:lnTo>
                    <a:pt x="74434" y="425"/>
                  </a:lnTo>
                  <a:lnTo>
                    <a:pt x="75347" y="425"/>
                  </a:lnTo>
                  <a:lnTo>
                    <a:pt x="75773" y="425"/>
                  </a:lnTo>
                  <a:lnTo>
                    <a:pt x="76686" y="425"/>
                  </a:lnTo>
                  <a:lnTo>
                    <a:pt x="77599" y="425"/>
                  </a:lnTo>
                  <a:lnTo>
                    <a:pt x="78086" y="425"/>
                  </a:lnTo>
                  <a:lnTo>
                    <a:pt x="78999" y="0"/>
                  </a:lnTo>
                  <a:lnTo>
                    <a:pt x="79425" y="0"/>
                  </a:lnTo>
                  <a:lnTo>
                    <a:pt x="80338" y="0"/>
                  </a:lnTo>
                  <a:lnTo>
                    <a:pt x="81251" y="0"/>
                  </a:lnTo>
                  <a:lnTo>
                    <a:pt x="81738" y="0"/>
                  </a:lnTo>
                  <a:lnTo>
                    <a:pt x="82651" y="0"/>
                  </a:lnTo>
                  <a:lnTo>
                    <a:pt x="83077" y="0"/>
                  </a:lnTo>
                  <a:lnTo>
                    <a:pt x="83990" y="0"/>
                  </a:lnTo>
                  <a:lnTo>
                    <a:pt x="84903" y="0"/>
                  </a:lnTo>
                  <a:lnTo>
                    <a:pt x="85389" y="0"/>
                  </a:lnTo>
                  <a:lnTo>
                    <a:pt x="86302" y="0"/>
                  </a:lnTo>
                  <a:lnTo>
                    <a:pt x="86728" y="0"/>
                  </a:lnTo>
                  <a:lnTo>
                    <a:pt x="87641" y="0"/>
                  </a:lnTo>
                  <a:lnTo>
                    <a:pt x="88554" y="0"/>
                  </a:lnTo>
                  <a:lnTo>
                    <a:pt x="89041" y="0"/>
                  </a:lnTo>
                  <a:lnTo>
                    <a:pt x="89954" y="0"/>
                  </a:lnTo>
                  <a:lnTo>
                    <a:pt x="90380" y="0"/>
                  </a:lnTo>
                  <a:lnTo>
                    <a:pt x="91293" y="0"/>
                  </a:lnTo>
                  <a:lnTo>
                    <a:pt x="92206" y="0"/>
                  </a:lnTo>
                  <a:lnTo>
                    <a:pt x="92693" y="0"/>
                  </a:lnTo>
                  <a:lnTo>
                    <a:pt x="93606" y="0"/>
                  </a:lnTo>
                  <a:lnTo>
                    <a:pt x="94032" y="0"/>
                  </a:lnTo>
                  <a:lnTo>
                    <a:pt x="94945" y="0"/>
                  </a:lnTo>
                  <a:lnTo>
                    <a:pt x="95858" y="0"/>
                  </a:lnTo>
                  <a:lnTo>
                    <a:pt x="96345" y="0"/>
                  </a:lnTo>
                  <a:lnTo>
                    <a:pt x="97258" y="0"/>
                  </a:lnTo>
                  <a:lnTo>
                    <a:pt x="97684" y="0"/>
                  </a:lnTo>
                  <a:lnTo>
                    <a:pt x="98597" y="0"/>
                  </a:lnTo>
                </a:path>
              </a:pathLst>
            </a:custGeom>
            <a:ln w="3175">
              <a:solidFill>
                <a:srgbClr val="FF8000"/>
              </a:solidFill>
            </a:ln>
          </p:spPr>
          <p:txBody>
            <a:bodyPr wrap="square" lIns="0" tIns="0" rIns="0" bIns="0" rtlCol="0"/>
            <a:lstStyle/>
            <a:p>
              <a:endParaRPr/>
            </a:p>
          </p:txBody>
        </p:sp>
        <p:sp>
          <p:nvSpPr>
            <p:cNvPr id="118" name="object 119">
              <a:extLst>
                <a:ext uri="{FF2B5EF4-FFF2-40B4-BE49-F238E27FC236}">
                  <a16:creationId xmlns:a16="http://schemas.microsoft.com/office/drawing/2014/main" id="{FDD345CD-5924-AF89-1F03-878D79778352}"/>
                </a:ext>
              </a:extLst>
            </p:cNvPr>
            <p:cNvSpPr/>
            <p:nvPr/>
          </p:nvSpPr>
          <p:spPr>
            <a:xfrm>
              <a:off x="11082980" y="4469193"/>
              <a:ext cx="86995" cy="19050"/>
            </a:xfrm>
            <a:custGeom>
              <a:avLst/>
              <a:gdLst/>
              <a:ahLst/>
              <a:cxnLst/>
              <a:rect l="l" t="t" r="r" b="b"/>
              <a:pathLst>
                <a:path w="86995" h="19050">
                  <a:moveTo>
                    <a:pt x="0" y="3646"/>
                  </a:moveTo>
                  <a:lnTo>
                    <a:pt x="0" y="2734"/>
                  </a:lnTo>
                  <a:lnTo>
                    <a:pt x="912" y="2734"/>
                  </a:lnTo>
                  <a:lnTo>
                    <a:pt x="1399" y="2734"/>
                  </a:lnTo>
                  <a:lnTo>
                    <a:pt x="2312" y="2734"/>
                  </a:lnTo>
                  <a:lnTo>
                    <a:pt x="2738" y="2734"/>
                  </a:lnTo>
                  <a:lnTo>
                    <a:pt x="3651" y="2734"/>
                  </a:lnTo>
                  <a:lnTo>
                    <a:pt x="4564" y="2734"/>
                  </a:lnTo>
                  <a:lnTo>
                    <a:pt x="5051" y="2734"/>
                  </a:lnTo>
                  <a:lnTo>
                    <a:pt x="5964" y="2734"/>
                  </a:lnTo>
                  <a:lnTo>
                    <a:pt x="6390" y="2734"/>
                  </a:lnTo>
                  <a:lnTo>
                    <a:pt x="7303" y="2734"/>
                  </a:lnTo>
                  <a:lnTo>
                    <a:pt x="8216" y="2734"/>
                  </a:lnTo>
                  <a:lnTo>
                    <a:pt x="8703" y="2734"/>
                  </a:lnTo>
                  <a:lnTo>
                    <a:pt x="9616" y="2734"/>
                  </a:lnTo>
                  <a:lnTo>
                    <a:pt x="10042" y="2248"/>
                  </a:lnTo>
                  <a:lnTo>
                    <a:pt x="10955" y="2248"/>
                  </a:lnTo>
                  <a:lnTo>
                    <a:pt x="11868" y="2248"/>
                  </a:lnTo>
                  <a:lnTo>
                    <a:pt x="12355" y="2248"/>
                  </a:lnTo>
                  <a:lnTo>
                    <a:pt x="13267" y="2248"/>
                  </a:lnTo>
                  <a:lnTo>
                    <a:pt x="13694" y="2248"/>
                  </a:lnTo>
                  <a:lnTo>
                    <a:pt x="14606" y="2248"/>
                  </a:lnTo>
                  <a:lnTo>
                    <a:pt x="15519" y="2248"/>
                  </a:lnTo>
                  <a:lnTo>
                    <a:pt x="16006" y="2248"/>
                  </a:lnTo>
                  <a:lnTo>
                    <a:pt x="16919" y="2248"/>
                  </a:lnTo>
                  <a:lnTo>
                    <a:pt x="17345" y="2248"/>
                  </a:lnTo>
                  <a:lnTo>
                    <a:pt x="18258" y="2248"/>
                  </a:lnTo>
                  <a:lnTo>
                    <a:pt x="19171" y="2248"/>
                  </a:lnTo>
                  <a:lnTo>
                    <a:pt x="19658" y="2248"/>
                  </a:lnTo>
                  <a:lnTo>
                    <a:pt x="20571" y="2248"/>
                  </a:lnTo>
                  <a:lnTo>
                    <a:pt x="20997" y="2248"/>
                  </a:lnTo>
                  <a:lnTo>
                    <a:pt x="21910" y="2248"/>
                  </a:lnTo>
                  <a:lnTo>
                    <a:pt x="22823" y="2248"/>
                  </a:lnTo>
                  <a:lnTo>
                    <a:pt x="23310" y="2248"/>
                  </a:lnTo>
                  <a:lnTo>
                    <a:pt x="24223" y="2248"/>
                  </a:lnTo>
                  <a:lnTo>
                    <a:pt x="24649" y="2248"/>
                  </a:lnTo>
                  <a:lnTo>
                    <a:pt x="25562" y="2248"/>
                  </a:lnTo>
                  <a:lnTo>
                    <a:pt x="26475" y="2248"/>
                  </a:lnTo>
                  <a:lnTo>
                    <a:pt x="26962" y="2248"/>
                  </a:lnTo>
                  <a:lnTo>
                    <a:pt x="27874" y="2248"/>
                  </a:lnTo>
                  <a:lnTo>
                    <a:pt x="28301" y="2248"/>
                  </a:lnTo>
                  <a:lnTo>
                    <a:pt x="29213" y="2248"/>
                  </a:lnTo>
                  <a:lnTo>
                    <a:pt x="30126" y="2248"/>
                  </a:lnTo>
                  <a:lnTo>
                    <a:pt x="30126" y="1336"/>
                  </a:lnTo>
                  <a:lnTo>
                    <a:pt x="30613" y="1336"/>
                  </a:lnTo>
                  <a:lnTo>
                    <a:pt x="31526" y="1336"/>
                  </a:lnTo>
                  <a:lnTo>
                    <a:pt x="31952" y="1336"/>
                  </a:lnTo>
                  <a:lnTo>
                    <a:pt x="32865" y="1336"/>
                  </a:lnTo>
                  <a:lnTo>
                    <a:pt x="33778" y="1336"/>
                  </a:lnTo>
                  <a:lnTo>
                    <a:pt x="34265" y="1336"/>
                  </a:lnTo>
                  <a:lnTo>
                    <a:pt x="35178" y="1336"/>
                  </a:lnTo>
                  <a:lnTo>
                    <a:pt x="35604" y="1336"/>
                  </a:lnTo>
                  <a:lnTo>
                    <a:pt x="36517" y="1336"/>
                  </a:lnTo>
                  <a:lnTo>
                    <a:pt x="37430" y="1336"/>
                  </a:lnTo>
                  <a:lnTo>
                    <a:pt x="37917" y="1336"/>
                  </a:lnTo>
                  <a:lnTo>
                    <a:pt x="38830" y="1336"/>
                  </a:lnTo>
                  <a:lnTo>
                    <a:pt x="39256" y="1336"/>
                  </a:lnTo>
                  <a:lnTo>
                    <a:pt x="40169" y="425"/>
                  </a:lnTo>
                  <a:lnTo>
                    <a:pt x="41082" y="425"/>
                  </a:lnTo>
                  <a:lnTo>
                    <a:pt x="41569" y="425"/>
                  </a:lnTo>
                  <a:lnTo>
                    <a:pt x="42481" y="425"/>
                  </a:lnTo>
                  <a:lnTo>
                    <a:pt x="42968" y="425"/>
                  </a:lnTo>
                  <a:lnTo>
                    <a:pt x="43881" y="425"/>
                  </a:lnTo>
                  <a:lnTo>
                    <a:pt x="44794" y="425"/>
                  </a:lnTo>
                  <a:lnTo>
                    <a:pt x="45220" y="425"/>
                  </a:lnTo>
                  <a:lnTo>
                    <a:pt x="46133" y="425"/>
                  </a:lnTo>
                  <a:lnTo>
                    <a:pt x="46620" y="425"/>
                  </a:lnTo>
                  <a:lnTo>
                    <a:pt x="47533" y="425"/>
                  </a:lnTo>
                  <a:lnTo>
                    <a:pt x="48446" y="425"/>
                  </a:lnTo>
                  <a:lnTo>
                    <a:pt x="48872" y="425"/>
                  </a:lnTo>
                  <a:lnTo>
                    <a:pt x="49785" y="425"/>
                  </a:lnTo>
                  <a:lnTo>
                    <a:pt x="50272" y="425"/>
                  </a:lnTo>
                  <a:lnTo>
                    <a:pt x="51185" y="425"/>
                  </a:lnTo>
                  <a:lnTo>
                    <a:pt x="52098" y="425"/>
                  </a:lnTo>
                  <a:lnTo>
                    <a:pt x="52524" y="425"/>
                  </a:lnTo>
                  <a:lnTo>
                    <a:pt x="53437" y="425"/>
                  </a:lnTo>
                  <a:lnTo>
                    <a:pt x="53924" y="425"/>
                  </a:lnTo>
                  <a:lnTo>
                    <a:pt x="54837" y="425"/>
                  </a:lnTo>
                  <a:lnTo>
                    <a:pt x="55749" y="425"/>
                  </a:lnTo>
                  <a:lnTo>
                    <a:pt x="56175" y="425"/>
                  </a:lnTo>
                  <a:lnTo>
                    <a:pt x="57088" y="425"/>
                  </a:lnTo>
                  <a:lnTo>
                    <a:pt x="57575" y="425"/>
                  </a:lnTo>
                  <a:lnTo>
                    <a:pt x="58488" y="425"/>
                  </a:lnTo>
                  <a:lnTo>
                    <a:pt x="59401" y="425"/>
                  </a:lnTo>
                  <a:lnTo>
                    <a:pt x="59827" y="425"/>
                  </a:lnTo>
                  <a:lnTo>
                    <a:pt x="60740" y="425"/>
                  </a:lnTo>
                  <a:lnTo>
                    <a:pt x="61227" y="425"/>
                  </a:lnTo>
                  <a:lnTo>
                    <a:pt x="62140" y="425"/>
                  </a:lnTo>
                  <a:lnTo>
                    <a:pt x="63053" y="0"/>
                  </a:lnTo>
                  <a:lnTo>
                    <a:pt x="63479" y="0"/>
                  </a:lnTo>
                  <a:lnTo>
                    <a:pt x="64392" y="0"/>
                  </a:lnTo>
                  <a:lnTo>
                    <a:pt x="64879" y="0"/>
                  </a:lnTo>
                  <a:lnTo>
                    <a:pt x="65792" y="0"/>
                  </a:lnTo>
                  <a:lnTo>
                    <a:pt x="66705" y="0"/>
                  </a:lnTo>
                  <a:lnTo>
                    <a:pt x="67131" y="0"/>
                  </a:lnTo>
                  <a:lnTo>
                    <a:pt x="68044" y="0"/>
                  </a:lnTo>
                  <a:lnTo>
                    <a:pt x="68531" y="0"/>
                  </a:lnTo>
                  <a:lnTo>
                    <a:pt x="69443" y="0"/>
                  </a:lnTo>
                  <a:lnTo>
                    <a:pt x="70356" y="425"/>
                  </a:lnTo>
                  <a:lnTo>
                    <a:pt x="70782" y="425"/>
                  </a:lnTo>
                  <a:lnTo>
                    <a:pt x="71695" y="425"/>
                  </a:lnTo>
                  <a:lnTo>
                    <a:pt x="72182" y="425"/>
                  </a:lnTo>
                  <a:lnTo>
                    <a:pt x="74008" y="425"/>
                  </a:lnTo>
                  <a:lnTo>
                    <a:pt x="74434" y="425"/>
                  </a:lnTo>
                  <a:lnTo>
                    <a:pt x="75347" y="425"/>
                  </a:lnTo>
                  <a:lnTo>
                    <a:pt x="75834" y="425"/>
                  </a:lnTo>
                  <a:lnTo>
                    <a:pt x="76747" y="425"/>
                  </a:lnTo>
                  <a:lnTo>
                    <a:pt x="77660" y="1336"/>
                  </a:lnTo>
                  <a:lnTo>
                    <a:pt x="78086" y="1336"/>
                  </a:lnTo>
                  <a:lnTo>
                    <a:pt x="78999" y="2248"/>
                  </a:lnTo>
                  <a:lnTo>
                    <a:pt x="79486" y="2248"/>
                  </a:lnTo>
                  <a:lnTo>
                    <a:pt x="80399" y="2248"/>
                  </a:lnTo>
                  <a:lnTo>
                    <a:pt x="81312" y="2248"/>
                  </a:lnTo>
                  <a:lnTo>
                    <a:pt x="81312" y="2734"/>
                  </a:lnTo>
                  <a:lnTo>
                    <a:pt x="81738" y="3646"/>
                  </a:lnTo>
                  <a:lnTo>
                    <a:pt x="82651" y="3646"/>
                  </a:lnTo>
                  <a:lnTo>
                    <a:pt x="83138" y="4071"/>
                  </a:lnTo>
                  <a:lnTo>
                    <a:pt x="84050" y="4983"/>
                  </a:lnTo>
                  <a:lnTo>
                    <a:pt x="84963" y="5894"/>
                  </a:lnTo>
                  <a:lnTo>
                    <a:pt x="85389" y="6381"/>
                  </a:lnTo>
                  <a:lnTo>
                    <a:pt x="85389" y="7292"/>
                  </a:lnTo>
                  <a:lnTo>
                    <a:pt x="85389" y="7718"/>
                  </a:lnTo>
                  <a:lnTo>
                    <a:pt x="86302" y="7718"/>
                  </a:lnTo>
                  <a:lnTo>
                    <a:pt x="86302" y="8629"/>
                  </a:lnTo>
                  <a:lnTo>
                    <a:pt x="86302" y="9541"/>
                  </a:lnTo>
                  <a:lnTo>
                    <a:pt x="86302" y="10027"/>
                  </a:lnTo>
                  <a:lnTo>
                    <a:pt x="86789" y="10027"/>
                  </a:lnTo>
                  <a:lnTo>
                    <a:pt x="86789" y="10938"/>
                  </a:lnTo>
                  <a:lnTo>
                    <a:pt x="86789" y="11364"/>
                  </a:lnTo>
                  <a:lnTo>
                    <a:pt x="86302" y="12275"/>
                  </a:lnTo>
                  <a:lnTo>
                    <a:pt x="86302" y="13187"/>
                  </a:lnTo>
                  <a:lnTo>
                    <a:pt x="86302" y="13673"/>
                  </a:lnTo>
                  <a:lnTo>
                    <a:pt x="85389" y="14585"/>
                  </a:lnTo>
                  <a:lnTo>
                    <a:pt x="85389" y="15010"/>
                  </a:lnTo>
                  <a:lnTo>
                    <a:pt x="85389" y="15922"/>
                  </a:lnTo>
                  <a:lnTo>
                    <a:pt x="84963" y="15922"/>
                  </a:lnTo>
                  <a:lnTo>
                    <a:pt x="84050" y="16833"/>
                  </a:lnTo>
                  <a:lnTo>
                    <a:pt x="84050" y="17319"/>
                  </a:lnTo>
                  <a:lnTo>
                    <a:pt x="83138" y="17319"/>
                  </a:lnTo>
                  <a:lnTo>
                    <a:pt x="82651" y="18231"/>
                  </a:lnTo>
                  <a:lnTo>
                    <a:pt x="82651" y="18656"/>
                  </a:lnTo>
                  <a:lnTo>
                    <a:pt x="81738" y="18656"/>
                  </a:lnTo>
                </a:path>
              </a:pathLst>
            </a:custGeom>
            <a:ln w="3175">
              <a:solidFill>
                <a:srgbClr val="FF8000"/>
              </a:solidFill>
            </a:ln>
          </p:spPr>
          <p:txBody>
            <a:bodyPr wrap="square" lIns="0" tIns="0" rIns="0" bIns="0" rtlCol="0"/>
            <a:lstStyle/>
            <a:p>
              <a:endParaRPr/>
            </a:p>
          </p:txBody>
        </p:sp>
        <p:sp>
          <p:nvSpPr>
            <p:cNvPr id="119" name="object 120">
              <a:extLst>
                <a:ext uri="{FF2B5EF4-FFF2-40B4-BE49-F238E27FC236}">
                  <a16:creationId xmlns:a16="http://schemas.microsoft.com/office/drawing/2014/main" id="{CB866BD7-5B03-99DA-E8F0-D95EAB1D9A4E}"/>
                </a:ext>
              </a:extLst>
            </p:cNvPr>
            <p:cNvSpPr/>
            <p:nvPr/>
          </p:nvSpPr>
          <p:spPr>
            <a:xfrm>
              <a:off x="11067034" y="4487850"/>
              <a:ext cx="97790" cy="9525"/>
            </a:xfrm>
            <a:custGeom>
              <a:avLst/>
              <a:gdLst/>
              <a:ahLst/>
              <a:cxnLst/>
              <a:rect l="l" t="t" r="r" b="b"/>
              <a:pathLst>
                <a:path w="97790" h="9525">
                  <a:moveTo>
                    <a:pt x="97684" y="0"/>
                  </a:moveTo>
                  <a:lnTo>
                    <a:pt x="97258" y="0"/>
                  </a:lnTo>
                  <a:lnTo>
                    <a:pt x="97258" y="911"/>
                  </a:lnTo>
                  <a:lnTo>
                    <a:pt x="97258" y="1823"/>
                  </a:lnTo>
                  <a:lnTo>
                    <a:pt x="96345" y="1823"/>
                  </a:lnTo>
                  <a:lnTo>
                    <a:pt x="95432" y="1823"/>
                  </a:lnTo>
                  <a:lnTo>
                    <a:pt x="95432" y="2309"/>
                  </a:lnTo>
                  <a:lnTo>
                    <a:pt x="94945" y="2309"/>
                  </a:lnTo>
                  <a:lnTo>
                    <a:pt x="94032" y="2309"/>
                  </a:lnTo>
                  <a:lnTo>
                    <a:pt x="93606" y="2309"/>
                  </a:lnTo>
                  <a:lnTo>
                    <a:pt x="92693" y="3220"/>
                  </a:lnTo>
                  <a:lnTo>
                    <a:pt x="91780" y="3220"/>
                  </a:lnTo>
                  <a:lnTo>
                    <a:pt x="91293" y="3220"/>
                  </a:lnTo>
                  <a:lnTo>
                    <a:pt x="90380" y="3646"/>
                  </a:lnTo>
                  <a:lnTo>
                    <a:pt x="89954" y="3646"/>
                  </a:lnTo>
                  <a:lnTo>
                    <a:pt x="89041" y="3646"/>
                  </a:lnTo>
                  <a:lnTo>
                    <a:pt x="88128" y="4557"/>
                  </a:lnTo>
                  <a:lnTo>
                    <a:pt x="87641" y="4557"/>
                  </a:lnTo>
                  <a:lnTo>
                    <a:pt x="86728" y="4557"/>
                  </a:lnTo>
                  <a:lnTo>
                    <a:pt x="86302" y="4557"/>
                  </a:lnTo>
                  <a:lnTo>
                    <a:pt x="86302" y="5469"/>
                  </a:lnTo>
                  <a:lnTo>
                    <a:pt x="85389" y="5469"/>
                  </a:lnTo>
                  <a:lnTo>
                    <a:pt x="84476" y="5469"/>
                  </a:lnTo>
                  <a:lnTo>
                    <a:pt x="83990" y="5469"/>
                  </a:lnTo>
                  <a:lnTo>
                    <a:pt x="83077" y="5469"/>
                  </a:lnTo>
                  <a:lnTo>
                    <a:pt x="82651" y="5469"/>
                  </a:lnTo>
                  <a:lnTo>
                    <a:pt x="81738" y="5469"/>
                  </a:lnTo>
                  <a:lnTo>
                    <a:pt x="80825" y="5469"/>
                  </a:lnTo>
                  <a:lnTo>
                    <a:pt x="80338" y="5469"/>
                  </a:lnTo>
                  <a:lnTo>
                    <a:pt x="79425" y="5469"/>
                  </a:lnTo>
                  <a:lnTo>
                    <a:pt x="78999" y="5469"/>
                  </a:lnTo>
                  <a:lnTo>
                    <a:pt x="78086" y="5469"/>
                  </a:lnTo>
                  <a:lnTo>
                    <a:pt x="77173" y="5469"/>
                  </a:lnTo>
                  <a:lnTo>
                    <a:pt x="76686" y="5469"/>
                  </a:lnTo>
                  <a:lnTo>
                    <a:pt x="75773" y="5469"/>
                  </a:lnTo>
                  <a:lnTo>
                    <a:pt x="75347" y="5955"/>
                  </a:lnTo>
                  <a:lnTo>
                    <a:pt x="74434" y="5955"/>
                  </a:lnTo>
                  <a:lnTo>
                    <a:pt x="73521" y="5955"/>
                  </a:lnTo>
                  <a:lnTo>
                    <a:pt x="73034" y="5955"/>
                  </a:lnTo>
                  <a:lnTo>
                    <a:pt x="72121" y="5955"/>
                  </a:lnTo>
                  <a:lnTo>
                    <a:pt x="71695" y="5955"/>
                  </a:lnTo>
                  <a:lnTo>
                    <a:pt x="70782" y="5955"/>
                  </a:lnTo>
                  <a:lnTo>
                    <a:pt x="69870" y="5955"/>
                  </a:lnTo>
                  <a:lnTo>
                    <a:pt x="69383" y="5955"/>
                  </a:lnTo>
                  <a:lnTo>
                    <a:pt x="68470" y="5955"/>
                  </a:lnTo>
                  <a:lnTo>
                    <a:pt x="68044" y="5955"/>
                  </a:lnTo>
                  <a:lnTo>
                    <a:pt x="67131" y="5955"/>
                  </a:lnTo>
                  <a:lnTo>
                    <a:pt x="66218" y="5955"/>
                  </a:lnTo>
                  <a:lnTo>
                    <a:pt x="65731" y="5955"/>
                  </a:lnTo>
                  <a:lnTo>
                    <a:pt x="64818" y="5955"/>
                  </a:lnTo>
                  <a:lnTo>
                    <a:pt x="64392" y="5955"/>
                  </a:lnTo>
                  <a:lnTo>
                    <a:pt x="63479" y="5955"/>
                  </a:lnTo>
                  <a:lnTo>
                    <a:pt x="62566" y="5955"/>
                  </a:lnTo>
                  <a:lnTo>
                    <a:pt x="62079" y="5955"/>
                  </a:lnTo>
                  <a:lnTo>
                    <a:pt x="61166" y="5955"/>
                  </a:lnTo>
                  <a:lnTo>
                    <a:pt x="58914" y="5955"/>
                  </a:lnTo>
                  <a:lnTo>
                    <a:pt x="58427" y="5955"/>
                  </a:lnTo>
                  <a:lnTo>
                    <a:pt x="56115" y="5955"/>
                  </a:lnTo>
                  <a:lnTo>
                    <a:pt x="55202" y="6867"/>
                  </a:lnTo>
                  <a:lnTo>
                    <a:pt x="54776" y="6867"/>
                  </a:lnTo>
                  <a:lnTo>
                    <a:pt x="53863" y="6867"/>
                  </a:lnTo>
                  <a:lnTo>
                    <a:pt x="53376" y="6867"/>
                  </a:lnTo>
                  <a:lnTo>
                    <a:pt x="52463" y="6867"/>
                  </a:lnTo>
                  <a:lnTo>
                    <a:pt x="51550" y="6867"/>
                  </a:lnTo>
                  <a:lnTo>
                    <a:pt x="51124" y="6867"/>
                  </a:lnTo>
                  <a:lnTo>
                    <a:pt x="50211" y="6867"/>
                  </a:lnTo>
                  <a:lnTo>
                    <a:pt x="49724" y="6867"/>
                  </a:lnTo>
                  <a:lnTo>
                    <a:pt x="48811" y="6867"/>
                  </a:lnTo>
                  <a:lnTo>
                    <a:pt x="47898" y="6867"/>
                  </a:lnTo>
                  <a:lnTo>
                    <a:pt x="47472" y="6867"/>
                  </a:lnTo>
                  <a:lnTo>
                    <a:pt x="46559" y="6867"/>
                  </a:lnTo>
                  <a:lnTo>
                    <a:pt x="46072" y="6867"/>
                  </a:lnTo>
                  <a:lnTo>
                    <a:pt x="46072" y="7292"/>
                  </a:lnTo>
                  <a:lnTo>
                    <a:pt x="45159" y="7292"/>
                  </a:lnTo>
                  <a:lnTo>
                    <a:pt x="44246" y="7292"/>
                  </a:lnTo>
                  <a:lnTo>
                    <a:pt x="43820" y="7292"/>
                  </a:lnTo>
                  <a:lnTo>
                    <a:pt x="42907" y="7292"/>
                  </a:lnTo>
                  <a:lnTo>
                    <a:pt x="42421" y="7292"/>
                  </a:lnTo>
                  <a:lnTo>
                    <a:pt x="41508" y="7292"/>
                  </a:lnTo>
                  <a:lnTo>
                    <a:pt x="40595" y="7292"/>
                  </a:lnTo>
                  <a:lnTo>
                    <a:pt x="40169" y="7292"/>
                  </a:lnTo>
                  <a:lnTo>
                    <a:pt x="39256" y="7292"/>
                  </a:lnTo>
                  <a:lnTo>
                    <a:pt x="38769" y="7292"/>
                  </a:lnTo>
                  <a:lnTo>
                    <a:pt x="37856" y="7292"/>
                  </a:lnTo>
                  <a:lnTo>
                    <a:pt x="36943" y="7292"/>
                  </a:lnTo>
                  <a:lnTo>
                    <a:pt x="36517" y="7292"/>
                  </a:lnTo>
                  <a:lnTo>
                    <a:pt x="35604" y="7292"/>
                  </a:lnTo>
                  <a:lnTo>
                    <a:pt x="35604" y="8204"/>
                  </a:lnTo>
                  <a:lnTo>
                    <a:pt x="35117" y="8204"/>
                  </a:lnTo>
                  <a:lnTo>
                    <a:pt x="34204" y="8204"/>
                  </a:lnTo>
                  <a:lnTo>
                    <a:pt x="33291" y="8204"/>
                  </a:lnTo>
                  <a:lnTo>
                    <a:pt x="32865" y="8204"/>
                  </a:lnTo>
                  <a:lnTo>
                    <a:pt x="30552" y="8204"/>
                  </a:lnTo>
                  <a:lnTo>
                    <a:pt x="29639" y="8204"/>
                  </a:lnTo>
                  <a:lnTo>
                    <a:pt x="27814" y="8204"/>
                  </a:lnTo>
                  <a:lnTo>
                    <a:pt x="26901" y="8204"/>
                  </a:lnTo>
                  <a:lnTo>
                    <a:pt x="24649" y="8204"/>
                  </a:lnTo>
                  <a:lnTo>
                    <a:pt x="24162" y="8204"/>
                  </a:lnTo>
                  <a:lnTo>
                    <a:pt x="21910" y="8204"/>
                  </a:lnTo>
                  <a:lnTo>
                    <a:pt x="20997" y="8204"/>
                  </a:lnTo>
                  <a:lnTo>
                    <a:pt x="18258" y="8204"/>
                  </a:lnTo>
                  <a:lnTo>
                    <a:pt x="17345" y="8204"/>
                  </a:lnTo>
                  <a:lnTo>
                    <a:pt x="16858" y="8204"/>
                  </a:lnTo>
                  <a:lnTo>
                    <a:pt x="15945" y="8204"/>
                  </a:lnTo>
                  <a:lnTo>
                    <a:pt x="15945" y="9115"/>
                  </a:lnTo>
                  <a:lnTo>
                    <a:pt x="15033" y="9115"/>
                  </a:lnTo>
                  <a:lnTo>
                    <a:pt x="14606" y="9115"/>
                  </a:lnTo>
                  <a:lnTo>
                    <a:pt x="13694" y="9115"/>
                  </a:lnTo>
                  <a:lnTo>
                    <a:pt x="13207" y="9115"/>
                  </a:lnTo>
                  <a:lnTo>
                    <a:pt x="12294" y="9115"/>
                  </a:lnTo>
                  <a:lnTo>
                    <a:pt x="11381" y="9115"/>
                  </a:lnTo>
                  <a:lnTo>
                    <a:pt x="10955" y="9115"/>
                  </a:lnTo>
                  <a:lnTo>
                    <a:pt x="10042" y="9115"/>
                  </a:lnTo>
                  <a:lnTo>
                    <a:pt x="9555" y="9115"/>
                  </a:lnTo>
                  <a:lnTo>
                    <a:pt x="8642" y="9115"/>
                  </a:lnTo>
                  <a:lnTo>
                    <a:pt x="7729" y="9115"/>
                  </a:lnTo>
                  <a:lnTo>
                    <a:pt x="7303" y="9115"/>
                  </a:lnTo>
                  <a:lnTo>
                    <a:pt x="4077" y="9115"/>
                  </a:lnTo>
                  <a:lnTo>
                    <a:pt x="3651" y="9115"/>
                  </a:lnTo>
                  <a:lnTo>
                    <a:pt x="2738" y="9115"/>
                  </a:lnTo>
                  <a:lnTo>
                    <a:pt x="2251" y="9115"/>
                  </a:lnTo>
                  <a:lnTo>
                    <a:pt x="1338" y="9115"/>
                  </a:lnTo>
                  <a:lnTo>
                    <a:pt x="426" y="9115"/>
                  </a:lnTo>
                  <a:lnTo>
                    <a:pt x="0" y="9115"/>
                  </a:lnTo>
                </a:path>
              </a:pathLst>
            </a:custGeom>
            <a:ln w="3175">
              <a:solidFill>
                <a:srgbClr val="FF8000"/>
              </a:solidFill>
            </a:ln>
          </p:spPr>
          <p:txBody>
            <a:bodyPr wrap="square" lIns="0" tIns="0" rIns="0" bIns="0" rtlCol="0"/>
            <a:lstStyle/>
            <a:p>
              <a:endParaRPr/>
            </a:p>
          </p:txBody>
        </p:sp>
        <p:sp>
          <p:nvSpPr>
            <p:cNvPr id="120" name="object 121">
              <a:extLst>
                <a:ext uri="{FF2B5EF4-FFF2-40B4-BE49-F238E27FC236}">
                  <a16:creationId xmlns:a16="http://schemas.microsoft.com/office/drawing/2014/main" id="{DBD0AAD4-BF32-F2B9-1203-7DE3812B5C08}"/>
                </a:ext>
              </a:extLst>
            </p:cNvPr>
            <p:cNvSpPr/>
            <p:nvPr/>
          </p:nvSpPr>
          <p:spPr>
            <a:xfrm>
              <a:off x="10968863" y="4496966"/>
              <a:ext cx="98425" cy="5080"/>
            </a:xfrm>
            <a:custGeom>
              <a:avLst/>
              <a:gdLst/>
              <a:ahLst/>
              <a:cxnLst/>
              <a:rect l="l" t="t" r="r" b="b"/>
              <a:pathLst>
                <a:path w="98425" h="5079">
                  <a:moveTo>
                    <a:pt x="98171" y="0"/>
                  </a:moveTo>
                  <a:lnTo>
                    <a:pt x="97258" y="0"/>
                  </a:lnTo>
                  <a:lnTo>
                    <a:pt x="96771" y="0"/>
                  </a:lnTo>
                  <a:lnTo>
                    <a:pt x="94519" y="0"/>
                  </a:lnTo>
                  <a:lnTo>
                    <a:pt x="93606" y="486"/>
                  </a:lnTo>
                  <a:lnTo>
                    <a:pt x="91293" y="486"/>
                  </a:lnTo>
                  <a:lnTo>
                    <a:pt x="90867" y="486"/>
                  </a:lnTo>
                  <a:lnTo>
                    <a:pt x="87641" y="486"/>
                  </a:lnTo>
                  <a:lnTo>
                    <a:pt x="87215" y="486"/>
                  </a:lnTo>
                  <a:lnTo>
                    <a:pt x="86302" y="486"/>
                  </a:lnTo>
                  <a:lnTo>
                    <a:pt x="85815" y="486"/>
                  </a:lnTo>
                  <a:lnTo>
                    <a:pt x="84903" y="486"/>
                  </a:lnTo>
                  <a:lnTo>
                    <a:pt x="83990" y="486"/>
                  </a:lnTo>
                  <a:lnTo>
                    <a:pt x="83990" y="1397"/>
                  </a:lnTo>
                  <a:lnTo>
                    <a:pt x="83564" y="1397"/>
                  </a:lnTo>
                  <a:lnTo>
                    <a:pt x="82651" y="1397"/>
                  </a:lnTo>
                  <a:lnTo>
                    <a:pt x="82164" y="1397"/>
                  </a:lnTo>
                  <a:lnTo>
                    <a:pt x="81251" y="1397"/>
                  </a:lnTo>
                  <a:lnTo>
                    <a:pt x="80338" y="1397"/>
                  </a:lnTo>
                  <a:lnTo>
                    <a:pt x="79912" y="1397"/>
                  </a:lnTo>
                  <a:lnTo>
                    <a:pt x="78999" y="1397"/>
                  </a:lnTo>
                  <a:lnTo>
                    <a:pt x="78512" y="1397"/>
                  </a:lnTo>
                  <a:lnTo>
                    <a:pt x="77599" y="1397"/>
                  </a:lnTo>
                  <a:lnTo>
                    <a:pt x="76686" y="1397"/>
                  </a:lnTo>
                  <a:lnTo>
                    <a:pt x="76260" y="1397"/>
                  </a:lnTo>
                  <a:lnTo>
                    <a:pt x="75347" y="1397"/>
                  </a:lnTo>
                  <a:lnTo>
                    <a:pt x="74860" y="1397"/>
                  </a:lnTo>
                  <a:lnTo>
                    <a:pt x="73947" y="1397"/>
                  </a:lnTo>
                  <a:lnTo>
                    <a:pt x="73034" y="1823"/>
                  </a:lnTo>
                  <a:lnTo>
                    <a:pt x="72608" y="1823"/>
                  </a:lnTo>
                  <a:lnTo>
                    <a:pt x="71695" y="1823"/>
                  </a:lnTo>
                  <a:lnTo>
                    <a:pt x="71208" y="1823"/>
                  </a:lnTo>
                  <a:lnTo>
                    <a:pt x="68957" y="1823"/>
                  </a:lnTo>
                  <a:lnTo>
                    <a:pt x="68044" y="1823"/>
                  </a:lnTo>
                  <a:lnTo>
                    <a:pt x="65731" y="1823"/>
                  </a:lnTo>
                  <a:lnTo>
                    <a:pt x="65305" y="1823"/>
                  </a:lnTo>
                  <a:lnTo>
                    <a:pt x="62992" y="1823"/>
                  </a:lnTo>
                  <a:lnTo>
                    <a:pt x="62079" y="1823"/>
                  </a:lnTo>
                  <a:lnTo>
                    <a:pt x="61653" y="1823"/>
                  </a:lnTo>
                  <a:lnTo>
                    <a:pt x="60740" y="1823"/>
                  </a:lnTo>
                  <a:lnTo>
                    <a:pt x="60253" y="1823"/>
                  </a:lnTo>
                  <a:lnTo>
                    <a:pt x="59340" y="1823"/>
                  </a:lnTo>
                  <a:lnTo>
                    <a:pt x="58427" y="1823"/>
                  </a:lnTo>
                  <a:lnTo>
                    <a:pt x="58001" y="1823"/>
                  </a:lnTo>
                  <a:lnTo>
                    <a:pt x="57088" y="1823"/>
                  </a:lnTo>
                  <a:lnTo>
                    <a:pt x="56602" y="1823"/>
                  </a:lnTo>
                  <a:lnTo>
                    <a:pt x="55689" y="1823"/>
                  </a:lnTo>
                  <a:lnTo>
                    <a:pt x="54776" y="1823"/>
                  </a:lnTo>
                  <a:lnTo>
                    <a:pt x="54350" y="1823"/>
                  </a:lnTo>
                  <a:lnTo>
                    <a:pt x="54350" y="2734"/>
                  </a:lnTo>
                  <a:lnTo>
                    <a:pt x="53437" y="2734"/>
                  </a:lnTo>
                  <a:lnTo>
                    <a:pt x="52950" y="2734"/>
                  </a:lnTo>
                  <a:lnTo>
                    <a:pt x="52037" y="2734"/>
                  </a:lnTo>
                  <a:lnTo>
                    <a:pt x="51124" y="2734"/>
                  </a:lnTo>
                  <a:lnTo>
                    <a:pt x="50698" y="2734"/>
                  </a:lnTo>
                  <a:lnTo>
                    <a:pt x="49785" y="2734"/>
                  </a:lnTo>
                  <a:lnTo>
                    <a:pt x="49298" y="2734"/>
                  </a:lnTo>
                  <a:lnTo>
                    <a:pt x="48385" y="2734"/>
                  </a:lnTo>
                  <a:lnTo>
                    <a:pt x="47472" y="2734"/>
                  </a:lnTo>
                  <a:lnTo>
                    <a:pt x="47046" y="2734"/>
                  </a:lnTo>
                  <a:lnTo>
                    <a:pt x="46133" y="2734"/>
                  </a:lnTo>
                  <a:lnTo>
                    <a:pt x="45646" y="2734"/>
                  </a:lnTo>
                  <a:lnTo>
                    <a:pt x="44733" y="2734"/>
                  </a:lnTo>
                  <a:lnTo>
                    <a:pt x="43820" y="2734"/>
                  </a:lnTo>
                  <a:lnTo>
                    <a:pt x="43820" y="3646"/>
                  </a:lnTo>
                  <a:lnTo>
                    <a:pt x="43394" y="3646"/>
                  </a:lnTo>
                  <a:lnTo>
                    <a:pt x="42481" y="3646"/>
                  </a:lnTo>
                  <a:lnTo>
                    <a:pt x="41995" y="3646"/>
                  </a:lnTo>
                  <a:lnTo>
                    <a:pt x="41082" y="3646"/>
                  </a:lnTo>
                  <a:lnTo>
                    <a:pt x="40169" y="3646"/>
                  </a:lnTo>
                  <a:lnTo>
                    <a:pt x="39743" y="3646"/>
                  </a:lnTo>
                  <a:lnTo>
                    <a:pt x="38830" y="3646"/>
                  </a:lnTo>
                  <a:lnTo>
                    <a:pt x="38343" y="3646"/>
                  </a:lnTo>
                  <a:lnTo>
                    <a:pt x="37430" y="3646"/>
                  </a:lnTo>
                  <a:lnTo>
                    <a:pt x="36517" y="3646"/>
                  </a:lnTo>
                  <a:lnTo>
                    <a:pt x="36091" y="3646"/>
                  </a:lnTo>
                  <a:lnTo>
                    <a:pt x="35178" y="3646"/>
                  </a:lnTo>
                  <a:lnTo>
                    <a:pt x="34691" y="3646"/>
                  </a:lnTo>
                  <a:lnTo>
                    <a:pt x="33778" y="3646"/>
                  </a:lnTo>
                  <a:lnTo>
                    <a:pt x="32865" y="3646"/>
                  </a:lnTo>
                  <a:lnTo>
                    <a:pt x="32439" y="3646"/>
                  </a:lnTo>
                  <a:lnTo>
                    <a:pt x="31526" y="3646"/>
                  </a:lnTo>
                  <a:lnTo>
                    <a:pt x="31039" y="3646"/>
                  </a:lnTo>
                  <a:lnTo>
                    <a:pt x="30126" y="3646"/>
                  </a:lnTo>
                  <a:lnTo>
                    <a:pt x="29213" y="3646"/>
                  </a:lnTo>
                  <a:lnTo>
                    <a:pt x="28787" y="3646"/>
                  </a:lnTo>
                  <a:lnTo>
                    <a:pt x="27874" y="3646"/>
                  </a:lnTo>
                  <a:lnTo>
                    <a:pt x="27388" y="3646"/>
                  </a:lnTo>
                  <a:lnTo>
                    <a:pt x="26475" y="3646"/>
                  </a:lnTo>
                  <a:lnTo>
                    <a:pt x="25562" y="3646"/>
                  </a:lnTo>
                  <a:lnTo>
                    <a:pt x="25136" y="3646"/>
                  </a:lnTo>
                  <a:lnTo>
                    <a:pt x="24223" y="3646"/>
                  </a:lnTo>
                  <a:lnTo>
                    <a:pt x="23736" y="4132"/>
                  </a:lnTo>
                  <a:lnTo>
                    <a:pt x="22823" y="4132"/>
                  </a:lnTo>
                  <a:lnTo>
                    <a:pt x="21910" y="4132"/>
                  </a:lnTo>
                  <a:lnTo>
                    <a:pt x="21484" y="4132"/>
                  </a:lnTo>
                  <a:lnTo>
                    <a:pt x="20571" y="4132"/>
                  </a:lnTo>
                  <a:lnTo>
                    <a:pt x="20084" y="4132"/>
                  </a:lnTo>
                  <a:lnTo>
                    <a:pt x="19171" y="4132"/>
                  </a:lnTo>
                  <a:lnTo>
                    <a:pt x="18258" y="4132"/>
                  </a:lnTo>
                  <a:lnTo>
                    <a:pt x="17832" y="4132"/>
                  </a:lnTo>
                  <a:lnTo>
                    <a:pt x="16919" y="4132"/>
                  </a:lnTo>
                  <a:lnTo>
                    <a:pt x="16432" y="4132"/>
                  </a:lnTo>
                  <a:lnTo>
                    <a:pt x="15519" y="4132"/>
                  </a:lnTo>
                  <a:lnTo>
                    <a:pt x="14606" y="4132"/>
                  </a:lnTo>
                  <a:lnTo>
                    <a:pt x="14180" y="4132"/>
                  </a:lnTo>
                  <a:lnTo>
                    <a:pt x="14180" y="5044"/>
                  </a:lnTo>
                  <a:lnTo>
                    <a:pt x="13267" y="5044"/>
                  </a:lnTo>
                  <a:lnTo>
                    <a:pt x="12781" y="5044"/>
                  </a:lnTo>
                  <a:lnTo>
                    <a:pt x="11868" y="5044"/>
                  </a:lnTo>
                  <a:lnTo>
                    <a:pt x="10955" y="5044"/>
                  </a:lnTo>
                  <a:lnTo>
                    <a:pt x="10529" y="5044"/>
                  </a:lnTo>
                  <a:lnTo>
                    <a:pt x="9616" y="5044"/>
                  </a:lnTo>
                  <a:lnTo>
                    <a:pt x="9129" y="5044"/>
                  </a:lnTo>
                  <a:lnTo>
                    <a:pt x="8216" y="5044"/>
                  </a:lnTo>
                  <a:lnTo>
                    <a:pt x="7303" y="5044"/>
                  </a:lnTo>
                  <a:lnTo>
                    <a:pt x="6877" y="5044"/>
                  </a:lnTo>
                  <a:lnTo>
                    <a:pt x="5964" y="5044"/>
                  </a:lnTo>
                  <a:lnTo>
                    <a:pt x="5477" y="5044"/>
                  </a:lnTo>
                  <a:lnTo>
                    <a:pt x="4564" y="5044"/>
                  </a:lnTo>
                  <a:lnTo>
                    <a:pt x="3651" y="5044"/>
                  </a:lnTo>
                  <a:lnTo>
                    <a:pt x="3164" y="5044"/>
                  </a:lnTo>
                  <a:lnTo>
                    <a:pt x="2251" y="5044"/>
                  </a:lnTo>
                  <a:lnTo>
                    <a:pt x="1825" y="5044"/>
                  </a:lnTo>
                  <a:lnTo>
                    <a:pt x="912" y="5044"/>
                  </a:lnTo>
                  <a:lnTo>
                    <a:pt x="0" y="5044"/>
                  </a:lnTo>
                </a:path>
              </a:pathLst>
            </a:custGeom>
            <a:ln w="3175">
              <a:solidFill>
                <a:srgbClr val="FF8000"/>
              </a:solidFill>
            </a:ln>
          </p:spPr>
          <p:txBody>
            <a:bodyPr wrap="square" lIns="0" tIns="0" rIns="0" bIns="0" rtlCol="0"/>
            <a:lstStyle/>
            <a:p>
              <a:endParaRPr/>
            </a:p>
          </p:txBody>
        </p:sp>
        <p:sp>
          <p:nvSpPr>
            <p:cNvPr id="121" name="object 122">
              <a:extLst>
                <a:ext uri="{FF2B5EF4-FFF2-40B4-BE49-F238E27FC236}">
                  <a16:creationId xmlns:a16="http://schemas.microsoft.com/office/drawing/2014/main" id="{90A53DA5-AA28-A182-F4C0-359845187026}"/>
                </a:ext>
              </a:extLst>
            </p:cNvPr>
            <p:cNvSpPr/>
            <p:nvPr/>
          </p:nvSpPr>
          <p:spPr>
            <a:xfrm>
              <a:off x="10870266" y="4502010"/>
              <a:ext cx="99060" cy="5080"/>
            </a:xfrm>
            <a:custGeom>
              <a:avLst/>
              <a:gdLst/>
              <a:ahLst/>
              <a:cxnLst/>
              <a:rect l="l" t="t" r="r" b="b"/>
              <a:pathLst>
                <a:path w="99059" h="5079">
                  <a:moveTo>
                    <a:pt x="98597" y="0"/>
                  </a:moveTo>
                  <a:lnTo>
                    <a:pt x="98110" y="0"/>
                  </a:lnTo>
                  <a:lnTo>
                    <a:pt x="97197" y="0"/>
                  </a:lnTo>
                  <a:lnTo>
                    <a:pt x="96771" y="0"/>
                  </a:lnTo>
                  <a:lnTo>
                    <a:pt x="95858" y="0"/>
                  </a:lnTo>
                  <a:lnTo>
                    <a:pt x="94945" y="0"/>
                  </a:lnTo>
                  <a:lnTo>
                    <a:pt x="94458" y="0"/>
                  </a:lnTo>
                  <a:lnTo>
                    <a:pt x="93545" y="0"/>
                  </a:lnTo>
                  <a:lnTo>
                    <a:pt x="93119" y="0"/>
                  </a:lnTo>
                  <a:lnTo>
                    <a:pt x="92206" y="425"/>
                  </a:lnTo>
                  <a:lnTo>
                    <a:pt x="91293" y="425"/>
                  </a:lnTo>
                  <a:lnTo>
                    <a:pt x="90806" y="425"/>
                  </a:lnTo>
                  <a:lnTo>
                    <a:pt x="89893" y="425"/>
                  </a:lnTo>
                  <a:lnTo>
                    <a:pt x="89467" y="425"/>
                  </a:lnTo>
                  <a:lnTo>
                    <a:pt x="88554" y="425"/>
                  </a:lnTo>
                  <a:lnTo>
                    <a:pt x="87641" y="425"/>
                  </a:lnTo>
                  <a:lnTo>
                    <a:pt x="87154" y="425"/>
                  </a:lnTo>
                  <a:lnTo>
                    <a:pt x="86241" y="425"/>
                  </a:lnTo>
                  <a:lnTo>
                    <a:pt x="85815" y="425"/>
                  </a:lnTo>
                  <a:lnTo>
                    <a:pt x="84903" y="425"/>
                  </a:lnTo>
                  <a:lnTo>
                    <a:pt x="83990" y="425"/>
                  </a:lnTo>
                  <a:lnTo>
                    <a:pt x="83503" y="425"/>
                  </a:lnTo>
                  <a:lnTo>
                    <a:pt x="82590" y="425"/>
                  </a:lnTo>
                  <a:lnTo>
                    <a:pt x="82590" y="1336"/>
                  </a:lnTo>
                  <a:lnTo>
                    <a:pt x="82164" y="1336"/>
                  </a:lnTo>
                  <a:lnTo>
                    <a:pt x="81251" y="1336"/>
                  </a:lnTo>
                  <a:lnTo>
                    <a:pt x="80338" y="1336"/>
                  </a:lnTo>
                  <a:lnTo>
                    <a:pt x="79851" y="1336"/>
                  </a:lnTo>
                  <a:lnTo>
                    <a:pt x="77599" y="1336"/>
                  </a:lnTo>
                  <a:lnTo>
                    <a:pt x="76686" y="1336"/>
                  </a:lnTo>
                  <a:lnTo>
                    <a:pt x="74860" y="1336"/>
                  </a:lnTo>
                  <a:lnTo>
                    <a:pt x="73947" y="1336"/>
                  </a:lnTo>
                  <a:lnTo>
                    <a:pt x="73034" y="1336"/>
                  </a:lnTo>
                  <a:lnTo>
                    <a:pt x="72547" y="1336"/>
                  </a:lnTo>
                  <a:lnTo>
                    <a:pt x="71635" y="1336"/>
                  </a:lnTo>
                  <a:lnTo>
                    <a:pt x="71208" y="1336"/>
                  </a:lnTo>
                  <a:lnTo>
                    <a:pt x="70296" y="1336"/>
                  </a:lnTo>
                  <a:lnTo>
                    <a:pt x="69383" y="1336"/>
                  </a:lnTo>
                  <a:lnTo>
                    <a:pt x="68896" y="1336"/>
                  </a:lnTo>
                  <a:lnTo>
                    <a:pt x="67983" y="1336"/>
                  </a:lnTo>
                  <a:lnTo>
                    <a:pt x="67557" y="1336"/>
                  </a:lnTo>
                  <a:lnTo>
                    <a:pt x="66644" y="1336"/>
                  </a:lnTo>
                  <a:lnTo>
                    <a:pt x="65731" y="1336"/>
                  </a:lnTo>
                  <a:lnTo>
                    <a:pt x="65244" y="1336"/>
                  </a:lnTo>
                  <a:lnTo>
                    <a:pt x="64331" y="1336"/>
                  </a:lnTo>
                  <a:lnTo>
                    <a:pt x="63905" y="1336"/>
                  </a:lnTo>
                  <a:lnTo>
                    <a:pt x="62992" y="1336"/>
                  </a:lnTo>
                  <a:lnTo>
                    <a:pt x="62079" y="2248"/>
                  </a:lnTo>
                  <a:lnTo>
                    <a:pt x="61592" y="2248"/>
                  </a:lnTo>
                  <a:lnTo>
                    <a:pt x="60679" y="2248"/>
                  </a:lnTo>
                  <a:lnTo>
                    <a:pt x="60253" y="2248"/>
                  </a:lnTo>
                  <a:lnTo>
                    <a:pt x="59340" y="2248"/>
                  </a:lnTo>
                  <a:lnTo>
                    <a:pt x="58427" y="2248"/>
                  </a:lnTo>
                  <a:lnTo>
                    <a:pt x="57940" y="2248"/>
                  </a:lnTo>
                  <a:lnTo>
                    <a:pt x="57028" y="2248"/>
                  </a:lnTo>
                  <a:lnTo>
                    <a:pt x="56602" y="2248"/>
                  </a:lnTo>
                  <a:lnTo>
                    <a:pt x="55689" y="2248"/>
                  </a:lnTo>
                  <a:lnTo>
                    <a:pt x="54776" y="2248"/>
                  </a:lnTo>
                  <a:lnTo>
                    <a:pt x="54289" y="2248"/>
                  </a:lnTo>
                  <a:lnTo>
                    <a:pt x="53376" y="2248"/>
                  </a:lnTo>
                  <a:lnTo>
                    <a:pt x="52950" y="2248"/>
                  </a:lnTo>
                  <a:lnTo>
                    <a:pt x="52950" y="2734"/>
                  </a:lnTo>
                  <a:lnTo>
                    <a:pt x="52037" y="2734"/>
                  </a:lnTo>
                  <a:lnTo>
                    <a:pt x="51124" y="2734"/>
                  </a:lnTo>
                  <a:lnTo>
                    <a:pt x="49298" y="2734"/>
                  </a:lnTo>
                  <a:lnTo>
                    <a:pt x="48385" y="2734"/>
                  </a:lnTo>
                  <a:lnTo>
                    <a:pt x="46072" y="2734"/>
                  </a:lnTo>
                  <a:lnTo>
                    <a:pt x="45646" y="2734"/>
                  </a:lnTo>
                  <a:lnTo>
                    <a:pt x="43334" y="2734"/>
                  </a:lnTo>
                  <a:lnTo>
                    <a:pt x="42421" y="2734"/>
                  </a:lnTo>
                  <a:lnTo>
                    <a:pt x="40169" y="2734"/>
                  </a:lnTo>
                  <a:lnTo>
                    <a:pt x="39682" y="2734"/>
                  </a:lnTo>
                  <a:lnTo>
                    <a:pt x="38769" y="2734"/>
                  </a:lnTo>
                  <a:lnTo>
                    <a:pt x="38343" y="2734"/>
                  </a:lnTo>
                  <a:lnTo>
                    <a:pt x="37430" y="2734"/>
                  </a:lnTo>
                  <a:lnTo>
                    <a:pt x="36517" y="2734"/>
                  </a:lnTo>
                  <a:lnTo>
                    <a:pt x="36030" y="2734"/>
                  </a:lnTo>
                  <a:lnTo>
                    <a:pt x="35117" y="2734"/>
                  </a:lnTo>
                  <a:lnTo>
                    <a:pt x="34691" y="2734"/>
                  </a:lnTo>
                  <a:lnTo>
                    <a:pt x="33778" y="2734"/>
                  </a:lnTo>
                  <a:lnTo>
                    <a:pt x="32865" y="2734"/>
                  </a:lnTo>
                  <a:lnTo>
                    <a:pt x="32378" y="3646"/>
                  </a:lnTo>
                  <a:lnTo>
                    <a:pt x="31465" y="3646"/>
                  </a:lnTo>
                  <a:lnTo>
                    <a:pt x="31039" y="3646"/>
                  </a:lnTo>
                  <a:lnTo>
                    <a:pt x="30126" y="3646"/>
                  </a:lnTo>
                  <a:lnTo>
                    <a:pt x="29213" y="3646"/>
                  </a:lnTo>
                  <a:lnTo>
                    <a:pt x="28727" y="3646"/>
                  </a:lnTo>
                  <a:lnTo>
                    <a:pt x="27814" y="3646"/>
                  </a:lnTo>
                  <a:lnTo>
                    <a:pt x="27388" y="3646"/>
                  </a:lnTo>
                  <a:lnTo>
                    <a:pt x="26475" y="3646"/>
                  </a:lnTo>
                  <a:lnTo>
                    <a:pt x="25562" y="3646"/>
                  </a:lnTo>
                  <a:lnTo>
                    <a:pt x="25075" y="3646"/>
                  </a:lnTo>
                  <a:lnTo>
                    <a:pt x="24162" y="3646"/>
                  </a:lnTo>
                  <a:lnTo>
                    <a:pt x="23736" y="3646"/>
                  </a:lnTo>
                  <a:lnTo>
                    <a:pt x="22823" y="3646"/>
                  </a:lnTo>
                  <a:lnTo>
                    <a:pt x="21910" y="4071"/>
                  </a:lnTo>
                  <a:lnTo>
                    <a:pt x="21423" y="4071"/>
                  </a:lnTo>
                  <a:lnTo>
                    <a:pt x="20510" y="4071"/>
                  </a:lnTo>
                  <a:lnTo>
                    <a:pt x="20084" y="4071"/>
                  </a:lnTo>
                  <a:lnTo>
                    <a:pt x="17771" y="4071"/>
                  </a:lnTo>
                  <a:lnTo>
                    <a:pt x="16858" y="4071"/>
                  </a:lnTo>
                  <a:lnTo>
                    <a:pt x="14606" y="4071"/>
                  </a:lnTo>
                  <a:lnTo>
                    <a:pt x="14120" y="4071"/>
                  </a:lnTo>
                  <a:lnTo>
                    <a:pt x="10955" y="4071"/>
                  </a:lnTo>
                  <a:lnTo>
                    <a:pt x="10468" y="4071"/>
                  </a:lnTo>
                  <a:lnTo>
                    <a:pt x="9555" y="4071"/>
                  </a:lnTo>
                  <a:lnTo>
                    <a:pt x="9129" y="4071"/>
                  </a:lnTo>
                  <a:lnTo>
                    <a:pt x="8216" y="4071"/>
                  </a:lnTo>
                  <a:lnTo>
                    <a:pt x="7303" y="4071"/>
                  </a:lnTo>
                  <a:lnTo>
                    <a:pt x="6816" y="4071"/>
                  </a:lnTo>
                  <a:lnTo>
                    <a:pt x="5903" y="4071"/>
                  </a:lnTo>
                  <a:lnTo>
                    <a:pt x="5477" y="4071"/>
                  </a:lnTo>
                  <a:lnTo>
                    <a:pt x="4564" y="4071"/>
                  </a:lnTo>
                  <a:lnTo>
                    <a:pt x="3651" y="4071"/>
                  </a:lnTo>
                  <a:lnTo>
                    <a:pt x="3164" y="4071"/>
                  </a:lnTo>
                  <a:lnTo>
                    <a:pt x="2251" y="4983"/>
                  </a:lnTo>
                  <a:lnTo>
                    <a:pt x="1825" y="4983"/>
                  </a:lnTo>
                  <a:lnTo>
                    <a:pt x="912" y="4983"/>
                  </a:lnTo>
                  <a:lnTo>
                    <a:pt x="0" y="4983"/>
                  </a:lnTo>
                </a:path>
              </a:pathLst>
            </a:custGeom>
            <a:ln w="3175">
              <a:solidFill>
                <a:srgbClr val="FF8000"/>
              </a:solidFill>
            </a:ln>
          </p:spPr>
          <p:txBody>
            <a:bodyPr wrap="square" lIns="0" tIns="0" rIns="0" bIns="0" rtlCol="0"/>
            <a:lstStyle/>
            <a:p>
              <a:endParaRPr/>
            </a:p>
          </p:txBody>
        </p:sp>
        <p:sp>
          <p:nvSpPr>
            <p:cNvPr id="122" name="object 123">
              <a:extLst>
                <a:ext uri="{FF2B5EF4-FFF2-40B4-BE49-F238E27FC236}">
                  <a16:creationId xmlns:a16="http://schemas.microsoft.com/office/drawing/2014/main" id="{AD8D5497-1014-AB2D-FBAB-3ED3BE221CC6}"/>
                </a:ext>
              </a:extLst>
            </p:cNvPr>
            <p:cNvSpPr/>
            <p:nvPr/>
          </p:nvSpPr>
          <p:spPr>
            <a:xfrm>
              <a:off x="10772521" y="4506993"/>
              <a:ext cx="97790" cy="5080"/>
            </a:xfrm>
            <a:custGeom>
              <a:avLst/>
              <a:gdLst/>
              <a:ahLst/>
              <a:cxnLst/>
              <a:rect l="l" t="t" r="r" b="b"/>
              <a:pathLst>
                <a:path w="97790" h="5079">
                  <a:moveTo>
                    <a:pt x="97744" y="0"/>
                  </a:moveTo>
                  <a:lnTo>
                    <a:pt x="97258" y="0"/>
                  </a:lnTo>
                  <a:lnTo>
                    <a:pt x="96345" y="0"/>
                  </a:lnTo>
                  <a:lnTo>
                    <a:pt x="95919" y="0"/>
                  </a:lnTo>
                  <a:lnTo>
                    <a:pt x="95006" y="0"/>
                  </a:lnTo>
                  <a:lnTo>
                    <a:pt x="94093" y="0"/>
                  </a:lnTo>
                  <a:lnTo>
                    <a:pt x="93606" y="0"/>
                  </a:lnTo>
                  <a:lnTo>
                    <a:pt x="92693" y="0"/>
                  </a:lnTo>
                  <a:lnTo>
                    <a:pt x="92267" y="0"/>
                  </a:lnTo>
                  <a:lnTo>
                    <a:pt x="91354" y="0"/>
                  </a:lnTo>
                  <a:lnTo>
                    <a:pt x="90441" y="0"/>
                  </a:lnTo>
                  <a:lnTo>
                    <a:pt x="90441" y="911"/>
                  </a:lnTo>
                  <a:lnTo>
                    <a:pt x="89954" y="911"/>
                  </a:lnTo>
                  <a:lnTo>
                    <a:pt x="89041" y="911"/>
                  </a:lnTo>
                  <a:lnTo>
                    <a:pt x="88615" y="911"/>
                  </a:lnTo>
                  <a:lnTo>
                    <a:pt x="87702" y="911"/>
                  </a:lnTo>
                  <a:lnTo>
                    <a:pt x="86789" y="911"/>
                  </a:lnTo>
                  <a:lnTo>
                    <a:pt x="86302" y="911"/>
                  </a:lnTo>
                  <a:lnTo>
                    <a:pt x="83138" y="911"/>
                  </a:lnTo>
                  <a:lnTo>
                    <a:pt x="82651" y="911"/>
                  </a:lnTo>
                  <a:lnTo>
                    <a:pt x="81738" y="911"/>
                  </a:lnTo>
                  <a:lnTo>
                    <a:pt x="81312" y="911"/>
                  </a:lnTo>
                  <a:lnTo>
                    <a:pt x="80399" y="911"/>
                  </a:lnTo>
                  <a:lnTo>
                    <a:pt x="78086" y="911"/>
                  </a:lnTo>
                  <a:lnTo>
                    <a:pt x="77660" y="911"/>
                  </a:lnTo>
                  <a:lnTo>
                    <a:pt x="76747" y="911"/>
                  </a:lnTo>
                  <a:lnTo>
                    <a:pt x="75834" y="911"/>
                  </a:lnTo>
                  <a:lnTo>
                    <a:pt x="75347" y="911"/>
                  </a:lnTo>
                  <a:lnTo>
                    <a:pt x="74434" y="911"/>
                  </a:lnTo>
                  <a:lnTo>
                    <a:pt x="74008" y="911"/>
                  </a:lnTo>
                  <a:lnTo>
                    <a:pt x="73095" y="911"/>
                  </a:lnTo>
                  <a:lnTo>
                    <a:pt x="72182" y="911"/>
                  </a:lnTo>
                  <a:lnTo>
                    <a:pt x="71695" y="911"/>
                  </a:lnTo>
                  <a:lnTo>
                    <a:pt x="70782" y="911"/>
                  </a:lnTo>
                  <a:lnTo>
                    <a:pt x="70356" y="1397"/>
                  </a:lnTo>
                  <a:lnTo>
                    <a:pt x="69443" y="1397"/>
                  </a:lnTo>
                  <a:lnTo>
                    <a:pt x="68531" y="1397"/>
                  </a:lnTo>
                  <a:lnTo>
                    <a:pt x="68044" y="1397"/>
                  </a:lnTo>
                  <a:lnTo>
                    <a:pt x="67131" y="1397"/>
                  </a:lnTo>
                  <a:lnTo>
                    <a:pt x="66705" y="1397"/>
                  </a:lnTo>
                  <a:lnTo>
                    <a:pt x="65792" y="1397"/>
                  </a:lnTo>
                  <a:lnTo>
                    <a:pt x="64879" y="1397"/>
                  </a:lnTo>
                  <a:lnTo>
                    <a:pt x="64392" y="1397"/>
                  </a:lnTo>
                  <a:lnTo>
                    <a:pt x="63479" y="1397"/>
                  </a:lnTo>
                  <a:lnTo>
                    <a:pt x="63053" y="1397"/>
                  </a:lnTo>
                  <a:lnTo>
                    <a:pt x="62140" y="1397"/>
                  </a:lnTo>
                  <a:lnTo>
                    <a:pt x="61227" y="1397"/>
                  </a:lnTo>
                  <a:lnTo>
                    <a:pt x="60740" y="1397"/>
                  </a:lnTo>
                  <a:lnTo>
                    <a:pt x="60740" y="2309"/>
                  </a:lnTo>
                  <a:lnTo>
                    <a:pt x="59827" y="2309"/>
                  </a:lnTo>
                  <a:lnTo>
                    <a:pt x="59401" y="2309"/>
                  </a:lnTo>
                  <a:lnTo>
                    <a:pt x="58488" y="2309"/>
                  </a:lnTo>
                  <a:lnTo>
                    <a:pt x="57575" y="2309"/>
                  </a:lnTo>
                  <a:lnTo>
                    <a:pt x="57088" y="2309"/>
                  </a:lnTo>
                  <a:lnTo>
                    <a:pt x="56175" y="2309"/>
                  </a:lnTo>
                  <a:lnTo>
                    <a:pt x="55749" y="2309"/>
                  </a:lnTo>
                  <a:lnTo>
                    <a:pt x="54837" y="2309"/>
                  </a:lnTo>
                  <a:lnTo>
                    <a:pt x="52524" y="2309"/>
                  </a:lnTo>
                  <a:lnTo>
                    <a:pt x="52098" y="2309"/>
                  </a:lnTo>
                  <a:lnTo>
                    <a:pt x="51185" y="2309"/>
                  </a:lnTo>
                  <a:lnTo>
                    <a:pt x="50211" y="2309"/>
                  </a:lnTo>
                  <a:lnTo>
                    <a:pt x="49785" y="2309"/>
                  </a:lnTo>
                  <a:lnTo>
                    <a:pt x="48872" y="2309"/>
                  </a:lnTo>
                  <a:lnTo>
                    <a:pt x="48385" y="2309"/>
                  </a:lnTo>
                  <a:lnTo>
                    <a:pt x="47472" y="2309"/>
                  </a:lnTo>
                  <a:lnTo>
                    <a:pt x="46559" y="2309"/>
                  </a:lnTo>
                  <a:lnTo>
                    <a:pt x="46133" y="2309"/>
                  </a:lnTo>
                  <a:lnTo>
                    <a:pt x="45220" y="2309"/>
                  </a:lnTo>
                  <a:lnTo>
                    <a:pt x="44733" y="2309"/>
                  </a:lnTo>
                  <a:lnTo>
                    <a:pt x="43820" y="2309"/>
                  </a:lnTo>
                  <a:lnTo>
                    <a:pt x="42907" y="2309"/>
                  </a:lnTo>
                  <a:lnTo>
                    <a:pt x="42481" y="2309"/>
                  </a:lnTo>
                  <a:lnTo>
                    <a:pt x="41569" y="2309"/>
                  </a:lnTo>
                  <a:lnTo>
                    <a:pt x="41082" y="2309"/>
                  </a:lnTo>
                  <a:lnTo>
                    <a:pt x="40169" y="2734"/>
                  </a:lnTo>
                  <a:lnTo>
                    <a:pt x="39256" y="2734"/>
                  </a:lnTo>
                  <a:lnTo>
                    <a:pt x="38830" y="2734"/>
                  </a:lnTo>
                  <a:lnTo>
                    <a:pt x="37917" y="2734"/>
                  </a:lnTo>
                  <a:lnTo>
                    <a:pt x="37430" y="2734"/>
                  </a:lnTo>
                  <a:lnTo>
                    <a:pt x="36517" y="2734"/>
                  </a:lnTo>
                  <a:lnTo>
                    <a:pt x="35604" y="2734"/>
                  </a:lnTo>
                  <a:lnTo>
                    <a:pt x="35178" y="2734"/>
                  </a:lnTo>
                  <a:lnTo>
                    <a:pt x="34265" y="2734"/>
                  </a:lnTo>
                  <a:lnTo>
                    <a:pt x="33778" y="2734"/>
                  </a:lnTo>
                  <a:lnTo>
                    <a:pt x="32865" y="2734"/>
                  </a:lnTo>
                  <a:lnTo>
                    <a:pt x="31952" y="2734"/>
                  </a:lnTo>
                  <a:lnTo>
                    <a:pt x="31526" y="2734"/>
                  </a:lnTo>
                  <a:lnTo>
                    <a:pt x="30613" y="2734"/>
                  </a:lnTo>
                  <a:lnTo>
                    <a:pt x="30613" y="3646"/>
                  </a:lnTo>
                  <a:lnTo>
                    <a:pt x="30126" y="3646"/>
                  </a:lnTo>
                  <a:lnTo>
                    <a:pt x="29213" y="3646"/>
                  </a:lnTo>
                  <a:lnTo>
                    <a:pt x="28301" y="3646"/>
                  </a:lnTo>
                  <a:lnTo>
                    <a:pt x="27874" y="3646"/>
                  </a:lnTo>
                  <a:lnTo>
                    <a:pt x="26962" y="3646"/>
                  </a:lnTo>
                  <a:lnTo>
                    <a:pt x="26475" y="3646"/>
                  </a:lnTo>
                  <a:lnTo>
                    <a:pt x="25562" y="3646"/>
                  </a:lnTo>
                  <a:lnTo>
                    <a:pt x="24649" y="3646"/>
                  </a:lnTo>
                  <a:lnTo>
                    <a:pt x="24223" y="3646"/>
                  </a:lnTo>
                  <a:lnTo>
                    <a:pt x="23310" y="3646"/>
                  </a:lnTo>
                  <a:lnTo>
                    <a:pt x="22823" y="3646"/>
                  </a:lnTo>
                  <a:lnTo>
                    <a:pt x="21910" y="3646"/>
                  </a:lnTo>
                  <a:lnTo>
                    <a:pt x="20997" y="3646"/>
                  </a:lnTo>
                  <a:lnTo>
                    <a:pt x="20571" y="3646"/>
                  </a:lnTo>
                  <a:lnTo>
                    <a:pt x="19658" y="3646"/>
                  </a:lnTo>
                  <a:lnTo>
                    <a:pt x="19171" y="3646"/>
                  </a:lnTo>
                  <a:lnTo>
                    <a:pt x="18258" y="3646"/>
                  </a:lnTo>
                  <a:lnTo>
                    <a:pt x="17345" y="3646"/>
                  </a:lnTo>
                  <a:lnTo>
                    <a:pt x="16919" y="3646"/>
                  </a:lnTo>
                  <a:lnTo>
                    <a:pt x="16006" y="3646"/>
                  </a:lnTo>
                  <a:lnTo>
                    <a:pt x="15519" y="3646"/>
                  </a:lnTo>
                  <a:lnTo>
                    <a:pt x="14606" y="3646"/>
                  </a:lnTo>
                  <a:lnTo>
                    <a:pt x="13694" y="3646"/>
                  </a:lnTo>
                  <a:lnTo>
                    <a:pt x="13267" y="3646"/>
                  </a:lnTo>
                  <a:lnTo>
                    <a:pt x="12355" y="3646"/>
                  </a:lnTo>
                  <a:lnTo>
                    <a:pt x="11868" y="3646"/>
                  </a:lnTo>
                  <a:lnTo>
                    <a:pt x="10955" y="3646"/>
                  </a:lnTo>
                  <a:lnTo>
                    <a:pt x="10042" y="4557"/>
                  </a:lnTo>
                  <a:lnTo>
                    <a:pt x="9616" y="4557"/>
                  </a:lnTo>
                  <a:lnTo>
                    <a:pt x="8703" y="4557"/>
                  </a:lnTo>
                  <a:lnTo>
                    <a:pt x="8216" y="4557"/>
                  </a:lnTo>
                  <a:lnTo>
                    <a:pt x="7303" y="4557"/>
                  </a:lnTo>
                  <a:lnTo>
                    <a:pt x="6390" y="4557"/>
                  </a:lnTo>
                  <a:lnTo>
                    <a:pt x="5964" y="4557"/>
                  </a:lnTo>
                  <a:lnTo>
                    <a:pt x="5051" y="4557"/>
                  </a:lnTo>
                  <a:lnTo>
                    <a:pt x="4564" y="4557"/>
                  </a:lnTo>
                  <a:lnTo>
                    <a:pt x="3651" y="4557"/>
                  </a:lnTo>
                  <a:lnTo>
                    <a:pt x="2738" y="4557"/>
                  </a:lnTo>
                  <a:lnTo>
                    <a:pt x="2312" y="4557"/>
                  </a:lnTo>
                  <a:lnTo>
                    <a:pt x="1399" y="4557"/>
                  </a:lnTo>
                  <a:lnTo>
                    <a:pt x="912" y="4557"/>
                  </a:lnTo>
                  <a:lnTo>
                    <a:pt x="912" y="5044"/>
                  </a:lnTo>
                  <a:lnTo>
                    <a:pt x="0" y="5044"/>
                  </a:lnTo>
                </a:path>
              </a:pathLst>
            </a:custGeom>
            <a:ln w="3175">
              <a:solidFill>
                <a:srgbClr val="FF8000"/>
              </a:solidFill>
            </a:ln>
          </p:spPr>
          <p:txBody>
            <a:bodyPr wrap="square" lIns="0" tIns="0" rIns="0" bIns="0" rtlCol="0"/>
            <a:lstStyle/>
            <a:p>
              <a:endParaRPr/>
            </a:p>
          </p:txBody>
        </p:sp>
        <p:sp>
          <p:nvSpPr>
            <p:cNvPr id="123" name="object 124">
              <a:extLst>
                <a:ext uri="{FF2B5EF4-FFF2-40B4-BE49-F238E27FC236}">
                  <a16:creationId xmlns:a16="http://schemas.microsoft.com/office/drawing/2014/main" id="{113DD648-C89D-E922-6CFA-5984786C3378}"/>
                </a:ext>
              </a:extLst>
            </p:cNvPr>
            <p:cNvSpPr/>
            <p:nvPr/>
          </p:nvSpPr>
          <p:spPr>
            <a:xfrm>
              <a:off x="10673924" y="4512037"/>
              <a:ext cx="99060" cy="5080"/>
            </a:xfrm>
            <a:custGeom>
              <a:avLst/>
              <a:gdLst/>
              <a:ahLst/>
              <a:cxnLst/>
              <a:rect l="l" t="t" r="r" b="b"/>
              <a:pathLst>
                <a:path w="99059" h="5079">
                  <a:moveTo>
                    <a:pt x="98597" y="0"/>
                  </a:moveTo>
                  <a:lnTo>
                    <a:pt x="97684" y="0"/>
                  </a:lnTo>
                  <a:lnTo>
                    <a:pt x="97258" y="0"/>
                  </a:lnTo>
                  <a:lnTo>
                    <a:pt x="96345" y="0"/>
                  </a:lnTo>
                  <a:lnTo>
                    <a:pt x="95858" y="0"/>
                  </a:lnTo>
                  <a:lnTo>
                    <a:pt x="94945" y="0"/>
                  </a:lnTo>
                  <a:lnTo>
                    <a:pt x="92693" y="0"/>
                  </a:lnTo>
                  <a:lnTo>
                    <a:pt x="92206" y="0"/>
                  </a:lnTo>
                  <a:lnTo>
                    <a:pt x="91293" y="0"/>
                  </a:lnTo>
                  <a:lnTo>
                    <a:pt x="90380" y="0"/>
                  </a:lnTo>
                  <a:lnTo>
                    <a:pt x="89954" y="0"/>
                  </a:lnTo>
                  <a:lnTo>
                    <a:pt x="89041" y="0"/>
                  </a:lnTo>
                  <a:lnTo>
                    <a:pt x="88554" y="0"/>
                  </a:lnTo>
                  <a:lnTo>
                    <a:pt x="87641" y="0"/>
                  </a:lnTo>
                  <a:lnTo>
                    <a:pt x="86728" y="0"/>
                  </a:lnTo>
                  <a:lnTo>
                    <a:pt x="86302" y="0"/>
                  </a:lnTo>
                  <a:lnTo>
                    <a:pt x="85389" y="0"/>
                  </a:lnTo>
                  <a:lnTo>
                    <a:pt x="84903" y="0"/>
                  </a:lnTo>
                  <a:lnTo>
                    <a:pt x="83990" y="0"/>
                  </a:lnTo>
                  <a:lnTo>
                    <a:pt x="83077" y="0"/>
                  </a:lnTo>
                  <a:lnTo>
                    <a:pt x="82651" y="0"/>
                  </a:lnTo>
                  <a:lnTo>
                    <a:pt x="81738" y="0"/>
                  </a:lnTo>
                  <a:lnTo>
                    <a:pt x="81251" y="0"/>
                  </a:lnTo>
                  <a:lnTo>
                    <a:pt x="80338" y="0"/>
                  </a:lnTo>
                  <a:lnTo>
                    <a:pt x="79425" y="0"/>
                  </a:lnTo>
                  <a:lnTo>
                    <a:pt x="78999" y="911"/>
                  </a:lnTo>
                  <a:lnTo>
                    <a:pt x="78086" y="911"/>
                  </a:lnTo>
                  <a:lnTo>
                    <a:pt x="77599" y="911"/>
                  </a:lnTo>
                  <a:lnTo>
                    <a:pt x="76686" y="911"/>
                  </a:lnTo>
                  <a:lnTo>
                    <a:pt x="75773" y="911"/>
                  </a:lnTo>
                  <a:lnTo>
                    <a:pt x="75347" y="911"/>
                  </a:lnTo>
                  <a:lnTo>
                    <a:pt x="74434" y="911"/>
                  </a:lnTo>
                  <a:lnTo>
                    <a:pt x="73947" y="911"/>
                  </a:lnTo>
                  <a:lnTo>
                    <a:pt x="73034" y="911"/>
                  </a:lnTo>
                  <a:lnTo>
                    <a:pt x="72121" y="911"/>
                  </a:lnTo>
                  <a:lnTo>
                    <a:pt x="71695" y="911"/>
                  </a:lnTo>
                  <a:lnTo>
                    <a:pt x="70782" y="911"/>
                  </a:lnTo>
                  <a:lnTo>
                    <a:pt x="70296" y="911"/>
                  </a:lnTo>
                  <a:lnTo>
                    <a:pt x="69383" y="911"/>
                  </a:lnTo>
                  <a:lnTo>
                    <a:pt x="68470" y="1336"/>
                  </a:lnTo>
                  <a:lnTo>
                    <a:pt x="68044" y="1336"/>
                  </a:lnTo>
                  <a:lnTo>
                    <a:pt x="67131" y="1336"/>
                  </a:lnTo>
                  <a:lnTo>
                    <a:pt x="66644" y="1336"/>
                  </a:lnTo>
                  <a:lnTo>
                    <a:pt x="64392" y="1336"/>
                  </a:lnTo>
                  <a:lnTo>
                    <a:pt x="63479" y="1336"/>
                  </a:lnTo>
                  <a:lnTo>
                    <a:pt x="61166" y="1336"/>
                  </a:lnTo>
                  <a:lnTo>
                    <a:pt x="60740" y="1336"/>
                  </a:lnTo>
                  <a:lnTo>
                    <a:pt x="59827" y="1336"/>
                  </a:lnTo>
                  <a:lnTo>
                    <a:pt x="59340" y="1336"/>
                  </a:lnTo>
                  <a:lnTo>
                    <a:pt x="59340" y="2248"/>
                  </a:lnTo>
                  <a:lnTo>
                    <a:pt x="58427" y="2248"/>
                  </a:lnTo>
                  <a:lnTo>
                    <a:pt x="57514" y="2248"/>
                  </a:lnTo>
                  <a:lnTo>
                    <a:pt x="57088" y="2248"/>
                  </a:lnTo>
                  <a:lnTo>
                    <a:pt x="56175" y="2248"/>
                  </a:lnTo>
                  <a:lnTo>
                    <a:pt x="55689" y="2248"/>
                  </a:lnTo>
                  <a:lnTo>
                    <a:pt x="54776" y="2248"/>
                  </a:lnTo>
                  <a:lnTo>
                    <a:pt x="53863" y="2248"/>
                  </a:lnTo>
                  <a:lnTo>
                    <a:pt x="53437" y="2248"/>
                  </a:lnTo>
                  <a:lnTo>
                    <a:pt x="52524" y="2248"/>
                  </a:lnTo>
                  <a:lnTo>
                    <a:pt x="52037" y="2248"/>
                  </a:lnTo>
                  <a:lnTo>
                    <a:pt x="51124" y="2248"/>
                  </a:lnTo>
                  <a:lnTo>
                    <a:pt x="50211" y="2248"/>
                  </a:lnTo>
                  <a:lnTo>
                    <a:pt x="49785" y="2248"/>
                  </a:lnTo>
                  <a:lnTo>
                    <a:pt x="48872" y="2248"/>
                  </a:lnTo>
                  <a:lnTo>
                    <a:pt x="48385" y="2248"/>
                  </a:lnTo>
                  <a:lnTo>
                    <a:pt x="47472" y="2248"/>
                  </a:lnTo>
                  <a:lnTo>
                    <a:pt x="46559" y="2248"/>
                  </a:lnTo>
                  <a:lnTo>
                    <a:pt x="46133" y="2248"/>
                  </a:lnTo>
                  <a:lnTo>
                    <a:pt x="45220" y="2248"/>
                  </a:lnTo>
                  <a:lnTo>
                    <a:pt x="44733" y="2248"/>
                  </a:lnTo>
                  <a:lnTo>
                    <a:pt x="43820" y="2248"/>
                  </a:lnTo>
                  <a:lnTo>
                    <a:pt x="41569" y="2248"/>
                  </a:lnTo>
                  <a:lnTo>
                    <a:pt x="41082" y="2248"/>
                  </a:lnTo>
                  <a:lnTo>
                    <a:pt x="40169" y="2248"/>
                  </a:lnTo>
                  <a:lnTo>
                    <a:pt x="39256" y="2248"/>
                  </a:lnTo>
                  <a:lnTo>
                    <a:pt x="39256" y="3160"/>
                  </a:lnTo>
                  <a:lnTo>
                    <a:pt x="38830" y="3160"/>
                  </a:lnTo>
                  <a:lnTo>
                    <a:pt x="37917" y="3160"/>
                  </a:lnTo>
                  <a:lnTo>
                    <a:pt x="37430" y="3160"/>
                  </a:lnTo>
                  <a:lnTo>
                    <a:pt x="36517" y="3160"/>
                  </a:lnTo>
                  <a:lnTo>
                    <a:pt x="35604" y="3160"/>
                  </a:lnTo>
                  <a:lnTo>
                    <a:pt x="35178" y="3160"/>
                  </a:lnTo>
                  <a:lnTo>
                    <a:pt x="32865" y="3160"/>
                  </a:lnTo>
                  <a:lnTo>
                    <a:pt x="31952" y="3160"/>
                  </a:lnTo>
                  <a:lnTo>
                    <a:pt x="30126" y="3160"/>
                  </a:lnTo>
                  <a:lnTo>
                    <a:pt x="29213" y="3160"/>
                  </a:lnTo>
                  <a:lnTo>
                    <a:pt x="26962" y="3160"/>
                  </a:lnTo>
                  <a:lnTo>
                    <a:pt x="26475" y="3160"/>
                  </a:lnTo>
                  <a:lnTo>
                    <a:pt x="25562" y="3160"/>
                  </a:lnTo>
                  <a:lnTo>
                    <a:pt x="24649" y="3160"/>
                  </a:lnTo>
                  <a:lnTo>
                    <a:pt x="24223" y="3160"/>
                  </a:lnTo>
                  <a:lnTo>
                    <a:pt x="23310" y="3160"/>
                  </a:lnTo>
                  <a:lnTo>
                    <a:pt x="22823" y="3160"/>
                  </a:lnTo>
                  <a:lnTo>
                    <a:pt x="21910" y="3160"/>
                  </a:lnTo>
                  <a:lnTo>
                    <a:pt x="20997" y="3160"/>
                  </a:lnTo>
                  <a:lnTo>
                    <a:pt x="20571" y="3160"/>
                  </a:lnTo>
                  <a:lnTo>
                    <a:pt x="19658" y="3160"/>
                  </a:lnTo>
                  <a:lnTo>
                    <a:pt x="19171" y="3646"/>
                  </a:lnTo>
                  <a:lnTo>
                    <a:pt x="18258" y="3646"/>
                  </a:lnTo>
                  <a:lnTo>
                    <a:pt x="17345" y="3646"/>
                  </a:lnTo>
                  <a:lnTo>
                    <a:pt x="16919" y="3646"/>
                  </a:lnTo>
                  <a:lnTo>
                    <a:pt x="16006" y="3646"/>
                  </a:lnTo>
                  <a:lnTo>
                    <a:pt x="15519" y="3646"/>
                  </a:lnTo>
                  <a:lnTo>
                    <a:pt x="14606" y="3646"/>
                  </a:lnTo>
                  <a:lnTo>
                    <a:pt x="13694" y="3646"/>
                  </a:lnTo>
                  <a:lnTo>
                    <a:pt x="13267" y="3646"/>
                  </a:lnTo>
                  <a:lnTo>
                    <a:pt x="12355" y="3646"/>
                  </a:lnTo>
                  <a:lnTo>
                    <a:pt x="10042" y="3646"/>
                  </a:lnTo>
                  <a:lnTo>
                    <a:pt x="9616" y="3646"/>
                  </a:lnTo>
                  <a:lnTo>
                    <a:pt x="8703" y="4557"/>
                  </a:lnTo>
                  <a:lnTo>
                    <a:pt x="8216" y="4557"/>
                  </a:lnTo>
                  <a:lnTo>
                    <a:pt x="7303" y="4557"/>
                  </a:lnTo>
                  <a:lnTo>
                    <a:pt x="6390" y="4557"/>
                  </a:lnTo>
                  <a:lnTo>
                    <a:pt x="5964" y="4557"/>
                  </a:lnTo>
                  <a:lnTo>
                    <a:pt x="5051" y="4557"/>
                  </a:lnTo>
                  <a:lnTo>
                    <a:pt x="4564" y="4557"/>
                  </a:lnTo>
                  <a:lnTo>
                    <a:pt x="3651" y="4557"/>
                  </a:lnTo>
                  <a:lnTo>
                    <a:pt x="1399" y="4557"/>
                  </a:lnTo>
                  <a:lnTo>
                    <a:pt x="912" y="4557"/>
                  </a:lnTo>
                  <a:lnTo>
                    <a:pt x="0" y="4557"/>
                  </a:lnTo>
                </a:path>
              </a:pathLst>
            </a:custGeom>
            <a:ln w="3175">
              <a:solidFill>
                <a:srgbClr val="FF8000"/>
              </a:solidFill>
            </a:ln>
          </p:spPr>
          <p:txBody>
            <a:bodyPr wrap="square" lIns="0" tIns="0" rIns="0" bIns="0" rtlCol="0"/>
            <a:lstStyle/>
            <a:p>
              <a:endParaRPr/>
            </a:p>
          </p:txBody>
        </p:sp>
        <p:sp>
          <p:nvSpPr>
            <p:cNvPr id="124" name="object 125">
              <a:extLst>
                <a:ext uri="{FF2B5EF4-FFF2-40B4-BE49-F238E27FC236}">
                  <a16:creationId xmlns:a16="http://schemas.microsoft.com/office/drawing/2014/main" id="{A283DC5E-C13C-3933-C54B-15E014331643}"/>
                </a:ext>
              </a:extLst>
            </p:cNvPr>
            <p:cNvSpPr/>
            <p:nvPr/>
          </p:nvSpPr>
          <p:spPr>
            <a:xfrm>
              <a:off x="10576240" y="4516595"/>
              <a:ext cx="97790" cy="4445"/>
            </a:xfrm>
            <a:custGeom>
              <a:avLst/>
              <a:gdLst/>
              <a:ahLst/>
              <a:cxnLst/>
              <a:rect l="l" t="t" r="r" b="b"/>
              <a:pathLst>
                <a:path w="97790" h="4445">
                  <a:moveTo>
                    <a:pt x="97684" y="0"/>
                  </a:moveTo>
                  <a:lnTo>
                    <a:pt x="96771" y="0"/>
                  </a:lnTo>
                  <a:lnTo>
                    <a:pt x="96771" y="425"/>
                  </a:lnTo>
                  <a:lnTo>
                    <a:pt x="96284" y="425"/>
                  </a:lnTo>
                  <a:lnTo>
                    <a:pt x="95371" y="425"/>
                  </a:lnTo>
                  <a:lnTo>
                    <a:pt x="94945" y="425"/>
                  </a:lnTo>
                  <a:lnTo>
                    <a:pt x="94032" y="425"/>
                  </a:lnTo>
                  <a:lnTo>
                    <a:pt x="93119" y="425"/>
                  </a:lnTo>
                  <a:lnTo>
                    <a:pt x="92632" y="425"/>
                  </a:lnTo>
                  <a:lnTo>
                    <a:pt x="91719" y="425"/>
                  </a:lnTo>
                  <a:lnTo>
                    <a:pt x="91293" y="425"/>
                  </a:lnTo>
                  <a:lnTo>
                    <a:pt x="90380" y="425"/>
                  </a:lnTo>
                  <a:lnTo>
                    <a:pt x="89467" y="425"/>
                  </a:lnTo>
                  <a:lnTo>
                    <a:pt x="88980" y="425"/>
                  </a:lnTo>
                  <a:lnTo>
                    <a:pt x="88067" y="425"/>
                  </a:lnTo>
                  <a:lnTo>
                    <a:pt x="87641" y="425"/>
                  </a:lnTo>
                  <a:lnTo>
                    <a:pt x="86728" y="425"/>
                  </a:lnTo>
                  <a:lnTo>
                    <a:pt x="85815" y="425"/>
                  </a:lnTo>
                  <a:lnTo>
                    <a:pt x="85329" y="425"/>
                  </a:lnTo>
                  <a:lnTo>
                    <a:pt x="84416" y="425"/>
                  </a:lnTo>
                  <a:lnTo>
                    <a:pt x="83990" y="425"/>
                  </a:lnTo>
                  <a:lnTo>
                    <a:pt x="83077" y="425"/>
                  </a:lnTo>
                  <a:lnTo>
                    <a:pt x="82164" y="425"/>
                  </a:lnTo>
                  <a:lnTo>
                    <a:pt x="81677" y="425"/>
                  </a:lnTo>
                  <a:lnTo>
                    <a:pt x="80764" y="425"/>
                  </a:lnTo>
                  <a:lnTo>
                    <a:pt x="80338" y="425"/>
                  </a:lnTo>
                  <a:lnTo>
                    <a:pt x="79425" y="425"/>
                  </a:lnTo>
                  <a:lnTo>
                    <a:pt x="78512" y="425"/>
                  </a:lnTo>
                  <a:lnTo>
                    <a:pt x="78025" y="425"/>
                  </a:lnTo>
                  <a:lnTo>
                    <a:pt x="77112" y="425"/>
                  </a:lnTo>
                  <a:lnTo>
                    <a:pt x="77112" y="1336"/>
                  </a:lnTo>
                  <a:lnTo>
                    <a:pt x="76686" y="1336"/>
                  </a:lnTo>
                  <a:lnTo>
                    <a:pt x="75773" y="1336"/>
                  </a:lnTo>
                  <a:lnTo>
                    <a:pt x="73460" y="1336"/>
                  </a:lnTo>
                  <a:lnTo>
                    <a:pt x="73034" y="1336"/>
                  </a:lnTo>
                  <a:lnTo>
                    <a:pt x="70722" y="1336"/>
                  </a:lnTo>
                  <a:lnTo>
                    <a:pt x="69809" y="1336"/>
                  </a:lnTo>
                  <a:lnTo>
                    <a:pt x="69383" y="1336"/>
                  </a:lnTo>
                  <a:lnTo>
                    <a:pt x="68470" y="1336"/>
                  </a:lnTo>
                  <a:lnTo>
                    <a:pt x="67557" y="1336"/>
                  </a:lnTo>
                  <a:lnTo>
                    <a:pt x="67070" y="1336"/>
                  </a:lnTo>
                  <a:lnTo>
                    <a:pt x="66157" y="1336"/>
                  </a:lnTo>
                  <a:lnTo>
                    <a:pt x="65731" y="1336"/>
                  </a:lnTo>
                  <a:lnTo>
                    <a:pt x="64818" y="1336"/>
                  </a:lnTo>
                  <a:lnTo>
                    <a:pt x="63905" y="1336"/>
                  </a:lnTo>
                  <a:lnTo>
                    <a:pt x="63418" y="1336"/>
                  </a:lnTo>
                  <a:lnTo>
                    <a:pt x="62505" y="1336"/>
                  </a:lnTo>
                  <a:lnTo>
                    <a:pt x="62079" y="1336"/>
                  </a:lnTo>
                  <a:lnTo>
                    <a:pt x="61166" y="1336"/>
                  </a:lnTo>
                  <a:lnTo>
                    <a:pt x="60253" y="1336"/>
                  </a:lnTo>
                  <a:lnTo>
                    <a:pt x="59766" y="1336"/>
                  </a:lnTo>
                  <a:lnTo>
                    <a:pt x="58853" y="1336"/>
                  </a:lnTo>
                  <a:lnTo>
                    <a:pt x="58427" y="1336"/>
                  </a:lnTo>
                  <a:lnTo>
                    <a:pt x="57514" y="1336"/>
                  </a:lnTo>
                  <a:lnTo>
                    <a:pt x="56602" y="1336"/>
                  </a:lnTo>
                  <a:lnTo>
                    <a:pt x="56115" y="1336"/>
                  </a:lnTo>
                  <a:lnTo>
                    <a:pt x="55202" y="1336"/>
                  </a:lnTo>
                  <a:lnTo>
                    <a:pt x="54776" y="1336"/>
                  </a:lnTo>
                  <a:lnTo>
                    <a:pt x="53863" y="1336"/>
                  </a:lnTo>
                  <a:lnTo>
                    <a:pt x="52950" y="2248"/>
                  </a:lnTo>
                  <a:lnTo>
                    <a:pt x="52463" y="2248"/>
                  </a:lnTo>
                  <a:lnTo>
                    <a:pt x="51550" y="2248"/>
                  </a:lnTo>
                  <a:lnTo>
                    <a:pt x="51124" y="2248"/>
                  </a:lnTo>
                  <a:lnTo>
                    <a:pt x="50211" y="2248"/>
                  </a:lnTo>
                  <a:lnTo>
                    <a:pt x="49298" y="2248"/>
                  </a:lnTo>
                  <a:lnTo>
                    <a:pt x="48811" y="2248"/>
                  </a:lnTo>
                  <a:lnTo>
                    <a:pt x="47898" y="2248"/>
                  </a:lnTo>
                  <a:lnTo>
                    <a:pt x="47472" y="2248"/>
                  </a:lnTo>
                  <a:lnTo>
                    <a:pt x="46559" y="2248"/>
                  </a:lnTo>
                  <a:lnTo>
                    <a:pt x="45646" y="2248"/>
                  </a:lnTo>
                  <a:lnTo>
                    <a:pt x="45159" y="2248"/>
                  </a:lnTo>
                  <a:lnTo>
                    <a:pt x="44246" y="2248"/>
                  </a:lnTo>
                  <a:lnTo>
                    <a:pt x="43820" y="2248"/>
                  </a:lnTo>
                  <a:lnTo>
                    <a:pt x="42907" y="2734"/>
                  </a:lnTo>
                  <a:lnTo>
                    <a:pt x="41995" y="2734"/>
                  </a:lnTo>
                  <a:lnTo>
                    <a:pt x="41508" y="2734"/>
                  </a:lnTo>
                  <a:lnTo>
                    <a:pt x="40595" y="2734"/>
                  </a:lnTo>
                  <a:lnTo>
                    <a:pt x="40169" y="2734"/>
                  </a:lnTo>
                  <a:lnTo>
                    <a:pt x="39256" y="2734"/>
                  </a:lnTo>
                  <a:lnTo>
                    <a:pt x="38343" y="2734"/>
                  </a:lnTo>
                  <a:lnTo>
                    <a:pt x="37856" y="2734"/>
                  </a:lnTo>
                  <a:lnTo>
                    <a:pt x="36943" y="2734"/>
                  </a:lnTo>
                  <a:lnTo>
                    <a:pt x="36517" y="2734"/>
                  </a:lnTo>
                  <a:lnTo>
                    <a:pt x="35604" y="2734"/>
                  </a:lnTo>
                  <a:lnTo>
                    <a:pt x="34691" y="2734"/>
                  </a:lnTo>
                  <a:lnTo>
                    <a:pt x="34204" y="2734"/>
                  </a:lnTo>
                  <a:lnTo>
                    <a:pt x="33291" y="2734"/>
                  </a:lnTo>
                  <a:lnTo>
                    <a:pt x="33291" y="3646"/>
                  </a:lnTo>
                  <a:lnTo>
                    <a:pt x="32865" y="3646"/>
                  </a:lnTo>
                  <a:lnTo>
                    <a:pt x="31952" y="3646"/>
                  </a:lnTo>
                  <a:lnTo>
                    <a:pt x="31039" y="3646"/>
                  </a:lnTo>
                  <a:lnTo>
                    <a:pt x="30552" y="3646"/>
                  </a:lnTo>
                  <a:lnTo>
                    <a:pt x="29639" y="3646"/>
                  </a:lnTo>
                  <a:lnTo>
                    <a:pt x="29213" y="3646"/>
                  </a:lnTo>
                  <a:lnTo>
                    <a:pt x="28301" y="3646"/>
                  </a:lnTo>
                  <a:lnTo>
                    <a:pt x="27388" y="3646"/>
                  </a:lnTo>
                  <a:lnTo>
                    <a:pt x="26901" y="3646"/>
                  </a:lnTo>
                  <a:lnTo>
                    <a:pt x="25988" y="3646"/>
                  </a:lnTo>
                  <a:lnTo>
                    <a:pt x="25562" y="3646"/>
                  </a:lnTo>
                  <a:lnTo>
                    <a:pt x="24649" y="3646"/>
                  </a:lnTo>
                  <a:lnTo>
                    <a:pt x="23736" y="3646"/>
                  </a:lnTo>
                  <a:lnTo>
                    <a:pt x="23249" y="3646"/>
                  </a:lnTo>
                  <a:lnTo>
                    <a:pt x="22336" y="3646"/>
                  </a:lnTo>
                  <a:lnTo>
                    <a:pt x="21910" y="3646"/>
                  </a:lnTo>
                  <a:lnTo>
                    <a:pt x="20997" y="3646"/>
                  </a:lnTo>
                  <a:lnTo>
                    <a:pt x="20084" y="3646"/>
                  </a:lnTo>
                  <a:lnTo>
                    <a:pt x="19597" y="3646"/>
                  </a:lnTo>
                  <a:lnTo>
                    <a:pt x="18684" y="3646"/>
                  </a:lnTo>
                  <a:lnTo>
                    <a:pt x="18258" y="3646"/>
                  </a:lnTo>
                  <a:lnTo>
                    <a:pt x="17345" y="3646"/>
                  </a:lnTo>
                  <a:lnTo>
                    <a:pt x="16432" y="3646"/>
                  </a:lnTo>
                  <a:lnTo>
                    <a:pt x="15945" y="3646"/>
                  </a:lnTo>
                  <a:lnTo>
                    <a:pt x="15033" y="3646"/>
                  </a:lnTo>
                  <a:lnTo>
                    <a:pt x="14606" y="3646"/>
                  </a:lnTo>
                  <a:lnTo>
                    <a:pt x="13694" y="3646"/>
                  </a:lnTo>
                  <a:lnTo>
                    <a:pt x="12781" y="4071"/>
                  </a:lnTo>
                  <a:lnTo>
                    <a:pt x="12294" y="4071"/>
                  </a:lnTo>
                  <a:lnTo>
                    <a:pt x="11381" y="4071"/>
                  </a:lnTo>
                  <a:lnTo>
                    <a:pt x="8642" y="4071"/>
                  </a:lnTo>
                  <a:lnTo>
                    <a:pt x="7729" y="4071"/>
                  </a:lnTo>
                  <a:lnTo>
                    <a:pt x="7303" y="4071"/>
                  </a:lnTo>
                  <a:lnTo>
                    <a:pt x="6390" y="4071"/>
                  </a:lnTo>
                  <a:lnTo>
                    <a:pt x="5477" y="4071"/>
                  </a:lnTo>
                  <a:lnTo>
                    <a:pt x="4990" y="4071"/>
                  </a:lnTo>
                  <a:lnTo>
                    <a:pt x="4077" y="4071"/>
                  </a:lnTo>
                  <a:lnTo>
                    <a:pt x="3651" y="4071"/>
                  </a:lnTo>
                  <a:lnTo>
                    <a:pt x="2738" y="4071"/>
                  </a:lnTo>
                  <a:lnTo>
                    <a:pt x="1825" y="4071"/>
                  </a:lnTo>
                  <a:lnTo>
                    <a:pt x="1338" y="4071"/>
                  </a:lnTo>
                  <a:lnTo>
                    <a:pt x="426" y="4071"/>
                  </a:lnTo>
                  <a:lnTo>
                    <a:pt x="0" y="4071"/>
                  </a:lnTo>
                </a:path>
              </a:pathLst>
            </a:custGeom>
            <a:ln w="3175">
              <a:solidFill>
                <a:srgbClr val="FF8000"/>
              </a:solidFill>
            </a:ln>
          </p:spPr>
          <p:txBody>
            <a:bodyPr wrap="square" lIns="0" tIns="0" rIns="0" bIns="0" rtlCol="0"/>
            <a:lstStyle/>
            <a:p>
              <a:endParaRPr/>
            </a:p>
          </p:txBody>
        </p:sp>
        <p:sp>
          <p:nvSpPr>
            <p:cNvPr id="125" name="object 126">
              <a:extLst>
                <a:ext uri="{FF2B5EF4-FFF2-40B4-BE49-F238E27FC236}">
                  <a16:creationId xmlns:a16="http://schemas.microsoft.com/office/drawing/2014/main" id="{72EDC87C-B0F0-1BAA-F2B1-D3258D957540}"/>
                </a:ext>
              </a:extLst>
            </p:cNvPr>
            <p:cNvSpPr/>
            <p:nvPr/>
          </p:nvSpPr>
          <p:spPr>
            <a:xfrm>
              <a:off x="10478069" y="4520667"/>
              <a:ext cx="98425" cy="5715"/>
            </a:xfrm>
            <a:custGeom>
              <a:avLst/>
              <a:gdLst/>
              <a:ahLst/>
              <a:cxnLst/>
              <a:rect l="l" t="t" r="r" b="b"/>
              <a:pathLst>
                <a:path w="98425" h="5714">
                  <a:moveTo>
                    <a:pt x="98171" y="0"/>
                  </a:moveTo>
                  <a:lnTo>
                    <a:pt x="97258" y="0"/>
                  </a:lnTo>
                  <a:lnTo>
                    <a:pt x="96345" y="0"/>
                  </a:lnTo>
                  <a:lnTo>
                    <a:pt x="95858" y="0"/>
                  </a:lnTo>
                  <a:lnTo>
                    <a:pt x="94945" y="0"/>
                  </a:lnTo>
                  <a:lnTo>
                    <a:pt x="94519" y="0"/>
                  </a:lnTo>
                  <a:lnTo>
                    <a:pt x="93606" y="0"/>
                  </a:lnTo>
                  <a:lnTo>
                    <a:pt x="92693" y="0"/>
                  </a:lnTo>
                  <a:lnTo>
                    <a:pt x="92206" y="0"/>
                  </a:lnTo>
                  <a:lnTo>
                    <a:pt x="91293" y="0"/>
                  </a:lnTo>
                  <a:lnTo>
                    <a:pt x="91293" y="911"/>
                  </a:lnTo>
                  <a:lnTo>
                    <a:pt x="90867" y="911"/>
                  </a:lnTo>
                  <a:lnTo>
                    <a:pt x="89954" y="911"/>
                  </a:lnTo>
                  <a:lnTo>
                    <a:pt x="89041" y="911"/>
                  </a:lnTo>
                  <a:lnTo>
                    <a:pt x="88554" y="911"/>
                  </a:lnTo>
                  <a:lnTo>
                    <a:pt x="87641" y="911"/>
                  </a:lnTo>
                  <a:lnTo>
                    <a:pt x="87215" y="911"/>
                  </a:lnTo>
                  <a:lnTo>
                    <a:pt x="84903" y="911"/>
                  </a:lnTo>
                  <a:lnTo>
                    <a:pt x="83990" y="911"/>
                  </a:lnTo>
                  <a:lnTo>
                    <a:pt x="81738" y="911"/>
                  </a:lnTo>
                  <a:lnTo>
                    <a:pt x="81251" y="911"/>
                  </a:lnTo>
                  <a:lnTo>
                    <a:pt x="80338" y="1823"/>
                  </a:lnTo>
                  <a:lnTo>
                    <a:pt x="79912" y="1823"/>
                  </a:lnTo>
                  <a:lnTo>
                    <a:pt x="78999" y="1823"/>
                  </a:lnTo>
                  <a:lnTo>
                    <a:pt x="78086" y="1823"/>
                  </a:lnTo>
                  <a:lnTo>
                    <a:pt x="77599" y="1823"/>
                  </a:lnTo>
                  <a:lnTo>
                    <a:pt x="76686" y="1823"/>
                  </a:lnTo>
                  <a:lnTo>
                    <a:pt x="76260" y="1823"/>
                  </a:lnTo>
                  <a:lnTo>
                    <a:pt x="75347" y="1823"/>
                  </a:lnTo>
                  <a:lnTo>
                    <a:pt x="74434" y="1823"/>
                  </a:lnTo>
                  <a:lnTo>
                    <a:pt x="73947" y="1823"/>
                  </a:lnTo>
                  <a:lnTo>
                    <a:pt x="73034" y="1823"/>
                  </a:lnTo>
                  <a:lnTo>
                    <a:pt x="72608" y="1823"/>
                  </a:lnTo>
                  <a:lnTo>
                    <a:pt x="71695" y="1823"/>
                  </a:lnTo>
                  <a:lnTo>
                    <a:pt x="70782" y="2309"/>
                  </a:lnTo>
                  <a:lnTo>
                    <a:pt x="70296" y="2309"/>
                  </a:lnTo>
                  <a:lnTo>
                    <a:pt x="69383" y="2309"/>
                  </a:lnTo>
                  <a:lnTo>
                    <a:pt x="68957" y="2309"/>
                  </a:lnTo>
                  <a:lnTo>
                    <a:pt x="68044" y="2309"/>
                  </a:lnTo>
                  <a:lnTo>
                    <a:pt x="67131" y="2309"/>
                  </a:lnTo>
                  <a:lnTo>
                    <a:pt x="66644" y="2309"/>
                  </a:lnTo>
                  <a:lnTo>
                    <a:pt x="65731" y="2309"/>
                  </a:lnTo>
                  <a:lnTo>
                    <a:pt x="65305" y="2309"/>
                  </a:lnTo>
                  <a:lnTo>
                    <a:pt x="64392" y="2309"/>
                  </a:lnTo>
                  <a:lnTo>
                    <a:pt x="63479" y="2309"/>
                  </a:lnTo>
                  <a:lnTo>
                    <a:pt x="62992" y="2309"/>
                  </a:lnTo>
                  <a:lnTo>
                    <a:pt x="62079" y="2309"/>
                  </a:lnTo>
                  <a:lnTo>
                    <a:pt x="61653" y="2309"/>
                  </a:lnTo>
                  <a:lnTo>
                    <a:pt x="59340" y="2309"/>
                  </a:lnTo>
                  <a:lnTo>
                    <a:pt x="58427" y="2309"/>
                  </a:lnTo>
                  <a:lnTo>
                    <a:pt x="56175" y="2309"/>
                  </a:lnTo>
                  <a:lnTo>
                    <a:pt x="55689" y="2309"/>
                  </a:lnTo>
                  <a:lnTo>
                    <a:pt x="52524" y="2309"/>
                  </a:lnTo>
                  <a:lnTo>
                    <a:pt x="52037" y="2309"/>
                  </a:lnTo>
                  <a:lnTo>
                    <a:pt x="51124" y="2309"/>
                  </a:lnTo>
                  <a:lnTo>
                    <a:pt x="51124" y="3220"/>
                  </a:lnTo>
                  <a:lnTo>
                    <a:pt x="50698" y="3220"/>
                  </a:lnTo>
                  <a:lnTo>
                    <a:pt x="49785" y="3220"/>
                  </a:lnTo>
                  <a:lnTo>
                    <a:pt x="48872" y="3220"/>
                  </a:lnTo>
                  <a:lnTo>
                    <a:pt x="48385" y="3220"/>
                  </a:lnTo>
                  <a:lnTo>
                    <a:pt x="47472" y="3220"/>
                  </a:lnTo>
                  <a:lnTo>
                    <a:pt x="47046" y="3220"/>
                  </a:lnTo>
                  <a:lnTo>
                    <a:pt x="44733" y="3220"/>
                  </a:lnTo>
                  <a:lnTo>
                    <a:pt x="43820" y="3220"/>
                  </a:lnTo>
                  <a:lnTo>
                    <a:pt x="43394" y="3220"/>
                  </a:lnTo>
                  <a:lnTo>
                    <a:pt x="42421" y="3220"/>
                  </a:lnTo>
                  <a:lnTo>
                    <a:pt x="41508" y="3220"/>
                  </a:lnTo>
                  <a:lnTo>
                    <a:pt x="41082" y="3220"/>
                  </a:lnTo>
                  <a:lnTo>
                    <a:pt x="40169" y="3646"/>
                  </a:lnTo>
                  <a:lnTo>
                    <a:pt x="39682" y="3646"/>
                  </a:lnTo>
                  <a:lnTo>
                    <a:pt x="38769" y="3646"/>
                  </a:lnTo>
                  <a:lnTo>
                    <a:pt x="37856" y="3646"/>
                  </a:lnTo>
                  <a:lnTo>
                    <a:pt x="37430" y="3646"/>
                  </a:lnTo>
                  <a:lnTo>
                    <a:pt x="36517" y="3646"/>
                  </a:lnTo>
                  <a:lnTo>
                    <a:pt x="36030" y="3646"/>
                  </a:lnTo>
                  <a:lnTo>
                    <a:pt x="35117" y="3646"/>
                  </a:lnTo>
                  <a:lnTo>
                    <a:pt x="34204" y="3646"/>
                  </a:lnTo>
                  <a:lnTo>
                    <a:pt x="33778" y="3646"/>
                  </a:lnTo>
                  <a:lnTo>
                    <a:pt x="32865" y="3646"/>
                  </a:lnTo>
                  <a:lnTo>
                    <a:pt x="32378" y="3646"/>
                  </a:lnTo>
                  <a:lnTo>
                    <a:pt x="31465" y="3646"/>
                  </a:lnTo>
                  <a:lnTo>
                    <a:pt x="30552" y="3646"/>
                  </a:lnTo>
                  <a:lnTo>
                    <a:pt x="30126" y="3646"/>
                  </a:lnTo>
                  <a:lnTo>
                    <a:pt x="26901" y="3646"/>
                  </a:lnTo>
                  <a:lnTo>
                    <a:pt x="26475" y="3646"/>
                  </a:lnTo>
                  <a:lnTo>
                    <a:pt x="25562" y="3646"/>
                  </a:lnTo>
                  <a:lnTo>
                    <a:pt x="25075" y="3646"/>
                  </a:lnTo>
                  <a:lnTo>
                    <a:pt x="24162" y="3646"/>
                  </a:lnTo>
                  <a:lnTo>
                    <a:pt x="21910" y="3646"/>
                  </a:lnTo>
                  <a:lnTo>
                    <a:pt x="21423" y="3646"/>
                  </a:lnTo>
                  <a:lnTo>
                    <a:pt x="20510" y="3646"/>
                  </a:lnTo>
                  <a:lnTo>
                    <a:pt x="20510" y="4557"/>
                  </a:lnTo>
                  <a:lnTo>
                    <a:pt x="19597" y="4557"/>
                  </a:lnTo>
                  <a:lnTo>
                    <a:pt x="19171" y="4557"/>
                  </a:lnTo>
                  <a:lnTo>
                    <a:pt x="18258" y="4557"/>
                  </a:lnTo>
                  <a:lnTo>
                    <a:pt x="15945" y="4557"/>
                  </a:lnTo>
                  <a:lnTo>
                    <a:pt x="15519" y="4557"/>
                  </a:lnTo>
                  <a:lnTo>
                    <a:pt x="14606" y="4557"/>
                  </a:lnTo>
                  <a:lnTo>
                    <a:pt x="14120" y="4557"/>
                  </a:lnTo>
                  <a:lnTo>
                    <a:pt x="13207" y="4557"/>
                  </a:lnTo>
                  <a:lnTo>
                    <a:pt x="12294" y="4557"/>
                  </a:lnTo>
                  <a:lnTo>
                    <a:pt x="11868" y="4557"/>
                  </a:lnTo>
                  <a:lnTo>
                    <a:pt x="10955" y="4557"/>
                  </a:lnTo>
                  <a:lnTo>
                    <a:pt x="10468" y="5469"/>
                  </a:lnTo>
                  <a:lnTo>
                    <a:pt x="9555" y="5469"/>
                  </a:lnTo>
                  <a:lnTo>
                    <a:pt x="8642" y="5469"/>
                  </a:lnTo>
                  <a:lnTo>
                    <a:pt x="8216" y="5469"/>
                  </a:lnTo>
                  <a:lnTo>
                    <a:pt x="7303" y="5469"/>
                  </a:lnTo>
                  <a:lnTo>
                    <a:pt x="6816" y="5469"/>
                  </a:lnTo>
                  <a:lnTo>
                    <a:pt x="5903" y="5469"/>
                  </a:lnTo>
                  <a:lnTo>
                    <a:pt x="4990" y="5469"/>
                  </a:lnTo>
                  <a:lnTo>
                    <a:pt x="4564" y="5469"/>
                  </a:lnTo>
                  <a:lnTo>
                    <a:pt x="3651" y="5469"/>
                  </a:lnTo>
                  <a:lnTo>
                    <a:pt x="3164" y="5469"/>
                  </a:lnTo>
                  <a:lnTo>
                    <a:pt x="2251" y="5469"/>
                  </a:lnTo>
                  <a:lnTo>
                    <a:pt x="1338" y="5469"/>
                  </a:lnTo>
                  <a:lnTo>
                    <a:pt x="912" y="5469"/>
                  </a:lnTo>
                  <a:lnTo>
                    <a:pt x="0" y="5469"/>
                  </a:lnTo>
                </a:path>
              </a:pathLst>
            </a:custGeom>
            <a:ln w="3175">
              <a:solidFill>
                <a:srgbClr val="FF8000"/>
              </a:solidFill>
            </a:ln>
          </p:spPr>
          <p:txBody>
            <a:bodyPr wrap="square" lIns="0" tIns="0" rIns="0" bIns="0" rtlCol="0"/>
            <a:lstStyle/>
            <a:p>
              <a:endParaRPr/>
            </a:p>
          </p:txBody>
        </p:sp>
        <p:sp>
          <p:nvSpPr>
            <p:cNvPr id="126" name="object 127">
              <a:extLst>
                <a:ext uri="{FF2B5EF4-FFF2-40B4-BE49-F238E27FC236}">
                  <a16:creationId xmlns:a16="http://schemas.microsoft.com/office/drawing/2014/main" id="{23BE5D95-41B0-AF11-1FEE-99D81BB08CD9}"/>
                </a:ext>
              </a:extLst>
            </p:cNvPr>
            <p:cNvSpPr/>
            <p:nvPr/>
          </p:nvSpPr>
          <p:spPr>
            <a:xfrm>
              <a:off x="10379472" y="4526136"/>
              <a:ext cx="99060" cy="4445"/>
            </a:xfrm>
            <a:custGeom>
              <a:avLst/>
              <a:gdLst/>
              <a:ahLst/>
              <a:cxnLst/>
              <a:rect l="l" t="t" r="r" b="b"/>
              <a:pathLst>
                <a:path w="99059" h="4445">
                  <a:moveTo>
                    <a:pt x="98597" y="0"/>
                  </a:moveTo>
                  <a:lnTo>
                    <a:pt x="98110" y="0"/>
                  </a:lnTo>
                  <a:lnTo>
                    <a:pt x="97197" y="0"/>
                  </a:lnTo>
                  <a:lnTo>
                    <a:pt x="94945" y="0"/>
                  </a:lnTo>
                  <a:lnTo>
                    <a:pt x="94458" y="0"/>
                  </a:lnTo>
                  <a:lnTo>
                    <a:pt x="92206" y="0"/>
                  </a:lnTo>
                  <a:lnTo>
                    <a:pt x="91293" y="0"/>
                  </a:lnTo>
                  <a:lnTo>
                    <a:pt x="90806" y="0"/>
                  </a:lnTo>
                  <a:lnTo>
                    <a:pt x="89893" y="0"/>
                  </a:lnTo>
                  <a:lnTo>
                    <a:pt x="88980" y="486"/>
                  </a:lnTo>
                  <a:lnTo>
                    <a:pt x="88554" y="486"/>
                  </a:lnTo>
                  <a:lnTo>
                    <a:pt x="87641" y="486"/>
                  </a:lnTo>
                  <a:lnTo>
                    <a:pt x="87154" y="486"/>
                  </a:lnTo>
                  <a:lnTo>
                    <a:pt x="86241" y="486"/>
                  </a:lnTo>
                  <a:lnTo>
                    <a:pt x="85329" y="486"/>
                  </a:lnTo>
                  <a:lnTo>
                    <a:pt x="84903" y="486"/>
                  </a:lnTo>
                  <a:lnTo>
                    <a:pt x="83990" y="486"/>
                  </a:lnTo>
                  <a:lnTo>
                    <a:pt x="83503" y="486"/>
                  </a:lnTo>
                  <a:lnTo>
                    <a:pt x="82590" y="486"/>
                  </a:lnTo>
                  <a:lnTo>
                    <a:pt x="81677" y="486"/>
                  </a:lnTo>
                  <a:lnTo>
                    <a:pt x="81251" y="486"/>
                  </a:lnTo>
                  <a:lnTo>
                    <a:pt x="80338" y="486"/>
                  </a:lnTo>
                  <a:lnTo>
                    <a:pt x="79851" y="486"/>
                  </a:lnTo>
                  <a:lnTo>
                    <a:pt x="78938" y="486"/>
                  </a:lnTo>
                  <a:lnTo>
                    <a:pt x="78938" y="1397"/>
                  </a:lnTo>
                  <a:lnTo>
                    <a:pt x="78025" y="1397"/>
                  </a:lnTo>
                  <a:lnTo>
                    <a:pt x="77599" y="1397"/>
                  </a:lnTo>
                  <a:lnTo>
                    <a:pt x="76686" y="1397"/>
                  </a:lnTo>
                  <a:lnTo>
                    <a:pt x="76199" y="1397"/>
                  </a:lnTo>
                  <a:lnTo>
                    <a:pt x="75286" y="1397"/>
                  </a:lnTo>
                  <a:lnTo>
                    <a:pt x="74373" y="1397"/>
                  </a:lnTo>
                  <a:lnTo>
                    <a:pt x="73947" y="1397"/>
                  </a:lnTo>
                  <a:lnTo>
                    <a:pt x="73034" y="1397"/>
                  </a:lnTo>
                  <a:lnTo>
                    <a:pt x="72547" y="1397"/>
                  </a:lnTo>
                  <a:lnTo>
                    <a:pt x="71635" y="1397"/>
                  </a:lnTo>
                  <a:lnTo>
                    <a:pt x="70722" y="1397"/>
                  </a:lnTo>
                  <a:lnTo>
                    <a:pt x="70296" y="1397"/>
                  </a:lnTo>
                  <a:lnTo>
                    <a:pt x="69383" y="1397"/>
                  </a:lnTo>
                  <a:lnTo>
                    <a:pt x="68896" y="1397"/>
                  </a:lnTo>
                  <a:lnTo>
                    <a:pt x="67983" y="1397"/>
                  </a:lnTo>
                  <a:lnTo>
                    <a:pt x="67070" y="1397"/>
                  </a:lnTo>
                  <a:lnTo>
                    <a:pt x="66644" y="1397"/>
                  </a:lnTo>
                  <a:lnTo>
                    <a:pt x="65731" y="1397"/>
                  </a:lnTo>
                  <a:lnTo>
                    <a:pt x="65244" y="1397"/>
                  </a:lnTo>
                  <a:lnTo>
                    <a:pt x="64331" y="1397"/>
                  </a:lnTo>
                  <a:lnTo>
                    <a:pt x="63418" y="1397"/>
                  </a:lnTo>
                  <a:lnTo>
                    <a:pt x="62992" y="1397"/>
                  </a:lnTo>
                  <a:lnTo>
                    <a:pt x="62079" y="1397"/>
                  </a:lnTo>
                  <a:lnTo>
                    <a:pt x="61592" y="1397"/>
                  </a:lnTo>
                  <a:lnTo>
                    <a:pt x="60679" y="1397"/>
                  </a:lnTo>
                  <a:lnTo>
                    <a:pt x="59766" y="1397"/>
                  </a:lnTo>
                  <a:lnTo>
                    <a:pt x="59340" y="1397"/>
                  </a:lnTo>
                  <a:lnTo>
                    <a:pt x="58427" y="1823"/>
                  </a:lnTo>
                  <a:lnTo>
                    <a:pt x="57940" y="1823"/>
                  </a:lnTo>
                  <a:lnTo>
                    <a:pt x="57028" y="1823"/>
                  </a:lnTo>
                  <a:lnTo>
                    <a:pt x="56115" y="1823"/>
                  </a:lnTo>
                  <a:lnTo>
                    <a:pt x="55689" y="1823"/>
                  </a:lnTo>
                  <a:lnTo>
                    <a:pt x="54776" y="1823"/>
                  </a:lnTo>
                  <a:lnTo>
                    <a:pt x="54289" y="1823"/>
                  </a:lnTo>
                  <a:lnTo>
                    <a:pt x="53376" y="1823"/>
                  </a:lnTo>
                  <a:lnTo>
                    <a:pt x="52463" y="1823"/>
                  </a:lnTo>
                  <a:lnTo>
                    <a:pt x="52037" y="1823"/>
                  </a:lnTo>
                  <a:lnTo>
                    <a:pt x="51124" y="1823"/>
                  </a:lnTo>
                  <a:lnTo>
                    <a:pt x="50637" y="1823"/>
                  </a:lnTo>
                  <a:lnTo>
                    <a:pt x="49724" y="1823"/>
                  </a:lnTo>
                  <a:lnTo>
                    <a:pt x="48811" y="1823"/>
                  </a:lnTo>
                  <a:lnTo>
                    <a:pt x="48811" y="2734"/>
                  </a:lnTo>
                  <a:lnTo>
                    <a:pt x="48385" y="2734"/>
                  </a:lnTo>
                  <a:lnTo>
                    <a:pt x="47472" y="2734"/>
                  </a:lnTo>
                  <a:lnTo>
                    <a:pt x="46985" y="2734"/>
                  </a:lnTo>
                  <a:lnTo>
                    <a:pt x="46072" y="2734"/>
                  </a:lnTo>
                  <a:lnTo>
                    <a:pt x="45159" y="2734"/>
                  </a:lnTo>
                  <a:lnTo>
                    <a:pt x="44733" y="2734"/>
                  </a:lnTo>
                  <a:lnTo>
                    <a:pt x="43820" y="2734"/>
                  </a:lnTo>
                  <a:lnTo>
                    <a:pt x="43334" y="2734"/>
                  </a:lnTo>
                  <a:lnTo>
                    <a:pt x="42421" y="2734"/>
                  </a:lnTo>
                  <a:lnTo>
                    <a:pt x="41508" y="2734"/>
                  </a:lnTo>
                  <a:lnTo>
                    <a:pt x="41082" y="2734"/>
                  </a:lnTo>
                  <a:lnTo>
                    <a:pt x="40169" y="2734"/>
                  </a:lnTo>
                  <a:lnTo>
                    <a:pt x="39682" y="2734"/>
                  </a:lnTo>
                  <a:lnTo>
                    <a:pt x="38769" y="2734"/>
                  </a:lnTo>
                  <a:lnTo>
                    <a:pt x="37856" y="2734"/>
                  </a:lnTo>
                  <a:lnTo>
                    <a:pt x="37430" y="2734"/>
                  </a:lnTo>
                  <a:lnTo>
                    <a:pt x="36517" y="2734"/>
                  </a:lnTo>
                  <a:lnTo>
                    <a:pt x="36030" y="2734"/>
                  </a:lnTo>
                  <a:lnTo>
                    <a:pt x="35117" y="2734"/>
                  </a:lnTo>
                  <a:lnTo>
                    <a:pt x="34204" y="2734"/>
                  </a:lnTo>
                  <a:lnTo>
                    <a:pt x="33778" y="2734"/>
                  </a:lnTo>
                  <a:lnTo>
                    <a:pt x="32865" y="2734"/>
                  </a:lnTo>
                  <a:lnTo>
                    <a:pt x="30552" y="2734"/>
                  </a:lnTo>
                  <a:lnTo>
                    <a:pt x="30126" y="2734"/>
                  </a:lnTo>
                  <a:lnTo>
                    <a:pt x="29213" y="2734"/>
                  </a:lnTo>
                  <a:lnTo>
                    <a:pt x="28727" y="3646"/>
                  </a:lnTo>
                  <a:lnTo>
                    <a:pt x="27814" y="3646"/>
                  </a:lnTo>
                  <a:lnTo>
                    <a:pt x="26901" y="3646"/>
                  </a:lnTo>
                  <a:lnTo>
                    <a:pt x="26475" y="3646"/>
                  </a:lnTo>
                  <a:lnTo>
                    <a:pt x="25562" y="3646"/>
                  </a:lnTo>
                  <a:lnTo>
                    <a:pt x="25075" y="3646"/>
                  </a:lnTo>
                  <a:lnTo>
                    <a:pt x="24162" y="3646"/>
                  </a:lnTo>
                  <a:lnTo>
                    <a:pt x="23249" y="3646"/>
                  </a:lnTo>
                  <a:lnTo>
                    <a:pt x="22823" y="3646"/>
                  </a:lnTo>
                  <a:lnTo>
                    <a:pt x="21910" y="3646"/>
                  </a:lnTo>
                  <a:lnTo>
                    <a:pt x="21423" y="3646"/>
                  </a:lnTo>
                  <a:lnTo>
                    <a:pt x="20510" y="3646"/>
                  </a:lnTo>
                  <a:lnTo>
                    <a:pt x="19597" y="3646"/>
                  </a:lnTo>
                  <a:lnTo>
                    <a:pt x="19171" y="3646"/>
                  </a:lnTo>
                  <a:lnTo>
                    <a:pt x="18258" y="4132"/>
                  </a:lnTo>
                  <a:lnTo>
                    <a:pt x="17771" y="4132"/>
                  </a:lnTo>
                  <a:lnTo>
                    <a:pt x="16858" y="4132"/>
                  </a:lnTo>
                  <a:lnTo>
                    <a:pt x="15945" y="4132"/>
                  </a:lnTo>
                  <a:lnTo>
                    <a:pt x="15519" y="4132"/>
                  </a:lnTo>
                  <a:lnTo>
                    <a:pt x="14606" y="4132"/>
                  </a:lnTo>
                  <a:lnTo>
                    <a:pt x="14120" y="4132"/>
                  </a:lnTo>
                  <a:lnTo>
                    <a:pt x="13207" y="4132"/>
                  </a:lnTo>
                  <a:lnTo>
                    <a:pt x="12294" y="4132"/>
                  </a:lnTo>
                  <a:lnTo>
                    <a:pt x="11868" y="4132"/>
                  </a:lnTo>
                  <a:lnTo>
                    <a:pt x="10955" y="4132"/>
                  </a:lnTo>
                  <a:lnTo>
                    <a:pt x="10468" y="4132"/>
                  </a:lnTo>
                  <a:lnTo>
                    <a:pt x="9555" y="4132"/>
                  </a:lnTo>
                  <a:lnTo>
                    <a:pt x="8642" y="4132"/>
                  </a:lnTo>
                  <a:lnTo>
                    <a:pt x="8216" y="4132"/>
                  </a:lnTo>
                  <a:lnTo>
                    <a:pt x="7303" y="4132"/>
                  </a:lnTo>
                  <a:lnTo>
                    <a:pt x="4990" y="4132"/>
                  </a:lnTo>
                  <a:lnTo>
                    <a:pt x="4564" y="4132"/>
                  </a:lnTo>
                  <a:lnTo>
                    <a:pt x="1338" y="4132"/>
                  </a:lnTo>
                  <a:lnTo>
                    <a:pt x="912" y="4132"/>
                  </a:lnTo>
                  <a:lnTo>
                    <a:pt x="0" y="4132"/>
                  </a:lnTo>
                </a:path>
              </a:pathLst>
            </a:custGeom>
            <a:ln w="3175">
              <a:solidFill>
                <a:srgbClr val="FF8000"/>
              </a:solidFill>
            </a:ln>
          </p:spPr>
          <p:txBody>
            <a:bodyPr wrap="square" lIns="0" tIns="0" rIns="0" bIns="0" rtlCol="0"/>
            <a:lstStyle/>
            <a:p>
              <a:endParaRPr/>
            </a:p>
          </p:txBody>
        </p:sp>
        <p:sp>
          <p:nvSpPr>
            <p:cNvPr id="127" name="object 128">
              <a:extLst>
                <a:ext uri="{FF2B5EF4-FFF2-40B4-BE49-F238E27FC236}">
                  <a16:creationId xmlns:a16="http://schemas.microsoft.com/office/drawing/2014/main" id="{0EDB10CD-2F8D-5517-8CD1-AF9E5971719E}"/>
                </a:ext>
              </a:extLst>
            </p:cNvPr>
            <p:cNvSpPr/>
            <p:nvPr/>
          </p:nvSpPr>
          <p:spPr>
            <a:xfrm>
              <a:off x="10281727" y="4530269"/>
              <a:ext cx="97790" cy="5080"/>
            </a:xfrm>
            <a:custGeom>
              <a:avLst/>
              <a:gdLst/>
              <a:ahLst/>
              <a:cxnLst/>
              <a:rect l="l" t="t" r="r" b="b"/>
              <a:pathLst>
                <a:path w="97790" h="5079">
                  <a:moveTo>
                    <a:pt x="97744" y="0"/>
                  </a:moveTo>
                  <a:lnTo>
                    <a:pt x="97258" y="0"/>
                  </a:lnTo>
                  <a:lnTo>
                    <a:pt x="96345" y="0"/>
                  </a:lnTo>
                  <a:lnTo>
                    <a:pt x="95432" y="911"/>
                  </a:lnTo>
                  <a:lnTo>
                    <a:pt x="95006" y="911"/>
                  </a:lnTo>
                  <a:lnTo>
                    <a:pt x="94093" y="911"/>
                  </a:lnTo>
                  <a:lnTo>
                    <a:pt x="93606" y="911"/>
                  </a:lnTo>
                  <a:lnTo>
                    <a:pt x="92693" y="911"/>
                  </a:lnTo>
                  <a:lnTo>
                    <a:pt x="91780" y="911"/>
                  </a:lnTo>
                  <a:lnTo>
                    <a:pt x="91354" y="911"/>
                  </a:lnTo>
                  <a:lnTo>
                    <a:pt x="90441" y="911"/>
                  </a:lnTo>
                  <a:lnTo>
                    <a:pt x="89954" y="911"/>
                  </a:lnTo>
                  <a:lnTo>
                    <a:pt x="89041" y="911"/>
                  </a:lnTo>
                  <a:lnTo>
                    <a:pt x="88128" y="911"/>
                  </a:lnTo>
                  <a:lnTo>
                    <a:pt x="87641" y="911"/>
                  </a:lnTo>
                  <a:lnTo>
                    <a:pt x="86728" y="911"/>
                  </a:lnTo>
                  <a:lnTo>
                    <a:pt x="86302" y="1336"/>
                  </a:lnTo>
                  <a:lnTo>
                    <a:pt x="85389" y="1336"/>
                  </a:lnTo>
                  <a:lnTo>
                    <a:pt x="84476" y="1336"/>
                  </a:lnTo>
                  <a:lnTo>
                    <a:pt x="83990" y="1336"/>
                  </a:lnTo>
                  <a:lnTo>
                    <a:pt x="83077" y="1336"/>
                  </a:lnTo>
                  <a:lnTo>
                    <a:pt x="82651" y="1336"/>
                  </a:lnTo>
                  <a:lnTo>
                    <a:pt x="81738" y="1336"/>
                  </a:lnTo>
                  <a:lnTo>
                    <a:pt x="80825" y="1336"/>
                  </a:lnTo>
                  <a:lnTo>
                    <a:pt x="80338" y="1336"/>
                  </a:lnTo>
                  <a:lnTo>
                    <a:pt x="79425" y="1336"/>
                  </a:lnTo>
                  <a:lnTo>
                    <a:pt x="77173" y="1336"/>
                  </a:lnTo>
                  <a:lnTo>
                    <a:pt x="76686" y="1336"/>
                  </a:lnTo>
                  <a:lnTo>
                    <a:pt x="74434" y="1336"/>
                  </a:lnTo>
                  <a:lnTo>
                    <a:pt x="73521" y="1336"/>
                  </a:lnTo>
                  <a:lnTo>
                    <a:pt x="71695" y="1336"/>
                  </a:lnTo>
                  <a:lnTo>
                    <a:pt x="70782" y="1336"/>
                  </a:lnTo>
                  <a:lnTo>
                    <a:pt x="68470" y="1336"/>
                  </a:lnTo>
                  <a:lnTo>
                    <a:pt x="68044" y="1336"/>
                  </a:lnTo>
                  <a:lnTo>
                    <a:pt x="67131" y="1336"/>
                  </a:lnTo>
                  <a:lnTo>
                    <a:pt x="66218" y="1336"/>
                  </a:lnTo>
                  <a:lnTo>
                    <a:pt x="66218" y="2248"/>
                  </a:lnTo>
                  <a:lnTo>
                    <a:pt x="65731" y="2248"/>
                  </a:lnTo>
                  <a:lnTo>
                    <a:pt x="64818" y="2248"/>
                  </a:lnTo>
                  <a:lnTo>
                    <a:pt x="64392" y="2248"/>
                  </a:lnTo>
                  <a:lnTo>
                    <a:pt x="63479" y="2248"/>
                  </a:lnTo>
                  <a:lnTo>
                    <a:pt x="62566" y="2248"/>
                  </a:lnTo>
                  <a:lnTo>
                    <a:pt x="62079" y="2248"/>
                  </a:lnTo>
                  <a:lnTo>
                    <a:pt x="61166" y="2248"/>
                  </a:lnTo>
                  <a:lnTo>
                    <a:pt x="60740" y="2248"/>
                  </a:lnTo>
                  <a:lnTo>
                    <a:pt x="59827" y="2248"/>
                  </a:lnTo>
                  <a:lnTo>
                    <a:pt x="58914" y="2248"/>
                  </a:lnTo>
                  <a:lnTo>
                    <a:pt x="58427" y="2248"/>
                  </a:lnTo>
                  <a:lnTo>
                    <a:pt x="57514" y="2248"/>
                  </a:lnTo>
                  <a:lnTo>
                    <a:pt x="57088" y="2248"/>
                  </a:lnTo>
                  <a:lnTo>
                    <a:pt x="56175" y="2248"/>
                  </a:lnTo>
                  <a:lnTo>
                    <a:pt x="55263" y="3160"/>
                  </a:lnTo>
                  <a:lnTo>
                    <a:pt x="54776" y="3160"/>
                  </a:lnTo>
                  <a:lnTo>
                    <a:pt x="53863" y="3160"/>
                  </a:lnTo>
                  <a:lnTo>
                    <a:pt x="53437" y="3160"/>
                  </a:lnTo>
                  <a:lnTo>
                    <a:pt x="52524" y="3160"/>
                  </a:lnTo>
                  <a:lnTo>
                    <a:pt x="51611" y="3160"/>
                  </a:lnTo>
                  <a:lnTo>
                    <a:pt x="51124" y="3160"/>
                  </a:lnTo>
                  <a:lnTo>
                    <a:pt x="50211" y="3160"/>
                  </a:lnTo>
                  <a:lnTo>
                    <a:pt x="49785" y="3160"/>
                  </a:lnTo>
                  <a:lnTo>
                    <a:pt x="48872" y="3160"/>
                  </a:lnTo>
                  <a:lnTo>
                    <a:pt x="47959" y="3160"/>
                  </a:lnTo>
                  <a:lnTo>
                    <a:pt x="47472" y="3160"/>
                  </a:lnTo>
                  <a:lnTo>
                    <a:pt x="46559" y="3160"/>
                  </a:lnTo>
                  <a:lnTo>
                    <a:pt x="46133" y="3646"/>
                  </a:lnTo>
                  <a:lnTo>
                    <a:pt x="45220" y="3646"/>
                  </a:lnTo>
                  <a:lnTo>
                    <a:pt x="42907" y="3646"/>
                  </a:lnTo>
                  <a:lnTo>
                    <a:pt x="42481" y="3646"/>
                  </a:lnTo>
                  <a:lnTo>
                    <a:pt x="40169" y="3646"/>
                  </a:lnTo>
                  <a:lnTo>
                    <a:pt x="39256" y="3646"/>
                  </a:lnTo>
                  <a:lnTo>
                    <a:pt x="37004" y="3646"/>
                  </a:lnTo>
                  <a:lnTo>
                    <a:pt x="36517" y="3646"/>
                  </a:lnTo>
                  <a:lnTo>
                    <a:pt x="33352" y="3646"/>
                  </a:lnTo>
                  <a:lnTo>
                    <a:pt x="32865" y="3646"/>
                  </a:lnTo>
                  <a:lnTo>
                    <a:pt x="31952" y="3646"/>
                  </a:lnTo>
                  <a:lnTo>
                    <a:pt x="31526" y="3646"/>
                  </a:lnTo>
                  <a:lnTo>
                    <a:pt x="30613" y="3646"/>
                  </a:lnTo>
                  <a:lnTo>
                    <a:pt x="29700" y="3646"/>
                  </a:lnTo>
                  <a:lnTo>
                    <a:pt x="29213" y="3646"/>
                  </a:lnTo>
                  <a:lnTo>
                    <a:pt x="28301" y="3646"/>
                  </a:lnTo>
                  <a:lnTo>
                    <a:pt x="27874" y="3646"/>
                  </a:lnTo>
                  <a:lnTo>
                    <a:pt x="26962" y="3646"/>
                  </a:lnTo>
                  <a:lnTo>
                    <a:pt x="26049" y="3646"/>
                  </a:lnTo>
                  <a:lnTo>
                    <a:pt x="25562" y="4557"/>
                  </a:lnTo>
                  <a:lnTo>
                    <a:pt x="24649" y="4557"/>
                  </a:lnTo>
                  <a:lnTo>
                    <a:pt x="24223" y="4557"/>
                  </a:lnTo>
                  <a:lnTo>
                    <a:pt x="23310" y="4557"/>
                  </a:lnTo>
                  <a:lnTo>
                    <a:pt x="22397" y="4557"/>
                  </a:lnTo>
                  <a:lnTo>
                    <a:pt x="21910" y="4557"/>
                  </a:lnTo>
                  <a:lnTo>
                    <a:pt x="20997" y="4557"/>
                  </a:lnTo>
                  <a:lnTo>
                    <a:pt x="20571" y="4557"/>
                  </a:lnTo>
                  <a:lnTo>
                    <a:pt x="19658" y="4557"/>
                  </a:lnTo>
                  <a:lnTo>
                    <a:pt x="18745" y="4557"/>
                  </a:lnTo>
                  <a:lnTo>
                    <a:pt x="18258" y="4557"/>
                  </a:lnTo>
                  <a:lnTo>
                    <a:pt x="17345" y="4557"/>
                  </a:lnTo>
                  <a:lnTo>
                    <a:pt x="16919" y="4557"/>
                  </a:lnTo>
                  <a:lnTo>
                    <a:pt x="14606" y="4557"/>
                  </a:lnTo>
                  <a:lnTo>
                    <a:pt x="13694" y="4557"/>
                  </a:lnTo>
                  <a:lnTo>
                    <a:pt x="11442" y="4557"/>
                  </a:lnTo>
                  <a:lnTo>
                    <a:pt x="10955" y="4557"/>
                  </a:lnTo>
                  <a:lnTo>
                    <a:pt x="8703" y="4557"/>
                  </a:lnTo>
                  <a:lnTo>
                    <a:pt x="7790" y="4557"/>
                  </a:lnTo>
                  <a:lnTo>
                    <a:pt x="7303" y="4557"/>
                  </a:lnTo>
                  <a:lnTo>
                    <a:pt x="6390" y="4557"/>
                  </a:lnTo>
                  <a:lnTo>
                    <a:pt x="5964" y="4557"/>
                  </a:lnTo>
                  <a:lnTo>
                    <a:pt x="5964" y="4983"/>
                  </a:lnTo>
                  <a:lnTo>
                    <a:pt x="5051" y="4983"/>
                  </a:lnTo>
                  <a:lnTo>
                    <a:pt x="4138" y="4983"/>
                  </a:lnTo>
                  <a:lnTo>
                    <a:pt x="3651" y="4983"/>
                  </a:lnTo>
                  <a:lnTo>
                    <a:pt x="2738" y="4983"/>
                  </a:lnTo>
                  <a:lnTo>
                    <a:pt x="2312" y="4983"/>
                  </a:lnTo>
                  <a:lnTo>
                    <a:pt x="1399" y="4983"/>
                  </a:lnTo>
                  <a:lnTo>
                    <a:pt x="486" y="4983"/>
                  </a:lnTo>
                  <a:lnTo>
                    <a:pt x="0" y="4983"/>
                  </a:lnTo>
                </a:path>
              </a:pathLst>
            </a:custGeom>
            <a:ln w="3175">
              <a:solidFill>
                <a:srgbClr val="FF8000"/>
              </a:solidFill>
            </a:ln>
          </p:spPr>
          <p:txBody>
            <a:bodyPr wrap="square" lIns="0" tIns="0" rIns="0" bIns="0" rtlCol="0"/>
            <a:lstStyle/>
            <a:p>
              <a:endParaRPr/>
            </a:p>
          </p:txBody>
        </p:sp>
        <p:sp>
          <p:nvSpPr>
            <p:cNvPr id="128" name="object 129">
              <a:extLst>
                <a:ext uri="{FF2B5EF4-FFF2-40B4-BE49-F238E27FC236}">
                  <a16:creationId xmlns:a16="http://schemas.microsoft.com/office/drawing/2014/main" id="{5F7C7DD4-16EE-3E88-B0E8-41F3F2AF2DBE}"/>
                </a:ext>
              </a:extLst>
            </p:cNvPr>
            <p:cNvSpPr/>
            <p:nvPr/>
          </p:nvSpPr>
          <p:spPr>
            <a:xfrm>
              <a:off x="10183130" y="4535252"/>
              <a:ext cx="99060" cy="6350"/>
            </a:xfrm>
            <a:custGeom>
              <a:avLst/>
              <a:gdLst/>
              <a:ahLst/>
              <a:cxnLst/>
              <a:rect l="l" t="t" r="r" b="b"/>
              <a:pathLst>
                <a:path w="99059" h="6350">
                  <a:moveTo>
                    <a:pt x="98597" y="0"/>
                  </a:moveTo>
                  <a:lnTo>
                    <a:pt x="97684" y="0"/>
                  </a:lnTo>
                  <a:lnTo>
                    <a:pt x="97258" y="0"/>
                  </a:lnTo>
                  <a:lnTo>
                    <a:pt x="96345" y="0"/>
                  </a:lnTo>
                  <a:lnTo>
                    <a:pt x="95432" y="0"/>
                  </a:lnTo>
                  <a:lnTo>
                    <a:pt x="94945" y="0"/>
                  </a:lnTo>
                  <a:lnTo>
                    <a:pt x="94032" y="0"/>
                  </a:lnTo>
                  <a:lnTo>
                    <a:pt x="94032" y="911"/>
                  </a:lnTo>
                  <a:lnTo>
                    <a:pt x="93606" y="911"/>
                  </a:lnTo>
                  <a:lnTo>
                    <a:pt x="92693" y="911"/>
                  </a:lnTo>
                  <a:lnTo>
                    <a:pt x="91780" y="911"/>
                  </a:lnTo>
                  <a:lnTo>
                    <a:pt x="91293" y="911"/>
                  </a:lnTo>
                  <a:lnTo>
                    <a:pt x="90380" y="911"/>
                  </a:lnTo>
                  <a:lnTo>
                    <a:pt x="89954" y="911"/>
                  </a:lnTo>
                  <a:lnTo>
                    <a:pt x="89041" y="911"/>
                  </a:lnTo>
                  <a:lnTo>
                    <a:pt x="88128" y="911"/>
                  </a:lnTo>
                  <a:lnTo>
                    <a:pt x="87641" y="911"/>
                  </a:lnTo>
                  <a:lnTo>
                    <a:pt x="86728" y="911"/>
                  </a:lnTo>
                  <a:lnTo>
                    <a:pt x="86302" y="911"/>
                  </a:lnTo>
                  <a:lnTo>
                    <a:pt x="85389" y="911"/>
                  </a:lnTo>
                  <a:lnTo>
                    <a:pt x="84476" y="911"/>
                  </a:lnTo>
                  <a:lnTo>
                    <a:pt x="83990" y="1823"/>
                  </a:lnTo>
                  <a:lnTo>
                    <a:pt x="83077" y="1823"/>
                  </a:lnTo>
                  <a:lnTo>
                    <a:pt x="82651" y="1823"/>
                  </a:lnTo>
                  <a:lnTo>
                    <a:pt x="81738" y="1823"/>
                  </a:lnTo>
                  <a:lnTo>
                    <a:pt x="80825" y="1823"/>
                  </a:lnTo>
                  <a:lnTo>
                    <a:pt x="80338" y="1823"/>
                  </a:lnTo>
                  <a:lnTo>
                    <a:pt x="79425" y="1823"/>
                  </a:lnTo>
                  <a:lnTo>
                    <a:pt x="78999" y="1823"/>
                  </a:lnTo>
                  <a:lnTo>
                    <a:pt x="78086" y="1823"/>
                  </a:lnTo>
                  <a:lnTo>
                    <a:pt x="77173" y="1823"/>
                  </a:lnTo>
                  <a:lnTo>
                    <a:pt x="76686" y="1823"/>
                  </a:lnTo>
                  <a:lnTo>
                    <a:pt x="75773" y="1823"/>
                  </a:lnTo>
                  <a:lnTo>
                    <a:pt x="75347" y="1823"/>
                  </a:lnTo>
                  <a:lnTo>
                    <a:pt x="74434" y="1823"/>
                  </a:lnTo>
                  <a:lnTo>
                    <a:pt x="73521" y="1823"/>
                  </a:lnTo>
                  <a:lnTo>
                    <a:pt x="73034" y="1823"/>
                  </a:lnTo>
                  <a:lnTo>
                    <a:pt x="72121" y="1823"/>
                  </a:lnTo>
                  <a:lnTo>
                    <a:pt x="71695" y="1823"/>
                  </a:lnTo>
                  <a:lnTo>
                    <a:pt x="70782" y="1823"/>
                  </a:lnTo>
                  <a:lnTo>
                    <a:pt x="69870" y="1823"/>
                  </a:lnTo>
                  <a:lnTo>
                    <a:pt x="69383" y="1823"/>
                  </a:lnTo>
                  <a:lnTo>
                    <a:pt x="68470" y="1823"/>
                  </a:lnTo>
                  <a:lnTo>
                    <a:pt x="68044" y="1823"/>
                  </a:lnTo>
                  <a:lnTo>
                    <a:pt x="67131" y="1823"/>
                  </a:lnTo>
                  <a:lnTo>
                    <a:pt x="66218" y="1823"/>
                  </a:lnTo>
                  <a:lnTo>
                    <a:pt x="65731" y="1823"/>
                  </a:lnTo>
                  <a:lnTo>
                    <a:pt x="64818" y="1823"/>
                  </a:lnTo>
                  <a:lnTo>
                    <a:pt x="64392" y="1823"/>
                  </a:lnTo>
                  <a:lnTo>
                    <a:pt x="64392" y="2309"/>
                  </a:lnTo>
                  <a:lnTo>
                    <a:pt x="63479" y="2309"/>
                  </a:lnTo>
                  <a:lnTo>
                    <a:pt x="62566" y="2309"/>
                  </a:lnTo>
                  <a:lnTo>
                    <a:pt x="62079" y="2309"/>
                  </a:lnTo>
                  <a:lnTo>
                    <a:pt x="61166" y="2309"/>
                  </a:lnTo>
                  <a:lnTo>
                    <a:pt x="60740" y="2309"/>
                  </a:lnTo>
                  <a:lnTo>
                    <a:pt x="59827" y="2309"/>
                  </a:lnTo>
                  <a:lnTo>
                    <a:pt x="58914" y="2309"/>
                  </a:lnTo>
                  <a:lnTo>
                    <a:pt x="58427" y="2309"/>
                  </a:lnTo>
                  <a:lnTo>
                    <a:pt x="57514" y="2309"/>
                  </a:lnTo>
                  <a:lnTo>
                    <a:pt x="57088" y="2309"/>
                  </a:lnTo>
                  <a:lnTo>
                    <a:pt x="56175" y="2309"/>
                  </a:lnTo>
                  <a:lnTo>
                    <a:pt x="55263" y="2309"/>
                  </a:lnTo>
                  <a:lnTo>
                    <a:pt x="54776" y="2309"/>
                  </a:lnTo>
                  <a:lnTo>
                    <a:pt x="53863" y="2309"/>
                  </a:lnTo>
                  <a:lnTo>
                    <a:pt x="53863" y="3220"/>
                  </a:lnTo>
                  <a:lnTo>
                    <a:pt x="53437" y="3220"/>
                  </a:lnTo>
                  <a:lnTo>
                    <a:pt x="52524" y="3220"/>
                  </a:lnTo>
                  <a:lnTo>
                    <a:pt x="51611" y="3220"/>
                  </a:lnTo>
                  <a:lnTo>
                    <a:pt x="51124" y="3220"/>
                  </a:lnTo>
                  <a:lnTo>
                    <a:pt x="50211" y="3220"/>
                  </a:lnTo>
                  <a:lnTo>
                    <a:pt x="49785" y="3220"/>
                  </a:lnTo>
                  <a:lnTo>
                    <a:pt x="48872" y="3220"/>
                  </a:lnTo>
                  <a:lnTo>
                    <a:pt x="47959" y="3220"/>
                  </a:lnTo>
                  <a:lnTo>
                    <a:pt x="47472" y="3220"/>
                  </a:lnTo>
                  <a:lnTo>
                    <a:pt x="46559" y="3220"/>
                  </a:lnTo>
                  <a:lnTo>
                    <a:pt x="46133" y="3220"/>
                  </a:lnTo>
                  <a:lnTo>
                    <a:pt x="45220" y="3220"/>
                  </a:lnTo>
                  <a:lnTo>
                    <a:pt x="44307" y="3220"/>
                  </a:lnTo>
                  <a:lnTo>
                    <a:pt x="43820" y="3220"/>
                  </a:lnTo>
                  <a:lnTo>
                    <a:pt x="42907" y="3220"/>
                  </a:lnTo>
                  <a:lnTo>
                    <a:pt x="42481" y="3220"/>
                  </a:lnTo>
                  <a:lnTo>
                    <a:pt x="41569" y="3220"/>
                  </a:lnTo>
                  <a:lnTo>
                    <a:pt x="40656" y="3220"/>
                  </a:lnTo>
                  <a:lnTo>
                    <a:pt x="40169" y="3220"/>
                  </a:lnTo>
                  <a:lnTo>
                    <a:pt x="39256" y="3220"/>
                  </a:lnTo>
                  <a:lnTo>
                    <a:pt x="38830" y="3220"/>
                  </a:lnTo>
                  <a:lnTo>
                    <a:pt x="38830" y="3646"/>
                  </a:lnTo>
                  <a:lnTo>
                    <a:pt x="37917" y="3646"/>
                  </a:lnTo>
                  <a:lnTo>
                    <a:pt x="37004" y="3646"/>
                  </a:lnTo>
                  <a:lnTo>
                    <a:pt x="36517" y="3646"/>
                  </a:lnTo>
                  <a:lnTo>
                    <a:pt x="35604" y="3646"/>
                  </a:lnTo>
                  <a:lnTo>
                    <a:pt x="35117" y="3646"/>
                  </a:lnTo>
                  <a:lnTo>
                    <a:pt x="34204" y="3646"/>
                  </a:lnTo>
                  <a:lnTo>
                    <a:pt x="33291" y="3646"/>
                  </a:lnTo>
                  <a:lnTo>
                    <a:pt x="32865" y="3646"/>
                  </a:lnTo>
                  <a:lnTo>
                    <a:pt x="31952" y="3646"/>
                  </a:lnTo>
                  <a:lnTo>
                    <a:pt x="31465" y="3646"/>
                  </a:lnTo>
                  <a:lnTo>
                    <a:pt x="30552" y="3646"/>
                  </a:lnTo>
                  <a:lnTo>
                    <a:pt x="29639" y="4557"/>
                  </a:lnTo>
                  <a:lnTo>
                    <a:pt x="29213" y="4557"/>
                  </a:lnTo>
                  <a:lnTo>
                    <a:pt x="28301" y="4557"/>
                  </a:lnTo>
                  <a:lnTo>
                    <a:pt x="27814" y="4557"/>
                  </a:lnTo>
                  <a:lnTo>
                    <a:pt x="26901" y="4557"/>
                  </a:lnTo>
                  <a:lnTo>
                    <a:pt x="25988" y="4557"/>
                  </a:lnTo>
                  <a:lnTo>
                    <a:pt x="25562" y="4557"/>
                  </a:lnTo>
                  <a:lnTo>
                    <a:pt x="24649" y="4557"/>
                  </a:lnTo>
                  <a:lnTo>
                    <a:pt x="24162" y="4557"/>
                  </a:lnTo>
                  <a:lnTo>
                    <a:pt x="23249" y="4557"/>
                  </a:lnTo>
                  <a:lnTo>
                    <a:pt x="22336" y="4557"/>
                  </a:lnTo>
                  <a:lnTo>
                    <a:pt x="20510" y="4557"/>
                  </a:lnTo>
                  <a:lnTo>
                    <a:pt x="19597" y="4557"/>
                  </a:lnTo>
                  <a:lnTo>
                    <a:pt x="17345" y="4557"/>
                  </a:lnTo>
                  <a:lnTo>
                    <a:pt x="16858" y="4557"/>
                  </a:lnTo>
                  <a:lnTo>
                    <a:pt x="15945" y="4557"/>
                  </a:lnTo>
                  <a:lnTo>
                    <a:pt x="15033" y="4557"/>
                  </a:lnTo>
                  <a:lnTo>
                    <a:pt x="14606" y="4557"/>
                  </a:lnTo>
                  <a:lnTo>
                    <a:pt x="13694" y="4557"/>
                  </a:lnTo>
                  <a:lnTo>
                    <a:pt x="13207" y="4557"/>
                  </a:lnTo>
                  <a:lnTo>
                    <a:pt x="12294" y="4557"/>
                  </a:lnTo>
                  <a:lnTo>
                    <a:pt x="11381" y="4557"/>
                  </a:lnTo>
                  <a:lnTo>
                    <a:pt x="10955" y="4557"/>
                  </a:lnTo>
                  <a:lnTo>
                    <a:pt x="10042" y="5469"/>
                  </a:lnTo>
                  <a:lnTo>
                    <a:pt x="9555" y="5469"/>
                  </a:lnTo>
                  <a:lnTo>
                    <a:pt x="8642" y="5469"/>
                  </a:lnTo>
                  <a:lnTo>
                    <a:pt x="7729" y="5469"/>
                  </a:lnTo>
                  <a:lnTo>
                    <a:pt x="7303" y="5469"/>
                  </a:lnTo>
                  <a:lnTo>
                    <a:pt x="6390" y="5469"/>
                  </a:lnTo>
                  <a:lnTo>
                    <a:pt x="5903" y="5469"/>
                  </a:lnTo>
                  <a:lnTo>
                    <a:pt x="4990" y="5469"/>
                  </a:lnTo>
                  <a:lnTo>
                    <a:pt x="4077" y="5469"/>
                  </a:lnTo>
                  <a:lnTo>
                    <a:pt x="3651" y="5469"/>
                  </a:lnTo>
                  <a:lnTo>
                    <a:pt x="2738" y="5469"/>
                  </a:lnTo>
                  <a:lnTo>
                    <a:pt x="2251" y="5469"/>
                  </a:lnTo>
                  <a:lnTo>
                    <a:pt x="1338" y="5469"/>
                  </a:lnTo>
                  <a:lnTo>
                    <a:pt x="426" y="5469"/>
                  </a:lnTo>
                  <a:lnTo>
                    <a:pt x="0" y="5955"/>
                  </a:lnTo>
                </a:path>
              </a:pathLst>
            </a:custGeom>
            <a:ln w="3175">
              <a:solidFill>
                <a:srgbClr val="FF8000"/>
              </a:solidFill>
            </a:ln>
          </p:spPr>
          <p:txBody>
            <a:bodyPr wrap="square" lIns="0" tIns="0" rIns="0" bIns="0" rtlCol="0"/>
            <a:lstStyle/>
            <a:p>
              <a:endParaRPr/>
            </a:p>
          </p:txBody>
        </p:sp>
        <p:sp>
          <p:nvSpPr>
            <p:cNvPr id="129" name="object 130">
              <a:extLst>
                <a:ext uri="{FF2B5EF4-FFF2-40B4-BE49-F238E27FC236}">
                  <a16:creationId xmlns:a16="http://schemas.microsoft.com/office/drawing/2014/main" id="{AB8B1ACD-AA86-723B-26C4-7450469C9F4A}"/>
                </a:ext>
              </a:extLst>
            </p:cNvPr>
            <p:cNvSpPr/>
            <p:nvPr/>
          </p:nvSpPr>
          <p:spPr>
            <a:xfrm>
              <a:off x="10084959" y="4541208"/>
              <a:ext cx="98425" cy="5080"/>
            </a:xfrm>
            <a:custGeom>
              <a:avLst/>
              <a:gdLst/>
              <a:ahLst/>
              <a:cxnLst/>
              <a:rect l="l" t="t" r="r" b="b"/>
              <a:pathLst>
                <a:path w="98425" h="5079">
                  <a:moveTo>
                    <a:pt x="98171" y="0"/>
                  </a:moveTo>
                  <a:lnTo>
                    <a:pt x="97258" y="0"/>
                  </a:lnTo>
                  <a:lnTo>
                    <a:pt x="96771" y="0"/>
                  </a:lnTo>
                  <a:lnTo>
                    <a:pt x="95858" y="0"/>
                  </a:lnTo>
                  <a:lnTo>
                    <a:pt x="94945" y="0"/>
                  </a:lnTo>
                  <a:lnTo>
                    <a:pt x="94519" y="0"/>
                  </a:lnTo>
                  <a:lnTo>
                    <a:pt x="93606" y="0"/>
                  </a:lnTo>
                  <a:lnTo>
                    <a:pt x="93119" y="0"/>
                  </a:lnTo>
                  <a:lnTo>
                    <a:pt x="92206" y="0"/>
                  </a:lnTo>
                  <a:lnTo>
                    <a:pt x="89954" y="0"/>
                  </a:lnTo>
                  <a:lnTo>
                    <a:pt x="89467" y="0"/>
                  </a:lnTo>
                  <a:lnTo>
                    <a:pt x="87215" y="0"/>
                  </a:lnTo>
                  <a:lnTo>
                    <a:pt x="86302" y="0"/>
                  </a:lnTo>
                  <a:lnTo>
                    <a:pt x="83990" y="0"/>
                  </a:lnTo>
                  <a:lnTo>
                    <a:pt x="83564" y="0"/>
                  </a:lnTo>
                  <a:lnTo>
                    <a:pt x="80338" y="0"/>
                  </a:lnTo>
                  <a:lnTo>
                    <a:pt x="79912" y="0"/>
                  </a:lnTo>
                  <a:lnTo>
                    <a:pt x="78999" y="0"/>
                  </a:lnTo>
                  <a:lnTo>
                    <a:pt x="78512" y="911"/>
                  </a:lnTo>
                  <a:lnTo>
                    <a:pt x="77599" y="911"/>
                  </a:lnTo>
                  <a:lnTo>
                    <a:pt x="76686" y="911"/>
                  </a:lnTo>
                  <a:lnTo>
                    <a:pt x="76260" y="911"/>
                  </a:lnTo>
                  <a:lnTo>
                    <a:pt x="75347" y="911"/>
                  </a:lnTo>
                  <a:lnTo>
                    <a:pt x="74860" y="911"/>
                  </a:lnTo>
                  <a:lnTo>
                    <a:pt x="73947" y="911"/>
                  </a:lnTo>
                  <a:lnTo>
                    <a:pt x="73034" y="911"/>
                  </a:lnTo>
                  <a:lnTo>
                    <a:pt x="72608" y="911"/>
                  </a:lnTo>
                  <a:lnTo>
                    <a:pt x="71695" y="911"/>
                  </a:lnTo>
                  <a:lnTo>
                    <a:pt x="71208" y="911"/>
                  </a:lnTo>
                  <a:lnTo>
                    <a:pt x="70296" y="911"/>
                  </a:lnTo>
                  <a:lnTo>
                    <a:pt x="69383" y="911"/>
                  </a:lnTo>
                  <a:lnTo>
                    <a:pt x="68957" y="911"/>
                  </a:lnTo>
                  <a:lnTo>
                    <a:pt x="68044" y="1336"/>
                  </a:lnTo>
                  <a:lnTo>
                    <a:pt x="67557" y="1336"/>
                  </a:lnTo>
                  <a:lnTo>
                    <a:pt x="66644" y="1336"/>
                  </a:lnTo>
                  <a:lnTo>
                    <a:pt x="64392" y="1336"/>
                  </a:lnTo>
                  <a:lnTo>
                    <a:pt x="63905" y="1336"/>
                  </a:lnTo>
                  <a:lnTo>
                    <a:pt x="61653" y="1336"/>
                  </a:lnTo>
                  <a:lnTo>
                    <a:pt x="60740" y="1336"/>
                  </a:lnTo>
                  <a:lnTo>
                    <a:pt x="58427" y="1336"/>
                  </a:lnTo>
                  <a:lnTo>
                    <a:pt x="58001" y="1336"/>
                  </a:lnTo>
                  <a:lnTo>
                    <a:pt x="54776" y="1336"/>
                  </a:lnTo>
                  <a:lnTo>
                    <a:pt x="54350" y="1336"/>
                  </a:lnTo>
                  <a:lnTo>
                    <a:pt x="53437" y="1336"/>
                  </a:lnTo>
                  <a:lnTo>
                    <a:pt x="52950" y="1336"/>
                  </a:lnTo>
                  <a:lnTo>
                    <a:pt x="52037" y="1336"/>
                  </a:lnTo>
                  <a:lnTo>
                    <a:pt x="51124" y="1336"/>
                  </a:lnTo>
                  <a:lnTo>
                    <a:pt x="50698" y="1336"/>
                  </a:lnTo>
                  <a:lnTo>
                    <a:pt x="49785" y="1336"/>
                  </a:lnTo>
                  <a:lnTo>
                    <a:pt x="49298" y="1336"/>
                  </a:lnTo>
                  <a:lnTo>
                    <a:pt x="48385" y="2248"/>
                  </a:lnTo>
                  <a:lnTo>
                    <a:pt x="47472" y="2248"/>
                  </a:lnTo>
                  <a:lnTo>
                    <a:pt x="47046" y="2248"/>
                  </a:lnTo>
                  <a:lnTo>
                    <a:pt x="46133" y="2248"/>
                  </a:lnTo>
                  <a:lnTo>
                    <a:pt x="45646" y="2248"/>
                  </a:lnTo>
                  <a:lnTo>
                    <a:pt x="44733" y="2248"/>
                  </a:lnTo>
                  <a:lnTo>
                    <a:pt x="43820" y="2248"/>
                  </a:lnTo>
                  <a:lnTo>
                    <a:pt x="43394" y="2248"/>
                  </a:lnTo>
                  <a:lnTo>
                    <a:pt x="42481" y="2248"/>
                  </a:lnTo>
                  <a:lnTo>
                    <a:pt x="41995" y="2248"/>
                  </a:lnTo>
                  <a:lnTo>
                    <a:pt x="41082" y="2248"/>
                  </a:lnTo>
                  <a:lnTo>
                    <a:pt x="40169" y="2248"/>
                  </a:lnTo>
                  <a:lnTo>
                    <a:pt x="39743" y="2248"/>
                  </a:lnTo>
                  <a:lnTo>
                    <a:pt x="38830" y="2248"/>
                  </a:lnTo>
                  <a:lnTo>
                    <a:pt x="38343" y="3160"/>
                  </a:lnTo>
                  <a:lnTo>
                    <a:pt x="37430" y="3160"/>
                  </a:lnTo>
                  <a:lnTo>
                    <a:pt x="36517" y="3160"/>
                  </a:lnTo>
                  <a:lnTo>
                    <a:pt x="36091" y="3160"/>
                  </a:lnTo>
                  <a:lnTo>
                    <a:pt x="35178" y="3160"/>
                  </a:lnTo>
                  <a:lnTo>
                    <a:pt x="32865" y="3160"/>
                  </a:lnTo>
                  <a:lnTo>
                    <a:pt x="32439" y="3160"/>
                  </a:lnTo>
                  <a:lnTo>
                    <a:pt x="29213" y="3160"/>
                  </a:lnTo>
                  <a:lnTo>
                    <a:pt x="28787" y="3160"/>
                  </a:lnTo>
                  <a:lnTo>
                    <a:pt x="27874" y="3160"/>
                  </a:lnTo>
                  <a:lnTo>
                    <a:pt x="27388" y="3160"/>
                  </a:lnTo>
                  <a:lnTo>
                    <a:pt x="26475" y="3160"/>
                  </a:lnTo>
                  <a:lnTo>
                    <a:pt x="25562" y="3160"/>
                  </a:lnTo>
                  <a:lnTo>
                    <a:pt x="25136" y="3160"/>
                  </a:lnTo>
                  <a:lnTo>
                    <a:pt x="24223" y="3160"/>
                  </a:lnTo>
                  <a:lnTo>
                    <a:pt x="23736" y="3160"/>
                  </a:lnTo>
                  <a:lnTo>
                    <a:pt x="22823" y="3160"/>
                  </a:lnTo>
                  <a:lnTo>
                    <a:pt x="21910" y="3160"/>
                  </a:lnTo>
                  <a:lnTo>
                    <a:pt x="21484" y="3160"/>
                  </a:lnTo>
                  <a:lnTo>
                    <a:pt x="20571" y="3160"/>
                  </a:lnTo>
                  <a:lnTo>
                    <a:pt x="20084" y="3160"/>
                  </a:lnTo>
                  <a:lnTo>
                    <a:pt x="19171" y="3160"/>
                  </a:lnTo>
                  <a:lnTo>
                    <a:pt x="18258" y="3646"/>
                  </a:lnTo>
                  <a:lnTo>
                    <a:pt x="17832" y="3646"/>
                  </a:lnTo>
                  <a:lnTo>
                    <a:pt x="16919" y="3646"/>
                  </a:lnTo>
                  <a:lnTo>
                    <a:pt x="16432" y="3646"/>
                  </a:lnTo>
                  <a:lnTo>
                    <a:pt x="15519" y="3646"/>
                  </a:lnTo>
                  <a:lnTo>
                    <a:pt x="14606" y="3646"/>
                  </a:lnTo>
                  <a:lnTo>
                    <a:pt x="14180" y="3646"/>
                  </a:lnTo>
                  <a:lnTo>
                    <a:pt x="13267" y="3646"/>
                  </a:lnTo>
                  <a:lnTo>
                    <a:pt x="12781" y="3646"/>
                  </a:lnTo>
                  <a:lnTo>
                    <a:pt x="11868" y="3646"/>
                  </a:lnTo>
                  <a:lnTo>
                    <a:pt x="10955" y="3646"/>
                  </a:lnTo>
                  <a:lnTo>
                    <a:pt x="10529" y="3646"/>
                  </a:lnTo>
                  <a:lnTo>
                    <a:pt x="9616" y="3646"/>
                  </a:lnTo>
                  <a:lnTo>
                    <a:pt x="9129" y="3646"/>
                  </a:lnTo>
                  <a:lnTo>
                    <a:pt x="8216" y="4557"/>
                  </a:lnTo>
                  <a:lnTo>
                    <a:pt x="7303" y="4557"/>
                  </a:lnTo>
                  <a:lnTo>
                    <a:pt x="6877" y="4557"/>
                  </a:lnTo>
                  <a:lnTo>
                    <a:pt x="5964" y="4557"/>
                  </a:lnTo>
                  <a:lnTo>
                    <a:pt x="5477" y="4557"/>
                  </a:lnTo>
                  <a:lnTo>
                    <a:pt x="4564" y="4557"/>
                  </a:lnTo>
                  <a:lnTo>
                    <a:pt x="3651" y="4557"/>
                  </a:lnTo>
                  <a:lnTo>
                    <a:pt x="3225" y="4557"/>
                  </a:lnTo>
                  <a:lnTo>
                    <a:pt x="2312" y="4557"/>
                  </a:lnTo>
                  <a:lnTo>
                    <a:pt x="1825" y="4557"/>
                  </a:lnTo>
                  <a:lnTo>
                    <a:pt x="912" y="4557"/>
                  </a:lnTo>
                  <a:lnTo>
                    <a:pt x="0" y="4557"/>
                  </a:lnTo>
                </a:path>
              </a:pathLst>
            </a:custGeom>
            <a:ln w="3175">
              <a:solidFill>
                <a:srgbClr val="FF8000"/>
              </a:solidFill>
            </a:ln>
          </p:spPr>
          <p:txBody>
            <a:bodyPr wrap="square" lIns="0" tIns="0" rIns="0" bIns="0" rtlCol="0"/>
            <a:lstStyle/>
            <a:p>
              <a:endParaRPr/>
            </a:p>
          </p:txBody>
        </p:sp>
        <p:sp>
          <p:nvSpPr>
            <p:cNvPr id="130" name="object 131">
              <a:extLst>
                <a:ext uri="{FF2B5EF4-FFF2-40B4-BE49-F238E27FC236}">
                  <a16:creationId xmlns:a16="http://schemas.microsoft.com/office/drawing/2014/main" id="{C7E45E2A-4669-15AC-F24A-40431ED871F5}"/>
                </a:ext>
              </a:extLst>
            </p:cNvPr>
            <p:cNvSpPr/>
            <p:nvPr/>
          </p:nvSpPr>
          <p:spPr>
            <a:xfrm>
              <a:off x="9986361" y="4545766"/>
              <a:ext cx="99060" cy="4445"/>
            </a:xfrm>
            <a:custGeom>
              <a:avLst/>
              <a:gdLst/>
              <a:ahLst/>
              <a:cxnLst/>
              <a:rect l="l" t="t" r="r" b="b"/>
              <a:pathLst>
                <a:path w="99059" h="4445">
                  <a:moveTo>
                    <a:pt x="98597" y="0"/>
                  </a:moveTo>
                  <a:lnTo>
                    <a:pt x="98171" y="0"/>
                  </a:lnTo>
                  <a:lnTo>
                    <a:pt x="97258" y="0"/>
                  </a:lnTo>
                  <a:lnTo>
                    <a:pt x="96771" y="0"/>
                  </a:lnTo>
                  <a:lnTo>
                    <a:pt x="95858" y="0"/>
                  </a:lnTo>
                  <a:lnTo>
                    <a:pt x="94945" y="0"/>
                  </a:lnTo>
                  <a:lnTo>
                    <a:pt x="94519" y="0"/>
                  </a:lnTo>
                  <a:lnTo>
                    <a:pt x="93606" y="0"/>
                  </a:lnTo>
                  <a:lnTo>
                    <a:pt x="93119" y="0"/>
                  </a:lnTo>
                  <a:lnTo>
                    <a:pt x="92206" y="0"/>
                  </a:lnTo>
                  <a:lnTo>
                    <a:pt x="91293" y="0"/>
                  </a:lnTo>
                  <a:lnTo>
                    <a:pt x="90867" y="0"/>
                  </a:lnTo>
                  <a:lnTo>
                    <a:pt x="89954" y="0"/>
                  </a:lnTo>
                  <a:lnTo>
                    <a:pt x="89467" y="0"/>
                  </a:lnTo>
                  <a:lnTo>
                    <a:pt x="88554" y="0"/>
                  </a:lnTo>
                  <a:lnTo>
                    <a:pt x="87641" y="0"/>
                  </a:lnTo>
                  <a:lnTo>
                    <a:pt x="87215" y="0"/>
                  </a:lnTo>
                  <a:lnTo>
                    <a:pt x="87215" y="425"/>
                  </a:lnTo>
                  <a:lnTo>
                    <a:pt x="86302" y="425"/>
                  </a:lnTo>
                  <a:lnTo>
                    <a:pt x="85815" y="425"/>
                  </a:lnTo>
                  <a:lnTo>
                    <a:pt x="84903" y="425"/>
                  </a:lnTo>
                  <a:lnTo>
                    <a:pt x="83990" y="425"/>
                  </a:lnTo>
                  <a:lnTo>
                    <a:pt x="83564" y="425"/>
                  </a:lnTo>
                  <a:lnTo>
                    <a:pt x="82651" y="425"/>
                  </a:lnTo>
                  <a:lnTo>
                    <a:pt x="82164" y="425"/>
                  </a:lnTo>
                  <a:lnTo>
                    <a:pt x="81251" y="425"/>
                  </a:lnTo>
                  <a:lnTo>
                    <a:pt x="80338" y="425"/>
                  </a:lnTo>
                  <a:lnTo>
                    <a:pt x="79851" y="425"/>
                  </a:lnTo>
                  <a:lnTo>
                    <a:pt x="78938" y="425"/>
                  </a:lnTo>
                  <a:lnTo>
                    <a:pt x="78512" y="425"/>
                  </a:lnTo>
                  <a:lnTo>
                    <a:pt x="77599" y="425"/>
                  </a:lnTo>
                  <a:lnTo>
                    <a:pt x="76686" y="1336"/>
                  </a:lnTo>
                  <a:lnTo>
                    <a:pt x="76199" y="1336"/>
                  </a:lnTo>
                  <a:lnTo>
                    <a:pt x="75286" y="1336"/>
                  </a:lnTo>
                  <a:lnTo>
                    <a:pt x="74860" y="1336"/>
                  </a:lnTo>
                  <a:lnTo>
                    <a:pt x="73947" y="1336"/>
                  </a:lnTo>
                  <a:lnTo>
                    <a:pt x="73034" y="1336"/>
                  </a:lnTo>
                  <a:lnTo>
                    <a:pt x="72547" y="1336"/>
                  </a:lnTo>
                  <a:lnTo>
                    <a:pt x="71635" y="1336"/>
                  </a:lnTo>
                  <a:lnTo>
                    <a:pt x="71208" y="1336"/>
                  </a:lnTo>
                  <a:lnTo>
                    <a:pt x="70296" y="1336"/>
                  </a:lnTo>
                  <a:lnTo>
                    <a:pt x="69383" y="1336"/>
                  </a:lnTo>
                  <a:lnTo>
                    <a:pt x="68896" y="1336"/>
                  </a:lnTo>
                  <a:lnTo>
                    <a:pt x="67983" y="1336"/>
                  </a:lnTo>
                  <a:lnTo>
                    <a:pt x="67557" y="1336"/>
                  </a:lnTo>
                  <a:lnTo>
                    <a:pt x="66644" y="1336"/>
                  </a:lnTo>
                  <a:lnTo>
                    <a:pt x="65731" y="1336"/>
                  </a:lnTo>
                  <a:lnTo>
                    <a:pt x="65244" y="1336"/>
                  </a:lnTo>
                  <a:lnTo>
                    <a:pt x="64331" y="1336"/>
                  </a:lnTo>
                  <a:lnTo>
                    <a:pt x="63905" y="1336"/>
                  </a:lnTo>
                  <a:lnTo>
                    <a:pt x="62992" y="1336"/>
                  </a:lnTo>
                  <a:lnTo>
                    <a:pt x="62079" y="1336"/>
                  </a:lnTo>
                  <a:lnTo>
                    <a:pt x="61592" y="1336"/>
                  </a:lnTo>
                  <a:lnTo>
                    <a:pt x="60679" y="1336"/>
                  </a:lnTo>
                  <a:lnTo>
                    <a:pt x="60253" y="1336"/>
                  </a:lnTo>
                  <a:lnTo>
                    <a:pt x="59340" y="1336"/>
                  </a:lnTo>
                  <a:lnTo>
                    <a:pt x="58427" y="1336"/>
                  </a:lnTo>
                  <a:lnTo>
                    <a:pt x="57940" y="1336"/>
                  </a:lnTo>
                  <a:lnTo>
                    <a:pt x="57028" y="1336"/>
                  </a:lnTo>
                  <a:lnTo>
                    <a:pt x="57028" y="2248"/>
                  </a:lnTo>
                  <a:lnTo>
                    <a:pt x="56602" y="2248"/>
                  </a:lnTo>
                  <a:lnTo>
                    <a:pt x="55689" y="2248"/>
                  </a:lnTo>
                  <a:lnTo>
                    <a:pt x="54776" y="2248"/>
                  </a:lnTo>
                  <a:lnTo>
                    <a:pt x="54289" y="2248"/>
                  </a:lnTo>
                  <a:lnTo>
                    <a:pt x="53376" y="2248"/>
                  </a:lnTo>
                  <a:lnTo>
                    <a:pt x="52950" y="2248"/>
                  </a:lnTo>
                  <a:lnTo>
                    <a:pt x="52037" y="2248"/>
                  </a:lnTo>
                  <a:lnTo>
                    <a:pt x="51124" y="2248"/>
                  </a:lnTo>
                  <a:lnTo>
                    <a:pt x="50637" y="2248"/>
                  </a:lnTo>
                  <a:lnTo>
                    <a:pt x="49724" y="2248"/>
                  </a:lnTo>
                  <a:lnTo>
                    <a:pt x="49298" y="2248"/>
                  </a:lnTo>
                  <a:lnTo>
                    <a:pt x="48385" y="2248"/>
                  </a:lnTo>
                  <a:lnTo>
                    <a:pt x="47472" y="2248"/>
                  </a:lnTo>
                  <a:lnTo>
                    <a:pt x="46985" y="2734"/>
                  </a:lnTo>
                  <a:lnTo>
                    <a:pt x="46072" y="2734"/>
                  </a:lnTo>
                  <a:lnTo>
                    <a:pt x="45646" y="2734"/>
                  </a:lnTo>
                  <a:lnTo>
                    <a:pt x="44733" y="2734"/>
                  </a:lnTo>
                  <a:lnTo>
                    <a:pt x="43820" y="2734"/>
                  </a:lnTo>
                  <a:lnTo>
                    <a:pt x="43334" y="2734"/>
                  </a:lnTo>
                  <a:lnTo>
                    <a:pt x="42421" y="2734"/>
                  </a:lnTo>
                  <a:lnTo>
                    <a:pt x="41995" y="2734"/>
                  </a:lnTo>
                  <a:lnTo>
                    <a:pt x="41082" y="2734"/>
                  </a:lnTo>
                  <a:lnTo>
                    <a:pt x="38769" y="2734"/>
                  </a:lnTo>
                  <a:lnTo>
                    <a:pt x="38343" y="2734"/>
                  </a:lnTo>
                  <a:lnTo>
                    <a:pt x="36030" y="2734"/>
                  </a:lnTo>
                  <a:lnTo>
                    <a:pt x="35117" y="2734"/>
                  </a:lnTo>
                  <a:lnTo>
                    <a:pt x="32378" y="2734"/>
                  </a:lnTo>
                  <a:lnTo>
                    <a:pt x="31465" y="2734"/>
                  </a:lnTo>
                  <a:lnTo>
                    <a:pt x="31039" y="2734"/>
                  </a:lnTo>
                  <a:lnTo>
                    <a:pt x="30126" y="2734"/>
                  </a:lnTo>
                  <a:lnTo>
                    <a:pt x="29213" y="2734"/>
                  </a:lnTo>
                  <a:lnTo>
                    <a:pt x="28727" y="2734"/>
                  </a:lnTo>
                  <a:lnTo>
                    <a:pt x="27814" y="2734"/>
                  </a:lnTo>
                  <a:lnTo>
                    <a:pt x="27388" y="2734"/>
                  </a:lnTo>
                  <a:lnTo>
                    <a:pt x="27388" y="3646"/>
                  </a:lnTo>
                  <a:lnTo>
                    <a:pt x="26475" y="3646"/>
                  </a:lnTo>
                  <a:lnTo>
                    <a:pt x="25562" y="3646"/>
                  </a:lnTo>
                  <a:lnTo>
                    <a:pt x="25075" y="3646"/>
                  </a:lnTo>
                  <a:lnTo>
                    <a:pt x="24162" y="3646"/>
                  </a:lnTo>
                  <a:lnTo>
                    <a:pt x="23736" y="3646"/>
                  </a:lnTo>
                  <a:lnTo>
                    <a:pt x="22823" y="3646"/>
                  </a:lnTo>
                  <a:lnTo>
                    <a:pt x="21910" y="3646"/>
                  </a:lnTo>
                  <a:lnTo>
                    <a:pt x="21423" y="3646"/>
                  </a:lnTo>
                  <a:lnTo>
                    <a:pt x="20510" y="3646"/>
                  </a:lnTo>
                  <a:lnTo>
                    <a:pt x="20084" y="3646"/>
                  </a:lnTo>
                  <a:lnTo>
                    <a:pt x="19171" y="3646"/>
                  </a:lnTo>
                  <a:lnTo>
                    <a:pt x="18258" y="3646"/>
                  </a:lnTo>
                  <a:lnTo>
                    <a:pt x="17771" y="3646"/>
                  </a:lnTo>
                  <a:lnTo>
                    <a:pt x="16858" y="4071"/>
                  </a:lnTo>
                  <a:lnTo>
                    <a:pt x="16432" y="4071"/>
                  </a:lnTo>
                  <a:lnTo>
                    <a:pt x="15519" y="4071"/>
                  </a:lnTo>
                  <a:lnTo>
                    <a:pt x="13207" y="4071"/>
                  </a:lnTo>
                  <a:lnTo>
                    <a:pt x="12781" y="4071"/>
                  </a:lnTo>
                  <a:lnTo>
                    <a:pt x="10468" y="4071"/>
                  </a:lnTo>
                  <a:lnTo>
                    <a:pt x="9555" y="4071"/>
                  </a:lnTo>
                  <a:lnTo>
                    <a:pt x="7303" y="4071"/>
                  </a:lnTo>
                  <a:lnTo>
                    <a:pt x="6816" y="4071"/>
                  </a:lnTo>
                  <a:lnTo>
                    <a:pt x="4564" y="4071"/>
                  </a:lnTo>
                  <a:lnTo>
                    <a:pt x="3651" y="4071"/>
                  </a:lnTo>
                  <a:lnTo>
                    <a:pt x="1825" y="4071"/>
                  </a:lnTo>
                  <a:lnTo>
                    <a:pt x="912" y="4071"/>
                  </a:lnTo>
                  <a:lnTo>
                    <a:pt x="0" y="4071"/>
                  </a:lnTo>
                </a:path>
              </a:pathLst>
            </a:custGeom>
            <a:ln w="3175">
              <a:solidFill>
                <a:srgbClr val="FF8000"/>
              </a:solidFill>
            </a:ln>
          </p:spPr>
          <p:txBody>
            <a:bodyPr wrap="square" lIns="0" tIns="0" rIns="0" bIns="0" rtlCol="0"/>
            <a:lstStyle/>
            <a:p>
              <a:endParaRPr/>
            </a:p>
          </p:txBody>
        </p:sp>
        <p:sp>
          <p:nvSpPr>
            <p:cNvPr id="131" name="object 132">
              <a:extLst>
                <a:ext uri="{FF2B5EF4-FFF2-40B4-BE49-F238E27FC236}">
                  <a16:creationId xmlns:a16="http://schemas.microsoft.com/office/drawing/2014/main" id="{7C3E2C3A-DB3D-15BE-1FF1-58139BA94B2F}"/>
                </a:ext>
              </a:extLst>
            </p:cNvPr>
            <p:cNvSpPr/>
            <p:nvPr/>
          </p:nvSpPr>
          <p:spPr>
            <a:xfrm>
              <a:off x="9888617" y="4549837"/>
              <a:ext cx="97790" cy="5715"/>
            </a:xfrm>
            <a:custGeom>
              <a:avLst/>
              <a:gdLst/>
              <a:ahLst/>
              <a:cxnLst/>
              <a:rect l="l" t="t" r="r" b="b"/>
              <a:pathLst>
                <a:path w="97790" h="5714">
                  <a:moveTo>
                    <a:pt x="97744" y="0"/>
                  </a:moveTo>
                  <a:lnTo>
                    <a:pt x="97258" y="0"/>
                  </a:lnTo>
                  <a:lnTo>
                    <a:pt x="96345" y="0"/>
                  </a:lnTo>
                  <a:lnTo>
                    <a:pt x="95919" y="0"/>
                  </a:lnTo>
                  <a:lnTo>
                    <a:pt x="95006" y="0"/>
                  </a:lnTo>
                  <a:lnTo>
                    <a:pt x="95006" y="911"/>
                  </a:lnTo>
                  <a:lnTo>
                    <a:pt x="94093" y="911"/>
                  </a:lnTo>
                  <a:lnTo>
                    <a:pt x="93606" y="911"/>
                  </a:lnTo>
                  <a:lnTo>
                    <a:pt x="92693" y="911"/>
                  </a:lnTo>
                  <a:lnTo>
                    <a:pt x="92267" y="911"/>
                  </a:lnTo>
                  <a:lnTo>
                    <a:pt x="91354" y="911"/>
                  </a:lnTo>
                  <a:lnTo>
                    <a:pt x="90441" y="911"/>
                  </a:lnTo>
                  <a:lnTo>
                    <a:pt x="89954" y="911"/>
                  </a:lnTo>
                  <a:lnTo>
                    <a:pt x="89041" y="911"/>
                  </a:lnTo>
                  <a:lnTo>
                    <a:pt x="88615" y="911"/>
                  </a:lnTo>
                  <a:lnTo>
                    <a:pt x="87702" y="911"/>
                  </a:lnTo>
                  <a:lnTo>
                    <a:pt x="85389" y="911"/>
                  </a:lnTo>
                  <a:lnTo>
                    <a:pt x="84963" y="1823"/>
                  </a:lnTo>
                  <a:lnTo>
                    <a:pt x="82651" y="1823"/>
                  </a:lnTo>
                  <a:lnTo>
                    <a:pt x="81738" y="1823"/>
                  </a:lnTo>
                  <a:lnTo>
                    <a:pt x="79486" y="1823"/>
                  </a:lnTo>
                  <a:lnTo>
                    <a:pt x="78999" y="1823"/>
                  </a:lnTo>
                  <a:lnTo>
                    <a:pt x="76747" y="1823"/>
                  </a:lnTo>
                  <a:lnTo>
                    <a:pt x="75834" y="1823"/>
                  </a:lnTo>
                  <a:lnTo>
                    <a:pt x="75347" y="1823"/>
                  </a:lnTo>
                  <a:lnTo>
                    <a:pt x="75347" y="2309"/>
                  </a:lnTo>
                  <a:lnTo>
                    <a:pt x="74434" y="2309"/>
                  </a:lnTo>
                  <a:lnTo>
                    <a:pt x="74008" y="2309"/>
                  </a:lnTo>
                  <a:lnTo>
                    <a:pt x="73095" y="2309"/>
                  </a:lnTo>
                  <a:lnTo>
                    <a:pt x="70782" y="2309"/>
                  </a:lnTo>
                  <a:lnTo>
                    <a:pt x="70356" y="2309"/>
                  </a:lnTo>
                  <a:lnTo>
                    <a:pt x="69443" y="2309"/>
                  </a:lnTo>
                  <a:lnTo>
                    <a:pt x="68531" y="2309"/>
                  </a:lnTo>
                  <a:lnTo>
                    <a:pt x="68044" y="2309"/>
                  </a:lnTo>
                  <a:lnTo>
                    <a:pt x="67131" y="2309"/>
                  </a:lnTo>
                  <a:lnTo>
                    <a:pt x="66705" y="2309"/>
                  </a:lnTo>
                  <a:lnTo>
                    <a:pt x="65792" y="2309"/>
                  </a:lnTo>
                  <a:lnTo>
                    <a:pt x="64879" y="2309"/>
                  </a:lnTo>
                  <a:lnTo>
                    <a:pt x="64392" y="2309"/>
                  </a:lnTo>
                  <a:lnTo>
                    <a:pt x="63479" y="2309"/>
                  </a:lnTo>
                  <a:lnTo>
                    <a:pt x="63053" y="2309"/>
                  </a:lnTo>
                  <a:lnTo>
                    <a:pt x="62140" y="2309"/>
                  </a:lnTo>
                  <a:lnTo>
                    <a:pt x="61227" y="2309"/>
                  </a:lnTo>
                  <a:lnTo>
                    <a:pt x="60740" y="2309"/>
                  </a:lnTo>
                  <a:lnTo>
                    <a:pt x="59827" y="2309"/>
                  </a:lnTo>
                  <a:lnTo>
                    <a:pt x="59401" y="2309"/>
                  </a:lnTo>
                  <a:lnTo>
                    <a:pt x="58488" y="2309"/>
                  </a:lnTo>
                  <a:lnTo>
                    <a:pt x="57575" y="2309"/>
                  </a:lnTo>
                  <a:lnTo>
                    <a:pt x="57088" y="2309"/>
                  </a:lnTo>
                  <a:lnTo>
                    <a:pt x="56175" y="2309"/>
                  </a:lnTo>
                  <a:lnTo>
                    <a:pt x="55749" y="2309"/>
                  </a:lnTo>
                  <a:lnTo>
                    <a:pt x="54837" y="3220"/>
                  </a:lnTo>
                  <a:lnTo>
                    <a:pt x="53924" y="3220"/>
                  </a:lnTo>
                  <a:lnTo>
                    <a:pt x="53437" y="3220"/>
                  </a:lnTo>
                  <a:lnTo>
                    <a:pt x="51185" y="3220"/>
                  </a:lnTo>
                  <a:lnTo>
                    <a:pt x="50272" y="3220"/>
                  </a:lnTo>
                  <a:lnTo>
                    <a:pt x="48446" y="3220"/>
                  </a:lnTo>
                  <a:lnTo>
                    <a:pt x="47533" y="3220"/>
                  </a:lnTo>
                  <a:lnTo>
                    <a:pt x="45220" y="3220"/>
                  </a:lnTo>
                  <a:lnTo>
                    <a:pt x="44794" y="3220"/>
                  </a:lnTo>
                  <a:lnTo>
                    <a:pt x="42481" y="3220"/>
                  </a:lnTo>
                  <a:lnTo>
                    <a:pt x="41569" y="3220"/>
                  </a:lnTo>
                  <a:lnTo>
                    <a:pt x="41142" y="3220"/>
                  </a:lnTo>
                  <a:lnTo>
                    <a:pt x="40230" y="3220"/>
                  </a:lnTo>
                  <a:lnTo>
                    <a:pt x="39317" y="3220"/>
                  </a:lnTo>
                  <a:lnTo>
                    <a:pt x="38830" y="3220"/>
                  </a:lnTo>
                  <a:lnTo>
                    <a:pt x="37917" y="3220"/>
                  </a:lnTo>
                  <a:lnTo>
                    <a:pt x="37491" y="3220"/>
                  </a:lnTo>
                  <a:lnTo>
                    <a:pt x="36578" y="3220"/>
                  </a:lnTo>
                  <a:lnTo>
                    <a:pt x="35665" y="3220"/>
                  </a:lnTo>
                  <a:lnTo>
                    <a:pt x="35178" y="3220"/>
                  </a:lnTo>
                  <a:lnTo>
                    <a:pt x="35178" y="3646"/>
                  </a:lnTo>
                  <a:lnTo>
                    <a:pt x="34265" y="3646"/>
                  </a:lnTo>
                  <a:lnTo>
                    <a:pt x="33839" y="3646"/>
                  </a:lnTo>
                  <a:lnTo>
                    <a:pt x="32926" y="3646"/>
                  </a:lnTo>
                  <a:lnTo>
                    <a:pt x="32013" y="3646"/>
                  </a:lnTo>
                  <a:lnTo>
                    <a:pt x="31526" y="3646"/>
                  </a:lnTo>
                  <a:lnTo>
                    <a:pt x="30613" y="3646"/>
                  </a:lnTo>
                  <a:lnTo>
                    <a:pt x="30187" y="3646"/>
                  </a:lnTo>
                  <a:lnTo>
                    <a:pt x="29274" y="3646"/>
                  </a:lnTo>
                  <a:lnTo>
                    <a:pt x="28301" y="3646"/>
                  </a:lnTo>
                  <a:lnTo>
                    <a:pt x="27874" y="3646"/>
                  </a:lnTo>
                  <a:lnTo>
                    <a:pt x="26962" y="3646"/>
                  </a:lnTo>
                  <a:lnTo>
                    <a:pt x="26475" y="3646"/>
                  </a:lnTo>
                  <a:lnTo>
                    <a:pt x="25562" y="3646"/>
                  </a:lnTo>
                  <a:lnTo>
                    <a:pt x="24649" y="4557"/>
                  </a:lnTo>
                  <a:lnTo>
                    <a:pt x="24223" y="4557"/>
                  </a:lnTo>
                  <a:lnTo>
                    <a:pt x="23310" y="4557"/>
                  </a:lnTo>
                  <a:lnTo>
                    <a:pt x="22823" y="4557"/>
                  </a:lnTo>
                  <a:lnTo>
                    <a:pt x="21910" y="4557"/>
                  </a:lnTo>
                  <a:lnTo>
                    <a:pt x="20997" y="4557"/>
                  </a:lnTo>
                  <a:lnTo>
                    <a:pt x="20571" y="4557"/>
                  </a:lnTo>
                  <a:lnTo>
                    <a:pt x="19658" y="4557"/>
                  </a:lnTo>
                  <a:lnTo>
                    <a:pt x="19171" y="4557"/>
                  </a:lnTo>
                  <a:lnTo>
                    <a:pt x="16919" y="4557"/>
                  </a:lnTo>
                  <a:lnTo>
                    <a:pt x="16006" y="4557"/>
                  </a:lnTo>
                  <a:lnTo>
                    <a:pt x="15519" y="4557"/>
                  </a:lnTo>
                  <a:lnTo>
                    <a:pt x="15519" y="5469"/>
                  </a:lnTo>
                  <a:lnTo>
                    <a:pt x="14606" y="5469"/>
                  </a:lnTo>
                  <a:lnTo>
                    <a:pt x="13694" y="5469"/>
                  </a:lnTo>
                  <a:lnTo>
                    <a:pt x="13267" y="5469"/>
                  </a:lnTo>
                  <a:lnTo>
                    <a:pt x="12355" y="5469"/>
                  </a:lnTo>
                  <a:lnTo>
                    <a:pt x="11868" y="5469"/>
                  </a:lnTo>
                  <a:lnTo>
                    <a:pt x="10955" y="5469"/>
                  </a:lnTo>
                  <a:lnTo>
                    <a:pt x="10042" y="5469"/>
                  </a:lnTo>
                  <a:lnTo>
                    <a:pt x="9616" y="5469"/>
                  </a:lnTo>
                  <a:lnTo>
                    <a:pt x="8703" y="5469"/>
                  </a:lnTo>
                  <a:lnTo>
                    <a:pt x="8216" y="5469"/>
                  </a:lnTo>
                  <a:lnTo>
                    <a:pt x="7303" y="5469"/>
                  </a:lnTo>
                  <a:lnTo>
                    <a:pt x="6390" y="5469"/>
                  </a:lnTo>
                  <a:lnTo>
                    <a:pt x="5964" y="5469"/>
                  </a:lnTo>
                  <a:lnTo>
                    <a:pt x="5051" y="5469"/>
                  </a:lnTo>
                  <a:lnTo>
                    <a:pt x="4564" y="5469"/>
                  </a:lnTo>
                  <a:lnTo>
                    <a:pt x="3651" y="5469"/>
                  </a:lnTo>
                  <a:lnTo>
                    <a:pt x="2738" y="5469"/>
                  </a:lnTo>
                  <a:lnTo>
                    <a:pt x="2312" y="5469"/>
                  </a:lnTo>
                  <a:lnTo>
                    <a:pt x="1399" y="5469"/>
                  </a:lnTo>
                  <a:lnTo>
                    <a:pt x="912" y="5469"/>
                  </a:lnTo>
                  <a:lnTo>
                    <a:pt x="0" y="5469"/>
                  </a:lnTo>
                </a:path>
              </a:pathLst>
            </a:custGeom>
            <a:ln w="3175">
              <a:solidFill>
                <a:srgbClr val="FF8000"/>
              </a:solidFill>
            </a:ln>
          </p:spPr>
          <p:txBody>
            <a:bodyPr wrap="square" lIns="0" tIns="0" rIns="0" bIns="0" rtlCol="0"/>
            <a:lstStyle/>
            <a:p>
              <a:endParaRPr/>
            </a:p>
          </p:txBody>
        </p:sp>
        <p:sp>
          <p:nvSpPr>
            <p:cNvPr id="132" name="object 133">
              <a:extLst>
                <a:ext uri="{FF2B5EF4-FFF2-40B4-BE49-F238E27FC236}">
                  <a16:creationId xmlns:a16="http://schemas.microsoft.com/office/drawing/2014/main" id="{9C5E2A58-860F-D58F-AB7B-F4EE954B3A93}"/>
                </a:ext>
              </a:extLst>
            </p:cNvPr>
            <p:cNvSpPr/>
            <p:nvPr/>
          </p:nvSpPr>
          <p:spPr>
            <a:xfrm>
              <a:off x="9790932" y="4555307"/>
              <a:ext cx="97790" cy="5080"/>
            </a:xfrm>
            <a:custGeom>
              <a:avLst/>
              <a:gdLst/>
              <a:ahLst/>
              <a:cxnLst/>
              <a:rect l="l" t="t" r="r" b="b"/>
              <a:pathLst>
                <a:path w="97790" h="5079">
                  <a:moveTo>
                    <a:pt x="97684" y="0"/>
                  </a:moveTo>
                  <a:lnTo>
                    <a:pt x="96771" y="0"/>
                  </a:lnTo>
                  <a:lnTo>
                    <a:pt x="96345" y="0"/>
                  </a:lnTo>
                  <a:lnTo>
                    <a:pt x="95432" y="0"/>
                  </a:lnTo>
                  <a:lnTo>
                    <a:pt x="94945" y="0"/>
                  </a:lnTo>
                  <a:lnTo>
                    <a:pt x="94032" y="0"/>
                  </a:lnTo>
                  <a:lnTo>
                    <a:pt x="93119" y="0"/>
                  </a:lnTo>
                  <a:lnTo>
                    <a:pt x="92693" y="486"/>
                  </a:lnTo>
                  <a:lnTo>
                    <a:pt x="91780" y="486"/>
                  </a:lnTo>
                  <a:lnTo>
                    <a:pt x="91293" y="486"/>
                  </a:lnTo>
                  <a:lnTo>
                    <a:pt x="90380" y="486"/>
                  </a:lnTo>
                  <a:lnTo>
                    <a:pt x="89467" y="486"/>
                  </a:lnTo>
                  <a:lnTo>
                    <a:pt x="89041" y="486"/>
                  </a:lnTo>
                  <a:lnTo>
                    <a:pt x="88128" y="486"/>
                  </a:lnTo>
                  <a:lnTo>
                    <a:pt x="87641" y="486"/>
                  </a:lnTo>
                  <a:lnTo>
                    <a:pt x="86728" y="486"/>
                  </a:lnTo>
                  <a:lnTo>
                    <a:pt x="85815" y="486"/>
                  </a:lnTo>
                  <a:lnTo>
                    <a:pt x="85389" y="486"/>
                  </a:lnTo>
                  <a:lnTo>
                    <a:pt x="84476" y="486"/>
                  </a:lnTo>
                  <a:lnTo>
                    <a:pt x="83990" y="486"/>
                  </a:lnTo>
                  <a:lnTo>
                    <a:pt x="83077" y="486"/>
                  </a:lnTo>
                  <a:lnTo>
                    <a:pt x="82164" y="486"/>
                  </a:lnTo>
                  <a:lnTo>
                    <a:pt x="81738" y="486"/>
                  </a:lnTo>
                  <a:lnTo>
                    <a:pt x="80825" y="486"/>
                  </a:lnTo>
                  <a:lnTo>
                    <a:pt x="80338" y="486"/>
                  </a:lnTo>
                  <a:lnTo>
                    <a:pt x="79425" y="486"/>
                  </a:lnTo>
                  <a:lnTo>
                    <a:pt x="78512" y="486"/>
                  </a:lnTo>
                  <a:lnTo>
                    <a:pt x="78086" y="486"/>
                  </a:lnTo>
                  <a:lnTo>
                    <a:pt x="77173" y="486"/>
                  </a:lnTo>
                  <a:lnTo>
                    <a:pt x="76686" y="486"/>
                  </a:lnTo>
                  <a:lnTo>
                    <a:pt x="75773" y="486"/>
                  </a:lnTo>
                  <a:lnTo>
                    <a:pt x="74860" y="486"/>
                  </a:lnTo>
                  <a:lnTo>
                    <a:pt x="74434" y="486"/>
                  </a:lnTo>
                  <a:lnTo>
                    <a:pt x="73521" y="486"/>
                  </a:lnTo>
                  <a:lnTo>
                    <a:pt x="73034" y="486"/>
                  </a:lnTo>
                  <a:lnTo>
                    <a:pt x="73034" y="1397"/>
                  </a:lnTo>
                  <a:lnTo>
                    <a:pt x="72121" y="1397"/>
                  </a:lnTo>
                  <a:lnTo>
                    <a:pt x="71208" y="1397"/>
                  </a:lnTo>
                  <a:lnTo>
                    <a:pt x="70782" y="1397"/>
                  </a:lnTo>
                  <a:lnTo>
                    <a:pt x="69870" y="1397"/>
                  </a:lnTo>
                  <a:lnTo>
                    <a:pt x="69383" y="1397"/>
                  </a:lnTo>
                  <a:lnTo>
                    <a:pt x="68470" y="1397"/>
                  </a:lnTo>
                  <a:lnTo>
                    <a:pt x="67557" y="1397"/>
                  </a:lnTo>
                  <a:lnTo>
                    <a:pt x="67131" y="1397"/>
                  </a:lnTo>
                  <a:lnTo>
                    <a:pt x="66218" y="1397"/>
                  </a:lnTo>
                  <a:lnTo>
                    <a:pt x="65731" y="1397"/>
                  </a:lnTo>
                  <a:lnTo>
                    <a:pt x="64818" y="1397"/>
                  </a:lnTo>
                  <a:lnTo>
                    <a:pt x="63905" y="1397"/>
                  </a:lnTo>
                  <a:lnTo>
                    <a:pt x="63479" y="1397"/>
                  </a:lnTo>
                  <a:lnTo>
                    <a:pt x="62566" y="1823"/>
                  </a:lnTo>
                  <a:lnTo>
                    <a:pt x="62079" y="1823"/>
                  </a:lnTo>
                  <a:lnTo>
                    <a:pt x="61166" y="1823"/>
                  </a:lnTo>
                  <a:lnTo>
                    <a:pt x="60253" y="1823"/>
                  </a:lnTo>
                  <a:lnTo>
                    <a:pt x="59827" y="1823"/>
                  </a:lnTo>
                  <a:lnTo>
                    <a:pt x="58914" y="1823"/>
                  </a:lnTo>
                  <a:lnTo>
                    <a:pt x="58427" y="1823"/>
                  </a:lnTo>
                  <a:lnTo>
                    <a:pt x="56175" y="1823"/>
                  </a:lnTo>
                  <a:lnTo>
                    <a:pt x="55263" y="1823"/>
                  </a:lnTo>
                  <a:lnTo>
                    <a:pt x="52950" y="1823"/>
                  </a:lnTo>
                  <a:lnTo>
                    <a:pt x="52524" y="2734"/>
                  </a:lnTo>
                  <a:lnTo>
                    <a:pt x="51611" y="2734"/>
                  </a:lnTo>
                  <a:lnTo>
                    <a:pt x="51124" y="2734"/>
                  </a:lnTo>
                  <a:lnTo>
                    <a:pt x="50211" y="2734"/>
                  </a:lnTo>
                  <a:lnTo>
                    <a:pt x="49298" y="2734"/>
                  </a:lnTo>
                  <a:lnTo>
                    <a:pt x="48872" y="2734"/>
                  </a:lnTo>
                  <a:lnTo>
                    <a:pt x="47959" y="2734"/>
                  </a:lnTo>
                  <a:lnTo>
                    <a:pt x="47472" y="2734"/>
                  </a:lnTo>
                  <a:lnTo>
                    <a:pt x="46559" y="2734"/>
                  </a:lnTo>
                  <a:lnTo>
                    <a:pt x="45646" y="2734"/>
                  </a:lnTo>
                  <a:lnTo>
                    <a:pt x="45220" y="2734"/>
                  </a:lnTo>
                  <a:lnTo>
                    <a:pt x="44307" y="2734"/>
                  </a:lnTo>
                  <a:lnTo>
                    <a:pt x="43820" y="2734"/>
                  </a:lnTo>
                  <a:lnTo>
                    <a:pt x="42907" y="2734"/>
                  </a:lnTo>
                  <a:lnTo>
                    <a:pt x="41995" y="2734"/>
                  </a:lnTo>
                  <a:lnTo>
                    <a:pt x="41569" y="2734"/>
                  </a:lnTo>
                  <a:lnTo>
                    <a:pt x="40656" y="2734"/>
                  </a:lnTo>
                  <a:lnTo>
                    <a:pt x="40169" y="2734"/>
                  </a:lnTo>
                  <a:lnTo>
                    <a:pt x="39256" y="2734"/>
                  </a:lnTo>
                  <a:lnTo>
                    <a:pt x="38343" y="2734"/>
                  </a:lnTo>
                  <a:lnTo>
                    <a:pt x="37917" y="2734"/>
                  </a:lnTo>
                  <a:lnTo>
                    <a:pt x="37004" y="2734"/>
                  </a:lnTo>
                  <a:lnTo>
                    <a:pt x="36517" y="2734"/>
                  </a:lnTo>
                  <a:lnTo>
                    <a:pt x="35604" y="2734"/>
                  </a:lnTo>
                  <a:lnTo>
                    <a:pt x="34691" y="2734"/>
                  </a:lnTo>
                  <a:lnTo>
                    <a:pt x="34265" y="2734"/>
                  </a:lnTo>
                  <a:lnTo>
                    <a:pt x="33352" y="2734"/>
                  </a:lnTo>
                  <a:lnTo>
                    <a:pt x="32865" y="3646"/>
                  </a:lnTo>
                  <a:lnTo>
                    <a:pt x="30613" y="3646"/>
                  </a:lnTo>
                  <a:lnTo>
                    <a:pt x="29700" y="3646"/>
                  </a:lnTo>
                  <a:lnTo>
                    <a:pt x="27388" y="3646"/>
                  </a:lnTo>
                  <a:lnTo>
                    <a:pt x="26962" y="3646"/>
                  </a:lnTo>
                  <a:lnTo>
                    <a:pt x="23736" y="3646"/>
                  </a:lnTo>
                  <a:lnTo>
                    <a:pt x="23310" y="3646"/>
                  </a:lnTo>
                  <a:lnTo>
                    <a:pt x="22397" y="3646"/>
                  </a:lnTo>
                  <a:lnTo>
                    <a:pt x="21910" y="3646"/>
                  </a:lnTo>
                  <a:lnTo>
                    <a:pt x="20997" y="3646"/>
                  </a:lnTo>
                  <a:lnTo>
                    <a:pt x="20084" y="3646"/>
                  </a:lnTo>
                  <a:lnTo>
                    <a:pt x="19658" y="3646"/>
                  </a:lnTo>
                  <a:lnTo>
                    <a:pt x="18745" y="3646"/>
                  </a:lnTo>
                  <a:lnTo>
                    <a:pt x="18258" y="3646"/>
                  </a:lnTo>
                  <a:lnTo>
                    <a:pt x="17345" y="3646"/>
                  </a:lnTo>
                  <a:lnTo>
                    <a:pt x="16432" y="3646"/>
                  </a:lnTo>
                  <a:lnTo>
                    <a:pt x="16006" y="3646"/>
                  </a:lnTo>
                  <a:lnTo>
                    <a:pt x="15093" y="3646"/>
                  </a:lnTo>
                  <a:lnTo>
                    <a:pt x="14606" y="3646"/>
                  </a:lnTo>
                  <a:lnTo>
                    <a:pt x="13694" y="3646"/>
                  </a:lnTo>
                  <a:lnTo>
                    <a:pt x="12781" y="3646"/>
                  </a:lnTo>
                  <a:lnTo>
                    <a:pt x="12781" y="4132"/>
                  </a:lnTo>
                  <a:lnTo>
                    <a:pt x="12355" y="4132"/>
                  </a:lnTo>
                  <a:lnTo>
                    <a:pt x="11442" y="4132"/>
                  </a:lnTo>
                  <a:lnTo>
                    <a:pt x="10955" y="4132"/>
                  </a:lnTo>
                  <a:lnTo>
                    <a:pt x="10042" y="4132"/>
                  </a:lnTo>
                  <a:lnTo>
                    <a:pt x="9129" y="4132"/>
                  </a:lnTo>
                  <a:lnTo>
                    <a:pt x="8703" y="4132"/>
                  </a:lnTo>
                  <a:lnTo>
                    <a:pt x="7790" y="4132"/>
                  </a:lnTo>
                  <a:lnTo>
                    <a:pt x="7303" y="4132"/>
                  </a:lnTo>
                  <a:lnTo>
                    <a:pt x="6390" y="4132"/>
                  </a:lnTo>
                  <a:lnTo>
                    <a:pt x="5477" y="4132"/>
                  </a:lnTo>
                  <a:lnTo>
                    <a:pt x="5051" y="4132"/>
                  </a:lnTo>
                  <a:lnTo>
                    <a:pt x="4138" y="4132"/>
                  </a:lnTo>
                  <a:lnTo>
                    <a:pt x="3651" y="4132"/>
                  </a:lnTo>
                  <a:lnTo>
                    <a:pt x="2738" y="5044"/>
                  </a:lnTo>
                  <a:lnTo>
                    <a:pt x="1825" y="5044"/>
                  </a:lnTo>
                  <a:lnTo>
                    <a:pt x="1399" y="5044"/>
                  </a:lnTo>
                  <a:lnTo>
                    <a:pt x="486" y="5044"/>
                  </a:lnTo>
                  <a:lnTo>
                    <a:pt x="0" y="5044"/>
                  </a:lnTo>
                </a:path>
              </a:pathLst>
            </a:custGeom>
            <a:ln w="3175">
              <a:solidFill>
                <a:srgbClr val="FF8000"/>
              </a:solidFill>
            </a:ln>
          </p:spPr>
          <p:txBody>
            <a:bodyPr wrap="square" lIns="0" tIns="0" rIns="0" bIns="0" rtlCol="0"/>
            <a:lstStyle/>
            <a:p>
              <a:endParaRPr/>
            </a:p>
          </p:txBody>
        </p:sp>
        <p:sp>
          <p:nvSpPr>
            <p:cNvPr id="133" name="object 134">
              <a:extLst>
                <a:ext uri="{FF2B5EF4-FFF2-40B4-BE49-F238E27FC236}">
                  <a16:creationId xmlns:a16="http://schemas.microsoft.com/office/drawing/2014/main" id="{406B1442-C6A3-A3DA-ECA8-B8B8721547DD}"/>
                </a:ext>
              </a:extLst>
            </p:cNvPr>
            <p:cNvSpPr/>
            <p:nvPr/>
          </p:nvSpPr>
          <p:spPr>
            <a:xfrm>
              <a:off x="9725201" y="4558953"/>
              <a:ext cx="66040" cy="4445"/>
            </a:xfrm>
            <a:custGeom>
              <a:avLst/>
              <a:gdLst/>
              <a:ahLst/>
              <a:cxnLst/>
              <a:rect l="l" t="t" r="r" b="b"/>
              <a:pathLst>
                <a:path w="66040" h="4445">
                  <a:moveTo>
                    <a:pt x="65731" y="1397"/>
                  </a:moveTo>
                  <a:lnTo>
                    <a:pt x="64818" y="1397"/>
                  </a:lnTo>
                  <a:lnTo>
                    <a:pt x="63905" y="1397"/>
                  </a:lnTo>
                  <a:lnTo>
                    <a:pt x="63479" y="1397"/>
                  </a:lnTo>
                  <a:lnTo>
                    <a:pt x="62566" y="1397"/>
                  </a:lnTo>
                  <a:lnTo>
                    <a:pt x="62079" y="1397"/>
                  </a:lnTo>
                  <a:lnTo>
                    <a:pt x="61166" y="1397"/>
                  </a:lnTo>
                  <a:lnTo>
                    <a:pt x="58914" y="1397"/>
                  </a:lnTo>
                  <a:lnTo>
                    <a:pt x="58427" y="1823"/>
                  </a:lnTo>
                  <a:lnTo>
                    <a:pt x="56175" y="1823"/>
                  </a:lnTo>
                  <a:lnTo>
                    <a:pt x="55263" y="1823"/>
                  </a:lnTo>
                  <a:lnTo>
                    <a:pt x="54776" y="1823"/>
                  </a:lnTo>
                  <a:lnTo>
                    <a:pt x="53863" y="1823"/>
                  </a:lnTo>
                  <a:lnTo>
                    <a:pt x="52950" y="1823"/>
                  </a:lnTo>
                  <a:lnTo>
                    <a:pt x="52524" y="1823"/>
                  </a:lnTo>
                  <a:lnTo>
                    <a:pt x="51611" y="1823"/>
                  </a:lnTo>
                  <a:lnTo>
                    <a:pt x="51124" y="1823"/>
                  </a:lnTo>
                  <a:lnTo>
                    <a:pt x="50211" y="1823"/>
                  </a:lnTo>
                  <a:lnTo>
                    <a:pt x="49298" y="1823"/>
                  </a:lnTo>
                  <a:lnTo>
                    <a:pt x="48872" y="1823"/>
                  </a:lnTo>
                  <a:lnTo>
                    <a:pt x="47959" y="1823"/>
                  </a:lnTo>
                  <a:lnTo>
                    <a:pt x="47472" y="1823"/>
                  </a:lnTo>
                  <a:lnTo>
                    <a:pt x="46559" y="1823"/>
                  </a:lnTo>
                  <a:lnTo>
                    <a:pt x="45646" y="1823"/>
                  </a:lnTo>
                  <a:lnTo>
                    <a:pt x="45220" y="1823"/>
                  </a:lnTo>
                  <a:lnTo>
                    <a:pt x="44307" y="1823"/>
                  </a:lnTo>
                  <a:lnTo>
                    <a:pt x="43820" y="1823"/>
                  </a:lnTo>
                  <a:lnTo>
                    <a:pt x="42907" y="1823"/>
                  </a:lnTo>
                  <a:lnTo>
                    <a:pt x="41995" y="1823"/>
                  </a:lnTo>
                  <a:lnTo>
                    <a:pt x="41569" y="1823"/>
                  </a:lnTo>
                  <a:lnTo>
                    <a:pt x="40595" y="1823"/>
                  </a:lnTo>
                  <a:lnTo>
                    <a:pt x="40169" y="1823"/>
                  </a:lnTo>
                  <a:lnTo>
                    <a:pt x="39256" y="1823"/>
                  </a:lnTo>
                  <a:lnTo>
                    <a:pt x="38343" y="2734"/>
                  </a:lnTo>
                  <a:lnTo>
                    <a:pt x="36517" y="2734"/>
                  </a:lnTo>
                  <a:lnTo>
                    <a:pt x="35604" y="2734"/>
                  </a:lnTo>
                  <a:lnTo>
                    <a:pt x="33291" y="2734"/>
                  </a:lnTo>
                  <a:lnTo>
                    <a:pt x="32865" y="2734"/>
                  </a:lnTo>
                  <a:lnTo>
                    <a:pt x="30552" y="2734"/>
                  </a:lnTo>
                  <a:lnTo>
                    <a:pt x="29639" y="2734"/>
                  </a:lnTo>
                  <a:lnTo>
                    <a:pt x="29213" y="2734"/>
                  </a:lnTo>
                  <a:lnTo>
                    <a:pt x="28301" y="3646"/>
                  </a:lnTo>
                  <a:lnTo>
                    <a:pt x="27388" y="3646"/>
                  </a:lnTo>
                  <a:lnTo>
                    <a:pt x="26901" y="3646"/>
                  </a:lnTo>
                  <a:lnTo>
                    <a:pt x="25988" y="3646"/>
                  </a:lnTo>
                  <a:lnTo>
                    <a:pt x="25562" y="3646"/>
                  </a:lnTo>
                  <a:lnTo>
                    <a:pt x="24649" y="3646"/>
                  </a:lnTo>
                  <a:lnTo>
                    <a:pt x="23736" y="3646"/>
                  </a:lnTo>
                  <a:lnTo>
                    <a:pt x="23249" y="3646"/>
                  </a:lnTo>
                  <a:lnTo>
                    <a:pt x="22336" y="3646"/>
                  </a:lnTo>
                  <a:lnTo>
                    <a:pt x="21910" y="3646"/>
                  </a:lnTo>
                  <a:lnTo>
                    <a:pt x="20997" y="3646"/>
                  </a:lnTo>
                  <a:lnTo>
                    <a:pt x="20084" y="3646"/>
                  </a:lnTo>
                  <a:lnTo>
                    <a:pt x="19597" y="3646"/>
                  </a:lnTo>
                  <a:lnTo>
                    <a:pt x="18684" y="3646"/>
                  </a:lnTo>
                  <a:lnTo>
                    <a:pt x="18258" y="3646"/>
                  </a:lnTo>
                  <a:lnTo>
                    <a:pt x="17345" y="3646"/>
                  </a:lnTo>
                  <a:lnTo>
                    <a:pt x="16432" y="3646"/>
                  </a:lnTo>
                  <a:lnTo>
                    <a:pt x="15945" y="3646"/>
                  </a:lnTo>
                  <a:lnTo>
                    <a:pt x="15033" y="3646"/>
                  </a:lnTo>
                  <a:lnTo>
                    <a:pt x="14606" y="3646"/>
                  </a:lnTo>
                  <a:lnTo>
                    <a:pt x="13694" y="3646"/>
                  </a:lnTo>
                  <a:lnTo>
                    <a:pt x="12781" y="3646"/>
                  </a:lnTo>
                  <a:lnTo>
                    <a:pt x="12294" y="3646"/>
                  </a:lnTo>
                  <a:lnTo>
                    <a:pt x="11381" y="3646"/>
                  </a:lnTo>
                  <a:lnTo>
                    <a:pt x="10955" y="3646"/>
                  </a:lnTo>
                  <a:lnTo>
                    <a:pt x="10042" y="3646"/>
                  </a:lnTo>
                  <a:lnTo>
                    <a:pt x="9129" y="3646"/>
                  </a:lnTo>
                  <a:lnTo>
                    <a:pt x="8642" y="4132"/>
                  </a:lnTo>
                  <a:lnTo>
                    <a:pt x="7729" y="4132"/>
                  </a:lnTo>
                  <a:lnTo>
                    <a:pt x="7303" y="4132"/>
                  </a:lnTo>
                  <a:lnTo>
                    <a:pt x="4990" y="4132"/>
                  </a:lnTo>
                  <a:lnTo>
                    <a:pt x="4077" y="4132"/>
                  </a:lnTo>
                  <a:lnTo>
                    <a:pt x="1825" y="3646"/>
                  </a:lnTo>
                  <a:lnTo>
                    <a:pt x="1338" y="2734"/>
                  </a:lnTo>
                  <a:lnTo>
                    <a:pt x="426" y="1823"/>
                  </a:lnTo>
                  <a:lnTo>
                    <a:pt x="426" y="1397"/>
                  </a:lnTo>
                  <a:lnTo>
                    <a:pt x="426" y="486"/>
                  </a:lnTo>
                  <a:lnTo>
                    <a:pt x="0" y="0"/>
                  </a:lnTo>
                </a:path>
              </a:pathLst>
            </a:custGeom>
            <a:ln w="3175">
              <a:solidFill>
                <a:srgbClr val="FF8000"/>
              </a:solidFill>
            </a:ln>
          </p:spPr>
          <p:txBody>
            <a:bodyPr wrap="square" lIns="0" tIns="0" rIns="0" bIns="0" rtlCol="0"/>
            <a:lstStyle/>
            <a:p>
              <a:endParaRPr/>
            </a:p>
          </p:txBody>
        </p:sp>
        <p:sp>
          <p:nvSpPr>
            <p:cNvPr id="134" name="object 135">
              <a:extLst>
                <a:ext uri="{FF2B5EF4-FFF2-40B4-BE49-F238E27FC236}">
                  <a16:creationId xmlns:a16="http://schemas.microsoft.com/office/drawing/2014/main" id="{AD2C388A-AC7B-6917-F696-9DCE8D5E870D}"/>
                </a:ext>
              </a:extLst>
            </p:cNvPr>
            <p:cNvSpPr/>
            <p:nvPr/>
          </p:nvSpPr>
          <p:spPr>
            <a:xfrm>
              <a:off x="9725190" y="4469206"/>
              <a:ext cx="1444625" cy="93980"/>
            </a:xfrm>
            <a:custGeom>
              <a:avLst/>
              <a:gdLst/>
              <a:ahLst/>
              <a:cxnLst/>
              <a:rect l="l" t="t" r="r" b="b"/>
              <a:pathLst>
                <a:path w="1444625" h="93979">
                  <a:moveTo>
                    <a:pt x="1444574" y="10020"/>
                  </a:moveTo>
                  <a:lnTo>
                    <a:pt x="1444091" y="10020"/>
                  </a:lnTo>
                  <a:lnTo>
                    <a:pt x="1444091" y="7708"/>
                  </a:lnTo>
                  <a:lnTo>
                    <a:pt x="1443177" y="7708"/>
                  </a:lnTo>
                  <a:lnTo>
                    <a:pt x="1443177" y="6375"/>
                  </a:lnTo>
                  <a:lnTo>
                    <a:pt x="1440434" y="3644"/>
                  </a:lnTo>
                  <a:lnTo>
                    <a:pt x="1439519" y="3644"/>
                  </a:lnTo>
                  <a:lnTo>
                    <a:pt x="1439100" y="2730"/>
                  </a:lnTo>
                  <a:lnTo>
                    <a:pt x="1439100" y="2247"/>
                  </a:lnTo>
                  <a:lnTo>
                    <a:pt x="1436789" y="2247"/>
                  </a:lnTo>
                  <a:lnTo>
                    <a:pt x="1435874" y="1333"/>
                  </a:lnTo>
                  <a:lnTo>
                    <a:pt x="1435442" y="1333"/>
                  </a:lnTo>
                  <a:lnTo>
                    <a:pt x="1434528" y="419"/>
                  </a:lnTo>
                  <a:lnTo>
                    <a:pt x="1428140" y="419"/>
                  </a:lnTo>
                  <a:lnTo>
                    <a:pt x="1427226" y="0"/>
                  </a:lnTo>
                  <a:lnTo>
                    <a:pt x="1420837" y="0"/>
                  </a:lnTo>
                  <a:lnTo>
                    <a:pt x="1419923" y="419"/>
                  </a:lnTo>
                  <a:lnTo>
                    <a:pt x="1397952" y="419"/>
                  </a:lnTo>
                  <a:lnTo>
                    <a:pt x="1397038" y="1333"/>
                  </a:lnTo>
                  <a:lnTo>
                    <a:pt x="1387906" y="1333"/>
                  </a:lnTo>
                  <a:lnTo>
                    <a:pt x="1387906" y="2247"/>
                  </a:lnTo>
                  <a:lnTo>
                    <a:pt x="1367828" y="2247"/>
                  </a:lnTo>
                  <a:lnTo>
                    <a:pt x="1367396" y="2730"/>
                  </a:lnTo>
                  <a:lnTo>
                    <a:pt x="1357782" y="2730"/>
                  </a:lnTo>
                  <a:lnTo>
                    <a:pt x="1357782" y="3644"/>
                  </a:lnTo>
                  <a:lnTo>
                    <a:pt x="1338186" y="3644"/>
                  </a:lnTo>
                  <a:lnTo>
                    <a:pt x="1337271" y="4064"/>
                  </a:lnTo>
                  <a:lnTo>
                    <a:pt x="1327658" y="4064"/>
                  </a:lnTo>
                  <a:lnTo>
                    <a:pt x="1327658" y="4978"/>
                  </a:lnTo>
                  <a:lnTo>
                    <a:pt x="1308061" y="4978"/>
                  </a:lnTo>
                  <a:lnTo>
                    <a:pt x="1307566" y="5892"/>
                  </a:lnTo>
                  <a:lnTo>
                    <a:pt x="1298016" y="5892"/>
                  </a:lnTo>
                  <a:lnTo>
                    <a:pt x="1298016" y="6375"/>
                  </a:lnTo>
                  <a:lnTo>
                    <a:pt x="1287487" y="6375"/>
                  </a:lnTo>
                  <a:lnTo>
                    <a:pt x="1287487" y="7289"/>
                  </a:lnTo>
                  <a:lnTo>
                    <a:pt x="1267891" y="7289"/>
                  </a:lnTo>
                  <a:lnTo>
                    <a:pt x="1267409" y="7708"/>
                  </a:lnTo>
                  <a:lnTo>
                    <a:pt x="1248232" y="7708"/>
                  </a:lnTo>
                  <a:lnTo>
                    <a:pt x="1247317" y="8623"/>
                  </a:lnTo>
                  <a:lnTo>
                    <a:pt x="1238186" y="8623"/>
                  </a:lnTo>
                  <a:lnTo>
                    <a:pt x="1237272" y="9537"/>
                  </a:lnTo>
                  <a:lnTo>
                    <a:pt x="1227658" y="9537"/>
                  </a:lnTo>
                  <a:lnTo>
                    <a:pt x="1227658" y="10020"/>
                  </a:lnTo>
                  <a:lnTo>
                    <a:pt x="1208062" y="10020"/>
                  </a:lnTo>
                  <a:lnTo>
                    <a:pt x="1207147" y="10934"/>
                  </a:lnTo>
                  <a:lnTo>
                    <a:pt x="1198016" y="10934"/>
                  </a:lnTo>
                  <a:lnTo>
                    <a:pt x="1198016" y="11353"/>
                  </a:lnTo>
                  <a:lnTo>
                    <a:pt x="1177937" y="11353"/>
                  </a:lnTo>
                  <a:lnTo>
                    <a:pt x="1177442" y="12268"/>
                  </a:lnTo>
                  <a:lnTo>
                    <a:pt x="1167892" y="12268"/>
                  </a:lnTo>
                  <a:lnTo>
                    <a:pt x="1166977" y="13182"/>
                  </a:lnTo>
                  <a:lnTo>
                    <a:pt x="1148232" y="13182"/>
                  </a:lnTo>
                  <a:lnTo>
                    <a:pt x="1147318" y="13665"/>
                  </a:lnTo>
                  <a:lnTo>
                    <a:pt x="1137767" y="13665"/>
                  </a:lnTo>
                  <a:lnTo>
                    <a:pt x="1137767" y="14579"/>
                  </a:lnTo>
                  <a:lnTo>
                    <a:pt x="1118108" y="14579"/>
                  </a:lnTo>
                  <a:lnTo>
                    <a:pt x="1117676" y="14998"/>
                  </a:lnTo>
                  <a:lnTo>
                    <a:pt x="1108062" y="14998"/>
                  </a:lnTo>
                  <a:lnTo>
                    <a:pt x="1108062" y="15913"/>
                  </a:lnTo>
                  <a:lnTo>
                    <a:pt x="1088402" y="15913"/>
                  </a:lnTo>
                  <a:lnTo>
                    <a:pt x="1087488" y="16827"/>
                  </a:lnTo>
                  <a:lnTo>
                    <a:pt x="1077937" y="16827"/>
                  </a:lnTo>
                  <a:lnTo>
                    <a:pt x="1077937" y="17310"/>
                  </a:lnTo>
                  <a:lnTo>
                    <a:pt x="1058278" y="17310"/>
                  </a:lnTo>
                  <a:lnTo>
                    <a:pt x="1057363" y="18224"/>
                  </a:lnTo>
                  <a:lnTo>
                    <a:pt x="1048232" y="18224"/>
                  </a:lnTo>
                  <a:lnTo>
                    <a:pt x="1048232" y="18656"/>
                  </a:lnTo>
                  <a:lnTo>
                    <a:pt x="1028153" y="18656"/>
                  </a:lnTo>
                  <a:lnTo>
                    <a:pt x="1027722" y="19558"/>
                  </a:lnTo>
                  <a:lnTo>
                    <a:pt x="1018108" y="19558"/>
                  </a:lnTo>
                  <a:lnTo>
                    <a:pt x="1017193" y="20472"/>
                  </a:lnTo>
                  <a:lnTo>
                    <a:pt x="1008062" y="20472"/>
                  </a:lnTo>
                  <a:lnTo>
                    <a:pt x="1008062" y="20955"/>
                  </a:lnTo>
                  <a:lnTo>
                    <a:pt x="987983" y="20955"/>
                  </a:lnTo>
                  <a:lnTo>
                    <a:pt x="987983" y="21869"/>
                  </a:lnTo>
                  <a:lnTo>
                    <a:pt x="968387" y="21869"/>
                  </a:lnTo>
                  <a:lnTo>
                    <a:pt x="967905" y="22301"/>
                  </a:lnTo>
                  <a:lnTo>
                    <a:pt x="958342" y="22301"/>
                  </a:lnTo>
                  <a:lnTo>
                    <a:pt x="957427" y="23202"/>
                  </a:lnTo>
                  <a:lnTo>
                    <a:pt x="947813" y="23202"/>
                  </a:lnTo>
                  <a:lnTo>
                    <a:pt x="947813" y="24117"/>
                  </a:lnTo>
                  <a:lnTo>
                    <a:pt x="928154" y="24117"/>
                  </a:lnTo>
                  <a:lnTo>
                    <a:pt x="928154" y="24612"/>
                  </a:lnTo>
                  <a:lnTo>
                    <a:pt x="908558" y="24612"/>
                  </a:lnTo>
                  <a:lnTo>
                    <a:pt x="907643" y="25514"/>
                  </a:lnTo>
                  <a:lnTo>
                    <a:pt x="898512" y="25514"/>
                  </a:lnTo>
                  <a:lnTo>
                    <a:pt x="898512" y="25946"/>
                  </a:lnTo>
                  <a:lnTo>
                    <a:pt x="887984" y="25946"/>
                  </a:lnTo>
                  <a:lnTo>
                    <a:pt x="887564" y="26860"/>
                  </a:lnTo>
                  <a:lnTo>
                    <a:pt x="868387" y="26860"/>
                  </a:lnTo>
                  <a:lnTo>
                    <a:pt x="868387" y="27762"/>
                  </a:lnTo>
                  <a:lnTo>
                    <a:pt x="848728" y="27762"/>
                  </a:lnTo>
                  <a:lnTo>
                    <a:pt x="847813" y="28257"/>
                  </a:lnTo>
                  <a:lnTo>
                    <a:pt x="838263" y="28257"/>
                  </a:lnTo>
                  <a:lnTo>
                    <a:pt x="838263" y="29159"/>
                  </a:lnTo>
                  <a:lnTo>
                    <a:pt x="828217" y="29159"/>
                  </a:lnTo>
                  <a:lnTo>
                    <a:pt x="827303" y="29591"/>
                  </a:lnTo>
                  <a:lnTo>
                    <a:pt x="807643" y="29591"/>
                  </a:lnTo>
                  <a:lnTo>
                    <a:pt x="807643" y="30505"/>
                  </a:lnTo>
                  <a:lnTo>
                    <a:pt x="798093" y="30505"/>
                  </a:lnTo>
                  <a:lnTo>
                    <a:pt x="798093" y="31407"/>
                  </a:lnTo>
                  <a:lnTo>
                    <a:pt x="778433" y="31407"/>
                  </a:lnTo>
                  <a:lnTo>
                    <a:pt x="777951" y="31902"/>
                  </a:lnTo>
                  <a:lnTo>
                    <a:pt x="768388" y="31902"/>
                  </a:lnTo>
                  <a:lnTo>
                    <a:pt x="767473" y="32816"/>
                  </a:lnTo>
                  <a:lnTo>
                    <a:pt x="747826" y="32816"/>
                  </a:lnTo>
                  <a:lnTo>
                    <a:pt x="747826" y="33235"/>
                  </a:lnTo>
                  <a:lnTo>
                    <a:pt x="738263" y="33235"/>
                  </a:lnTo>
                  <a:lnTo>
                    <a:pt x="737781" y="34150"/>
                  </a:lnTo>
                  <a:lnTo>
                    <a:pt x="718604" y="34150"/>
                  </a:lnTo>
                  <a:lnTo>
                    <a:pt x="718604" y="35064"/>
                  </a:lnTo>
                  <a:lnTo>
                    <a:pt x="709053" y="35064"/>
                  </a:lnTo>
                  <a:lnTo>
                    <a:pt x="708558" y="35547"/>
                  </a:lnTo>
                  <a:lnTo>
                    <a:pt x="689394" y="35547"/>
                  </a:lnTo>
                  <a:lnTo>
                    <a:pt x="688479" y="36461"/>
                  </a:lnTo>
                  <a:lnTo>
                    <a:pt x="679348" y="36461"/>
                  </a:lnTo>
                  <a:lnTo>
                    <a:pt x="679348" y="36880"/>
                  </a:lnTo>
                  <a:lnTo>
                    <a:pt x="660184" y="36880"/>
                  </a:lnTo>
                  <a:lnTo>
                    <a:pt x="659269" y="37795"/>
                  </a:lnTo>
                  <a:lnTo>
                    <a:pt x="650138" y="37795"/>
                  </a:lnTo>
                  <a:lnTo>
                    <a:pt x="649224" y="38709"/>
                  </a:lnTo>
                  <a:lnTo>
                    <a:pt x="630047" y="38709"/>
                  </a:lnTo>
                  <a:lnTo>
                    <a:pt x="629564" y="39192"/>
                  </a:lnTo>
                  <a:lnTo>
                    <a:pt x="620928" y="39192"/>
                  </a:lnTo>
                  <a:lnTo>
                    <a:pt x="620014" y="40106"/>
                  </a:lnTo>
                  <a:lnTo>
                    <a:pt x="600837" y="40106"/>
                  </a:lnTo>
                  <a:lnTo>
                    <a:pt x="600354" y="40525"/>
                  </a:lnTo>
                  <a:lnTo>
                    <a:pt x="591705" y="40525"/>
                  </a:lnTo>
                  <a:lnTo>
                    <a:pt x="590791" y="41440"/>
                  </a:lnTo>
                  <a:lnTo>
                    <a:pt x="571627" y="41440"/>
                  </a:lnTo>
                  <a:lnTo>
                    <a:pt x="571131" y="42354"/>
                  </a:lnTo>
                  <a:lnTo>
                    <a:pt x="561581" y="42354"/>
                  </a:lnTo>
                  <a:lnTo>
                    <a:pt x="560666" y="42837"/>
                  </a:lnTo>
                  <a:lnTo>
                    <a:pt x="541921" y="42837"/>
                  </a:lnTo>
                  <a:lnTo>
                    <a:pt x="541921" y="43751"/>
                  </a:lnTo>
                  <a:lnTo>
                    <a:pt x="532371" y="43751"/>
                  </a:lnTo>
                  <a:lnTo>
                    <a:pt x="531456" y="44170"/>
                  </a:lnTo>
                  <a:lnTo>
                    <a:pt x="522325" y="44170"/>
                  </a:lnTo>
                  <a:lnTo>
                    <a:pt x="522325" y="45085"/>
                  </a:lnTo>
                  <a:lnTo>
                    <a:pt x="502246" y="45085"/>
                  </a:lnTo>
                  <a:lnTo>
                    <a:pt x="502246" y="45999"/>
                  </a:lnTo>
                  <a:lnTo>
                    <a:pt x="478929" y="45999"/>
                  </a:lnTo>
                  <a:lnTo>
                    <a:pt x="478447" y="46482"/>
                  </a:lnTo>
                  <a:lnTo>
                    <a:pt x="472960" y="46482"/>
                  </a:lnTo>
                  <a:lnTo>
                    <a:pt x="466153" y="45999"/>
                  </a:lnTo>
                  <a:lnTo>
                    <a:pt x="470230" y="47396"/>
                  </a:lnTo>
                  <a:lnTo>
                    <a:pt x="458355" y="47396"/>
                  </a:lnTo>
                  <a:lnTo>
                    <a:pt x="457936" y="47815"/>
                  </a:lnTo>
                  <a:lnTo>
                    <a:pt x="438759" y="47815"/>
                  </a:lnTo>
                  <a:lnTo>
                    <a:pt x="438277" y="48729"/>
                  </a:lnTo>
                  <a:lnTo>
                    <a:pt x="419100" y="48729"/>
                  </a:lnTo>
                  <a:lnTo>
                    <a:pt x="418185" y="49644"/>
                  </a:lnTo>
                  <a:lnTo>
                    <a:pt x="409067" y="49644"/>
                  </a:lnTo>
                  <a:lnTo>
                    <a:pt x="408152" y="50126"/>
                  </a:lnTo>
                  <a:lnTo>
                    <a:pt x="398589" y="50126"/>
                  </a:lnTo>
                  <a:lnTo>
                    <a:pt x="398106" y="51041"/>
                  </a:lnTo>
                  <a:lnTo>
                    <a:pt x="378929" y="51041"/>
                  </a:lnTo>
                  <a:lnTo>
                    <a:pt x="378015" y="51473"/>
                  </a:lnTo>
                  <a:lnTo>
                    <a:pt x="359333" y="51473"/>
                  </a:lnTo>
                  <a:lnTo>
                    <a:pt x="358419" y="52374"/>
                  </a:lnTo>
                  <a:lnTo>
                    <a:pt x="348386" y="52374"/>
                  </a:lnTo>
                  <a:lnTo>
                    <a:pt x="348386" y="53289"/>
                  </a:lnTo>
                  <a:lnTo>
                    <a:pt x="338759" y="53289"/>
                  </a:lnTo>
                  <a:lnTo>
                    <a:pt x="337858" y="53771"/>
                  </a:lnTo>
                  <a:lnTo>
                    <a:pt x="318198" y="53771"/>
                  </a:lnTo>
                  <a:lnTo>
                    <a:pt x="318198" y="54686"/>
                  </a:lnTo>
                  <a:lnTo>
                    <a:pt x="308635" y="54686"/>
                  </a:lnTo>
                  <a:lnTo>
                    <a:pt x="308152" y="55118"/>
                  </a:lnTo>
                  <a:lnTo>
                    <a:pt x="288556" y="55118"/>
                  </a:lnTo>
                  <a:lnTo>
                    <a:pt x="288556" y="56019"/>
                  </a:lnTo>
                  <a:lnTo>
                    <a:pt x="278942" y="56019"/>
                  </a:lnTo>
                  <a:lnTo>
                    <a:pt x="278028" y="56934"/>
                  </a:lnTo>
                  <a:lnTo>
                    <a:pt x="258432" y="56934"/>
                  </a:lnTo>
                  <a:lnTo>
                    <a:pt x="258432" y="57429"/>
                  </a:lnTo>
                  <a:lnTo>
                    <a:pt x="248805" y="57429"/>
                  </a:lnTo>
                  <a:lnTo>
                    <a:pt x="248386" y="58331"/>
                  </a:lnTo>
                  <a:lnTo>
                    <a:pt x="228295" y="58331"/>
                  </a:lnTo>
                  <a:lnTo>
                    <a:pt x="228295" y="58762"/>
                  </a:lnTo>
                  <a:lnTo>
                    <a:pt x="219176" y="58762"/>
                  </a:lnTo>
                  <a:lnTo>
                    <a:pt x="218262" y="59677"/>
                  </a:lnTo>
                  <a:lnTo>
                    <a:pt x="198602" y="59677"/>
                  </a:lnTo>
                  <a:lnTo>
                    <a:pt x="198602" y="60579"/>
                  </a:lnTo>
                  <a:lnTo>
                    <a:pt x="188988" y="60579"/>
                  </a:lnTo>
                  <a:lnTo>
                    <a:pt x="188074" y="61074"/>
                  </a:lnTo>
                  <a:lnTo>
                    <a:pt x="168478" y="61074"/>
                  </a:lnTo>
                  <a:lnTo>
                    <a:pt x="168478" y="61976"/>
                  </a:lnTo>
                  <a:lnTo>
                    <a:pt x="158851" y="61976"/>
                  </a:lnTo>
                  <a:lnTo>
                    <a:pt x="158432" y="62407"/>
                  </a:lnTo>
                  <a:lnTo>
                    <a:pt x="138772" y="62407"/>
                  </a:lnTo>
                  <a:lnTo>
                    <a:pt x="138772" y="63322"/>
                  </a:lnTo>
                  <a:lnTo>
                    <a:pt x="129209" y="63322"/>
                  </a:lnTo>
                  <a:lnTo>
                    <a:pt x="128308" y="64223"/>
                  </a:lnTo>
                  <a:lnTo>
                    <a:pt x="118681" y="64223"/>
                  </a:lnTo>
                  <a:lnTo>
                    <a:pt x="118262" y="64719"/>
                  </a:lnTo>
                  <a:lnTo>
                    <a:pt x="99085" y="64719"/>
                  </a:lnTo>
                  <a:lnTo>
                    <a:pt x="98602" y="65633"/>
                  </a:lnTo>
                  <a:lnTo>
                    <a:pt x="78511" y="65633"/>
                  </a:lnTo>
                  <a:lnTo>
                    <a:pt x="78511" y="66052"/>
                  </a:lnTo>
                  <a:lnTo>
                    <a:pt x="69392" y="66052"/>
                  </a:lnTo>
                  <a:lnTo>
                    <a:pt x="68478" y="66967"/>
                  </a:lnTo>
                  <a:lnTo>
                    <a:pt x="58915" y="66967"/>
                  </a:lnTo>
                  <a:lnTo>
                    <a:pt x="58432" y="67881"/>
                  </a:lnTo>
                  <a:lnTo>
                    <a:pt x="39255" y="67881"/>
                  </a:lnTo>
                  <a:lnTo>
                    <a:pt x="38354" y="68364"/>
                  </a:lnTo>
                  <a:lnTo>
                    <a:pt x="29222" y="68364"/>
                  </a:lnTo>
                  <a:lnTo>
                    <a:pt x="28308" y="69278"/>
                  </a:lnTo>
                  <a:lnTo>
                    <a:pt x="9131" y="69278"/>
                  </a:lnTo>
                  <a:lnTo>
                    <a:pt x="8648" y="69697"/>
                  </a:lnTo>
                  <a:lnTo>
                    <a:pt x="3657" y="69697"/>
                  </a:lnTo>
                  <a:lnTo>
                    <a:pt x="2743" y="70612"/>
                  </a:lnTo>
                  <a:lnTo>
                    <a:pt x="1828" y="70612"/>
                  </a:lnTo>
                  <a:lnTo>
                    <a:pt x="431" y="72009"/>
                  </a:lnTo>
                  <a:lnTo>
                    <a:pt x="431" y="82461"/>
                  </a:lnTo>
                  <a:lnTo>
                    <a:pt x="0" y="82943"/>
                  </a:lnTo>
                  <a:lnTo>
                    <a:pt x="0" y="89750"/>
                  </a:lnTo>
                  <a:lnTo>
                    <a:pt x="431" y="90246"/>
                  </a:lnTo>
                  <a:lnTo>
                    <a:pt x="431" y="91579"/>
                  </a:lnTo>
                  <a:lnTo>
                    <a:pt x="1828" y="93395"/>
                  </a:lnTo>
                  <a:lnTo>
                    <a:pt x="2743" y="93395"/>
                  </a:lnTo>
                  <a:lnTo>
                    <a:pt x="3657" y="93891"/>
                  </a:lnTo>
                  <a:lnTo>
                    <a:pt x="8648" y="93891"/>
                  </a:lnTo>
                  <a:lnTo>
                    <a:pt x="9131" y="93395"/>
                  </a:lnTo>
                  <a:lnTo>
                    <a:pt x="28308" y="93395"/>
                  </a:lnTo>
                  <a:lnTo>
                    <a:pt x="29222" y="92494"/>
                  </a:lnTo>
                  <a:lnTo>
                    <a:pt x="38354" y="92494"/>
                  </a:lnTo>
                  <a:lnTo>
                    <a:pt x="39255" y="91579"/>
                  </a:lnTo>
                  <a:lnTo>
                    <a:pt x="58432" y="91579"/>
                  </a:lnTo>
                  <a:lnTo>
                    <a:pt x="58915" y="91147"/>
                  </a:lnTo>
                  <a:lnTo>
                    <a:pt x="68478" y="91147"/>
                  </a:lnTo>
                  <a:lnTo>
                    <a:pt x="69392" y="90246"/>
                  </a:lnTo>
                  <a:lnTo>
                    <a:pt x="78511" y="90246"/>
                  </a:lnTo>
                  <a:lnTo>
                    <a:pt x="78511" y="89750"/>
                  </a:lnTo>
                  <a:lnTo>
                    <a:pt x="98602" y="89750"/>
                  </a:lnTo>
                  <a:lnTo>
                    <a:pt x="99085" y="88836"/>
                  </a:lnTo>
                  <a:lnTo>
                    <a:pt x="118262" y="88836"/>
                  </a:lnTo>
                  <a:lnTo>
                    <a:pt x="118681" y="87934"/>
                  </a:lnTo>
                  <a:lnTo>
                    <a:pt x="128308" y="87934"/>
                  </a:lnTo>
                  <a:lnTo>
                    <a:pt x="129209" y="87503"/>
                  </a:lnTo>
                  <a:lnTo>
                    <a:pt x="138772" y="87503"/>
                  </a:lnTo>
                  <a:lnTo>
                    <a:pt x="138772" y="86588"/>
                  </a:lnTo>
                  <a:lnTo>
                    <a:pt x="158432" y="86588"/>
                  </a:lnTo>
                  <a:lnTo>
                    <a:pt x="158851" y="86106"/>
                  </a:lnTo>
                  <a:lnTo>
                    <a:pt x="178943" y="86106"/>
                  </a:lnTo>
                  <a:lnTo>
                    <a:pt x="178943" y="85191"/>
                  </a:lnTo>
                  <a:lnTo>
                    <a:pt x="188074" y="85191"/>
                  </a:lnTo>
                  <a:lnTo>
                    <a:pt x="188988" y="84289"/>
                  </a:lnTo>
                  <a:lnTo>
                    <a:pt x="198602" y="84289"/>
                  </a:lnTo>
                  <a:lnTo>
                    <a:pt x="198602" y="83858"/>
                  </a:lnTo>
                  <a:lnTo>
                    <a:pt x="218262" y="83858"/>
                  </a:lnTo>
                  <a:lnTo>
                    <a:pt x="219176" y="82943"/>
                  </a:lnTo>
                  <a:lnTo>
                    <a:pt x="238772" y="82943"/>
                  </a:lnTo>
                  <a:lnTo>
                    <a:pt x="238772" y="82461"/>
                  </a:lnTo>
                  <a:lnTo>
                    <a:pt x="248386" y="82461"/>
                  </a:lnTo>
                  <a:lnTo>
                    <a:pt x="248805" y="81546"/>
                  </a:lnTo>
                  <a:lnTo>
                    <a:pt x="258432" y="81546"/>
                  </a:lnTo>
                  <a:lnTo>
                    <a:pt x="258432" y="80632"/>
                  </a:lnTo>
                  <a:lnTo>
                    <a:pt x="278028" y="80632"/>
                  </a:lnTo>
                  <a:lnTo>
                    <a:pt x="278942" y="80213"/>
                  </a:lnTo>
                  <a:lnTo>
                    <a:pt x="288556" y="80213"/>
                  </a:lnTo>
                  <a:lnTo>
                    <a:pt x="288556" y="79298"/>
                  </a:lnTo>
                  <a:lnTo>
                    <a:pt x="308152" y="79298"/>
                  </a:lnTo>
                  <a:lnTo>
                    <a:pt x="308635" y="78816"/>
                  </a:lnTo>
                  <a:lnTo>
                    <a:pt x="318198" y="78816"/>
                  </a:lnTo>
                  <a:lnTo>
                    <a:pt x="318198" y="77901"/>
                  </a:lnTo>
                  <a:lnTo>
                    <a:pt x="337858" y="77901"/>
                  </a:lnTo>
                  <a:lnTo>
                    <a:pt x="338759" y="76987"/>
                  </a:lnTo>
                  <a:lnTo>
                    <a:pt x="348386" y="76987"/>
                  </a:lnTo>
                  <a:lnTo>
                    <a:pt x="348386" y="76568"/>
                  </a:lnTo>
                  <a:lnTo>
                    <a:pt x="367982" y="76568"/>
                  </a:lnTo>
                  <a:lnTo>
                    <a:pt x="368896" y="75653"/>
                  </a:lnTo>
                  <a:lnTo>
                    <a:pt x="378015" y="75653"/>
                  </a:lnTo>
                  <a:lnTo>
                    <a:pt x="378929" y="75171"/>
                  </a:lnTo>
                  <a:lnTo>
                    <a:pt x="398106" y="75171"/>
                  </a:lnTo>
                  <a:lnTo>
                    <a:pt x="398589" y="74256"/>
                  </a:lnTo>
                  <a:lnTo>
                    <a:pt x="408152" y="74256"/>
                  </a:lnTo>
                  <a:lnTo>
                    <a:pt x="409067" y="73342"/>
                  </a:lnTo>
                  <a:lnTo>
                    <a:pt x="427812" y="73342"/>
                  </a:lnTo>
                  <a:lnTo>
                    <a:pt x="428713" y="72923"/>
                  </a:lnTo>
                  <a:lnTo>
                    <a:pt x="438277" y="72923"/>
                  </a:lnTo>
                  <a:lnTo>
                    <a:pt x="438759" y="72009"/>
                  </a:lnTo>
                  <a:lnTo>
                    <a:pt x="457936" y="72009"/>
                  </a:lnTo>
                  <a:lnTo>
                    <a:pt x="458355" y="71526"/>
                  </a:lnTo>
                  <a:lnTo>
                    <a:pt x="467969" y="71526"/>
                  </a:lnTo>
                  <a:lnTo>
                    <a:pt x="468884" y="70612"/>
                  </a:lnTo>
                  <a:lnTo>
                    <a:pt x="487578" y="70612"/>
                  </a:lnTo>
                  <a:lnTo>
                    <a:pt x="488480" y="69697"/>
                  </a:lnTo>
                  <a:lnTo>
                    <a:pt x="496760" y="69697"/>
                  </a:lnTo>
                  <a:lnTo>
                    <a:pt x="496760" y="69278"/>
                  </a:lnTo>
                  <a:lnTo>
                    <a:pt x="511797" y="69278"/>
                  </a:lnTo>
                  <a:lnTo>
                    <a:pt x="511797" y="68364"/>
                  </a:lnTo>
                  <a:lnTo>
                    <a:pt x="522325" y="68364"/>
                  </a:lnTo>
                  <a:lnTo>
                    <a:pt x="522325" y="67881"/>
                  </a:lnTo>
                  <a:lnTo>
                    <a:pt x="541921" y="67881"/>
                  </a:lnTo>
                  <a:lnTo>
                    <a:pt x="542404" y="66967"/>
                  </a:lnTo>
                  <a:lnTo>
                    <a:pt x="551967" y="66967"/>
                  </a:lnTo>
                  <a:lnTo>
                    <a:pt x="551967" y="66052"/>
                  </a:lnTo>
                  <a:lnTo>
                    <a:pt x="562495" y="66052"/>
                  </a:lnTo>
                  <a:lnTo>
                    <a:pt x="562495" y="65633"/>
                  </a:lnTo>
                  <a:lnTo>
                    <a:pt x="582091" y="65633"/>
                  </a:lnTo>
                  <a:lnTo>
                    <a:pt x="582574" y="64719"/>
                  </a:lnTo>
                  <a:lnTo>
                    <a:pt x="602665" y="64719"/>
                  </a:lnTo>
                  <a:lnTo>
                    <a:pt x="603084" y="64223"/>
                  </a:lnTo>
                  <a:lnTo>
                    <a:pt x="611797" y="64223"/>
                  </a:lnTo>
                  <a:lnTo>
                    <a:pt x="612711" y="63322"/>
                  </a:lnTo>
                  <a:lnTo>
                    <a:pt x="622744" y="63322"/>
                  </a:lnTo>
                  <a:lnTo>
                    <a:pt x="622744" y="62407"/>
                  </a:lnTo>
                  <a:lnTo>
                    <a:pt x="642835" y="62407"/>
                  </a:lnTo>
                  <a:lnTo>
                    <a:pt x="643255" y="61976"/>
                  </a:lnTo>
                  <a:lnTo>
                    <a:pt x="651967" y="61976"/>
                  </a:lnTo>
                  <a:lnTo>
                    <a:pt x="652881" y="61074"/>
                  </a:lnTo>
                  <a:lnTo>
                    <a:pt x="672528" y="61074"/>
                  </a:lnTo>
                  <a:lnTo>
                    <a:pt x="673442" y="60579"/>
                  </a:lnTo>
                  <a:lnTo>
                    <a:pt x="683006" y="60579"/>
                  </a:lnTo>
                  <a:lnTo>
                    <a:pt x="683488" y="59677"/>
                  </a:lnTo>
                  <a:lnTo>
                    <a:pt x="703084" y="59677"/>
                  </a:lnTo>
                  <a:lnTo>
                    <a:pt x="703084" y="58762"/>
                  </a:lnTo>
                  <a:lnTo>
                    <a:pt x="712698" y="58762"/>
                  </a:lnTo>
                  <a:lnTo>
                    <a:pt x="713613" y="58331"/>
                  </a:lnTo>
                  <a:lnTo>
                    <a:pt x="733209" y="58331"/>
                  </a:lnTo>
                  <a:lnTo>
                    <a:pt x="733209" y="57429"/>
                  </a:lnTo>
                  <a:lnTo>
                    <a:pt x="743254" y="57429"/>
                  </a:lnTo>
                  <a:lnTo>
                    <a:pt x="744169" y="56934"/>
                  </a:lnTo>
                  <a:lnTo>
                    <a:pt x="763346" y="56934"/>
                  </a:lnTo>
                  <a:lnTo>
                    <a:pt x="763828" y="56019"/>
                  </a:lnTo>
                  <a:lnTo>
                    <a:pt x="773379" y="56019"/>
                  </a:lnTo>
                  <a:lnTo>
                    <a:pt x="773379" y="55118"/>
                  </a:lnTo>
                  <a:lnTo>
                    <a:pt x="793038" y="55118"/>
                  </a:lnTo>
                  <a:lnTo>
                    <a:pt x="793953" y="54686"/>
                  </a:lnTo>
                  <a:lnTo>
                    <a:pt x="803998" y="54686"/>
                  </a:lnTo>
                  <a:lnTo>
                    <a:pt x="803998" y="53771"/>
                  </a:lnTo>
                  <a:lnTo>
                    <a:pt x="823658" y="53771"/>
                  </a:lnTo>
                  <a:lnTo>
                    <a:pt x="824572" y="53289"/>
                  </a:lnTo>
                  <a:lnTo>
                    <a:pt x="833208" y="53289"/>
                  </a:lnTo>
                  <a:lnTo>
                    <a:pt x="834123" y="52374"/>
                  </a:lnTo>
                  <a:lnTo>
                    <a:pt x="844169" y="52374"/>
                  </a:lnTo>
                  <a:lnTo>
                    <a:pt x="844169" y="51473"/>
                  </a:lnTo>
                  <a:lnTo>
                    <a:pt x="863828" y="51473"/>
                  </a:lnTo>
                  <a:lnTo>
                    <a:pt x="864743" y="51041"/>
                  </a:lnTo>
                  <a:lnTo>
                    <a:pt x="884339" y="51041"/>
                  </a:lnTo>
                  <a:lnTo>
                    <a:pt x="884339" y="50126"/>
                  </a:lnTo>
                  <a:lnTo>
                    <a:pt x="893953" y="50126"/>
                  </a:lnTo>
                  <a:lnTo>
                    <a:pt x="894867" y="49644"/>
                  </a:lnTo>
                  <a:lnTo>
                    <a:pt x="903998" y="49644"/>
                  </a:lnTo>
                  <a:lnTo>
                    <a:pt x="904913" y="48729"/>
                  </a:lnTo>
                  <a:lnTo>
                    <a:pt x="928154" y="48729"/>
                  </a:lnTo>
                  <a:lnTo>
                    <a:pt x="928154" y="47815"/>
                  </a:lnTo>
                  <a:lnTo>
                    <a:pt x="947813" y="47815"/>
                  </a:lnTo>
                  <a:lnTo>
                    <a:pt x="947813" y="47396"/>
                  </a:lnTo>
                  <a:lnTo>
                    <a:pt x="957427" y="47396"/>
                  </a:lnTo>
                  <a:lnTo>
                    <a:pt x="958342" y="46482"/>
                  </a:lnTo>
                  <a:lnTo>
                    <a:pt x="967905" y="46482"/>
                  </a:lnTo>
                  <a:lnTo>
                    <a:pt x="968387" y="45999"/>
                  </a:lnTo>
                  <a:lnTo>
                    <a:pt x="987983" y="45999"/>
                  </a:lnTo>
                  <a:lnTo>
                    <a:pt x="987983" y="45085"/>
                  </a:lnTo>
                  <a:lnTo>
                    <a:pt x="1008062" y="45085"/>
                  </a:lnTo>
                  <a:lnTo>
                    <a:pt x="1008062" y="44170"/>
                  </a:lnTo>
                  <a:lnTo>
                    <a:pt x="1017193" y="44170"/>
                  </a:lnTo>
                  <a:lnTo>
                    <a:pt x="1018108" y="43751"/>
                  </a:lnTo>
                  <a:lnTo>
                    <a:pt x="1027722" y="43751"/>
                  </a:lnTo>
                  <a:lnTo>
                    <a:pt x="1028153" y="42837"/>
                  </a:lnTo>
                  <a:lnTo>
                    <a:pt x="1048232" y="42837"/>
                  </a:lnTo>
                  <a:lnTo>
                    <a:pt x="1048232" y="42354"/>
                  </a:lnTo>
                  <a:lnTo>
                    <a:pt x="1057363" y="42354"/>
                  </a:lnTo>
                  <a:lnTo>
                    <a:pt x="1058278" y="41440"/>
                  </a:lnTo>
                  <a:lnTo>
                    <a:pt x="1077937" y="41440"/>
                  </a:lnTo>
                  <a:lnTo>
                    <a:pt x="1077937" y="40525"/>
                  </a:lnTo>
                  <a:lnTo>
                    <a:pt x="1087488" y="40525"/>
                  </a:lnTo>
                  <a:lnTo>
                    <a:pt x="1088402" y="40106"/>
                  </a:lnTo>
                  <a:lnTo>
                    <a:pt x="1108062" y="40106"/>
                  </a:lnTo>
                  <a:lnTo>
                    <a:pt x="1108062" y="39192"/>
                  </a:lnTo>
                  <a:lnTo>
                    <a:pt x="1117676" y="39192"/>
                  </a:lnTo>
                  <a:lnTo>
                    <a:pt x="1118108" y="38709"/>
                  </a:lnTo>
                  <a:lnTo>
                    <a:pt x="1137767" y="38709"/>
                  </a:lnTo>
                  <a:lnTo>
                    <a:pt x="1137767" y="37795"/>
                  </a:lnTo>
                  <a:lnTo>
                    <a:pt x="1147318" y="37795"/>
                  </a:lnTo>
                  <a:lnTo>
                    <a:pt x="1148232" y="36880"/>
                  </a:lnTo>
                  <a:lnTo>
                    <a:pt x="1166977" y="36880"/>
                  </a:lnTo>
                  <a:lnTo>
                    <a:pt x="1167892" y="36461"/>
                  </a:lnTo>
                  <a:lnTo>
                    <a:pt x="1177442" y="36461"/>
                  </a:lnTo>
                  <a:lnTo>
                    <a:pt x="1177937" y="35547"/>
                  </a:lnTo>
                  <a:lnTo>
                    <a:pt x="1198016" y="35547"/>
                  </a:lnTo>
                  <a:lnTo>
                    <a:pt x="1198016" y="35064"/>
                  </a:lnTo>
                  <a:lnTo>
                    <a:pt x="1207147" y="35064"/>
                  </a:lnTo>
                  <a:lnTo>
                    <a:pt x="1208062" y="34150"/>
                  </a:lnTo>
                  <a:lnTo>
                    <a:pt x="1227658" y="34150"/>
                  </a:lnTo>
                  <a:lnTo>
                    <a:pt x="1227658" y="33235"/>
                  </a:lnTo>
                  <a:lnTo>
                    <a:pt x="1237272" y="33235"/>
                  </a:lnTo>
                  <a:lnTo>
                    <a:pt x="1238186" y="32816"/>
                  </a:lnTo>
                  <a:lnTo>
                    <a:pt x="1257846" y="32816"/>
                  </a:lnTo>
                  <a:lnTo>
                    <a:pt x="1257846" y="31902"/>
                  </a:lnTo>
                  <a:lnTo>
                    <a:pt x="1267409" y="31902"/>
                  </a:lnTo>
                  <a:lnTo>
                    <a:pt x="1267891" y="31407"/>
                  </a:lnTo>
                  <a:lnTo>
                    <a:pt x="1287487" y="31407"/>
                  </a:lnTo>
                  <a:lnTo>
                    <a:pt x="1287487" y="30505"/>
                  </a:lnTo>
                  <a:lnTo>
                    <a:pt x="1298016" y="30505"/>
                  </a:lnTo>
                  <a:lnTo>
                    <a:pt x="1298016" y="29591"/>
                  </a:lnTo>
                  <a:lnTo>
                    <a:pt x="1316697" y="29591"/>
                  </a:lnTo>
                  <a:lnTo>
                    <a:pt x="1317612" y="29159"/>
                  </a:lnTo>
                  <a:lnTo>
                    <a:pt x="1327658" y="29159"/>
                  </a:lnTo>
                  <a:lnTo>
                    <a:pt x="1327658" y="28257"/>
                  </a:lnTo>
                  <a:lnTo>
                    <a:pt x="1337271" y="28257"/>
                  </a:lnTo>
                  <a:lnTo>
                    <a:pt x="1338186" y="27762"/>
                  </a:lnTo>
                  <a:lnTo>
                    <a:pt x="1357782" y="27762"/>
                  </a:lnTo>
                  <a:lnTo>
                    <a:pt x="1357782" y="26860"/>
                  </a:lnTo>
                  <a:lnTo>
                    <a:pt x="1377442" y="26860"/>
                  </a:lnTo>
                  <a:lnTo>
                    <a:pt x="1377442" y="25946"/>
                  </a:lnTo>
                  <a:lnTo>
                    <a:pt x="1387906" y="25946"/>
                  </a:lnTo>
                  <a:lnTo>
                    <a:pt x="1387906" y="25514"/>
                  </a:lnTo>
                  <a:lnTo>
                    <a:pt x="1397038" y="25514"/>
                  </a:lnTo>
                  <a:lnTo>
                    <a:pt x="1397952" y="24612"/>
                  </a:lnTo>
                  <a:lnTo>
                    <a:pt x="1417180" y="24612"/>
                  </a:lnTo>
                  <a:lnTo>
                    <a:pt x="1417612" y="24117"/>
                  </a:lnTo>
                  <a:lnTo>
                    <a:pt x="1428140" y="24117"/>
                  </a:lnTo>
                  <a:lnTo>
                    <a:pt x="1428140" y="23202"/>
                  </a:lnTo>
                  <a:lnTo>
                    <a:pt x="1429969" y="23202"/>
                  </a:lnTo>
                  <a:lnTo>
                    <a:pt x="1430883" y="22301"/>
                  </a:lnTo>
                  <a:lnTo>
                    <a:pt x="1432217" y="22301"/>
                  </a:lnTo>
                  <a:lnTo>
                    <a:pt x="1433131" y="21869"/>
                  </a:lnTo>
                  <a:lnTo>
                    <a:pt x="1434528" y="21869"/>
                  </a:lnTo>
                  <a:lnTo>
                    <a:pt x="1435442" y="20955"/>
                  </a:lnTo>
                  <a:lnTo>
                    <a:pt x="1437271" y="20955"/>
                  </a:lnTo>
                  <a:lnTo>
                    <a:pt x="1437271" y="20472"/>
                  </a:lnTo>
                  <a:lnTo>
                    <a:pt x="1439100" y="20472"/>
                  </a:lnTo>
                  <a:lnTo>
                    <a:pt x="1439100" y="18656"/>
                  </a:lnTo>
                  <a:lnTo>
                    <a:pt x="1440434" y="18656"/>
                  </a:lnTo>
                  <a:lnTo>
                    <a:pt x="1440434" y="18224"/>
                  </a:lnTo>
                  <a:lnTo>
                    <a:pt x="1440916" y="17310"/>
                  </a:lnTo>
                  <a:lnTo>
                    <a:pt x="1441831" y="17310"/>
                  </a:lnTo>
                  <a:lnTo>
                    <a:pt x="1441831" y="16827"/>
                  </a:lnTo>
                  <a:lnTo>
                    <a:pt x="1442745" y="15913"/>
                  </a:lnTo>
                  <a:lnTo>
                    <a:pt x="1443177" y="15913"/>
                  </a:lnTo>
                  <a:lnTo>
                    <a:pt x="1443177" y="14579"/>
                  </a:lnTo>
                  <a:lnTo>
                    <a:pt x="1444091" y="13665"/>
                  </a:lnTo>
                  <a:lnTo>
                    <a:pt x="1444091" y="12268"/>
                  </a:lnTo>
                  <a:lnTo>
                    <a:pt x="1444574" y="11353"/>
                  </a:lnTo>
                  <a:lnTo>
                    <a:pt x="1444574" y="10020"/>
                  </a:lnTo>
                  <a:close/>
                </a:path>
              </a:pathLst>
            </a:custGeom>
            <a:solidFill>
              <a:srgbClr val="FF8000"/>
            </a:solidFill>
          </p:spPr>
          <p:txBody>
            <a:bodyPr wrap="square" lIns="0" tIns="0" rIns="0" bIns="0" rtlCol="0"/>
            <a:lstStyle/>
            <a:p>
              <a:endParaRPr/>
            </a:p>
          </p:txBody>
        </p:sp>
        <p:sp>
          <p:nvSpPr>
            <p:cNvPr id="135" name="object 136">
              <a:extLst>
                <a:ext uri="{FF2B5EF4-FFF2-40B4-BE49-F238E27FC236}">
                  <a16:creationId xmlns:a16="http://schemas.microsoft.com/office/drawing/2014/main" id="{5D89B778-AAFF-161E-C474-3C41D26C2023}"/>
                </a:ext>
              </a:extLst>
            </p:cNvPr>
            <p:cNvSpPr/>
            <p:nvPr/>
          </p:nvSpPr>
          <p:spPr>
            <a:xfrm>
              <a:off x="11134165" y="3601189"/>
              <a:ext cx="10160" cy="864869"/>
            </a:xfrm>
            <a:custGeom>
              <a:avLst/>
              <a:gdLst/>
              <a:ahLst/>
              <a:cxnLst/>
              <a:rect l="l" t="t" r="r" b="b"/>
              <a:pathLst>
                <a:path w="10159" h="864870">
                  <a:moveTo>
                    <a:pt x="5903" y="0"/>
                  </a:moveTo>
                  <a:lnTo>
                    <a:pt x="0" y="864783"/>
                  </a:lnTo>
                  <a:lnTo>
                    <a:pt x="3651" y="864358"/>
                  </a:lnTo>
                  <a:lnTo>
                    <a:pt x="9555" y="0"/>
                  </a:lnTo>
                  <a:lnTo>
                    <a:pt x="5903" y="0"/>
                  </a:lnTo>
                  <a:close/>
                </a:path>
              </a:pathLst>
            </a:custGeom>
            <a:ln w="3175">
              <a:solidFill>
                <a:srgbClr val="C8C8C8"/>
              </a:solidFill>
            </a:ln>
          </p:spPr>
          <p:txBody>
            <a:bodyPr wrap="square" lIns="0" tIns="0" rIns="0" bIns="0" rtlCol="0"/>
            <a:lstStyle/>
            <a:p>
              <a:endParaRPr/>
            </a:p>
          </p:txBody>
        </p:sp>
        <p:sp>
          <p:nvSpPr>
            <p:cNvPr id="136" name="object 137">
              <a:extLst>
                <a:ext uri="{FF2B5EF4-FFF2-40B4-BE49-F238E27FC236}">
                  <a16:creationId xmlns:a16="http://schemas.microsoft.com/office/drawing/2014/main" id="{8DDFBA1F-EDBD-859C-9529-5075463C716D}"/>
                </a:ext>
              </a:extLst>
            </p:cNvPr>
            <p:cNvSpPr/>
            <p:nvPr/>
          </p:nvSpPr>
          <p:spPr>
            <a:xfrm>
              <a:off x="11134165" y="3601189"/>
              <a:ext cx="10160" cy="864869"/>
            </a:xfrm>
            <a:custGeom>
              <a:avLst/>
              <a:gdLst/>
              <a:ahLst/>
              <a:cxnLst/>
              <a:rect l="l" t="t" r="r" b="b"/>
              <a:pathLst>
                <a:path w="10159" h="864870">
                  <a:moveTo>
                    <a:pt x="9555" y="0"/>
                  </a:moveTo>
                  <a:lnTo>
                    <a:pt x="5903" y="0"/>
                  </a:lnTo>
                  <a:lnTo>
                    <a:pt x="0" y="864783"/>
                  </a:lnTo>
                  <a:lnTo>
                    <a:pt x="3651" y="864358"/>
                  </a:lnTo>
                  <a:lnTo>
                    <a:pt x="9555" y="0"/>
                  </a:lnTo>
                  <a:close/>
                </a:path>
              </a:pathLst>
            </a:custGeom>
            <a:solidFill>
              <a:srgbClr val="C8C8C8"/>
            </a:solidFill>
          </p:spPr>
          <p:txBody>
            <a:bodyPr wrap="square" lIns="0" tIns="0" rIns="0" bIns="0" rtlCol="0"/>
            <a:lstStyle/>
            <a:p>
              <a:endParaRPr/>
            </a:p>
          </p:txBody>
        </p:sp>
        <p:sp>
          <p:nvSpPr>
            <p:cNvPr id="137" name="object 138">
              <a:extLst>
                <a:ext uri="{FF2B5EF4-FFF2-40B4-BE49-F238E27FC236}">
                  <a16:creationId xmlns:a16="http://schemas.microsoft.com/office/drawing/2014/main" id="{6C712470-5ED9-A250-BCB7-7BF643C4AC5B}"/>
                </a:ext>
              </a:extLst>
            </p:cNvPr>
            <p:cNvSpPr/>
            <p:nvPr/>
          </p:nvSpPr>
          <p:spPr>
            <a:xfrm>
              <a:off x="11140556" y="2575420"/>
              <a:ext cx="10160" cy="865505"/>
            </a:xfrm>
            <a:custGeom>
              <a:avLst/>
              <a:gdLst/>
              <a:ahLst/>
              <a:cxnLst/>
              <a:rect l="l" t="t" r="r" b="b"/>
              <a:pathLst>
                <a:path w="10159" h="865504">
                  <a:moveTo>
                    <a:pt x="0" y="865269"/>
                  </a:moveTo>
                  <a:lnTo>
                    <a:pt x="4564" y="865269"/>
                  </a:lnTo>
                  <a:lnTo>
                    <a:pt x="9555" y="0"/>
                  </a:lnTo>
                  <a:lnTo>
                    <a:pt x="5903" y="0"/>
                  </a:lnTo>
                  <a:lnTo>
                    <a:pt x="0" y="865269"/>
                  </a:lnTo>
                  <a:close/>
                </a:path>
              </a:pathLst>
            </a:custGeom>
            <a:ln w="3175">
              <a:solidFill>
                <a:srgbClr val="C8C8C8"/>
              </a:solidFill>
            </a:ln>
          </p:spPr>
          <p:txBody>
            <a:bodyPr wrap="square" lIns="0" tIns="0" rIns="0" bIns="0" rtlCol="0"/>
            <a:lstStyle/>
            <a:p>
              <a:endParaRPr/>
            </a:p>
          </p:txBody>
        </p:sp>
        <p:sp>
          <p:nvSpPr>
            <p:cNvPr id="138" name="object 139">
              <a:extLst>
                <a:ext uri="{FF2B5EF4-FFF2-40B4-BE49-F238E27FC236}">
                  <a16:creationId xmlns:a16="http://schemas.microsoft.com/office/drawing/2014/main" id="{1456FEC2-1FE1-FDEF-12FD-DEAB8EEE5454}"/>
                </a:ext>
              </a:extLst>
            </p:cNvPr>
            <p:cNvSpPr/>
            <p:nvPr/>
          </p:nvSpPr>
          <p:spPr>
            <a:xfrm>
              <a:off x="11140556" y="2575420"/>
              <a:ext cx="10160" cy="865505"/>
            </a:xfrm>
            <a:custGeom>
              <a:avLst/>
              <a:gdLst/>
              <a:ahLst/>
              <a:cxnLst/>
              <a:rect l="l" t="t" r="r" b="b"/>
              <a:pathLst>
                <a:path w="10159" h="865504">
                  <a:moveTo>
                    <a:pt x="9555" y="0"/>
                  </a:moveTo>
                  <a:lnTo>
                    <a:pt x="5903" y="0"/>
                  </a:lnTo>
                  <a:lnTo>
                    <a:pt x="0" y="865269"/>
                  </a:lnTo>
                  <a:lnTo>
                    <a:pt x="4564" y="865269"/>
                  </a:lnTo>
                  <a:lnTo>
                    <a:pt x="9555" y="0"/>
                  </a:lnTo>
                  <a:close/>
                </a:path>
              </a:pathLst>
            </a:custGeom>
            <a:solidFill>
              <a:srgbClr val="C8C8C8"/>
            </a:solidFill>
          </p:spPr>
          <p:txBody>
            <a:bodyPr wrap="square" lIns="0" tIns="0" rIns="0" bIns="0" rtlCol="0"/>
            <a:lstStyle/>
            <a:p>
              <a:endParaRPr/>
            </a:p>
          </p:txBody>
        </p:sp>
        <p:sp>
          <p:nvSpPr>
            <p:cNvPr id="139" name="object 140">
              <a:extLst>
                <a:ext uri="{FF2B5EF4-FFF2-40B4-BE49-F238E27FC236}">
                  <a16:creationId xmlns:a16="http://schemas.microsoft.com/office/drawing/2014/main" id="{F704FAC1-FACC-660C-9CEB-94E50B7EF444}"/>
                </a:ext>
              </a:extLst>
            </p:cNvPr>
            <p:cNvSpPr/>
            <p:nvPr/>
          </p:nvSpPr>
          <p:spPr>
            <a:xfrm>
              <a:off x="9690509" y="2847557"/>
              <a:ext cx="8255" cy="664845"/>
            </a:xfrm>
            <a:custGeom>
              <a:avLst/>
              <a:gdLst/>
              <a:ahLst/>
              <a:cxnLst/>
              <a:rect l="l" t="t" r="r" b="b"/>
              <a:pathLst>
                <a:path w="8254" h="664845">
                  <a:moveTo>
                    <a:pt x="8216" y="0"/>
                  </a:moveTo>
                  <a:lnTo>
                    <a:pt x="4564" y="0"/>
                  </a:lnTo>
                  <a:lnTo>
                    <a:pt x="0" y="664722"/>
                  </a:lnTo>
                  <a:lnTo>
                    <a:pt x="3651" y="664722"/>
                  </a:lnTo>
                  <a:lnTo>
                    <a:pt x="8216" y="0"/>
                  </a:lnTo>
                  <a:close/>
                </a:path>
              </a:pathLst>
            </a:custGeom>
            <a:ln w="3175">
              <a:solidFill>
                <a:srgbClr val="C8C8C8"/>
              </a:solidFill>
            </a:ln>
          </p:spPr>
          <p:txBody>
            <a:bodyPr wrap="square" lIns="0" tIns="0" rIns="0" bIns="0" rtlCol="0"/>
            <a:lstStyle/>
            <a:p>
              <a:endParaRPr/>
            </a:p>
          </p:txBody>
        </p:sp>
        <p:sp>
          <p:nvSpPr>
            <p:cNvPr id="140" name="object 141">
              <a:extLst>
                <a:ext uri="{FF2B5EF4-FFF2-40B4-BE49-F238E27FC236}">
                  <a16:creationId xmlns:a16="http://schemas.microsoft.com/office/drawing/2014/main" id="{09540FCD-24FC-1705-9E06-1A36DCD1D9EC}"/>
                </a:ext>
              </a:extLst>
            </p:cNvPr>
            <p:cNvSpPr/>
            <p:nvPr/>
          </p:nvSpPr>
          <p:spPr>
            <a:xfrm>
              <a:off x="9690509" y="2847557"/>
              <a:ext cx="8255" cy="664845"/>
            </a:xfrm>
            <a:custGeom>
              <a:avLst/>
              <a:gdLst/>
              <a:ahLst/>
              <a:cxnLst/>
              <a:rect l="l" t="t" r="r" b="b"/>
              <a:pathLst>
                <a:path w="8254" h="664845">
                  <a:moveTo>
                    <a:pt x="8216" y="0"/>
                  </a:moveTo>
                  <a:lnTo>
                    <a:pt x="4564" y="0"/>
                  </a:lnTo>
                  <a:lnTo>
                    <a:pt x="0" y="664722"/>
                  </a:lnTo>
                  <a:lnTo>
                    <a:pt x="3651" y="664722"/>
                  </a:lnTo>
                  <a:lnTo>
                    <a:pt x="8216" y="0"/>
                  </a:lnTo>
                  <a:close/>
                </a:path>
              </a:pathLst>
            </a:custGeom>
            <a:solidFill>
              <a:srgbClr val="C8C8C8"/>
            </a:solidFill>
          </p:spPr>
          <p:txBody>
            <a:bodyPr wrap="square" lIns="0" tIns="0" rIns="0" bIns="0" rtlCol="0"/>
            <a:lstStyle/>
            <a:p>
              <a:endParaRPr/>
            </a:p>
          </p:txBody>
        </p:sp>
        <p:sp>
          <p:nvSpPr>
            <p:cNvPr id="141" name="object 142">
              <a:extLst>
                <a:ext uri="{FF2B5EF4-FFF2-40B4-BE49-F238E27FC236}">
                  <a16:creationId xmlns:a16="http://schemas.microsoft.com/office/drawing/2014/main" id="{B25D1F31-E3FF-82E0-11F1-AEB255602F55}"/>
                </a:ext>
              </a:extLst>
            </p:cNvPr>
            <p:cNvSpPr/>
            <p:nvPr/>
          </p:nvSpPr>
          <p:spPr>
            <a:xfrm>
              <a:off x="9683206" y="3671805"/>
              <a:ext cx="10160" cy="865505"/>
            </a:xfrm>
            <a:custGeom>
              <a:avLst/>
              <a:gdLst/>
              <a:ahLst/>
              <a:cxnLst/>
              <a:rect l="l" t="t" r="r" b="b"/>
              <a:pathLst>
                <a:path w="10159" h="865504">
                  <a:moveTo>
                    <a:pt x="5903" y="911"/>
                  </a:moveTo>
                  <a:lnTo>
                    <a:pt x="0" y="865269"/>
                  </a:lnTo>
                  <a:lnTo>
                    <a:pt x="4564" y="865269"/>
                  </a:lnTo>
                  <a:lnTo>
                    <a:pt x="9555" y="0"/>
                  </a:lnTo>
                  <a:lnTo>
                    <a:pt x="5903" y="911"/>
                  </a:lnTo>
                  <a:close/>
                </a:path>
              </a:pathLst>
            </a:custGeom>
            <a:ln w="3175">
              <a:solidFill>
                <a:srgbClr val="C8C8C8"/>
              </a:solidFill>
            </a:ln>
          </p:spPr>
          <p:txBody>
            <a:bodyPr wrap="square" lIns="0" tIns="0" rIns="0" bIns="0" rtlCol="0"/>
            <a:lstStyle/>
            <a:p>
              <a:endParaRPr/>
            </a:p>
          </p:txBody>
        </p:sp>
        <p:sp>
          <p:nvSpPr>
            <p:cNvPr id="142" name="object 143">
              <a:extLst>
                <a:ext uri="{FF2B5EF4-FFF2-40B4-BE49-F238E27FC236}">
                  <a16:creationId xmlns:a16="http://schemas.microsoft.com/office/drawing/2014/main" id="{F0DDAAF1-9A3B-B864-C6D9-8AEFF0438000}"/>
                </a:ext>
              </a:extLst>
            </p:cNvPr>
            <p:cNvSpPr/>
            <p:nvPr/>
          </p:nvSpPr>
          <p:spPr>
            <a:xfrm>
              <a:off x="9683206" y="3671805"/>
              <a:ext cx="10160" cy="865505"/>
            </a:xfrm>
            <a:custGeom>
              <a:avLst/>
              <a:gdLst/>
              <a:ahLst/>
              <a:cxnLst/>
              <a:rect l="l" t="t" r="r" b="b"/>
              <a:pathLst>
                <a:path w="10159" h="865504">
                  <a:moveTo>
                    <a:pt x="9555" y="0"/>
                  </a:moveTo>
                  <a:lnTo>
                    <a:pt x="5903" y="911"/>
                  </a:lnTo>
                  <a:lnTo>
                    <a:pt x="0" y="865269"/>
                  </a:lnTo>
                  <a:lnTo>
                    <a:pt x="4564" y="865269"/>
                  </a:lnTo>
                  <a:lnTo>
                    <a:pt x="9555" y="0"/>
                  </a:lnTo>
                  <a:close/>
                </a:path>
              </a:pathLst>
            </a:custGeom>
            <a:solidFill>
              <a:srgbClr val="C8C8C8"/>
            </a:solidFill>
          </p:spPr>
          <p:txBody>
            <a:bodyPr wrap="square" lIns="0" tIns="0" rIns="0" bIns="0" rtlCol="0"/>
            <a:lstStyle/>
            <a:p>
              <a:endParaRPr/>
            </a:p>
          </p:txBody>
        </p:sp>
        <p:sp>
          <p:nvSpPr>
            <p:cNvPr id="143" name="object 144">
              <a:extLst>
                <a:ext uri="{FF2B5EF4-FFF2-40B4-BE49-F238E27FC236}">
                  <a16:creationId xmlns:a16="http://schemas.microsoft.com/office/drawing/2014/main" id="{F4784271-3DCA-0A77-971C-5B58BEF6F364}"/>
                </a:ext>
              </a:extLst>
            </p:cNvPr>
            <p:cNvSpPr/>
            <p:nvPr/>
          </p:nvSpPr>
          <p:spPr>
            <a:xfrm>
              <a:off x="9695987" y="2647009"/>
              <a:ext cx="4445" cy="40640"/>
            </a:xfrm>
            <a:custGeom>
              <a:avLst/>
              <a:gdLst/>
              <a:ahLst/>
              <a:cxnLst/>
              <a:rect l="l" t="t" r="r" b="b"/>
              <a:pathLst>
                <a:path w="4445" h="40639">
                  <a:moveTo>
                    <a:pt x="3651" y="40109"/>
                  </a:moveTo>
                  <a:lnTo>
                    <a:pt x="4077" y="0"/>
                  </a:lnTo>
                  <a:lnTo>
                    <a:pt x="0" y="0"/>
                  </a:lnTo>
                  <a:lnTo>
                    <a:pt x="0" y="40109"/>
                  </a:lnTo>
                  <a:lnTo>
                    <a:pt x="3651" y="40109"/>
                  </a:lnTo>
                  <a:close/>
                </a:path>
              </a:pathLst>
            </a:custGeom>
            <a:ln w="3175">
              <a:solidFill>
                <a:srgbClr val="C8C8C8"/>
              </a:solidFill>
            </a:ln>
          </p:spPr>
          <p:txBody>
            <a:bodyPr wrap="square" lIns="0" tIns="0" rIns="0" bIns="0" rtlCol="0"/>
            <a:lstStyle/>
            <a:p>
              <a:endParaRPr/>
            </a:p>
          </p:txBody>
        </p:sp>
        <p:sp>
          <p:nvSpPr>
            <p:cNvPr id="144" name="object 145">
              <a:extLst>
                <a:ext uri="{FF2B5EF4-FFF2-40B4-BE49-F238E27FC236}">
                  <a16:creationId xmlns:a16="http://schemas.microsoft.com/office/drawing/2014/main" id="{8233FCA3-8A63-5BF6-20DF-438B711A44EE}"/>
                </a:ext>
              </a:extLst>
            </p:cNvPr>
            <p:cNvSpPr/>
            <p:nvPr/>
          </p:nvSpPr>
          <p:spPr>
            <a:xfrm>
              <a:off x="9695987" y="2647009"/>
              <a:ext cx="4445" cy="40640"/>
            </a:xfrm>
            <a:custGeom>
              <a:avLst/>
              <a:gdLst/>
              <a:ahLst/>
              <a:cxnLst/>
              <a:rect l="l" t="t" r="r" b="b"/>
              <a:pathLst>
                <a:path w="4445" h="40639">
                  <a:moveTo>
                    <a:pt x="4077" y="0"/>
                  </a:moveTo>
                  <a:lnTo>
                    <a:pt x="0" y="0"/>
                  </a:lnTo>
                  <a:lnTo>
                    <a:pt x="0" y="40109"/>
                  </a:lnTo>
                  <a:lnTo>
                    <a:pt x="3651" y="40109"/>
                  </a:lnTo>
                  <a:lnTo>
                    <a:pt x="4077" y="0"/>
                  </a:lnTo>
                  <a:close/>
                </a:path>
              </a:pathLst>
            </a:custGeom>
            <a:solidFill>
              <a:srgbClr val="C8C8C8"/>
            </a:solidFill>
          </p:spPr>
          <p:txBody>
            <a:bodyPr wrap="square" lIns="0" tIns="0" rIns="0" bIns="0" rtlCol="0"/>
            <a:lstStyle/>
            <a:p>
              <a:endParaRPr/>
            </a:p>
          </p:txBody>
        </p:sp>
        <p:sp>
          <p:nvSpPr>
            <p:cNvPr id="145" name="object 146">
              <a:extLst>
                <a:ext uri="{FF2B5EF4-FFF2-40B4-BE49-F238E27FC236}">
                  <a16:creationId xmlns:a16="http://schemas.microsoft.com/office/drawing/2014/main" id="{3AC11811-29DA-FFA3-AF8F-C1649A0A02F1}"/>
                </a:ext>
              </a:extLst>
            </p:cNvPr>
            <p:cNvSpPr/>
            <p:nvPr/>
          </p:nvSpPr>
          <p:spPr>
            <a:xfrm>
              <a:off x="9687771" y="4461901"/>
              <a:ext cx="1446530" cy="75565"/>
            </a:xfrm>
            <a:custGeom>
              <a:avLst/>
              <a:gdLst/>
              <a:ahLst/>
              <a:cxnLst/>
              <a:rect l="l" t="t" r="r" b="b"/>
              <a:pathLst>
                <a:path w="1446529" h="75564">
                  <a:moveTo>
                    <a:pt x="1446394" y="0"/>
                  </a:moveTo>
                  <a:lnTo>
                    <a:pt x="0" y="71528"/>
                  </a:lnTo>
                  <a:lnTo>
                    <a:pt x="0" y="75174"/>
                  </a:lnTo>
                  <a:lnTo>
                    <a:pt x="1446394" y="4071"/>
                  </a:lnTo>
                  <a:lnTo>
                    <a:pt x="1446394" y="0"/>
                  </a:lnTo>
                  <a:close/>
                </a:path>
              </a:pathLst>
            </a:custGeom>
            <a:ln w="3175">
              <a:solidFill>
                <a:srgbClr val="C8C8C8"/>
              </a:solidFill>
            </a:ln>
          </p:spPr>
          <p:txBody>
            <a:bodyPr wrap="square" lIns="0" tIns="0" rIns="0" bIns="0" rtlCol="0"/>
            <a:lstStyle/>
            <a:p>
              <a:endParaRPr/>
            </a:p>
          </p:txBody>
        </p:sp>
        <p:sp>
          <p:nvSpPr>
            <p:cNvPr id="146" name="object 147">
              <a:extLst>
                <a:ext uri="{FF2B5EF4-FFF2-40B4-BE49-F238E27FC236}">
                  <a16:creationId xmlns:a16="http://schemas.microsoft.com/office/drawing/2014/main" id="{850A4984-BAE9-8F13-1E85-D47C81D90FB2}"/>
                </a:ext>
              </a:extLst>
            </p:cNvPr>
            <p:cNvSpPr/>
            <p:nvPr/>
          </p:nvSpPr>
          <p:spPr>
            <a:xfrm>
              <a:off x="9687771" y="4461901"/>
              <a:ext cx="1446530" cy="75565"/>
            </a:xfrm>
            <a:custGeom>
              <a:avLst/>
              <a:gdLst/>
              <a:ahLst/>
              <a:cxnLst/>
              <a:rect l="l" t="t" r="r" b="b"/>
              <a:pathLst>
                <a:path w="1446529" h="75564">
                  <a:moveTo>
                    <a:pt x="1446394" y="0"/>
                  </a:moveTo>
                  <a:lnTo>
                    <a:pt x="0" y="71528"/>
                  </a:lnTo>
                  <a:lnTo>
                    <a:pt x="0" y="75174"/>
                  </a:lnTo>
                  <a:lnTo>
                    <a:pt x="1446394" y="4071"/>
                  </a:lnTo>
                  <a:lnTo>
                    <a:pt x="1446394" y="0"/>
                  </a:lnTo>
                  <a:close/>
                </a:path>
              </a:pathLst>
            </a:custGeom>
            <a:solidFill>
              <a:srgbClr val="C8C8C8"/>
            </a:solidFill>
          </p:spPr>
          <p:txBody>
            <a:bodyPr wrap="square" lIns="0" tIns="0" rIns="0" bIns="0" rtlCol="0"/>
            <a:lstStyle/>
            <a:p>
              <a:endParaRPr/>
            </a:p>
          </p:txBody>
        </p:sp>
        <p:sp>
          <p:nvSpPr>
            <p:cNvPr id="147" name="object 148">
              <a:extLst>
                <a:ext uri="{FF2B5EF4-FFF2-40B4-BE49-F238E27FC236}">
                  <a16:creationId xmlns:a16="http://schemas.microsoft.com/office/drawing/2014/main" id="{79A39C64-2A1D-19CA-B89E-714D3EF8344D}"/>
                </a:ext>
              </a:extLst>
            </p:cNvPr>
            <p:cNvSpPr/>
            <p:nvPr/>
          </p:nvSpPr>
          <p:spPr>
            <a:xfrm>
              <a:off x="9700065" y="2575420"/>
              <a:ext cx="1446530" cy="75565"/>
            </a:xfrm>
            <a:custGeom>
              <a:avLst/>
              <a:gdLst/>
              <a:ahLst/>
              <a:cxnLst/>
              <a:rect l="l" t="t" r="r" b="b"/>
              <a:pathLst>
                <a:path w="1446529" h="75564">
                  <a:moveTo>
                    <a:pt x="1446394" y="4557"/>
                  </a:moveTo>
                  <a:lnTo>
                    <a:pt x="1446394" y="0"/>
                  </a:lnTo>
                  <a:lnTo>
                    <a:pt x="0" y="71589"/>
                  </a:lnTo>
                  <a:lnTo>
                    <a:pt x="0" y="75235"/>
                  </a:lnTo>
                  <a:lnTo>
                    <a:pt x="1446394" y="4557"/>
                  </a:lnTo>
                  <a:close/>
                </a:path>
              </a:pathLst>
            </a:custGeom>
            <a:ln w="3175">
              <a:solidFill>
                <a:srgbClr val="C8C8C8"/>
              </a:solidFill>
            </a:ln>
          </p:spPr>
          <p:txBody>
            <a:bodyPr wrap="square" lIns="0" tIns="0" rIns="0" bIns="0" rtlCol="0"/>
            <a:lstStyle/>
            <a:p>
              <a:endParaRPr/>
            </a:p>
          </p:txBody>
        </p:sp>
        <p:sp>
          <p:nvSpPr>
            <p:cNvPr id="148" name="object 149">
              <a:extLst>
                <a:ext uri="{FF2B5EF4-FFF2-40B4-BE49-F238E27FC236}">
                  <a16:creationId xmlns:a16="http://schemas.microsoft.com/office/drawing/2014/main" id="{5C0595C7-6AC1-2507-246B-315A20BE0E26}"/>
                </a:ext>
              </a:extLst>
            </p:cNvPr>
            <p:cNvSpPr/>
            <p:nvPr/>
          </p:nvSpPr>
          <p:spPr>
            <a:xfrm>
              <a:off x="9700065" y="2575420"/>
              <a:ext cx="1446530" cy="75565"/>
            </a:xfrm>
            <a:custGeom>
              <a:avLst/>
              <a:gdLst/>
              <a:ahLst/>
              <a:cxnLst/>
              <a:rect l="l" t="t" r="r" b="b"/>
              <a:pathLst>
                <a:path w="1446529" h="75564">
                  <a:moveTo>
                    <a:pt x="1446394" y="0"/>
                  </a:moveTo>
                  <a:lnTo>
                    <a:pt x="0" y="71589"/>
                  </a:lnTo>
                  <a:lnTo>
                    <a:pt x="0" y="75235"/>
                  </a:lnTo>
                  <a:lnTo>
                    <a:pt x="1446394" y="4557"/>
                  </a:lnTo>
                  <a:lnTo>
                    <a:pt x="1446394" y="0"/>
                  </a:lnTo>
                  <a:close/>
                </a:path>
              </a:pathLst>
            </a:custGeom>
            <a:solidFill>
              <a:srgbClr val="C8C8C8"/>
            </a:solidFill>
          </p:spPr>
          <p:txBody>
            <a:bodyPr wrap="square" lIns="0" tIns="0" rIns="0" bIns="0" rtlCol="0"/>
            <a:lstStyle/>
            <a:p>
              <a:endParaRPr/>
            </a:p>
          </p:txBody>
        </p:sp>
        <p:sp>
          <p:nvSpPr>
            <p:cNvPr id="149" name="object 150">
              <a:extLst>
                <a:ext uri="{FF2B5EF4-FFF2-40B4-BE49-F238E27FC236}">
                  <a16:creationId xmlns:a16="http://schemas.microsoft.com/office/drawing/2014/main" id="{F7BA1952-5EED-F3D7-44DD-0674D387AC63}"/>
                </a:ext>
              </a:extLst>
            </p:cNvPr>
            <p:cNvSpPr/>
            <p:nvPr/>
          </p:nvSpPr>
          <p:spPr>
            <a:xfrm>
              <a:off x="9324787" y="4687060"/>
              <a:ext cx="27305" cy="12065"/>
            </a:xfrm>
            <a:custGeom>
              <a:avLst/>
              <a:gdLst/>
              <a:ahLst/>
              <a:cxnLst/>
              <a:rect l="l" t="t" r="r" b="b"/>
              <a:pathLst>
                <a:path w="27304" h="12064">
                  <a:moveTo>
                    <a:pt x="0" y="3220"/>
                  </a:moveTo>
                  <a:lnTo>
                    <a:pt x="0" y="10513"/>
                  </a:lnTo>
                  <a:lnTo>
                    <a:pt x="486" y="10938"/>
                  </a:lnTo>
                  <a:lnTo>
                    <a:pt x="1399" y="11850"/>
                  </a:lnTo>
                  <a:lnTo>
                    <a:pt x="25562" y="10513"/>
                  </a:lnTo>
                  <a:lnTo>
                    <a:pt x="25562" y="9601"/>
                  </a:lnTo>
                  <a:lnTo>
                    <a:pt x="26049" y="9601"/>
                  </a:lnTo>
                  <a:lnTo>
                    <a:pt x="26962" y="8690"/>
                  </a:lnTo>
                  <a:lnTo>
                    <a:pt x="26962" y="1397"/>
                  </a:lnTo>
                  <a:lnTo>
                    <a:pt x="26049" y="911"/>
                  </a:lnTo>
                  <a:lnTo>
                    <a:pt x="25562" y="0"/>
                  </a:lnTo>
                  <a:lnTo>
                    <a:pt x="1399" y="911"/>
                  </a:lnTo>
                  <a:lnTo>
                    <a:pt x="1399" y="1397"/>
                  </a:lnTo>
                  <a:lnTo>
                    <a:pt x="486" y="1397"/>
                  </a:lnTo>
                  <a:lnTo>
                    <a:pt x="486" y="2309"/>
                  </a:lnTo>
                  <a:lnTo>
                    <a:pt x="0" y="3220"/>
                  </a:lnTo>
                  <a:close/>
                </a:path>
              </a:pathLst>
            </a:custGeom>
            <a:ln w="3175">
              <a:solidFill>
                <a:srgbClr val="0000FF"/>
              </a:solidFill>
            </a:ln>
          </p:spPr>
          <p:txBody>
            <a:bodyPr wrap="square" lIns="0" tIns="0" rIns="0" bIns="0" rtlCol="0"/>
            <a:lstStyle/>
            <a:p>
              <a:endParaRPr/>
            </a:p>
          </p:txBody>
        </p:sp>
        <p:sp>
          <p:nvSpPr>
            <p:cNvPr id="150" name="object 151">
              <a:extLst>
                <a:ext uri="{FF2B5EF4-FFF2-40B4-BE49-F238E27FC236}">
                  <a16:creationId xmlns:a16="http://schemas.microsoft.com/office/drawing/2014/main" id="{F699EABC-E80D-AFF0-E9A9-8650C528D647}"/>
                </a:ext>
              </a:extLst>
            </p:cNvPr>
            <p:cNvSpPr/>
            <p:nvPr/>
          </p:nvSpPr>
          <p:spPr>
            <a:xfrm>
              <a:off x="9324787" y="4687060"/>
              <a:ext cx="27305" cy="12065"/>
            </a:xfrm>
            <a:custGeom>
              <a:avLst/>
              <a:gdLst/>
              <a:ahLst/>
              <a:cxnLst/>
              <a:rect l="l" t="t" r="r" b="b"/>
              <a:pathLst>
                <a:path w="27304" h="12064">
                  <a:moveTo>
                    <a:pt x="25562" y="0"/>
                  </a:moveTo>
                  <a:lnTo>
                    <a:pt x="1399" y="911"/>
                  </a:lnTo>
                  <a:lnTo>
                    <a:pt x="1399" y="1397"/>
                  </a:lnTo>
                  <a:lnTo>
                    <a:pt x="486" y="1397"/>
                  </a:lnTo>
                  <a:lnTo>
                    <a:pt x="486" y="2309"/>
                  </a:lnTo>
                  <a:lnTo>
                    <a:pt x="0" y="3220"/>
                  </a:lnTo>
                  <a:lnTo>
                    <a:pt x="0" y="10513"/>
                  </a:lnTo>
                  <a:lnTo>
                    <a:pt x="1399" y="11850"/>
                  </a:lnTo>
                  <a:lnTo>
                    <a:pt x="25562" y="10513"/>
                  </a:lnTo>
                  <a:lnTo>
                    <a:pt x="25562" y="9601"/>
                  </a:lnTo>
                  <a:lnTo>
                    <a:pt x="26049" y="9601"/>
                  </a:lnTo>
                  <a:lnTo>
                    <a:pt x="26962" y="8690"/>
                  </a:lnTo>
                  <a:lnTo>
                    <a:pt x="26962" y="1397"/>
                  </a:lnTo>
                  <a:lnTo>
                    <a:pt x="25562" y="0"/>
                  </a:lnTo>
                  <a:close/>
                </a:path>
              </a:pathLst>
            </a:custGeom>
            <a:solidFill>
              <a:srgbClr val="0000FF"/>
            </a:solidFill>
          </p:spPr>
          <p:txBody>
            <a:bodyPr wrap="square" lIns="0" tIns="0" rIns="0" bIns="0" rtlCol="0"/>
            <a:lstStyle/>
            <a:p>
              <a:endParaRPr/>
            </a:p>
          </p:txBody>
        </p:sp>
        <p:sp>
          <p:nvSpPr>
            <p:cNvPr id="151" name="object 152">
              <a:extLst>
                <a:ext uri="{FF2B5EF4-FFF2-40B4-BE49-F238E27FC236}">
                  <a16:creationId xmlns:a16="http://schemas.microsoft.com/office/drawing/2014/main" id="{9AC85FD9-AF3D-7E01-B7E6-38C5003BEDDD}"/>
                </a:ext>
              </a:extLst>
            </p:cNvPr>
            <p:cNvSpPr/>
            <p:nvPr/>
          </p:nvSpPr>
          <p:spPr>
            <a:xfrm>
              <a:off x="9339394" y="2519328"/>
              <a:ext cx="26670" cy="12700"/>
            </a:xfrm>
            <a:custGeom>
              <a:avLst/>
              <a:gdLst/>
              <a:ahLst/>
              <a:cxnLst/>
              <a:rect l="l" t="t" r="r" b="b"/>
              <a:pathLst>
                <a:path w="26670" h="12700">
                  <a:moveTo>
                    <a:pt x="0" y="10027"/>
                  </a:moveTo>
                  <a:lnTo>
                    <a:pt x="0" y="10938"/>
                  </a:lnTo>
                  <a:lnTo>
                    <a:pt x="486" y="10938"/>
                  </a:lnTo>
                  <a:lnTo>
                    <a:pt x="486" y="11850"/>
                  </a:lnTo>
                  <a:lnTo>
                    <a:pt x="1399" y="11850"/>
                  </a:lnTo>
                  <a:lnTo>
                    <a:pt x="1399" y="12336"/>
                  </a:lnTo>
                  <a:lnTo>
                    <a:pt x="24649" y="10938"/>
                  </a:lnTo>
                  <a:lnTo>
                    <a:pt x="25562" y="10027"/>
                  </a:lnTo>
                  <a:lnTo>
                    <a:pt x="26049" y="9601"/>
                  </a:lnTo>
                  <a:lnTo>
                    <a:pt x="26049" y="1397"/>
                  </a:lnTo>
                  <a:lnTo>
                    <a:pt x="25562" y="911"/>
                  </a:lnTo>
                  <a:lnTo>
                    <a:pt x="25562" y="0"/>
                  </a:lnTo>
                  <a:lnTo>
                    <a:pt x="24649" y="0"/>
                  </a:lnTo>
                  <a:lnTo>
                    <a:pt x="1399" y="1397"/>
                  </a:lnTo>
                  <a:lnTo>
                    <a:pt x="486" y="1397"/>
                  </a:lnTo>
                  <a:lnTo>
                    <a:pt x="486" y="2309"/>
                  </a:lnTo>
                  <a:lnTo>
                    <a:pt x="0" y="2309"/>
                  </a:lnTo>
                  <a:lnTo>
                    <a:pt x="0" y="2734"/>
                  </a:lnTo>
                  <a:lnTo>
                    <a:pt x="0" y="10027"/>
                  </a:lnTo>
                  <a:close/>
                </a:path>
              </a:pathLst>
            </a:custGeom>
            <a:ln w="3175">
              <a:solidFill>
                <a:srgbClr val="0000FF"/>
              </a:solidFill>
            </a:ln>
          </p:spPr>
          <p:txBody>
            <a:bodyPr wrap="square" lIns="0" tIns="0" rIns="0" bIns="0" rtlCol="0"/>
            <a:lstStyle/>
            <a:p>
              <a:endParaRPr/>
            </a:p>
          </p:txBody>
        </p:sp>
        <p:sp>
          <p:nvSpPr>
            <p:cNvPr id="152" name="object 153">
              <a:extLst>
                <a:ext uri="{FF2B5EF4-FFF2-40B4-BE49-F238E27FC236}">
                  <a16:creationId xmlns:a16="http://schemas.microsoft.com/office/drawing/2014/main" id="{D16F487A-FE30-E899-448A-CEB3E6BF999E}"/>
                </a:ext>
              </a:extLst>
            </p:cNvPr>
            <p:cNvSpPr/>
            <p:nvPr/>
          </p:nvSpPr>
          <p:spPr>
            <a:xfrm>
              <a:off x="9339394" y="2519328"/>
              <a:ext cx="26670" cy="12700"/>
            </a:xfrm>
            <a:custGeom>
              <a:avLst/>
              <a:gdLst/>
              <a:ahLst/>
              <a:cxnLst/>
              <a:rect l="l" t="t" r="r" b="b"/>
              <a:pathLst>
                <a:path w="26670" h="12700">
                  <a:moveTo>
                    <a:pt x="25562" y="0"/>
                  </a:moveTo>
                  <a:lnTo>
                    <a:pt x="24649" y="0"/>
                  </a:lnTo>
                  <a:lnTo>
                    <a:pt x="1399" y="1397"/>
                  </a:lnTo>
                  <a:lnTo>
                    <a:pt x="486" y="1397"/>
                  </a:lnTo>
                  <a:lnTo>
                    <a:pt x="486" y="2309"/>
                  </a:lnTo>
                  <a:lnTo>
                    <a:pt x="0" y="2309"/>
                  </a:lnTo>
                  <a:lnTo>
                    <a:pt x="0" y="2734"/>
                  </a:lnTo>
                  <a:lnTo>
                    <a:pt x="0" y="10938"/>
                  </a:lnTo>
                  <a:lnTo>
                    <a:pt x="486" y="10938"/>
                  </a:lnTo>
                  <a:lnTo>
                    <a:pt x="486" y="11850"/>
                  </a:lnTo>
                  <a:lnTo>
                    <a:pt x="1399" y="11850"/>
                  </a:lnTo>
                  <a:lnTo>
                    <a:pt x="1399" y="12336"/>
                  </a:lnTo>
                  <a:lnTo>
                    <a:pt x="24649" y="10938"/>
                  </a:lnTo>
                  <a:lnTo>
                    <a:pt x="26049" y="9601"/>
                  </a:lnTo>
                  <a:lnTo>
                    <a:pt x="26049" y="1397"/>
                  </a:lnTo>
                  <a:lnTo>
                    <a:pt x="25562" y="911"/>
                  </a:lnTo>
                  <a:lnTo>
                    <a:pt x="25562" y="0"/>
                  </a:lnTo>
                  <a:close/>
                </a:path>
              </a:pathLst>
            </a:custGeom>
            <a:solidFill>
              <a:srgbClr val="0000FF"/>
            </a:solidFill>
          </p:spPr>
          <p:txBody>
            <a:bodyPr wrap="square" lIns="0" tIns="0" rIns="0" bIns="0" rtlCol="0"/>
            <a:lstStyle/>
            <a:p>
              <a:endParaRPr/>
            </a:p>
          </p:txBody>
        </p:sp>
        <p:sp>
          <p:nvSpPr>
            <p:cNvPr id="153" name="object 154">
              <a:extLst>
                <a:ext uri="{FF2B5EF4-FFF2-40B4-BE49-F238E27FC236}">
                  <a16:creationId xmlns:a16="http://schemas.microsoft.com/office/drawing/2014/main" id="{17FF6E63-74D7-695B-C179-0C9A87A2A81C}"/>
                </a:ext>
              </a:extLst>
            </p:cNvPr>
            <p:cNvSpPr/>
            <p:nvPr/>
          </p:nvSpPr>
          <p:spPr>
            <a:xfrm>
              <a:off x="9324787" y="3704622"/>
              <a:ext cx="212090" cy="973455"/>
            </a:xfrm>
            <a:custGeom>
              <a:avLst/>
              <a:gdLst/>
              <a:ahLst/>
              <a:cxnLst/>
              <a:rect l="l" t="t" r="r" b="b"/>
              <a:pathLst>
                <a:path w="212090" h="973454">
                  <a:moveTo>
                    <a:pt x="8703" y="809663"/>
                  </a:moveTo>
                  <a:lnTo>
                    <a:pt x="7790" y="811061"/>
                  </a:lnTo>
                  <a:lnTo>
                    <a:pt x="6390" y="811972"/>
                  </a:lnTo>
                  <a:lnTo>
                    <a:pt x="5964" y="813309"/>
                  </a:lnTo>
                  <a:lnTo>
                    <a:pt x="4138" y="814707"/>
                  </a:lnTo>
                  <a:lnTo>
                    <a:pt x="3651" y="815619"/>
                  </a:lnTo>
                  <a:lnTo>
                    <a:pt x="2312" y="816956"/>
                  </a:lnTo>
                  <a:lnTo>
                    <a:pt x="1399" y="818354"/>
                  </a:lnTo>
                  <a:lnTo>
                    <a:pt x="0" y="971499"/>
                  </a:lnTo>
                  <a:lnTo>
                    <a:pt x="486" y="971499"/>
                  </a:lnTo>
                  <a:lnTo>
                    <a:pt x="486" y="972410"/>
                  </a:lnTo>
                  <a:lnTo>
                    <a:pt x="1399" y="972410"/>
                  </a:lnTo>
                  <a:lnTo>
                    <a:pt x="1399" y="972896"/>
                  </a:lnTo>
                  <a:lnTo>
                    <a:pt x="25562" y="971499"/>
                  </a:lnTo>
                  <a:lnTo>
                    <a:pt x="25562" y="971073"/>
                  </a:lnTo>
                  <a:lnTo>
                    <a:pt x="26049" y="971073"/>
                  </a:lnTo>
                  <a:lnTo>
                    <a:pt x="26049" y="970162"/>
                  </a:lnTo>
                  <a:lnTo>
                    <a:pt x="26962" y="970162"/>
                  </a:lnTo>
                  <a:lnTo>
                    <a:pt x="27874" y="828806"/>
                  </a:lnTo>
                  <a:lnTo>
                    <a:pt x="28301" y="827895"/>
                  </a:lnTo>
                  <a:lnTo>
                    <a:pt x="29700" y="826558"/>
                  </a:lnTo>
                  <a:lnTo>
                    <a:pt x="31526" y="825160"/>
                  </a:lnTo>
                  <a:lnTo>
                    <a:pt x="31952" y="824248"/>
                  </a:lnTo>
                  <a:lnTo>
                    <a:pt x="33352" y="822911"/>
                  </a:lnTo>
                  <a:lnTo>
                    <a:pt x="34265" y="821514"/>
                  </a:lnTo>
                  <a:lnTo>
                    <a:pt x="35178" y="820602"/>
                  </a:lnTo>
                  <a:lnTo>
                    <a:pt x="199506" y="812398"/>
                  </a:lnTo>
                  <a:lnTo>
                    <a:pt x="199993" y="811061"/>
                  </a:lnTo>
                  <a:lnTo>
                    <a:pt x="201332" y="810575"/>
                  </a:lnTo>
                  <a:lnTo>
                    <a:pt x="202245" y="808752"/>
                  </a:lnTo>
                  <a:lnTo>
                    <a:pt x="203645" y="807415"/>
                  </a:lnTo>
                  <a:lnTo>
                    <a:pt x="204558" y="806928"/>
                  </a:lnTo>
                  <a:lnTo>
                    <a:pt x="205897" y="805105"/>
                  </a:lnTo>
                  <a:lnTo>
                    <a:pt x="206810" y="803768"/>
                  </a:lnTo>
                  <a:lnTo>
                    <a:pt x="211861" y="911"/>
                  </a:lnTo>
                  <a:lnTo>
                    <a:pt x="211861" y="0"/>
                  </a:lnTo>
                  <a:lnTo>
                    <a:pt x="210949" y="0"/>
                  </a:lnTo>
                  <a:lnTo>
                    <a:pt x="188551" y="911"/>
                  </a:lnTo>
                  <a:lnTo>
                    <a:pt x="187638" y="911"/>
                  </a:lnTo>
                  <a:lnTo>
                    <a:pt x="187638" y="1397"/>
                  </a:lnTo>
                  <a:lnTo>
                    <a:pt x="186725" y="1397"/>
                  </a:lnTo>
                  <a:lnTo>
                    <a:pt x="186725" y="2309"/>
                  </a:lnTo>
                  <a:lnTo>
                    <a:pt x="186725" y="15983"/>
                  </a:lnTo>
                  <a:lnTo>
                    <a:pt x="187638" y="15983"/>
                  </a:lnTo>
                  <a:lnTo>
                    <a:pt x="187638" y="16894"/>
                  </a:lnTo>
                  <a:lnTo>
                    <a:pt x="188551" y="16894"/>
                  </a:lnTo>
                  <a:lnTo>
                    <a:pt x="206810" y="15983"/>
                  </a:lnTo>
                  <a:lnTo>
                    <a:pt x="207297" y="15983"/>
                  </a:lnTo>
                  <a:lnTo>
                    <a:pt x="208210" y="16894"/>
                  </a:lnTo>
                  <a:lnTo>
                    <a:pt x="208210" y="17380"/>
                  </a:lnTo>
                  <a:lnTo>
                    <a:pt x="208636" y="17380"/>
                  </a:lnTo>
                  <a:lnTo>
                    <a:pt x="208636" y="18292"/>
                  </a:lnTo>
                  <a:lnTo>
                    <a:pt x="209549" y="18292"/>
                  </a:lnTo>
                  <a:lnTo>
                    <a:pt x="209549" y="19203"/>
                  </a:lnTo>
                  <a:lnTo>
                    <a:pt x="210462" y="19203"/>
                  </a:lnTo>
                  <a:lnTo>
                    <a:pt x="210462" y="19629"/>
                  </a:lnTo>
                  <a:lnTo>
                    <a:pt x="209549" y="19629"/>
                  </a:lnTo>
                  <a:lnTo>
                    <a:pt x="209549" y="20540"/>
                  </a:lnTo>
                  <a:lnTo>
                    <a:pt x="208636" y="20540"/>
                  </a:lnTo>
                  <a:lnTo>
                    <a:pt x="208636" y="21027"/>
                  </a:lnTo>
                  <a:lnTo>
                    <a:pt x="208210" y="21027"/>
                  </a:lnTo>
                  <a:lnTo>
                    <a:pt x="207297" y="21938"/>
                  </a:lnTo>
                  <a:lnTo>
                    <a:pt x="207297" y="22850"/>
                  </a:lnTo>
                  <a:lnTo>
                    <a:pt x="206810" y="22850"/>
                  </a:lnTo>
                  <a:lnTo>
                    <a:pt x="187638" y="24187"/>
                  </a:lnTo>
                  <a:lnTo>
                    <a:pt x="187638" y="24673"/>
                  </a:lnTo>
                  <a:lnTo>
                    <a:pt x="186725" y="24673"/>
                  </a:lnTo>
                  <a:lnTo>
                    <a:pt x="186725" y="37435"/>
                  </a:lnTo>
                  <a:lnTo>
                    <a:pt x="186299" y="37435"/>
                  </a:lnTo>
                  <a:lnTo>
                    <a:pt x="186299" y="37860"/>
                  </a:lnTo>
                  <a:lnTo>
                    <a:pt x="185386" y="37860"/>
                  </a:lnTo>
                  <a:lnTo>
                    <a:pt x="185386" y="38772"/>
                  </a:lnTo>
                  <a:lnTo>
                    <a:pt x="184899" y="38772"/>
                  </a:lnTo>
                  <a:lnTo>
                    <a:pt x="180335" y="793741"/>
                  </a:lnTo>
                  <a:lnTo>
                    <a:pt x="178996" y="794166"/>
                  </a:lnTo>
                  <a:lnTo>
                    <a:pt x="178083" y="795989"/>
                  </a:lnTo>
                  <a:lnTo>
                    <a:pt x="176683" y="797387"/>
                  </a:lnTo>
                  <a:lnTo>
                    <a:pt x="175770" y="797813"/>
                  </a:lnTo>
                  <a:lnTo>
                    <a:pt x="174431" y="799636"/>
                  </a:lnTo>
                  <a:lnTo>
                    <a:pt x="173944" y="801034"/>
                  </a:lnTo>
                  <a:lnTo>
                    <a:pt x="172118" y="801459"/>
                  </a:lnTo>
                  <a:lnTo>
                    <a:pt x="8703" y="809663"/>
                  </a:lnTo>
                  <a:close/>
                </a:path>
              </a:pathLst>
            </a:custGeom>
            <a:ln w="3175">
              <a:solidFill>
                <a:srgbClr val="0000FF"/>
              </a:solidFill>
            </a:ln>
          </p:spPr>
          <p:txBody>
            <a:bodyPr wrap="square" lIns="0" tIns="0" rIns="0" bIns="0" rtlCol="0"/>
            <a:lstStyle/>
            <a:p>
              <a:endParaRPr/>
            </a:p>
          </p:txBody>
        </p:sp>
        <p:sp>
          <p:nvSpPr>
            <p:cNvPr id="154" name="object 155">
              <a:extLst>
                <a:ext uri="{FF2B5EF4-FFF2-40B4-BE49-F238E27FC236}">
                  <a16:creationId xmlns:a16="http://schemas.microsoft.com/office/drawing/2014/main" id="{7348EBBE-1B0A-7DBA-2440-4F228E6E0F63}"/>
                </a:ext>
              </a:extLst>
            </p:cNvPr>
            <p:cNvSpPr/>
            <p:nvPr/>
          </p:nvSpPr>
          <p:spPr>
            <a:xfrm>
              <a:off x="9359964" y="3704628"/>
              <a:ext cx="177165" cy="821055"/>
            </a:xfrm>
            <a:custGeom>
              <a:avLst/>
              <a:gdLst/>
              <a:ahLst/>
              <a:cxnLst/>
              <a:rect l="l" t="t" r="r" b="b"/>
              <a:pathLst>
                <a:path w="177165" h="821054">
                  <a:moveTo>
                    <a:pt x="175272" y="19761"/>
                  </a:moveTo>
                  <a:lnTo>
                    <a:pt x="174371" y="19761"/>
                  </a:lnTo>
                  <a:lnTo>
                    <a:pt x="174371" y="19634"/>
                  </a:lnTo>
                  <a:lnTo>
                    <a:pt x="174244" y="19761"/>
                  </a:lnTo>
                  <a:lnTo>
                    <a:pt x="173634" y="19761"/>
                  </a:lnTo>
                  <a:lnTo>
                    <a:pt x="173634" y="20408"/>
                  </a:lnTo>
                  <a:lnTo>
                    <a:pt x="173494" y="20535"/>
                  </a:lnTo>
                  <a:lnTo>
                    <a:pt x="173634" y="20535"/>
                  </a:lnTo>
                  <a:lnTo>
                    <a:pt x="173634" y="21031"/>
                  </a:lnTo>
                  <a:lnTo>
                    <a:pt x="173456" y="21031"/>
                  </a:lnTo>
                  <a:lnTo>
                    <a:pt x="173456" y="20586"/>
                  </a:lnTo>
                  <a:lnTo>
                    <a:pt x="173024" y="21031"/>
                  </a:lnTo>
                  <a:lnTo>
                    <a:pt x="172389" y="21031"/>
                  </a:lnTo>
                  <a:lnTo>
                    <a:pt x="172389" y="22301"/>
                  </a:lnTo>
                  <a:lnTo>
                    <a:pt x="172110" y="22301"/>
                  </a:lnTo>
                  <a:lnTo>
                    <a:pt x="171869" y="22301"/>
                  </a:lnTo>
                  <a:lnTo>
                    <a:pt x="171869" y="22847"/>
                  </a:lnTo>
                  <a:lnTo>
                    <a:pt x="171627" y="22847"/>
                  </a:lnTo>
                  <a:lnTo>
                    <a:pt x="152450" y="24193"/>
                  </a:lnTo>
                  <a:lnTo>
                    <a:pt x="152450" y="24676"/>
                  </a:lnTo>
                  <a:lnTo>
                    <a:pt x="151549" y="24676"/>
                  </a:lnTo>
                  <a:lnTo>
                    <a:pt x="151549" y="37439"/>
                  </a:lnTo>
                  <a:lnTo>
                    <a:pt x="151117" y="37439"/>
                  </a:lnTo>
                  <a:lnTo>
                    <a:pt x="151117" y="37858"/>
                  </a:lnTo>
                  <a:lnTo>
                    <a:pt x="150202" y="37858"/>
                  </a:lnTo>
                  <a:lnTo>
                    <a:pt x="150202" y="38773"/>
                  </a:lnTo>
                  <a:lnTo>
                    <a:pt x="149720" y="38773"/>
                  </a:lnTo>
                  <a:lnTo>
                    <a:pt x="145148" y="793737"/>
                  </a:lnTo>
                  <a:lnTo>
                    <a:pt x="143814" y="794169"/>
                  </a:lnTo>
                  <a:lnTo>
                    <a:pt x="142900" y="795985"/>
                  </a:lnTo>
                  <a:lnTo>
                    <a:pt x="139255" y="799642"/>
                  </a:lnTo>
                  <a:lnTo>
                    <a:pt x="138760" y="801039"/>
                  </a:lnTo>
                  <a:lnTo>
                    <a:pt x="136931" y="801458"/>
                  </a:lnTo>
                  <a:lnTo>
                    <a:pt x="0" y="820597"/>
                  </a:lnTo>
                  <a:lnTo>
                    <a:pt x="164325" y="812393"/>
                  </a:lnTo>
                  <a:lnTo>
                    <a:pt x="164807" y="811060"/>
                  </a:lnTo>
                  <a:lnTo>
                    <a:pt x="166154" y="810577"/>
                  </a:lnTo>
                  <a:lnTo>
                    <a:pt x="167068" y="808748"/>
                  </a:lnTo>
                  <a:lnTo>
                    <a:pt x="170713" y="805103"/>
                  </a:lnTo>
                  <a:lnTo>
                    <a:pt x="171627" y="803770"/>
                  </a:lnTo>
                  <a:lnTo>
                    <a:pt x="171869" y="412864"/>
                  </a:lnTo>
                  <a:lnTo>
                    <a:pt x="171869" y="804037"/>
                  </a:lnTo>
                  <a:lnTo>
                    <a:pt x="173443" y="804037"/>
                  </a:lnTo>
                  <a:lnTo>
                    <a:pt x="173443" y="22301"/>
                  </a:lnTo>
                  <a:lnTo>
                    <a:pt x="175272" y="22301"/>
                  </a:lnTo>
                  <a:lnTo>
                    <a:pt x="175272" y="21031"/>
                  </a:lnTo>
                  <a:lnTo>
                    <a:pt x="175272" y="19761"/>
                  </a:lnTo>
                  <a:close/>
                </a:path>
                <a:path w="177165" h="821054">
                  <a:moveTo>
                    <a:pt x="176682" y="0"/>
                  </a:moveTo>
                  <a:lnTo>
                    <a:pt x="175768" y="0"/>
                  </a:lnTo>
                  <a:lnTo>
                    <a:pt x="153365" y="914"/>
                  </a:lnTo>
                  <a:lnTo>
                    <a:pt x="152450" y="914"/>
                  </a:lnTo>
                  <a:lnTo>
                    <a:pt x="152450" y="1397"/>
                  </a:lnTo>
                  <a:lnTo>
                    <a:pt x="151549" y="1397"/>
                  </a:lnTo>
                  <a:lnTo>
                    <a:pt x="151549" y="15989"/>
                  </a:lnTo>
                  <a:lnTo>
                    <a:pt x="152450" y="15989"/>
                  </a:lnTo>
                  <a:lnTo>
                    <a:pt x="152450" y="16891"/>
                  </a:lnTo>
                  <a:lnTo>
                    <a:pt x="153365" y="16891"/>
                  </a:lnTo>
                  <a:lnTo>
                    <a:pt x="171627" y="15989"/>
                  </a:lnTo>
                  <a:lnTo>
                    <a:pt x="172110" y="15989"/>
                  </a:lnTo>
                  <a:lnTo>
                    <a:pt x="173024" y="16891"/>
                  </a:lnTo>
                  <a:lnTo>
                    <a:pt x="173024" y="17386"/>
                  </a:lnTo>
                  <a:lnTo>
                    <a:pt x="173456" y="17386"/>
                  </a:lnTo>
                  <a:lnTo>
                    <a:pt x="173456" y="18288"/>
                  </a:lnTo>
                  <a:lnTo>
                    <a:pt x="174371" y="18288"/>
                  </a:lnTo>
                  <a:lnTo>
                    <a:pt x="174371" y="19202"/>
                  </a:lnTo>
                  <a:lnTo>
                    <a:pt x="175285" y="19202"/>
                  </a:lnTo>
                  <a:lnTo>
                    <a:pt x="176682" y="914"/>
                  </a:lnTo>
                  <a:lnTo>
                    <a:pt x="176682" y="0"/>
                  </a:lnTo>
                  <a:close/>
                </a:path>
              </a:pathLst>
            </a:custGeom>
            <a:solidFill>
              <a:srgbClr val="0000FF"/>
            </a:solidFill>
          </p:spPr>
          <p:txBody>
            <a:bodyPr wrap="square" lIns="0" tIns="0" rIns="0" bIns="0" rtlCol="0"/>
            <a:lstStyle/>
            <a:p>
              <a:endParaRPr/>
            </a:p>
          </p:txBody>
        </p:sp>
        <p:pic>
          <p:nvPicPr>
            <p:cNvPr id="155" name="object 156">
              <a:extLst>
                <a:ext uri="{FF2B5EF4-FFF2-40B4-BE49-F238E27FC236}">
                  <a16:creationId xmlns:a16="http://schemas.microsoft.com/office/drawing/2014/main" id="{1EE6B08C-85AF-A97A-2160-355435CD041A}"/>
                </a:ext>
              </a:extLst>
            </p:cNvPr>
            <p:cNvPicPr/>
            <p:nvPr/>
          </p:nvPicPr>
          <p:blipFill>
            <a:blip r:embed="rId35" cstate="print"/>
            <a:stretch>
              <a:fillRect/>
            </a:stretch>
          </p:blipFill>
          <p:spPr>
            <a:xfrm>
              <a:off x="9324787" y="4506082"/>
              <a:ext cx="172118" cy="171437"/>
            </a:xfrm>
            <a:prstGeom prst="rect">
              <a:avLst/>
            </a:prstGeom>
          </p:spPr>
        </p:pic>
        <p:sp>
          <p:nvSpPr>
            <p:cNvPr id="156" name="object 157">
              <a:extLst>
                <a:ext uri="{FF2B5EF4-FFF2-40B4-BE49-F238E27FC236}">
                  <a16:creationId xmlns:a16="http://schemas.microsoft.com/office/drawing/2014/main" id="{174CFE10-28B0-5611-36B8-71065189F36D}"/>
                </a:ext>
              </a:extLst>
            </p:cNvPr>
            <p:cNvSpPr/>
            <p:nvPr/>
          </p:nvSpPr>
          <p:spPr>
            <a:xfrm>
              <a:off x="9531598" y="3705534"/>
              <a:ext cx="5080" cy="803275"/>
            </a:xfrm>
            <a:custGeom>
              <a:avLst/>
              <a:gdLst/>
              <a:ahLst/>
              <a:cxnLst/>
              <a:rect l="l" t="t" r="r" b="b"/>
              <a:pathLst>
                <a:path w="5079" h="803275">
                  <a:moveTo>
                    <a:pt x="5051" y="0"/>
                  </a:moveTo>
                  <a:lnTo>
                    <a:pt x="3651" y="18292"/>
                  </a:lnTo>
                  <a:lnTo>
                    <a:pt x="0" y="802857"/>
                  </a:lnTo>
                  <a:lnTo>
                    <a:pt x="5051" y="0"/>
                  </a:lnTo>
                  <a:close/>
                </a:path>
              </a:pathLst>
            </a:custGeom>
            <a:solidFill>
              <a:srgbClr val="0000FF"/>
            </a:solidFill>
          </p:spPr>
          <p:txBody>
            <a:bodyPr wrap="square" lIns="0" tIns="0" rIns="0" bIns="0" rtlCol="0"/>
            <a:lstStyle/>
            <a:p>
              <a:endParaRPr/>
            </a:p>
          </p:txBody>
        </p:sp>
        <p:sp>
          <p:nvSpPr>
            <p:cNvPr id="157" name="object 158">
              <a:extLst>
                <a:ext uri="{FF2B5EF4-FFF2-40B4-BE49-F238E27FC236}">
                  <a16:creationId xmlns:a16="http://schemas.microsoft.com/office/drawing/2014/main" id="{C11829FB-162B-DBD1-9B15-BF3B47BBF6FD}"/>
                </a:ext>
              </a:extLst>
            </p:cNvPr>
            <p:cNvSpPr/>
            <p:nvPr/>
          </p:nvSpPr>
          <p:spPr>
            <a:xfrm>
              <a:off x="9338055" y="2540294"/>
              <a:ext cx="205104" cy="955675"/>
            </a:xfrm>
            <a:custGeom>
              <a:avLst/>
              <a:gdLst/>
              <a:ahLst/>
              <a:cxnLst/>
              <a:rect l="l" t="t" r="r" b="b"/>
              <a:pathLst>
                <a:path w="205104" h="955675">
                  <a:moveTo>
                    <a:pt x="204497" y="309997"/>
                  </a:moveTo>
                  <a:lnTo>
                    <a:pt x="46559" y="150471"/>
                  </a:lnTo>
                  <a:lnTo>
                    <a:pt x="45159" y="150471"/>
                  </a:lnTo>
                  <a:lnTo>
                    <a:pt x="43820" y="150471"/>
                  </a:lnTo>
                  <a:lnTo>
                    <a:pt x="42907" y="150471"/>
                  </a:lnTo>
                  <a:lnTo>
                    <a:pt x="41508" y="150471"/>
                  </a:lnTo>
                  <a:lnTo>
                    <a:pt x="40595" y="150471"/>
                  </a:lnTo>
                  <a:lnTo>
                    <a:pt x="39256" y="150471"/>
                  </a:lnTo>
                  <a:lnTo>
                    <a:pt x="37856" y="150471"/>
                  </a:lnTo>
                  <a:lnTo>
                    <a:pt x="34204" y="151382"/>
                  </a:lnTo>
                  <a:lnTo>
                    <a:pt x="33291" y="149559"/>
                  </a:lnTo>
                  <a:lnTo>
                    <a:pt x="31952" y="148161"/>
                  </a:lnTo>
                  <a:lnTo>
                    <a:pt x="31039" y="147736"/>
                  </a:lnTo>
                  <a:lnTo>
                    <a:pt x="29639" y="146824"/>
                  </a:lnTo>
                  <a:lnTo>
                    <a:pt x="29213" y="145427"/>
                  </a:lnTo>
                  <a:lnTo>
                    <a:pt x="27388" y="144515"/>
                  </a:lnTo>
                  <a:lnTo>
                    <a:pt x="26901" y="143178"/>
                  </a:lnTo>
                  <a:lnTo>
                    <a:pt x="27388" y="1823"/>
                  </a:lnTo>
                  <a:lnTo>
                    <a:pt x="26901" y="911"/>
                  </a:lnTo>
                  <a:lnTo>
                    <a:pt x="25988" y="911"/>
                  </a:lnTo>
                  <a:lnTo>
                    <a:pt x="25988" y="0"/>
                  </a:lnTo>
                  <a:lnTo>
                    <a:pt x="2738" y="1823"/>
                  </a:lnTo>
                  <a:lnTo>
                    <a:pt x="1825" y="1823"/>
                  </a:lnTo>
                  <a:lnTo>
                    <a:pt x="1825" y="2309"/>
                  </a:lnTo>
                  <a:lnTo>
                    <a:pt x="1338" y="2309"/>
                  </a:lnTo>
                  <a:lnTo>
                    <a:pt x="1338" y="3220"/>
                  </a:lnTo>
                  <a:lnTo>
                    <a:pt x="0" y="156366"/>
                  </a:lnTo>
                  <a:lnTo>
                    <a:pt x="1338" y="157763"/>
                  </a:lnTo>
                  <a:lnTo>
                    <a:pt x="1825" y="158675"/>
                  </a:lnTo>
                  <a:lnTo>
                    <a:pt x="3651" y="160012"/>
                  </a:lnTo>
                  <a:lnTo>
                    <a:pt x="4077" y="160498"/>
                  </a:lnTo>
                  <a:lnTo>
                    <a:pt x="5477" y="162321"/>
                  </a:lnTo>
                  <a:lnTo>
                    <a:pt x="6390" y="162747"/>
                  </a:lnTo>
                  <a:lnTo>
                    <a:pt x="7729" y="164144"/>
                  </a:lnTo>
                  <a:lnTo>
                    <a:pt x="41508" y="162747"/>
                  </a:lnTo>
                  <a:lnTo>
                    <a:pt x="178022" y="300881"/>
                  </a:lnTo>
                  <a:lnTo>
                    <a:pt x="173457" y="918627"/>
                  </a:lnTo>
                  <a:lnTo>
                    <a:pt x="174370" y="918627"/>
                  </a:lnTo>
                  <a:lnTo>
                    <a:pt x="174370" y="919113"/>
                  </a:lnTo>
                  <a:lnTo>
                    <a:pt x="175283" y="919113"/>
                  </a:lnTo>
                  <a:lnTo>
                    <a:pt x="175283" y="920025"/>
                  </a:lnTo>
                  <a:lnTo>
                    <a:pt x="175283" y="931875"/>
                  </a:lnTo>
                  <a:lnTo>
                    <a:pt x="175283" y="932301"/>
                  </a:lnTo>
                  <a:lnTo>
                    <a:pt x="175770" y="932301"/>
                  </a:lnTo>
                  <a:lnTo>
                    <a:pt x="175770" y="933212"/>
                  </a:lnTo>
                  <a:lnTo>
                    <a:pt x="176683" y="933212"/>
                  </a:lnTo>
                  <a:lnTo>
                    <a:pt x="195368" y="932301"/>
                  </a:lnTo>
                  <a:lnTo>
                    <a:pt x="196281" y="933212"/>
                  </a:lnTo>
                  <a:lnTo>
                    <a:pt x="197194" y="933699"/>
                  </a:lnTo>
                  <a:lnTo>
                    <a:pt x="197681" y="934610"/>
                  </a:lnTo>
                  <a:lnTo>
                    <a:pt x="197681" y="935522"/>
                  </a:lnTo>
                  <a:lnTo>
                    <a:pt x="198593" y="935522"/>
                  </a:lnTo>
                  <a:lnTo>
                    <a:pt x="198593" y="935947"/>
                  </a:lnTo>
                  <a:lnTo>
                    <a:pt x="198593" y="935947"/>
                  </a:lnTo>
                  <a:lnTo>
                    <a:pt x="196281" y="937345"/>
                  </a:lnTo>
                  <a:lnTo>
                    <a:pt x="196281" y="938256"/>
                  </a:lnTo>
                  <a:lnTo>
                    <a:pt x="195368" y="938256"/>
                  </a:lnTo>
                  <a:lnTo>
                    <a:pt x="195368" y="939168"/>
                  </a:lnTo>
                  <a:lnTo>
                    <a:pt x="176683" y="939593"/>
                  </a:lnTo>
                  <a:lnTo>
                    <a:pt x="175770" y="939593"/>
                  </a:lnTo>
                  <a:lnTo>
                    <a:pt x="175770" y="940505"/>
                  </a:lnTo>
                  <a:lnTo>
                    <a:pt x="175283" y="940505"/>
                  </a:lnTo>
                  <a:lnTo>
                    <a:pt x="175283" y="940991"/>
                  </a:lnTo>
                  <a:lnTo>
                    <a:pt x="175283" y="955090"/>
                  </a:lnTo>
                  <a:lnTo>
                    <a:pt x="175770" y="955090"/>
                  </a:lnTo>
                  <a:lnTo>
                    <a:pt x="175770" y="955576"/>
                  </a:lnTo>
                  <a:lnTo>
                    <a:pt x="199019" y="955090"/>
                  </a:lnTo>
                  <a:lnTo>
                    <a:pt x="199932" y="954179"/>
                  </a:lnTo>
                  <a:lnTo>
                    <a:pt x="199932" y="953753"/>
                  </a:lnTo>
                  <a:lnTo>
                    <a:pt x="204497" y="319113"/>
                  </a:lnTo>
                  <a:lnTo>
                    <a:pt x="204497" y="309997"/>
                  </a:lnTo>
                  <a:close/>
                </a:path>
              </a:pathLst>
            </a:custGeom>
            <a:ln w="3175">
              <a:solidFill>
                <a:srgbClr val="0000FF"/>
              </a:solidFill>
            </a:ln>
          </p:spPr>
          <p:txBody>
            <a:bodyPr wrap="square" lIns="0" tIns="0" rIns="0" bIns="0" rtlCol="0"/>
            <a:lstStyle/>
            <a:p>
              <a:endParaRPr/>
            </a:p>
          </p:txBody>
        </p:sp>
        <p:sp>
          <p:nvSpPr>
            <p:cNvPr id="158" name="object 159">
              <a:extLst>
                <a:ext uri="{FF2B5EF4-FFF2-40B4-BE49-F238E27FC236}">
                  <a16:creationId xmlns:a16="http://schemas.microsoft.com/office/drawing/2014/main" id="{873A0C2F-ACE2-4EAB-B5FA-3D8B22C7DCB5}"/>
                </a:ext>
              </a:extLst>
            </p:cNvPr>
            <p:cNvSpPr/>
            <p:nvPr/>
          </p:nvSpPr>
          <p:spPr>
            <a:xfrm>
              <a:off x="9364040" y="2541206"/>
              <a:ext cx="179070" cy="954405"/>
            </a:xfrm>
            <a:custGeom>
              <a:avLst/>
              <a:gdLst/>
              <a:ahLst/>
              <a:cxnLst/>
              <a:rect l="l" t="t" r="r" b="b"/>
              <a:pathLst>
                <a:path w="179070" h="954404">
                  <a:moveTo>
                    <a:pt x="1397" y="914"/>
                  </a:moveTo>
                  <a:lnTo>
                    <a:pt x="914" y="0"/>
                  </a:lnTo>
                  <a:lnTo>
                    <a:pt x="0" y="0"/>
                  </a:lnTo>
                  <a:lnTo>
                    <a:pt x="914" y="142278"/>
                  </a:lnTo>
                  <a:lnTo>
                    <a:pt x="1397" y="914"/>
                  </a:lnTo>
                  <a:close/>
                </a:path>
                <a:path w="179070" h="954404">
                  <a:moveTo>
                    <a:pt x="178511" y="309092"/>
                  </a:moveTo>
                  <a:lnTo>
                    <a:pt x="20574" y="149567"/>
                  </a:lnTo>
                  <a:lnTo>
                    <a:pt x="152031" y="299974"/>
                  </a:lnTo>
                  <a:lnTo>
                    <a:pt x="169379" y="931392"/>
                  </a:lnTo>
                  <a:lnTo>
                    <a:pt x="171691" y="933704"/>
                  </a:lnTo>
                  <a:lnTo>
                    <a:pt x="171691" y="934618"/>
                  </a:lnTo>
                  <a:lnTo>
                    <a:pt x="172605" y="934618"/>
                  </a:lnTo>
                  <a:lnTo>
                    <a:pt x="173024" y="954189"/>
                  </a:lnTo>
                  <a:lnTo>
                    <a:pt x="173939" y="953274"/>
                  </a:lnTo>
                  <a:lnTo>
                    <a:pt x="178511" y="318211"/>
                  </a:lnTo>
                  <a:lnTo>
                    <a:pt x="178511" y="309092"/>
                  </a:lnTo>
                  <a:close/>
                </a:path>
              </a:pathLst>
            </a:custGeom>
            <a:solidFill>
              <a:srgbClr val="0000FF"/>
            </a:solidFill>
          </p:spPr>
          <p:txBody>
            <a:bodyPr wrap="square" lIns="0" tIns="0" rIns="0" bIns="0" rtlCol="0"/>
            <a:lstStyle/>
            <a:p>
              <a:endParaRPr/>
            </a:p>
          </p:txBody>
        </p:sp>
        <p:pic>
          <p:nvPicPr>
            <p:cNvPr id="159" name="object 160">
              <a:extLst>
                <a:ext uri="{FF2B5EF4-FFF2-40B4-BE49-F238E27FC236}">
                  <a16:creationId xmlns:a16="http://schemas.microsoft.com/office/drawing/2014/main" id="{12261863-B3BB-DEAB-A521-B7C02396C2B5}"/>
                </a:ext>
              </a:extLst>
            </p:cNvPr>
            <p:cNvPicPr/>
            <p:nvPr/>
          </p:nvPicPr>
          <p:blipFill>
            <a:blip r:embed="rId36" cstate="print"/>
            <a:stretch>
              <a:fillRect/>
            </a:stretch>
          </p:blipFill>
          <p:spPr>
            <a:xfrm>
              <a:off x="9338055" y="2540294"/>
              <a:ext cx="178022" cy="300881"/>
            </a:xfrm>
            <a:prstGeom prst="rect">
              <a:avLst/>
            </a:prstGeom>
          </p:spPr>
        </p:pic>
        <p:sp>
          <p:nvSpPr>
            <p:cNvPr id="160" name="object 161">
              <a:extLst>
                <a:ext uri="{FF2B5EF4-FFF2-40B4-BE49-F238E27FC236}">
                  <a16:creationId xmlns:a16="http://schemas.microsoft.com/office/drawing/2014/main" id="{8B00C92C-4B97-AFF5-9041-F0ADF5BC7D1F}"/>
                </a:ext>
              </a:extLst>
            </p:cNvPr>
            <p:cNvSpPr/>
            <p:nvPr/>
          </p:nvSpPr>
          <p:spPr>
            <a:xfrm>
              <a:off x="9511513" y="2841180"/>
              <a:ext cx="26034" cy="655320"/>
            </a:xfrm>
            <a:custGeom>
              <a:avLst/>
              <a:gdLst/>
              <a:ahLst/>
              <a:cxnLst/>
              <a:rect l="l" t="t" r="r" b="b"/>
              <a:pathLst>
                <a:path w="26034" h="655320">
                  <a:moveTo>
                    <a:pt x="21907" y="631418"/>
                  </a:moveTo>
                  <a:lnTo>
                    <a:pt x="4559" y="0"/>
                  </a:lnTo>
                  <a:lnTo>
                    <a:pt x="0" y="617753"/>
                  </a:lnTo>
                  <a:lnTo>
                    <a:pt x="901" y="617753"/>
                  </a:lnTo>
                  <a:lnTo>
                    <a:pt x="901" y="618236"/>
                  </a:lnTo>
                  <a:lnTo>
                    <a:pt x="1816" y="618236"/>
                  </a:lnTo>
                  <a:lnTo>
                    <a:pt x="1816" y="631418"/>
                  </a:lnTo>
                  <a:lnTo>
                    <a:pt x="2311" y="631418"/>
                  </a:lnTo>
                  <a:lnTo>
                    <a:pt x="2311" y="632333"/>
                  </a:lnTo>
                  <a:lnTo>
                    <a:pt x="21907" y="631418"/>
                  </a:lnTo>
                  <a:close/>
                </a:path>
                <a:path w="26034" h="655320">
                  <a:moveTo>
                    <a:pt x="25552" y="654215"/>
                  </a:moveTo>
                  <a:lnTo>
                    <a:pt x="25133" y="635063"/>
                  </a:lnTo>
                  <a:lnTo>
                    <a:pt x="24218" y="635063"/>
                  </a:lnTo>
                  <a:lnTo>
                    <a:pt x="22821" y="636460"/>
                  </a:lnTo>
                  <a:lnTo>
                    <a:pt x="22821" y="637374"/>
                  </a:lnTo>
                  <a:lnTo>
                    <a:pt x="21907" y="637374"/>
                  </a:lnTo>
                  <a:lnTo>
                    <a:pt x="21907" y="638289"/>
                  </a:lnTo>
                  <a:lnTo>
                    <a:pt x="3225" y="638708"/>
                  </a:lnTo>
                  <a:lnTo>
                    <a:pt x="2311" y="638708"/>
                  </a:lnTo>
                  <a:lnTo>
                    <a:pt x="2311" y="639622"/>
                  </a:lnTo>
                  <a:lnTo>
                    <a:pt x="1816" y="639622"/>
                  </a:lnTo>
                  <a:lnTo>
                    <a:pt x="1816" y="640118"/>
                  </a:lnTo>
                  <a:lnTo>
                    <a:pt x="1816" y="654215"/>
                  </a:lnTo>
                  <a:lnTo>
                    <a:pt x="2311" y="654215"/>
                  </a:lnTo>
                  <a:lnTo>
                    <a:pt x="2311" y="654697"/>
                  </a:lnTo>
                  <a:lnTo>
                    <a:pt x="25552" y="654215"/>
                  </a:lnTo>
                  <a:close/>
                </a:path>
              </a:pathLst>
            </a:custGeom>
            <a:solidFill>
              <a:srgbClr val="0000FF"/>
            </a:solidFill>
          </p:spPr>
          <p:txBody>
            <a:bodyPr wrap="square" lIns="0" tIns="0" rIns="0" bIns="0" rtlCol="0"/>
            <a:lstStyle/>
            <a:p>
              <a:endParaRPr/>
            </a:p>
          </p:txBody>
        </p:sp>
        <p:sp>
          <p:nvSpPr>
            <p:cNvPr id="161" name="object 162">
              <a:extLst>
                <a:ext uri="{FF2B5EF4-FFF2-40B4-BE49-F238E27FC236}">
                  <a16:creationId xmlns:a16="http://schemas.microsoft.com/office/drawing/2014/main" id="{D14F4926-8604-306A-E960-467B7E00459A}"/>
                </a:ext>
              </a:extLst>
            </p:cNvPr>
            <p:cNvSpPr/>
            <p:nvPr/>
          </p:nvSpPr>
          <p:spPr>
            <a:xfrm>
              <a:off x="11295755" y="3659955"/>
              <a:ext cx="5080" cy="10795"/>
            </a:xfrm>
            <a:custGeom>
              <a:avLst/>
              <a:gdLst/>
              <a:ahLst/>
              <a:cxnLst/>
              <a:rect l="l" t="t" r="r" b="b"/>
              <a:pathLst>
                <a:path w="5079" h="10795">
                  <a:moveTo>
                    <a:pt x="0" y="3220"/>
                  </a:moveTo>
                  <a:lnTo>
                    <a:pt x="0" y="7292"/>
                  </a:lnTo>
                  <a:lnTo>
                    <a:pt x="0" y="8204"/>
                  </a:lnTo>
                  <a:lnTo>
                    <a:pt x="0" y="9115"/>
                  </a:lnTo>
                  <a:lnTo>
                    <a:pt x="486" y="9115"/>
                  </a:lnTo>
                  <a:lnTo>
                    <a:pt x="486" y="9601"/>
                  </a:lnTo>
                  <a:lnTo>
                    <a:pt x="1399" y="9601"/>
                  </a:lnTo>
                  <a:lnTo>
                    <a:pt x="1825" y="10513"/>
                  </a:lnTo>
                  <a:lnTo>
                    <a:pt x="2738" y="10513"/>
                  </a:lnTo>
                  <a:lnTo>
                    <a:pt x="2738" y="9601"/>
                  </a:lnTo>
                  <a:lnTo>
                    <a:pt x="3651" y="9601"/>
                  </a:lnTo>
                  <a:lnTo>
                    <a:pt x="4138" y="9601"/>
                  </a:lnTo>
                  <a:lnTo>
                    <a:pt x="4138" y="9115"/>
                  </a:lnTo>
                  <a:lnTo>
                    <a:pt x="5051" y="9115"/>
                  </a:lnTo>
                  <a:lnTo>
                    <a:pt x="5051" y="8204"/>
                  </a:lnTo>
                  <a:lnTo>
                    <a:pt x="5051" y="7292"/>
                  </a:lnTo>
                  <a:lnTo>
                    <a:pt x="5051" y="3220"/>
                  </a:lnTo>
                  <a:lnTo>
                    <a:pt x="5051" y="2309"/>
                  </a:lnTo>
                  <a:lnTo>
                    <a:pt x="5051" y="1823"/>
                  </a:lnTo>
                  <a:lnTo>
                    <a:pt x="4138" y="1823"/>
                  </a:lnTo>
                  <a:lnTo>
                    <a:pt x="4138" y="911"/>
                  </a:lnTo>
                  <a:lnTo>
                    <a:pt x="4138" y="911"/>
                  </a:lnTo>
                  <a:lnTo>
                    <a:pt x="1825" y="0"/>
                  </a:lnTo>
                  <a:lnTo>
                    <a:pt x="1825" y="0"/>
                  </a:lnTo>
                  <a:lnTo>
                    <a:pt x="1825" y="911"/>
                  </a:lnTo>
                  <a:lnTo>
                    <a:pt x="486" y="911"/>
                  </a:lnTo>
                  <a:lnTo>
                    <a:pt x="486" y="1823"/>
                  </a:lnTo>
                  <a:lnTo>
                    <a:pt x="0" y="1823"/>
                  </a:lnTo>
                  <a:lnTo>
                    <a:pt x="0" y="2309"/>
                  </a:lnTo>
                  <a:lnTo>
                    <a:pt x="0" y="3220"/>
                  </a:lnTo>
                  <a:close/>
                </a:path>
              </a:pathLst>
            </a:custGeom>
            <a:ln w="3175">
              <a:solidFill>
                <a:srgbClr val="646464"/>
              </a:solidFill>
            </a:ln>
          </p:spPr>
          <p:txBody>
            <a:bodyPr wrap="square" lIns="0" tIns="0" rIns="0" bIns="0" rtlCol="0"/>
            <a:lstStyle/>
            <a:p>
              <a:endParaRPr/>
            </a:p>
          </p:txBody>
        </p:sp>
        <p:sp>
          <p:nvSpPr>
            <p:cNvPr id="162" name="object 163">
              <a:extLst>
                <a:ext uri="{FF2B5EF4-FFF2-40B4-BE49-F238E27FC236}">
                  <a16:creationId xmlns:a16="http://schemas.microsoft.com/office/drawing/2014/main" id="{0F91674C-E4D7-8B1A-E596-F85C2D16B15B}"/>
                </a:ext>
              </a:extLst>
            </p:cNvPr>
            <p:cNvSpPr/>
            <p:nvPr/>
          </p:nvSpPr>
          <p:spPr>
            <a:xfrm>
              <a:off x="11295755" y="3659955"/>
              <a:ext cx="5080" cy="10795"/>
            </a:xfrm>
            <a:custGeom>
              <a:avLst/>
              <a:gdLst/>
              <a:ahLst/>
              <a:cxnLst/>
              <a:rect l="l" t="t" r="r" b="b"/>
              <a:pathLst>
                <a:path w="5079" h="10795">
                  <a:moveTo>
                    <a:pt x="2738" y="0"/>
                  </a:moveTo>
                  <a:lnTo>
                    <a:pt x="1825" y="0"/>
                  </a:lnTo>
                  <a:lnTo>
                    <a:pt x="1825" y="911"/>
                  </a:lnTo>
                  <a:lnTo>
                    <a:pt x="486" y="911"/>
                  </a:lnTo>
                  <a:lnTo>
                    <a:pt x="486" y="1823"/>
                  </a:lnTo>
                  <a:lnTo>
                    <a:pt x="0" y="1823"/>
                  </a:lnTo>
                  <a:lnTo>
                    <a:pt x="0" y="2309"/>
                  </a:lnTo>
                  <a:lnTo>
                    <a:pt x="0" y="9115"/>
                  </a:lnTo>
                  <a:lnTo>
                    <a:pt x="486" y="9115"/>
                  </a:lnTo>
                  <a:lnTo>
                    <a:pt x="486" y="9601"/>
                  </a:lnTo>
                  <a:lnTo>
                    <a:pt x="1399" y="9601"/>
                  </a:lnTo>
                  <a:lnTo>
                    <a:pt x="1825" y="10513"/>
                  </a:lnTo>
                  <a:lnTo>
                    <a:pt x="2738" y="10513"/>
                  </a:lnTo>
                  <a:lnTo>
                    <a:pt x="2738" y="9601"/>
                  </a:lnTo>
                  <a:lnTo>
                    <a:pt x="4138" y="9601"/>
                  </a:lnTo>
                  <a:lnTo>
                    <a:pt x="4138" y="9115"/>
                  </a:lnTo>
                  <a:lnTo>
                    <a:pt x="5051" y="9115"/>
                  </a:lnTo>
                  <a:lnTo>
                    <a:pt x="5051" y="1823"/>
                  </a:lnTo>
                  <a:lnTo>
                    <a:pt x="4138" y="1823"/>
                  </a:lnTo>
                  <a:lnTo>
                    <a:pt x="4138" y="911"/>
                  </a:lnTo>
                  <a:lnTo>
                    <a:pt x="3651" y="911"/>
                  </a:lnTo>
                  <a:lnTo>
                    <a:pt x="2738" y="0"/>
                  </a:lnTo>
                  <a:close/>
                </a:path>
              </a:pathLst>
            </a:custGeom>
            <a:solidFill>
              <a:srgbClr val="646464"/>
            </a:solidFill>
          </p:spPr>
          <p:txBody>
            <a:bodyPr wrap="square" lIns="0" tIns="0" rIns="0" bIns="0" rtlCol="0"/>
            <a:lstStyle/>
            <a:p>
              <a:endParaRPr/>
            </a:p>
          </p:txBody>
        </p:sp>
        <p:sp>
          <p:nvSpPr>
            <p:cNvPr id="163" name="object 164">
              <a:extLst>
                <a:ext uri="{FF2B5EF4-FFF2-40B4-BE49-F238E27FC236}">
                  <a16:creationId xmlns:a16="http://schemas.microsoft.com/office/drawing/2014/main" id="{7B4ABE02-FF9D-CD40-59E2-C19EBC81A9E2}"/>
                </a:ext>
              </a:extLst>
            </p:cNvPr>
            <p:cNvSpPr/>
            <p:nvPr/>
          </p:nvSpPr>
          <p:spPr>
            <a:xfrm>
              <a:off x="11295755" y="3639900"/>
              <a:ext cx="27305" cy="7620"/>
            </a:xfrm>
            <a:custGeom>
              <a:avLst/>
              <a:gdLst/>
              <a:ahLst/>
              <a:cxnLst/>
              <a:rect l="l" t="t" r="r" b="b"/>
              <a:pathLst>
                <a:path w="27304" h="7620">
                  <a:moveTo>
                    <a:pt x="0" y="5044"/>
                  </a:moveTo>
                  <a:lnTo>
                    <a:pt x="0" y="5469"/>
                  </a:lnTo>
                  <a:lnTo>
                    <a:pt x="486" y="5469"/>
                  </a:lnTo>
                  <a:lnTo>
                    <a:pt x="486" y="6381"/>
                  </a:lnTo>
                  <a:lnTo>
                    <a:pt x="1399" y="7292"/>
                  </a:lnTo>
                  <a:lnTo>
                    <a:pt x="25562" y="5469"/>
                  </a:lnTo>
                  <a:lnTo>
                    <a:pt x="25562" y="5044"/>
                  </a:lnTo>
                  <a:lnTo>
                    <a:pt x="26049" y="5044"/>
                  </a:lnTo>
                  <a:lnTo>
                    <a:pt x="26049" y="4132"/>
                  </a:lnTo>
                  <a:lnTo>
                    <a:pt x="26962" y="4132"/>
                  </a:lnTo>
                  <a:lnTo>
                    <a:pt x="26962" y="1397"/>
                  </a:lnTo>
                  <a:lnTo>
                    <a:pt x="25562" y="486"/>
                  </a:lnTo>
                  <a:lnTo>
                    <a:pt x="25562" y="0"/>
                  </a:lnTo>
                  <a:lnTo>
                    <a:pt x="1399" y="1397"/>
                  </a:lnTo>
                  <a:lnTo>
                    <a:pt x="486" y="1397"/>
                  </a:lnTo>
                  <a:lnTo>
                    <a:pt x="486" y="1823"/>
                  </a:lnTo>
                  <a:lnTo>
                    <a:pt x="0" y="1823"/>
                  </a:lnTo>
                  <a:lnTo>
                    <a:pt x="0" y="2734"/>
                  </a:lnTo>
                  <a:lnTo>
                    <a:pt x="0" y="5044"/>
                  </a:lnTo>
                  <a:close/>
                </a:path>
              </a:pathLst>
            </a:custGeom>
            <a:ln w="3175">
              <a:solidFill>
                <a:srgbClr val="0000FF"/>
              </a:solidFill>
            </a:ln>
          </p:spPr>
          <p:txBody>
            <a:bodyPr wrap="square" lIns="0" tIns="0" rIns="0" bIns="0" rtlCol="0"/>
            <a:lstStyle/>
            <a:p>
              <a:endParaRPr/>
            </a:p>
          </p:txBody>
        </p:sp>
        <p:sp>
          <p:nvSpPr>
            <p:cNvPr id="164" name="object 165">
              <a:extLst>
                <a:ext uri="{FF2B5EF4-FFF2-40B4-BE49-F238E27FC236}">
                  <a16:creationId xmlns:a16="http://schemas.microsoft.com/office/drawing/2014/main" id="{0DD15138-8C8E-10C0-C75F-FB8E7B0AD95F}"/>
                </a:ext>
              </a:extLst>
            </p:cNvPr>
            <p:cNvSpPr/>
            <p:nvPr/>
          </p:nvSpPr>
          <p:spPr>
            <a:xfrm>
              <a:off x="11295749" y="3639908"/>
              <a:ext cx="27305" cy="7620"/>
            </a:xfrm>
            <a:custGeom>
              <a:avLst/>
              <a:gdLst/>
              <a:ahLst/>
              <a:cxnLst/>
              <a:rect l="l" t="t" r="r" b="b"/>
              <a:pathLst>
                <a:path w="27304" h="7620">
                  <a:moveTo>
                    <a:pt x="26962" y="1397"/>
                  </a:moveTo>
                  <a:lnTo>
                    <a:pt x="26047" y="1397"/>
                  </a:lnTo>
                  <a:lnTo>
                    <a:pt x="26047" y="482"/>
                  </a:lnTo>
                  <a:lnTo>
                    <a:pt x="25565" y="482"/>
                  </a:lnTo>
                  <a:lnTo>
                    <a:pt x="25565" y="0"/>
                  </a:lnTo>
                  <a:lnTo>
                    <a:pt x="1397" y="1397"/>
                  </a:lnTo>
                  <a:lnTo>
                    <a:pt x="482" y="1397"/>
                  </a:lnTo>
                  <a:lnTo>
                    <a:pt x="482" y="1816"/>
                  </a:lnTo>
                  <a:lnTo>
                    <a:pt x="0" y="1816"/>
                  </a:lnTo>
                  <a:lnTo>
                    <a:pt x="0" y="5473"/>
                  </a:lnTo>
                  <a:lnTo>
                    <a:pt x="482" y="5473"/>
                  </a:lnTo>
                  <a:lnTo>
                    <a:pt x="482" y="6375"/>
                  </a:lnTo>
                  <a:lnTo>
                    <a:pt x="1397" y="7289"/>
                  </a:lnTo>
                  <a:lnTo>
                    <a:pt x="25565" y="5473"/>
                  </a:lnTo>
                  <a:lnTo>
                    <a:pt x="25565" y="5041"/>
                  </a:lnTo>
                  <a:lnTo>
                    <a:pt x="26047" y="5041"/>
                  </a:lnTo>
                  <a:lnTo>
                    <a:pt x="26047" y="4127"/>
                  </a:lnTo>
                  <a:lnTo>
                    <a:pt x="26962" y="4127"/>
                  </a:lnTo>
                  <a:lnTo>
                    <a:pt x="26962" y="1397"/>
                  </a:lnTo>
                  <a:close/>
                </a:path>
              </a:pathLst>
            </a:custGeom>
            <a:solidFill>
              <a:srgbClr val="0000FF"/>
            </a:solidFill>
          </p:spPr>
          <p:txBody>
            <a:bodyPr wrap="square" lIns="0" tIns="0" rIns="0" bIns="0" rtlCol="0"/>
            <a:lstStyle/>
            <a:p>
              <a:endParaRPr/>
            </a:p>
          </p:txBody>
        </p:sp>
        <p:pic>
          <p:nvPicPr>
            <p:cNvPr id="165" name="object 166">
              <a:extLst>
                <a:ext uri="{FF2B5EF4-FFF2-40B4-BE49-F238E27FC236}">
                  <a16:creationId xmlns:a16="http://schemas.microsoft.com/office/drawing/2014/main" id="{E54C9AC2-1387-0526-8C51-7EAFD570090A}"/>
                </a:ext>
              </a:extLst>
            </p:cNvPr>
            <p:cNvPicPr/>
            <p:nvPr/>
          </p:nvPicPr>
          <p:blipFill>
            <a:blip r:embed="rId37" cstate="print"/>
            <a:stretch>
              <a:fillRect/>
            </a:stretch>
          </p:blipFill>
          <p:spPr>
            <a:xfrm>
              <a:off x="11296015" y="2413356"/>
              <a:ext cx="214567" cy="972866"/>
            </a:xfrm>
            <a:prstGeom prst="rect">
              <a:avLst/>
            </a:prstGeom>
          </p:spPr>
        </p:pic>
        <p:sp>
          <p:nvSpPr>
            <p:cNvPr id="166" name="object 167">
              <a:extLst>
                <a:ext uri="{FF2B5EF4-FFF2-40B4-BE49-F238E27FC236}">
                  <a16:creationId xmlns:a16="http://schemas.microsoft.com/office/drawing/2014/main" id="{37C774B7-69C8-4C82-391C-12B81BF99D4C}"/>
                </a:ext>
              </a:extLst>
            </p:cNvPr>
            <p:cNvSpPr/>
            <p:nvPr/>
          </p:nvSpPr>
          <p:spPr>
            <a:xfrm>
              <a:off x="11290277" y="3650839"/>
              <a:ext cx="205740" cy="942340"/>
            </a:xfrm>
            <a:custGeom>
              <a:avLst/>
              <a:gdLst/>
              <a:ahLst/>
              <a:cxnLst/>
              <a:rect l="l" t="t" r="r" b="b"/>
              <a:pathLst>
                <a:path w="205740" h="942339">
                  <a:moveTo>
                    <a:pt x="10529" y="9115"/>
                  </a:moveTo>
                  <a:lnTo>
                    <a:pt x="10529" y="18717"/>
                  </a:lnTo>
                  <a:lnTo>
                    <a:pt x="5477" y="19629"/>
                  </a:lnTo>
                  <a:lnTo>
                    <a:pt x="0" y="771377"/>
                  </a:lnTo>
                  <a:lnTo>
                    <a:pt x="1825" y="772288"/>
                  </a:lnTo>
                  <a:lnTo>
                    <a:pt x="2312" y="773625"/>
                  </a:lnTo>
                  <a:lnTo>
                    <a:pt x="3225" y="774537"/>
                  </a:lnTo>
                  <a:lnTo>
                    <a:pt x="4564" y="775935"/>
                  </a:lnTo>
                  <a:lnTo>
                    <a:pt x="5477" y="776846"/>
                  </a:lnTo>
                  <a:lnTo>
                    <a:pt x="6877" y="778244"/>
                  </a:lnTo>
                  <a:lnTo>
                    <a:pt x="7303" y="778669"/>
                  </a:lnTo>
                  <a:lnTo>
                    <a:pt x="171205" y="770891"/>
                  </a:lnTo>
                  <a:lnTo>
                    <a:pt x="172605" y="772288"/>
                  </a:lnTo>
                  <a:lnTo>
                    <a:pt x="173944" y="773200"/>
                  </a:lnTo>
                  <a:lnTo>
                    <a:pt x="174857" y="774537"/>
                  </a:lnTo>
                  <a:lnTo>
                    <a:pt x="175344" y="775023"/>
                  </a:lnTo>
                  <a:lnTo>
                    <a:pt x="177170" y="776846"/>
                  </a:lnTo>
                  <a:lnTo>
                    <a:pt x="177596" y="777332"/>
                  </a:lnTo>
                  <a:lnTo>
                    <a:pt x="178996" y="778669"/>
                  </a:lnTo>
                  <a:lnTo>
                    <a:pt x="177596" y="924097"/>
                  </a:lnTo>
                  <a:lnTo>
                    <a:pt x="178509" y="924583"/>
                  </a:lnTo>
                  <a:lnTo>
                    <a:pt x="178509" y="924583"/>
                  </a:lnTo>
                  <a:lnTo>
                    <a:pt x="178509" y="925494"/>
                  </a:lnTo>
                  <a:lnTo>
                    <a:pt x="178509" y="926406"/>
                  </a:lnTo>
                  <a:lnTo>
                    <a:pt x="178509" y="926831"/>
                  </a:lnTo>
                  <a:lnTo>
                    <a:pt x="178509" y="927743"/>
                  </a:lnTo>
                  <a:lnTo>
                    <a:pt x="178509" y="928229"/>
                  </a:lnTo>
                  <a:lnTo>
                    <a:pt x="178509" y="929141"/>
                  </a:lnTo>
                  <a:lnTo>
                    <a:pt x="177596" y="929141"/>
                  </a:lnTo>
                  <a:lnTo>
                    <a:pt x="177596" y="941417"/>
                  </a:lnTo>
                  <a:lnTo>
                    <a:pt x="178509" y="941417"/>
                  </a:lnTo>
                  <a:lnTo>
                    <a:pt x="178996" y="942328"/>
                  </a:lnTo>
                  <a:lnTo>
                    <a:pt x="203158" y="941417"/>
                  </a:lnTo>
                  <a:lnTo>
                    <a:pt x="203158" y="940991"/>
                  </a:lnTo>
                  <a:lnTo>
                    <a:pt x="204071" y="940991"/>
                  </a:lnTo>
                  <a:lnTo>
                    <a:pt x="204071" y="940080"/>
                  </a:lnTo>
                  <a:lnTo>
                    <a:pt x="204558" y="940080"/>
                  </a:lnTo>
                  <a:lnTo>
                    <a:pt x="204558" y="935036"/>
                  </a:lnTo>
                  <a:lnTo>
                    <a:pt x="204558" y="934124"/>
                  </a:lnTo>
                  <a:lnTo>
                    <a:pt x="204071" y="934124"/>
                  </a:lnTo>
                  <a:lnTo>
                    <a:pt x="204071" y="933699"/>
                  </a:lnTo>
                  <a:lnTo>
                    <a:pt x="203158" y="932787"/>
                  </a:lnTo>
                  <a:lnTo>
                    <a:pt x="195429" y="932787"/>
                  </a:lnTo>
                  <a:lnTo>
                    <a:pt x="195855" y="919053"/>
                  </a:lnTo>
                  <a:lnTo>
                    <a:pt x="203158" y="918202"/>
                  </a:lnTo>
                  <a:lnTo>
                    <a:pt x="203158" y="917290"/>
                  </a:lnTo>
                  <a:lnTo>
                    <a:pt x="204071" y="917290"/>
                  </a:lnTo>
                  <a:lnTo>
                    <a:pt x="204071" y="916804"/>
                  </a:lnTo>
                  <a:lnTo>
                    <a:pt x="204558" y="916804"/>
                  </a:lnTo>
                  <a:lnTo>
                    <a:pt x="204558" y="915892"/>
                  </a:lnTo>
                  <a:lnTo>
                    <a:pt x="205471" y="764996"/>
                  </a:lnTo>
                  <a:lnTo>
                    <a:pt x="204558" y="764084"/>
                  </a:lnTo>
                  <a:lnTo>
                    <a:pt x="203158" y="762686"/>
                  </a:lnTo>
                  <a:lnTo>
                    <a:pt x="202732" y="762261"/>
                  </a:lnTo>
                  <a:lnTo>
                    <a:pt x="201819" y="760438"/>
                  </a:lnTo>
                  <a:lnTo>
                    <a:pt x="200419" y="759952"/>
                  </a:lnTo>
                  <a:lnTo>
                    <a:pt x="199506" y="758615"/>
                  </a:lnTo>
                  <a:lnTo>
                    <a:pt x="198167" y="757703"/>
                  </a:lnTo>
                  <a:lnTo>
                    <a:pt x="34691" y="765907"/>
                  </a:lnTo>
                  <a:lnTo>
                    <a:pt x="33778" y="764084"/>
                  </a:lnTo>
                  <a:lnTo>
                    <a:pt x="32439" y="763598"/>
                  </a:lnTo>
                  <a:lnTo>
                    <a:pt x="31039" y="762261"/>
                  </a:lnTo>
                  <a:lnTo>
                    <a:pt x="30126" y="761349"/>
                  </a:lnTo>
                  <a:lnTo>
                    <a:pt x="29213" y="759952"/>
                  </a:lnTo>
                  <a:lnTo>
                    <a:pt x="27874" y="759040"/>
                  </a:lnTo>
                  <a:lnTo>
                    <a:pt x="27388" y="757703"/>
                  </a:lnTo>
                  <a:lnTo>
                    <a:pt x="31526" y="1397"/>
                  </a:lnTo>
                  <a:lnTo>
                    <a:pt x="31526" y="486"/>
                  </a:lnTo>
                  <a:lnTo>
                    <a:pt x="31039" y="486"/>
                  </a:lnTo>
                  <a:lnTo>
                    <a:pt x="31039" y="0"/>
                  </a:lnTo>
                  <a:lnTo>
                    <a:pt x="6877" y="486"/>
                  </a:lnTo>
                  <a:lnTo>
                    <a:pt x="5964" y="1397"/>
                  </a:lnTo>
                  <a:lnTo>
                    <a:pt x="5964" y="1823"/>
                  </a:lnTo>
                  <a:lnTo>
                    <a:pt x="5477" y="1823"/>
                  </a:lnTo>
                  <a:lnTo>
                    <a:pt x="5477" y="2734"/>
                  </a:lnTo>
                  <a:lnTo>
                    <a:pt x="5477" y="10027"/>
                  </a:lnTo>
                  <a:lnTo>
                    <a:pt x="10529" y="9115"/>
                  </a:lnTo>
                  <a:close/>
                </a:path>
              </a:pathLst>
            </a:custGeom>
            <a:ln w="3175">
              <a:solidFill>
                <a:srgbClr val="0000FF"/>
              </a:solidFill>
            </a:ln>
          </p:spPr>
          <p:txBody>
            <a:bodyPr wrap="square" lIns="0" tIns="0" rIns="0" bIns="0" rtlCol="0"/>
            <a:lstStyle/>
            <a:p>
              <a:endParaRPr/>
            </a:p>
          </p:txBody>
        </p:sp>
        <p:sp>
          <p:nvSpPr>
            <p:cNvPr id="167" name="object 168">
              <a:extLst>
                <a:ext uri="{FF2B5EF4-FFF2-40B4-BE49-F238E27FC236}">
                  <a16:creationId xmlns:a16="http://schemas.microsoft.com/office/drawing/2014/main" id="{4D091292-E160-5720-A38E-5D8FC6B98464}"/>
                </a:ext>
              </a:extLst>
            </p:cNvPr>
            <p:cNvSpPr/>
            <p:nvPr/>
          </p:nvSpPr>
          <p:spPr>
            <a:xfrm>
              <a:off x="11295749" y="3650843"/>
              <a:ext cx="26670" cy="779145"/>
            </a:xfrm>
            <a:custGeom>
              <a:avLst/>
              <a:gdLst/>
              <a:ahLst/>
              <a:cxnLst/>
              <a:rect l="l" t="t" r="r" b="b"/>
              <a:pathLst>
                <a:path w="26670" h="779145">
                  <a:moveTo>
                    <a:pt x="26047" y="482"/>
                  </a:moveTo>
                  <a:lnTo>
                    <a:pt x="25565" y="482"/>
                  </a:lnTo>
                  <a:lnTo>
                    <a:pt x="25565" y="0"/>
                  </a:lnTo>
                  <a:lnTo>
                    <a:pt x="1397" y="482"/>
                  </a:lnTo>
                  <a:lnTo>
                    <a:pt x="482" y="1397"/>
                  </a:lnTo>
                  <a:lnTo>
                    <a:pt x="482" y="1828"/>
                  </a:lnTo>
                  <a:lnTo>
                    <a:pt x="0" y="1828"/>
                  </a:lnTo>
                  <a:lnTo>
                    <a:pt x="0" y="10033"/>
                  </a:lnTo>
                  <a:lnTo>
                    <a:pt x="5054" y="9118"/>
                  </a:lnTo>
                  <a:lnTo>
                    <a:pt x="1828" y="778675"/>
                  </a:lnTo>
                  <a:lnTo>
                    <a:pt x="23736" y="759955"/>
                  </a:lnTo>
                  <a:lnTo>
                    <a:pt x="22402" y="759040"/>
                  </a:lnTo>
                  <a:lnTo>
                    <a:pt x="21907" y="757707"/>
                  </a:lnTo>
                  <a:lnTo>
                    <a:pt x="26047" y="482"/>
                  </a:lnTo>
                  <a:close/>
                </a:path>
              </a:pathLst>
            </a:custGeom>
            <a:solidFill>
              <a:srgbClr val="0000FF"/>
            </a:solidFill>
          </p:spPr>
          <p:txBody>
            <a:bodyPr wrap="square" lIns="0" tIns="0" rIns="0" bIns="0" rtlCol="0"/>
            <a:lstStyle/>
            <a:p>
              <a:endParaRPr/>
            </a:p>
          </p:txBody>
        </p:sp>
        <p:pic>
          <p:nvPicPr>
            <p:cNvPr id="168" name="object 169">
              <a:extLst>
                <a:ext uri="{FF2B5EF4-FFF2-40B4-BE49-F238E27FC236}">
                  <a16:creationId xmlns:a16="http://schemas.microsoft.com/office/drawing/2014/main" id="{8AE8F79F-2758-82F2-65EA-C1E688D1DFA8}"/>
                </a:ext>
              </a:extLst>
            </p:cNvPr>
            <p:cNvPicPr/>
            <p:nvPr/>
          </p:nvPicPr>
          <p:blipFill>
            <a:blip r:embed="rId38" cstate="print"/>
            <a:stretch>
              <a:fillRect/>
            </a:stretch>
          </p:blipFill>
          <p:spPr>
            <a:xfrm>
              <a:off x="11297581" y="4408543"/>
              <a:ext cx="197890" cy="184624"/>
            </a:xfrm>
            <a:prstGeom prst="rect">
              <a:avLst/>
            </a:prstGeom>
          </p:spPr>
        </p:pic>
        <p:sp>
          <p:nvSpPr>
            <p:cNvPr id="169" name="object 170">
              <a:extLst>
                <a:ext uri="{FF2B5EF4-FFF2-40B4-BE49-F238E27FC236}">
                  <a16:creationId xmlns:a16="http://schemas.microsoft.com/office/drawing/2014/main" id="{3A888A94-BEDB-E7AB-E1CE-841ADCF06701}"/>
                </a:ext>
              </a:extLst>
            </p:cNvPr>
            <p:cNvSpPr/>
            <p:nvPr/>
          </p:nvSpPr>
          <p:spPr>
            <a:xfrm>
              <a:off x="11290275" y="3669563"/>
              <a:ext cx="205104" cy="922655"/>
            </a:xfrm>
            <a:custGeom>
              <a:avLst/>
              <a:gdLst/>
              <a:ahLst/>
              <a:cxnLst/>
              <a:rect l="l" t="t" r="r" b="b"/>
              <a:pathLst>
                <a:path w="205104" h="922654">
                  <a:moveTo>
                    <a:pt x="10528" y="0"/>
                  </a:moveTo>
                  <a:lnTo>
                    <a:pt x="5473" y="914"/>
                  </a:lnTo>
                  <a:lnTo>
                    <a:pt x="0" y="752665"/>
                  </a:lnTo>
                  <a:lnTo>
                    <a:pt x="1816" y="753567"/>
                  </a:lnTo>
                  <a:lnTo>
                    <a:pt x="2311" y="754913"/>
                  </a:lnTo>
                  <a:lnTo>
                    <a:pt x="3225" y="755815"/>
                  </a:lnTo>
                  <a:lnTo>
                    <a:pt x="7302" y="759955"/>
                  </a:lnTo>
                  <a:lnTo>
                    <a:pt x="10528" y="0"/>
                  </a:lnTo>
                  <a:close/>
                </a:path>
                <a:path w="205104" h="922654">
                  <a:moveTo>
                    <a:pt x="204558" y="915403"/>
                  </a:moveTo>
                  <a:lnTo>
                    <a:pt x="204063" y="915403"/>
                  </a:lnTo>
                  <a:lnTo>
                    <a:pt x="204063" y="914984"/>
                  </a:lnTo>
                  <a:lnTo>
                    <a:pt x="203149" y="922274"/>
                  </a:lnTo>
                  <a:lnTo>
                    <a:pt x="204063" y="922274"/>
                  </a:lnTo>
                  <a:lnTo>
                    <a:pt x="204063" y="921359"/>
                  </a:lnTo>
                  <a:lnTo>
                    <a:pt x="204558" y="921359"/>
                  </a:lnTo>
                  <a:lnTo>
                    <a:pt x="204558" y="915403"/>
                  </a:lnTo>
                  <a:close/>
                </a:path>
              </a:pathLst>
            </a:custGeom>
            <a:solidFill>
              <a:srgbClr val="0000FF"/>
            </a:solidFill>
          </p:spPr>
          <p:txBody>
            <a:bodyPr wrap="square" lIns="0" tIns="0" rIns="0" bIns="0" rtlCol="0"/>
            <a:lstStyle/>
            <a:p>
              <a:endParaRPr/>
            </a:p>
          </p:txBody>
        </p:sp>
        <p:pic>
          <p:nvPicPr>
            <p:cNvPr id="170" name="object 171">
              <a:extLst>
                <a:ext uri="{FF2B5EF4-FFF2-40B4-BE49-F238E27FC236}">
                  <a16:creationId xmlns:a16="http://schemas.microsoft.com/office/drawing/2014/main" id="{C41F1BCD-0BE4-0516-39AA-1D933150003E}"/>
                </a:ext>
              </a:extLst>
            </p:cNvPr>
            <p:cNvPicPr/>
            <p:nvPr/>
          </p:nvPicPr>
          <p:blipFill>
            <a:blip r:embed="rId39" cstate="print"/>
            <a:stretch>
              <a:fillRect/>
            </a:stretch>
          </p:blipFill>
          <p:spPr>
            <a:xfrm>
              <a:off x="11297581" y="4410791"/>
              <a:ext cx="172346" cy="182425"/>
            </a:xfrm>
            <a:prstGeom prst="rect">
              <a:avLst/>
            </a:prstGeom>
          </p:spPr>
        </p:pic>
        <p:sp>
          <p:nvSpPr>
            <p:cNvPr id="171" name="object 172">
              <a:extLst>
                <a:ext uri="{FF2B5EF4-FFF2-40B4-BE49-F238E27FC236}">
                  <a16:creationId xmlns:a16="http://schemas.microsoft.com/office/drawing/2014/main" id="{739F0421-BF73-89EF-E019-F77FC4EE70B1}"/>
                </a:ext>
              </a:extLst>
            </p:cNvPr>
            <p:cNvSpPr/>
            <p:nvPr/>
          </p:nvSpPr>
          <p:spPr>
            <a:xfrm>
              <a:off x="9351749" y="4656553"/>
              <a:ext cx="5080" cy="10160"/>
            </a:xfrm>
            <a:custGeom>
              <a:avLst/>
              <a:gdLst/>
              <a:ahLst/>
              <a:cxnLst/>
              <a:rect l="l" t="t" r="r" b="b"/>
              <a:pathLst>
                <a:path w="5079" h="10160">
                  <a:moveTo>
                    <a:pt x="4990" y="2734"/>
                  </a:moveTo>
                  <a:lnTo>
                    <a:pt x="4990" y="2248"/>
                  </a:lnTo>
                  <a:lnTo>
                    <a:pt x="4990" y="1336"/>
                  </a:lnTo>
                  <a:lnTo>
                    <a:pt x="4564" y="911"/>
                  </a:lnTo>
                  <a:lnTo>
                    <a:pt x="1338" y="0"/>
                  </a:lnTo>
                  <a:lnTo>
                    <a:pt x="1338" y="0"/>
                  </a:lnTo>
                  <a:lnTo>
                    <a:pt x="1338" y="911"/>
                  </a:lnTo>
                  <a:lnTo>
                    <a:pt x="912" y="911"/>
                  </a:lnTo>
                  <a:lnTo>
                    <a:pt x="912" y="1336"/>
                  </a:lnTo>
                  <a:lnTo>
                    <a:pt x="0" y="1336"/>
                  </a:lnTo>
                  <a:lnTo>
                    <a:pt x="0" y="2248"/>
                  </a:lnTo>
                  <a:lnTo>
                    <a:pt x="0" y="2734"/>
                  </a:lnTo>
                  <a:lnTo>
                    <a:pt x="0" y="7292"/>
                  </a:lnTo>
                  <a:lnTo>
                    <a:pt x="0" y="8204"/>
                  </a:lnTo>
                  <a:lnTo>
                    <a:pt x="0" y="8629"/>
                  </a:lnTo>
                  <a:lnTo>
                    <a:pt x="0" y="8629"/>
                  </a:lnTo>
                  <a:lnTo>
                    <a:pt x="912" y="8629"/>
                  </a:lnTo>
                  <a:lnTo>
                    <a:pt x="912" y="9541"/>
                  </a:lnTo>
                  <a:lnTo>
                    <a:pt x="1338" y="9541"/>
                  </a:lnTo>
                  <a:lnTo>
                    <a:pt x="2251" y="9541"/>
                  </a:lnTo>
                  <a:lnTo>
                    <a:pt x="2738" y="9541"/>
                  </a:lnTo>
                  <a:lnTo>
                    <a:pt x="3651" y="9541"/>
                  </a:lnTo>
                  <a:lnTo>
                    <a:pt x="4564" y="9541"/>
                  </a:lnTo>
                  <a:lnTo>
                    <a:pt x="4564" y="8629"/>
                  </a:lnTo>
                  <a:lnTo>
                    <a:pt x="4990" y="8629"/>
                  </a:lnTo>
                  <a:lnTo>
                    <a:pt x="4990" y="8204"/>
                  </a:lnTo>
                  <a:lnTo>
                    <a:pt x="4990" y="7292"/>
                  </a:lnTo>
                  <a:lnTo>
                    <a:pt x="4990" y="6381"/>
                  </a:lnTo>
                  <a:lnTo>
                    <a:pt x="4990" y="2734"/>
                  </a:lnTo>
                  <a:close/>
                </a:path>
              </a:pathLst>
            </a:custGeom>
            <a:ln w="3175">
              <a:solidFill>
                <a:srgbClr val="646464"/>
              </a:solidFill>
            </a:ln>
          </p:spPr>
          <p:txBody>
            <a:bodyPr wrap="square" lIns="0" tIns="0" rIns="0" bIns="0" rtlCol="0"/>
            <a:lstStyle/>
            <a:p>
              <a:endParaRPr/>
            </a:p>
          </p:txBody>
        </p:sp>
        <p:sp>
          <p:nvSpPr>
            <p:cNvPr id="172" name="object 173">
              <a:extLst>
                <a:ext uri="{FF2B5EF4-FFF2-40B4-BE49-F238E27FC236}">
                  <a16:creationId xmlns:a16="http://schemas.microsoft.com/office/drawing/2014/main" id="{FC4AD2D3-49A0-50B2-33E1-5D33263A351C}"/>
                </a:ext>
              </a:extLst>
            </p:cNvPr>
            <p:cNvSpPr/>
            <p:nvPr/>
          </p:nvSpPr>
          <p:spPr>
            <a:xfrm>
              <a:off x="9351749" y="4656553"/>
              <a:ext cx="5080" cy="10160"/>
            </a:xfrm>
            <a:custGeom>
              <a:avLst/>
              <a:gdLst/>
              <a:ahLst/>
              <a:cxnLst/>
              <a:rect l="l" t="t" r="r" b="b"/>
              <a:pathLst>
                <a:path w="5079" h="10160">
                  <a:moveTo>
                    <a:pt x="3651" y="0"/>
                  </a:moveTo>
                  <a:lnTo>
                    <a:pt x="1338" y="0"/>
                  </a:lnTo>
                  <a:lnTo>
                    <a:pt x="1338" y="911"/>
                  </a:lnTo>
                  <a:lnTo>
                    <a:pt x="912" y="911"/>
                  </a:lnTo>
                  <a:lnTo>
                    <a:pt x="912" y="1336"/>
                  </a:lnTo>
                  <a:lnTo>
                    <a:pt x="0" y="1336"/>
                  </a:lnTo>
                  <a:lnTo>
                    <a:pt x="0" y="2248"/>
                  </a:lnTo>
                  <a:lnTo>
                    <a:pt x="0" y="8629"/>
                  </a:lnTo>
                  <a:lnTo>
                    <a:pt x="912" y="8629"/>
                  </a:lnTo>
                  <a:lnTo>
                    <a:pt x="912" y="9541"/>
                  </a:lnTo>
                  <a:lnTo>
                    <a:pt x="4564" y="9541"/>
                  </a:lnTo>
                  <a:lnTo>
                    <a:pt x="4564" y="8629"/>
                  </a:lnTo>
                  <a:lnTo>
                    <a:pt x="4990" y="8629"/>
                  </a:lnTo>
                  <a:lnTo>
                    <a:pt x="4990" y="1336"/>
                  </a:lnTo>
                  <a:lnTo>
                    <a:pt x="4564" y="911"/>
                  </a:lnTo>
                  <a:lnTo>
                    <a:pt x="3651" y="911"/>
                  </a:lnTo>
                  <a:lnTo>
                    <a:pt x="3651" y="0"/>
                  </a:lnTo>
                  <a:close/>
                </a:path>
              </a:pathLst>
            </a:custGeom>
            <a:solidFill>
              <a:srgbClr val="646464"/>
            </a:solidFill>
          </p:spPr>
          <p:txBody>
            <a:bodyPr wrap="square" lIns="0" tIns="0" rIns="0" bIns="0" rtlCol="0"/>
            <a:lstStyle/>
            <a:p>
              <a:endParaRPr/>
            </a:p>
          </p:txBody>
        </p:sp>
        <p:sp>
          <p:nvSpPr>
            <p:cNvPr id="173" name="object 174">
              <a:extLst>
                <a:ext uri="{FF2B5EF4-FFF2-40B4-BE49-F238E27FC236}">
                  <a16:creationId xmlns:a16="http://schemas.microsoft.com/office/drawing/2014/main" id="{23346C4F-9454-5896-2F57-CB28EE30669D}"/>
                </a:ext>
              </a:extLst>
            </p:cNvPr>
            <p:cNvSpPr/>
            <p:nvPr/>
          </p:nvSpPr>
          <p:spPr>
            <a:xfrm>
              <a:off x="9365443" y="2550807"/>
              <a:ext cx="5715" cy="10160"/>
            </a:xfrm>
            <a:custGeom>
              <a:avLst/>
              <a:gdLst/>
              <a:ahLst/>
              <a:cxnLst/>
              <a:rect l="l" t="t" r="r" b="b"/>
              <a:pathLst>
                <a:path w="5715" h="10160">
                  <a:moveTo>
                    <a:pt x="5477" y="6381"/>
                  </a:moveTo>
                  <a:lnTo>
                    <a:pt x="5477" y="2248"/>
                  </a:lnTo>
                  <a:lnTo>
                    <a:pt x="5477" y="1336"/>
                  </a:lnTo>
                  <a:lnTo>
                    <a:pt x="5477" y="425"/>
                  </a:lnTo>
                  <a:lnTo>
                    <a:pt x="5477" y="425"/>
                  </a:lnTo>
                  <a:lnTo>
                    <a:pt x="912" y="0"/>
                  </a:lnTo>
                  <a:lnTo>
                    <a:pt x="912" y="425"/>
                  </a:lnTo>
                  <a:lnTo>
                    <a:pt x="912" y="1336"/>
                  </a:lnTo>
                  <a:lnTo>
                    <a:pt x="0" y="1336"/>
                  </a:lnTo>
                  <a:lnTo>
                    <a:pt x="0" y="2248"/>
                  </a:lnTo>
                  <a:lnTo>
                    <a:pt x="0" y="2734"/>
                  </a:lnTo>
                  <a:lnTo>
                    <a:pt x="0" y="6381"/>
                  </a:lnTo>
                  <a:lnTo>
                    <a:pt x="0" y="7292"/>
                  </a:lnTo>
                  <a:lnTo>
                    <a:pt x="0" y="7718"/>
                  </a:lnTo>
                  <a:lnTo>
                    <a:pt x="912" y="7718"/>
                  </a:lnTo>
                  <a:lnTo>
                    <a:pt x="912" y="8629"/>
                  </a:lnTo>
                  <a:lnTo>
                    <a:pt x="1825" y="8629"/>
                  </a:lnTo>
                  <a:lnTo>
                    <a:pt x="1825" y="9541"/>
                  </a:lnTo>
                  <a:lnTo>
                    <a:pt x="1825" y="9541"/>
                  </a:lnTo>
                  <a:lnTo>
                    <a:pt x="2251" y="9541"/>
                  </a:lnTo>
                  <a:lnTo>
                    <a:pt x="3164" y="9541"/>
                  </a:lnTo>
                  <a:lnTo>
                    <a:pt x="3651" y="9541"/>
                  </a:lnTo>
                  <a:lnTo>
                    <a:pt x="3651" y="9541"/>
                  </a:lnTo>
                  <a:lnTo>
                    <a:pt x="3651" y="8629"/>
                  </a:lnTo>
                  <a:lnTo>
                    <a:pt x="4564" y="8629"/>
                  </a:lnTo>
                  <a:lnTo>
                    <a:pt x="4564" y="7718"/>
                  </a:lnTo>
                  <a:lnTo>
                    <a:pt x="5477" y="7718"/>
                  </a:lnTo>
                  <a:lnTo>
                    <a:pt x="5477" y="7292"/>
                  </a:lnTo>
                  <a:lnTo>
                    <a:pt x="5477" y="6381"/>
                  </a:lnTo>
                  <a:close/>
                </a:path>
              </a:pathLst>
            </a:custGeom>
            <a:ln w="3175">
              <a:solidFill>
                <a:srgbClr val="646464"/>
              </a:solidFill>
            </a:ln>
          </p:spPr>
          <p:txBody>
            <a:bodyPr wrap="square" lIns="0" tIns="0" rIns="0" bIns="0" rtlCol="0"/>
            <a:lstStyle/>
            <a:p>
              <a:endParaRPr/>
            </a:p>
          </p:txBody>
        </p:sp>
        <p:sp>
          <p:nvSpPr>
            <p:cNvPr id="174" name="object 175">
              <a:extLst>
                <a:ext uri="{FF2B5EF4-FFF2-40B4-BE49-F238E27FC236}">
                  <a16:creationId xmlns:a16="http://schemas.microsoft.com/office/drawing/2014/main" id="{B6E2FF6A-E36C-FCAA-FB68-7D53D3326DD9}"/>
                </a:ext>
              </a:extLst>
            </p:cNvPr>
            <p:cNvSpPr/>
            <p:nvPr/>
          </p:nvSpPr>
          <p:spPr>
            <a:xfrm>
              <a:off x="9365443" y="2550807"/>
              <a:ext cx="5715" cy="10160"/>
            </a:xfrm>
            <a:custGeom>
              <a:avLst/>
              <a:gdLst/>
              <a:ahLst/>
              <a:cxnLst/>
              <a:rect l="l" t="t" r="r" b="b"/>
              <a:pathLst>
                <a:path w="5715" h="10160">
                  <a:moveTo>
                    <a:pt x="4564" y="0"/>
                  </a:moveTo>
                  <a:lnTo>
                    <a:pt x="912" y="0"/>
                  </a:lnTo>
                  <a:lnTo>
                    <a:pt x="912" y="1336"/>
                  </a:lnTo>
                  <a:lnTo>
                    <a:pt x="0" y="1336"/>
                  </a:lnTo>
                  <a:lnTo>
                    <a:pt x="0" y="7718"/>
                  </a:lnTo>
                  <a:lnTo>
                    <a:pt x="912" y="7718"/>
                  </a:lnTo>
                  <a:lnTo>
                    <a:pt x="912" y="8629"/>
                  </a:lnTo>
                  <a:lnTo>
                    <a:pt x="1825" y="8629"/>
                  </a:lnTo>
                  <a:lnTo>
                    <a:pt x="1825" y="9541"/>
                  </a:lnTo>
                  <a:lnTo>
                    <a:pt x="3651" y="9541"/>
                  </a:lnTo>
                  <a:lnTo>
                    <a:pt x="3651" y="8629"/>
                  </a:lnTo>
                  <a:lnTo>
                    <a:pt x="4564" y="8629"/>
                  </a:lnTo>
                  <a:lnTo>
                    <a:pt x="4564" y="7718"/>
                  </a:lnTo>
                  <a:lnTo>
                    <a:pt x="5477" y="7718"/>
                  </a:lnTo>
                  <a:lnTo>
                    <a:pt x="5477" y="425"/>
                  </a:lnTo>
                  <a:lnTo>
                    <a:pt x="4564" y="425"/>
                  </a:lnTo>
                  <a:lnTo>
                    <a:pt x="4564" y="0"/>
                  </a:lnTo>
                  <a:close/>
                </a:path>
              </a:pathLst>
            </a:custGeom>
            <a:solidFill>
              <a:srgbClr val="646464"/>
            </a:solidFill>
          </p:spPr>
          <p:txBody>
            <a:bodyPr wrap="square" lIns="0" tIns="0" rIns="0" bIns="0" rtlCol="0"/>
            <a:lstStyle/>
            <a:p>
              <a:endParaRPr/>
            </a:p>
          </p:txBody>
        </p:sp>
        <p:sp>
          <p:nvSpPr>
            <p:cNvPr id="175" name="object 176">
              <a:extLst>
                <a:ext uri="{FF2B5EF4-FFF2-40B4-BE49-F238E27FC236}">
                  <a16:creationId xmlns:a16="http://schemas.microsoft.com/office/drawing/2014/main" id="{2B5DE5D3-C991-6AD1-1AD1-25B61DFED64D}"/>
                </a:ext>
              </a:extLst>
            </p:cNvPr>
            <p:cNvSpPr/>
            <p:nvPr/>
          </p:nvSpPr>
          <p:spPr>
            <a:xfrm>
              <a:off x="9351750" y="4537561"/>
              <a:ext cx="2117090" cy="160020"/>
            </a:xfrm>
            <a:custGeom>
              <a:avLst/>
              <a:gdLst/>
              <a:ahLst/>
              <a:cxnLst/>
              <a:rect l="l" t="t" r="r" b="b"/>
              <a:pathLst>
                <a:path w="2117090" h="160020">
                  <a:moveTo>
                    <a:pt x="2082832" y="1336"/>
                  </a:moveTo>
                  <a:lnTo>
                    <a:pt x="2081919" y="2248"/>
                  </a:lnTo>
                  <a:lnTo>
                    <a:pt x="2081919" y="3160"/>
                  </a:lnTo>
                  <a:lnTo>
                    <a:pt x="2081006" y="3646"/>
                  </a:lnTo>
                  <a:lnTo>
                    <a:pt x="2080519" y="3646"/>
                  </a:lnTo>
                  <a:lnTo>
                    <a:pt x="2079606" y="4557"/>
                  </a:lnTo>
                  <a:lnTo>
                    <a:pt x="2079180" y="4983"/>
                  </a:lnTo>
                  <a:lnTo>
                    <a:pt x="2079180" y="5894"/>
                  </a:lnTo>
                  <a:lnTo>
                    <a:pt x="2078267" y="27772"/>
                  </a:lnTo>
                  <a:lnTo>
                    <a:pt x="2077354" y="28684"/>
                  </a:lnTo>
                  <a:lnTo>
                    <a:pt x="2075955" y="30082"/>
                  </a:lnTo>
                  <a:lnTo>
                    <a:pt x="2075468" y="30568"/>
                  </a:lnTo>
                  <a:lnTo>
                    <a:pt x="2074555" y="32330"/>
                  </a:lnTo>
                  <a:lnTo>
                    <a:pt x="2073216" y="33728"/>
                  </a:lnTo>
                  <a:lnTo>
                    <a:pt x="2072303" y="34214"/>
                  </a:lnTo>
                  <a:lnTo>
                    <a:pt x="2070903" y="36037"/>
                  </a:lnTo>
                  <a:lnTo>
                    <a:pt x="45159" y="135825"/>
                  </a:lnTo>
                  <a:lnTo>
                    <a:pt x="44733" y="134488"/>
                  </a:lnTo>
                  <a:lnTo>
                    <a:pt x="42907" y="133576"/>
                  </a:lnTo>
                  <a:lnTo>
                    <a:pt x="42421" y="132178"/>
                  </a:lnTo>
                  <a:lnTo>
                    <a:pt x="41082" y="130841"/>
                  </a:lnTo>
                  <a:lnTo>
                    <a:pt x="40169" y="129930"/>
                  </a:lnTo>
                  <a:lnTo>
                    <a:pt x="39256" y="129018"/>
                  </a:lnTo>
                  <a:lnTo>
                    <a:pt x="37856" y="127620"/>
                  </a:lnTo>
                  <a:lnTo>
                    <a:pt x="37856" y="105743"/>
                  </a:lnTo>
                  <a:lnTo>
                    <a:pt x="37430" y="105743"/>
                  </a:lnTo>
                  <a:lnTo>
                    <a:pt x="37430" y="105317"/>
                  </a:lnTo>
                  <a:lnTo>
                    <a:pt x="36517" y="104406"/>
                  </a:lnTo>
                  <a:lnTo>
                    <a:pt x="35604" y="103494"/>
                  </a:lnTo>
                  <a:lnTo>
                    <a:pt x="35117" y="103494"/>
                  </a:lnTo>
                  <a:lnTo>
                    <a:pt x="35117" y="103008"/>
                  </a:lnTo>
                  <a:lnTo>
                    <a:pt x="34204" y="102096"/>
                  </a:lnTo>
                  <a:lnTo>
                    <a:pt x="3651" y="103494"/>
                  </a:lnTo>
                  <a:lnTo>
                    <a:pt x="3651" y="104406"/>
                  </a:lnTo>
                  <a:lnTo>
                    <a:pt x="2738" y="105317"/>
                  </a:lnTo>
                  <a:lnTo>
                    <a:pt x="2251" y="105743"/>
                  </a:lnTo>
                  <a:lnTo>
                    <a:pt x="1338" y="105743"/>
                  </a:lnTo>
                  <a:lnTo>
                    <a:pt x="1338" y="106654"/>
                  </a:lnTo>
                  <a:lnTo>
                    <a:pt x="912" y="107140"/>
                  </a:lnTo>
                  <a:lnTo>
                    <a:pt x="0" y="108052"/>
                  </a:lnTo>
                  <a:lnTo>
                    <a:pt x="0" y="118991"/>
                  </a:lnTo>
                  <a:lnTo>
                    <a:pt x="4990" y="118991"/>
                  </a:lnTo>
                  <a:lnTo>
                    <a:pt x="4990" y="128532"/>
                  </a:lnTo>
                  <a:lnTo>
                    <a:pt x="0" y="129018"/>
                  </a:lnTo>
                  <a:lnTo>
                    <a:pt x="0" y="138559"/>
                  </a:lnTo>
                  <a:lnTo>
                    <a:pt x="0" y="139471"/>
                  </a:lnTo>
                  <a:lnTo>
                    <a:pt x="912" y="139471"/>
                  </a:lnTo>
                  <a:lnTo>
                    <a:pt x="912" y="139957"/>
                  </a:lnTo>
                  <a:lnTo>
                    <a:pt x="26475" y="138559"/>
                  </a:lnTo>
                  <a:lnTo>
                    <a:pt x="26475" y="146764"/>
                  </a:lnTo>
                  <a:lnTo>
                    <a:pt x="912" y="148161"/>
                  </a:lnTo>
                  <a:lnTo>
                    <a:pt x="912" y="149073"/>
                  </a:lnTo>
                  <a:lnTo>
                    <a:pt x="0" y="149073"/>
                  </a:lnTo>
                  <a:lnTo>
                    <a:pt x="0" y="149498"/>
                  </a:lnTo>
                  <a:lnTo>
                    <a:pt x="0" y="156365"/>
                  </a:lnTo>
                  <a:lnTo>
                    <a:pt x="0" y="156791"/>
                  </a:lnTo>
                  <a:lnTo>
                    <a:pt x="912" y="156791"/>
                  </a:lnTo>
                  <a:lnTo>
                    <a:pt x="1338" y="157702"/>
                  </a:lnTo>
                  <a:lnTo>
                    <a:pt x="1338" y="158189"/>
                  </a:lnTo>
                  <a:lnTo>
                    <a:pt x="2251" y="159100"/>
                  </a:lnTo>
                  <a:lnTo>
                    <a:pt x="2738" y="159100"/>
                  </a:lnTo>
                  <a:lnTo>
                    <a:pt x="3651" y="160012"/>
                  </a:lnTo>
                  <a:lnTo>
                    <a:pt x="33778" y="158189"/>
                  </a:lnTo>
                  <a:lnTo>
                    <a:pt x="34204" y="157702"/>
                  </a:lnTo>
                  <a:lnTo>
                    <a:pt x="35117" y="156791"/>
                  </a:lnTo>
                  <a:lnTo>
                    <a:pt x="35604" y="156791"/>
                  </a:lnTo>
                  <a:lnTo>
                    <a:pt x="35604" y="156365"/>
                  </a:lnTo>
                  <a:lnTo>
                    <a:pt x="36517" y="155454"/>
                  </a:lnTo>
                  <a:lnTo>
                    <a:pt x="37430" y="154542"/>
                  </a:lnTo>
                  <a:lnTo>
                    <a:pt x="37856" y="154056"/>
                  </a:lnTo>
                  <a:lnTo>
                    <a:pt x="37856" y="150410"/>
                  </a:lnTo>
                  <a:lnTo>
                    <a:pt x="2078267" y="49711"/>
                  </a:lnTo>
                  <a:lnTo>
                    <a:pt x="2078267" y="54269"/>
                  </a:lnTo>
                  <a:lnTo>
                    <a:pt x="2079180" y="54694"/>
                  </a:lnTo>
                  <a:lnTo>
                    <a:pt x="2079606" y="54694"/>
                  </a:lnTo>
                  <a:lnTo>
                    <a:pt x="2080519" y="55606"/>
                  </a:lnTo>
                  <a:lnTo>
                    <a:pt x="2080519" y="56092"/>
                  </a:lnTo>
                  <a:lnTo>
                    <a:pt x="2081006" y="56092"/>
                  </a:lnTo>
                  <a:lnTo>
                    <a:pt x="2081919" y="57004"/>
                  </a:lnTo>
                  <a:lnTo>
                    <a:pt x="2081919" y="57915"/>
                  </a:lnTo>
                  <a:lnTo>
                    <a:pt x="2112472" y="56092"/>
                  </a:lnTo>
                  <a:lnTo>
                    <a:pt x="2113385" y="55606"/>
                  </a:lnTo>
                  <a:lnTo>
                    <a:pt x="2113872" y="54694"/>
                  </a:lnTo>
                  <a:lnTo>
                    <a:pt x="2114785" y="54269"/>
                  </a:lnTo>
                  <a:lnTo>
                    <a:pt x="2115698" y="53357"/>
                  </a:lnTo>
                  <a:lnTo>
                    <a:pt x="2116124" y="52446"/>
                  </a:lnTo>
                  <a:lnTo>
                    <a:pt x="2116124" y="51959"/>
                  </a:lnTo>
                  <a:lnTo>
                    <a:pt x="2116124" y="45153"/>
                  </a:lnTo>
                  <a:lnTo>
                    <a:pt x="2116124" y="44667"/>
                  </a:lnTo>
                  <a:lnTo>
                    <a:pt x="2115698" y="44667"/>
                  </a:lnTo>
                  <a:lnTo>
                    <a:pt x="2115698" y="43755"/>
                  </a:lnTo>
                  <a:lnTo>
                    <a:pt x="2090135" y="45153"/>
                  </a:lnTo>
                  <a:lnTo>
                    <a:pt x="2090135" y="37374"/>
                  </a:lnTo>
                  <a:lnTo>
                    <a:pt x="2115698" y="36037"/>
                  </a:lnTo>
                  <a:lnTo>
                    <a:pt x="2116124" y="36037"/>
                  </a:lnTo>
                  <a:lnTo>
                    <a:pt x="2116124" y="35126"/>
                  </a:lnTo>
                  <a:lnTo>
                    <a:pt x="2116124" y="34214"/>
                  </a:lnTo>
                  <a:lnTo>
                    <a:pt x="2117037" y="25038"/>
                  </a:lnTo>
                  <a:lnTo>
                    <a:pt x="2111133" y="25038"/>
                  </a:lnTo>
                  <a:lnTo>
                    <a:pt x="2111133" y="15496"/>
                  </a:lnTo>
                  <a:lnTo>
                    <a:pt x="2117037" y="15496"/>
                  </a:lnTo>
                  <a:lnTo>
                    <a:pt x="2117037" y="3646"/>
                  </a:lnTo>
                  <a:lnTo>
                    <a:pt x="2116124" y="3646"/>
                  </a:lnTo>
                  <a:lnTo>
                    <a:pt x="2115698" y="3160"/>
                  </a:lnTo>
                  <a:lnTo>
                    <a:pt x="2115698" y="2248"/>
                  </a:lnTo>
                  <a:lnTo>
                    <a:pt x="2114785" y="1336"/>
                  </a:lnTo>
                  <a:lnTo>
                    <a:pt x="2113872" y="1336"/>
                  </a:lnTo>
                  <a:lnTo>
                    <a:pt x="2113385" y="911"/>
                  </a:lnTo>
                  <a:lnTo>
                    <a:pt x="2113385" y="0"/>
                  </a:lnTo>
                  <a:lnTo>
                    <a:pt x="2082832" y="1336"/>
                  </a:lnTo>
                  <a:close/>
                </a:path>
              </a:pathLst>
            </a:custGeom>
            <a:ln w="3175">
              <a:solidFill>
                <a:srgbClr val="0000FF"/>
              </a:solidFill>
            </a:ln>
          </p:spPr>
          <p:txBody>
            <a:bodyPr wrap="square" lIns="0" tIns="0" rIns="0" bIns="0" rtlCol="0"/>
            <a:lstStyle/>
            <a:p>
              <a:endParaRPr/>
            </a:p>
          </p:txBody>
        </p:sp>
        <p:sp>
          <p:nvSpPr>
            <p:cNvPr id="176" name="object 177">
              <a:extLst>
                <a:ext uri="{FF2B5EF4-FFF2-40B4-BE49-F238E27FC236}">
                  <a16:creationId xmlns:a16="http://schemas.microsoft.com/office/drawing/2014/main" id="{388E34EC-F2BE-682C-9FCE-B6BFECD61C87}"/>
                </a:ext>
              </a:extLst>
            </p:cNvPr>
            <p:cNvSpPr/>
            <p:nvPr/>
          </p:nvSpPr>
          <p:spPr>
            <a:xfrm>
              <a:off x="9351747" y="4537570"/>
              <a:ext cx="2117090" cy="160020"/>
            </a:xfrm>
            <a:custGeom>
              <a:avLst/>
              <a:gdLst/>
              <a:ahLst/>
              <a:cxnLst/>
              <a:rect l="l" t="t" r="r" b="b"/>
              <a:pathLst>
                <a:path w="2117090" h="160020">
                  <a:moveTo>
                    <a:pt x="2117039" y="3644"/>
                  </a:moveTo>
                  <a:lnTo>
                    <a:pt x="2116124" y="3644"/>
                  </a:lnTo>
                  <a:lnTo>
                    <a:pt x="2115693" y="3162"/>
                  </a:lnTo>
                  <a:lnTo>
                    <a:pt x="2115693" y="2247"/>
                  </a:lnTo>
                  <a:lnTo>
                    <a:pt x="2114778" y="1333"/>
                  </a:lnTo>
                  <a:lnTo>
                    <a:pt x="2113864" y="1333"/>
                  </a:lnTo>
                  <a:lnTo>
                    <a:pt x="2113381" y="914"/>
                  </a:lnTo>
                  <a:lnTo>
                    <a:pt x="2113381" y="0"/>
                  </a:lnTo>
                  <a:lnTo>
                    <a:pt x="2082825" y="1333"/>
                  </a:lnTo>
                  <a:lnTo>
                    <a:pt x="2081911" y="2247"/>
                  </a:lnTo>
                  <a:lnTo>
                    <a:pt x="2081911" y="3644"/>
                  </a:lnTo>
                  <a:lnTo>
                    <a:pt x="2080514" y="3644"/>
                  </a:lnTo>
                  <a:lnTo>
                    <a:pt x="2079180" y="4978"/>
                  </a:lnTo>
                  <a:lnTo>
                    <a:pt x="2079180" y="5892"/>
                  </a:lnTo>
                  <a:lnTo>
                    <a:pt x="2078266" y="27774"/>
                  </a:lnTo>
                  <a:lnTo>
                    <a:pt x="2077351" y="28676"/>
                  </a:lnTo>
                  <a:lnTo>
                    <a:pt x="2075459" y="30568"/>
                  </a:lnTo>
                  <a:lnTo>
                    <a:pt x="2074557" y="32334"/>
                  </a:lnTo>
                  <a:lnTo>
                    <a:pt x="2070900" y="36029"/>
                  </a:lnTo>
                  <a:lnTo>
                    <a:pt x="45161" y="135826"/>
                  </a:lnTo>
                  <a:lnTo>
                    <a:pt x="44729" y="134480"/>
                  </a:lnTo>
                  <a:lnTo>
                    <a:pt x="43599" y="133934"/>
                  </a:lnTo>
                  <a:lnTo>
                    <a:pt x="43319" y="133578"/>
                  </a:lnTo>
                  <a:lnTo>
                    <a:pt x="42595" y="132702"/>
                  </a:lnTo>
                  <a:lnTo>
                    <a:pt x="42418" y="132181"/>
                  </a:lnTo>
                  <a:lnTo>
                    <a:pt x="41084" y="130835"/>
                  </a:lnTo>
                  <a:lnTo>
                    <a:pt x="39255" y="129019"/>
                  </a:lnTo>
                  <a:lnTo>
                    <a:pt x="37858" y="127622"/>
                  </a:lnTo>
                  <a:lnTo>
                    <a:pt x="37858" y="105740"/>
                  </a:lnTo>
                  <a:lnTo>
                    <a:pt x="37426" y="105740"/>
                  </a:lnTo>
                  <a:lnTo>
                    <a:pt x="37426" y="105321"/>
                  </a:lnTo>
                  <a:lnTo>
                    <a:pt x="35598" y="103492"/>
                  </a:lnTo>
                  <a:lnTo>
                    <a:pt x="35115" y="103492"/>
                  </a:lnTo>
                  <a:lnTo>
                    <a:pt x="35115" y="103009"/>
                  </a:lnTo>
                  <a:lnTo>
                    <a:pt x="34201" y="102095"/>
                  </a:lnTo>
                  <a:lnTo>
                    <a:pt x="3644" y="103492"/>
                  </a:lnTo>
                  <a:lnTo>
                    <a:pt x="3644" y="104406"/>
                  </a:lnTo>
                  <a:lnTo>
                    <a:pt x="2247" y="105740"/>
                  </a:lnTo>
                  <a:lnTo>
                    <a:pt x="1333" y="105740"/>
                  </a:lnTo>
                  <a:lnTo>
                    <a:pt x="1333" y="106654"/>
                  </a:lnTo>
                  <a:lnTo>
                    <a:pt x="0" y="108051"/>
                  </a:lnTo>
                  <a:lnTo>
                    <a:pt x="0" y="118986"/>
                  </a:lnTo>
                  <a:lnTo>
                    <a:pt x="4991" y="118986"/>
                  </a:lnTo>
                  <a:lnTo>
                    <a:pt x="4991" y="128536"/>
                  </a:lnTo>
                  <a:lnTo>
                    <a:pt x="0" y="129019"/>
                  </a:lnTo>
                  <a:lnTo>
                    <a:pt x="0" y="139471"/>
                  </a:lnTo>
                  <a:lnTo>
                    <a:pt x="914" y="139471"/>
                  </a:lnTo>
                  <a:lnTo>
                    <a:pt x="914" y="139954"/>
                  </a:lnTo>
                  <a:lnTo>
                    <a:pt x="26466" y="138557"/>
                  </a:lnTo>
                  <a:lnTo>
                    <a:pt x="26466" y="146761"/>
                  </a:lnTo>
                  <a:lnTo>
                    <a:pt x="914" y="148158"/>
                  </a:lnTo>
                  <a:lnTo>
                    <a:pt x="914" y="149072"/>
                  </a:lnTo>
                  <a:lnTo>
                    <a:pt x="0" y="149072"/>
                  </a:lnTo>
                  <a:lnTo>
                    <a:pt x="0" y="156794"/>
                  </a:lnTo>
                  <a:lnTo>
                    <a:pt x="914" y="156794"/>
                  </a:lnTo>
                  <a:lnTo>
                    <a:pt x="1308" y="157657"/>
                  </a:lnTo>
                  <a:lnTo>
                    <a:pt x="1333" y="158191"/>
                  </a:lnTo>
                  <a:lnTo>
                    <a:pt x="2247" y="159092"/>
                  </a:lnTo>
                  <a:lnTo>
                    <a:pt x="2730" y="159092"/>
                  </a:lnTo>
                  <a:lnTo>
                    <a:pt x="3644" y="160007"/>
                  </a:lnTo>
                  <a:lnTo>
                    <a:pt x="33769" y="158191"/>
                  </a:lnTo>
                  <a:lnTo>
                    <a:pt x="35115" y="156794"/>
                  </a:lnTo>
                  <a:lnTo>
                    <a:pt x="35598" y="156794"/>
                  </a:lnTo>
                  <a:lnTo>
                    <a:pt x="35598" y="156362"/>
                  </a:lnTo>
                  <a:lnTo>
                    <a:pt x="37858" y="154051"/>
                  </a:lnTo>
                  <a:lnTo>
                    <a:pt x="37858" y="150406"/>
                  </a:lnTo>
                  <a:lnTo>
                    <a:pt x="333387" y="135826"/>
                  </a:lnTo>
                  <a:lnTo>
                    <a:pt x="2078266" y="49707"/>
                  </a:lnTo>
                  <a:lnTo>
                    <a:pt x="2078266" y="54267"/>
                  </a:lnTo>
                  <a:lnTo>
                    <a:pt x="2079180" y="54698"/>
                  </a:lnTo>
                  <a:lnTo>
                    <a:pt x="2079599" y="54698"/>
                  </a:lnTo>
                  <a:lnTo>
                    <a:pt x="2080514" y="55600"/>
                  </a:lnTo>
                  <a:lnTo>
                    <a:pt x="2081911" y="55600"/>
                  </a:lnTo>
                  <a:lnTo>
                    <a:pt x="2081911" y="56095"/>
                  </a:lnTo>
                  <a:lnTo>
                    <a:pt x="2081009" y="56095"/>
                  </a:lnTo>
                  <a:lnTo>
                    <a:pt x="2081911" y="56997"/>
                  </a:lnTo>
                  <a:lnTo>
                    <a:pt x="2081911" y="57912"/>
                  </a:lnTo>
                  <a:lnTo>
                    <a:pt x="2112467" y="56095"/>
                  </a:lnTo>
                  <a:lnTo>
                    <a:pt x="2113864" y="54698"/>
                  </a:lnTo>
                  <a:lnTo>
                    <a:pt x="2114778" y="54267"/>
                  </a:lnTo>
                  <a:lnTo>
                    <a:pt x="2115693" y="53352"/>
                  </a:lnTo>
                  <a:lnTo>
                    <a:pt x="2115693" y="52438"/>
                  </a:lnTo>
                  <a:lnTo>
                    <a:pt x="2116124" y="52438"/>
                  </a:lnTo>
                  <a:lnTo>
                    <a:pt x="2116124" y="44665"/>
                  </a:lnTo>
                  <a:lnTo>
                    <a:pt x="2115693" y="44665"/>
                  </a:lnTo>
                  <a:lnTo>
                    <a:pt x="2115693" y="43751"/>
                  </a:lnTo>
                  <a:lnTo>
                    <a:pt x="2090127" y="45148"/>
                  </a:lnTo>
                  <a:lnTo>
                    <a:pt x="2090127" y="37376"/>
                  </a:lnTo>
                  <a:lnTo>
                    <a:pt x="2115693" y="36029"/>
                  </a:lnTo>
                  <a:lnTo>
                    <a:pt x="2116124" y="36029"/>
                  </a:lnTo>
                  <a:lnTo>
                    <a:pt x="2116124" y="34213"/>
                  </a:lnTo>
                  <a:lnTo>
                    <a:pt x="2117039" y="25031"/>
                  </a:lnTo>
                  <a:lnTo>
                    <a:pt x="2111133" y="25031"/>
                  </a:lnTo>
                  <a:lnTo>
                    <a:pt x="2111133" y="15494"/>
                  </a:lnTo>
                  <a:lnTo>
                    <a:pt x="2117039" y="15494"/>
                  </a:lnTo>
                  <a:lnTo>
                    <a:pt x="2117039" y="3644"/>
                  </a:lnTo>
                  <a:close/>
                </a:path>
              </a:pathLst>
            </a:custGeom>
            <a:solidFill>
              <a:srgbClr val="0000FF"/>
            </a:solidFill>
          </p:spPr>
          <p:txBody>
            <a:bodyPr wrap="square" lIns="0" tIns="0" rIns="0" bIns="0" rtlCol="0"/>
            <a:lstStyle/>
            <a:p>
              <a:endParaRPr/>
            </a:p>
          </p:txBody>
        </p:sp>
        <p:pic>
          <p:nvPicPr>
            <p:cNvPr id="177" name="object 178">
              <a:extLst>
                <a:ext uri="{FF2B5EF4-FFF2-40B4-BE49-F238E27FC236}">
                  <a16:creationId xmlns:a16="http://schemas.microsoft.com/office/drawing/2014/main" id="{2CE7D635-8B67-B42B-33B2-F39513FD286E}"/>
                </a:ext>
              </a:extLst>
            </p:cNvPr>
            <p:cNvPicPr/>
            <p:nvPr/>
          </p:nvPicPr>
          <p:blipFill>
            <a:blip r:embed="rId40" cstate="print"/>
            <a:stretch>
              <a:fillRect/>
            </a:stretch>
          </p:blipFill>
          <p:spPr>
            <a:xfrm>
              <a:off x="9361564" y="1864464"/>
              <a:ext cx="100878" cy="186481"/>
            </a:xfrm>
            <a:prstGeom prst="rect">
              <a:avLst/>
            </a:prstGeom>
          </p:spPr>
        </p:pic>
        <p:sp>
          <p:nvSpPr>
            <p:cNvPr id="178" name="object 179">
              <a:extLst>
                <a:ext uri="{FF2B5EF4-FFF2-40B4-BE49-F238E27FC236}">
                  <a16:creationId xmlns:a16="http://schemas.microsoft.com/office/drawing/2014/main" id="{03A66BE5-D954-F756-049D-CD3BBEF7B66A}"/>
                </a:ext>
              </a:extLst>
            </p:cNvPr>
            <p:cNvSpPr/>
            <p:nvPr/>
          </p:nvSpPr>
          <p:spPr>
            <a:xfrm>
              <a:off x="9451259" y="2049804"/>
              <a:ext cx="1905" cy="300990"/>
            </a:xfrm>
            <a:custGeom>
              <a:avLst/>
              <a:gdLst/>
              <a:ahLst/>
              <a:cxnLst/>
              <a:rect l="l" t="t" r="r" b="b"/>
              <a:pathLst>
                <a:path w="1904" h="300989">
                  <a:moveTo>
                    <a:pt x="1338" y="0"/>
                  </a:moveTo>
                  <a:lnTo>
                    <a:pt x="1338" y="1336"/>
                  </a:lnTo>
                  <a:lnTo>
                    <a:pt x="1338" y="144029"/>
                  </a:lnTo>
                  <a:lnTo>
                    <a:pt x="0" y="144940"/>
                  </a:lnTo>
                  <a:lnTo>
                    <a:pt x="0" y="299058"/>
                  </a:lnTo>
                  <a:lnTo>
                    <a:pt x="0" y="300395"/>
                  </a:lnTo>
                </a:path>
              </a:pathLst>
            </a:custGeom>
            <a:ln w="3175">
              <a:solidFill>
                <a:srgbClr val="0000FF"/>
              </a:solidFill>
            </a:ln>
          </p:spPr>
          <p:txBody>
            <a:bodyPr wrap="square" lIns="0" tIns="0" rIns="0" bIns="0" rtlCol="0"/>
            <a:lstStyle/>
            <a:p>
              <a:endParaRPr/>
            </a:p>
          </p:txBody>
        </p:sp>
        <p:pic>
          <p:nvPicPr>
            <p:cNvPr id="179" name="object 180">
              <a:extLst>
                <a:ext uri="{FF2B5EF4-FFF2-40B4-BE49-F238E27FC236}">
                  <a16:creationId xmlns:a16="http://schemas.microsoft.com/office/drawing/2014/main" id="{ED5AC210-09CB-C2D0-92DA-2477110A88E5}"/>
                </a:ext>
              </a:extLst>
            </p:cNvPr>
            <p:cNvPicPr/>
            <p:nvPr/>
          </p:nvPicPr>
          <p:blipFill>
            <a:blip r:embed="rId41" cstate="print"/>
            <a:stretch>
              <a:fillRect/>
            </a:stretch>
          </p:blipFill>
          <p:spPr>
            <a:xfrm>
              <a:off x="9448293" y="2349059"/>
              <a:ext cx="137395" cy="175055"/>
            </a:xfrm>
            <a:prstGeom prst="rect">
              <a:avLst/>
            </a:prstGeom>
          </p:spPr>
        </p:pic>
        <p:sp>
          <p:nvSpPr>
            <p:cNvPr id="180" name="object 181">
              <a:extLst>
                <a:ext uri="{FF2B5EF4-FFF2-40B4-BE49-F238E27FC236}">
                  <a16:creationId xmlns:a16="http://schemas.microsoft.com/office/drawing/2014/main" id="{979964A6-AD23-871A-1E5A-F8096C96D80F}"/>
                </a:ext>
              </a:extLst>
            </p:cNvPr>
            <p:cNvSpPr/>
            <p:nvPr/>
          </p:nvSpPr>
          <p:spPr>
            <a:xfrm>
              <a:off x="9584548" y="2502008"/>
              <a:ext cx="301625" cy="14604"/>
            </a:xfrm>
            <a:custGeom>
              <a:avLst/>
              <a:gdLst/>
              <a:ahLst/>
              <a:cxnLst/>
              <a:rect l="l" t="t" r="r" b="b"/>
              <a:pathLst>
                <a:path w="301625" h="14605">
                  <a:moveTo>
                    <a:pt x="0" y="14585"/>
                  </a:moveTo>
                  <a:lnTo>
                    <a:pt x="1825" y="14585"/>
                  </a:lnTo>
                  <a:lnTo>
                    <a:pt x="3651" y="14585"/>
                  </a:lnTo>
                  <a:lnTo>
                    <a:pt x="5477" y="14585"/>
                  </a:lnTo>
                  <a:lnTo>
                    <a:pt x="6877" y="14585"/>
                  </a:lnTo>
                  <a:lnTo>
                    <a:pt x="8216" y="14585"/>
                  </a:lnTo>
                  <a:lnTo>
                    <a:pt x="9616" y="14585"/>
                  </a:lnTo>
                  <a:lnTo>
                    <a:pt x="10955" y="14585"/>
                  </a:lnTo>
                  <a:lnTo>
                    <a:pt x="12781" y="14585"/>
                  </a:lnTo>
                  <a:lnTo>
                    <a:pt x="14180" y="14585"/>
                  </a:lnTo>
                  <a:lnTo>
                    <a:pt x="15519" y="14585"/>
                  </a:lnTo>
                  <a:lnTo>
                    <a:pt x="16919" y="14585"/>
                  </a:lnTo>
                  <a:lnTo>
                    <a:pt x="18258" y="12762"/>
                  </a:lnTo>
                  <a:lnTo>
                    <a:pt x="20084" y="12762"/>
                  </a:lnTo>
                  <a:lnTo>
                    <a:pt x="21484" y="12762"/>
                  </a:lnTo>
                  <a:lnTo>
                    <a:pt x="22823" y="12762"/>
                  </a:lnTo>
                  <a:lnTo>
                    <a:pt x="24223" y="12762"/>
                  </a:lnTo>
                  <a:lnTo>
                    <a:pt x="25562" y="12762"/>
                  </a:lnTo>
                  <a:lnTo>
                    <a:pt x="27388" y="12762"/>
                  </a:lnTo>
                  <a:lnTo>
                    <a:pt x="28787" y="12762"/>
                  </a:lnTo>
                  <a:lnTo>
                    <a:pt x="31100" y="12762"/>
                  </a:lnTo>
                  <a:lnTo>
                    <a:pt x="32439" y="12762"/>
                  </a:lnTo>
                  <a:lnTo>
                    <a:pt x="33839" y="12762"/>
                  </a:lnTo>
                  <a:lnTo>
                    <a:pt x="35178" y="12762"/>
                  </a:lnTo>
                  <a:lnTo>
                    <a:pt x="36578" y="12762"/>
                  </a:lnTo>
                  <a:lnTo>
                    <a:pt x="38404" y="12762"/>
                  </a:lnTo>
                  <a:lnTo>
                    <a:pt x="39743" y="12762"/>
                  </a:lnTo>
                  <a:lnTo>
                    <a:pt x="41142" y="12762"/>
                  </a:lnTo>
                  <a:lnTo>
                    <a:pt x="42481" y="12762"/>
                  </a:lnTo>
                  <a:lnTo>
                    <a:pt x="43881" y="12762"/>
                  </a:lnTo>
                  <a:lnTo>
                    <a:pt x="45707" y="12762"/>
                  </a:lnTo>
                  <a:lnTo>
                    <a:pt x="47046" y="12762"/>
                  </a:lnTo>
                  <a:lnTo>
                    <a:pt x="48446" y="11425"/>
                  </a:lnTo>
                  <a:lnTo>
                    <a:pt x="49785" y="11425"/>
                  </a:lnTo>
                  <a:lnTo>
                    <a:pt x="51185" y="11425"/>
                  </a:lnTo>
                  <a:lnTo>
                    <a:pt x="53437" y="11425"/>
                  </a:lnTo>
                  <a:lnTo>
                    <a:pt x="54350" y="11425"/>
                  </a:lnTo>
                  <a:lnTo>
                    <a:pt x="56662" y="11425"/>
                  </a:lnTo>
                  <a:lnTo>
                    <a:pt x="58001" y="11425"/>
                  </a:lnTo>
                  <a:lnTo>
                    <a:pt x="59401" y="11425"/>
                  </a:lnTo>
                  <a:lnTo>
                    <a:pt x="60740" y="11425"/>
                  </a:lnTo>
                  <a:lnTo>
                    <a:pt x="62140" y="11425"/>
                  </a:lnTo>
                  <a:lnTo>
                    <a:pt x="63966" y="11425"/>
                  </a:lnTo>
                  <a:lnTo>
                    <a:pt x="65305" y="11425"/>
                  </a:lnTo>
                  <a:lnTo>
                    <a:pt x="66705" y="11425"/>
                  </a:lnTo>
                  <a:lnTo>
                    <a:pt x="68044" y="11425"/>
                  </a:lnTo>
                  <a:lnTo>
                    <a:pt x="69443" y="11425"/>
                  </a:lnTo>
                  <a:lnTo>
                    <a:pt x="71269" y="11425"/>
                  </a:lnTo>
                  <a:lnTo>
                    <a:pt x="72608" y="11425"/>
                  </a:lnTo>
                  <a:lnTo>
                    <a:pt x="74008" y="11425"/>
                  </a:lnTo>
                  <a:lnTo>
                    <a:pt x="75347" y="11425"/>
                  </a:lnTo>
                  <a:lnTo>
                    <a:pt x="76747" y="11425"/>
                  </a:lnTo>
                  <a:lnTo>
                    <a:pt x="78573" y="10027"/>
                  </a:lnTo>
                  <a:lnTo>
                    <a:pt x="80399" y="10027"/>
                  </a:lnTo>
                  <a:lnTo>
                    <a:pt x="82225" y="10027"/>
                  </a:lnTo>
                  <a:lnTo>
                    <a:pt x="83564" y="10027"/>
                  </a:lnTo>
                  <a:lnTo>
                    <a:pt x="84963" y="10027"/>
                  </a:lnTo>
                  <a:lnTo>
                    <a:pt x="86302" y="10027"/>
                  </a:lnTo>
                  <a:lnTo>
                    <a:pt x="87702" y="10027"/>
                  </a:lnTo>
                  <a:lnTo>
                    <a:pt x="89528" y="10027"/>
                  </a:lnTo>
                  <a:lnTo>
                    <a:pt x="90867" y="10027"/>
                  </a:lnTo>
                  <a:lnTo>
                    <a:pt x="92267" y="10027"/>
                  </a:lnTo>
                  <a:lnTo>
                    <a:pt x="93606" y="10027"/>
                  </a:lnTo>
                  <a:lnTo>
                    <a:pt x="95006" y="10027"/>
                  </a:lnTo>
                  <a:lnTo>
                    <a:pt x="96832" y="10027"/>
                  </a:lnTo>
                  <a:lnTo>
                    <a:pt x="98171" y="10027"/>
                  </a:lnTo>
                  <a:lnTo>
                    <a:pt x="99570" y="10027"/>
                  </a:lnTo>
                  <a:lnTo>
                    <a:pt x="100909" y="10027"/>
                  </a:lnTo>
                  <a:lnTo>
                    <a:pt x="102309" y="10027"/>
                  </a:lnTo>
                  <a:lnTo>
                    <a:pt x="104135" y="10027"/>
                  </a:lnTo>
                  <a:lnTo>
                    <a:pt x="105961" y="10027"/>
                  </a:lnTo>
                  <a:lnTo>
                    <a:pt x="107787" y="10027"/>
                  </a:lnTo>
                  <a:lnTo>
                    <a:pt x="109126" y="8690"/>
                  </a:lnTo>
                  <a:lnTo>
                    <a:pt x="110526" y="8690"/>
                  </a:lnTo>
                  <a:lnTo>
                    <a:pt x="111865" y="8690"/>
                  </a:lnTo>
                  <a:lnTo>
                    <a:pt x="113264" y="8690"/>
                  </a:lnTo>
                  <a:lnTo>
                    <a:pt x="115090" y="8690"/>
                  </a:lnTo>
                  <a:lnTo>
                    <a:pt x="116429" y="8690"/>
                  </a:lnTo>
                  <a:lnTo>
                    <a:pt x="117829" y="8690"/>
                  </a:lnTo>
                  <a:lnTo>
                    <a:pt x="119168" y="8690"/>
                  </a:lnTo>
                  <a:lnTo>
                    <a:pt x="120568" y="8690"/>
                  </a:lnTo>
                  <a:lnTo>
                    <a:pt x="122394" y="8690"/>
                  </a:lnTo>
                  <a:lnTo>
                    <a:pt x="123733" y="8690"/>
                  </a:lnTo>
                  <a:lnTo>
                    <a:pt x="125133" y="8690"/>
                  </a:lnTo>
                  <a:lnTo>
                    <a:pt x="126472" y="8690"/>
                  </a:lnTo>
                  <a:lnTo>
                    <a:pt x="128784" y="8690"/>
                  </a:lnTo>
                  <a:lnTo>
                    <a:pt x="129697" y="8690"/>
                  </a:lnTo>
                  <a:lnTo>
                    <a:pt x="131523" y="8690"/>
                  </a:lnTo>
                  <a:lnTo>
                    <a:pt x="133349" y="8690"/>
                  </a:lnTo>
                  <a:lnTo>
                    <a:pt x="134688" y="8690"/>
                  </a:lnTo>
                  <a:lnTo>
                    <a:pt x="136088" y="8690"/>
                  </a:lnTo>
                  <a:lnTo>
                    <a:pt x="137427" y="8690"/>
                  </a:lnTo>
                  <a:lnTo>
                    <a:pt x="138827" y="8690"/>
                  </a:lnTo>
                  <a:lnTo>
                    <a:pt x="140652" y="7292"/>
                  </a:lnTo>
                  <a:lnTo>
                    <a:pt x="141991" y="7292"/>
                  </a:lnTo>
                  <a:lnTo>
                    <a:pt x="143391" y="7292"/>
                  </a:lnTo>
                  <a:lnTo>
                    <a:pt x="144730" y="7292"/>
                  </a:lnTo>
                  <a:lnTo>
                    <a:pt x="146130" y="7292"/>
                  </a:lnTo>
                  <a:lnTo>
                    <a:pt x="147956" y="7292"/>
                  </a:lnTo>
                  <a:lnTo>
                    <a:pt x="149295" y="7292"/>
                  </a:lnTo>
                  <a:lnTo>
                    <a:pt x="150695" y="7292"/>
                  </a:lnTo>
                  <a:lnTo>
                    <a:pt x="152034" y="7292"/>
                  </a:lnTo>
                  <a:lnTo>
                    <a:pt x="153434" y="7292"/>
                  </a:lnTo>
                  <a:lnTo>
                    <a:pt x="155685" y="7292"/>
                  </a:lnTo>
                  <a:lnTo>
                    <a:pt x="156598" y="7292"/>
                  </a:lnTo>
                  <a:lnTo>
                    <a:pt x="158911" y="7292"/>
                  </a:lnTo>
                  <a:lnTo>
                    <a:pt x="160250" y="7292"/>
                  </a:lnTo>
                  <a:lnTo>
                    <a:pt x="161650" y="7292"/>
                  </a:lnTo>
                  <a:lnTo>
                    <a:pt x="162989" y="7292"/>
                  </a:lnTo>
                  <a:lnTo>
                    <a:pt x="164389" y="7292"/>
                  </a:lnTo>
                  <a:lnTo>
                    <a:pt x="166215" y="7292"/>
                  </a:lnTo>
                  <a:lnTo>
                    <a:pt x="167554" y="7292"/>
                  </a:lnTo>
                  <a:lnTo>
                    <a:pt x="168953" y="7292"/>
                  </a:lnTo>
                  <a:lnTo>
                    <a:pt x="170292" y="5469"/>
                  </a:lnTo>
                  <a:lnTo>
                    <a:pt x="171692" y="5469"/>
                  </a:lnTo>
                  <a:lnTo>
                    <a:pt x="173518" y="5469"/>
                  </a:lnTo>
                  <a:lnTo>
                    <a:pt x="174857" y="5469"/>
                  </a:lnTo>
                  <a:lnTo>
                    <a:pt x="176257" y="5469"/>
                  </a:lnTo>
                  <a:lnTo>
                    <a:pt x="178509" y="5469"/>
                  </a:lnTo>
                  <a:lnTo>
                    <a:pt x="178996" y="5469"/>
                  </a:lnTo>
                  <a:lnTo>
                    <a:pt x="181248" y="5469"/>
                  </a:lnTo>
                  <a:lnTo>
                    <a:pt x="182648" y="5469"/>
                  </a:lnTo>
                  <a:lnTo>
                    <a:pt x="184473" y="5469"/>
                  </a:lnTo>
                  <a:lnTo>
                    <a:pt x="185873" y="5469"/>
                  </a:lnTo>
                  <a:lnTo>
                    <a:pt x="187212" y="5469"/>
                  </a:lnTo>
                  <a:lnTo>
                    <a:pt x="188612" y="5469"/>
                  </a:lnTo>
                  <a:lnTo>
                    <a:pt x="189951" y="5469"/>
                  </a:lnTo>
                  <a:lnTo>
                    <a:pt x="191777" y="5469"/>
                  </a:lnTo>
                  <a:lnTo>
                    <a:pt x="193177" y="5469"/>
                  </a:lnTo>
                  <a:lnTo>
                    <a:pt x="194516" y="5469"/>
                  </a:lnTo>
                  <a:lnTo>
                    <a:pt x="195916" y="5469"/>
                  </a:lnTo>
                  <a:lnTo>
                    <a:pt x="197254" y="5469"/>
                  </a:lnTo>
                  <a:lnTo>
                    <a:pt x="199080" y="5469"/>
                  </a:lnTo>
                  <a:lnTo>
                    <a:pt x="200480" y="4132"/>
                  </a:lnTo>
                  <a:lnTo>
                    <a:pt x="201819" y="4132"/>
                  </a:lnTo>
                  <a:lnTo>
                    <a:pt x="204132" y="4132"/>
                  </a:lnTo>
                  <a:lnTo>
                    <a:pt x="205471" y="4132"/>
                  </a:lnTo>
                  <a:lnTo>
                    <a:pt x="206871" y="4132"/>
                  </a:lnTo>
                  <a:lnTo>
                    <a:pt x="208210" y="4132"/>
                  </a:lnTo>
                  <a:lnTo>
                    <a:pt x="210036" y="4132"/>
                  </a:lnTo>
                  <a:lnTo>
                    <a:pt x="211435" y="4132"/>
                  </a:lnTo>
                  <a:lnTo>
                    <a:pt x="212774" y="4132"/>
                  </a:lnTo>
                  <a:lnTo>
                    <a:pt x="214174" y="4132"/>
                  </a:lnTo>
                  <a:lnTo>
                    <a:pt x="215513" y="4132"/>
                  </a:lnTo>
                  <a:lnTo>
                    <a:pt x="217339" y="4132"/>
                  </a:lnTo>
                  <a:lnTo>
                    <a:pt x="218739" y="4132"/>
                  </a:lnTo>
                  <a:lnTo>
                    <a:pt x="220078" y="4132"/>
                  </a:lnTo>
                  <a:lnTo>
                    <a:pt x="221478" y="4132"/>
                  </a:lnTo>
                  <a:lnTo>
                    <a:pt x="222817" y="4132"/>
                  </a:lnTo>
                  <a:lnTo>
                    <a:pt x="224643" y="4132"/>
                  </a:lnTo>
                  <a:lnTo>
                    <a:pt x="226042" y="4132"/>
                  </a:lnTo>
                  <a:lnTo>
                    <a:pt x="227381" y="4132"/>
                  </a:lnTo>
                  <a:lnTo>
                    <a:pt x="228781" y="4132"/>
                  </a:lnTo>
                  <a:lnTo>
                    <a:pt x="231033" y="2734"/>
                  </a:lnTo>
                  <a:lnTo>
                    <a:pt x="232433" y="2734"/>
                  </a:lnTo>
                  <a:lnTo>
                    <a:pt x="233772" y="2734"/>
                  </a:lnTo>
                  <a:lnTo>
                    <a:pt x="235598" y="2734"/>
                  </a:lnTo>
                  <a:lnTo>
                    <a:pt x="236998" y="2734"/>
                  </a:lnTo>
                  <a:lnTo>
                    <a:pt x="238337" y="2734"/>
                  </a:lnTo>
                  <a:lnTo>
                    <a:pt x="239736" y="2734"/>
                  </a:lnTo>
                  <a:lnTo>
                    <a:pt x="241075" y="2734"/>
                  </a:lnTo>
                  <a:lnTo>
                    <a:pt x="242901" y="2734"/>
                  </a:lnTo>
                  <a:lnTo>
                    <a:pt x="244301" y="2734"/>
                  </a:lnTo>
                  <a:lnTo>
                    <a:pt x="245640" y="2734"/>
                  </a:lnTo>
                  <a:lnTo>
                    <a:pt x="247040" y="2734"/>
                  </a:lnTo>
                  <a:lnTo>
                    <a:pt x="248379" y="2734"/>
                  </a:lnTo>
                  <a:lnTo>
                    <a:pt x="250205" y="2734"/>
                  </a:lnTo>
                  <a:lnTo>
                    <a:pt x="251605" y="2734"/>
                  </a:lnTo>
                  <a:lnTo>
                    <a:pt x="253856" y="2734"/>
                  </a:lnTo>
                  <a:lnTo>
                    <a:pt x="254343" y="2734"/>
                  </a:lnTo>
                  <a:lnTo>
                    <a:pt x="256595" y="2734"/>
                  </a:lnTo>
                  <a:lnTo>
                    <a:pt x="257995" y="2734"/>
                  </a:lnTo>
                  <a:lnTo>
                    <a:pt x="259334" y="2734"/>
                  </a:lnTo>
                  <a:lnTo>
                    <a:pt x="261160" y="2734"/>
                  </a:lnTo>
                  <a:lnTo>
                    <a:pt x="262560" y="1397"/>
                  </a:lnTo>
                  <a:lnTo>
                    <a:pt x="263899" y="1397"/>
                  </a:lnTo>
                  <a:lnTo>
                    <a:pt x="265299" y="1397"/>
                  </a:lnTo>
                  <a:lnTo>
                    <a:pt x="266638" y="1397"/>
                  </a:lnTo>
                  <a:lnTo>
                    <a:pt x="268463" y="1397"/>
                  </a:lnTo>
                  <a:lnTo>
                    <a:pt x="269863" y="1397"/>
                  </a:lnTo>
                  <a:lnTo>
                    <a:pt x="271202" y="1397"/>
                  </a:lnTo>
                  <a:lnTo>
                    <a:pt x="272602" y="1397"/>
                  </a:lnTo>
                  <a:lnTo>
                    <a:pt x="273941" y="1397"/>
                  </a:lnTo>
                  <a:lnTo>
                    <a:pt x="275767" y="1397"/>
                  </a:lnTo>
                  <a:lnTo>
                    <a:pt x="277167" y="1397"/>
                  </a:lnTo>
                  <a:lnTo>
                    <a:pt x="278506" y="1397"/>
                  </a:lnTo>
                  <a:lnTo>
                    <a:pt x="280819" y="1397"/>
                  </a:lnTo>
                  <a:lnTo>
                    <a:pt x="282158" y="1397"/>
                  </a:lnTo>
                  <a:lnTo>
                    <a:pt x="283557" y="1397"/>
                  </a:lnTo>
                  <a:lnTo>
                    <a:pt x="284896" y="1397"/>
                  </a:lnTo>
                  <a:lnTo>
                    <a:pt x="286722" y="1397"/>
                  </a:lnTo>
                  <a:lnTo>
                    <a:pt x="288122" y="1397"/>
                  </a:lnTo>
                  <a:lnTo>
                    <a:pt x="289461" y="1397"/>
                  </a:lnTo>
                  <a:lnTo>
                    <a:pt x="290861" y="1397"/>
                  </a:lnTo>
                  <a:lnTo>
                    <a:pt x="292200" y="0"/>
                  </a:lnTo>
                  <a:lnTo>
                    <a:pt x="294026" y="0"/>
                  </a:lnTo>
                  <a:lnTo>
                    <a:pt x="295426" y="0"/>
                  </a:lnTo>
                  <a:lnTo>
                    <a:pt x="296764" y="0"/>
                  </a:lnTo>
                  <a:lnTo>
                    <a:pt x="298164" y="0"/>
                  </a:lnTo>
                  <a:lnTo>
                    <a:pt x="299503" y="0"/>
                  </a:lnTo>
                  <a:lnTo>
                    <a:pt x="301329" y="0"/>
                  </a:lnTo>
                </a:path>
              </a:pathLst>
            </a:custGeom>
            <a:ln w="3175">
              <a:solidFill>
                <a:srgbClr val="0000FF"/>
              </a:solidFill>
            </a:ln>
          </p:spPr>
          <p:txBody>
            <a:bodyPr wrap="square" lIns="0" tIns="0" rIns="0" bIns="0" rtlCol="0"/>
            <a:lstStyle/>
            <a:p>
              <a:endParaRPr/>
            </a:p>
          </p:txBody>
        </p:sp>
        <p:sp>
          <p:nvSpPr>
            <p:cNvPr id="181" name="object 182">
              <a:extLst>
                <a:ext uri="{FF2B5EF4-FFF2-40B4-BE49-F238E27FC236}">
                  <a16:creationId xmlns:a16="http://schemas.microsoft.com/office/drawing/2014/main" id="{6B75377E-56CD-7998-4C17-EC73F54745FB}"/>
                </a:ext>
              </a:extLst>
            </p:cNvPr>
            <p:cNvSpPr/>
            <p:nvPr/>
          </p:nvSpPr>
          <p:spPr>
            <a:xfrm>
              <a:off x="9885878" y="2486511"/>
              <a:ext cx="300990" cy="15875"/>
            </a:xfrm>
            <a:custGeom>
              <a:avLst/>
              <a:gdLst/>
              <a:ahLst/>
              <a:cxnLst/>
              <a:rect l="l" t="t" r="r" b="b"/>
              <a:pathLst>
                <a:path w="300990" h="15875">
                  <a:moveTo>
                    <a:pt x="0" y="15496"/>
                  </a:moveTo>
                  <a:lnTo>
                    <a:pt x="1825" y="15496"/>
                  </a:lnTo>
                  <a:lnTo>
                    <a:pt x="2738" y="15496"/>
                  </a:lnTo>
                  <a:lnTo>
                    <a:pt x="5051" y="15496"/>
                  </a:lnTo>
                  <a:lnTo>
                    <a:pt x="6390" y="15496"/>
                  </a:lnTo>
                  <a:lnTo>
                    <a:pt x="7790" y="15496"/>
                  </a:lnTo>
                  <a:lnTo>
                    <a:pt x="9129" y="15496"/>
                  </a:lnTo>
                  <a:lnTo>
                    <a:pt x="10955" y="15496"/>
                  </a:lnTo>
                  <a:lnTo>
                    <a:pt x="12355" y="15496"/>
                  </a:lnTo>
                  <a:lnTo>
                    <a:pt x="13694" y="15496"/>
                  </a:lnTo>
                  <a:lnTo>
                    <a:pt x="15093" y="15496"/>
                  </a:lnTo>
                  <a:lnTo>
                    <a:pt x="16432" y="15496"/>
                  </a:lnTo>
                  <a:lnTo>
                    <a:pt x="18258" y="15496"/>
                  </a:lnTo>
                  <a:lnTo>
                    <a:pt x="19658" y="15496"/>
                  </a:lnTo>
                  <a:lnTo>
                    <a:pt x="20997" y="13673"/>
                  </a:lnTo>
                  <a:lnTo>
                    <a:pt x="22397" y="13673"/>
                  </a:lnTo>
                  <a:lnTo>
                    <a:pt x="23736" y="13673"/>
                  </a:lnTo>
                  <a:lnTo>
                    <a:pt x="25562" y="13673"/>
                  </a:lnTo>
                  <a:lnTo>
                    <a:pt x="27388" y="13673"/>
                  </a:lnTo>
                  <a:lnTo>
                    <a:pt x="29213" y="13673"/>
                  </a:lnTo>
                  <a:lnTo>
                    <a:pt x="30613" y="13673"/>
                  </a:lnTo>
                  <a:lnTo>
                    <a:pt x="32013" y="13673"/>
                  </a:lnTo>
                  <a:lnTo>
                    <a:pt x="33352" y="13673"/>
                  </a:lnTo>
                  <a:lnTo>
                    <a:pt x="34752" y="13673"/>
                  </a:lnTo>
                  <a:lnTo>
                    <a:pt x="36578" y="13673"/>
                  </a:lnTo>
                  <a:lnTo>
                    <a:pt x="37917" y="13673"/>
                  </a:lnTo>
                  <a:lnTo>
                    <a:pt x="39317" y="13673"/>
                  </a:lnTo>
                  <a:lnTo>
                    <a:pt x="40656" y="13673"/>
                  </a:lnTo>
                  <a:lnTo>
                    <a:pt x="42055" y="13673"/>
                  </a:lnTo>
                  <a:lnTo>
                    <a:pt x="43881" y="13673"/>
                  </a:lnTo>
                  <a:lnTo>
                    <a:pt x="45220" y="13673"/>
                  </a:lnTo>
                  <a:lnTo>
                    <a:pt x="46620" y="13673"/>
                  </a:lnTo>
                  <a:lnTo>
                    <a:pt x="47959" y="13673"/>
                  </a:lnTo>
                  <a:lnTo>
                    <a:pt x="49359" y="13673"/>
                  </a:lnTo>
                  <a:lnTo>
                    <a:pt x="51185" y="12336"/>
                  </a:lnTo>
                  <a:lnTo>
                    <a:pt x="52524" y="12336"/>
                  </a:lnTo>
                  <a:lnTo>
                    <a:pt x="54837" y="12336"/>
                  </a:lnTo>
                  <a:lnTo>
                    <a:pt x="56175" y="12336"/>
                  </a:lnTo>
                  <a:lnTo>
                    <a:pt x="57575" y="12336"/>
                  </a:lnTo>
                  <a:lnTo>
                    <a:pt x="58914" y="12336"/>
                  </a:lnTo>
                  <a:lnTo>
                    <a:pt x="60314" y="12336"/>
                  </a:lnTo>
                  <a:lnTo>
                    <a:pt x="62140" y="12336"/>
                  </a:lnTo>
                  <a:lnTo>
                    <a:pt x="63479" y="12336"/>
                  </a:lnTo>
                  <a:lnTo>
                    <a:pt x="64879" y="12336"/>
                  </a:lnTo>
                  <a:lnTo>
                    <a:pt x="66218" y="12336"/>
                  </a:lnTo>
                  <a:lnTo>
                    <a:pt x="67618" y="12336"/>
                  </a:lnTo>
                  <a:lnTo>
                    <a:pt x="69443" y="12336"/>
                  </a:lnTo>
                  <a:lnTo>
                    <a:pt x="70782" y="12336"/>
                  </a:lnTo>
                  <a:lnTo>
                    <a:pt x="72182" y="12336"/>
                  </a:lnTo>
                  <a:lnTo>
                    <a:pt x="73521" y="12336"/>
                  </a:lnTo>
                  <a:lnTo>
                    <a:pt x="74921" y="12336"/>
                  </a:lnTo>
                  <a:lnTo>
                    <a:pt x="77173" y="12336"/>
                  </a:lnTo>
                  <a:lnTo>
                    <a:pt x="78086" y="12336"/>
                  </a:lnTo>
                  <a:lnTo>
                    <a:pt x="80399" y="12336"/>
                  </a:lnTo>
                  <a:lnTo>
                    <a:pt x="81738" y="12336"/>
                  </a:lnTo>
                  <a:lnTo>
                    <a:pt x="83138" y="10938"/>
                  </a:lnTo>
                  <a:lnTo>
                    <a:pt x="84476" y="10938"/>
                  </a:lnTo>
                  <a:lnTo>
                    <a:pt x="85876" y="10938"/>
                  </a:lnTo>
                  <a:lnTo>
                    <a:pt x="87702" y="10938"/>
                  </a:lnTo>
                  <a:lnTo>
                    <a:pt x="89041" y="10938"/>
                  </a:lnTo>
                  <a:lnTo>
                    <a:pt x="90441" y="10938"/>
                  </a:lnTo>
                  <a:lnTo>
                    <a:pt x="91780" y="10938"/>
                  </a:lnTo>
                  <a:lnTo>
                    <a:pt x="93180" y="10938"/>
                  </a:lnTo>
                  <a:lnTo>
                    <a:pt x="95006" y="10938"/>
                  </a:lnTo>
                  <a:lnTo>
                    <a:pt x="96345" y="10938"/>
                  </a:lnTo>
                  <a:lnTo>
                    <a:pt x="97744" y="10938"/>
                  </a:lnTo>
                  <a:lnTo>
                    <a:pt x="99083" y="10938"/>
                  </a:lnTo>
                  <a:lnTo>
                    <a:pt x="100483" y="10938"/>
                  </a:lnTo>
                  <a:lnTo>
                    <a:pt x="102735" y="10938"/>
                  </a:lnTo>
                  <a:lnTo>
                    <a:pt x="104135" y="10938"/>
                  </a:lnTo>
                  <a:lnTo>
                    <a:pt x="105961" y="10938"/>
                  </a:lnTo>
                  <a:lnTo>
                    <a:pt x="107300" y="10938"/>
                  </a:lnTo>
                  <a:lnTo>
                    <a:pt x="108700" y="10938"/>
                  </a:lnTo>
                  <a:lnTo>
                    <a:pt x="110039" y="10938"/>
                  </a:lnTo>
                  <a:lnTo>
                    <a:pt x="111439" y="10938"/>
                  </a:lnTo>
                  <a:lnTo>
                    <a:pt x="113264" y="9601"/>
                  </a:lnTo>
                  <a:lnTo>
                    <a:pt x="114603" y="9601"/>
                  </a:lnTo>
                  <a:lnTo>
                    <a:pt x="116003" y="9601"/>
                  </a:lnTo>
                  <a:lnTo>
                    <a:pt x="117342" y="9601"/>
                  </a:lnTo>
                  <a:lnTo>
                    <a:pt x="118742" y="9601"/>
                  </a:lnTo>
                  <a:lnTo>
                    <a:pt x="120568" y="9601"/>
                  </a:lnTo>
                  <a:lnTo>
                    <a:pt x="121907" y="9601"/>
                  </a:lnTo>
                  <a:lnTo>
                    <a:pt x="123307" y="9601"/>
                  </a:lnTo>
                  <a:lnTo>
                    <a:pt x="124646" y="9601"/>
                  </a:lnTo>
                  <a:lnTo>
                    <a:pt x="126045" y="9601"/>
                  </a:lnTo>
                  <a:lnTo>
                    <a:pt x="127871" y="9601"/>
                  </a:lnTo>
                  <a:lnTo>
                    <a:pt x="129697" y="9601"/>
                  </a:lnTo>
                  <a:lnTo>
                    <a:pt x="131523" y="9601"/>
                  </a:lnTo>
                  <a:lnTo>
                    <a:pt x="132862" y="9601"/>
                  </a:lnTo>
                  <a:lnTo>
                    <a:pt x="134262" y="9601"/>
                  </a:lnTo>
                  <a:lnTo>
                    <a:pt x="135601" y="9601"/>
                  </a:lnTo>
                  <a:lnTo>
                    <a:pt x="137001" y="9601"/>
                  </a:lnTo>
                  <a:lnTo>
                    <a:pt x="138827" y="9601"/>
                  </a:lnTo>
                  <a:lnTo>
                    <a:pt x="140166" y="9601"/>
                  </a:lnTo>
                  <a:lnTo>
                    <a:pt x="141565" y="9601"/>
                  </a:lnTo>
                  <a:lnTo>
                    <a:pt x="142904" y="8204"/>
                  </a:lnTo>
                  <a:lnTo>
                    <a:pt x="144304" y="8204"/>
                  </a:lnTo>
                  <a:lnTo>
                    <a:pt x="146130" y="8204"/>
                  </a:lnTo>
                  <a:lnTo>
                    <a:pt x="147469" y="8204"/>
                  </a:lnTo>
                  <a:lnTo>
                    <a:pt x="148869" y="8204"/>
                  </a:lnTo>
                  <a:lnTo>
                    <a:pt x="150208" y="8204"/>
                  </a:lnTo>
                  <a:lnTo>
                    <a:pt x="152521" y="8204"/>
                  </a:lnTo>
                  <a:lnTo>
                    <a:pt x="153434" y="8204"/>
                  </a:lnTo>
                  <a:lnTo>
                    <a:pt x="155259" y="8204"/>
                  </a:lnTo>
                  <a:lnTo>
                    <a:pt x="157085" y="8204"/>
                  </a:lnTo>
                  <a:lnTo>
                    <a:pt x="158424" y="8204"/>
                  </a:lnTo>
                  <a:lnTo>
                    <a:pt x="159824" y="8204"/>
                  </a:lnTo>
                  <a:lnTo>
                    <a:pt x="161163" y="8204"/>
                  </a:lnTo>
                  <a:lnTo>
                    <a:pt x="162563" y="8204"/>
                  </a:lnTo>
                  <a:lnTo>
                    <a:pt x="164389" y="8204"/>
                  </a:lnTo>
                  <a:lnTo>
                    <a:pt x="165728" y="8204"/>
                  </a:lnTo>
                  <a:lnTo>
                    <a:pt x="167128" y="8204"/>
                  </a:lnTo>
                  <a:lnTo>
                    <a:pt x="168467" y="8204"/>
                  </a:lnTo>
                  <a:lnTo>
                    <a:pt x="169866" y="8204"/>
                  </a:lnTo>
                  <a:lnTo>
                    <a:pt x="171692" y="8204"/>
                  </a:lnTo>
                  <a:lnTo>
                    <a:pt x="173031" y="5955"/>
                  </a:lnTo>
                  <a:lnTo>
                    <a:pt x="174431" y="5955"/>
                  </a:lnTo>
                  <a:lnTo>
                    <a:pt x="175770" y="5955"/>
                  </a:lnTo>
                  <a:lnTo>
                    <a:pt x="177170" y="5955"/>
                  </a:lnTo>
                  <a:lnTo>
                    <a:pt x="179422" y="5955"/>
                  </a:lnTo>
                  <a:lnTo>
                    <a:pt x="180822" y="5955"/>
                  </a:lnTo>
                  <a:lnTo>
                    <a:pt x="182648" y="5955"/>
                  </a:lnTo>
                  <a:lnTo>
                    <a:pt x="184047" y="5955"/>
                  </a:lnTo>
                  <a:lnTo>
                    <a:pt x="185386" y="5955"/>
                  </a:lnTo>
                  <a:lnTo>
                    <a:pt x="186786" y="5955"/>
                  </a:lnTo>
                  <a:lnTo>
                    <a:pt x="188125" y="5955"/>
                  </a:lnTo>
                  <a:lnTo>
                    <a:pt x="189951" y="5955"/>
                  </a:lnTo>
                  <a:lnTo>
                    <a:pt x="191351" y="5955"/>
                  </a:lnTo>
                  <a:lnTo>
                    <a:pt x="192690" y="5955"/>
                  </a:lnTo>
                  <a:lnTo>
                    <a:pt x="194090" y="5955"/>
                  </a:lnTo>
                  <a:lnTo>
                    <a:pt x="195429" y="5955"/>
                  </a:lnTo>
                  <a:lnTo>
                    <a:pt x="197254" y="5955"/>
                  </a:lnTo>
                  <a:lnTo>
                    <a:pt x="198654" y="5955"/>
                  </a:lnTo>
                  <a:lnTo>
                    <a:pt x="199993" y="5955"/>
                  </a:lnTo>
                  <a:lnTo>
                    <a:pt x="202306" y="5955"/>
                  </a:lnTo>
                  <a:lnTo>
                    <a:pt x="202732" y="5955"/>
                  </a:lnTo>
                  <a:lnTo>
                    <a:pt x="205045" y="4557"/>
                  </a:lnTo>
                  <a:lnTo>
                    <a:pt x="206384" y="4557"/>
                  </a:lnTo>
                  <a:lnTo>
                    <a:pt x="208210" y="4557"/>
                  </a:lnTo>
                  <a:lnTo>
                    <a:pt x="209610" y="4557"/>
                  </a:lnTo>
                  <a:lnTo>
                    <a:pt x="210949" y="4557"/>
                  </a:lnTo>
                  <a:lnTo>
                    <a:pt x="212348" y="4557"/>
                  </a:lnTo>
                  <a:lnTo>
                    <a:pt x="213687" y="4557"/>
                  </a:lnTo>
                  <a:lnTo>
                    <a:pt x="215513" y="4557"/>
                  </a:lnTo>
                  <a:lnTo>
                    <a:pt x="216913" y="4557"/>
                  </a:lnTo>
                  <a:lnTo>
                    <a:pt x="218252" y="4557"/>
                  </a:lnTo>
                  <a:lnTo>
                    <a:pt x="219652" y="4557"/>
                  </a:lnTo>
                  <a:lnTo>
                    <a:pt x="220991" y="4557"/>
                  </a:lnTo>
                  <a:lnTo>
                    <a:pt x="222817" y="4557"/>
                  </a:lnTo>
                  <a:lnTo>
                    <a:pt x="224217" y="4557"/>
                  </a:lnTo>
                  <a:lnTo>
                    <a:pt x="225555" y="4557"/>
                  </a:lnTo>
                  <a:lnTo>
                    <a:pt x="227868" y="4557"/>
                  </a:lnTo>
                  <a:lnTo>
                    <a:pt x="229207" y="4557"/>
                  </a:lnTo>
                  <a:lnTo>
                    <a:pt x="230607" y="4557"/>
                  </a:lnTo>
                  <a:lnTo>
                    <a:pt x="231946" y="4557"/>
                  </a:lnTo>
                  <a:lnTo>
                    <a:pt x="233772" y="4557"/>
                  </a:lnTo>
                  <a:lnTo>
                    <a:pt x="235172" y="2734"/>
                  </a:lnTo>
                  <a:lnTo>
                    <a:pt x="236511" y="2734"/>
                  </a:lnTo>
                  <a:lnTo>
                    <a:pt x="237911" y="2734"/>
                  </a:lnTo>
                  <a:lnTo>
                    <a:pt x="239250" y="2734"/>
                  </a:lnTo>
                  <a:lnTo>
                    <a:pt x="241075" y="2734"/>
                  </a:lnTo>
                  <a:lnTo>
                    <a:pt x="242475" y="2734"/>
                  </a:lnTo>
                  <a:lnTo>
                    <a:pt x="243814" y="2734"/>
                  </a:lnTo>
                  <a:lnTo>
                    <a:pt x="245214" y="2734"/>
                  </a:lnTo>
                  <a:lnTo>
                    <a:pt x="246553" y="2734"/>
                  </a:lnTo>
                  <a:lnTo>
                    <a:pt x="248379" y="2734"/>
                  </a:lnTo>
                  <a:lnTo>
                    <a:pt x="249779" y="2734"/>
                  </a:lnTo>
                  <a:lnTo>
                    <a:pt x="251118" y="2734"/>
                  </a:lnTo>
                  <a:lnTo>
                    <a:pt x="252518" y="2734"/>
                  </a:lnTo>
                  <a:lnTo>
                    <a:pt x="254769" y="2734"/>
                  </a:lnTo>
                  <a:lnTo>
                    <a:pt x="256169" y="2734"/>
                  </a:lnTo>
                  <a:lnTo>
                    <a:pt x="257508" y="2734"/>
                  </a:lnTo>
                  <a:lnTo>
                    <a:pt x="259334" y="2734"/>
                  </a:lnTo>
                  <a:lnTo>
                    <a:pt x="260734" y="2734"/>
                  </a:lnTo>
                  <a:lnTo>
                    <a:pt x="262073" y="2734"/>
                  </a:lnTo>
                  <a:lnTo>
                    <a:pt x="263473" y="2734"/>
                  </a:lnTo>
                  <a:lnTo>
                    <a:pt x="264812" y="1397"/>
                  </a:lnTo>
                  <a:lnTo>
                    <a:pt x="266638" y="1397"/>
                  </a:lnTo>
                  <a:lnTo>
                    <a:pt x="268037" y="1397"/>
                  </a:lnTo>
                  <a:lnTo>
                    <a:pt x="269376" y="1397"/>
                  </a:lnTo>
                  <a:lnTo>
                    <a:pt x="270776" y="1397"/>
                  </a:lnTo>
                  <a:lnTo>
                    <a:pt x="272115" y="1397"/>
                  </a:lnTo>
                  <a:lnTo>
                    <a:pt x="273941" y="1397"/>
                  </a:lnTo>
                  <a:lnTo>
                    <a:pt x="275341" y="1397"/>
                  </a:lnTo>
                  <a:lnTo>
                    <a:pt x="277593" y="1397"/>
                  </a:lnTo>
                  <a:lnTo>
                    <a:pt x="278080" y="1397"/>
                  </a:lnTo>
                  <a:lnTo>
                    <a:pt x="280332" y="1397"/>
                  </a:lnTo>
                  <a:lnTo>
                    <a:pt x="281731" y="1397"/>
                  </a:lnTo>
                  <a:lnTo>
                    <a:pt x="283070" y="1397"/>
                  </a:lnTo>
                  <a:lnTo>
                    <a:pt x="284896" y="1397"/>
                  </a:lnTo>
                  <a:lnTo>
                    <a:pt x="286296" y="1397"/>
                  </a:lnTo>
                  <a:lnTo>
                    <a:pt x="287635" y="1397"/>
                  </a:lnTo>
                  <a:lnTo>
                    <a:pt x="289035" y="1397"/>
                  </a:lnTo>
                  <a:lnTo>
                    <a:pt x="290374" y="1397"/>
                  </a:lnTo>
                  <a:lnTo>
                    <a:pt x="292200" y="1397"/>
                  </a:lnTo>
                  <a:lnTo>
                    <a:pt x="293600" y="1397"/>
                  </a:lnTo>
                  <a:lnTo>
                    <a:pt x="294939" y="0"/>
                  </a:lnTo>
                  <a:lnTo>
                    <a:pt x="296338" y="0"/>
                  </a:lnTo>
                  <a:lnTo>
                    <a:pt x="297677" y="0"/>
                  </a:lnTo>
                  <a:lnTo>
                    <a:pt x="299503" y="0"/>
                  </a:lnTo>
                  <a:lnTo>
                    <a:pt x="300903" y="0"/>
                  </a:lnTo>
                </a:path>
              </a:pathLst>
            </a:custGeom>
            <a:ln w="3175">
              <a:solidFill>
                <a:srgbClr val="0000FF"/>
              </a:solidFill>
            </a:ln>
          </p:spPr>
          <p:txBody>
            <a:bodyPr wrap="square" lIns="0" tIns="0" rIns="0" bIns="0" rtlCol="0"/>
            <a:lstStyle/>
            <a:p>
              <a:endParaRPr/>
            </a:p>
          </p:txBody>
        </p:sp>
        <p:sp>
          <p:nvSpPr>
            <p:cNvPr id="182" name="object 183">
              <a:extLst>
                <a:ext uri="{FF2B5EF4-FFF2-40B4-BE49-F238E27FC236}">
                  <a16:creationId xmlns:a16="http://schemas.microsoft.com/office/drawing/2014/main" id="{1E6B9B91-FAE3-84AE-A6C0-3A43C9ADBF60}"/>
                </a:ext>
              </a:extLst>
            </p:cNvPr>
            <p:cNvSpPr/>
            <p:nvPr/>
          </p:nvSpPr>
          <p:spPr>
            <a:xfrm>
              <a:off x="10186781" y="2471926"/>
              <a:ext cx="302260" cy="14604"/>
            </a:xfrm>
            <a:custGeom>
              <a:avLst/>
              <a:gdLst/>
              <a:ahLst/>
              <a:cxnLst/>
              <a:rect l="l" t="t" r="r" b="b"/>
              <a:pathLst>
                <a:path w="302259" h="14605">
                  <a:moveTo>
                    <a:pt x="0" y="14585"/>
                  </a:moveTo>
                  <a:lnTo>
                    <a:pt x="2251" y="14585"/>
                  </a:lnTo>
                  <a:lnTo>
                    <a:pt x="3651" y="14585"/>
                  </a:lnTo>
                  <a:lnTo>
                    <a:pt x="4990" y="14585"/>
                  </a:lnTo>
                  <a:lnTo>
                    <a:pt x="6390" y="14585"/>
                  </a:lnTo>
                  <a:lnTo>
                    <a:pt x="7729" y="14585"/>
                  </a:lnTo>
                  <a:lnTo>
                    <a:pt x="9555" y="14585"/>
                  </a:lnTo>
                  <a:lnTo>
                    <a:pt x="10955" y="14585"/>
                  </a:lnTo>
                  <a:lnTo>
                    <a:pt x="12294" y="14585"/>
                  </a:lnTo>
                  <a:lnTo>
                    <a:pt x="13694" y="14585"/>
                  </a:lnTo>
                  <a:lnTo>
                    <a:pt x="15033" y="14585"/>
                  </a:lnTo>
                  <a:lnTo>
                    <a:pt x="16858" y="14585"/>
                  </a:lnTo>
                  <a:lnTo>
                    <a:pt x="18258" y="14585"/>
                  </a:lnTo>
                  <a:lnTo>
                    <a:pt x="19597" y="14585"/>
                  </a:lnTo>
                  <a:lnTo>
                    <a:pt x="20997" y="14585"/>
                  </a:lnTo>
                  <a:lnTo>
                    <a:pt x="22336" y="14585"/>
                  </a:lnTo>
                  <a:lnTo>
                    <a:pt x="24162" y="14585"/>
                  </a:lnTo>
                  <a:lnTo>
                    <a:pt x="25562" y="13248"/>
                  </a:lnTo>
                  <a:lnTo>
                    <a:pt x="26901" y="13248"/>
                  </a:lnTo>
                  <a:lnTo>
                    <a:pt x="29213" y="13248"/>
                  </a:lnTo>
                  <a:lnTo>
                    <a:pt x="30552" y="13248"/>
                  </a:lnTo>
                  <a:lnTo>
                    <a:pt x="31952" y="13248"/>
                  </a:lnTo>
                  <a:lnTo>
                    <a:pt x="33352" y="13248"/>
                  </a:lnTo>
                  <a:lnTo>
                    <a:pt x="35178" y="13248"/>
                  </a:lnTo>
                  <a:lnTo>
                    <a:pt x="36517" y="13248"/>
                  </a:lnTo>
                  <a:lnTo>
                    <a:pt x="37917" y="13248"/>
                  </a:lnTo>
                  <a:lnTo>
                    <a:pt x="39256" y="13248"/>
                  </a:lnTo>
                  <a:lnTo>
                    <a:pt x="40656" y="13248"/>
                  </a:lnTo>
                  <a:lnTo>
                    <a:pt x="42481" y="13248"/>
                  </a:lnTo>
                  <a:lnTo>
                    <a:pt x="43820" y="13248"/>
                  </a:lnTo>
                  <a:lnTo>
                    <a:pt x="45220" y="13248"/>
                  </a:lnTo>
                  <a:lnTo>
                    <a:pt x="46559" y="13248"/>
                  </a:lnTo>
                  <a:lnTo>
                    <a:pt x="47959" y="13248"/>
                  </a:lnTo>
                  <a:lnTo>
                    <a:pt x="49785" y="13248"/>
                  </a:lnTo>
                  <a:lnTo>
                    <a:pt x="51611" y="13248"/>
                  </a:lnTo>
                  <a:lnTo>
                    <a:pt x="52524" y="13248"/>
                  </a:lnTo>
                  <a:lnTo>
                    <a:pt x="54776" y="13248"/>
                  </a:lnTo>
                  <a:lnTo>
                    <a:pt x="56175" y="11850"/>
                  </a:lnTo>
                  <a:lnTo>
                    <a:pt x="57514" y="11850"/>
                  </a:lnTo>
                  <a:lnTo>
                    <a:pt x="58914" y="11850"/>
                  </a:lnTo>
                  <a:lnTo>
                    <a:pt x="60740" y="11850"/>
                  </a:lnTo>
                  <a:lnTo>
                    <a:pt x="62079" y="11850"/>
                  </a:lnTo>
                  <a:lnTo>
                    <a:pt x="63479" y="11850"/>
                  </a:lnTo>
                  <a:lnTo>
                    <a:pt x="64818" y="11850"/>
                  </a:lnTo>
                  <a:lnTo>
                    <a:pt x="66218" y="11850"/>
                  </a:lnTo>
                  <a:lnTo>
                    <a:pt x="68044" y="11850"/>
                  </a:lnTo>
                  <a:lnTo>
                    <a:pt x="69383" y="11850"/>
                  </a:lnTo>
                  <a:lnTo>
                    <a:pt x="70782" y="11850"/>
                  </a:lnTo>
                  <a:lnTo>
                    <a:pt x="72121" y="11850"/>
                  </a:lnTo>
                  <a:lnTo>
                    <a:pt x="73521" y="11850"/>
                  </a:lnTo>
                  <a:lnTo>
                    <a:pt x="75347" y="11850"/>
                  </a:lnTo>
                  <a:lnTo>
                    <a:pt x="76686" y="11850"/>
                  </a:lnTo>
                  <a:lnTo>
                    <a:pt x="78999" y="11850"/>
                  </a:lnTo>
                  <a:lnTo>
                    <a:pt x="80338" y="11850"/>
                  </a:lnTo>
                  <a:lnTo>
                    <a:pt x="81738" y="11850"/>
                  </a:lnTo>
                  <a:lnTo>
                    <a:pt x="83077" y="11850"/>
                  </a:lnTo>
                  <a:lnTo>
                    <a:pt x="84476" y="11850"/>
                  </a:lnTo>
                  <a:lnTo>
                    <a:pt x="86302" y="10027"/>
                  </a:lnTo>
                  <a:lnTo>
                    <a:pt x="87641" y="10027"/>
                  </a:lnTo>
                  <a:lnTo>
                    <a:pt x="89041" y="10027"/>
                  </a:lnTo>
                  <a:lnTo>
                    <a:pt x="90380" y="10027"/>
                  </a:lnTo>
                  <a:lnTo>
                    <a:pt x="91780" y="10027"/>
                  </a:lnTo>
                  <a:lnTo>
                    <a:pt x="93606" y="10027"/>
                  </a:lnTo>
                  <a:lnTo>
                    <a:pt x="94945" y="10027"/>
                  </a:lnTo>
                  <a:lnTo>
                    <a:pt x="96345" y="10027"/>
                  </a:lnTo>
                  <a:lnTo>
                    <a:pt x="97684" y="10027"/>
                  </a:lnTo>
                  <a:lnTo>
                    <a:pt x="99083" y="10027"/>
                  </a:lnTo>
                  <a:lnTo>
                    <a:pt x="101335" y="10027"/>
                  </a:lnTo>
                  <a:lnTo>
                    <a:pt x="102248" y="10027"/>
                  </a:lnTo>
                  <a:lnTo>
                    <a:pt x="104561" y="10027"/>
                  </a:lnTo>
                  <a:lnTo>
                    <a:pt x="105900" y="10027"/>
                  </a:lnTo>
                  <a:lnTo>
                    <a:pt x="107300" y="10027"/>
                  </a:lnTo>
                  <a:lnTo>
                    <a:pt x="108639" y="10027"/>
                  </a:lnTo>
                  <a:lnTo>
                    <a:pt x="110039" y="10027"/>
                  </a:lnTo>
                  <a:lnTo>
                    <a:pt x="111865" y="10027"/>
                  </a:lnTo>
                  <a:lnTo>
                    <a:pt x="113204" y="10027"/>
                  </a:lnTo>
                  <a:lnTo>
                    <a:pt x="114603" y="10027"/>
                  </a:lnTo>
                  <a:lnTo>
                    <a:pt x="115942" y="8690"/>
                  </a:lnTo>
                  <a:lnTo>
                    <a:pt x="117342" y="8690"/>
                  </a:lnTo>
                  <a:lnTo>
                    <a:pt x="119168" y="8690"/>
                  </a:lnTo>
                  <a:lnTo>
                    <a:pt x="120507" y="8690"/>
                  </a:lnTo>
                  <a:lnTo>
                    <a:pt x="121907" y="8690"/>
                  </a:lnTo>
                  <a:lnTo>
                    <a:pt x="123246" y="8690"/>
                  </a:lnTo>
                  <a:lnTo>
                    <a:pt x="124646" y="8690"/>
                  </a:lnTo>
                  <a:lnTo>
                    <a:pt x="126898" y="8690"/>
                  </a:lnTo>
                  <a:lnTo>
                    <a:pt x="128297" y="8690"/>
                  </a:lnTo>
                  <a:lnTo>
                    <a:pt x="130123" y="8690"/>
                  </a:lnTo>
                  <a:lnTo>
                    <a:pt x="131462" y="8690"/>
                  </a:lnTo>
                  <a:lnTo>
                    <a:pt x="132862" y="8690"/>
                  </a:lnTo>
                  <a:lnTo>
                    <a:pt x="134201" y="8690"/>
                  </a:lnTo>
                  <a:lnTo>
                    <a:pt x="135601" y="8690"/>
                  </a:lnTo>
                  <a:lnTo>
                    <a:pt x="137427" y="8690"/>
                  </a:lnTo>
                  <a:lnTo>
                    <a:pt x="138766" y="8690"/>
                  </a:lnTo>
                  <a:lnTo>
                    <a:pt x="140166" y="8690"/>
                  </a:lnTo>
                  <a:lnTo>
                    <a:pt x="141505" y="8690"/>
                  </a:lnTo>
                  <a:lnTo>
                    <a:pt x="142904" y="8690"/>
                  </a:lnTo>
                  <a:lnTo>
                    <a:pt x="144730" y="8690"/>
                  </a:lnTo>
                  <a:lnTo>
                    <a:pt x="146069" y="8690"/>
                  </a:lnTo>
                  <a:lnTo>
                    <a:pt x="147469" y="7292"/>
                  </a:lnTo>
                  <a:lnTo>
                    <a:pt x="148808" y="7292"/>
                  </a:lnTo>
                  <a:lnTo>
                    <a:pt x="150208" y="7292"/>
                  </a:lnTo>
                  <a:lnTo>
                    <a:pt x="152034" y="7292"/>
                  </a:lnTo>
                  <a:lnTo>
                    <a:pt x="153860" y="7292"/>
                  </a:lnTo>
                  <a:lnTo>
                    <a:pt x="155685" y="7292"/>
                  </a:lnTo>
                  <a:lnTo>
                    <a:pt x="157024" y="7292"/>
                  </a:lnTo>
                  <a:lnTo>
                    <a:pt x="158424" y="7292"/>
                  </a:lnTo>
                  <a:lnTo>
                    <a:pt x="159763" y="7292"/>
                  </a:lnTo>
                  <a:lnTo>
                    <a:pt x="161163" y="7292"/>
                  </a:lnTo>
                  <a:lnTo>
                    <a:pt x="162989" y="7292"/>
                  </a:lnTo>
                  <a:lnTo>
                    <a:pt x="164328" y="7292"/>
                  </a:lnTo>
                  <a:lnTo>
                    <a:pt x="165728" y="7292"/>
                  </a:lnTo>
                  <a:lnTo>
                    <a:pt x="167067" y="7292"/>
                  </a:lnTo>
                  <a:lnTo>
                    <a:pt x="168467" y="7292"/>
                  </a:lnTo>
                  <a:lnTo>
                    <a:pt x="170292" y="7292"/>
                  </a:lnTo>
                  <a:lnTo>
                    <a:pt x="171631" y="7292"/>
                  </a:lnTo>
                  <a:lnTo>
                    <a:pt x="173031" y="7292"/>
                  </a:lnTo>
                  <a:lnTo>
                    <a:pt x="174370" y="7292"/>
                  </a:lnTo>
                  <a:lnTo>
                    <a:pt x="176683" y="7292"/>
                  </a:lnTo>
                  <a:lnTo>
                    <a:pt x="177596" y="5955"/>
                  </a:lnTo>
                  <a:lnTo>
                    <a:pt x="179422" y="5955"/>
                  </a:lnTo>
                  <a:lnTo>
                    <a:pt x="181248" y="5955"/>
                  </a:lnTo>
                  <a:lnTo>
                    <a:pt x="182587" y="5955"/>
                  </a:lnTo>
                  <a:lnTo>
                    <a:pt x="183986" y="5955"/>
                  </a:lnTo>
                  <a:lnTo>
                    <a:pt x="185386" y="5955"/>
                  </a:lnTo>
                  <a:lnTo>
                    <a:pt x="186725" y="5955"/>
                  </a:lnTo>
                  <a:lnTo>
                    <a:pt x="188551" y="5955"/>
                  </a:lnTo>
                  <a:lnTo>
                    <a:pt x="189951" y="5955"/>
                  </a:lnTo>
                  <a:lnTo>
                    <a:pt x="191290" y="5955"/>
                  </a:lnTo>
                  <a:lnTo>
                    <a:pt x="192690" y="5955"/>
                  </a:lnTo>
                  <a:lnTo>
                    <a:pt x="194029" y="5955"/>
                  </a:lnTo>
                  <a:lnTo>
                    <a:pt x="195855" y="5955"/>
                  </a:lnTo>
                  <a:lnTo>
                    <a:pt x="197254" y="5955"/>
                  </a:lnTo>
                  <a:lnTo>
                    <a:pt x="198593" y="5955"/>
                  </a:lnTo>
                  <a:lnTo>
                    <a:pt x="199993" y="5955"/>
                  </a:lnTo>
                  <a:lnTo>
                    <a:pt x="202245" y="5955"/>
                  </a:lnTo>
                  <a:lnTo>
                    <a:pt x="203645" y="5955"/>
                  </a:lnTo>
                  <a:lnTo>
                    <a:pt x="204984" y="5955"/>
                  </a:lnTo>
                  <a:lnTo>
                    <a:pt x="206810" y="5955"/>
                  </a:lnTo>
                  <a:lnTo>
                    <a:pt x="208210" y="4557"/>
                  </a:lnTo>
                  <a:lnTo>
                    <a:pt x="209549" y="4557"/>
                  </a:lnTo>
                  <a:lnTo>
                    <a:pt x="210949" y="4557"/>
                  </a:lnTo>
                  <a:lnTo>
                    <a:pt x="212287" y="4557"/>
                  </a:lnTo>
                  <a:lnTo>
                    <a:pt x="214113" y="4557"/>
                  </a:lnTo>
                  <a:lnTo>
                    <a:pt x="215513" y="4557"/>
                  </a:lnTo>
                  <a:lnTo>
                    <a:pt x="216852" y="4557"/>
                  </a:lnTo>
                  <a:lnTo>
                    <a:pt x="218252" y="4557"/>
                  </a:lnTo>
                  <a:lnTo>
                    <a:pt x="219591" y="4557"/>
                  </a:lnTo>
                  <a:lnTo>
                    <a:pt x="221417" y="4557"/>
                  </a:lnTo>
                  <a:lnTo>
                    <a:pt x="222817" y="4557"/>
                  </a:lnTo>
                  <a:lnTo>
                    <a:pt x="224156" y="4557"/>
                  </a:lnTo>
                  <a:lnTo>
                    <a:pt x="226468" y="4557"/>
                  </a:lnTo>
                  <a:lnTo>
                    <a:pt x="226894" y="4557"/>
                  </a:lnTo>
                  <a:lnTo>
                    <a:pt x="229207" y="4557"/>
                  </a:lnTo>
                  <a:lnTo>
                    <a:pt x="230546" y="4557"/>
                  </a:lnTo>
                  <a:lnTo>
                    <a:pt x="232372" y="4557"/>
                  </a:lnTo>
                  <a:lnTo>
                    <a:pt x="233772" y="4557"/>
                  </a:lnTo>
                  <a:lnTo>
                    <a:pt x="235111" y="4557"/>
                  </a:lnTo>
                  <a:lnTo>
                    <a:pt x="236511" y="4557"/>
                  </a:lnTo>
                  <a:lnTo>
                    <a:pt x="237850" y="2734"/>
                  </a:lnTo>
                  <a:lnTo>
                    <a:pt x="239676" y="2734"/>
                  </a:lnTo>
                  <a:lnTo>
                    <a:pt x="241075" y="2734"/>
                  </a:lnTo>
                  <a:lnTo>
                    <a:pt x="242414" y="2734"/>
                  </a:lnTo>
                  <a:lnTo>
                    <a:pt x="243814" y="2734"/>
                  </a:lnTo>
                  <a:lnTo>
                    <a:pt x="245153" y="2734"/>
                  </a:lnTo>
                  <a:lnTo>
                    <a:pt x="246979" y="2734"/>
                  </a:lnTo>
                  <a:lnTo>
                    <a:pt x="248379" y="2734"/>
                  </a:lnTo>
                  <a:lnTo>
                    <a:pt x="249718" y="2734"/>
                  </a:lnTo>
                  <a:lnTo>
                    <a:pt x="252031" y="2734"/>
                  </a:lnTo>
                  <a:lnTo>
                    <a:pt x="253370" y="2734"/>
                  </a:lnTo>
                  <a:lnTo>
                    <a:pt x="254769" y="2734"/>
                  </a:lnTo>
                  <a:lnTo>
                    <a:pt x="256108" y="2734"/>
                  </a:lnTo>
                  <a:lnTo>
                    <a:pt x="257934" y="2734"/>
                  </a:lnTo>
                  <a:lnTo>
                    <a:pt x="259334" y="2734"/>
                  </a:lnTo>
                  <a:lnTo>
                    <a:pt x="260673" y="2734"/>
                  </a:lnTo>
                  <a:lnTo>
                    <a:pt x="262073" y="2734"/>
                  </a:lnTo>
                  <a:lnTo>
                    <a:pt x="263412" y="2734"/>
                  </a:lnTo>
                  <a:lnTo>
                    <a:pt x="265238" y="2734"/>
                  </a:lnTo>
                  <a:lnTo>
                    <a:pt x="266638" y="2734"/>
                  </a:lnTo>
                  <a:lnTo>
                    <a:pt x="267977" y="1397"/>
                  </a:lnTo>
                  <a:lnTo>
                    <a:pt x="269376" y="1397"/>
                  </a:lnTo>
                  <a:lnTo>
                    <a:pt x="270715" y="1397"/>
                  </a:lnTo>
                  <a:lnTo>
                    <a:pt x="272541" y="1397"/>
                  </a:lnTo>
                  <a:lnTo>
                    <a:pt x="273941" y="1397"/>
                  </a:lnTo>
                  <a:lnTo>
                    <a:pt x="275280" y="1397"/>
                  </a:lnTo>
                  <a:lnTo>
                    <a:pt x="276680" y="1397"/>
                  </a:lnTo>
                  <a:lnTo>
                    <a:pt x="278932" y="1397"/>
                  </a:lnTo>
                  <a:lnTo>
                    <a:pt x="280332" y="1397"/>
                  </a:lnTo>
                  <a:lnTo>
                    <a:pt x="281671" y="1397"/>
                  </a:lnTo>
                  <a:lnTo>
                    <a:pt x="283496" y="1397"/>
                  </a:lnTo>
                  <a:lnTo>
                    <a:pt x="284896" y="1397"/>
                  </a:lnTo>
                  <a:lnTo>
                    <a:pt x="286235" y="1397"/>
                  </a:lnTo>
                  <a:lnTo>
                    <a:pt x="287635" y="1397"/>
                  </a:lnTo>
                  <a:lnTo>
                    <a:pt x="288974" y="1397"/>
                  </a:lnTo>
                  <a:lnTo>
                    <a:pt x="290800" y="1397"/>
                  </a:lnTo>
                  <a:lnTo>
                    <a:pt x="292200" y="1397"/>
                  </a:lnTo>
                  <a:lnTo>
                    <a:pt x="293539" y="1397"/>
                  </a:lnTo>
                  <a:lnTo>
                    <a:pt x="294939" y="1397"/>
                  </a:lnTo>
                  <a:lnTo>
                    <a:pt x="296278" y="1397"/>
                  </a:lnTo>
                  <a:lnTo>
                    <a:pt x="298103" y="1397"/>
                  </a:lnTo>
                  <a:lnTo>
                    <a:pt x="299503" y="0"/>
                  </a:lnTo>
                  <a:lnTo>
                    <a:pt x="301755" y="0"/>
                  </a:lnTo>
                </a:path>
              </a:pathLst>
            </a:custGeom>
            <a:ln w="3175">
              <a:solidFill>
                <a:srgbClr val="0000FF"/>
              </a:solidFill>
            </a:ln>
          </p:spPr>
          <p:txBody>
            <a:bodyPr wrap="square" lIns="0" tIns="0" rIns="0" bIns="0" rtlCol="0"/>
            <a:lstStyle/>
            <a:p>
              <a:endParaRPr/>
            </a:p>
          </p:txBody>
        </p:sp>
        <p:sp>
          <p:nvSpPr>
            <p:cNvPr id="183" name="object 184">
              <a:extLst>
                <a:ext uri="{FF2B5EF4-FFF2-40B4-BE49-F238E27FC236}">
                  <a16:creationId xmlns:a16="http://schemas.microsoft.com/office/drawing/2014/main" id="{9E628E00-F0B3-D40B-E87A-96BABAA8F97B}"/>
                </a:ext>
              </a:extLst>
            </p:cNvPr>
            <p:cNvSpPr/>
            <p:nvPr/>
          </p:nvSpPr>
          <p:spPr>
            <a:xfrm>
              <a:off x="10488537" y="2458252"/>
              <a:ext cx="300990" cy="13970"/>
            </a:xfrm>
            <a:custGeom>
              <a:avLst/>
              <a:gdLst/>
              <a:ahLst/>
              <a:cxnLst/>
              <a:rect l="l" t="t" r="r" b="b"/>
              <a:pathLst>
                <a:path w="300990" h="13969">
                  <a:moveTo>
                    <a:pt x="0" y="13673"/>
                  </a:moveTo>
                  <a:lnTo>
                    <a:pt x="486" y="13673"/>
                  </a:lnTo>
                  <a:lnTo>
                    <a:pt x="2738" y="13673"/>
                  </a:lnTo>
                  <a:lnTo>
                    <a:pt x="4138" y="13673"/>
                  </a:lnTo>
                  <a:lnTo>
                    <a:pt x="5477" y="13673"/>
                  </a:lnTo>
                  <a:lnTo>
                    <a:pt x="7303" y="13673"/>
                  </a:lnTo>
                  <a:lnTo>
                    <a:pt x="8703" y="13673"/>
                  </a:lnTo>
                  <a:lnTo>
                    <a:pt x="10042" y="13673"/>
                  </a:lnTo>
                  <a:lnTo>
                    <a:pt x="11442" y="13673"/>
                  </a:lnTo>
                  <a:lnTo>
                    <a:pt x="12781" y="13673"/>
                  </a:lnTo>
                  <a:lnTo>
                    <a:pt x="14606" y="13673"/>
                  </a:lnTo>
                  <a:lnTo>
                    <a:pt x="16006" y="13673"/>
                  </a:lnTo>
                  <a:lnTo>
                    <a:pt x="17345" y="13673"/>
                  </a:lnTo>
                  <a:lnTo>
                    <a:pt x="18745" y="13673"/>
                  </a:lnTo>
                  <a:lnTo>
                    <a:pt x="20084" y="13673"/>
                  </a:lnTo>
                  <a:lnTo>
                    <a:pt x="21910" y="13673"/>
                  </a:lnTo>
                  <a:lnTo>
                    <a:pt x="23310" y="13673"/>
                  </a:lnTo>
                  <a:lnTo>
                    <a:pt x="25562" y="13673"/>
                  </a:lnTo>
                  <a:lnTo>
                    <a:pt x="26962" y="13673"/>
                  </a:lnTo>
                  <a:lnTo>
                    <a:pt x="28301" y="13673"/>
                  </a:lnTo>
                  <a:lnTo>
                    <a:pt x="29700" y="11425"/>
                  </a:lnTo>
                  <a:lnTo>
                    <a:pt x="31039" y="11425"/>
                  </a:lnTo>
                  <a:lnTo>
                    <a:pt x="32926" y="11425"/>
                  </a:lnTo>
                  <a:lnTo>
                    <a:pt x="34265" y="11425"/>
                  </a:lnTo>
                  <a:lnTo>
                    <a:pt x="35665" y="11425"/>
                  </a:lnTo>
                  <a:lnTo>
                    <a:pt x="37004" y="11425"/>
                  </a:lnTo>
                  <a:lnTo>
                    <a:pt x="38404" y="11425"/>
                  </a:lnTo>
                  <a:lnTo>
                    <a:pt x="40230" y="11425"/>
                  </a:lnTo>
                  <a:lnTo>
                    <a:pt x="41569" y="11425"/>
                  </a:lnTo>
                  <a:lnTo>
                    <a:pt x="42968" y="11425"/>
                  </a:lnTo>
                  <a:lnTo>
                    <a:pt x="44307" y="11425"/>
                  </a:lnTo>
                  <a:lnTo>
                    <a:pt x="45707" y="11425"/>
                  </a:lnTo>
                  <a:lnTo>
                    <a:pt x="47533" y="11425"/>
                  </a:lnTo>
                  <a:lnTo>
                    <a:pt x="48872" y="11425"/>
                  </a:lnTo>
                  <a:lnTo>
                    <a:pt x="50272" y="11425"/>
                  </a:lnTo>
                  <a:lnTo>
                    <a:pt x="52524" y="11425"/>
                  </a:lnTo>
                  <a:lnTo>
                    <a:pt x="53924" y="11425"/>
                  </a:lnTo>
                  <a:lnTo>
                    <a:pt x="55263" y="11425"/>
                  </a:lnTo>
                  <a:lnTo>
                    <a:pt x="56662" y="11425"/>
                  </a:lnTo>
                  <a:lnTo>
                    <a:pt x="58488" y="11425"/>
                  </a:lnTo>
                  <a:lnTo>
                    <a:pt x="59827" y="11425"/>
                  </a:lnTo>
                  <a:lnTo>
                    <a:pt x="61227" y="10938"/>
                  </a:lnTo>
                  <a:lnTo>
                    <a:pt x="62566" y="10938"/>
                  </a:lnTo>
                  <a:lnTo>
                    <a:pt x="63966" y="10938"/>
                  </a:lnTo>
                  <a:lnTo>
                    <a:pt x="65792" y="10938"/>
                  </a:lnTo>
                  <a:lnTo>
                    <a:pt x="67131" y="10938"/>
                  </a:lnTo>
                  <a:lnTo>
                    <a:pt x="68531" y="10938"/>
                  </a:lnTo>
                  <a:lnTo>
                    <a:pt x="69870" y="10938"/>
                  </a:lnTo>
                  <a:lnTo>
                    <a:pt x="71269" y="10938"/>
                  </a:lnTo>
                  <a:lnTo>
                    <a:pt x="73095" y="10938"/>
                  </a:lnTo>
                  <a:lnTo>
                    <a:pt x="74921" y="10938"/>
                  </a:lnTo>
                  <a:lnTo>
                    <a:pt x="75834" y="10938"/>
                  </a:lnTo>
                  <a:lnTo>
                    <a:pt x="78086" y="10938"/>
                  </a:lnTo>
                  <a:lnTo>
                    <a:pt x="79486" y="10938"/>
                  </a:lnTo>
                  <a:lnTo>
                    <a:pt x="80825" y="10938"/>
                  </a:lnTo>
                  <a:lnTo>
                    <a:pt x="82225" y="10938"/>
                  </a:lnTo>
                  <a:lnTo>
                    <a:pt x="84050" y="10938"/>
                  </a:lnTo>
                  <a:lnTo>
                    <a:pt x="85389" y="10938"/>
                  </a:lnTo>
                  <a:lnTo>
                    <a:pt x="86789" y="10938"/>
                  </a:lnTo>
                  <a:lnTo>
                    <a:pt x="88128" y="10938"/>
                  </a:lnTo>
                  <a:lnTo>
                    <a:pt x="89528" y="10938"/>
                  </a:lnTo>
                  <a:lnTo>
                    <a:pt x="91354" y="8690"/>
                  </a:lnTo>
                  <a:lnTo>
                    <a:pt x="92693" y="8690"/>
                  </a:lnTo>
                  <a:lnTo>
                    <a:pt x="94093" y="8690"/>
                  </a:lnTo>
                  <a:lnTo>
                    <a:pt x="95432" y="8690"/>
                  </a:lnTo>
                  <a:lnTo>
                    <a:pt x="96832" y="8690"/>
                  </a:lnTo>
                  <a:lnTo>
                    <a:pt x="98657" y="8690"/>
                  </a:lnTo>
                  <a:lnTo>
                    <a:pt x="100483" y="8690"/>
                  </a:lnTo>
                  <a:lnTo>
                    <a:pt x="102309" y="8690"/>
                  </a:lnTo>
                  <a:lnTo>
                    <a:pt x="103648" y="8690"/>
                  </a:lnTo>
                  <a:lnTo>
                    <a:pt x="105048" y="8690"/>
                  </a:lnTo>
                  <a:lnTo>
                    <a:pt x="106387" y="8690"/>
                  </a:lnTo>
                  <a:lnTo>
                    <a:pt x="107787" y="8690"/>
                  </a:lnTo>
                  <a:lnTo>
                    <a:pt x="109613" y="8690"/>
                  </a:lnTo>
                  <a:lnTo>
                    <a:pt x="110952" y="8690"/>
                  </a:lnTo>
                  <a:lnTo>
                    <a:pt x="112351" y="8690"/>
                  </a:lnTo>
                  <a:lnTo>
                    <a:pt x="113690" y="8690"/>
                  </a:lnTo>
                  <a:lnTo>
                    <a:pt x="115090" y="8690"/>
                  </a:lnTo>
                  <a:lnTo>
                    <a:pt x="116916" y="8690"/>
                  </a:lnTo>
                  <a:lnTo>
                    <a:pt x="118255" y="8690"/>
                  </a:lnTo>
                  <a:lnTo>
                    <a:pt x="119655" y="8690"/>
                  </a:lnTo>
                  <a:lnTo>
                    <a:pt x="120994" y="8690"/>
                  </a:lnTo>
                  <a:lnTo>
                    <a:pt x="122394" y="7292"/>
                  </a:lnTo>
                  <a:lnTo>
                    <a:pt x="124646" y="7292"/>
                  </a:lnTo>
                  <a:lnTo>
                    <a:pt x="125559" y="7292"/>
                  </a:lnTo>
                  <a:lnTo>
                    <a:pt x="127871" y="7292"/>
                  </a:lnTo>
                  <a:lnTo>
                    <a:pt x="129210" y="7292"/>
                  </a:lnTo>
                  <a:lnTo>
                    <a:pt x="130610" y="7292"/>
                  </a:lnTo>
                  <a:lnTo>
                    <a:pt x="131949" y="7292"/>
                  </a:lnTo>
                  <a:lnTo>
                    <a:pt x="133349" y="7292"/>
                  </a:lnTo>
                  <a:lnTo>
                    <a:pt x="135175" y="7292"/>
                  </a:lnTo>
                  <a:lnTo>
                    <a:pt x="136514" y="7292"/>
                  </a:lnTo>
                  <a:lnTo>
                    <a:pt x="137914" y="7292"/>
                  </a:lnTo>
                  <a:lnTo>
                    <a:pt x="139253" y="7292"/>
                  </a:lnTo>
                  <a:lnTo>
                    <a:pt x="140652" y="7292"/>
                  </a:lnTo>
                  <a:lnTo>
                    <a:pt x="142478" y="7292"/>
                  </a:lnTo>
                  <a:lnTo>
                    <a:pt x="143817" y="7292"/>
                  </a:lnTo>
                  <a:lnTo>
                    <a:pt x="145217" y="7292"/>
                  </a:lnTo>
                  <a:lnTo>
                    <a:pt x="146556" y="7292"/>
                  </a:lnTo>
                  <a:lnTo>
                    <a:pt x="147956" y="7292"/>
                  </a:lnTo>
                  <a:lnTo>
                    <a:pt x="150208" y="7292"/>
                  </a:lnTo>
                  <a:lnTo>
                    <a:pt x="151608" y="7292"/>
                  </a:lnTo>
                  <a:lnTo>
                    <a:pt x="153434" y="7292"/>
                  </a:lnTo>
                  <a:lnTo>
                    <a:pt x="154773" y="5469"/>
                  </a:lnTo>
                  <a:lnTo>
                    <a:pt x="156172" y="5469"/>
                  </a:lnTo>
                  <a:lnTo>
                    <a:pt x="157511" y="5469"/>
                  </a:lnTo>
                  <a:lnTo>
                    <a:pt x="158911" y="5469"/>
                  </a:lnTo>
                  <a:lnTo>
                    <a:pt x="160737" y="5469"/>
                  </a:lnTo>
                  <a:lnTo>
                    <a:pt x="162076" y="5469"/>
                  </a:lnTo>
                  <a:lnTo>
                    <a:pt x="163476" y="5469"/>
                  </a:lnTo>
                  <a:lnTo>
                    <a:pt x="164815" y="5469"/>
                  </a:lnTo>
                  <a:lnTo>
                    <a:pt x="166215" y="5469"/>
                  </a:lnTo>
                  <a:lnTo>
                    <a:pt x="168041" y="5469"/>
                  </a:lnTo>
                  <a:lnTo>
                    <a:pt x="169380" y="5469"/>
                  </a:lnTo>
                  <a:lnTo>
                    <a:pt x="170779" y="5469"/>
                  </a:lnTo>
                  <a:lnTo>
                    <a:pt x="172118" y="5469"/>
                  </a:lnTo>
                  <a:lnTo>
                    <a:pt x="173518" y="5469"/>
                  </a:lnTo>
                  <a:lnTo>
                    <a:pt x="175344" y="5469"/>
                  </a:lnTo>
                  <a:lnTo>
                    <a:pt x="177170" y="5469"/>
                  </a:lnTo>
                  <a:lnTo>
                    <a:pt x="178996" y="5469"/>
                  </a:lnTo>
                  <a:lnTo>
                    <a:pt x="180335" y="5469"/>
                  </a:lnTo>
                  <a:lnTo>
                    <a:pt x="181735" y="5469"/>
                  </a:lnTo>
                  <a:lnTo>
                    <a:pt x="183074" y="5469"/>
                  </a:lnTo>
                  <a:lnTo>
                    <a:pt x="184473" y="5469"/>
                  </a:lnTo>
                  <a:lnTo>
                    <a:pt x="186299" y="4132"/>
                  </a:lnTo>
                  <a:lnTo>
                    <a:pt x="187699" y="4132"/>
                  </a:lnTo>
                  <a:lnTo>
                    <a:pt x="189038" y="4132"/>
                  </a:lnTo>
                  <a:lnTo>
                    <a:pt x="190438" y="4132"/>
                  </a:lnTo>
                  <a:lnTo>
                    <a:pt x="191777" y="4132"/>
                  </a:lnTo>
                  <a:lnTo>
                    <a:pt x="193603" y="4132"/>
                  </a:lnTo>
                  <a:lnTo>
                    <a:pt x="195003" y="4132"/>
                  </a:lnTo>
                  <a:lnTo>
                    <a:pt x="196342" y="4132"/>
                  </a:lnTo>
                  <a:lnTo>
                    <a:pt x="197741" y="4132"/>
                  </a:lnTo>
                  <a:lnTo>
                    <a:pt x="199993" y="4132"/>
                  </a:lnTo>
                  <a:lnTo>
                    <a:pt x="200906" y="4132"/>
                  </a:lnTo>
                  <a:lnTo>
                    <a:pt x="202732" y="4132"/>
                  </a:lnTo>
                  <a:lnTo>
                    <a:pt x="204558" y="4132"/>
                  </a:lnTo>
                  <a:lnTo>
                    <a:pt x="205958" y="4132"/>
                  </a:lnTo>
                  <a:lnTo>
                    <a:pt x="207297" y="4132"/>
                  </a:lnTo>
                  <a:lnTo>
                    <a:pt x="208697" y="4132"/>
                  </a:lnTo>
                  <a:lnTo>
                    <a:pt x="210036" y="4132"/>
                  </a:lnTo>
                  <a:lnTo>
                    <a:pt x="211861" y="4132"/>
                  </a:lnTo>
                  <a:lnTo>
                    <a:pt x="213261" y="4132"/>
                  </a:lnTo>
                  <a:lnTo>
                    <a:pt x="214600" y="4132"/>
                  </a:lnTo>
                  <a:lnTo>
                    <a:pt x="216000" y="2734"/>
                  </a:lnTo>
                  <a:lnTo>
                    <a:pt x="217339" y="2734"/>
                  </a:lnTo>
                  <a:lnTo>
                    <a:pt x="219165" y="2734"/>
                  </a:lnTo>
                  <a:lnTo>
                    <a:pt x="220565" y="2734"/>
                  </a:lnTo>
                  <a:lnTo>
                    <a:pt x="221904" y="2734"/>
                  </a:lnTo>
                  <a:lnTo>
                    <a:pt x="223304" y="2734"/>
                  </a:lnTo>
                  <a:lnTo>
                    <a:pt x="225555" y="2734"/>
                  </a:lnTo>
                  <a:lnTo>
                    <a:pt x="226955" y="2734"/>
                  </a:lnTo>
                  <a:lnTo>
                    <a:pt x="228294" y="2734"/>
                  </a:lnTo>
                  <a:lnTo>
                    <a:pt x="230120" y="2734"/>
                  </a:lnTo>
                  <a:lnTo>
                    <a:pt x="231520" y="2734"/>
                  </a:lnTo>
                  <a:lnTo>
                    <a:pt x="232859" y="2734"/>
                  </a:lnTo>
                  <a:lnTo>
                    <a:pt x="234259" y="2734"/>
                  </a:lnTo>
                  <a:lnTo>
                    <a:pt x="235598" y="2734"/>
                  </a:lnTo>
                  <a:lnTo>
                    <a:pt x="237424" y="2734"/>
                  </a:lnTo>
                  <a:lnTo>
                    <a:pt x="238823" y="2734"/>
                  </a:lnTo>
                  <a:lnTo>
                    <a:pt x="240162" y="2734"/>
                  </a:lnTo>
                  <a:lnTo>
                    <a:pt x="241562" y="2734"/>
                  </a:lnTo>
                  <a:lnTo>
                    <a:pt x="242901" y="2734"/>
                  </a:lnTo>
                  <a:lnTo>
                    <a:pt x="244727" y="2734"/>
                  </a:lnTo>
                  <a:lnTo>
                    <a:pt x="246127" y="2734"/>
                  </a:lnTo>
                  <a:lnTo>
                    <a:pt x="247466" y="1397"/>
                  </a:lnTo>
                  <a:lnTo>
                    <a:pt x="248866" y="1397"/>
                  </a:lnTo>
                  <a:lnTo>
                    <a:pt x="250205" y="1397"/>
                  </a:lnTo>
                  <a:lnTo>
                    <a:pt x="252518" y="1397"/>
                  </a:lnTo>
                  <a:lnTo>
                    <a:pt x="253856" y="1397"/>
                  </a:lnTo>
                  <a:lnTo>
                    <a:pt x="255682" y="1397"/>
                  </a:lnTo>
                  <a:lnTo>
                    <a:pt x="257082" y="1397"/>
                  </a:lnTo>
                  <a:lnTo>
                    <a:pt x="258421" y="1397"/>
                  </a:lnTo>
                  <a:lnTo>
                    <a:pt x="259821" y="1397"/>
                  </a:lnTo>
                  <a:lnTo>
                    <a:pt x="261160" y="1397"/>
                  </a:lnTo>
                  <a:lnTo>
                    <a:pt x="262986" y="1397"/>
                  </a:lnTo>
                  <a:lnTo>
                    <a:pt x="264386" y="1397"/>
                  </a:lnTo>
                  <a:lnTo>
                    <a:pt x="265725" y="1397"/>
                  </a:lnTo>
                  <a:lnTo>
                    <a:pt x="267124" y="1397"/>
                  </a:lnTo>
                  <a:lnTo>
                    <a:pt x="268463" y="1397"/>
                  </a:lnTo>
                  <a:lnTo>
                    <a:pt x="270289" y="1397"/>
                  </a:lnTo>
                  <a:lnTo>
                    <a:pt x="271689" y="0"/>
                  </a:lnTo>
                  <a:lnTo>
                    <a:pt x="273028" y="0"/>
                  </a:lnTo>
                  <a:lnTo>
                    <a:pt x="275341" y="0"/>
                  </a:lnTo>
                  <a:lnTo>
                    <a:pt x="275767" y="0"/>
                  </a:lnTo>
                  <a:lnTo>
                    <a:pt x="278080" y="0"/>
                  </a:lnTo>
                  <a:lnTo>
                    <a:pt x="279419" y="0"/>
                  </a:lnTo>
                  <a:lnTo>
                    <a:pt x="281245" y="0"/>
                  </a:lnTo>
                  <a:lnTo>
                    <a:pt x="282644" y="0"/>
                  </a:lnTo>
                  <a:lnTo>
                    <a:pt x="283983" y="0"/>
                  </a:lnTo>
                  <a:lnTo>
                    <a:pt x="285383" y="0"/>
                  </a:lnTo>
                  <a:lnTo>
                    <a:pt x="286722" y="0"/>
                  </a:lnTo>
                  <a:lnTo>
                    <a:pt x="288548" y="0"/>
                  </a:lnTo>
                  <a:lnTo>
                    <a:pt x="289948" y="0"/>
                  </a:lnTo>
                  <a:lnTo>
                    <a:pt x="291287" y="0"/>
                  </a:lnTo>
                  <a:lnTo>
                    <a:pt x="292687" y="0"/>
                  </a:lnTo>
                  <a:lnTo>
                    <a:pt x="294026" y="0"/>
                  </a:lnTo>
                  <a:lnTo>
                    <a:pt x="295852" y="0"/>
                  </a:lnTo>
                  <a:lnTo>
                    <a:pt x="297251" y="0"/>
                  </a:lnTo>
                  <a:lnTo>
                    <a:pt x="298590" y="0"/>
                  </a:lnTo>
                  <a:lnTo>
                    <a:pt x="300903" y="0"/>
                  </a:lnTo>
                </a:path>
              </a:pathLst>
            </a:custGeom>
            <a:ln w="3175">
              <a:solidFill>
                <a:srgbClr val="0000FF"/>
              </a:solidFill>
            </a:ln>
          </p:spPr>
          <p:txBody>
            <a:bodyPr wrap="square" lIns="0" tIns="0" rIns="0" bIns="0" rtlCol="0"/>
            <a:lstStyle/>
            <a:p>
              <a:endParaRPr/>
            </a:p>
          </p:txBody>
        </p:sp>
        <p:sp>
          <p:nvSpPr>
            <p:cNvPr id="184" name="object 185">
              <a:extLst>
                <a:ext uri="{FF2B5EF4-FFF2-40B4-BE49-F238E27FC236}">
                  <a16:creationId xmlns:a16="http://schemas.microsoft.com/office/drawing/2014/main" id="{AB35D123-8293-3BC8-D8A7-657B8EA2C65E}"/>
                </a:ext>
              </a:extLst>
            </p:cNvPr>
            <p:cNvSpPr/>
            <p:nvPr/>
          </p:nvSpPr>
          <p:spPr>
            <a:xfrm>
              <a:off x="10789441" y="2442755"/>
              <a:ext cx="300355" cy="15875"/>
            </a:xfrm>
            <a:custGeom>
              <a:avLst/>
              <a:gdLst/>
              <a:ahLst/>
              <a:cxnLst/>
              <a:rect l="l" t="t" r="r" b="b"/>
              <a:pathLst>
                <a:path w="300354" h="15875">
                  <a:moveTo>
                    <a:pt x="0" y="15496"/>
                  </a:moveTo>
                  <a:lnTo>
                    <a:pt x="1338" y="13673"/>
                  </a:lnTo>
                  <a:lnTo>
                    <a:pt x="2738" y="13673"/>
                  </a:lnTo>
                  <a:lnTo>
                    <a:pt x="4077" y="13673"/>
                  </a:lnTo>
                  <a:lnTo>
                    <a:pt x="5903" y="13673"/>
                  </a:lnTo>
                  <a:lnTo>
                    <a:pt x="7303" y="13673"/>
                  </a:lnTo>
                  <a:lnTo>
                    <a:pt x="8642" y="13673"/>
                  </a:lnTo>
                  <a:lnTo>
                    <a:pt x="10042" y="13673"/>
                  </a:lnTo>
                  <a:lnTo>
                    <a:pt x="11381" y="13673"/>
                  </a:lnTo>
                  <a:lnTo>
                    <a:pt x="13207" y="13673"/>
                  </a:lnTo>
                  <a:lnTo>
                    <a:pt x="14606" y="13673"/>
                  </a:lnTo>
                  <a:lnTo>
                    <a:pt x="15945" y="13673"/>
                  </a:lnTo>
                  <a:lnTo>
                    <a:pt x="17345" y="13673"/>
                  </a:lnTo>
                  <a:lnTo>
                    <a:pt x="18684" y="13673"/>
                  </a:lnTo>
                  <a:lnTo>
                    <a:pt x="20510" y="13673"/>
                  </a:lnTo>
                  <a:lnTo>
                    <a:pt x="21910" y="13673"/>
                  </a:lnTo>
                  <a:lnTo>
                    <a:pt x="24162" y="13673"/>
                  </a:lnTo>
                  <a:lnTo>
                    <a:pt x="24649" y="13673"/>
                  </a:lnTo>
                  <a:lnTo>
                    <a:pt x="26901" y="13673"/>
                  </a:lnTo>
                  <a:lnTo>
                    <a:pt x="28301" y="13673"/>
                  </a:lnTo>
                  <a:lnTo>
                    <a:pt x="29639" y="13673"/>
                  </a:lnTo>
                  <a:lnTo>
                    <a:pt x="31465" y="12336"/>
                  </a:lnTo>
                  <a:lnTo>
                    <a:pt x="32865" y="12336"/>
                  </a:lnTo>
                  <a:lnTo>
                    <a:pt x="34265" y="12336"/>
                  </a:lnTo>
                  <a:lnTo>
                    <a:pt x="35604" y="12336"/>
                  </a:lnTo>
                  <a:lnTo>
                    <a:pt x="37004" y="12336"/>
                  </a:lnTo>
                  <a:lnTo>
                    <a:pt x="38830" y="12336"/>
                  </a:lnTo>
                  <a:lnTo>
                    <a:pt x="40169" y="12336"/>
                  </a:lnTo>
                  <a:lnTo>
                    <a:pt x="41569" y="12336"/>
                  </a:lnTo>
                  <a:lnTo>
                    <a:pt x="42907" y="12336"/>
                  </a:lnTo>
                  <a:lnTo>
                    <a:pt x="44307" y="12336"/>
                  </a:lnTo>
                  <a:lnTo>
                    <a:pt x="46133" y="12336"/>
                  </a:lnTo>
                  <a:lnTo>
                    <a:pt x="47472" y="12336"/>
                  </a:lnTo>
                  <a:lnTo>
                    <a:pt x="49785" y="12336"/>
                  </a:lnTo>
                  <a:lnTo>
                    <a:pt x="51124" y="12336"/>
                  </a:lnTo>
                  <a:lnTo>
                    <a:pt x="52524" y="12336"/>
                  </a:lnTo>
                  <a:lnTo>
                    <a:pt x="53863" y="12336"/>
                  </a:lnTo>
                  <a:lnTo>
                    <a:pt x="55263" y="12336"/>
                  </a:lnTo>
                  <a:lnTo>
                    <a:pt x="57088" y="12336"/>
                  </a:lnTo>
                  <a:lnTo>
                    <a:pt x="58427" y="12336"/>
                  </a:lnTo>
                  <a:lnTo>
                    <a:pt x="59827" y="12336"/>
                  </a:lnTo>
                  <a:lnTo>
                    <a:pt x="61166" y="12336"/>
                  </a:lnTo>
                  <a:lnTo>
                    <a:pt x="62566" y="10938"/>
                  </a:lnTo>
                  <a:lnTo>
                    <a:pt x="64392" y="10938"/>
                  </a:lnTo>
                  <a:lnTo>
                    <a:pt x="65731" y="10938"/>
                  </a:lnTo>
                  <a:lnTo>
                    <a:pt x="67131" y="10938"/>
                  </a:lnTo>
                  <a:lnTo>
                    <a:pt x="68470" y="10938"/>
                  </a:lnTo>
                  <a:lnTo>
                    <a:pt x="69870" y="10938"/>
                  </a:lnTo>
                  <a:lnTo>
                    <a:pt x="71695" y="10938"/>
                  </a:lnTo>
                  <a:lnTo>
                    <a:pt x="73034" y="10938"/>
                  </a:lnTo>
                  <a:lnTo>
                    <a:pt x="74434" y="10938"/>
                  </a:lnTo>
                  <a:lnTo>
                    <a:pt x="76686" y="10938"/>
                  </a:lnTo>
                  <a:lnTo>
                    <a:pt x="78086" y="10938"/>
                  </a:lnTo>
                  <a:lnTo>
                    <a:pt x="79425" y="10938"/>
                  </a:lnTo>
                  <a:lnTo>
                    <a:pt x="80825" y="10938"/>
                  </a:lnTo>
                  <a:lnTo>
                    <a:pt x="82651" y="10938"/>
                  </a:lnTo>
                  <a:lnTo>
                    <a:pt x="83990" y="10938"/>
                  </a:lnTo>
                  <a:lnTo>
                    <a:pt x="85389" y="10938"/>
                  </a:lnTo>
                  <a:lnTo>
                    <a:pt x="86728" y="10938"/>
                  </a:lnTo>
                  <a:lnTo>
                    <a:pt x="88128" y="10938"/>
                  </a:lnTo>
                  <a:lnTo>
                    <a:pt x="89954" y="10938"/>
                  </a:lnTo>
                  <a:lnTo>
                    <a:pt x="91293" y="10938"/>
                  </a:lnTo>
                  <a:lnTo>
                    <a:pt x="92693" y="9601"/>
                  </a:lnTo>
                  <a:lnTo>
                    <a:pt x="94032" y="9601"/>
                  </a:lnTo>
                  <a:lnTo>
                    <a:pt x="95432" y="9601"/>
                  </a:lnTo>
                  <a:lnTo>
                    <a:pt x="97258" y="9601"/>
                  </a:lnTo>
                  <a:lnTo>
                    <a:pt x="99083" y="9601"/>
                  </a:lnTo>
                  <a:lnTo>
                    <a:pt x="99996" y="9601"/>
                  </a:lnTo>
                  <a:lnTo>
                    <a:pt x="102248" y="9601"/>
                  </a:lnTo>
                  <a:lnTo>
                    <a:pt x="103648" y="9601"/>
                  </a:lnTo>
                  <a:lnTo>
                    <a:pt x="104987" y="9601"/>
                  </a:lnTo>
                  <a:lnTo>
                    <a:pt x="106387" y="9601"/>
                  </a:lnTo>
                  <a:lnTo>
                    <a:pt x="108213" y="9601"/>
                  </a:lnTo>
                  <a:lnTo>
                    <a:pt x="109552" y="9601"/>
                  </a:lnTo>
                  <a:lnTo>
                    <a:pt x="110952" y="9601"/>
                  </a:lnTo>
                  <a:lnTo>
                    <a:pt x="112291" y="9601"/>
                  </a:lnTo>
                  <a:lnTo>
                    <a:pt x="113690" y="9601"/>
                  </a:lnTo>
                  <a:lnTo>
                    <a:pt x="115516" y="9601"/>
                  </a:lnTo>
                  <a:lnTo>
                    <a:pt x="116855" y="9601"/>
                  </a:lnTo>
                  <a:lnTo>
                    <a:pt x="118255" y="9601"/>
                  </a:lnTo>
                  <a:lnTo>
                    <a:pt x="119594" y="9601"/>
                  </a:lnTo>
                  <a:lnTo>
                    <a:pt x="121907" y="9601"/>
                  </a:lnTo>
                  <a:lnTo>
                    <a:pt x="122820" y="8204"/>
                  </a:lnTo>
                  <a:lnTo>
                    <a:pt x="124646" y="8204"/>
                  </a:lnTo>
                  <a:lnTo>
                    <a:pt x="126472" y="8204"/>
                  </a:lnTo>
                  <a:lnTo>
                    <a:pt x="127811" y="8204"/>
                  </a:lnTo>
                  <a:lnTo>
                    <a:pt x="129210" y="8204"/>
                  </a:lnTo>
                  <a:lnTo>
                    <a:pt x="130549" y="8204"/>
                  </a:lnTo>
                  <a:lnTo>
                    <a:pt x="131949" y="8204"/>
                  </a:lnTo>
                  <a:lnTo>
                    <a:pt x="133775" y="8204"/>
                  </a:lnTo>
                  <a:lnTo>
                    <a:pt x="135114" y="8204"/>
                  </a:lnTo>
                  <a:lnTo>
                    <a:pt x="136514" y="8204"/>
                  </a:lnTo>
                  <a:lnTo>
                    <a:pt x="137853" y="8204"/>
                  </a:lnTo>
                  <a:lnTo>
                    <a:pt x="139253" y="8204"/>
                  </a:lnTo>
                  <a:lnTo>
                    <a:pt x="141079" y="8204"/>
                  </a:lnTo>
                  <a:lnTo>
                    <a:pt x="142417" y="8204"/>
                  </a:lnTo>
                  <a:lnTo>
                    <a:pt x="143817" y="8204"/>
                  </a:lnTo>
                  <a:lnTo>
                    <a:pt x="145156" y="8204"/>
                  </a:lnTo>
                  <a:lnTo>
                    <a:pt x="146556" y="8204"/>
                  </a:lnTo>
                  <a:lnTo>
                    <a:pt x="148808" y="8204"/>
                  </a:lnTo>
                  <a:lnTo>
                    <a:pt x="149721" y="8204"/>
                  </a:lnTo>
                  <a:lnTo>
                    <a:pt x="152034" y="8204"/>
                  </a:lnTo>
                  <a:lnTo>
                    <a:pt x="153373" y="6381"/>
                  </a:lnTo>
                  <a:lnTo>
                    <a:pt x="154773" y="6381"/>
                  </a:lnTo>
                  <a:lnTo>
                    <a:pt x="156112" y="6381"/>
                  </a:lnTo>
                  <a:lnTo>
                    <a:pt x="157511" y="6381"/>
                  </a:lnTo>
                  <a:lnTo>
                    <a:pt x="159337" y="6381"/>
                  </a:lnTo>
                  <a:lnTo>
                    <a:pt x="160676" y="6381"/>
                  </a:lnTo>
                  <a:lnTo>
                    <a:pt x="162076" y="6381"/>
                  </a:lnTo>
                  <a:lnTo>
                    <a:pt x="163415" y="6381"/>
                  </a:lnTo>
                  <a:lnTo>
                    <a:pt x="164815" y="6381"/>
                  </a:lnTo>
                  <a:lnTo>
                    <a:pt x="166641" y="6381"/>
                  </a:lnTo>
                  <a:lnTo>
                    <a:pt x="167980" y="6381"/>
                  </a:lnTo>
                  <a:lnTo>
                    <a:pt x="169380" y="6381"/>
                  </a:lnTo>
                  <a:lnTo>
                    <a:pt x="170718" y="6381"/>
                  </a:lnTo>
                  <a:lnTo>
                    <a:pt x="172118" y="6381"/>
                  </a:lnTo>
                  <a:lnTo>
                    <a:pt x="174370" y="6381"/>
                  </a:lnTo>
                  <a:lnTo>
                    <a:pt x="175770" y="6381"/>
                  </a:lnTo>
                  <a:lnTo>
                    <a:pt x="177596" y="6381"/>
                  </a:lnTo>
                  <a:lnTo>
                    <a:pt x="178935" y="6381"/>
                  </a:lnTo>
                  <a:lnTo>
                    <a:pt x="180335" y="6381"/>
                  </a:lnTo>
                  <a:lnTo>
                    <a:pt x="181674" y="6381"/>
                  </a:lnTo>
                  <a:lnTo>
                    <a:pt x="183074" y="6381"/>
                  </a:lnTo>
                  <a:lnTo>
                    <a:pt x="184899" y="5044"/>
                  </a:lnTo>
                  <a:lnTo>
                    <a:pt x="186299" y="5044"/>
                  </a:lnTo>
                  <a:lnTo>
                    <a:pt x="187638" y="5044"/>
                  </a:lnTo>
                  <a:lnTo>
                    <a:pt x="189038" y="5044"/>
                  </a:lnTo>
                  <a:lnTo>
                    <a:pt x="190377" y="5044"/>
                  </a:lnTo>
                  <a:lnTo>
                    <a:pt x="192203" y="5044"/>
                  </a:lnTo>
                  <a:lnTo>
                    <a:pt x="193603" y="5044"/>
                  </a:lnTo>
                  <a:lnTo>
                    <a:pt x="194942" y="5044"/>
                  </a:lnTo>
                  <a:lnTo>
                    <a:pt x="196342" y="5044"/>
                  </a:lnTo>
                  <a:lnTo>
                    <a:pt x="197681" y="5044"/>
                  </a:lnTo>
                  <a:lnTo>
                    <a:pt x="199993" y="5044"/>
                  </a:lnTo>
                  <a:lnTo>
                    <a:pt x="201332" y="5044"/>
                  </a:lnTo>
                  <a:lnTo>
                    <a:pt x="203158" y="5044"/>
                  </a:lnTo>
                  <a:lnTo>
                    <a:pt x="204558" y="5044"/>
                  </a:lnTo>
                  <a:lnTo>
                    <a:pt x="205897" y="5044"/>
                  </a:lnTo>
                  <a:lnTo>
                    <a:pt x="207297" y="5044"/>
                  </a:lnTo>
                  <a:lnTo>
                    <a:pt x="208636" y="5044"/>
                  </a:lnTo>
                  <a:lnTo>
                    <a:pt x="210462" y="5044"/>
                  </a:lnTo>
                  <a:lnTo>
                    <a:pt x="211861" y="5044"/>
                  </a:lnTo>
                  <a:lnTo>
                    <a:pt x="213200" y="5044"/>
                  </a:lnTo>
                  <a:lnTo>
                    <a:pt x="214600" y="3646"/>
                  </a:lnTo>
                  <a:lnTo>
                    <a:pt x="215939" y="3646"/>
                  </a:lnTo>
                  <a:lnTo>
                    <a:pt x="217765" y="3646"/>
                  </a:lnTo>
                  <a:lnTo>
                    <a:pt x="219165" y="3646"/>
                  </a:lnTo>
                  <a:lnTo>
                    <a:pt x="220504" y="3646"/>
                  </a:lnTo>
                  <a:lnTo>
                    <a:pt x="221904" y="3646"/>
                  </a:lnTo>
                  <a:lnTo>
                    <a:pt x="224156" y="3646"/>
                  </a:lnTo>
                  <a:lnTo>
                    <a:pt x="225069" y="3646"/>
                  </a:lnTo>
                  <a:lnTo>
                    <a:pt x="226894" y="3646"/>
                  </a:lnTo>
                  <a:lnTo>
                    <a:pt x="228720" y="3646"/>
                  </a:lnTo>
                  <a:lnTo>
                    <a:pt x="230120" y="3646"/>
                  </a:lnTo>
                  <a:lnTo>
                    <a:pt x="231459" y="3646"/>
                  </a:lnTo>
                  <a:lnTo>
                    <a:pt x="232859" y="3646"/>
                  </a:lnTo>
                  <a:lnTo>
                    <a:pt x="234198" y="3646"/>
                  </a:lnTo>
                  <a:lnTo>
                    <a:pt x="236024" y="3646"/>
                  </a:lnTo>
                  <a:lnTo>
                    <a:pt x="237424" y="3646"/>
                  </a:lnTo>
                  <a:lnTo>
                    <a:pt x="238763" y="3646"/>
                  </a:lnTo>
                  <a:lnTo>
                    <a:pt x="240162" y="3646"/>
                  </a:lnTo>
                  <a:lnTo>
                    <a:pt x="241501" y="3646"/>
                  </a:lnTo>
                  <a:lnTo>
                    <a:pt x="243327" y="3646"/>
                  </a:lnTo>
                  <a:lnTo>
                    <a:pt x="244727" y="1397"/>
                  </a:lnTo>
                  <a:lnTo>
                    <a:pt x="246066" y="1397"/>
                  </a:lnTo>
                  <a:lnTo>
                    <a:pt x="247466" y="1397"/>
                  </a:lnTo>
                  <a:lnTo>
                    <a:pt x="249718" y="1397"/>
                  </a:lnTo>
                  <a:lnTo>
                    <a:pt x="251118" y="1397"/>
                  </a:lnTo>
                  <a:lnTo>
                    <a:pt x="252457" y="1397"/>
                  </a:lnTo>
                  <a:lnTo>
                    <a:pt x="254283" y="1397"/>
                  </a:lnTo>
                  <a:lnTo>
                    <a:pt x="255682" y="1397"/>
                  </a:lnTo>
                  <a:lnTo>
                    <a:pt x="257021" y="1397"/>
                  </a:lnTo>
                  <a:lnTo>
                    <a:pt x="258421" y="1397"/>
                  </a:lnTo>
                  <a:lnTo>
                    <a:pt x="259760" y="1397"/>
                  </a:lnTo>
                  <a:lnTo>
                    <a:pt x="261586" y="1397"/>
                  </a:lnTo>
                  <a:lnTo>
                    <a:pt x="262986" y="1397"/>
                  </a:lnTo>
                  <a:lnTo>
                    <a:pt x="264325" y="1397"/>
                  </a:lnTo>
                  <a:lnTo>
                    <a:pt x="265725" y="1397"/>
                  </a:lnTo>
                  <a:lnTo>
                    <a:pt x="267064" y="1397"/>
                  </a:lnTo>
                  <a:lnTo>
                    <a:pt x="268890" y="1397"/>
                  </a:lnTo>
                  <a:lnTo>
                    <a:pt x="270289" y="1397"/>
                  </a:lnTo>
                  <a:lnTo>
                    <a:pt x="271628" y="1397"/>
                  </a:lnTo>
                  <a:lnTo>
                    <a:pt x="273028" y="1397"/>
                  </a:lnTo>
                  <a:lnTo>
                    <a:pt x="274367" y="0"/>
                  </a:lnTo>
                  <a:lnTo>
                    <a:pt x="276680" y="0"/>
                  </a:lnTo>
                  <a:lnTo>
                    <a:pt x="278019" y="0"/>
                  </a:lnTo>
                  <a:lnTo>
                    <a:pt x="279845" y="0"/>
                  </a:lnTo>
                  <a:lnTo>
                    <a:pt x="281245" y="0"/>
                  </a:lnTo>
                  <a:lnTo>
                    <a:pt x="282584" y="0"/>
                  </a:lnTo>
                  <a:lnTo>
                    <a:pt x="283983" y="0"/>
                  </a:lnTo>
                  <a:lnTo>
                    <a:pt x="285322" y="0"/>
                  </a:lnTo>
                  <a:lnTo>
                    <a:pt x="287148" y="0"/>
                  </a:lnTo>
                  <a:lnTo>
                    <a:pt x="288548" y="0"/>
                  </a:lnTo>
                  <a:lnTo>
                    <a:pt x="289887" y="0"/>
                  </a:lnTo>
                  <a:lnTo>
                    <a:pt x="291287" y="0"/>
                  </a:lnTo>
                  <a:lnTo>
                    <a:pt x="292626" y="0"/>
                  </a:lnTo>
                  <a:lnTo>
                    <a:pt x="294452" y="0"/>
                  </a:lnTo>
                  <a:lnTo>
                    <a:pt x="295852" y="0"/>
                  </a:lnTo>
                  <a:lnTo>
                    <a:pt x="297191" y="0"/>
                  </a:lnTo>
                  <a:lnTo>
                    <a:pt x="299503" y="0"/>
                  </a:lnTo>
                  <a:lnTo>
                    <a:pt x="299929" y="0"/>
                  </a:lnTo>
                </a:path>
              </a:pathLst>
            </a:custGeom>
            <a:ln w="3175">
              <a:solidFill>
                <a:srgbClr val="0000FF"/>
              </a:solidFill>
            </a:ln>
          </p:spPr>
          <p:txBody>
            <a:bodyPr wrap="square" lIns="0" tIns="0" rIns="0" bIns="0" rtlCol="0"/>
            <a:lstStyle/>
            <a:p>
              <a:endParaRPr/>
            </a:p>
          </p:txBody>
        </p:sp>
        <p:sp>
          <p:nvSpPr>
            <p:cNvPr id="185" name="object 186">
              <a:extLst>
                <a:ext uri="{FF2B5EF4-FFF2-40B4-BE49-F238E27FC236}">
                  <a16:creationId xmlns:a16="http://schemas.microsoft.com/office/drawing/2014/main" id="{389B8248-6313-BD71-C440-0DA4EC721107}"/>
                </a:ext>
              </a:extLst>
            </p:cNvPr>
            <p:cNvSpPr/>
            <p:nvPr/>
          </p:nvSpPr>
          <p:spPr>
            <a:xfrm>
              <a:off x="11089370" y="2428170"/>
              <a:ext cx="302260" cy="14604"/>
            </a:xfrm>
            <a:custGeom>
              <a:avLst/>
              <a:gdLst/>
              <a:ahLst/>
              <a:cxnLst/>
              <a:rect l="l" t="t" r="r" b="b"/>
              <a:pathLst>
                <a:path w="302259" h="14605">
                  <a:moveTo>
                    <a:pt x="0" y="14585"/>
                  </a:moveTo>
                  <a:lnTo>
                    <a:pt x="2312" y="14585"/>
                  </a:lnTo>
                  <a:lnTo>
                    <a:pt x="3651" y="14585"/>
                  </a:lnTo>
                  <a:lnTo>
                    <a:pt x="5477" y="14585"/>
                  </a:lnTo>
                  <a:lnTo>
                    <a:pt x="6877" y="13248"/>
                  </a:lnTo>
                  <a:lnTo>
                    <a:pt x="8216" y="13248"/>
                  </a:lnTo>
                  <a:lnTo>
                    <a:pt x="9616" y="13248"/>
                  </a:lnTo>
                  <a:lnTo>
                    <a:pt x="10955" y="13248"/>
                  </a:lnTo>
                  <a:lnTo>
                    <a:pt x="12781" y="13248"/>
                  </a:lnTo>
                  <a:lnTo>
                    <a:pt x="14180" y="13248"/>
                  </a:lnTo>
                  <a:lnTo>
                    <a:pt x="15519" y="13248"/>
                  </a:lnTo>
                  <a:lnTo>
                    <a:pt x="16919" y="13248"/>
                  </a:lnTo>
                  <a:lnTo>
                    <a:pt x="18258" y="13248"/>
                  </a:lnTo>
                  <a:lnTo>
                    <a:pt x="20084" y="13248"/>
                  </a:lnTo>
                  <a:lnTo>
                    <a:pt x="21910" y="13248"/>
                  </a:lnTo>
                  <a:lnTo>
                    <a:pt x="22823" y="13248"/>
                  </a:lnTo>
                  <a:lnTo>
                    <a:pt x="25136" y="13248"/>
                  </a:lnTo>
                  <a:lnTo>
                    <a:pt x="26475" y="13248"/>
                  </a:lnTo>
                  <a:lnTo>
                    <a:pt x="27874" y="13248"/>
                  </a:lnTo>
                  <a:lnTo>
                    <a:pt x="29213" y="13248"/>
                  </a:lnTo>
                  <a:lnTo>
                    <a:pt x="31039" y="13248"/>
                  </a:lnTo>
                  <a:lnTo>
                    <a:pt x="32439" y="13248"/>
                  </a:lnTo>
                  <a:lnTo>
                    <a:pt x="33778" y="13248"/>
                  </a:lnTo>
                  <a:lnTo>
                    <a:pt x="35178" y="13248"/>
                  </a:lnTo>
                  <a:lnTo>
                    <a:pt x="36578" y="11850"/>
                  </a:lnTo>
                  <a:lnTo>
                    <a:pt x="38404" y="11850"/>
                  </a:lnTo>
                  <a:lnTo>
                    <a:pt x="39743" y="11850"/>
                  </a:lnTo>
                  <a:lnTo>
                    <a:pt x="41142" y="11850"/>
                  </a:lnTo>
                  <a:lnTo>
                    <a:pt x="42481" y="11850"/>
                  </a:lnTo>
                  <a:lnTo>
                    <a:pt x="43881" y="11850"/>
                  </a:lnTo>
                  <a:lnTo>
                    <a:pt x="45707" y="11850"/>
                  </a:lnTo>
                  <a:lnTo>
                    <a:pt x="47046" y="11850"/>
                  </a:lnTo>
                  <a:lnTo>
                    <a:pt x="49359" y="11850"/>
                  </a:lnTo>
                  <a:lnTo>
                    <a:pt x="49785" y="11850"/>
                  </a:lnTo>
                  <a:lnTo>
                    <a:pt x="52098" y="11850"/>
                  </a:lnTo>
                  <a:lnTo>
                    <a:pt x="53437" y="11850"/>
                  </a:lnTo>
                  <a:lnTo>
                    <a:pt x="54837" y="11850"/>
                  </a:lnTo>
                  <a:lnTo>
                    <a:pt x="56662" y="11850"/>
                  </a:lnTo>
                  <a:lnTo>
                    <a:pt x="58001" y="11850"/>
                  </a:lnTo>
                  <a:lnTo>
                    <a:pt x="59401" y="11850"/>
                  </a:lnTo>
                  <a:lnTo>
                    <a:pt x="60740" y="11850"/>
                  </a:lnTo>
                  <a:lnTo>
                    <a:pt x="62140" y="11850"/>
                  </a:lnTo>
                  <a:lnTo>
                    <a:pt x="63966" y="11850"/>
                  </a:lnTo>
                  <a:lnTo>
                    <a:pt x="65305" y="11850"/>
                  </a:lnTo>
                  <a:lnTo>
                    <a:pt x="66705" y="10027"/>
                  </a:lnTo>
                  <a:lnTo>
                    <a:pt x="68044" y="10027"/>
                  </a:lnTo>
                  <a:lnTo>
                    <a:pt x="69443" y="10027"/>
                  </a:lnTo>
                  <a:lnTo>
                    <a:pt x="71269" y="10027"/>
                  </a:lnTo>
                  <a:lnTo>
                    <a:pt x="72608" y="10027"/>
                  </a:lnTo>
                  <a:lnTo>
                    <a:pt x="74921" y="10027"/>
                  </a:lnTo>
                  <a:lnTo>
                    <a:pt x="76260" y="10027"/>
                  </a:lnTo>
                  <a:lnTo>
                    <a:pt x="77660" y="10027"/>
                  </a:lnTo>
                  <a:lnTo>
                    <a:pt x="78999" y="10027"/>
                  </a:lnTo>
                  <a:lnTo>
                    <a:pt x="80399" y="10027"/>
                  </a:lnTo>
                  <a:lnTo>
                    <a:pt x="82225" y="10027"/>
                  </a:lnTo>
                  <a:lnTo>
                    <a:pt x="83564" y="10027"/>
                  </a:lnTo>
                  <a:lnTo>
                    <a:pt x="84963" y="10027"/>
                  </a:lnTo>
                  <a:lnTo>
                    <a:pt x="86302" y="10027"/>
                  </a:lnTo>
                  <a:lnTo>
                    <a:pt x="87702" y="10027"/>
                  </a:lnTo>
                  <a:lnTo>
                    <a:pt x="89528" y="10027"/>
                  </a:lnTo>
                  <a:lnTo>
                    <a:pt x="90867" y="10027"/>
                  </a:lnTo>
                  <a:lnTo>
                    <a:pt x="92267" y="10027"/>
                  </a:lnTo>
                  <a:lnTo>
                    <a:pt x="93606" y="10027"/>
                  </a:lnTo>
                  <a:lnTo>
                    <a:pt x="95006" y="10027"/>
                  </a:lnTo>
                  <a:lnTo>
                    <a:pt x="96832" y="8629"/>
                  </a:lnTo>
                  <a:lnTo>
                    <a:pt x="98171" y="8629"/>
                  </a:lnTo>
                  <a:lnTo>
                    <a:pt x="100483" y="8629"/>
                  </a:lnTo>
                  <a:lnTo>
                    <a:pt x="101822" y="8629"/>
                  </a:lnTo>
                  <a:lnTo>
                    <a:pt x="103222" y="8629"/>
                  </a:lnTo>
                  <a:lnTo>
                    <a:pt x="104561" y="8629"/>
                  </a:lnTo>
                  <a:lnTo>
                    <a:pt x="105961" y="8629"/>
                  </a:lnTo>
                  <a:lnTo>
                    <a:pt x="107787" y="8629"/>
                  </a:lnTo>
                  <a:lnTo>
                    <a:pt x="109126" y="8629"/>
                  </a:lnTo>
                  <a:lnTo>
                    <a:pt x="110526" y="8629"/>
                  </a:lnTo>
                  <a:lnTo>
                    <a:pt x="111865" y="8629"/>
                  </a:lnTo>
                  <a:lnTo>
                    <a:pt x="113264" y="8629"/>
                  </a:lnTo>
                  <a:lnTo>
                    <a:pt x="115090" y="8629"/>
                  </a:lnTo>
                  <a:lnTo>
                    <a:pt x="116429" y="8629"/>
                  </a:lnTo>
                  <a:lnTo>
                    <a:pt x="117829" y="8629"/>
                  </a:lnTo>
                  <a:lnTo>
                    <a:pt x="119168" y="8629"/>
                  </a:lnTo>
                  <a:lnTo>
                    <a:pt x="120568" y="8629"/>
                  </a:lnTo>
                  <a:lnTo>
                    <a:pt x="122394" y="8629"/>
                  </a:lnTo>
                  <a:lnTo>
                    <a:pt x="124220" y="8629"/>
                  </a:lnTo>
                  <a:lnTo>
                    <a:pt x="125133" y="8629"/>
                  </a:lnTo>
                  <a:lnTo>
                    <a:pt x="127384" y="8629"/>
                  </a:lnTo>
                  <a:lnTo>
                    <a:pt x="128784" y="7292"/>
                  </a:lnTo>
                  <a:lnTo>
                    <a:pt x="130123" y="7292"/>
                  </a:lnTo>
                  <a:lnTo>
                    <a:pt x="131523" y="7292"/>
                  </a:lnTo>
                  <a:lnTo>
                    <a:pt x="133349" y="7292"/>
                  </a:lnTo>
                  <a:lnTo>
                    <a:pt x="134688" y="7292"/>
                  </a:lnTo>
                  <a:lnTo>
                    <a:pt x="136088" y="7292"/>
                  </a:lnTo>
                  <a:lnTo>
                    <a:pt x="137427" y="7292"/>
                  </a:lnTo>
                  <a:lnTo>
                    <a:pt x="138827" y="7292"/>
                  </a:lnTo>
                  <a:lnTo>
                    <a:pt x="140652" y="7292"/>
                  </a:lnTo>
                  <a:lnTo>
                    <a:pt x="141991" y="7292"/>
                  </a:lnTo>
                  <a:lnTo>
                    <a:pt x="143391" y="7292"/>
                  </a:lnTo>
                  <a:lnTo>
                    <a:pt x="144730" y="7292"/>
                  </a:lnTo>
                  <a:lnTo>
                    <a:pt x="146130" y="7292"/>
                  </a:lnTo>
                  <a:lnTo>
                    <a:pt x="147956" y="7292"/>
                  </a:lnTo>
                  <a:lnTo>
                    <a:pt x="149782" y="7292"/>
                  </a:lnTo>
                  <a:lnTo>
                    <a:pt x="151608" y="7292"/>
                  </a:lnTo>
                  <a:lnTo>
                    <a:pt x="152947" y="7292"/>
                  </a:lnTo>
                  <a:lnTo>
                    <a:pt x="154347" y="7292"/>
                  </a:lnTo>
                  <a:lnTo>
                    <a:pt x="155685" y="7292"/>
                  </a:lnTo>
                  <a:lnTo>
                    <a:pt x="157085" y="7292"/>
                  </a:lnTo>
                  <a:lnTo>
                    <a:pt x="158911" y="5894"/>
                  </a:lnTo>
                  <a:lnTo>
                    <a:pt x="160250" y="5894"/>
                  </a:lnTo>
                  <a:lnTo>
                    <a:pt x="161650" y="5894"/>
                  </a:lnTo>
                  <a:lnTo>
                    <a:pt x="162989" y="5894"/>
                  </a:lnTo>
                  <a:lnTo>
                    <a:pt x="164389" y="5894"/>
                  </a:lnTo>
                  <a:lnTo>
                    <a:pt x="166215" y="5894"/>
                  </a:lnTo>
                  <a:lnTo>
                    <a:pt x="167554" y="5894"/>
                  </a:lnTo>
                  <a:lnTo>
                    <a:pt x="168953" y="5894"/>
                  </a:lnTo>
                  <a:lnTo>
                    <a:pt x="170292" y="5894"/>
                  </a:lnTo>
                  <a:lnTo>
                    <a:pt x="171692" y="5894"/>
                  </a:lnTo>
                  <a:lnTo>
                    <a:pt x="173518" y="5894"/>
                  </a:lnTo>
                  <a:lnTo>
                    <a:pt x="174857" y="5894"/>
                  </a:lnTo>
                  <a:lnTo>
                    <a:pt x="177170" y="5894"/>
                  </a:lnTo>
                  <a:lnTo>
                    <a:pt x="178509" y="5894"/>
                  </a:lnTo>
                  <a:lnTo>
                    <a:pt x="179909" y="5894"/>
                  </a:lnTo>
                  <a:lnTo>
                    <a:pt x="181248" y="5894"/>
                  </a:lnTo>
                  <a:lnTo>
                    <a:pt x="182648" y="5894"/>
                  </a:lnTo>
                  <a:lnTo>
                    <a:pt x="184473" y="5894"/>
                  </a:lnTo>
                  <a:lnTo>
                    <a:pt x="185873" y="5894"/>
                  </a:lnTo>
                  <a:lnTo>
                    <a:pt x="187212" y="5894"/>
                  </a:lnTo>
                  <a:lnTo>
                    <a:pt x="188612" y="4557"/>
                  </a:lnTo>
                  <a:lnTo>
                    <a:pt x="189951" y="4557"/>
                  </a:lnTo>
                  <a:lnTo>
                    <a:pt x="191777" y="4557"/>
                  </a:lnTo>
                  <a:lnTo>
                    <a:pt x="193177" y="4557"/>
                  </a:lnTo>
                  <a:lnTo>
                    <a:pt x="194516" y="4557"/>
                  </a:lnTo>
                  <a:lnTo>
                    <a:pt x="195916" y="4557"/>
                  </a:lnTo>
                  <a:lnTo>
                    <a:pt x="197254" y="4557"/>
                  </a:lnTo>
                  <a:lnTo>
                    <a:pt x="199567" y="4557"/>
                  </a:lnTo>
                  <a:lnTo>
                    <a:pt x="200480" y="4557"/>
                  </a:lnTo>
                  <a:lnTo>
                    <a:pt x="202732" y="4557"/>
                  </a:lnTo>
                  <a:lnTo>
                    <a:pt x="204132" y="4557"/>
                  </a:lnTo>
                  <a:lnTo>
                    <a:pt x="205471" y="4557"/>
                  </a:lnTo>
                  <a:lnTo>
                    <a:pt x="206871" y="4557"/>
                  </a:lnTo>
                  <a:lnTo>
                    <a:pt x="208210" y="4557"/>
                  </a:lnTo>
                  <a:lnTo>
                    <a:pt x="210036" y="4557"/>
                  </a:lnTo>
                  <a:lnTo>
                    <a:pt x="211435" y="4557"/>
                  </a:lnTo>
                  <a:lnTo>
                    <a:pt x="212774" y="4557"/>
                  </a:lnTo>
                  <a:lnTo>
                    <a:pt x="214174" y="4557"/>
                  </a:lnTo>
                  <a:lnTo>
                    <a:pt x="215513" y="4557"/>
                  </a:lnTo>
                  <a:lnTo>
                    <a:pt x="217339" y="4557"/>
                  </a:lnTo>
                  <a:lnTo>
                    <a:pt x="218739" y="2734"/>
                  </a:lnTo>
                  <a:lnTo>
                    <a:pt x="220078" y="2734"/>
                  </a:lnTo>
                  <a:lnTo>
                    <a:pt x="222391" y="2734"/>
                  </a:lnTo>
                  <a:lnTo>
                    <a:pt x="222817" y="2734"/>
                  </a:lnTo>
                  <a:lnTo>
                    <a:pt x="225129" y="2734"/>
                  </a:lnTo>
                  <a:lnTo>
                    <a:pt x="226468" y="2734"/>
                  </a:lnTo>
                  <a:lnTo>
                    <a:pt x="228294" y="2734"/>
                  </a:lnTo>
                  <a:lnTo>
                    <a:pt x="229694" y="2734"/>
                  </a:lnTo>
                  <a:lnTo>
                    <a:pt x="231033" y="2734"/>
                  </a:lnTo>
                  <a:lnTo>
                    <a:pt x="232433" y="2734"/>
                  </a:lnTo>
                  <a:lnTo>
                    <a:pt x="233772" y="2734"/>
                  </a:lnTo>
                  <a:lnTo>
                    <a:pt x="235598" y="2734"/>
                  </a:lnTo>
                  <a:lnTo>
                    <a:pt x="236998" y="2734"/>
                  </a:lnTo>
                  <a:lnTo>
                    <a:pt x="238337" y="2734"/>
                  </a:lnTo>
                  <a:lnTo>
                    <a:pt x="239736" y="2734"/>
                  </a:lnTo>
                  <a:lnTo>
                    <a:pt x="241075" y="2734"/>
                  </a:lnTo>
                  <a:lnTo>
                    <a:pt x="242901" y="2734"/>
                  </a:lnTo>
                  <a:lnTo>
                    <a:pt x="244301" y="2734"/>
                  </a:lnTo>
                  <a:lnTo>
                    <a:pt x="245640" y="2734"/>
                  </a:lnTo>
                  <a:lnTo>
                    <a:pt x="247040" y="2734"/>
                  </a:lnTo>
                  <a:lnTo>
                    <a:pt x="249292" y="2734"/>
                  </a:lnTo>
                  <a:lnTo>
                    <a:pt x="250205" y="1336"/>
                  </a:lnTo>
                  <a:lnTo>
                    <a:pt x="252031" y="1336"/>
                  </a:lnTo>
                  <a:lnTo>
                    <a:pt x="253856" y="1336"/>
                  </a:lnTo>
                  <a:lnTo>
                    <a:pt x="255256" y="1336"/>
                  </a:lnTo>
                  <a:lnTo>
                    <a:pt x="256595" y="1336"/>
                  </a:lnTo>
                  <a:lnTo>
                    <a:pt x="257995" y="1336"/>
                  </a:lnTo>
                  <a:lnTo>
                    <a:pt x="259334" y="1336"/>
                  </a:lnTo>
                  <a:lnTo>
                    <a:pt x="261160" y="1336"/>
                  </a:lnTo>
                  <a:lnTo>
                    <a:pt x="262560" y="1336"/>
                  </a:lnTo>
                  <a:lnTo>
                    <a:pt x="263899" y="1336"/>
                  </a:lnTo>
                  <a:lnTo>
                    <a:pt x="265299" y="1336"/>
                  </a:lnTo>
                  <a:lnTo>
                    <a:pt x="266638" y="1336"/>
                  </a:lnTo>
                  <a:lnTo>
                    <a:pt x="268463" y="1336"/>
                  </a:lnTo>
                  <a:lnTo>
                    <a:pt x="269863" y="1336"/>
                  </a:lnTo>
                  <a:lnTo>
                    <a:pt x="271202" y="1336"/>
                  </a:lnTo>
                  <a:lnTo>
                    <a:pt x="272602" y="1336"/>
                  </a:lnTo>
                  <a:lnTo>
                    <a:pt x="274854" y="1336"/>
                  </a:lnTo>
                  <a:lnTo>
                    <a:pt x="276254" y="1336"/>
                  </a:lnTo>
                  <a:lnTo>
                    <a:pt x="277593" y="1336"/>
                  </a:lnTo>
                  <a:lnTo>
                    <a:pt x="279419" y="1336"/>
                  </a:lnTo>
                  <a:lnTo>
                    <a:pt x="280819" y="0"/>
                  </a:lnTo>
                  <a:lnTo>
                    <a:pt x="282158" y="0"/>
                  </a:lnTo>
                  <a:lnTo>
                    <a:pt x="283557" y="0"/>
                  </a:lnTo>
                  <a:lnTo>
                    <a:pt x="284896" y="0"/>
                  </a:lnTo>
                  <a:lnTo>
                    <a:pt x="286722" y="0"/>
                  </a:lnTo>
                  <a:lnTo>
                    <a:pt x="288122" y="0"/>
                  </a:lnTo>
                  <a:lnTo>
                    <a:pt x="289461" y="0"/>
                  </a:lnTo>
                  <a:lnTo>
                    <a:pt x="290861" y="0"/>
                  </a:lnTo>
                  <a:lnTo>
                    <a:pt x="292200" y="0"/>
                  </a:lnTo>
                  <a:lnTo>
                    <a:pt x="294026" y="0"/>
                  </a:lnTo>
                  <a:lnTo>
                    <a:pt x="295426" y="0"/>
                  </a:lnTo>
                  <a:lnTo>
                    <a:pt x="296764" y="0"/>
                  </a:lnTo>
                  <a:lnTo>
                    <a:pt x="298164" y="0"/>
                  </a:lnTo>
                  <a:lnTo>
                    <a:pt x="300416" y="0"/>
                  </a:lnTo>
                  <a:lnTo>
                    <a:pt x="301816" y="0"/>
                  </a:lnTo>
                </a:path>
              </a:pathLst>
            </a:custGeom>
            <a:ln w="3175">
              <a:solidFill>
                <a:srgbClr val="0000FF"/>
              </a:solidFill>
            </a:ln>
          </p:spPr>
          <p:txBody>
            <a:bodyPr wrap="square" lIns="0" tIns="0" rIns="0" bIns="0" rtlCol="0"/>
            <a:lstStyle/>
            <a:p>
              <a:endParaRPr/>
            </a:p>
          </p:txBody>
        </p:sp>
        <p:sp>
          <p:nvSpPr>
            <p:cNvPr id="186" name="object 187">
              <a:extLst>
                <a:ext uri="{FF2B5EF4-FFF2-40B4-BE49-F238E27FC236}">
                  <a16:creationId xmlns:a16="http://schemas.microsoft.com/office/drawing/2014/main" id="{423B9245-0126-46A5-C7CF-47F295525447}"/>
                </a:ext>
              </a:extLst>
            </p:cNvPr>
            <p:cNvSpPr/>
            <p:nvPr/>
          </p:nvSpPr>
          <p:spPr>
            <a:xfrm>
              <a:off x="11391187" y="2415833"/>
              <a:ext cx="91440" cy="57785"/>
            </a:xfrm>
            <a:custGeom>
              <a:avLst/>
              <a:gdLst/>
              <a:ahLst/>
              <a:cxnLst/>
              <a:rect l="l" t="t" r="r" b="b"/>
              <a:pathLst>
                <a:path w="91440" h="57785">
                  <a:moveTo>
                    <a:pt x="0" y="12336"/>
                  </a:moveTo>
                  <a:lnTo>
                    <a:pt x="1338" y="12336"/>
                  </a:lnTo>
                  <a:lnTo>
                    <a:pt x="3164" y="12336"/>
                  </a:lnTo>
                  <a:lnTo>
                    <a:pt x="4564" y="12336"/>
                  </a:lnTo>
                  <a:lnTo>
                    <a:pt x="5903" y="12336"/>
                  </a:lnTo>
                  <a:lnTo>
                    <a:pt x="7303" y="12336"/>
                  </a:lnTo>
                  <a:lnTo>
                    <a:pt x="8642" y="10938"/>
                  </a:lnTo>
                  <a:lnTo>
                    <a:pt x="10468" y="10938"/>
                  </a:lnTo>
                  <a:lnTo>
                    <a:pt x="11868" y="10938"/>
                  </a:lnTo>
                  <a:lnTo>
                    <a:pt x="13207" y="10938"/>
                  </a:lnTo>
                  <a:lnTo>
                    <a:pt x="14606" y="10938"/>
                  </a:lnTo>
                  <a:lnTo>
                    <a:pt x="15945" y="10938"/>
                  </a:lnTo>
                  <a:lnTo>
                    <a:pt x="17771" y="10938"/>
                  </a:lnTo>
                  <a:lnTo>
                    <a:pt x="19171" y="10938"/>
                  </a:lnTo>
                  <a:lnTo>
                    <a:pt x="20510" y="10938"/>
                  </a:lnTo>
                  <a:lnTo>
                    <a:pt x="22823" y="10938"/>
                  </a:lnTo>
                  <a:lnTo>
                    <a:pt x="23249" y="10938"/>
                  </a:lnTo>
                  <a:lnTo>
                    <a:pt x="25562" y="10938"/>
                  </a:lnTo>
                  <a:lnTo>
                    <a:pt x="26901" y="10938"/>
                  </a:lnTo>
                  <a:lnTo>
                    <a:pt x="28727" y="10938"/>
                  </a:lnTo>
                  <a:lnTo>
                    <a:pt x="30126" y="10938"/>
                  </a:lnTo>
                  <a:lnTo>
                    <a:pt x="31465" y="10938"/>
                  </a:lnTo>
                  <a:lnTo>
                    <a:pt x="32865" y="10938"/>
                  </a:lnTo>
                  <a:lnTo>
                    <a:pt x="34204" y="10938"/>
                  </a:lnTo>
                  <a:lnTo>
                    <a:pt x="36030" y="10938"/>
                  </a:lnTo>
                  <a:lnTo>
                    <a:pt x="37430" y="10938"/>
                  </a:lnTo>
                  <a:lnTo>
                    <a:pt x="38830" y="9601"/>
                  </a:lnTo>
                  <a:lnTo>
                    <a:pt x="40169" y="9601"/>
                  </a:lnTo>
                  <a:lnTo>
                    <a:pt x="41569" y="9601"/>
                  </a:lnTo>
                  <a:lnTo>
                    <a:pt x="43394" y="9601"/>
                  </a:lnTo>
                  <a:lnTo>
                    <a:pt x="45220" y="9601"/>
                  </a:lnTo>
                  <a:lnTo>
                    <a:pt x="46133" y="9601"/>
                  </a:lnTo>
                  <a:lnTo>
                    <a:pt x="48385" y="9601"/>
                  </a:lnTo>
                  <a:lnTo>
                    <a:pt x="49785" y="9601"/>
                  </a:lnTo>
                  <a:lnTo>
                    <a:pt x="51124" y="9601"/>
                  </a:lnTo>
                  <a:lnTo>
                    <a:pt x="52524" y="9601"/>
                  </a:lnTo>
                  <a:lnTo>
                    <a:pt x="54350" y="9601"/>
                  </a:lnTo>
                  <a:lnTo>
                    <a:pt x="54350" y="7778"/>
                  </a:lnTo>
                  <a:lnTo>
                    <a:pt x="54350" y="6381"/>
                  </a:lnTo>
                  <a:lnTo>
                    <a:pt x="54350" y="5044"/>
                  </a:lnTo>
                  <a:lnTo>
                    <a:pt x="55689" y="3646"/>
                  </a:lnTo>
                  <a:lnTo>
                    <a:pt x="57088" y="1397"/>
                  </a:lnTo>
                  <a:lnTo>
                    <a:pt x="58427" y="1397"/>
                  </a:lnTo>
                  <a:lnTo>
                    <a:pt x="59827" y="1397"/>
                  </a:lnTo>
                  <a:lnTo>
                    <a:pt x="61653" y="1397"/>
                  </a:lnTo>
                  <a:lnTo>
                    <a:pt x="62992" y="1397"/>
                  </a:lnTo>
                  <a:lnTo>
                    <a:pt x="64392" y="1397"/>
                  </a:lnTo>
                  <a:lnTo>
                    <a:pt x="65731" y="1397"/>
                  </a:lnTo>
                  <a:lnTo>
                    <a:pt x="67131" y="1397"/>
                  </a:lnTo>
                  <a:lnTo>
                    <a:pt x="68957" y="1397"/>
                  </a:lnTo>
                  <a:lnTo>
                    <a:pt x="70296" y="1397"/>
                  </a:lnTo>
                  <a:lnTo>
                    <a:pt x="72608" y="0"/>
                  </a:lnTo>
                  <a:lnTo>
                    <a:pt x="73034" y="0"/>
                  </a:lnTo>
                  <a:lnTo>
                    <a:pt x="75347" y="0"/>
                  </a:lnTo>
                  <a:lnTo>
                    <a:pt x="76686" y="0"/>
                  </a:lnTo>
                  <a:lnTo>
                    <a:pt x="78086" y="0"/>
                  </a:lnTo>
                  <a:lnTo>
                    <a:pt x="79912" y="0"/>
                  </a:lnTo>
                  <a:lnTo>
                    <a:pt x="81251" y="0"/>
                  </a:lnTo>
                  <a:lnTo>
                    <a:pt x="82651" y="0"/>
                  </a:lnTo>
                  <a:lnTo>
                    <a:pt x="83990" y="0"/>
                  </a:lnTo>
                  <a:lnTo>
                    <a:pt x="85389" y="0"/>
                  </a:lnTo>
                  <a:lnTo>
                    <a:pt x="87215" y="0"/>
                  </a:lnTo>
                  <a:lnTo>
                    <a:pt x="88554" y="1397"/>
                  </a:lnTo>
                  <a:lnTo>
                    <a:pt x="89954" y="1397"/>
                  </a:lnTo>
                  <a:lnTo>
                    <a:pt x="91293" y="3646"/>
                  </a:lnTo>
                  <a:lnTo>
                    <a:pt x="91293" y="5044"/>
                  </a:lnTo>
                  <a:lnTo>
                    <a:pt x="91293" y="6381"/>
                  </a:lnTo>
                  <a:lnTo>
                    <a:pt x="91293" y="7778"/>
                  </a:lnTo>
                  <a:lnTo>
                    <a:pt x="91293" y="9601"/>
                  </a:lnTo>
                  <a:lnTo>
                    <a:pt x="89954" y="10938"/>
                  </a:lnTo>
                  <a:lnTo>
                    <a:pt x="88554" y="10938"/>
                  </a:lnTo>
                  <a:lnTo>
                    <a:pt x="87215" y="10938"/>
                  </a:lnTo>
                  <a:lnTo>
                    <a:pt x="85389" y="10938"/>
                  </a:lnTo>
                  <a:lnTo>
                    <a:pt x="83990" y="10938"/>
                  </a:lnTo>
                  <a:lnTo>
                    <a:pt x="82651" y="10938"/>
                  </a:lnTo>
                  <a:lnTo>
                    <a:pt x="81251" y="10938"/>
                  </a:lnTo>
                  <a:lnTo>
                    <a:pt x="79912" y="10938"/>
                  </a:lnTo>
                  <a:lnTo>
                    <a:pt x="78086" y="10938"/>
                  </a:lnTo>
                  <a:lnTo>
                    <a:pt x="76686" y="12336"/>
                  </a:lnTo>
                  <a:lnTo>
                    <a:pt x="75347" y="12336"/>
                  </a:lnTo>
                  <a:lnTo>
                    <a:pt x="73034" y="12336"/>
                  </a:lnTo>
                  <a:lnTo>
                    <a:pt x="72608" y="12336"/>
                  </a:lnTo>
                  <a:lnTo>
                    <a:pt x="70296" y="12336"/>
                  </a:lnTo>
                  <a:lnTo>
                    <a:pt x="68957" y="12336"/>
                  </a:lnTo>
                  <a:lnTo>
                    <a:pt x="67131" y="12336"/>
                  </a:lnTo>
                  <a:lnTo>
                    <a:pt x="65731" y="12336"/>
                  </a:lnTo>
                  <a:lnTo>
                    <a:pt x="64392" y="12336"/>
                  </a:lnTo>
                  <a:lnTo>
                    <a:pt x="64392" y="20966"/>
                  </a:lnTo>
                  <a:lnTo>
                    <a:pt x="65731" y="20966"/>
                  </a:lnTo>
                  <a:lnTo>
                    <a:pt x="67131" y="20966"/>
                  </a:lnTo>
                  <a:lnTo>
                    <a:pt x="68957" y="20966"/>
                  </a:lnTo>
                  <a:lnTo>
                    <a:pt x="70296" y="20966"/>
                  </a:lnTo>
                  <a:lnTo>
                    <a:pt x="72608" y="20966"/>
                  </a:lnTo>
                  <a:lnTo>
                    <a:pt x="73034" y="20966"/>
                  </a:lnTo>
                  <a:lnTo>
                    <a:pt x="75347" y="20966"/>
                  </a:lnTo>
                  <a:lnTo>
                    <a:pt x="76686" y="20966"/>
                  </a:lnTo>
                  <a:lnTo>
                    <a:pt x="78086" y="19629"/>
                  </a:lnTo>
                  <a:lnTo>
                    <a:pt x="79912" y="19629"/>
                  </a:lnTo>
                  <a:lnTo>
                    <a:pt x="81251" y="19629"/>
                  </a:lnTo>
                  <a:lnTo>
                    <a:pt x="82651" y="19629"/>
                  </a:lnTo>
                  <a:lnTo>
                    <a:pt x="83990" y="19629"/>
                  </a:lnTo>
                  <a:lnTo>
                    <a:pt x="85389" y="19629"/>
                  </a:lnTo>
                  <a:lnTo>
                    <a:pt x="87215" y="19629"/>
                  </a:lnTo>
                  <a:lnTo>
                    <a:pt x="88554" y="19629"/>
                  </a:lnTo>
                  <a:lnTo>
                    <a:pt x="89954" y="19629"/>
                  </a:lnTo>
                  <a:lnTo>
                    <a:pt x="91293" y="20966"/>
                  </a:lnTo>
                  <a:lnTo>
                    <a:pt x="91293" y="22364"/>
                  </a:lnTo>
                  <a:lnTo>
                    <a:pt x="91293" y="24187"/>
                  </a:lnTo>
                  <a:lnTo>
                    <a:pt x="91293" y="25584"/>
                  </a:lnTo>
                  <a:lnTo>
                    <a:pt x="91293" y="26921"/>
                  </a:lnTo>
                  <a:lnTo>
                    <a:pt x="91293" y="28319"/>
                  </a:lnTo>
                  <a:lnTo>
                    <a:pt x="89954" y="30568"/>
                  </a:lnTo>
                  <a:lnTo>
                    <a:pt x="88554" y="30568"/>
                  </a:lnTo>
                  <a:lnTo>
                    <a:pt x="87215" y="30568"/>
                  </a:lnTo>
                  <a:lnTo>
                    <a:pt x="85389" y="30568"/>
                  </a:lnTo>
                  <a:lnTo>
                    <a:pt x="85389" y="40595"/>
                  </a:lnTo>
                  <a:lnTo>
                    <a:pt x="87215" y="40595"/>
                  </a:lnTo>
                  <a:lnTo>
                    <a:pt x="88554" y="40595"/>
                  </a:lnTo>
                  <a:lnTo>
                    <a:pt x="89954" y="40595"/>
                  </a:lnTo>
                  <a:lnTo>
                    <a:pt x="91293" y="42418"/>
                  </a:lnTo>
                  <a:lnTo>
                    <a:pt x="91293" y="51109"/>
                  </a:lnTo>
                  <a:lnTo>
                    <a:pt x="89954" y="53357"/>
                  </a:lnTo>
                  <a:lnTo>
                    <a:pt x="88554" y="53843"/>
                  </a:lnTo>
                  <a:lnTo>
                    <a:pt x="87215" y="56092"/>
                  </a:lnTo>
                  <a:lnTo>
                    <a:pt x="85389" y="56092"/>
                  </a:lnTo>
                  <a:lnTo>
                    <a:pt x="83990" y="56092"/>
                  </a:lnTo>
                  <a:lnTo>
                    <a:pt x="82651" y="56092"/>
                  </a:lnTo>
                  <a:lnTo>
                    <a:pt x="81251" y="56092"/>
                  </a:lnTo>
                  <a:lnTo>
                    <a:pt x="79912" y="56092"/>
                  </a:lnTo>
                  <a:lnTo>
                    <a:pt x="78086" y="56092"/>
                  </a:lnTo>
                  <a:lnTo>
                    <a:pt x="76686" y="56092"/>
                  </a:lnTo>
                  <a:lnTo>
                    <a:pt x="75347" y="56092"/>
                  </a:lnTo>
                  <a:lnTo>
                    <a:pt x="73034" y="56092"/>
                  </a:lnTo>
                  <a:lnTo>
                    <a:pt x="72608" y="56092"/>
                  </a:lnTo>
                  <a:lnTo>
                    <a:pt x="70296" y="57490"/>
                  </a:lnTo>
                  <a:lnTo>
                    <a:pt x="68957" y="57490"/>
                  </a:lnTo>
                  <a:lnTo>
                    <a:pt x="67131" y="57490"/>
                  </a:lnTo>
                  <a:lnTo>
                    <a:pt x="65731" y="57490"/>
                  </a:lnTo>
                  <a:lnTo>
                    <a:pt x="64392" y="57490"/>
                  </a:lnTo>
                  <a:lnTo>
                    <a:pt x="62992" y="57490"/>
                  </a:lnTo>
                  <a:lnTo>
                    <a:pt x="61653" y="57490"/>
                  </a:lnTo>
                  <a:lnTo>
                    <a:pt x="59827" y="57490"/>
                  </a:lnTo>
                  <a:lnTo>
                    <a:pt x="58427" y="57490"/>
                  </a:lnTo>
                  <a:lnTo>
                    <a:pt x="57088" y="57490"/>
                  </a:lnTo>
                  <a:lnTo>
                    <a:pt x="55689" y="56092"/>
                  </a:lnTo>
                  <a:lnTo>
                    <a:pt x="54350" y="53843"/>
                  </a:lnTo>
                  <a:lnTo>
                    <a:pt x="52524" y="53357"/>
                  </a:lnTo>
                  <a:lnTo>
                    <a:pt x="52524" y="30568"/>
                  </a:lnTo>
                  <a:lnTo>
                    <a:pt x="51124" y="28319"/>
                  </a:lnTo>
                  <a:lnTo>
                    <a:pt x="49785" y="26921"/>
                  </a:lnTo>
                  <a:lnTo>
                    <a:pt x="48385" y="25584"/>
                  </a:lnTo>
                  <a:lnTo>
                    <a:pt x="46133" y="25584"/>
                  </a:lnTo>
                  <a:lnTo>
                    <a:pt x="45220" y="24187"/>
                  </a:lnTo>
                  <a:lnTo>
                    <a:pt x="43394" y="24187"/>
                  </a:lnTo>
                  <a:lnTo>
                    <a:pt x="41569" y="24187"/>
                  </a:lnTo>
                  <a:lnTo>
                    <a:pt x="40169" y="24187"/>
                  </a:lnTo>
                  <a:lnTo>
                    <a:pt x="38830" y="24187"/>
                  </a:lnTo>
                  <a:lnTo>
                    <a:pt x="37430" y="24187"/>
                  </a:lnTo>
                  <a:lnTo>
                    <a:pt x="36030" y="24187"/>
                  </a:lnTo>
                  <a:lnTo>
                    <a:pt x="34204" y="24187"/>
                  </a:lnTo>
                  <a:lnTo>
                    <a:pt x="32865" y="24187"/>
                  </a:lnTo>
                  <a:lnTo>
                    <a:pt x="31465" y="24187"/>
                  </a:lnTo>
                  <a:lnTo>
                    <a:pt x="30126" y="24187"/>
                  </a:lnTo>
                  <a:lnTo>
                    <a:pt x="28727" y="25584"/>
                  </a:lnTo>
                  <a:lnTo>
                    <a:pt x="26901" y="25584"/>
                  </a:lnTo>
                  <a:lnTo>
                    <a:pt x="25562" y="25584"/>
                  </a:lnTo>
                  <a:lnTo>
                    <a:pt x="23249" y="25584"/>
                  </a:lnTo>
                  <a:lnTo>
                    <a:pt x="22823" y="25584"/>
                  </a:lnTo>
                  <a:lnTo>
                    <a:pt x="20510" y="25584"/>
                  </a:lnTo>
                  <a:lnTo>
                    <a:pt x="19171" y="25584"/>
                  </a:lnTo>
                  <a:lnTo>
                    <a:pt x="17771" y="25584"/>
                  </a:lnTo>
                </a:path>
              </a:pathLst>
            </a:custGeom>
            <a:ln w="3175">
              <a:solidFill>
                <a:srgbClr val="0000FF"/>
              </a:solidFill>
            </a:ln>
          </p:spPr>
          <p:txBody>
            <a:bodyPr wrap="square" lIns="0" tIns="0" rIns="0" bIns="0" rtlCol="0"/>
            <a:lstStyle/>
            <a:p>
              <a:endParaRPr/>
            </a:p>
          </p:txBody>
        </p:sp>
        <p:sp>
          <p:nvSpPr>
            <p:cNvPr id="187" name="object 188">
              <a:extLst>
                <a:ext uri="{FF2B5EF4-FFF2-40B4-BE49-F238E27FC236}">
                  <a16:creationId xmlns:a16="http://schemas.microsoft.com/office/drawing/2014/main" id="{EF363EE4-8853-2353-F82C-42B785835522}"/>
                </a:ext>
              </a:extLst>
            </p:cNvPr>
            <p:cNvSpPr/>
            <p:nvPr/>
          </p:nvSpPr>
          <p:spPr>
            <a:xfrm>
              <a:off x="11107629" y="2441418"/>
              <a:ext cx="301625" cy="15240"/>
            </a:xfrm>
            <a:custGeom>
              <a:avLst/>
              <a:gdLst/>
              <a:ahLst/>
              <a:cxnLst/>
              <a:rect l="l" t="t" r="r" b="b"/>
              <a:pathLst>
                <a:path w="301625" h="15239">
                  <a:moveTo>
                    <a:pt x="301329" y="0"/>
                  </a:moveTo>
                  <a:lnTo>
                    <a:pt x="299503" y="0"/>
                  </a:lnTo>
                  <a:lnTo>
                    <a:pt x="298164" y="0"/>
                  </a:lnTo>
                  <a:lnTo>
                    <a:pt x="296764" y="0"/>
                  </a:lnTo>
                  <a:lnTo>
                    <a:pt x="295426" y="0"/>
                  </a:lnTo>
                  <a:lnTo>
                    <a:pt x="294026" y="0"/>
                  </a:lnTo>
                  <a:lnTo>
                    <a:pt x="292200" y="0"/>
                  </a:lnTo>
                  <a:lnTo>
                    <a:pt x="290861" y="0"/>
                  </a:lnTo>
                  <a:lnTo>
                    <a:pt x="289461" y="0"/>
                  </a:lnTo>
                  <a:lnTo>
                    <a:pt x="288122" y="0"/>
                  </a:lnTo>
                  <a:lnTo>
                    <a:pt x="286722" y="0"/>
                  </a:lnTo>
                  <a:lnTo>
                    <a:pt x="284896" y="0"/>
                  </a:lnTo>
                  <a:lnTo>
                    <a:pt x="283557" y="0"/>
                  </a:lnTo>
                  <a:lnTo>
                    <a:pt x="282158" y="1336"/>
                  </a:lnTo>
                  <a:lnTo>
                    <a:pt x="279906" y="1336"/>
                  </a:lnTo>
                  <a:lnTo>
                    <a:pt x="278506" y="1336"/>
                  </a:lnTo>
                  <a:lnTo>
                    <a:pt x="277167" y="1336"/>
                  </a:lnTo>
                  <a:lnTo>
                    <a:pt x="275767" y="1336"/>
                  </a:lnTo>
                  <a:lnTo>
                    <a:pt x="273941" y="1336"/>
                  </a:lnTo>
                  <a:lnTo>
                    <a:pt x="272602" y="1336"/>
                  </a:lnTo>
                  <a:lnTo>
                    <a:pt x="271202" y="1336"/>
                  </a:lnTo>
                  <a:lnTo>
                    <a:pt x="269863" y="1336"/>
                  </a:lnTo>
                  <a:lnTo>
                    <a:pt x="268463" y="1336"/>
                  </a:lnTo>
                  <a:lnTo>
                    <a:pt x="266638" y="1336"/>
                  </a:lnTo>
                  <a:lnTo>
                    <a:pt x="265299" y="1336"/>
                  </a:lnTo>
                  <a:lnTo>
                    <a:pt x="263899" y="1336"/>
                  </a:lnTo>
                  <a:lnTo>
                    <a:pt x="262560" y="1336"/>
                  </a:lnTo>
                  <a:lnTo>
                    <a:pt x="261160" y="1336"/>
                  </a:lnTo>
                  <a:lnTo>
                    <a:pt x="259334" y="1336"/>
                  </a:lnTo>
                  <a:lnTo>
                    <a:pt x="257995" y="1336"/>
                  </a:lnTo>
                  <a:lnTo>
                    <a:pt x="256595" y="1336"/>
                  </a:lnTo>
                  <a:lnTo>
                    <a:pt x="254343" y="1336"/>
                  </a:lnTo>
                  <a:lnTo>
                    <a:pt x="252944" y="1336"/>
                  </a:lnTo>
                  <a:lnTo>
                    <a:pt x="251605" y="2734"/>
                  </a:lnTo>
                  <a:lnTo>
                    <a:pt x="250205" y="2734"/>
                  </a:lnTo>
                  <a:lnTo>
                    <a:pt x="248379" y="2734"/>
                  </a:lnTo>
                  <a:lnTo>
                    <a:pt x="247040" y="2734"/>
                  </a:lnTo>
                  <a:lnTo>
                    <a:pt x="245640" y="2734"/>
                  </a:lnTo>
                  <a:lnTo>
                    <a:pt x="244301" y="2734"/>
                  </a:lnTo>
                  <a:lnTo>
                    <a:pt x="242901" y="2734"/>
                  </a:lnTo>
                  <a:lnTo>
                    <a:pt x="241075" y="2734"/>
                  </a:lnTo>
                  <a:lnTo>
                    <a:pt x="239736" y="2734"/>
                  </a:lnTo>
                  <a:lnTo>
                    <a:pt x="238337" y="2734"/>
                  </a:lnTo>
                  <a:lnTo>
                    <a:pt x="236998" y="2734"/>
                  </a:lnTo>
                  <a:lnTo>
                    <a:pt x="235598" y="2734"/>
                  </a:lnTo>
                  <a:lnTo>
                    <a:pt x="233772" y="2734"/>
                  </a:lnTo>
                  <a:lnTo>
                    <a:pt x="231946" y="2734"/>
                  </a:lnTo>
                  <a:lnTo>
                    <a:pt x="231033" y="2734"/>
                  </a:lnTo>
                  <a:lnTo>
                    <a:pt x="228781" y="2734"/>
                  </a:lnTo>
                  <a:lnTo>
                    <a:pt x="227381" y="2734"/>
                  </a:lnTo>
                  <a:lnTo>
                    <a:pt x="226042" y="2734"/>
                  </a:lnTo>
                  <a:lnTo>
                    <a:pt x="224643" y="2734"/>
                  </a:lnTo>
                  <a:lnTo>
                    <a:pt x="222817" y="2734"/>
                  </a:lnTo>
                  <a:lnTo>
                    <a:pt x="221478" y="2734"/>
                  </a:lnTo>
                  <a:lnTo>
                    <a:pt x="220078" y="4983"/>
                  </a:lnTo>
                  <a:lnTo>
                    <a:pt x="218739" y="4983"/>
                  </a:lnTo>
                  <a:lnTo>
                    <a:pt x="217339" y="4983"/>
                  </a:lnTo>
                  <a:lnTo>
                    <a:pt x="215513" y="4983"/>
                  </a:lnTo>
                  <a:lnTo>
                    <a:pt x="214174" y="4983"/>
                  </a:lnTo>
                  <a:lnTo>
                    <a:pt x="212774" y="4983"/>
                  </a:lnTo>
                  <a:lnTo>
                    <a:pt x="211435" y="4983"/>
                  </a:lnTo>
                  <a:lnTo>
                    <a:pt x="210036" y="4983"/>
                  </a:lnTo>
                  <a:lnTo>
                    <a:pt x="208210" y="4983"/>
                  </a:lnTo>
                  <a:lnTo>
                    <a:pt x="206871" y="4983"/>
                  </a:lnTo>
                  <a:lnTo>
                    <a:pt x="204558" y="4983"/>
                  </a:lnTo>
                  <a:lnTo>
                    <a:pt x="204132" y="4983"/>
                  </a:lnTo>
                  <a:lnTo>
                    <a:pt x="201819" y="4983"/>
                  </a:lnTo>
                  <a:lnTo>
                    <a:pt x="200480" y="4983"/>
                  </a:lnTo>
                  <a:lnTo>
                    <a:pt x="199080" y="4983"/>
                  </a:lnTo>
                  <a:lnTo>
                    <a:pt x="197254" y="4983"/>
                  </a:lnTo>
                  <a:lnTo>
                    <a:pt x="195916" y="4983"/>
                  </a:lnTo>
                  <a:lnTo>
                    <a:pt x="194516" y="4983"/>
                  </a:lnTo>
                  <a:lnTo>
                    <a:pt x="193177" y="4983"/>
                  </a:lnTo>
                  <a:lnTo>
                    <a:pt x="191777" y="4983"/>
                  </a:lnTo>
                  <a:lnTo>
                    <a:pt x="189951" y="6381"/>
                  </a:lnTo>
                  <a:lnTo>
                    <a:pt x="188612" y="6381"/>
                  </a:lnTo>
                  <a:lnTo>
                    <a:pt x="187212" y="6381"/>
                  </a:lnTo>
                  <a:lnTo>
                    <a:pt x="185873" y="6381"/>
                  </a:lnTo>
                  <a:lnTo>
                    <a:pt x="184473" y="6381"/>
                  </a:lnTo>
                  <a:lnTo>
                    <a:pt x="182221" y="6381"/>
                  </a:lnTo>
                  <a:lnTo>
                    <a:pt x="181309" y="6381"/>
                  </a:lnTo>
                  <a:lnTo>
                    <a:pt x="178996" y="6381"/>
                  </a:lnTo>
                  <a:lnTo>
                    <a:pt x="177657" y="6381"/>
                  </a:lnTo>
                  <a:lnTo>
                    <a:pt x="176257" y="6381"/>
                  </a:lnTo>
                  <a:lnTo>
                    <a:pt x="174918" y="6381"/>
                  </a:lnTo>
                  <a:lnTo>
                    <a:pt x="173518" y="6381"/>
                  </a:lnTo>
                  <a:lnTo>
                    <a:pt x="171692" y="6381"/>
                  </a:lnTo>
                  <a:lnTo>
                    <a:pt x="170353" y="6381"/>
                  </a:lnTo>
                  <a:lnTo>
                    <a:pt x="168953" y="6381"/>
                  </a:lnTo>
                  <a:lnTo>
                    <a:pt x="167615" y="6381"/>
                  </a:lnTo>
                  <a:lnTo>
                    <a:pt x="166215" y="6381"/>
                  </a:lnTo>
                  <a:lnTo>
                    <a:pt x="164389" y="6381"/>
                  </a:lnTo>
                  <a:lnTo>
                    <a:pt x="162989" y="6381"/>
                  </a:lnTo>
                  <a:lnTo>
                    <a:pt x="161650" y="6381"/>
                  </a:lnTo>
                  <a:lnTo>
                    <a:pt x="160250" y="6381"/>
                  </a:lnTo>
                  <a:lnTo>
                    <a:pt x="158911" y="7718"/>
                  </a:lnTo>
                  <a:lnTo>
                    <a:pt x="156598" y="7718"/>
                  </a:lnTo>
                  <a:lnTo>
                    <a:pt x="155259" y="7718"/>
                  </a:lnTo>
                  <a:lnTo>
                    <a:pt x="153434" y="7718"/>
                  </a:lnTo>
                  <a:lnTo>
                    <a:pt x="152034" y="7718"/>
                  </a:lnTo>
                  <a:lnTo>
                    <a:pt x="150695" y="7718"/>
                  </a:lnTo>
                  <a:lnTo>
                    <a:pt x="149295" y="7718"/>
                  </a:lnTo>
                  <a:lnTo>
                    <a:pt x="147956" y="7718"/>
                  </a:lnTo>
                  <a:lnTo>
                    <a:pt x="146130" y="7718"/>
                  </a:lnTo>
                  <a:lnTo>
                    <a:pt x="144730" y="7718"/>
                  </a:lnTo>
                  <a:lnTo>
                    <a:pt x="143391" y="7718"/>
                  </a:lnTo>
                  <a:lnTo>
                    <a:pt x="141991" y="7718"/>
                  </a:lnTo>
                  <a:lnTo>
                    <a:pt x="140652" y="7718"/>
                  </a:lnTo>
                  <a:lnTo>
                    <a:pt x="138827" y="7718"/>
                  </a:lnTo>
                  <a:lnTo>
                    <a:pt x="137427" y="7718"/>
                  </a:lnTo>
                  <a:lnTo>
                    <a:pt x="136088" y="7718"/>
                  </a:lnTo>
                  <a:lnTo>
                    <a:pt x="134688" y="7718"/>
                  </a:lnTo>
                  <a:lnTo>
                    <a:pt x="133349" y="7718"/>
                  </a:lnTo>
                  <a:lnTo>
                    <a:pt x="131523" y="7718"/>
                  </a:lnTo>
                  <a:lnTo>
                    <a:pt x="129697" y="7718"/>
                  </a:lnTo>
                  <a:lnTo>
                    <a:pt x="127871" y="9541"/>
                  </a:lnTo>
                  <a:lnTo>
                    <a:pt x="126472" y="9541"/>
                  </a:lnTo>
                  <a:lnTo>
                    <a:pt x="125133" y="9541"/>
                  </a:lnTo>
                  <a:lnTo>
                    <a:pt x="123733" y="9541"/>
                  </a:lnTo>
                  <a:lnTo>
                    <a:pt x="122394" y="9541"/>
                  </a:lnTo>
                  <a:lnTo>
                    <a:pt x="120568" y="9541"/>
                  </a:lnTo>
                  <a:lnTo>
                    <a:pt x="119168" y="9541"/>
                  </a:lnTo>
                  <a:lnTo>
                    <a:pt x="117829" y="9541"/>
                  </a:lnTo>
                  <a:lnTo>
                    <a:pt x="116429" y="9541"/>
                  </a:lnTo>
                  <a:lnTo>
                    <a:pt x="115090" y="9541"/>
                  </a:lnTo>
                  <a:lnTo>
                    <a:pt x="113264" y="9541"/>
                  </a:lnTo>
                  <a:lnTo>
                    <a:pt x="111865" y="9541"/>
                  </a:lnTo>
                  <a:lnTo>
                    <a:pt x="110526" y="9541"/>
                  </a:lnTo>
                  <a:lnTo>
                    <a:pt x="109126" y="9541"/>
                  </a:lnTo>
                  <a:lnTo>
                    <a:pt x="106874" y="9541"/>
                  </a:lnTo>
                  <a:lnTo>
                    <a:pt x="105961" y="9541"/>
                  </a:lnTo>
                  <a:lnTo>
                    <a:pt x="104135" y="9541"/>
                  </a:lnTo>
                  <a:lnTo>
                    <a:pt x="102309" y="9541"/>
                  </a:lnTo>
                  <a:lnTo>
                    <a:pt x="100909" y="9541"/>
                  </a:lnTo>
                  <a:lnTo>
                    <a:pt x="99570" y="9541"/>
                  </a:lnTo>
                  <a:lnTo>
                    <a:pt x="98171" y="10938"/>
                  </a:lnTo>
                  <a:lnTo>
                    <a:pt x="96832" y="10938"/>
                  </a:lnTo>
                  <a:lnTo>
                    <a:pt x="95006" y="10938"/>
                  </a:lnTo>
                  <a:lnTo>
                    <a:pt x="93606" y="10938"/>
                  </a:lnTo>
                  <a:lnTo>
                    <a:pt x="92267" y="10938"/>
                  </a:lnTo>
                  <a:lnTo>
                    <a:pt x="90867" y="10938"/>
                  </a:lnTo>
                  <a:lnTo>
                    <a:pt x="89528" y="10938"/>
                  </a:lnTo>
                  <a:lnTo>
                    <a:pt x="87702" y="10938"/>
                  </a:lnTo>
                  <a:lnTo>
                    <a:pt x="86302" y="10938"/>
                  </a:lnTo>
                  <a:lnTo>
                    <a:pt x="84963" y="10938"/>
                  </a:lnTo>
                  <a:lnTo>
                    <a:pt x="83564" y="10938"/>
                  </a:lnTo>
                  <a:lnTo>
                    <a:pt x="82225" y="10938"/>
                  </a:lnTo>
                  <a:lnTo>
                    <a:pt x="79912" y="10938"/>
                  </a:lnTo>
                  <a:lnTo>
                    <a:pt x="78573" y="10938"/>
                  </a:lnTo>
                  <a:lnTo>
                    <a:pt x="76747" y="10938"/>
                  </a:lnTo>
                  <a:lnTo>
                    <a:pt x="75347" y="10938"/>
                  </a:lnTo>
                  <a:lnTo>
                    <a:pt x="74008" y="10938"/>
                  </a:lnTo>
                  <a:lnTo>
                    <a:pt x="72608" y="10938"/>
                  </a:lnTo>
                  <a:lnTo>
                    <a:pt x="71269" y="10938"/>
                  </a:lnTo>
                  <a:lnTo>
                    <a:pt x="69443" y="10938"/>
                  </a:lnTo>
                  <a:lnTo>
                    <a:pt x="68044" y="10938"/>
                  </a:lnTo>
                  <a:lnTo>
                    <a:pt x="66705" y="12275"/>
                  </a:lnTo>
                  <a:lnTo>
                    <a:pt x="65305" y="12275"/>
                  </a:lnTo>
                  <a:lnTo>
                    <a:pt x="63966" y="12275"/>
                  </a:lnTo>
                  <a:lnTo>
                    <a:pt x="62140" y="12275"/>
                  </a:lnTo>
                  <a:lnTo>
                    <a:pt x="60740" y="12275"/>
                  </a:lnTo>
                  <a:lnTo>
                    <a:pt x="59401" y="12275"/>
                  </a:lnTo>
                  <a:lnTo>
                    <a:pt x="58001" y="12275"/>
                  </a:lnTo>
                  <a:lnTo>
                    <a:pt x="56662" y="12275"/>
                  </a:lnTo>
                  <a:lnTo>
                    <a:pt x="54350" y="12275"/>
                  </a:lnTo>
                  <a:lnTo>
                    <a:pt x="53011" y="12275"/>
                  </a:lnTo>
                  <a:lnTo>
                    <a:pt x="51185" y="12275"/>
                  </a:lnTo>
                  <a:lnTo>
                    <a:pt x="49785" y="12275"/>
                  </a:lnTo>
                  <a:lnTo>
                    <a:pt x="48446" y="12275"/>
                  </a:lnTo>
                  <a:lnTo>
                    <a:pt x="47046" y="12275"/>
                  </a:lnTo>
                  <a:lnTo>
                    <a:pt x="45707" y="12275"/>
                  </a:lnTo>
                  <a:lnTo>
                    <a:pt x="43881" y="12275"/>
                  </a:lnTo>
                  <a:lnTo>
                    <a:pt x="42481" y="12275"/>
                  </a:lnTo>
                  <a:lnTo>
                    <a:pt x="41142" y="12275"/>
                  </a:lnTo>
                  <a:lnTo>
                    <a:pt x="39743" y="12275"/>
                  </a:lnTo>
                  <a:lnTo>
                    <a:pt x="38404" y="12275"/>
                  </a:lnTo>
                  <a:lnTo>
                    <a:pt x="36578" y="13673"/>
                  </a:lnTo>
                  <a:lnTo>
                    <a:pt x="35178" y="13673"/>
                  </a:lnTo>
                  <a:lnTo>
                    <a:pt x="33839" y="13673"/>
                  </a:lnTo>
                  <a:lnTo>
                    <a:pt x="31526" y="13673"/>
                  </a:lnTo>
                  <a:lnTo>
                    <a:pt x="31100" y="13673"/>
                  </a:lnTo>
                  <a:lnTo>
                    <a:pt x="28787" y="13673"/>
                  </a:lnTo>
                  <a:lnTo>
                    <a:pt x="27448" y="13673"/>
                  </a:lnTo>
                  <a:lnTo>
                    <a:pt x="25623" y="13673"/>
                  </a:lnTo>
                  <a:lnTo>
                    <a:pt x="24223" y="13673"/>
                  </a:lnTo>
                  <a:lnTo>
                    <a:pt x="22884" y="13673"/>
                  </a:lnTo>
                  <a:lnTo>
                    <a:pt x="21484" y="13673"/>
                  </a:lnTo>
                  <a:lnTo>
                    <a:pt x="20145" y="13673"/>
                  </a:lnTo>
                  <a:lnTo>
                    <a:pt x="18319" y="13673"/>
                  </a:lnTo>
                  <a:lnTo>
                    <a:pt x="16919" y="13673"/>
                  </a:lnTo>
                  <a:lnTo>
                    <a:pt x="15519" y="13673"/>
                  </a:lnTo>
                  <a:lnTo>
                    <a:pt x="14180" y="13673"/>
                  </a:lnTo>
                  <a:lnTo>
                    <a:pt x="12781" y="13673"/>
                  </a:lnTo>
                  <a:lnTo>
                    <a:pt x="10955" y="13673"/>
                  </a:lnTo>
                  <a:lnTo>
                    <a:pt x="9616" y="13673"/>
                  </a:lnTo>
                  <a:lnTo>
                    <a:pt x="8216" y="13673"/>
                  </a:lnTo>
                  <a:lnTo>
                    <a:pt x="6877" y="15010"/>
                  </a:lnTo>
                  <a:lnTo>
                    <a:pt x="4564" y="15010"/>
                  </a:lnTo>
                  <a:lnTo>
                    <a:pt x="3651" y="15010"/>
                  </a:lnTo>
                  <a:lnTo>
                    <a:pt x="1825" y="15010"/>
                  </a:lnTo>
                  <a:lnTo>
                    <a:pt x="0" y="15010"/>
                  </a:lnTo>
                </a:path>
              </a:pathLst>
            </a:custGeom>
            <a:ln w="3175">
              <a:solidFill>
                <a:srgbClr val="0000FF"/>
              </a:solidFill>
            </a:ln>
          </p:spPr>
          <p:txBody>
            <a:bodyPr wrap="square" lIns="0" tIns="0" rIns="0" bIns="0" rtlCol="0"/>
            <a:lstStyle/>
            <a:p>
              <a:endParaRPr/>
            </a:p>
          </p:txBody>
        </p:sp>
        <p:sp>
          <p:nvSpPr>
            <p:cNvPr id="188" name="object 189">
              <a:extLst>
                <a:ext uri="{FF2B5EF4-FFF2-40B4-BE49-F238E27FC236}">
                  <a16:creationId xmlns:a16="http://schemas.microsoft.com/office/drawing/2014/main" id="{ABCC38E5-1D48-A593-E32F-A3A108F754D2}"/>
                </a:ext>
              </a:extLst>
            </p:cNvPr>
            <p:cNvSpPr/>
            <p:nvPr/>
          </p:nvSpPr>
          <p:spPr>
            <a:xfrm>
              <a:off x="10806787" y="2456429"/>
              <a:ext cx="300990" cy="15875"/>
            </a:xfrm>
            <a:custGeom>
              <a:avLst/>
              <a:gdLst/>
              <a:ahLst/>
              <a:cxnLst/>
              <a:rect l="l" t="t" r="r" b="b"/>
              <a:pathLst>
                <a:path w="300990" h="15875">
                  <a:moveTo>
                    <a:pt x="300842" y="0"/>
                  </a:moveTo>
                  <a:lnTo>
                    <a:pt x="299503" y="0"/>
                  </a:lnTo>
                  <a:lnTo>
                    <a:pt x="298103" y="0"/>
                  </a:lnTo>
                  <a:lnTo>
                    <a:pt x="296764" y="0"/>
                  </a:lnTo>
                  <a:lnTo>
                    <a:pt x="295365" y="0"/>
                  </a:lnTo>
                  <a:lnTo>
                    <a:pt x="293539" y="0"/>
                  </a:lnTo>
                  <a:lnTo>
                    <a:pt x="292200" y="0"/>
                  </a:lnTo>
                  <a:lnTo>
                    <a:pt x="290800" y="0"/>
                  </a:lnTo>
                  <a:lnTo>
                    <a:pt x="289461" y="0"/>
                  </a:lnTo>
                  <a:lnTo>
                    <a:pt x="288061" y="0"/>
                  </a:lnTo>
                  <a:lnTo>
                    <a:pt x="286235" y="0"/>
                  </a:lnTo>
                  <a:lnTo>
                    <a:pt x="284896" y="0"/>
                  </a:lnTo>
                  <a:lnTo>
                    <a:pt x="282584" y="0"/>
                  </a:lnTo>
                  <a:lnTo>
                    <a:pt x="282158" y="0"/>
                  </a:lnTo>
                  <a:lnTo>
                    <a:pt x="279845" y="0"/>
                  </a:lnTo>
                  <a:lnTo>
                    <a:pt x="278506" y="0"/>
                  </a:lnTo>
                  <a:lnTo>
                    <a:pt x="277106" y="0"/>
                  </a:lnTo>
                  <a:lnTo>
                    <a:pt x="275280" y="1823"/>
                  </a:lnTo>
                  <a:lnTo>
                    <a:pt x="273941" y="1823"/>
                  </a:lnTo>
                  <a:lnTo>
                    <a:pt x="272541" y="1823"/>
                  </a:lnTo>
                  <a:lnTo>
                    <a:pt x="271202" y="1823"/>
                  </a:lnTo>
                  <a:lnTo>
                    <a:pt x="269802" y="1823"/>
                  </a:lnTo>
                  <a:lnTo>
                    <a:pt x="267977" y="1823"/>
                  </a:lnTo>
                  <a:lnTo>
                    <a:pt x="266638" y="1823"/>
                  </a:lnTo>
                  <a:lnTo>
                    <a:pt x="265238" y="1823"/>
                  </a:lnTo>
                  <a:lnTo>
                    <a:pt x="263899" y="1823"/>
                  </a:lnTo>
                  <a:lnTo>
                    <a:pt x="262499" y="1823"/>
                  </a:lnTo>
                  <a:lnTo>
                    <a:pt x="260673" y="1823"/>
                  </a:lnTo>
                  <a:lnTo>
                    <a:pt x="259334" y="1823"/>
                  </a:lnTo>
                  <a:lnTo>
                    <a:pt x="257021" y="1823"/>
                  </a:lnTo>
                  <a:lnTo>
                    <a:pt x="255682" y="1823"/>
                  </a:lnTo>
                  <a:lnTo>
                    <a:pt x="254283" y="1823"/>
                  </a:lnTo>
                  <a:lnTo>
                    <a:pt x="252944" y="1823"/>
                  </a:lnTo>
                  <a:lnTo>
                    <a:pt x="251544" y="1823"/>
                  </a:lnTo>
                  <a:lnTo>
                    <a:pt x="249718" y="1823"/>
                  </a:lnTo>
                  <a:lnTo>
                    <a:pt x="248379" y="1823"/>
                  </a:lnTo>
                  <a:lnTo>
                    <a:pt x="246979" y="1823"/>
                  </a:lnTo>
                  <a:lnTo>
                    <a:pt x="245640" y="3220"/>
                  </a:lnTo>
                  <a:lnTo>
                    <a:pt x="244240" y="3220"/>
                  </a:lnTo>
                  <a:lnTo>
                    <a:pt x="242414" y="3220"/>
                  </a:lnTo>
                  <a:lnTo>
                    <a:pt x="241075" y="3220"/>
                  </a:lnTo>
                  <a:lnTo>
                    <a:pt x="239676" y="3220"/>
                  </a:lnTo>
                  <a:lnTo>
                    <a:pt x="238337" y="3220"/>
                  </a:lnTo>
                  <a:lnTo>
                    <a:pt x="236937" y="3220"/>
                  </a:lnTo>
                  <a:lnTo>
                    <a:pt x="235111" y="3220"/>
                  </a:lnTo>
                  <a:lnTo>
                    <a:pt x="233772" y="3220"/>
                  </a:lnTo>
                  <a:lnTo>
                    <a:pt x="232372" y="3220"/>
                  </a:lnTo>
                  <a:lnTo>
                    <a:pt x="230120" y="3220"/>
                  </a:lnTo>
                  <a:lnTo>
                    <a:pt x="228720" y="3220"/>
                  </a:lnTo>
                  <a:lnTo>
                    <a:pt x="227381" y="3220"/>
                  </a:lnTo>
                  <a:lnTo>
                    <a:pt x="225982" y="3220"/>
                  </a:lnTo>
                  <a:lnTo>
                    <a:pt x="224156" y="3220"/>
                  </a:lnTo>
                  <a:lnTo>
                    <a:pt x="222817" y="3220"/>
                  </a:lnTo>
                  <a:lnTo>
                    <a:pt x="221417" y="3220"/>
                  </a:lnTo>
                  <a:lnTo>
                    <a:pt x="220078" y="3220"/>
                  </a:lnTo>
                  <a:lnTo>
                    <a:pt x="218678" y="3220"/>
                  </a:lnTo>
                  <a:lnTo>
                    <a:pt x="216852" y="3220"/>
                  </a:lnTo>
                  <a:lnTo>
                    <a:pt x="215513" y="3220"/>
                  </a:lnTo>
                  <a:lnTo>
                    <a:pt x="214113" y="4557"/>
                  </a:lnTo>
                  <a:lnTo>
                    <a:pt x="212774" y="4557"/>
                  </a:lnTo>
                  <a:lnTo>
                    <a:pt x="211375" y="4557"/>
                  </a:lnTo>
                  <a:lnTo>
                    <a:pt x="209549" y="4557"/>
                  </a:lnTo>
                  <a:lnTo>
                    <a:pt x="207723" y="4557"/>
                  </a:lnTo>
                  <a:lnTo>
                    <a:pt x="206810" y="4557"/>
                  </a:lnTo>
                  <a:lnTo>
                    <a:pt x="204558" y="4557"/>
                  </a:lnTo>
                  <a:lnTo>
                    <a:pt x="203158" y="4557"/>
                  </a:lnTo>
                  <a:lnTo>
                    <a:pt x="201819" y="4557"/>
                  </a:lnTo>
                  <a:lnTo>
                    <a:pt x="200419" y="4557"/>
                  </a:lnTo>
                  <a:lnTo>
                    <a:pt x="198593" y="4557"/>
                  </a:lnTo>
                  <a:lnTo>
                    <a:pt x="197254" y="4557"/>
                  </a:lnTo>
                  <a:lnTo>
                    <a:pt x="195855" y="4557"/>
                  </a:lnTo>
                  <a:lnTo>
                    <a:pt x="194516" y="4557"/>
                  </a:lnTo>
                  <a:lnTo>
                    <a:pt x="193116" y="4557"/>
                  </a:lnTo>
                  <a:lnTo>
                    <a:pt x="191290" y="4557"/>
                  </a:lnTo>
                  <a:lnTo>
                    <a:pt x="189951" y="4557"/>
                  </a:lnTo>
                  <a:lnTo>
                    <a:pt x="188551" y="4557"/>
                  </a:lnTo>
                  <a:lnTo>
                    <a:pt x="187212" y="4557"/>
                  </a:lnTo>
                  <a:lnTo>
                    <a:pt x="185812" y="4557"/>
                  </a:lnTo>
                  <a:lnTo>
                    <a:pt x="183986" y="5955"/>
                  </a:lnTo>
                  <a:lnTo>
                    <a:pt x="182648" y="5955"/>
                  </a:lnTo>
                  <a:lnTo>
                    <a:pt x="180335" y="5955"/>
                  </a:lnTo>
                  <a:lnTo>
                    <a:pt x="178996" y="5955"/>
                  </a:lnTo>
                  <a:lnTo>
                    <a:pt x="177596" y="5955"/>
                  </a:lnTo>
                  <a:lnTo>
                    <a:pt x="176257" y="5955"/>
                  </a:lnTo>
                  <a:lnTo>
                    <a:pt x="174857" y="5955"/>
                  </a:lnTo>
                  <a:lnTo>
                    <a:pt x="173031" y="5955"/>
                  </a:lnTo>
                  <a:lnTo>
                    <a:pt x="171692" y="5955"/>
                  </a:lnTo>
                  <a:lnTo>
                    <a:pt x="170292" y="5955"/>
                  </a:lnTo>
                  <a:lnTo>
                    <a:pt x="168953" y="5955"/>
                  </a:lnTo>
                  <a:lnTo>
                    <a:pt x="167554" y="5955"/>
                  </a:lnTo>
                  <a:lnTo>
                    <a:pt x="165728" y="5955"/>
                  </a:lnTo>
                  <a:lnTo>
                    <a:pt x="164328" y="5955"/>
                  </a:lnTo>
                  <a:lnTo>
                    <a:pt x="162989" y="5955"/>
                  </a:lnTo>
                  <a:lnTo>
                    <a:pt x="161589" y="5955"/>
                  </a:lnTo>
                  <a:lnTo>
                    <a:pt x="160250" y="5955"/>
                  </a:lnTo>
                  <a:lnTo>
                    <a:pt x="158424" y="5955"/>
                  </a:lnTo>
                  <a:lnTo>
                    <a:pt x="157024" y="5955"/>
                  </a:lnTo>
                  <a:lnTo>
                    <a:pt x="154773" y="5955"/>
                  </a:lnTo>
                  <a:lnTo>
                    <a:pt x="153373" y="7292"/>
                  </a:lnTo>
                  <a:lnTo>
                    <a:pt x="152034" y="7292"/>
                  </a:lnTo>
                  <a:lnTo>
                    <a:pt x="150634" y="7292"/>
                  </a:lnTo>
                  <a:lnTo>
                    <a:pt x="149295" y="7292"/>
                  </a:lnTo>
                  <a:lnTo>
                    <a:pt x="147469" y="7292"/>
                  </a:lnTo>
                  <a:lnTo>
                    <a:pt x="146069" y="7292"/>
                  </a:lnTo>
                  <a:lnTo>
                    <a:pt x="144730" y="7292"/>
                  </a:lnTo>
                  <a:lnTo>
                    <a:pt x="143330" y="7292"/>
                  </a:lnTo>
                  <a:lnTo>
                    <a:pt x="141991" y="7292"/>
                  </a:lnTo>
                  <a:lnTo>
                    <a:pt x="140166" y="7292"/>
                  </a:lnTo>
                  <a:lnTo>
                    <a:pt x="138766" y="7292"/>
                  </a:lnTo>
                  <a:lnTo>
                    <a:pt x="137427" y="7292"/>
                  </a:lnTo>
                  <a:lnTo>
                    <a:pt x="136027" y="7292"/>
                  </a:lnTo>
                  <a:lnTo>
                    <a:pt x="134688" y="7292"/>
                  </a:lnTo>
                  <a:lnTo>
                    <a:pt x="132375" y="7292"/>
                  </a:lnTo>
                  <a:lnTo>
                    <a:pt x="131462" y="7292"/>
                  </a:lnTo>
                  <a:lnTo>
                    <a:pt x="129210" y="7292"/>
                  </a:lnTo>
                  <a:lnTo>
                    <a:pt x="127811" y="7292"/>
                  </a:lnTo>
                  <a:lnTo>
                    <a:pt x="126472" y="7292"/>
                  </a:lnTo>
                  <a:lnTo>
                    <a:pt x="125072" y="7292"/>
                  </a:lnTo>
                  <a:lnTo>
                    <a:pt x="123733" y="7292"/>
                  </a:lnTo>
                  <a:lnTo>
                    <a:pt x="121907" y="9115"/>
                  </a:lnTo>
                  <a:lnTo>
                    <a:pt x="120507" y="9115"/>
                  </a:lnTo>
                  <a:lnTo>
                    <a:pt x="119168" y="9115"/>
                  </a:lnTo>
                  <a:lnTo>
                    <a:pt x="117768" y="9115"/>
                  </a:lnTo>
                  <a:lnTo>
                    <a:pt x="116429" y="9115"/>
                  </a:lnTo>
                  <a:lnTo>
                    <a:pt x="114603" y="9115"/>
                  </a:lnTo>
                  <a:lnTo>
                    <a:pt x="113204" y="9115"/>
                  </a:lnTo>
                  <a:lnTo>
                    <a:pt x="111865" y="9115"/>
                  </a:lnTo>
                  <a:lnTo>
                    <a:pt x="110465" y="9115"/>
                  </a:lnTo>
                  <a:lnTo>
                    <a:pt x="109126" y="9115"/>
                  </a:lnTo>
                  <a:lnTo>
                    <a:pt x="107300" y="9115"/>
                  </a:lnTo>
                  <a:lnTo>
                    <a:pt x="105474" y="9115"/>
                  </a:lnTo>
                  <a:lnTo>
                    <a:pt x="104561" y="9115"/>
                  </a:lnTo>
                  <a:lnTo>
                    <a:pt x="102248" y="9115"/>
                  </a:lnTo>
                  <a:lnTo>
                    <a:pt x="100909" y="9115"/>
                  </a:lnTo>
                  <a:lnTo>
                    <a:pt x="99509" y="9115"/>
                  </a:lnTo>
                  <a:lnTo>
                    <a:pt x="98171" y="9115"/>
                  </a:lnTo>
                  <a:lnTo>
                    <a:pt x="96345" y="9115"/>
                  </a:lnTo>
                  <a:lnTo>
                    <a:pt x="94945" y="9115"/>
                  </a:lnTo>
                  <a:lnTo>
                    <a:pt x="93606" y="9115"/>
                  </a:lnTo>
                  <a:lnTo>
                    <a:pt x="92206" y="10513"/>
                  </a:lnTo>
                  <a:lnTo>
                    <a:pt x="90867" y="10513"/>
                  </a:lnTo>
                  <a:lnTo>
                    <a:pt x="89041" y="10513"/>
                  </a:lnTo>
                  <a:lnTo>
                    <a:pt x="87641" y="10513"/>
                  </a:lnTo>
                  <a:lnTo>
                    <a:pt x="86302" y="10513"/>
                  </a:lnTo>
                  <a:lnTo>
                    <a:pt x="84903" y="10513"/>
                  </a:lnTo>
                  <a:lnTo>
                    <a:pt x="82651" y="10513"/>
                  </a:lnTo>
                  <a:lnTo>
                    <a:pt x="81738" y="10513"/>
                  </a:lnTo>
                  <a:lnTo>
                    <a:pt x="79912" y="10513"/>
                  </a:lnTo>
                  <a:lnTo>
                    <a:pt x="78086" y="10513"/>
                  </a:lnTo>
                  <a:lnTo>
                    <a:pt x="76686" y="10513"/>
                  </a:lnTo>
                  <a:lnTo>
                    <a:pt x="75347" y="10513"/>
                  </a:lnTo>
                  <a:lnTo>
                    <a:pt x="73947" y="10513"/>
                  </a:lnTo>
                  <a:lnTo>
                    <a:pt x="72608" y="10513"/>
                  </a:lnTo>
                  <a:lnTo>
                    <a:pt x="70782" y="10513"/>
                  </a:lnTo>
                  <a:lnTo>
                    <a:pt x="69383" y="10513"/>
                  </a:lnTo>
                  <a:lnTo>
                    <a:pt x="68044" y="10513"/>
                  </a:lnTo>
                  <a:lnTo>
                    <a:pt x="66644" y="10513"/>
                  </a:lnTo>
                  <a:lnTo>
                    <a:pt x="65305" y="10513"/>
                  </a:lnTo>
                  <a:lnTo>
                    <a:pt x="63479" y="10513"/>
                  </a:lnTo>
                  <a:lnTo>
                    <a:pt x="62079" y="10513"/>
                  </a:lnTo>
                  <a:lnTo>
                    <a:pt x="60740" y="12762"/>
                  </a:lnTo>
                  <a:lnTo>
                    <a:pt x="59340" y="12762"/>
                  </a:lnTo>
                  <a:lnTo>
                    <a:pt x="57088" y="12762"/>
                  </a:lnTo>
                  <a:lnTo>
                    <a:pt x="55689" y="12762"/>
                  </a:lnTo>
                  <a:lnTo>
                    <a:pt x="54350" y="12762"/>
                  </a:lnTo>
                  <a:lnTo>
                    <a:pt x="52524" y="12762"/>
                  </a:lnTo>
                  <a:lnTo>
                    <a:pt x="51124" y="12762"/>
                  </a:lnTo>
                  <a:lnTo>
                    <a:pt x="49785" y="12762"/>
                  </a:lnTo>
                  <a:lnTo>
                    <a:pt x="48385" y="12762"/>
                  </a:lnTo>
                  <a:lnTo>
                    <a:pt x="47046" y="12762"/>
                  </a:lnTo>
                  <a:lnTo>
                    <a:pt x="45220" y="12762"/>
                  </a:lnTo>
                  <a:lnTo>
                    <a:pt x="43820" y="12762"/>
                  </a:lnTo>
                  <a:lnTo>
                    <a:pt x="42481" y="12762"/>
                  </a:lnTo>
                  <a:lnTo>
                    <a:pt x="41082" y="12762"/>
                  </a:lnTo>
                  <a:lnTo>
                    <a:pt x="39743" y="12762"/>
                  </a:lnTo>
                  <a:lnTo>
                    <a:pt x="37917" y="12762"/>
                  </a:lnTo>
                  <a:lnTo>
                    <a:pt x="36517" y="12762"/>
                  </a:lnTo>
                  <a:lnTo>
                    <a:pt x="35178" y="12762"/>
                  </a:lnTo>
                  <a:lnTo>
                    <a:pt x="33778" y="12762"/>
                  </a:lnTo>
                  <a:lnTo>
                    <a:pt x="32439" y="12762"/>
                  </a:lnTo>
                  <a:lnTo>
                    <a:pt x="30126" y="13248"/>
                  </a:lnTo>
                  <a:lnTo>
                    <a:pt x="28787" y="13248"/>
                  </a:lnTo>
                  <a:lnTo>
                    <a:pt x="26962" y="13248"/>
                  </a:lnTo>
                  <a:lnTo>
                    <a:pt x="25562" y="13248"/>
                  </a:lnTo>
                  <a:lnTo>
                    <a:pt x="24223" y="13248"/>
                  </a:lnTo>
                  <a:lnTo>
                    <a:pt x="22823" y="13248"/>
                  </a:lnTo>
                  <a:lnTo>
                    <a:pt x="21484" y="13248"/>
                  </a:lnTo>
                  <a:lnTo>
                    <a:pt x="19658" y="13248"/>
                  </a:lnTo>
                  <a:lnTo>
                    <a:pt x="18258" y="13248"/>
                  </a:lnTo>
                  <a:lnTo>
                    <a:pt x="16919" y="13248"/>
                  </a:lnTo>
                  <a:lnTo>
                    <a:pt x="15519" y="13248"/>
                  </a:lnTo>
                  <a:lnTo>
                    <a:pt x="14120" y="13248"/>
                  </a:lnTo>
                  <a:lnTo>
                    <a:pt x="12294" y="13248"/>
                  </a:lnTo>
                  <a:lnTo>
                    <a:pt x="10955" y="13248"/>
                  </a:lnTo>
                  <a:lnTo>
                    <a:pt x="9555" y="13248"/>
                  </a:lnTo>
                  <a:lnTo>
                    <a:pt x="7303" y="13248"/>
                  </a:lnTo>
                  <a:lnTo>
                    <a:pt x="6816" y="13248"/>
                  </a:lnTo>
                  <a:lnTo>
                    <a:pt x="4564" y="13248"/>
                  </a:lnTo>
                  <a:lnTo>
                    <a:pt x="3164" y="13248"/>
                  </a:lnTo>
                  <a:lnTo>
                    <a:pt x="1338" y="13248"/>
                  </a:lnTo>
                  <a:lnTo>
                    <a:pt x="0" y="15496"/>
                  </a:lnTo>
                </a:path>
              </a:pathLst>
            </a:custGeom>
            <a:ln w="3175">
              <a:solidFill>
                <a:srgbClr val="0000FF"/>
              </a:solidFill>
            </a:ln>
          </p:spPr>
          <p:txBody>
            <a:bodyPr wrap="square" lIns="0" tIns="0" rIns="0" bIns="0" rtlCol="0"/>
            <a:lstStyle/>
            <a:p>
              <a:endParaRPr/>
            </a:p>
          </p:txBody>
        </p:sp>
        <p:sp>
          <p:nvSpPr>
            <p:cNvPr id="189" name="object 190">
              <a:extLst>
                <a:ext uri="{FF2B5EF4-FFF2-40B4-BE49-F238E27FC236}">
                  <a16:creationId xmlns:a16="http://schemas.microsoft.com/office/drawing/2014/main" id="{D50BC444-DF22-9007-CAF1-B48647FEBFF2}"/>
                </a:ext>
              </a:extLst>
            </p:cNvPr>
            <p:cNvSpPr/>
            <p:nvPr/>
          </p:nvSpPr>
          <p:spPr>
            <a:xfrm>
              <a:off x="10505883" y="2471926"/>
              <a:ext cx="300990" cy="13335"/>
            </a:xfrm>
            <a:custGeom>
              <a:avLst/>
              <a:gdLst/>
              <a:ahLst/>
              <a:cxnLst/>
              <a:rect l="l" t="t" r="r" b="b"/>
              <a:pathLst>
                <a:path w="300990" h="13335">
                  <a:moveTo>
                    <a:pt x="300903" y="0"/>
                  </a:moveTo>
                  <a:lnTo>
                    <a:pt x="299503" y="0"/>
                  </a:lnTo>
                  <a:lnTo>
                    <a:pt x="298164" y="0"/>
                  </a:lnTo>
                  <a:lnTo>
                    <a:pt x="296764" y="0"/>
                  </a:lnTo>
                  <a:lnTo>
                    <a:pt x="294939" y="0"/>
                  </a:lnTo>
                  <a:lnTo>
                    <a:pt x="293600" y="0"/>
                  </a:lnTo>
                  <a:lnTo>
                    <a:pt x="292200" y="0"/>
                  </a:lnTo>
                  <a:lnTo>
                    <a:pt x="290861" y="0"/>
                  </a:lnTo>
                  <a:lnTo>
                    <a:pt x="289461" y="0"/>
                  </a:lnTo>
                  <a:lnTo>
                    <a:pt x="287635" y="0"/>
                  </a:lnTo>
                  <a:lnTo>
                    <a:pt x="286296" y="0"/>
                  </a:lnTo>
                  <a:lnTo>
                    <a:pt x="284896" y="0"/>
                  </a:lnTo>
                  <a:lnTo>
                    <a:pt x="283557" y="0"/>
                  </a:lnTo>
                  <a:lnTo>
                    <a:pt x="281245" y="0"/>
                  </a:lnTo>
                  <a:lnTo>
                    <a:pt x="279906" y="0"/>
                  </a:lnTo>
                  <a:lnTo>
                    <a:pt x="278506" y="0"/>
                  </a:lnTo>
                  <a:lnTo>
                    <a:pt x="276680" y="0"/>
                  </a:lnTo>
                  <a:lnTo>
                    <a:pt x="275341" y="0"/>
                  </a:lnTo>
                  <a:lnTo>
                    <a:pt x="273941" y="0"/>
                  </a:lnTo>
                  <a:lnTo>
                    <a:pt x="272602" y="0"/>
                  </a:lnTo>
                  <a:lnTo>
                    <a:pt x="271202" y="0"/>
                  </a:lnTo>
                  <a:lnTo>
                    <a:pt x="269376" y="1397"/>
                  </a:lnTo>
                  <a:lnTo>
                    <a:pt x="268037" y="1397"/>
                  </a:lnTo>
                  <a:lnTo>
                    <a:pt x="266638" y="1397"/>
                  </a:lnTo>
                  <a:lnTo>
                    <a:pt x="265299" y="1397"/>
                  </a:lnTo>
                  <a:lnTo>
                    <a:pt x="263899" y="1397"/>
                  </a:lnTo>
                  <a:lnTo>
                    <a:pt x="262073" y="1397"/>
                  </a:lnTo>
                  <a:lnTo>
                    <a:pt x="260734" y="1397"/>
                  </a:lnTo>
                  <a:lnTo>
                    <a:pt x="258421" y="1397"/>
                  </a:lnTo>
                  <a:lnTo>
                    <a:pt x="257995" y="1397"/>
                  </a:lnTo>
                  <a:lnTo>
                    <a:pt x="255682" y="1397"/>
                  </a:lnTo>
                  <a:lnTo>
                    <a:pt x="254343" y="1397"/>
                  </a:lnTo>
                  <a:lnTo>
                    <a:pt x="252944" y="1397"/>
                  </a:lnTo>
                  <a:lnTo>
                    <a:pt x="251118" y="1397"/>
                  </a:lnTo>
                  <a:lnTo>
                    <a:pt x="249779" y="1397"/>
                  </a:lnTo>
                  <a:lnTo>
                    <a:pt x="248379" y="1397"/>
                  </a:lnTo>
                  <a:lnTo>
                    <a:pt x="247040" y="1397"/>
                  </a:lnTo>
                  <a:lnTo>
                    <a:pt x="245640" y="1397"/>
                  </a:lnTo>
                  <a:lnTo>
                    <a:pt x="243814" y="1397"/>
                  </a:lnTo>
                  <a:lnTo>
                    <a:pt x="242475" y="1397"/>
                  </a:lnTo>
                  <a:lnTo>
                    <a:pt x="241075" y="1397"/>
                  </a:lnTo>
                  <a:lnTo>
                    <a:pt x="239736" y="2734"/>
                  </a:lnTo>
                  <a:lnTo>
                    <a:pt x="238337" y="2734"/>
                  </a:lnTo>
                  <a:lnTo>
                    <a:pt x="236511" y="2734"/>
                  </a:lnTo>
                  <a:lnTo>
                    <a:pt x="235172" y="2734"/>
                  </a:lnTo>
                  <a:lnTo>
                    <a:pt x="232859" y="2734"/>
                  </a:lnTo>
                  <a:lnTo>
                    <a:pt x="231520" y="2734"/>
                  </a:lnTo>
                  <a:lnTo>
                    <a:pt x="230120" y="2734"/>
                  </a:lnTo>
                  <a:lnTo>
                    <a:pt x="228781" y="2734"/>
                  </a:lnTo>
                  <a:lnTo>
                    <a:pt x="227381" y="2734"/>
                  </a:lnTo>
                  <a:lnTo>
                    <a:pt x="225555" y="2734"/>
                  </a:lnTo>
                  <a:lnTo>
                    <a:pt x="224217" y="2734"/>
                  </a:lnTo>
                  <a:lnTo>
                    <a:pt x="222817" y="2734"/>
                  </a:lnTo>
                  <a:lnTo>
                    <a:pt x="221478" y="2734"/>
                  </a:lnTo>
                  <a:lnTo>
                    <a:pt x="220078" y="2734"/>
                  </a:lnTo>
                  <a:lnTo>
                    <a:pt x="218252" y="2734"/>
                  </a:lnTo>
                  <a:lnTo>
                    <a:pt x="216913" y="2734"/>
                  </a:lnTo>
                  <a:lnTo>
                    <a:pt x="215513" y="2734"/>
                  </a:lnTo>
                  <a:lnTo>
                    <a:pt x="214174" y="2734"/>
                  </a:lnTo>
                  <a:lnTo>
                    <a:pt x="212774" y="2734"/>
                  </a:lnTo>
                  <a:lnTo>
                    <a:pt x="210949" y="2734"/>
                  </a:lnTo>
                  <a:lnTo>
                    <a:pt x="209610" y="2734"/>
                  </a:lnTo>
                  <a:lnTo>
                    <a:pt x="208210" y="2734"/>
                  </a:lnTo>
                  <a:lnTo>
                    <a:pt x="205958" y="2734"/>
                  </a:lnTo>
                  <a:lnTo>
                    <a:pt x="204558" y="4557"/>
                  </a:lnTo>
                  <a:lnTo>
                    <a:pt x="203219" y="4557"/>
                  </a:lnTo>
                  <a:lnTo>
                    <a:pt x="201819" y="4557"/>
                  </a:lnTo>
                  <a:lnTo>
                    <a:pt x="199993" y="4557"/>
                  </a:lnTo>
                  <a:lnTo>
                    <a:pt x="198654" y="4557"/>
                  </a:lnTo>
                  <a:lnTo>
                    <a:pt x="197254" y="4557"/>
                  </a:lnTo>
                  <a:lnTo>
                    <a:pt x="195916" y="4557"/>
                  </a:lnTo>
                  <a:lnTo>
                    <a:pt x="194516" y="4557"/>
                  </a:lnTo>
                  <a:lnTo>
                    <a:pt x="192690" y="4557"/>
                  </a:lnTo>
                  <a:lnTo>
                    <a:pt x="191351" y="4557"/>
                  </a:lnTo>
                  <a:lnTo>
                    <a:pt x="189951" y="4557"/>
                  </a:lnTo>
                  <a:lnTo>
                    <a:pt x="188612" y="4557"/>
                  </a:lnTo>
                  <a:lnTo>
                    <a:pt x="187212" y="4557"/>
                  </a:lnTo>
                  <a:lnTo>
                    <a:pt x="185386" y="4557"/>
                  </a:lnTo>
                  <a:lnTo>
                    <a:pt x="183560" y="4557"/>
                  </a:lnTo>
                  <a:lnTo>
                    <a:pt x="182648" y="4557"/>
                  </a:lnTo>
                  <a:lnTo>
                    <a:pt x="180396" y="4557"/>
                  </a:lnTo>
                  <a:lnTo>
                    <a:pt x="178996" y="4557"/>
                  </a:lnTo>
                  <a:lnTo>
                    <a:pt x="177657" y="4557"/>
                  </a:lnTo>
                  <a:lnTo>
                    <a:pt x="176257" y="4557"/>
                  </a:lnTo>
                  <a:lnTo>
                    <a:pt x="174431" y="5955"/>
                  </a:lnTo>
                  <a:lnTo>
                    <a:pt x="173092" y="5955"/>
                  </a:lnTo>
                  <a:lnTo>
                    <a:pt x="171692" y="5955"/>
                  </a:lnTo>
                  <a:lnTo>
                    <a:pt x="170353" y="5955"/>
                  </a:lnTo>
                  <a:lnTo>
                    <a:pt x="168953" y="5955"/>
                  </a:lnTo>
                  <a:lnTo>
                    <a:pt x="167128" y="5955"/>
                  </a:lnTo>
                  <a:lnTo>
                    <a:pt x="165728" y="5955"/>
                  </a:lnTo>
                  <a:lnTo>
                    <a:pt x="164389" y="5955"/>
                  </a:lnTo>
                  <a:lnTo>
                    <a:pt x="162989" y="5955"/>
                  </a:lnTo>
                  <a:lnTo>
                    <a:pt x="161650" y="5955"/>
                  </a:lnTo>
                  <a:lnTo>
                    <a:pt x="159824" y="5955"/>
                  </a:lnTo>
                  <a:lnTo>
                    <a:pt x="157998" y="5955"/>
                  </a:lnTo>
                  <a:lnTo>
                    <a:pt x="156172" y="5955"/>
                  </a:lnTo>
                  <a:lnTo>
                    <a:pt x="154773" y="5955"/>
                  </a:lnTo>
                  <a:lnTo>
                    <a:pt x="153434" y="5955"/>
                  </a:lnTo>
                  <a:lnTo>
                    <a:pt x="152034" y="5955"/>
                  </a:lnTo>
                  <a:lnTo>
                    <a:pt x="150695" y="5955"/>
                  </a:lnTo>
                  <a:lnTo>
                    <a:pt x="148869" y="5955"/>
                  </a:lnTo>
                  <a:lnTo>
                    <a:pt x="147469" y="5955"/>
                  </a:lnTo>
                  <a:lnTo>
                    <a:pt x="146130" y="5955"/>
                  </a:lnTo>
                  <a:lnTo>
                    <a:pt x="144730" y="7292"/>
                  </a:lnTo>
                  <a:lnTo>
                    <a:pt x="143391" y="7292"/>
                  </a:lnTo>
                  <a:lnTo>
                    <a:pt x="141565" y="7292"/>
                  </a:lnTo>
                  <a:lnTo>
                    <a:pt x="140166" y="7292"/>
                  </a:lnTo>
                  <a:lnTo>
                    <a:pt x="138827" y="7292"/>
                  </a:lnTo>
                  <a:lnTo>
                    <a:pt x="137427" y="7292"/>
                  </a:lnTo>
                  <a:lnTo>
                    <a:pt x="136088" y="7292"/>
                  </a:lnTo>
                  <a:lnTo>
                    <a:pt x="134262" y="7292"/>
                  </a:lnTo>
                  <a:lnTo>
                    <a:pt x="132862" y="7292"/>
                  </a:lnTo>
                  <a:lnTo>
                    <a:pt x="130610" y="7292"/>
                  </a:lnTo>
                  <a:lnTo>
                    <a:pt x="129210" y="7292"/>
                  </a:lnTo>
                  <a:lnTo>
                    <a:pt x="127871" y="7292"/>
                  </a:lnTo>
                  <a:lnTo>
                    <a:pt x="126472" y="7292"/>
                  </a:lnTo>
                  <a:lnTo>
                    <a:pt x="125133" y="7292"/>
                  </a:lnTo>
                  <a:lnTo>
                    <a:pt x="123307" y="7292"/>
                  </a:lnTo>
                  <a:lnTo>
                    <a:pt x="121907" y="7292"/>
                  </a:lnTo>
                  <a:lnTo>
                    <a:pt x="120568" y="7292"/>
                  </a:lnTo>
                  <a:lnTo>
                    <a:pt x="119168" y="7292"/>
                  </a:lnTo>
                  <a:lnTo>
                    <a:pt x="117829" y="7292"/>
                  </a:lnTo>
                  <a:lnTo>
                    <a:pt x="116003" y="7292"/>
                  </a:lnTo>
                  <a:lnTo>
                    <a:pt x="114603" y="8690"/>
                  </a:lnTo>
                  <a:lnTo>
                    <a:pt x="113264" y="8690"/>
                  </a:lnTo>
                  <a:lnTo>
                    <a:pt x="111865" y="8690"/>
                  </a:lnTo>
                  <a:lnTo>
                    <a:pt x="110526" y="8690"/>
                  </a:lnTo>
                  <a:lnTo>
                    <a:pt x="108213" y="8690"/>
                  </a:lnTo>
                  <a:lnTo>
                    <a:pt x="107300" y="8690"/>
                  </a:lnTo>
                  <a:lnTo>
                    <a:pt x="105048" y="8690"/>
                  </a:lnTo>
                  <a:lnTo>
                    <a:pt x="103648" y="8690"/>
                  </a:lnTo>
                  <a:lnTo>
                    <a:pt x="102309" y="8690"/>
                  </a:lnTo>
                  <a:lnTo>
                    <a:pt x="100909" y="8690"/>
                  </a:lnTo>
                  <a:lnTo>
                    <a:pt x="99570" y="8690"/>
                  </a:lnTo>
                  <a:lnTo>
                    <a:pt x="97744" y="8690"/>
                  </a:lnTo>
                  <a:lnTo>
                    <a:pt x="96345" y="8690"/>
                  </a:lnTo>
                  <a:lnTo>
                    <a:pt x="95006" y="8690"/>
                  </a:lnTo>
                  <a:lnTo>
                    <a:pt x="93606" y="8690"/>
                  </a:lnTo>
                  <a:lnTo>
                    <a:pt x="92267" y="8690"/>
                  </a:lnTo>
                  <a:lnTo>
                    <a:pt x="90441" y="8690"/>
                  </a:lnTo>
                  <a:lnTo>
                    <a:pt x="89041" y="8690"/>
                  </a:lnTo>
                  <a:lnTo>
                    <a:pt x="87702" y="8690"/>
                  </a:lnTo>
                  <a:lnTo>
                    <a:pt x="86302" y="8690"/>
                  </a:lnTo>
                  <a:lnTo>
                    <a:pt x="84963" y="10027"/>
                  </a:lnTo>
                  <a:lnTo>
                    <a:pt x="83138" y="10027"/>
                  </a:lnTo>
                  <a:lnTo>
                    <a:pt x="81312" y="10027"/>
                  </a:lnTo>
                  <a:lnTo>
                    <a:pt x="79486" y="10027"/>
                  </a:lnTo>
                  <a:lnTo>
                    <a:pt x="78086" y="10027"/>
                  </a:lnTo>
                  <a:lnTo>
                    <a:pt x="76747" y="10027"/>
                  </a:lnTo>
                  <a:lnTo>
                    <a:pt x="75347" y="10027"/>
                  </a:lnTo>
                  <a:lnTo>
                    <a:pt x="74008" y="10027"/>
                  </a:lnTo>
                  <a:lnTo>
                    <a:pt x="72182" y="10027"/>
                  </a:lnTo>
                  <a:lnTo>
                    <a:pt x="70782" y="10027"/>
                  </a:lnTo>
                  <a:lnTo>
                    <a:pt x="69443" y="10027"/>
                  </a:lnTo>
                  <a:lnTo>
                    <a:pt x="68044" y="10027"/>
                  </a:lnTo>
                  <a:lnTo>
                    <a:pt x="66705" y="10027"/>
                  </a:lnTo>
                  <a:lnTo>
                    <a:pt x="64879" y="10027"/>
                  </a:lnTo>
                  <a:lnTo>
                    <a:pt x="63479" y="10027"/>
                  </a:lnTo>
                  <a:lnTo>
                    <a:pt x="62140" y="10027"/>
                  </a:lnTo>
                  <a:lnTo>
                    <a:pt x="60740" y="10027"/>
                  </a:lnTo>
                  <a:lnTo>
                    <a:pt x="58488" y="10027"/>
                  </a:lnTo>
                  <a:lnTo>
                    <a:pt x="57575" y="10027"/>
                  </a:lnTo>
                  <a:lnTo>
                    <a:pt x="55749" y="10027"/>
                  </a:lnTo>
                  <a:lnTo>
                    <a:pt x="53924" y="11850"/>
                  </a:lnTo>
                  <a:lnTo>
                    <a:pt x="52524" y="11850"/>
                  </a:lnTo>
                  <a:lnTo>
                    <a:pt x="51185" y="11850"/>
                  </a:lnTo>
                  <a:lnTo>
                    <a:pt x="49785" y="11850"/>
                  </a:lnTo>
                  <a:lnTo>
                    <a:pt x="48446" y="11850"/>
                  </a:lnTo>
                  <a:lnTo>
                    <a:pt x="46620" y="11850"/>
                  </a:lnTo>
                  <a:lnTo>
                    <a:pt x="45220" y="11850"/>
                  </a:lnTo>
                  <a:lnTo>
                    <a:pt x="43881" y="11850"/>
                  </a:lnTo>
                  <a:lnTo>
                    <a:pt x="42481" y="11850"/>
                  </a:lnTo>
                  <a:lnTo>
                    <a:pt x="41142" y="11850"/>
                  </a:lnTo>
                  <a:lnTo>
                    <a:pt x="39317" y="11850"/>
                  </a:lnTo>
                  <a:lnTo>
                    <a:pt x="37917" y="11850"/>
                  </a:lnTo>
                  <a:lnTo>
                    <a:pt x="36578" y="11850"/>
                  </a:lnTo>
                  <a:lnTo>
                    <a:pt x="35178" y="11850"/>
                  </a:lnTo>
                  <a:lnTo>
                    <a:pt x="32926" y="11850"/>
                  </a:lnTo>
                  <a:lnTo>
                    <a:pt x="31526" y="11850"/>
                  </a:lnTo>
                  <a:lnTo>
                    <a:pt x="30187" y="11850"/>
                  </a:lnTo>
                  <a:lnTo>
                    <a:pt x="28361" y="11850"/>
                  </a:lnTo>
                  <a:lnTo>
                    <a:pt x="26962" y="11850"/>
                  </a:lnTo>
                  <a:lnTo>
                    <a:pt x="25623" y="11850"/>
                  </a:lnTo>
                  <a:lnTo>
                    <a:pt x="24223" y="13248"/>
                  </a:lnTo>
                  <a:lnTo>
                    <a:pt x="22884" y="13248"/>
                  </a:lnTo>
                  <a:lnTo>
                    <a:pt x="21058" y="13248"/>
                  </a:lnTo>
                  <a:lnTo>
                    <a:pt x="19658" y="13248"/>
                  </a:lnTo>
                  <a:lnTo>
                    <a:pt x="18319" y="13248"/>
                  </a:lnTo>
                  <a:lnTo>
                    <a:pt x="16919" y="13248"/>
                  </a:lnTo>
                  <a:lnTo>
                    <a:pt x="15580" y="13248"/>
                  </a:lnTo>
                  <a:lnTo>
                    <a:pt x="13694" y="13248"/>
                  </a:lnTo>
                  <a:lnTo>
                    <a:pt x="12355" y="13248"/>
                  </a:lnTo>
                  <a:lnTo>
                    <a:pt x="10955" y="13248"/>
                  </a:lnTo>
                  <a:lnTo>
                    <a:pt x="9616" y="13248"/>
                  </a:lnTo>
                  <a:lnTo>
                    <a:pt x="8216" y="13248"/>
                  </a:lnTo>
                  <a:lnTo>
                    <a:pt x="5964" y="13248"/>
                  </a:lnTo>
                  <a:lnTo>
                    <a:pt x="4564" y="13248"/>
                  </a:lnTo>
                  <a:lnTo>
                    <a:pt x="2738" y="13248"/>
                  </a:lnTo>
                  <a:lnTo>
                    <a:pt x="1399" y="13248"/>
                  </a:lnTo>
                  <a:lnTo>
                    <a:pt x="0" y="13248"/>
                  </a:lnTo>
                </a:path>
              </a:pathLst>
            </a:custGeom>
            <a:ln w="3175">
              <a:solidFill>
                <a:srgbClr val="0000FF"/>
              </a:solidFill>
            </a:ln>
          </p:spPr>
          <p:txBody>
            <a:bodyPr wrap="square" lIns="0" tIns="0" rIns="0" bIns="0" rtlCol="0"/>
            <a:lstStyle/>
            <a:p>
              <a:endParaRPr/>
            </a:p>
          </p:txBody>
        </p:sp>
        <p:sp>
          <p:nvSpPr>
            <p:cNvPr id="190" name="object 191">
              <a:extLst>
                <a:ext uri="{FF2B5EF4-FFF2-40B4-BE49-F238E27FC236}">
                  <a16:creationId xmlns:a16="http://schemas.microsoft.com/office/drawing/2014/main" id="{FAC03DE9-5C6E-21F9-9F83-3F7FD09FBE4C}"/>
                </a:ext>
              </a:extLst>
            </p:cNvPr>
            <p:cNvSpPr/>
            <p:nvPr/>
          </p:nvSpPr>
          <p:spPr>
            <a:xfrm>
              <a:off x="10205040" y="2485174"/>
              <a:ext cx="300990" cy="15240"/>
            </a:xfrm>
            <a:custGeom>
              <a:avLst/>
              <a:gdLst/>
              <a:ahLst/>
              <a:cxnLst/>
              <a:rect l="l" t="t" r="r" b="b"/>
              <a:pathLst>
                <a:path w="300990" h="15239">
                  <a:moveTo>
                    <a:pt x="300842" y="0"/>
                  </a:moveTo>
                  <a:lnTo>
                    <a:pt x="299503" y="0"/>
                  </a:lnTo>
                  <a:lnTo>
                    <a:pt x="298103" y="0"/>
                  </a:lnTo>
                  <a:lnTo>
                    <a:pt x="296278" y="0"/>
                  </a:lnTo>
                  <a:lnTo>
                    <a:pt x="294939" y="0"/>
                  </a:lnTo>
                  <a:lnTo>
                    <a:pt x="293539" y="1336"/>
                  </a:lnTo>
                  <a:lnTo>
                    <a:pt x="292200" y="1336"/>
                  </a:lnTo>
                  <a:lnTo>
                    <a:pt x="290800" y="1336"/>
                  </a:lnTo>
                  <a:lnTo>
                    <a:pt x="288974" y="1336"/>
                  </a:lnTo>
                  <a:lnTo>
                    <a:pt x="287635" y="1336"/>
                  </a:lnTo>
                  <a:lnTo>
                    <a:pt x="286235" y="1336"/>
                  </a:lnTo>
                  <a:lnTo>
                    <a:pt x="283983" y="1336"/>
                  </a:lnTo>
                  <a:lnTo>
                    <a:pt x="283496" y="1336"/>
                  </a:lnTo>
                  <a:lnTo>
                    <a:pt x="281245" y="1336"/>
                  </a:lnTo>
                  <a:lnTo>
                    <a:pt x="279845" y="1336"/>
                  </a:lnTo>
                  <a:lnTo>
                    <a:pt x="278019" y="1336"/>
                  </a:lnTo>
                  <a:lnTo>
                    <a:pt x="276680" y="1336"/>
                  </a:lnTo>
                  <a:lnTo>
                    <a:pt x="275280" y="1336"/>
                  </a:lnTo>
                  <a:lnTo>
                    <a:pt x="273941" y="1336"/>
                  </a:lnTo>
                  <a:lnTo>
                    <a:pt x="272541" y="1336"/>
                  </a:lnTo>
                  <a:lnTo>
                    <a:pt x="270715" y="1336"/>
                  </a:lnTo>
                  <a:lnTo>
                    <a:pt x="269376" y="1336"/>
                  </a:lnTo>
                  <a:lnTo>
                    <a:pt x="267977" y="1336"/>
                  </a:lnTo>
                  <a:lnTo>
                    <a:pt x="266638" y="1336"/>
                  </a:lnTo>
                  <a:lnTo>
                    <a:pt x="265238" y="1336"/>
                  </a:lnTo>
                  <a:lnTo>
                    <a:pt x="263412" y="2734"/>
                  </a:lnTo>
                  <a:lnTo>
                    <a:pt x="262073" y="2734"/>
                  </a:lnTo>
                  <a:lnTo>
                    <a:pt x="260673" y="2734"/>
                  </a:lnTo>
                  <a:lnTo>
                    <a:pt x="258421" y="2734"/>
                  </a:lnTo>
                  <a:lnTo>
                    <a:pt x="257021" y="2734"/>
                  </a:lnTo>
                  <a:lnTo>
                    <a:pt x="255682" y="2734"/>
                  </a:lnTo>
                  <a:lnTo>
                    <a:pt x="254283" y="2734"/>
                  </a:lnTo>
                  <a:lnTo>
                    <a:pt x="252457" y="2734"/>
                  </a:lnTo>
                  <a:lnTo>
                    <a:pt x="251118" y="2734"/>
                  </a:lnTo>
                  <a:lnTo>
                    <a:pt x="249718" y="2734"/>
                  </a:lnTo>
                  <a:lnTo>
                    <a:pt x="248379" y="2734"/>
                  </a:lnTo>
                  <a:lnTo>
                    <a:pt x="246979" y="2734"/>
                  </a:lnTo>
                  <a:lnTo>
                    <a:pt x="245153" y="2734"/>
                  </a:lnTo>
                  <a:lnTo>
                    <a:pt x="243814" y="2734"/>
                  </a:lnTo>
                  <a:lnTo>
                    <a:pt x="242414" y="2734"/>
                  </a:lnTo>
                  <a:lnTo>
                    <a:pt x="241075" y="2734"/>
                  </a:lnTo>
                  <a:lnTo>
                    <a:pt x="239676" y="2734"/>
                  </a:lnTo>
                  <a:lnTo>
                    <a:pt x="237850" y="2734"/>
                  </a:lnTo>
                  <a:lnTo>
                    <a:pt x="236511" y="2734"/>
                  </a:lnTo>
                  <a:lnTo>
                    <a:pt x="235111" y="2734"/>
                  </a:lnTo>
                  <a:lnTo>
                    <a:pt x="233772" y="4071"/>
                  </a:lnTo>
                  <a:lnTo>
                    <a:pt x="231459" y="4071"/>
                  </a:lnTo>
                  <a:lnTo>
                    <a:pt x="230120" y="4071"/>
                  </a:lnTo>
                  <a:lnTo>
                    <a:pt x="228720" y="4071"/>
                  </a:lnTo>
                  <a:lnTo>
                    <a:pt x="226894" y="4071"/>
                  </a:lnTo>
                  <a:lnTo>
                    <a:pt x="225555" y="4071"/>
                  </a:lnTo>
                  <a:lnTo>
                    <a:pt x="224156" y="4071"/>
                  </a:lnTo>
                  <a:lnTo>
                    <a:pt x="222817" y="4071"/>
                  </a:lnTo>
                  <a:lnTo>
                    <a:pt x="221417" y="4071"/>
                  </a:lnTo>
                  <a:lnTo>
                    <a:pt x="219591" y="4071"/>
                  </a:lnTo>
                  <a:lnTo>
                    <a:pt x="218252" y="4071"/>
                  </a:lnTo>
                  <a:lnTo>
                    <a:pt x="216852" y="4071"/>
                  </a:lnTo>
                  <a:lnTo>
                    <a:pt x="215513" y="4071"/>
                  </a:lnTo>
                  <a:lnTo>
                    <a:pt x="214113" y="4071"/>
                  </a:lnTo>
                  <a:lnTo>
                    <a:pt x="212287" y="4071"/>
                  </a:lnTo>
                  <a:lnTo>
                    <a:pt x="210949" y="4071"/>
                  </a:lnTo>
                  <a:lnTo>
                    <a:pt x="208636" y="4071"/>
                  </a:lnTo>
                  <a:lnTo>
                    <a:pt x="208210" y="4071"/>
                  </a:lnTo>
                  <a:lnTo>
                    <a:pt x="205897" y="4071"/>
                  </a:lnTo>
                  <a:lnTo>
                    <a:pt x="204558" y="4071"/>
                  </a:lnTo>
                  <a:lnTo>
                    <a:pt x="203158" y="5894"/>
                  </a:lnTo>
                  <a:lnTo>
                    <a:pt x="201332" y="5894"/>
                  </a:lnTo>
                  <a:lnTo>
                    <a:pt x="199993" y="5894"/>
                  </a:lnTo>
                  <a:lnTo>
                    <a:pt x="198593" y="5894"/>
                  </a:lnTo>
                  <a:lnTo>
                    <a:pt x="197254" y="5894"/>
                  </a:lnTo>
                  <a:lnTo>
                    <a:pt x="195855" y="5894"/>
                  </a:lnTo>
                  <a:lnTo>
                    <a:pt x="194029" y="5894"/>
                  </a:lnTo>
                  <a:lnTo>
                    <a:pt x="192690" y="5894"/>
                  </a:lnTo>
                  <a:lnTo>
                    <a:pt x="191290" y="5894"/>
                  </a:lnTo>
                  <a:lnTo>
                    <a:pt x="189951" y="5894"/>
                  </a:lnTo>
                  <a:lnTo>
                    <a:pt x="188551" y="5894"/>
                  </a:lnTo>
                  <a:lnTo>
                    <a:pt x="186725" y="5894"/>
                  </a:lnTo>
                  <a:lnTo>
                    <a:pt x="185386" y="5894"/>
                  </a:lnTo>
                  <a:lnTo>
                    <a:pt x="183986" y="5894"/>
                  </a:lnTo>
                  <a:lnTo>
                    <a:pt x="181735" y="5894"/>
                  </a:lnTo>
                  <a:lnTo>
                    <a:pt x="180335" y="5894"/>
                  </a:lnTo>
                  <a:lnTo>
                    <a:pt x="178996" y="5894"/>
                  </a:lnTo>
                  <a:lnTo>
                    <a:pt x="177596" y="5894"/>
                  </a:lnTo>
                  <a:lnTo>
                    <a:pt x="175770" y="5894"/>
                  </a:lnTo>
                  <a:lnTo>
                    <a:pt x="174431" y="5894"/>
                  </a:lnTo>
                  <a:lnTo>
                    <a:pt x="173031" y="5894"/>
                  </a:lnTo>
                  <a:lnTo>
                    <a:pt x="171692" y="7292"/>
                  </a:lnTo>
                  <a:lnTo>
                    <a:pt x="170292" y="7292"/>
                  </a:lnTo>
                  <a:lnTo>
                    <a:pt x="168467" y="7292"/>
                  </a:lnTo>
                  <a:lnTo>
                    <a:pt x="167128" y="7292"/>
                  </a:lnTo>
                  <a:lnTo>
                    <a:pt x="165728" y="7292"/>
                  </a:lnTo>
                  <a:lnTo>
                    <a:pt x="164328" y="7292"/>
                  </a:lnTo>
                  <a:lnTo>
                    <a:pt x="162989" y="7292"/>
                  </a:lnTo>
                  <a:lnTo>
                    <a:pt x="161163" y="7292"/>
                  </a:lnTo>
                  <a:lnTo>
                    <a:pt x="159337" y="7292"/>
                  </a:lnTo>
                  <a:lnTo>
                    <a:pt x="158424" y="7292"/>
                  </a:lnTo>
                  <a:lnTo>
                    <a:pt x="156112" y="7292"/>
                  </a:lnTo>
                  <a:lnTo>
                    <a:pt x="154773" y="7292"/>
                  </a:lnTo>
                  <a:lnTo>
                    <a:pt x="153373" y="7292"/>
                  </a:lnTo>
                  <a:lnTo>
                    <a:pt x="152034" y="7292"/>
                  </a:lnTo>
                  <a:lnTo>
                    <a:pt x="150208" y="7292"/>
                  </a:lnTo>
                  <a:lnTo>
                    <a:pt x="148808" y="7292"/>
                  </a:lnTo>
                  <a:lnTo>
                    <a:pt x="147469" y="7292"/>
                  </a:lnTo>
                  <a:lnTo>
                    <a:pt x="146069" y="7292"/>
                  </a:lnTo>
                  <a:lnTo>
                    <a:pt x="144730" y="7292"/>
                  </a:lnTo>
                  <a:lnTo>
                    <a:pt x="142904" y="7292"/>
                  </a:lnTo>
                  <a:lnTo>
                    <a:pt x="141505" y="9541"/>
                  </a:lnTo>
                  <a:lnTo>
                    <a:pt x="140166" y="9541"/>
                  </a:lnTo>
                  <a:lnTo>
                    <a:pt x="138766" y="9541"/>
                  </a:lnTo>
                  <a:lnTo>
                    <a:pt x="137427" y="9541"/>
                  </a:lnTo>
                  <a:lnTo>
                    <a:pt x="135601" y="9541"/>
                  </a:lnTo>
                  <a:lnTo>
                    <a:pt x="133775" y="9541"/>
                  </a:lnTo>
                  <a:lnTo>
                    <a:pt x="131949" y="9541"/>
                  </a:lnTo>
                  <a:lnTo>
                    <a:pt x="130549" y="9541"/>
                  </a:lnTo>
                  <a:lnTo>
                    <a:pt x="129210" y="9541"/>
                  </a:lnTo>
                  <a:lnTo>
                    <a:pt x="127811" y="9541"/>
                  </a:lnTo>
                  <a:lnTo>
                    <a:pt x="126472" y="9541"/>
                  </a:lnTo>
                  <a:lnTo>
                    <a:pt x="124646" y="9541"/>
                  </a:lnTo>
                  <a:lnTo>
                    <a:pt x="123246" y="9541"/>
                  </a:lnTo>
                  <a:lnTo>
                    <a:pt x="121907" y="9541"/>
                  </a:lnTo>
                  <a:lnTo>
                    <a:pt x="120507" y="9541"/>
                  </a:lnTo>
                  <a:lnTo>
                    <a:pt x="119168" y="9541"/>
                  </a:lnTo>
                  <a:lnTo>
                    <a:pt x="117342" y="9541"/>
                  </a:lnTo>
                  <a:lnTo>
                    <a:pt x="115942" y="9541"/>
                  </a:lnTo>
                  <a:lnTo>
                    <a:pt x="114603" y="9541"/>
                  </a:lnTo>
                  <a:lnTo>
                    <a:pt x="113204" y="9541"/>
                  </a:lnTo>
                  <a:lnTo>
                    <a:pt x="111865" y="10938"/>
                  </a:lnTo>
                  <a:lnTo>
                    <a:pt x="110039" y="10938"/>
                  </a:lnTo>
                  <a:lnTo>
                    <a:pt x="108639" y="10938"/>
                  </a:lnTo>
                  <a:lnTo>
                    <a:pt x="106387" y="10938"/>
                  </a:lnTo>
                  <a:lnTo>
                    <a:pt x="104987" y="10938"/>
                  </a:lnTo>
                  <a:lnTo>
                    <a:pt x="103648" y="10938"/>
                  </a:lnTo>
                  <a:lnTo>
                    <a:pt x="102248" y="10938"/>
                  </a:lnTo>
                  <a:lnTo>
                    <a:pt x="100909" y="10938"/>
                  </a:lnTo>
                  <a:lnTo>
                    <a:pt x="99083" y="10938"/>
                  </a:lnTo>
                  <a:lnTo>
                    <a:pt x="97684" y="10938"/>
                  </a:lnTo>
                  <a:lnTo>
                    <a:pt x="96345" y="10938"/>
                  </a:lnTo>
                  <a:lnTo>
                    <a:pt x="94945" y="10938"/>
                  </a:lnTo>
                  <a:lnTo>
                    <a:pt x="93606" y="10938"/>
                  </a:lnTo>
                  <a:lnTo>
                    <a:pt x="91780" y="10938"/>
                  </a:lnTo>
                  <a:lnTo>
                    <a:pt x="90380" y="10938"/>
                  </a:lnTo>
                  <a:lnTo>
                    <a:pt x="89041" y="10938"/>
                  </a:lnTo>
                  <a:lnTo>
                    <a:pt x="87641" y="10938"/>
                  </a:lnTo>
                  <a:lnTo>
                    <a:pt x="86302" y="10938"/>
                  </a:lnTo>
                  <a:lnTo>
                    <a:pt x="83990" y="10938"/>
                  </a:lnTo>
                  <a:lnTo>
                    <a:pt x="83077" y="10938"/>
                  </a:lnTo>
                  <a:lnTo>
                    <a:pt x="80825" y="10938"/>
                  </a:lnTo>
                  <a:lnTo>
                    <a:pt x="79425" y="12275"/>
                  </a:lnTo>
                  <a:lnTo>
                    <a:pt x="78086" y="12275"/>
                  </a:lnTo>
                  <a:lnTo>
                    <a:pt x="76686" y="12275"/>
                  </a:lnTo>
                  <a:lnTo>
                    <a:pt x="75347" y="12275"/>
                  </a:lnTo>
                  <a:lnTo>
                    <a:pt x="73521" y="12275"/>
                  </a:lnTo>
                  <a:lnTo>
                    <a:pt x="72121" y="12275"/>
                  </a:lnTo>
                  <a:lnTo>
                    <a:pt x="70782" y="12275"/>
                  </a:lnTo>
                  <a:lnTo>
                    <a:pt x="69383" y="12275"/>
                  </a:lnTo>
                  <a:lnTo>
                    <a:pt x="68044" y="12275"/>
                  </a:lnTo>
                  <a:lnTo>
                    <a:pt x="66218" y="12275"/>
                  </a:lnTo>
                  <a:lnTo>
                    <a:pt x="64818" y="12275"/>
                  </a:lnTo>
                  <a:lnTo>
                    <a:pt x="63479" y="12275"/>
                  </a:lnTo>
                  <a:lnTo>
                    <a:pt x="62079" y="12275"/>
                  </a:lnTo>
                  <a:lnTo>
                    <a:pt x="60740" y="12275"/>
                  </a:lnTo>
                  <a:lnTo>
                    <a:pt x="58427" y="12275"/>
                  </a:lnTo>
                  <a:lnTo>
                    <a:pt x="57088" y="12275"/>
                  </a:lnTo>
                  <a:lnTo>
                    <a:pt x="55263" y="12275"/>
                  </a:lnTo>
                  <a:lnTo>
                    <a:pt x="53863" y="12275"/>
                  </a:lnTo>
                  <a:lnTo>
                    <a:pt x="52524" y="12275"/>
                  </a:lnTo>
                  <a:lnTo>
                    <a:pt x="51124" y="12275"/>
                  </a:lnTo>
                  <a:lnTo>
                    <a:pt x="49785" y="13673"/>
                  </a:lnTo>
                  <a:lnTo>
                    <a:pt x="47959" y="13673"/>
                  </a:lnTo>
                  <a:lnTo>
                    <a:pt x="46559" y="13673"/>
                  </a:lnTo>
                  <a:lnTo>
                    <a:pt x="45220" y="13673"/>
                  </a:lnTo>
                  <a:lnTo>
                    <a:pt x="43820" y="13673"/>
                  </a:lnTo>
                  <a:lnTo>
                    <a:pt x="42481" y="13673"/>
                  </a:lnTo>
                  <a:lnTo>
                    <a:pt x="40656" y="13673"/>
                  </a:lnTo>
                  <a:lnTo>
                    <a:pt x="39256" y="13673"/>
                  </a:lnTo>
                  <a:lnTo>
                    <a:pt x="37917" y="13673"/>
                  </a:lnTo>
                  <a:lnTo>
                    <a:pt x="36517" y="13673"/>
                  </a:lnTo>
                  <a:lnTo>
                    <a:pt x="34265" y="13673"/>
                  </a:lnTo>
                  <a:lnTo>
                    <a:pt x="33352" y="13673"/>
                  </a:lnTo>
                  <a:lnTo>
                    <a:pt x="31526" y="13673"/>
                  </a:lnTo>
                  <a:lnTo>
                    <a:pt x="29700" y="13673"/>
                  </a:lnTo>
                  <a:lnTo>
                    <a:pt x="28301" y="13673"/>
                  </a:lnTo>
                  <a:lnTo>
                    <a:pt x="26962" y="13673"/>
                  </a:lnTo>
                  <a:lnTo>
                    <a:pt x="25562" y="13673"/>
                  </a:lnTo>
                  <a:lnTo>
                    <a:pt x="24223" y="13673"/>
                  </a:lnTo>
                  <a:lnTo>
                    <a:pt x="22397" y="13673"/>
                  </a:lnTo>
                  <a:lnTo>
                    <a:pt x="20997" y="13673"/>
                  </a:lnTo>
                  <a:lnTo>
                    <a:pt x="19658" y="15010"/>
                  </a:lnTo>
                  <a:lnTo>
                    <a:pt x="18258" y="15010"/>
                  </a:lnTo>
                  <a:lnTo>
                    <a:pt x="16919" y="15010"/>
                  </a:lnTo>
                  <a:lnTo>
                    <a:pt x="15093" y="15010"/>
                  </a:lnTo>
                  <a:lnTo>
                    <a:pt x="13694" y="15010"/>
                  </a:lnTo>
                  <a:lnTo>
                    <a:pt x="12294" y="15010"/>
                  </a:lnTo>
                  <a:lnTo>
                    <a:pt x="10955" y="15010"/>
                  </a:lnTo>
                  <a:lnTo>
                    <a:pt x="8642" y="15010"/>
                  </a:lnTo>
                  <a:lnTo>
                    <a:pt x="7303" y="15010"/>
                  </a:lnTo>
                  <a:lnTo>
                    <a:pt x="5903" y="15010"/>
                  </a:lnTo>
                  <a:lnTo>
                    <a:pt x="4077" y="15010"/>
                  </a:lnTo>
                  <a:lnTo>
                    <a:pt x="2738" y="15010"/>
                  </a:lnTo>
                  <a:lnTo>
                    <a:pt x="1338" y="15010"/>
                  </a:lnTo>
                  <a:lnTo>
                    <a:pt x="0" y="15010"/>
                  </a:lnTo>
                </a:path>
              </a:pathLst>
            </a:custGeom>
            <a:ln w="3175">
              <a:solidFill>
                <a:srgbClr val="0000FF"/>
              </a:solidFill>
            </a:ln>
          </p:spPr>
          <p:txBody>
            <a:bodyPr wrap="square" lIns="0" tIns="0" rIns="0" bIns="0" rtlCol="0"/>
            <a:lstStyle/>
            <a:p>
              <a:endParaRPr/>
            </a:p>
          </p:txBody>
        </p:sp>
        <p:sp>
          <p:nvSpPr>
            <p:cNvPr id="191" name="object 192">
              <a:extLst>
                <a:ext uri="{FF2B5EF4-FFF2-40B4-BE49-F238E27FC236}">
                  <a16:creationId xmlns:a16="http://schemas.microsoft.com/office/drawing/2014/main" id="{1560DCBD-F0FA-4131-6553-7A9D8DB2FBB3}"/>
                </a:ext>
              </a:extLst>
            </p:cNvPr>
            <p:cNvSpPr/>
            <p:nvPr/>
          </p:nvSpPr>
          <p:spPr>
            <a:xfrm>
              <a:off x="9904136" y="2500184"/>
              <a:ext cx="300990" cy="14604"/>
            </a:xfrm>
            <a:custGeom>
              <a:avLst/>
              <a:gdLst/>
              <a:ahLst/>
              <a:cxnLst/>
              <a:rect l="l" t="t" r="r" b="b"/>
              <a:pathLst>
                <a:path w="300990" h="14605">
                  <a:moveTo>
                    <a:pt x="300903" y="0"/>
                  </a:moveTo>
                  <a:lnTo>
                    <a:pt x="299503" y="0"/>
                  </a:lnTo>
                  <a:lnTo>
                    <a:pt x="297677" y="0"/>
                  </a:lnTo>
                  <a:lnTo>
                    <a:pt x="296338" y="0"/>
                  </a:lnTo>
                  <a:lnTo>
                    <a:pt x="294939" y="0"/>
                  </a:lnTo>
                  <a:lnTo>
                    <a:pt x="293600" y="0"/>
                  </a:lnTo>
                  <a:lnTo>
                    <a:pt x="292200" y="0"/>
                  </a:lnTo>
                  <a:lnTo>
                    <a:pt x="290374" y="0"/>
                  </a:lnTo>
                  <a:lnTo>
                    <a:pt x="289035" y="1823"/>
                  </a:lnTo>
                  <a:lnTo>
                    <a:pt x="287635" y="1823"/>
                  </a:lnTo>
                  <a:lnTo>
                    <a:pt x="286296" y="1823"/>
                  </a:lnTo>
                  <a:lnTo>
                    <a:pt x="284896" y="1823"/>
                  </a:lnTo>
                  <a:lnTo>
                    <a:pt x="282644" y="1823"/>
                  </a:lnTo>
                  <a:lnTo>
                    <a:pt x="281245" y="1823"/>
                  </a:lnTo>
                  <a:lnTo>
                    <a:pt x="279419" y="1823"/>
                  </a:lnTo>
                  <a:lnTo>
                    <a:pt x="278080" y="1823"/>
                  </a:lnTo>
                  <a:lnTo>
                    <a:pt x="276680" y="1823"/>
                  </a:lnTo>
                  <a:lnTo>
                    <a:pt x="275341" y="1823"/>
                  </a:lnTo>
                  <a:lnTo>
                    <a:pt x="273941" y="1823"/>
                  </a:lnTo>
                  <a:lnTo>
                    <a:pt x="272115" y="1823"/>
                  </a:lnTo>
                  <a:lnTo>
                    <a:pt x="270776" y="1823"/>
                  </a:lnTo>
                  <a:lnTo>
                    <a:pt x="269376" y="1823"/>
                  </a:lnTo>
                  <a:lnTo>
                    <a:pt x="268037" y="1823"/>
                  </a:lnTo>
                  <a:lnTo>
                    <a:pt x="266638" y="1823"/>
                  </a:lnTo>
                  <a:lnTo>
                    <a:pt x="264812" y="1823"/>
                  </a:lnTo>
                  <a:lnTo>
                    <a:pt x="263473" y="1823"/>
                  </a:lnTo>
                  <a:lnTo>
                    <a:pt x="262073" y="1823"/>
                  </a:lnTo>
                  <a:lnTo>
                    <a:pt x="259821" y="1823"/>
                  </a:lnTo>
                  <a:lnTo>
                    <a:pt x="259334" y="3220"/>
                  </a:lnTo>
                  <a:lnTo>
                    <a:pt x="257082" y="3220"/>
                  </a:lnTo>
                  <a:lnTo>
                    <a:pt x="255682" y="3220"/>
                  </a:lnTo>
                  <a:lnTo>
                    <a:pt x="253856" y="3220"/>
                  </a:lnTo>
                  <a:lnTo>
                    <a:pt x="252518" y="3220"/>
                  </a:lnTo>
                  <a:lnTo>
                    <a:pt x="251118" y="3220"/>
                  </a:lnTo>
                  <a:lnTo>
                    <a:pt x="249779" y="3220"/>
                  </a:lnTo>
                  <a:lnTo>
                    <a:pt x="248379" y="3220"/>
                  </a:lnTo>
                  <a:lnTo>
                    <a:pt x="246553" y="3220"/>
                  </a:lnTo>
                  <a:lnTo>
                    <a:pt x="245214" y="3220"/>
                  </a:lnTo>
                  <a:lnTo>
                    <a:pt x="243814" y="3220"/>
                  </a:lnTo>
                  <a:lnTo>
                    <a:pt x="242475" y="3220"/>
                  </a:lnTo>
                  <a:lnTo>
                    <a:pt x="241075" y="3220"/>
                  </a:lnTo>
                  <a:lnTo>
                    <a:pt x="239250" y="3220"/>
                  </a:lnTo>
                  <a:lnTo>
                    <a:pt x="237911" y="3220"/>
                  </a:lnTo>
                  <a:lnTo>
                    <a:pt x="236511" y="3220"/>
                  </a:lnTo>
                  <a:lnTo>
                    <a:pt x="234259" y="3220"/>
                  </a:lnTo>
                  <a:lnTo>
                    <a:pt x="232859" y="3220"/>
                  </a:lnTo>
                  <a:lnTo>
                    <a:pt x="231520" y="3220"/>
                  </a:lnTo>
                  <a:lnTo>
                    <a:pt x="230120" y="3220"/>
                  </a:lnTo>
                  <a:lnTo>
                    <a:pt x="228294" y="3220"/>
                  </a:lnTo>
                  <a:lnTo>
                    <a:pt x="226955" y="4557"/>
                  </a:lnTo>
                  <a:lnTo>
                    <a:pt x="225555" y="4557"/>
                  </a:lnTo>
                  <a:lnTo>
                    <a:pt x="224217" y="4557"/>
                  </a:lnTo>
                  <a:lnTo>
                    <a:pt x="222817" y="4557"/>
                  </a:lnTo>
                  <a:lnTo>
                    <a:pt x="220991" y="4557"/>
                  </a:lnTo>
                  <a:lnTo>
                    <a:pt x="219652" y="4557"/>
                  </a:lnTo>
                  <a:lnTo>
                    <a:pt x="218252" y="4557"/>
                  </a:lnTo>
                  <a:lnTo>
                    <a:pt x="216913" y="4557"/>
                  </a:lnTo>
                  <a:lnTo>
                    <a:pt x="215513" y="4557"/>
                  </a:lnTo>
                  <a:lnTo>
                    <a:pt x="213687" y="4557"/>
                  </a:lnTo>
                  <a:lnTo>
                    <a:pt x="212348" y="4557"/>
                  </a:lnTo>
                  <a:lnTo>
                    <a:pt x="210949" y="4557"/>
                  </a:lnTo>
                  <a:lnTo>
                    <a:pt x="209610" y="4557"/>
                  </a:lnTo>
                  <a:lnTo>
                    <a:pt x="207297" y="4557"/>
                  </a:lnTo>
                  <a:lnTo>
                    <a:pt x="205958" y="4557"/>
                  </a:lnTo>
                  <a:lnTo>
                    <a:pt x="204558" y="4557"/>
                  </a:lnTo>
                  <a:lnTo>
                    <a:pt x="202732" y="4557"/>
                  </a:lnTo>
                  <a:lnTo>
                    <a:pt x="201393" y="4557"/>
                  </a:lnTo>
                  <a:lnTo>
                    <a:pt x="199993" y="4557"/>
                  </a:lnTo>
                  <a:lnTo>
                    <a:pt x="198654" y="4557"/>
                  </a:lnTo>
                  <a:lnTo>
                    <a:pt x="197254" y="5955"/>
                  </a:lnTo>
                  <a:lnTo>
                    <a:pt x="195429" y="5955"/>
                  </a:lnTo>
                  <a:lnTo>
                    <a:pt x="194090" y="5955"/>
                  </a:lnTo>
                  <a:lnTo>
                    <a:pt x="192690" y="5955"/>
                  </a:lnTo>
                  <a:lnTo>
                    <a:pt x="191351" y="5955"/>
                  </a:lnTo>
                  <a:lnTo>
                    <a:pt x="189951" y="5955"/>
                  </a:lnTo>
                  <a:lnTo>
                    <a:pt x="188125" y="5955"/>
                  </a:lnTo>
                  <a:lnTo>
                    <a:pt x="186786" y="5955"/>
                  </a:lnTo>
                  <a:lnTo>
                    <a:pt x="184473" y="5955"/>
                  </a:lnTo>
                  <a:lnTo>
                    <a:pt x="184047" y="5955"/>
                  </a:lnTo>
                  <a:lnTo>
                    <a:pt x="181735" y="5955"/>
                  </a:lnTo>
                  <a:lnTo>
                    <a:pt x="180396" y="5955"/>
                  </a:lnTo>
                  <a:lnTo>
                    <a:pt x="178996" y="5955"/>
                  </a:lnTo>
                  <a:lnTo>
                    <a:pt x="177170" y="5955"/>
                  </a:lnTo>
                  <a:lnTo>
                    <a:pt x="175831" y="5955"/>
                  </a:lnTo>
                  <a:lnTo>
                    <a:pt x="174431" y="5955"/>
                  </a:lnTo>
                  <a:lnTo>
                    <a:pt x="173092" y="5955"/>
                  </a:lnTo>
                  <a:lnTo>
                    <a:pt x="171692" y="5955"/>
                  </a:lnTo>
                  <a:lnTo>
                    <a:pt x="169866" y="5955"/>
                  </a:lnTo>
                  <a:lnTo>
                    <a:pt x="168527" y="5955"/>
                  </a:lnTo>
                  <a:lnTo>
                    <a:pt x="167128" y="7292"/>
                  </a:lnTo>
                  <a:lnTo>
                    <a:pt x="165789" y="7292"/>
                  </a:lnTo>
                  <a:lnTo>
                    <a:pt x="164389" y="7292"/>
                  </a:lnTo>
                  <a:lnTo>
                    <a:pt x="162563" y="7292"/>
                  </a:lnTo>
                  <a:lnTo>
                    <a:pt x="161163" y="7292"/>
                  </a:lnTo>
                  <a:lnTo>
                    <a:pt x="158911" y="7292"/>
                  </a:lnTo>
                  <a:lnTo>
                    <a:pt x="157511" y="7292"/>
                  </a:lnTo>
                  <a:lnTo>
                    <a:pt x="156172" y="7292"/>
                  </a:lnTo>
                  <a:lnTo>
                    <a:pt x="154773" y="7292"/>
                  </a:lnTo>
                  <a:lnTo>
                    <a:pt x="153434" y="7292"/>
                  </a:lnTo>
                  <a:lnTo>
                    <a:pt x="151608" y="7292"/>
                  </a:lnTo>
                  <a:lnTo>
                    <a:pt x="150208" y="7292"/>
                  </a:lnTo>
                  <a:lnTo>
                    <a:pt x="148869" y="7292"/>
                  </a:lnTo>
                  <a:lnTo>
                    <a:pt x="147469" y="7292"/>
                  </a:lnTo>
                  <a:lnTo>
                    <a:pt x="146130" y="7292"/>
                  </a:lnTo>
                  <a:lnTo>
                    <a:pt x="144304" y="7292"/>
                  </a:lnTo>
                  <a:lnTo>
                    <a:pt x="142904" y="7292"/>
                  </a:lnTo>
                  <a:lnTo>
                    <a:pt x="141565" y="7292"/>
                  </a:lnTo>
                  <a:lnTo>
                    <a:pt x="140166" y="7292"/>
                  </a:lnTo>
                  <a:lnTo>
                    <a:pt x="138827" y="7292"/>
                  </a:lnTo>
                  <a:lnTo>
                    <a:pt x="137001" y="7292"/>
                  </a:lnTo>
                  <a:lnTo>
                    <a:pt x="135175" y="9115"/>
                  </a:lnTo>
                  <a:lnTo>
                    <a:pt x="134262" y="9115"/>
                  </a:lnTo>
                  <a:lnTo>
                    <a:pt x="131949" y="9115"/>
                  </a:lnTo>
                  <a:lnTo>
                    <a:pt x="130610" y="9115"/>
                  </a:lnTo>
                  <a:lnTo>
                    <a:pt x="129210" y="9115"/>
                  </a:lnTo>
                  <a:lnTo>
                    <a:pt x="127871" y="9115"/>
                  </a:lnTo>
                  <a:lnTo>
                    <a:pt x="126045" y="9115"/>
                  </a:lnTo>
                  <a:lnTo>
                    <a:pt x="124646" y="9115"/>
                  </a:lnTo>
                  <a:lnTo>
                    <a:pt x="123307" y="9115"/>
                  </a:lnTo>
                  <a:lnTo>
                    <a:pt x="121907" y="9115"/>
                  </a:lnTo>
                  <a:lnTo>
                    <a:pt x="120568" y="9115"/>
                  </a:lnTo>
                  <a:lnTo>
                    <a:pt x="118742" y="9115"/>
                  </a:lnTo>
                  <a:lnTo>
                    <a:pt x="117342" y="9115"/>
                  </a:lnTo>
                  <a:lnTo>
                    <a:pt x="116003" y="9115"/>
                  </a:lnTo>
                  <a:lnTo>
                    <a:pt x="114603" y="9115"/>
                  </a:lnTo>
                  <a:lnTo>
                    <a:pt x="113264" y="9115"/>
                  </a:lnTo>
                  <a:lnTo>
                    <a:pt x="111439" y="9115"/>
                  </a:lnTo>
                  <a:lnTo>
                    <a:pt x="109613" y="9115"/>
                  </a:lnTo>
                  <a:lnTo>
                    <a:pt x="107787" y="9115"/>
                  </a:lnTo>
                  <a:lnTo>
                    <a:pt x="106387" y="9115"/>
                  </a:lnTo>
                  <a:lnTo>
                    <a:pt x="105048" y="10513"/>
                  </a:lnTo>
                  <a:lnTo>
                    <a:pt x="103648" y="10513"/>
                  </a:lnTo>
                  <a:lnTo>
                    <a:pt x="102309" y="10513"/>
                  </a:lnTo>
                  <a:lnTo>
                    <a:pt x="100483" y="10513"/>
                  </a:lnTo>
                  <a:lnTo>
                    <a:pt x="99083" y="10513"/>
                  </a:lnTo>
                  <a:lnTo>
                    <a:pt x="97744" y="10513"/>
                  </a:lnTo>
                  <a:lnTo>
                    <a:pt x="96345" y="10513"/>
                  </a:lnTo>
                  <a:lnTo>
                    <a:pt x="95006" y="10513"/>
                  </a:lnTo>
                  <a:lnTo>
                    <a:pt x="93180" y="10513"/>
                  </a:lnTo>
                  <a:lnTo>
                    <a:pt x="91780" y="10513"/>
                  </a:lnTo>
                  <a:lnTo>
                    <a:pt x="90441" y="10513"/>
                  </a:lnTo>
                  <a:lnTo>
                    <a:pt x="89041" y="10513"/>
                  </a:lnTo>
                  <a:lnTo>
                    <a:pt x="87702" y="10513"/>
                  </a:lnTo>
                  <a:lnTo>
                    <a:pt x="85876" y="10513"/>
                  </a:lnTo>
                  <a:lnTo>
                    <a:pt x="84476" y="10513"/>
                  </a:lnTo>
                  <a:lnTo>
                    <a:pt x="82225" y="10513"/>
                  </a:lnTo>
                  <a:lnTo>
                    <a:pt x="80825" y="10513"/>
                  </a:lnTo>
                  <a:lnTo>
                    <a:pt x="79486" y="10513"/>
                  </a:lnTo>
                  <a:lnTo>
                    <a:pt x="78086" y="10513"/>
                  </a:lnTo>
                  <a:lnTo>
                    <a:pt x="76747" y="10513"/>
                  </a:lnTo>
                  <a:lnTo>
                    <a:pt x="74921" y="11850"/>
                  </a:lnTo>
                  <a:lnTo>
                    <a:pt x="73521" y="11850"/>
                  </a:lnTo>
                  <a:lnTo>
                    <a:pt x="72182" y="11850"/>
                  </a:lnTo>
                  <a:lnTo>
                    <a:pt x="70782" y="11850"/>
                  </a:lnTo>
                  <a:lnTo>
                    <a:pt x="69443" y="11850"/>
                  </a:lnTo>
                  <a:lnTo>
                    <a:pt x="67618" y="11850"/>
                  </a:lnTo>
                  <a:lnTo>
                    <a:pt x="66218" y="11850"/>
                  </a:lnTo>
                  <a:lnTo>
                    <a:pt x="64879" y="11850"/>
                  </a:lnTo>
                  <a:lnTo>
                    <a:pt x="63479" y="11850"/>
                  </a:lnTo>
                  <a:lnTo>
                    <a:pt x="62140" y="11850"/>
                  </a:lnTo>
                  <a:lnTo>
                    <a:pt x="59827" y="11850"/>
                  </a:lnTo>
                  <a:lnTo>
                    <a:pt x="58914" y="11850"/>
                  </a:lnTo>
                  <a:lnTo>
                    <a:pt x="56662" y="11850"/>
                  </a:lnTo>
                  <a:lnTo>
                    <a:pt x="55263" y="11850"/>
                  </a:lnTo>
                  <a:lnTo>
                    <a:pt x="53924" y="11850"/>
                  </a:lnTo>
                  <a:lnTo>
                    <a:pt x="52524" y="11850"/>
                  </a:lnTo>
                  <a:lnTo>
                    <a:pt x="51185" y="11850"/>
                  </a:lnTo>
                  <a:lnTo>
                    <a:pt x="49359" y="11850"/>
                  </a:lnTo>
                  <a:lnTo>
                    <a:pt x="47959" y="11850"/>
                  </a:lnTo>
                  <a:lnTo>
                    <a:pt x="46620" y="11850"/>
                  </a:lnTo>
                  <a:lnTo>
                    <a:pt x="45220" y="11850"/>
                  </a:lnTo>
                  <a:lnTo>
                    <a:pt x="43881" y="13248"/>
                  </a:lnTo>
                  <a:lnTo>
                    <a:pt x="42055" y="13248"/>
                  </a:lnTo>
                  <a:lnTo>
                    <a:pt x="40656" y="13248"/>
                  </a:lnTo>
                  <a:lnTo>
                    <a:pt x="39317" y="13248"/>
                  </a:lnTo>
                  <a:lnTo>
                    <a:pt x="37917" y="13248"/>
                  </a:lnTo>
                  <a:lnTo>
                    <a:pt x="36578" y="13248"/>
                  </a:lnTo>
                  <a:lnTo>
                    <a:pt x="34265" y="13248"/>
                  </a:lnTo>
                  <a:lnTo>
                    <a:pt x="32926" y="13248"/>
                  </a:lnTo>
                  <a:lnTo>
                    <a:pt x="31100" y="13248"/>
                  </a:lnTo>
                  <a:lnTo>
                    <a:pt x="29700" y="13248"/>
                  </a:lnTo>
                  <a:lnTo>
                    <a:pt x="28361" y="13248"/>
                  </a:lnTo>
                  <a:lnTo>
                    <a:pt x="26962" y="13248"/>
                  </a:lnTo>
                  <a:lnTo>
                    <a:pt x="25623" y="13248"/>
                  </a:lnTo>
                  <a:lnTo>
                    <a:pt x="23797" y="13248"/>
                  </a:lnTo>
                  <a:lnTo>
                    <a:pt x="22397" y="13248"/>
                  </a:lnTo>
                  <a:lnTo>
                    <a:pt x="21058" y="13248"/>
                  </a:lnTo>
                  <a:lnTo>
                    <a:pt x="19658" y="13248"/>
                  </a:lnTo>
                  <a:lnTo>
                    <a:pt x="18319" y="13248"/>
                  </a:lnTo>
                  <a:lnTo>
                    <a:pt x="16493" y="13248"/>
                  </a:lnTo>
                  <a:lnTo>
                    <a:pt x="15093" y="13248"/>
                  </a:lnTo>
                  <a:lnTo>
                    <a:pt x="13754" y="14585"/>
                  </a:lnTo>
                  <a:lnTo>
                    <a:pt x="12355" y="14585"/>
                  </a:lnTo>
                  <a:lnTo>
                    <a:pt x="10955" y="14585"/>
                  </a:lnTo>
                  <a:lnTo>
                    <a:pt x="9129" y="14585"/>
                  </a:lnTo>
                  <a:lnTo>
                    <a:pt x="7303" y="14585"/>
                  </a:lnTo>
                  <a:lnTo>
                    <a:pt x="5477" y="14585"/>
                  </a:lnTo>
                  <a:lnTo>
                    <a:pt x="4138" y="14585"/>
                  </a:lnTo>
                  <a:lnTo>
                    <a:pt x="2738" y="14585"/>
                  </a:lnTo>
                  <a:lnTo>
                    <a:pt x="1399" y="14585"/>
                  </a:lnTo>
                  <a:lnTo>
                    <a:pt x="0" y="14585"/>
                  </a:lnTo>
                </a:path>
              </a:pathLst>
            </a:custGeom>
            <a:ln w="3175">
              <a:solidFill>
                <a:srgbClr val="0000FF"/>
              </a:solidFill>
            </a:ln>
          </p:spPr>
          <p:txBody>
            <a:bodyPr wrap="square" lIns="0" tIns="0" rIns="0" bIns="0" rtlCol="0"/>
            <a:lstStyle/>
            <a:p>
              <a:endParaRPr/>
            </a:p>
          </p:txBody>
        </p:sp>
        <p:sp>
          <p:nvSpPr>
            <p:cNvPr id="192" name="object 193">
              <a:extLst>
                <a:ext uri="{FF2B5EF4-FFF2-40B4-BE49-F238E27FC236}">
                  <a16:creationId xmlns:a16="http://schemas.microsoft.com/office/drawing/2014/main" id="{A789E7E2-3395-1233-B672-67D2F2DD9C78}"/>
                </a:ext>
              </a:extLst>
            </p:cNvPr>
            <p:cNvSpPr/>
            <p:nvPr/>
          </p:nvSpPr>
          <p:spPr>
            <a:xfrm>
              <a:off x="9602807" y="2514770"/>
              <a:ext cx="301625" cy="15875"/>
            </a:xfrm>
            <a:custGeom>
              <a:avLst/>
              <a:gdLst/>
              <a:ahLst/>
              <a:cxnLst/>
              <a:rect l="l" t="t" r="r" b="b"/>
              <a:pathLst>
                <a:path w="301625" h="15875">
                  <a:moveTo>
                    <a:pt x="301329" y="0"/>
                  </a:moveTo>
                  <a:lnTo>
                    <a:pt x="299503" y="0"/>
                  </a:lnTo>
                  <a:lnTo>
                    <a:pt x="298164" y="0"/>
                  </a:lnTo>
                  <a:lnTo>
                    <a:pt x="296764" y="0"/>
                  </a:lnTo>
                  <a:lnTo>
                    <a:pt x="295426" y="0"/>
                  </a:lnTo>
                  <a:lnTo>
                    <a:pt x="294026" y="0"/>
                  </a:lnTo>
                  <a:lnTo>
                    <a:pt x="292200" y="0"/>
                  </a:lnTo>
                  <a:lnTo>
                    <a:pt x="290861" y="0"/>
                  </a:lnTo>
                  <a:lnTo>
                    <a:pt x="289461" y="0"/>
                  </a:lnTo>
                  <a:lnTo>
                    <a:pt x="288122" y="0"/>
                  </a:lnTo>
                  <a:lnTo>
                    <a:pt x="285809" y="0"/>
                  </a:lnTo>
                  <a:lnTo>
                    <a:pt x="284896" y="0"/>
                  </a:lnTo>
                  <a:lnTo>
                    <a:pt x="283070" y="1823"/>
                  </a:lnTo>
                  <a:lnTo>
                    <a:pt x="281245" y="1823"/>
                  </a:lnTo>
                  <a:lnTo>
                    <a:pt x="279906" y="1823"/>
                  </a:lnTo>
                  <a:lnTo>
                    <a:pt x="278506" y="1823"/>
                  </a:lnTo>
                  <a:lnTo>
                    <a:pt x="277167" y="1823"/>
                  </a:lnTo>
                  <a:lnTo>
                    <a:pt x="275767" y="1823"/>
                  </a:lnTo>
                  <a:lnTo>
                    <a:pt x="273941" y="1823"/>
                  </a:lnTo>
                  <a:lnTo>
                    <a:pt x="272602" y="1823"/>
                  </a:lnTo>
                  <a:lnTo>
                    <a:pt x="271202" y="1823"/>
                  </a:lnTo>
                  <a:lnTo>
                    <a:pt x="269863" y="1823"/>
                  </a:lnTo>
                  <a:lnTo>
                    <a:pt x="268463" y="1823"/>
                  </a:lnTo>
                  <a:lnTo>
                    <a:pt x="266638" y="1823"/>
                  </a:lnTo>
                  <a:lnTo>
                    <a:pt x="265299" y="1823"/>
                  </a:lnTo>
                  <a:lnTo>
                    <a:pt x="263899" y="1823"/>
                  </a:lnTo>
                  <a:lnTo>
                    <a:pt x="262560" y="1823"/>
                  </a:lnTo>
                  <a:lnTo>
                    <a:pt x="260247" y="1823"/>
                  </a:lnTo>
                  <a:lnTo>
                    <a:pt x="258908" y="1823"/>
                  </a:lnTo>
                  <a:lnTo>
                    <a:pt x="257508" y="1823"/>
                  </a:lnTo>
                  <a:lnTo>
                    <a:pt x="255682" y="1823"/>
                  </a:lnTo>
                  <a:lnTo>
                    <a:pt x="254343" y="1823"/>
                  </a:lnTo>
                  <a:lnTo>
                    <a:pt x="252944" y="3646"/>
                  </a:lnTo>
                  <a:lnTo>
                    <a:pt x="251605" y="3646"/>
                  </a:lnTo>
                  <a:lnTo>
                    <a:pt x="250205" y="3646"/>
                  </a:lnTo>
                  <a:lnTo>
                    <a:pt x="248379" y="3646"/>
                  </a:lnTo>
                  <a:lnTo>
                    <a:pt x="247040" y="3646"/>
                  </a:lnTo>
                  <a:lnTo>
                    <a:pt x="245640" y="3646"/>
                  </a:lnTo>
                  <a:lnTo>
                    <a:pt x="244301" y="3646"/>
                  </a:lnTo>
                  <a:lnTo>
                    <a:pt x="242901" y="3646"/>
                  </a:lnTo>
                  <a:lnTo>
                    <a:pt x="241075" y="3646"/>
                  </a:lnTo>
                  <a:lnTo>
                    <a:pt x="239736" y="3646"/>
                  </a:lnTo>
                  <a:lnTo>
                    <a:pt x="238337" y="3646"/>
                  </a:lnTo>
                  <a:lnTo>
                    <a:pt x="236085" y="3646"/>
                  </a:lnTo>
                  <a:lnTo>
                    <a:pt x="235598" y="3646"/>
                  </a:lnTo>
                  <a:lnTo>
                    <a:pt x="233346" y="3646"/>
                  </a:lnTo>
                  <a:lnTo>
                    <a:pt x="231946" y="3646"/>
                  </a:lnTo>
                  <a:lnTo>
                    <a:pt x="230120" y="3646"/>
                  </a:lnTo>
                  <a:lnTo>
                    <a:pt x="228781" y="3646"/>
                  </a:lnTo>
                  <a:lnTo>
                    <a:pt x="227381" y="3646"/>
                  </a:lnTo>
                  <a:lnTo>
                    <a:pt x="226042" y="3646"/>
                  </a:lnTo>
                  <a:lnTo>
                    <a:pt x="224643" y="3646"/>
                  </a:lnTo>
                  <a:lnTo>
                    <a:pt x="222817" y="4557"/>
                  </a:lnTo>
                  <a:lnTo>
                    <a:pt x="221478" y="4557"/>
                  </a:lnTo>
                  <a:lnTo>
                    <a:pt x="220078" y="4557"/>
                  </a:lnTo>
                  <a:lnTo>
                    <a:pt x="218739" y="4557"/>
                  </a:lnTo>
                  <a:lnTo>
                    <a:pt x="217339" y="4557"/>
                  </a:lnTo>
                  <a:lnTo>
                    <a:pt x="215513" y="4557"/>
                  </a:lnTo>
                  <a:lnTo>
                    <a:pt x="214174" y="4557"/>
                  </a:lnTo>
                  <a:lnTo>
                    <a:pt x="212774" y="4557"/>
                  </a:lnTo>
                  <a:lnTo>
                    <a:pt x="210522" y="4557"/>
                  </a:lnTo>
                  <a:lnTo>
                    <a:pt x="209123" y="4557"/>
                  </a:lnTo>
                  <a:lnTo>
                    <a:pt x="207784" y="4557"/>
                  </a:lnTo>
                  <a:lnTo>
                    <a:pt x="206384" y="4557"/>
                  </a:lnTo>
                  <a:lnTo>
                    <a:pt x="204558" y="4557"/>
                  </a:lnTo>
                  <a:lnTo>
                    <a:pt x="203219" y="4557"/>
                  </a:lnTo>
                  <a:lnTo>
                    <a:pt x="201819" y="4557"/>
                  </a:lnTo>
                  <a:lnTo>
                    <a:pt x="200480" y="4557"/>
                  </a:lnTo>
                  <a:lnTo>
                    <a:pt x="199080" y="4557"/>
                  </a:lnTo>
                  <a:lnTo>
                    <a:pt x="197254" y="4557"/>
                  </a:lnTo>
                  <a:lnTo>
                    <a:pt x="195916" y="4557"/>
                  </a:lnTo>
                  <a:lnTo>
                    <a:pt x="194516" y="4557"/>
                  </a:lnTo>
                  <a:lnTo>
                    <a:pt x="193177" y="4557"/>
                  </a:lnTo>
                  <a:lnTo>
                    <a:pt x="191777" y="6867"/>
                  </a:lnTo>
                  <a:lnTo>
                    <a:pt x="189951" y="6867"/>
                  </a:lnTo>
                  <a:lnTo>
                    <a:pt x="188612" y="6867"/>
                  </a:lnTo>
                  <a:lnTo>
                    <a:pt x="187212" y="6867"/>
                  </a:lnTo>
                  <a:lnTo>
                    <a:pt x="185873" y="6867"/>
                  </a:lnTo>
                  <a:lnTo>
                    <a:pt x="183560" y="6867"/>
                  </a:lnTo>
                  <a:lnTo>
                    <a:pt x="182221" y="6867"/>
                  </a:lnTo>
                  <a:lnTo>
                    <a:pt x="180822" y="6867"/>
                  </a:lnTo>
                  <a:lnTo>
                    <a:pt x="178996" y="6867"/>
                  </a:lnTo>
                  <a:lnTo>
                    <a:pt x="177657" y="6867"/>
                  </a:lnTo>
                  <a:lnTo>
                    <a:pt x="176257" y="6867"/>
                  </a:lnTo>
                  <a:lnTo>
                    <a:pt x="174918" y="6867"/>
                  </a:lnTo>
                  <a:lnTo>
                    <a:pt x="173518" y="6867"/>
                  </a:lnTo>
                  <a:lnTo>
                    <a:pt x="171692" y="6867"/>
                  </a:lnTo>
                  <a:lnTo>
                    <a:pt x="170353" y="6867"/>
                  </a:lnTo>
                  <a:lnTo>
                    <a:pt x="168953" y="6867"/>
                  </a:lnTo>
                  <a:lnTo>
                    <a:pt x="167615" y="6867"/>
                  </a:lnTo>
                  <a:lnTo>
                    <a:pt x="166215" y="6867"/>
                  </a:lnTo>
                  <a:lnTo>
                    <a:pt x="164389" y="6867"/>
                  </a:lnTo>
                  <a:lnTo>
                    <a:pt x="162989" y="6867"/>
                  </a:lnTo>
                  <a:lnTo>
                    <a:pt x="160737" y="8204"/>
                  </a:lnTo>
                  <a:lnTo>
                    <a:pt x="160250" y="8204"/>
                  </a:lnTo>
                  <a:lnTo>
                    <a:pt x="157998" y="8204"/>
                  </a:lnTo>
                  <a:lnTo>
                    <a:pt x="156598" y="8204"/>
                  </a:lnTo>
                  <a:lnTo>
                    <a:pt x="155259" y="8204"/>
                  </a:lnTo>
                  <a:lnTo>
                    <a:pt x="153434" y="8204"/>
                  </a:lnTo>
                  <a:lnTo>
                    <a:pt x="152034" y="8204"/>
                  </a:lnTo>
                  <a:lnTo>
                    <a:pt x="150695" y="8204"/>
                  </a:lnTo>
                  <a:lnTo>
                    <a:pt x="149295" y="8204"/>
                  </a:lnTo>
                  <a:lnTo>
                    <a:pt x="147956" y="8204"/>
                  </a:lnTo>
                  <a:lnTo>
                    <a:pt x="146130" y="8204"/>
                  </a:lnTo>
                  <a:lnTo>
                    <a:pt x="144730" y="8204"/>
                  </a:lnTo>
                  <a:lnTo>
                    <a:pt x="143391" y="8204"/>
                  </a:lnTo>
                  <a:lnTo>
                    <a:pt x="141991" y="8204"/>
                  </a:lnTo>
                  <a:lnTo>
                    <a:pt x="140652" y="8204"/>
                  </a:lnTo>
                  <a:lnTo>
                    <a:pt x="138340" y="8204"/>
                  </a:lnTo>
                  <a:lnTo>
                    <a:pt x="137427" y="8204"/>
                  </a:lnTo>
                  <a:lnTo>
                    <a:pt x="135175" y="8204"/>
                  </a:lnTo>
                  <a:lnTo>
                    <a:pt x="133775" y="8204"/>
                  </a:lnTo>
                  <a:lnTo>
                    <a:pt x="132436" y="8204"/>
                  </a:lnTo>
                  <a:lnTo>
                    <a:pt x="131036" y="8204"/>
                  </a:lnTo>
                  <a:lnTo>
                    <a:pt x="129697" y="9601"/>
                  </a:lnTo>
                  <a:lnTo>
                    <a:pt x="127871" y="9601"/>
                  </a:lnTo>
                  <a:lnTo>
                    <a:pt x="126472" y="9601"/>
                  </a:lnTo>
                  <a:lnTo>
                    <a:pt x="125133" y="9601"/>
                  </a:lnTo>
                  <a:lnTo>
                    <a:pt x="123733" y="9601"/>
                  </a:lnTo>
                  <a:lnTo>
                    <a:pt x="122394" y="9601"/>
                  </a:lnTo>
                  <a:lnTo>
                    <a:pt x="120568" y="9601"/>
                  </a:lnTo>
                  <a:lnTo>
                    <a:pt x="119168" y="9601"/>
                  </a:lnTo>
                  <a:lnTo>
                    <a:pt x="117829" y="9601"/>
                  </a:lnTo>
                  <a:lnTo>
                    <a:pt x="116429" y="9601"/>
                  </a:lnTo>
                  <a:lnTo>
                    <a:pt x="115090" y="9601"/>
                  </a:lnTo>
                  <a:lnTo>
                    <a:pt x="113264" y="9601"/>
                  </a:lnTo>
                  <a:lnTo>
                    <a:pt x="111439" y="9601"/>
                  </a:lnTo>
                  <a:lnTo>
                    <a:pt x="110526" y="9601"/>
                  </a:lnTo>
                  <a:lnTo>
                    <a:pt x="108213" y="9601"/>
                  </a:lnTo>
                  <a:lnTo>
                    <a:pt x="106874" y="9601"/>
                  </a:lnTo>
                  <a:lnTo>
                    <a:pt x="105474" y="9601"/>
                  </a:lnTo>
                  <a:lnTo>
                    <a:pt x="104135" y="9601"/>
                  </a:lnTo>
                  <a:lnTo>
                    <a:pt x="102309" y="9601"/>
                  </a:lnTo>
                  <a:lnTo>
                    <a:pt x="100909" y="9601"/>
                  </a:lnTo>
                  <a:lnTo>
                    <a:pt x="99570" y="10938"/>
                  </a:lnTo>
                  <a:lnTo>
                    <a:pt x="98171" y="10938"/>
                  </a:lnTo>
                  <a:lnTo>
                    <a:pt x="96832" y="10938"/>
                  </a:lnTo>
                  <a:lnTo>
                    <a:pt x="95006" y="10938"/>
                  </a:lnTo>
                  <a:lnTo>
                    <a:pt x="93606" y="10938"/>
                  </a:lnTo>
                  <a:lnTo>
                    <a:pt x="92267" y="10938"/>
                  </a:lnTo>
                  <a:lnTo>
                    <a:pt x="90867" y="10938"/>
                  </a:lnTo>
                  <a:lnTo>
                    <a:pt x="89528" y="10938"/>
                  </a:lnTo>
                  <a:lnTo>
                    <a:pt x="87702" y="10938"/>
                  </a:lnTo>
                  <a:lnTo>
                    <a:pt x="85876" y="10938"/>
                  </a:lnTo>
                  <a:lnTo>
                    <a:pt x="84050" y="10938"/>
                  </a:lnTo>
                  <a:lnTo>
                    <a:pt x="82651" y="10938"/>
                  </a:lnTo>
                  <a:lnTo>
                    <a:pt x="81312" y="10938"/>
                  </a:lnTo>
                  <a:lnTo>
                    <a:pt x="79912" y="10938"/>
                  </a:lnTo>
                  <a:lnTo>
                    <a:pt x="78573" y="10938"/>
                  </a:lnTo>
                  <a:lnTo>
                    <a:pt x="76747" y="10938"/>
                  </a:lnTo>
                  <a:lnTo>
                    <a:pt x="75347" y="10938"/>
                  </a:lnTo>
                  <a:lnTo>
                    <a:pt x="74008" y="10938"/>
                  </a:lnTo>
                  <a:lnTo>
                    <a:pt x="72608" y="10938"/>
                  </a:lnTo>
                  <a:lnTo>
                    <a:pt x="71269" y="10938"/>
                  </a:lnTo>
                  <a:lnTo>
                    <a:pt x="69443" y="12762"/>
                  </a:lnTo>
                  <a:lnTo>
                    <a:pt x="68044" y="12762"/>
                  </a:lnTo>
                  <a:lnTo>
                    <a:pt x="66705" y="12762"/>
                  </a:lnTo>
                  <a:lnTo>
                    <a:pt x="65305" y="12762"/>
                  </a:lnTo>
                  <a:lnTo>
                    <a:pt x="63966" y="12762"/>
                  </a:lnTo>
                  <a:lnTo>
                    <a:pt x="62140" y="12762"/>
                  </a:lnTo>
                  <a:lnTo>
                    <a:pt x="60314" y="12762"/>
                  </a:lnTo>
                  <a:lnTo>
                    <a:pt x="58488" y="12762"/>
                  </a:lnTo>
                  <a:lnTo>
                    <a:pt x="57088" y="12762"/>
                  </a:lnTo>
                  <a:lnTo>
                    <a:pt x="55749" y="12762"/>
                  </a:lnTo>
                  <a:lnTo>
                    <a:pt x="54350" y="12762"/>
                  </a:lnTo>
                  <a:lnTo>
                    <a:pt x="53011" y="12762"/>
                  </a:lnTo>
                  <a:lnTo>
                    <a:pt x="51185" y="12762"/>
                  </a:lnTo>
                  <a:lnTo>
                    <a:pt x="49785" y="12762"/>
                  </a:lnTo>
                  <a:lnTo>
                    <a:pt x="48446" y="12762"/>
                  </a:lnTo>
                  <a:lnTo>
                    <a:pt x="47046" y="12762"/>
                  </a:lnTo>
                  <a:lnTo>
                    <a:pt x="45707" y="12762"/>
                  </a:lnTo>
                  <a:lnTo>
                    <a:pt x="43881" y="12762"/>
                  </a:lnTo>
                  <a:lnTo>
                    <a:pt x="42481" y="12762"/>
                  </a:lnTo>
                  <a:lnTo>
                    <a:pt x="41142" y="12762"/>
                  </a:lnTo>
                  <a:lnTo>
                    <a:pt x="39743" y="12762"/>
                  </a:lnTo>
                  <a:lnTo>
                    <a:pt x="38404" y="14159"/>
                  </a:lnTo>
                  <a:lnTo>
                    <a:pt x="36091" y="14159"/>
                  </a:lnTo>
                  <a:lnTo>
                    <a:pt x="35178" y="14159"/>
                  </a:lnTo>
                  <a:lnTo>
                    <a:pt x="32926" y="14159"/>
                  </a:lnTo>
                  <a:lnTo>
                    <a:pt x="31526" y="14159"/>
                  </a:lnTo>
                  <a:lnTo>
                    <a:pt x="30187" y="14159"/>
                  </a:lnTo>
                  <a:lnTo>
                    <a:pt x="28787" y="14159"/>
                  </a:lnTo>
                  <a:lnTo>
                    <a:pt x="27448" y="14159"/>
                  </a:lnTo>
                  <a:lnTo>
                    <a:pt x="25623" y="14159"/>
                  </a:lnTo>
                  <a:lnTo>
                    <a:pt x="24223" y="14159"/>
                  </a:lnTo>
                  <a:lnTo>
                    <a:pt x="22884" y="14159"/>
                  </a:lnTo>
                  <a:lnTo>
                    <a:pt x="21484" y="14159"/>
                  </a:lnTo>
                  <a:lnTo>
                    <a:pt x="20145" y="14159"/>
                  </a:lnTo>
                  <a:lnTo>
                    <a:pt x="18319" y="14159"/>
                  </a:lnTo>
                  <a:lnTo>
                    <a:pt x="16919" y="14159"/>
                  </a:lnTo>
                  <a:lnTo>
                    <a:pt x="15580" y="14159"/>
                  </a:lnTo>
                  <a:lnTo>
                    <a:pt x="14180" y="14159"/>
                  </a:lnTo>
                  <a:lnTo>
                    <a:pt x="12841" y="14159"/>
                  </a:lnTo>
                  <a:lnTo>
                    <a:pt x="10529" y="14159"/>
                  </a:lnTo>
                  <a:lnTo>
                    <a:pt x="9129" y="14159"/>
                  </a:lnTo>
                  <a:lnTo>
                    <a:pt x="7303" y="15496"/>
                  </a:lnTo>
                  <a:lnTo>
                    <a:pt x="5964" y="15496"/>
                  </a:lnTo>
                  <a:lnTo>
                    <a:pt x="4564" y="15496"/>
                  </a:lnTo>
                  <a:lnTo>
                    <a:pt x="3225" y="15496"/>
                  </a:lnTo>
                  <a:lnTo>
                    <a:pt x="1825" y="15496"/>
                  </a:lnTo>
                  <a:lnTo>
                    <a:pt x="0" y="15496"/>
                  </a:lnTo>
                </a:path>
              </a:pathLst>
            </a:custGeom>
            <a:ln w="3175">
              <a:solidFill>
                <a:srgbClr val="0000FF"/>
              </a:solidFill>
            </a:ln>
          </p:spPr>
          <p:txBody>
            <a:bodyPr wrap="square" lIns="0" tIns="0" rIns="0" bIns="0" rtlCol="0"/>
            <a:lstStyle/>
            <a:p>
              <a:endParaRPr/>
            </a:p>
          </p:txBody>
        </p:sp>
        <p:sp>
          <p:nvSpPr>
            <p:cNvPr id="193" name="object 194">
              <a:extLst>
                <a:ext uri="{FF2B5EF4-FFF2-40B4-BE49-F238E27FC236}">
                  <a16:creationId xmlns:a16="http://schemas.microsoft.com/office/drawing/2014/main" id="{28C3435C-FF3B-03D0-A1E8-EF00A53040F3}"/>
                </a:ext>
              </a:extLst>
            </p:cNvPr>
            <p:cNvSpPr/>
            <p:nvPr/>
          </p:nvSpPr>
          <p:spPr>
            <a:xfrm>
              <a:off x="9365444" y="2530267"/>
              <a:ext cx="237490" cy="45720"/>
            </a:xfrm>
            <a:custGeom>
              <a:avLst/>
              <a:gdLst/>
              <a:ahLst/>
              <a:cxnLst/>
              <a:rect l="l" t="t" r="r" b="b"/>
              <a:pathLst>
                <a:path w="237490" h="45719">
                  <a:moveTo>
                    <a:pt x="237363" y="0"/>
                  </a:moveTo>
                  <a:lnTo>
                    <a:pt x="236024" y="0"/>
                  </a:lnTo>
                  <a:lnTo>
                    <a:pt x="234624" y="0"/>
                  </a:lnTo>
                  <a:lnTo>
                    <a:pt x="233285" y="0"/>
                  </a:lnTo>
                  <a:lnTo>
                    <a:pt x="231885" y="0"/>
                  </a:lnTo>
                  <a:lnTo>
                    <a:pt x="230059" y="0"/>
                  </a:lnTo>
                  <a:lnTo>
                    <a:pt x="228720" y="0"/>
                  </a:lnTo>
                  <a:lnTo>
                    <a:pt x="227320" y="0"/>
                  </a:lnTo>
                  <a:lnTo>
                    <a:pt x="225982" y="0"/>
                  </a:lnTo>
                  <a:lnTo>
                    <a:pt x="224582" y="0"/>
                  </a:lnTo>
                  <a:lnTo>
                    <a:pt x="222756" y="0"/>
                  </a:lnTo>
                  <a:lnTo>
                    <a:pt x="220930" y="0"/>
                  </a:lnTo>
                  <a:lnTo>
                    <a:pt x="219104" y="0"/>
                  </a:lnTo>
                  <a:lnTo>
                    <a:pt x="217765" y="0"/>
                  </a:lnTo>
                  <a:lnTo>
                    <a:pt x="216365" y="0"/>
                  </a:lnTo>
                  <a:lnTo>
                    <a:pt x="215026" y="1397"/>
                  </a:lnTo>
                  <a:lnTo>
                    <a:pt x="213626" y="1397"/>
                  </a:lnTo>
                  <a:lnTo>
                    <a:pt x="211801" y="1397"/>
                  </a:lnTo>
                  <a:lnTo>
                    <a:pt x="210462" y="1397"/>
                  </a:lnTo>
                  <a:lnTo>
                    <a:pt x="209062" y="1397"/>
                  </a:lnTo>
                  <a:lnTo>
                    <a:pt x="207723" y="1397"/>
                  </a:lnTo>
                  <a:lnTo>
                    <a:pt x="206323" y="1397"/>
                  </a:lnTo>
                  <a:lnTo>
                    <a:pt x="204497" y="1397"/>
                  </a:lnTo>
                  <a:lnTo>
                    <a:pt x="203158" y="1397"/>
                  </a:lnTo>
                  <a:lnTo>
                    <a:pt x="201758" y="1397"/>
                  </a:lnTo>
                  <a:lnTo>
                    <a:pt x="200419" y="1397"/>
                  </a:lnTo>
                  <a:lnTo>
                    <a:pt x="198107" y="1397"/>
                  </a:lnTo>
                  <a:lnTo>
                    <a:pt x="197194" y="1397"/>
                  </a:lnTo>
                  <a:lnTo>
                    <a:pt x="195368" y="1397"/>
                  </a:lnTo>
                  <a:lnTo>
                    <a:pt x="193542" y="1397"/>
                  </a:lnTo>
                  <a:lnTo>
                    <a:pt x="192203" y="1397"/>
                  </a:lnTo>
                  <a:lnTo>
                    <a:pt x="190803" y="1397"/>
                  </a:lnTo>
                  <a:lnTo>
                    <a:pt x="189464" y="1397"/>
                  </a:lnTo>
                  <a:lnTo>
                    <a:pt x="188064" y="1397"/>
                  </a:lnTo>
                  <a:lnTo>
                    <a:pt x="186238" y="1397"/>
                  </a:lnTo>
                  <a:lnTo>
                    <a:pt x="184899" y="1397"/>
                  </a:lnTo>
                  <a:lnTo>
                    <a:pt x="183500" y="2734"/>
                  </a:lnTo>
                  <a:lnTo>
                    <a:pt x="182161" y="2734"/>
                  </a:lnTo>
                  <a:lnTo>
                    <a:pt x="180761" y="2734"/>
                  </a:lnTo>
                  <a:lnTo>
                    <a:pt x="178935" y="2734"/>
                  </a:lnTo>
                  <a:lnTo>
                    <a:pt x="177596" y="2734"/>
                  </a:lnTo>
                  <a:lnTo>
                    <a:pt x="175283" y="2734"/>
                  </a:lnTo>
                  <a:lnTo>
                    <a:pt x="174857" y="2734"/>
                  </a:lnTo>
                  <a:lnTo>
                    <a:pt x="172544" y="2734"/>
                  </a:lnTo>
                  <a:lnTo>
                    <a:pt x="171205" y="2734"/>
                  </a:lnTo>
                  <a:lnTo>
                    <a:pt x="169806" y="2734"/>
                  </a:lnTo>
                  <a:lnTo>
                    <a:pt x="167980" y="2734"/>
                  </a:lnTo>
                  <a:lnTo>
                    <a:pt x="166641" y="2734"/>
                  </a:lnTo>
                  <a:lnTo>
                    <a:pt x="165241" y="2734"/>
                  </a:lnTo>
                  <a:lnTo>
                    <a:pt x="163902" y="2734"/>
                  </a:lnTo>
                  <a:lnTo>
                    <a:pt x="162502" y="2734"/>
                  </a:lnTo>
                  <a:lnTo>
                    <a:pt x="160676" y="2734"/>
                  </a:lnTo>
                  <a:lnTo>
                    <a:pt x="159337" y="2734"/>
                  </a:lnTo>
                  <a:lnTo>
                    <a:pt x="157937" y="2734"/>
                  </a:lnTo>
                  <a:lnTo>
                    <a:pt x="156598" y="2734"/>
                  </a:lnTo>
                  <a:lnTo>
                    <a:pt x="155199" y="2734"/>
                  </a:lnTo>
                  <a:lnTo>
                    <a:pt x="153373" y="4557"/>
                  </a:lnTo>
                  <a:lnTo>
                    <a:pt x="152034" y="4557"/>
                  </a:lnTo>
                  <a:lnTo>
                    <a:pt x="150634" y="4557"/>
                  </a:lnTo>
                  <a:lnTo>
                    <a:pt x="148382" y="4557"/>
                  </a:lnTo>
                  <a:lnTo>
                    <a:pt x="147895" y="4557"/>
                  </a:lnTo>
                  <a:lnTo>
                    <a:pt x="145643" y="4557"/>
                  </a:lnTo>
                  <a:lnTo>
                    <a:pt x="144243" y="4557"/>
                  </a:lnTo>
                  <a:lnTo>
                    <a:pt x="142417" y="4557"/>
                  </a:lnTo>
                  <a:lnTo>
                    <a:pt x="141079" y="4557"/>
                  </a:lnTo>
                  <a:lnTo>
                    <a:pt x="139679" y="4557"/>
                  </a:lnTo>
                  <a:lnTo>
                    <a:pt x="138340" y="4557"/>
                  </a:lnTo>
                  <a:lnTo>
                    <a:pt x="136940" y="4557"/>
                  </a:lnTo>
                  <a:lnTo>
                    <a:pt x="135114" y="4557"/>
                  </a:lnTo>
                  <a:lnTo>
                    <a:pt x="133775" y="4557"/>
                  </a:lnTo>
                  <a:lnTo>
                    <a:pt x="132375" y="4557"/>
                  </a:lnTo>
                  <a:lnTo>
                    <a:pt x="131036" y="4557"/>
                  </a:lnTo>
                  <a:lnTo>
                    <a:pt x="129636" y="4557"/>
                  </a:lnTo>
                  <a:lnTo>
                    <a:pt x="127811" y="4557"/>
                  </a:lnTo>
                  <a:lnTo>
                    <a:pt x="126472" y="4557"/>
                  </a:lnTo>
                  <a:lnTo>
                    <a:pt x="125072" y="4557"/>
                  </a:lnTo>
                  <a:lnTo>
                    <a:pt x="122820" y="4557"/>
                  </a:lnTo>
                  <a:lnTo>
                    <a:pt x="121420" y="5955"/>
                  </a:lnTo>
                  <a:lnTo>
                    <a:pt x="120081" y="5955"/>
                  </a:lnTo>
                  <a:lnTo>
                    <a:pt x="118681" y="5955"/>
                  </a:lnTo>
                  <a:lnTo>
                    <a:pt x="116855" y="5955"/>
                  </a:lnTo>
                  <a:lnTo>
                    <a:pt x="115516" y="5955"/>
                  </a:lnTo>
                  <a:lnTo>
                    <a:pt x="114116" y="5955"/>
                  </a:lnTo>
                  <a:lnTo>
                    <a:pt x="112777" y="5955"/>
                  </a:lnTo>
                  <a:lnTo>
                    <a:pt x="111378" y="5955"/>
                  </a:lnTo>
                  <a:lnTo>
                    <a:pt x="109552" y="5955"/>
                  </a:lnTo>
                  <a:lnTo>
                    <a:pt x="108213" y="5955"/>
                  </a:lnTo>
                  <a:lnTo>
                    <a:pt x="106813" y="5955"/>
                  </a:lnTo>
                  <a:lnTo>
                    <a:pt x="105474" y="5955"/>
                  </a:lnTo>
                  <a:lnTo>
                    <a:pt x="104074" y="5955"/>
                  </a:lnTo>
                  <a:lnTo>
                    <a:pt x="102248" y="5955"/>
                  </a:lnTo>
                  <a:lnTo>
                    <a:pt x="100909" y="5955"/>
                  </a:lnTo>
                  <a:lnTo>
                    <a:pt x="99509" y="5955"/>
                  </a:lnTo>
                  <a:lnTo>
                    <a:pt x="97197" y="5955"/>
                  </a:lnTo>
                  <a:lnTo>
                    <a:pt x="95858" y="5955"/>
                  </a:lnTo>
                  <a:lnTo>
                    <a:pt x="94458" y="5955"/>
                  </a:lnTo>
                  <a:lnTo>
                    <a:pt x="93119" y="5955"/>
                  </a:lnTo>
                  <a:lnTo>
                    <a:pt x="91293" y="7292"/>
                  </a:lnTo>
                  <a:lnTo>
                    <a:pt x="89893" y="7292"/>
                  </a:lnTo>
                  <a:lnTo>
                    <a:pt x="88554" y="7292"/>
                  </a:lnTo>
                  <a:lnTo>
                    <a:pt x="87154" y="7292"/>
                  </a:lnTo>
                  <a:lnTo>
                    <a:pt x="85815" y="7292"/>
                  </a:lnTo>
                  <a:lnTo>
                    <a:pt x="83990" y="7292"/>
                  </a:lnTo>
                  <a:lnTo>
                    <a:pt x="82590" y="7292"/>
                  </a:lnTo>
                  <a:lnTo>
                    <a:pt x="81251" y="7292"/>
                  </a:lnTo>
                  <a:lnTo>
                    <a:pt x="79851" y="7292"/>
                  </a:lnTo>
                  <a:lnTo>
                    <a:pt x="78512" y="7292"/>
                  </a:lnTo>
                  <a:lnTo>
                    <a:pt x="76686" y="7292"/>
                  </a:lnTo>
                  <a:lnTo>
                    <a:pt x="75286" y="7292"/>
                  </a:lnTo>
                  <a:lnTo>
                    <a:pt x="73034" y="7292"/>
                  </a:lnTo>
                  <a:lnTo>
                    <a:pt x="72547" y="7292"/>
                  </a:lnTo>
                  <a:lnTo>
                    <a:pt x="70296" y="7292"/>
                  </a:lnTo>
                  <a:lnTo>
                    <a:pt x="68896" y="7292"/>
                  </a:lnTo>
                  <a:lnTo>
                    <a:pt x="67557" y="7292"/>
                  </a:lnTo>
                  <a:lnTo>
                    <a:pt x="65731" y="7292"/>
                  </a:lnTo>
                  <a:lnTo>
                    <a:pt x="64331" y="7292"/>
                  </a:lnTo>
                  <a:lnTo>
                    <a:pt x="62992" y="7292"/>
                  </a:lnTo>
                  <a:lnTo>
                    <a:pt x="61592" y="8690"/>
                  </a:lnTo>
                  <a:lnTo>
                    <a:pt x="60253" y="8690"/>
                  </a:lnTo>
                  <a:lnTo>
                    <a:pt x="58427" y="8690"/>
                  </a:lnTo>
                  <a:lnTo>
                    <a:pt x="57028" y="8690"/>
                  </a:lnTo>
                  <a:lnTo>
                    <a:pt x="55689" y="8690"/>
                  </a:lnTo>
                  <a:lnTo>
                    <a:pt x="54289" y="8690"/>
                  </a:lnTo>
                  <a:lnTo>
                    <a:pt x="52950" y="8690"/>
                  </a:lnTo>
                  <a:lnTo>
                    <a:pt x="51124" y="8690"/>
                  </a:lnTo>
                  <a:lnTo>
                    <a:pt x="49724" y="8690"/>
                  </a:lnTo>
                  <a:lnTo>
                    <a:pt x="47472" y="8690"/>
                  </a:lnTo>
                  <a:lnTo>
                    <a:pt x="46072" y="8690"/>
                  </a:lnTo>
                  <a:lnTo>
                    <a:pt x="44733" y="10027"/>
                  </a:lnTo>
                  <a:lnTo>
                    <a:pt x="43334" y="11850"/>
                  </a:lnTo>
                  <a:lnTo>
                    <a:pt x="41995" y="13673"/>
                  </a:lnTo>
                  <a:lnTo>
                    <a:pt x="40169" y="15496"/>
                  </a:lnTo>
                  <a:lnTo>
                    <a:pt x="38769" y="16894"/>
                  </a:lnTo>
                  <a:lnTo>
                    <a:pt x="38769" y="18231"/>
                  </a:lnTo>
                  <a:lnTo>
                    <a:pt x="38769" y="19629"/>
                  </a:lnTo>
                  <a:lnTo>
                    <a:pt x="38769" y="20966"/>
                  </a:lnTo>
                  <a:lnTo>
                    <a:pt x="38769" y="22789"/>
                  </a:lnTo>
                  <a:lnTo>
                    <a:pt x="38769" y="24187"/>
                  </a:lnTo>
                  <a:lnTo>
                    <a:pt x="37430" y="25524"/>
                  </a:lnTo>
                  <a:lnTo>
                    <a:pt x="37430" y="38772"/>
                  </a:lnTo>
                  <a:lnTo>
                    <a:pt x="36030" y="41021"/>
                  </a:lnTo>
                  <a:lnTo>
                    <a:pt x="36030" y="42418"/>
                  </a:lnTo>
                  <a:lnTo>
                    <a:pt x="34691" y="43755"/>
                  </a:lnTo>
                  <a:lnTo>
                    <a:pt x="32865" y="43755"/>
                  </a:lnTo>
                  <a:lnTo>
                    <a:pt x="31465" y="43755"/>
                  </a:lnTo>
                  <a:lnTo>
                    <a:pt x="30126" y="43755"/>
                  </a:lnTo>
                  <a:lnTo>
                    <a:pt x="28727" y="43755"/>
                  </a:lnTo>
                  <a:lnTo>
                    <a:pt x="27388" y="43755"/>
                  </a:lnTo>
                  <a:lnTo>
                    <a:pt x="25562" y="43755"/>
                  </a:lnTo>
                  <a:lnTo>
                    <a:pt x="24162" y="43755"/>
                  </a:lnTo>
                  <a:lnTo>
                    <a:pt x="21910" y="43755"/>
                  </a:lnTo>
                  <a:lnTo>
                    <a:pt x="20510" y="43755"/>
                  </a:lnTo>
                  <a:lnTo>
                    <a:pt x="19171" y="43755"/>
                  </a:lnTo>
                  <a:lnTo>
                    <a:pt x="17771" y="45153"/>
                  </a:lnTo>
                  <a:lnTo>
                    <a:pt x="16432" y="45153"/>
                  </a:lnTo>
                  <a:lnTo>
                    <a:pt x="14606" y="45153"/>
                  </a:lnTo>
                  <a:lnTo>
                    <a:pt x="13207" y="45153"/>
                  </a:lnTo>
                  <a:lnTo>
                    <a:pt x="11868" y="45153"/>
                  </a:lnTo>
                  <a:lnTo>
                    <a:pt x="10468" y="45153"/>
                  </a:lnTo>
                  <a:lnTo>
                    <a:pt x="9129" y="45153"/>
                  </a:lnTo>
                  <a:lnTo>
                    <a:pt x="7303" y="45153"/>
                  </a:lnTo>
                  <a:lnTo>
                    <a:pt x="5903" y="45153"/>
                  </a:lnTo>
                  <a:lnTo>
                    <a:pt x="4564" y="45153"/>
                  </a:lnTo>
                  <a:lnTo>
                    <a:pt x="3164" y="43755"/>
                  </a:lnTo>
                  <a:lnTo>
                    <a:pt x="1825" y="42418"/>
                  </a:lnTo>
                  <a:lnTo>
                    <a:pt x="0" y="41021"/>
                  </a:lnTo>
                  <a:lnTo>
                    <a:pt x="0" y="38772"/>
                  </a:lnTo>
                  <a:lnTo>
                    <a:pt x="0" y="37374"/>
                  </a:lnTo>
                  <a:lnTo>
                    <a:pt x="0" y="35551"/>
                  </a:lnTo>
                  <a:lnTo>
                    <a:pt x="0" y="34214"/>
                  </a:lnTo>
                  <a:lnTo>
                    <a:pt x="0" y="32816"/>
                  </a:lnTo>
                  <a:lnTo>
                    <a:pt x="0" y="31479"/>
                  </a:lnTo>
                  <a:lnTo>
                    <a:pt x="1825" y="30082"/>
                  </a:lnTo>
                  <a:lnTo>
                    <a:pt x="3164" y="30082"/>
                  </a:lnTo>
                  <a:lnTo>
                    <a:pt x="4564" y="30082"/>
                  </a:lnTo>
                  <a:lnTo>
                    <a:pt x="5903" y="30082"/>
                  </a:lnTo>
                  <a:lnTo>
                    <a:pt x="5903" y="19629"/>
                  </a:lnTo>
                  <a:lnTo>
                    <a:pt x="4564" y="19629"/>
                  </a:lnTo>
                  <a:lnTo>
                    <a:pt x="3164" y="19629"/>
                  </a:lnTo>
                  <a:lnTo>
                    <a:pt x="1825" y="19629"/>
                  </a:lnTo>
                  <a:lnTo>
                    <a:pt x="0" y="18231"/>
                  </a:lnTo>
                  <a:lnTo>
                    <a:pt x="0" y="16894"/>
                  </a:lnTo>
                  <a:lnTo>
                    <a:pt x="0" y="15496"/>
                  </a:lnTo>
                  <a:lnTo>
                    <a:pt x="0" y="13673"/>
                  </a:lnTo>
                  <a:lnTo>
                    <a:pt x="0" y="11850"/>
                  </a:lnTo>
                  <a:lnTo>
                    <a:pt x="1825" y="10027"/>
                  </a:lnTo>
                  <a:lnTo>
                    <a:pt x="3164" y="8690"/>
                  </a:lnTo>
                </a:path>
              </a:pathLst>
            </a:custGeom>
            <a:ln w="3175">
              <a:solidFill>
                <a:srgbClr val="0000FF"/>
              </a:solidFill>
            </a:ln>
          </p:spPr>
          <p:txBody>
            <a:bodyPr wrap="square" lIns="0" tIns="0" rIns="0" bIns="0" rtlCol="0"/>
            <a:lstStyle/>
            <a:p>
              <a:endParaRPr/>
            </a:p>
          </p:txBody>
        </p:sp>
        <p:sp>
          <p:nvSpPr>
            <p:cNvPr id="194" name="object 195">
              <a:extLst>
                <a:ext uri="{FF2B5EF4-FFF2-40B4-BE49-F238E27FC236}">
                  <a16:creationId xmlns:a16="http://schemas.microsoft.com/office/drawing/2014/main" id="{064A5AD4-F6A1-F60E-20FC-EBDDA5B522C7}"/>
                </a:ext>
              </a:extLst>
            </p:cNvPr>
            <p:cNvSpPr/>
            <p:nvPr/>
          </p:nvSpPr>
          <p:spPr>
            <a:xfrm>
              <a:off x="9365443" y="2286814"/>
              <a:ext cx="27940" cy="252729"/>
            </a:xfrm>
            <a:custGeom>
              <a:avLst/>
              <a:gdLst/>
              <a:ahLst/>
              <a:cxnLst/>
              <a:rect l="l" t="t" r="r" b="b"/>
              <a:pathLst>
                <a:path w="27940" h="252730">
                  <a:moveTo>
                    <a:pt x="3164" y="252142"/>
                  </a:moveTo>
                  <a:lnTo>
                    <a:pt x="4564" y="252142"/>
                  </a:lnTo>
                  <a:lnTo>
                    <a:pt x="5903" y="252142"/>
                  </a:lnTo>
                  <a:lnTo>
                    <a:pt x="7303" y="252142"/>
                  </a:lnTo>
                  <a:lnTo>
                    <a:pt x="9129" y="252142"/>
                  </a:lnTo>
                  <a:lnTo>
                    <a:pt x="10468" y="252142"/>
                  </a:lnTo>
                  <a:lnTo>
                    <a:pt x="11868" y="252142"/>
                  </a:lnTo>
                  <a:lnTo>
                    <a:pt x="13207" y="252142"/>
                  </a:lnTo>
                  <a:lnTo>
                    <a:pt x="14606" y="252142"/>
                  </a:lnTo>
                  <a:lnTo>
                    <a:pt x="16432" y="252142"/>
                  </a:lnTo>
                  <a:lnTo>
                    <a:pt x="17771" y="252142"/>
                  </a:lnTo>
                  <a:lnTo>
                    <a:pt x="19171" y="250744"/>
                  </a:lnTo>
                  <a:lnTo>
                    <a:pt x="20510" y="250744"/>
                  </a:lnTo>
                  <a:lnTo>
                    <a:pt x="21910" y="250744"/>
                  </a:lnTo>
                  <a:lnTo>
                    <a:pt x="24162" y="250744"/>
                  </a:lnTo>
                  <a:lnTo>
                    <a:pt x="25562" y="250744"/>
                  </a:lnTo>
                  <a:lnTo>
                    <a:pt x="27388" y="250744"/>
                  </a:lnTo>
                  <a:lnTo>
                    <a:pt x="27388" y="249407"/>
                  </a:lnTo>
                  <a:lnTo>
                    <a:pt x="27388" y="248010"/>
                  </a:lnTo>
                  <a:lnTo>
                    <a:pt x="27388" y="246186"/>
                  </a:lnTo>
                  <a:lnTo>
                    <a:pt x="27388" y="244849"/>
                  </a:lnTo>
                  <a:lnTo>
                    <a:pt x="27388" y="243452"/>
                  </a:lnTo>
                  <a:lnTo>
                    <a:pt x="25562" y="243452"/>
                  </a:lnTo>
                  <a:lnTo>
                    <a:pt x="24162" y="243452"/>
                  </a:lnTo>
                  <a:lnTo>
                    <a:pt x="21910" y="243452"/>
                  </a:lnTo>
                  <a:lnTo>
                    <a:pt x="20510" y="243452"/>
                  </a:lnTo>
                  <a:lnTo>
                    <a:pt x="19171" y="243452"/>
                  </a:lnTo>
                  <a:lnTo>
                    <a:pt x="17771" y="243452"/>
                  </a:lnTo>
                  <a:lnTo>
                    <a:pt x="16432" y="243452"/>
                  </a:lnTo>
                  <a:lnTo>
                    <a:pt x="14606" y="243452"/>
                  </a:lnTo>
                  <a:lnTo>
                    <a:pt x="13207" y="243452"/>
                  </a:lnTo>
                  <a:lnTo>
                    <a:pt x="11868" y="243452"/>
                  </a:lnTo>
                  <a:lnTo>
                    <a:pt x="10468" y="243452"/>
                  </a:lnTo>
                  <a:lnTo>
                    <a:pt x="9129" y="244849"/>
                  </a:lnTo>
                  <a:lnTo>
                    <a:pt x="7303" y="244849"/>
                  </a:lnTo>
                  <a:lnTo>
                    <a:pt x="5903" y="244849"/>
                  </a:lnTo>
                  <a:lnTo>
                    <a:pt x="4564" y="244849"/>
                  </a:lnTo>
                  <a:lnTo>
                    <a:pt x="3164" y="244849"/>
                  </a:lnTo>
                  <a:lnTo>
                    <a:pt x="1825" y="243452"/>
                  </a:lnTo>
                  <a:lnTo>
                    <a:pt x="0" y="242115"/>
                  </a:lnTo>
                  <a:lnTo>
                    <a:pt x="0" y="240717"/>
                  </a:lnTo>
                  <a:lnTo>
                    <a:pt x="0" y="136797"/>
                  </a:lnTo>
                  <a:lnTo>
                    <a:pt x="1825" y="135399"/>
                  </a:lnTo>
                  <a:lnTo>
                    <a:pt x="1825" y="1397"/>
                  </a:lnTo>
                  <a:lnTo>
                    <a:pt x="1825" y="0"/>
                  </a:lnTo>
                </a:path>
              </a:pathLst>
            </a:custGeom>
            <a:ln w="3175">
              <a:solidFill>
                <a:srgbClr val="0000FF"/>
              </a:solidFill>
            </a:ln>
          </p:spPr>
          <p:txBody>
            <a:bodyPr wrap="square" lIns="0" tIns="0" rIns="0" bIns="0" rtlCol="0"/>
            <a:lstStyle/>
            <a:p>
              <a:endParaRPr/>
            </a:p>
          </p:txBody>
        </p:sp>
        <p:sp>
          <p:nvSpPr>
            <p:cNvPr id="195" name="object 196">
              <a:extLst>
                <a:ext uri="{FF2B5EF4-FFF2-40B4-BE49-F238E27FC236}">
                  <a16:creationId xmlns:a16="http://schemas.microsoft.com/office/drawing/2014/main" id="{8E907D89-FA98-1571-60EE-F55B723AD2BA}"/>
                </a:ext>
              </a:extLst>
            </p:cNvPr>
            <p:cNvSpPr/>
            <p:nvPr/>
          </p:nvSpPr>
          <p:spPr>
            <a:xfrm>
              <a:off x="9367269" y="1985933"/>
              <a:ext cx="3175" cy="300990"/>
            </a:xfrm>
            <a:custGeom>
              <a:avLst/>
              <a:gdLst/>
              <a:ahLst/>
              <a:cxnLst/>
              <a:rect l="l" t="t" r="r" b="b"/>
              <a:pathLst>
                <a:path w="3175" h="300989">
                  <a:moveTo>
                    <a:pt x="0" y="300881"/>
                  </a:moveTo>
                  <a:lnTo>
                    <a:pt x="0" y="299058"/>
                  </a:lnTo>
                  <a:lnTo>
                    <a:pt x="0" y="224308"/>
                  </a:lnTo>
                  <a:lnTo>
                    <a:pt x="1338" y="222485"/>
                  </a:lnTo>
                  <a:lnTo>
                    <a:pt x="1338" y="9115"/>
                  </a:lnTo>
                  <a:lnTo>
                    <a:pt x="2738" y="7292"/>
                  </a:lnTo>
                  <a:lnTo>
                    <a:pt x="2738" y="5955"/>
                  </a:lnTo>
                  <a:lnTo>
                    <a:pt x="2738" y="4557"/>
                  </a:lnTo>
                  <a:lnTo>
                    <a:pt x="2738" y="3220"/>
                  </a:lnTo>
                  <a:lnTo>
                    <a:pt x="2738" y="1823"/>
                  </a:lnTo>
                  <a:lnTo>
                    <a:pt x="2738" y="0"/>
                  </a:lnTo>
                </a:path>
              </a:pathLst>
            </a:custGeom>
            <a:ln w="3175">
              <a:solidFill>
                <a:srgbClr val="0000FF"/>
              </a:solidFill>
            </a:ln>
          </p:spPr>
          <p:txBody>
            <a:bodyPr wrap="square" lIns="0" tIns="0" rIns="0" bIns="0" rtlCol="0"/>
            <a:lstStyle/>
            <a:p>
              <a:endParaRPr/>
            </a:p>
          </p:txBody>
        </p:sp>
        <p:sp>
          <p:nvSpPr>
            <p:cNvPr id="196" name="object 197">
              <a:extLst>
                <a:ext uri="{FF2B5EF4-FFF2-40B4-BE49-F238E27FC236}">
                  <a16:creationId xmlns:a16="http://schemas.microsoft.com/office/drawing/2014/main" id="{21187289-F4DB-11F5-977B-5793A720FCFF}"/>
                </a:ext>
              </a:extLst>
            </p:cNvPr>
            <p:cNvSpPr/>
            <p:nvPr/>
          </p:nvSpPr>
          <p:spPr>
            <a:xfrm>
              <a:off x="9362705" y="1885659"/>
              <a:ext cx="7620" cy="100330"/>
            </a:xfrm>
            <a:custGeom>
              <a:avLst/>
              <a:gdLst/>
              <a:ahLst/>
              <a:cxnLst/>
              <a:rect l="l" t="t" r="r" b="b"/>
              <a:pathLst>
                <a:path w="7620" h="100330">
                  <a:moveTo>
                    <a:pt x="7303" y="100273"/>
                  </a:moveTo>
                  <a:lnTo>
                    <a:pt x="7303" y="98936"/>
                  </a:lnTo>
                  <a:lnTo>
                    <a:pt x="7303" y="1397"/>
                  </a:lnTo>
                  <a:lnTo>
                    <a:pt x="5903" y="1397"/>
                  </a:lnTo>
                  <a:lnTo>
                    <a:pt x="4564" y="1397"/>
                  </a:lnTo>
                  <a:lnTo>
                    <a:pt x="2738" y="1397"/>
                  </a:lnTo>
                  <a:lnTo>
                    <a:pt x="912" y="1397"/>
                  </a:lnTo>
                  <a:lnTo>
                    <a:pt x="0" y="0"/>
                  </a:lnTo>
                </a:path>
              </a:pathLst>
            </a:custGeom>
            <a:ln w="3175">
              <a:solidFill>
                <a:srgbClr val="0000FF"/>
              </a:solidFill>
            </a:ln>
          </p:spPr>
          <p:txBody>
            <a:bodyPr wrap="square" lIns="0" tIns="0" rIns="0" bIns="0" rtlCol="0"/>
            <a:lstStyle/>
            <a:p>
              <a:endParaRPr/>
            </a:p>
          </p:txBody>
        </p:sp>
        <p:sp>
          <p:nvSpPr>
            <p:cNvPr id="197" name="object 198">
              <a:extLst>
                <a:ext uri="{FF2B5EF4-FFF2-40B4-BE49-F238E27FC236}">
                  <a16:creationId xmlns:a16="http://schemas.microsoft.com/office/drawing/2014/main" id="{E703417E-835E-5B1F-6E3B-CF23B14A0452}"/>
                </a:ext>
              </a:extLst>
            </p:cNvPr>
            <p:cNvSpPr/>
            <p:nvPr/>
          </p:nvSpPr>
          <p:spPr>
            <a:xfrm>
              <a:off x="9373660" y="1890703"/>
              <a:ext cx="72390" cy="635000"/>
            </a:xfrm>
            <a:custGeom>
              <a:avLst/>
              <a:gdLst/>
              <a:ahLst/>
              <a:cxnLst/>
              <a:rect l="l" t="t" r="r" b="b"/>
              <a:pathLst>
                <a:path w="72390" h="635000">
                  <a:moveTo>
                    <a:pt x="30126" y="630933"/>
                  </a:moveTo>
                  <a:lnTo>
                    <a:pt x="30126" y="630021"/>
                  </a:lnTo>
                  <a:lnTo>
                    <a:pt x="29213" y="629535"/>
                  </a:lnTo>
                  <a:lnTo>
                    <a:pt x="28301" y="629535"/>
                  </a:lnTo>
                  <a:lnTo>
                    <a:pt x="27814" y="628624"/>
                  </a:lnTo>
                  <a:lnTo>
                    <a:pt x="27814" y="627712"/>
                  </a:lnTo>
                  <a:lnTo>
                    <a:pt x="26901" y="627287"/>
                  </a:lnTo>
                  <a:lnTo>
                    <a:pt x="26475" y="627287"/>
                  </a:lnTo>
                  <a:lnTo>
                    <a:pt x="0" y="628624"/>
                  </a:lnTo>
                  <a:lnTo>
                    <a:pt x="3651" y="3646"/>
                  </a:lnTo>
                  <a:lnTo>
                    <a:pt x="72121" y="0"/>
                  </a:lnTo>
                  <a:lnTo>
                    <a:pt x="67983" y="633182"/>
                  </a:lnTo>
                  <a:lnTo>
                    <a:pt x="30126" y="634579"/>
                  </a:lnTo>
                  <a:lnTo>
                    <a:pt x="30126" y="630933"/>
                  </a:lnTo>
                  <a:close/>
                </a:path>
              </a:pathLst>
            </a:custGeom>
            <a:ln w="3175">
              <a:solidFill>
                <a:srgbClr val="0000FF"/>
              </a:solidFill>
            </a:ln>
          </p:spPr>
          <p:txBody>
            <a:bodyPr wrap="square" lIns="0" tIns="0" rIns="0" bIns="0" rtlCol="0"/>
            <a:lstStyle/>
            <a:p>
              <a:endParaRPr/>
            </a:p>
          </p:txBody>
        </p:sp>
        <p:sp>
          <p:nvSpPr>
            <p:cNvPr id="198" name="object 199">
              <a:extLst>
                <a:ext uri="{FF2B5EF4-FFF2-40B4-BE49-F238E27FC236}">
                  <a16:creationId xmlns:a16="http://schemas.microsoft.com/office/drawing/2014/main" id="{551AE293-82B4-127D-4F74-DFBD741E597F}"/>
                </a:ext>
              </a:extLst>
            </p:cNvPr>
            <p:cNvSpPr/>
            <p:nvPr/>
          </p:nvSpPr>
          <p:spPr>
            <a:xfrm>
              <a:off x="9365437" y="1865617"/>
              <a:ext cx="2117090" cy="712470"/>
            </a:xfrm>
            <a:custGeom>
              <a:avLst/>
              <a:gdLst/>
              <a:ahLst/>
              <a:cxnLst/>
              <a:rect l="l" t="t" r="r" b="b"/>
              <a:pathLst>
                <a:path w="2117090" h="712469">
                  <a:moveTo>
                    <a:pt x="6819" y="712063"/>
                  </a:moveTo>
                  <a:lnTo>
                    <a:pt x="3962" y="709383"/>
                  </a:lnTo>
                  <a:lnTo>
                    <a:pt x="2832" y="709383"/>
                  </a:lnTo>
                  <a:lnTo>
                    <a:pt x="6819" y="712063"/>
                  </a:lnTo>
                  <a:close/>
                </a:path>
                <a:path w="2117090" h="712469">
                  <a:moveTo>
                    <a:pt x="37426" y="654634"/>
                  </a:moveTo>
                  <a:lnTo>
                    <a:pt x="36512" y="654634"/>
                  </a:lnTo>
                  <a:lnTo>
                    <a:pt x="36029" y="653719"/>
                  </a:lnTo>
                  <a:lnTo>
                    <a:pt x="36029" y="652805"/>
                  </a:lnTo>
                  <a:lnTo>
                    <a:pt x="35115" y="652386"/>
                  </a:lnTo>
                  <a:lnTo>
                    <a:pt x="34696" y="652386"/>
                  </a:lnTo>
                  <a:lnTo>
                    <a:pt x="8216" y="653719"/>
                  </a:lnTo>
                  <a:lnTo>
                    <a:pt x="11874" y="28740"/>
                  </a:lnTo>
                  <a:lnTo>
                    <a:pt x="9131" y="5461"/>
                  </a:lnTo>
                  <a:lnTo>
                    <a:pt x="5905" y="5461"/>
                  </a:lnTo>
                  <a:lnTo>
                    <a:pt x="4559" y="127609"/>
                  </a:lnTo>
                  <a:lnTo>
                    <a:pt x="3162" y="129438"/>
                  </a:lnTo>
                  <a:lnTo>
                    <a:pt x="3162" y="342811"/>
                  </a:lnTo>
                  <a:lnTo>
                    <a:pt x="1828" y="344627"/>
                  </a:lnTo>
                  <a:lnTo>
                    <a:pt x="1828" y="555269"/>
                  </a:lnTo>
                  <a:lnTo>
                    <a:pt x="1828" y="556602"/>
                  </a:lnTo>
                  <a:lnTo>
                    <a:pt x="0" y="557999"/>
                  </a:lnTo>
                  <a:lnTo>
                    <a:pt x="0" y="663321"/>
                  </a:lnTo>
                  <a:lnTo>
                    <a:pt x="1828" y="664654"/>
                  </a:lnTo>
                  <a:lnTo>
                    <a:pt x="3162" y="666051"/>
                  </a:lnTo>
                  <a:lnTo>
                    <a:pt x="7302" y="666051"/>
                  </a:lnTo>
                  <a:lnTo>
                    <a:pt x="9131" y="666051"/>
                  </a:lnTo>
                  <a:lnTo>
                    <a:pt x="10464" y="664654"/>
                  </a:lnTo>
                  <a:lnTo>
                    <a:pt x="27393" y="664654"/>
                  </a:lnTo>
                  <a:lnTo>
                    <a:pt x="27393" y="671944"/>
                  </a:lnTo>
                  <a:lnTo>
                    <a:pt x="19177" y="671944"/>
                  </a:lnTo>
                  <a:lnTo>
                    <a:pt x="17767" y="673341"/>
                  </a:lnTo>
                  <a:lnTo>
                    <a:pt x="7302" y="673341"/>
                  </a:lnTo>
                  <a:lnTo>
                    <a:pt x="5905" y="673341"/>
                  </a:lnTo>
                  <a:lnTo>
                    <a:pt x="3162" y="673341"/>
                  </a:lnTo>
                  <a:lnTo>
                    <a:pt x="1828" y="674687"/>
                  </a:lnTo>
                  <a:lnTo>
                    <a:pt x="0" y="676503"/>
                  </a:lnTo>
                  <a:lnTo>
                    <a:pt x="0" y="682891"/>
                  </a:lnTo>
                  <a:lnTo>
                    <a:pt x="1828" y="684288"/>
                  </a:lnTo>
                  <a:lnTo>
                    <a:pt x="5905" y="684288"/>
                  </a:lnTo>
                  <a:lnTo>
                    <a:pt x="5905" y="694740"/>
                  </a:lnTo>
                  <a:lnTo>
                    <a:pt x="1828" y="694740"/>
                  </a:lnTo>
                  <a:lnTo>
                    <a:pt x="0" y="696137"/>
                  </a:lnTo>
                  <a:lnTo>
                    <a:pt x="0" y="703427"/>
                  </a:lnTo>
                  <a:lnTo>
                    <a:pt x="0" y="705675"/>
                  </a:lnTo>
                  <a:lnTo>
                    <a:pt x="3962" y="709383"/>
                  </a:lnTo>
                  <a:lnTo>
                    <a:pt x="11874" y="709815"/>
                  </a:lnTo>
                  <a:lnTo>
                    <a:pt x="17767" y="709815"/>
                  </a:lnTo>
                  <a:lnTo>
                    <a:pt x="19177" y="708406"/>
                  </a:lnTo>
                  <a:lnTo>
                    <a:pt x="30124" y="708406"/>
                  </a:lnTo>
                  <a:lnTo>
                    <a:pt x="34696" y="708406"/>
                  </a:lnTo>
                  <a:lnTo>
                    <a:pt x="36029" y="707072"/>
                  </a:lnTo>
                  <a:lnTo>
                    <a:pt x="36029" y="705675"/>
                  </a:lnTo>
                  <a:lnTo>
                    <a:pt x="37426" y="703427"/>
                  </a:lnTo>
                  <a:lnTo>
                    <a:pt x="37426" y="690181"/>
                  </a:lnTo>
                  <a:lnTo>
                    <a:pt x="37426" y="654634"/>
                  </a:lnTo>
                  <a:close/>
                </a:path>
                <a:path w="2117090" h="712469">
                  <a:moveTo>
                    <a:pt x="85813" y="0"/>
                  </a:moveTo>
                  <a:lnTo>
                    <a:pt x="83985" y="538378"/>
                  </a:lnTo>
                  <a:lnTo>
                    <a:pt x="85813" y="537032"/>
                  </a:lnTo>
                  <a:lnTo>
                    <a:pt x="85813" y="329133"/>
                  </a:lnTo>
                  <a:lnTo>
                    <a:pt x="85813" y="0"/>
                  </a:lnTo>
                  <a:close/>
                </a:path>
                <a:path w="2117090" h="712469">
                  <a:moveTo>
                    <a:pt x="87160" y="0"/>
                  </a:moveTo>
                  <a:lnTo>
                    <a:pt x="85813" y="329133"/>
                  </a:lnTo>
                  <a:lnTo>
                    <a:pt x="87160" y="328218"/>
                  </a:lnTo>
                  <a:lnTo>
                    <a:pt x="87160" y="0"/>
                  </a:lnTo>
                  <a:close/>
                </a:path>
                <a:path w="2117090" h="712469">
                  <a:moveTo>
                    <a:pt x="275767" y="663435"/>
                  </a:moveTo>
                  <a:lnTo>
                    <a:pt x="247205" y="663308"/>
                  </a:lnTo>
                  <a:lnTo>
                    <a:pt x="246926" y="663435"/>
                  </a:lnTo>
                  <a:lnTo>
                    <a:pt x="275767" y="663435"/>
                  </a:lnTo>
                  <a:close/>
                </a:path>
                <a:path w="2117090" h="712469">
                  <a:moveTo>
                    <a:pt x="2117039" y="553872"/>
                  </a:moveTo>
                  <a:lnTo>
                    <a:pt x="2115693" y="551624"/>
                  </a:lnTo>
                  <a:lnTo>
                    <a:pt x="2114296" y="551624"/>
                  </a:lnTo>
                  <a:lnTo>
                    <a:pt x="2112962" y="550227"/>
                  </a:lnTo>
                  <a:lnTo>
                    <a:pt x="2098357" y="550227"/>
                  </a:lnTo>
                  <a:lnTo>
                    <a:pt x="2096046" y="551624"/>
                  </a:lnTo>
                  <a:lnTo>
                    <a:pt x="2090140" y="551624"/>
                  </a:lnTo>
                  <a:lnTo>
                    <a:pt x="2082838" y="551624"/>
                  </a:lnTo>
                  <a:lnTo>
                    <a:pt x="2081428" y="553872"/>
                  </a:lnTo>
                  <a:lnTo>
                    <a:pt x="2080094" y="555269"/>
                  </a:lnTo>
                  <a:lnTo>
                    <a:pt x="2080094" y="556602"/>
                  </a:lnTo>
                  <a:lnTo>
                    <a:pt x="2080094" y="557999"/>
                  </a:lnTo>
                  <a:lnTo>
                    <a:pt x="2080094" y="559828"/>
                  </a:lnTo>
                  <a:lnTo>
                    <a:pt x="2078266" y="559828"/>
                  </a:lnTo>
                  <a:lnTo>
                    <a:pt x="2066340" y="559930"/>
                  </a:lnTo>
                  <a:lnTo>
                    <a:pt x="2063953" y="560438"/>
                  </a:lnTo>
                  <a:lnTo>
                    <a:pt x="2060587" y="561200"/>
                  </a:lnTo>
                  <a:lnTo>
                    <a:pt x="2034387" y="561200"/>
                  </a:lnTo>
                  <a:lnTo>
                    <a:pt x="2033041" y="562597"/>
                  </a:lnTo>
                  <a:lnTo>
                    <a:pt x="2004745" y="562597"/>
                  </a:lnTo>
                  <a:lnTo>
                    <a:pt x="2003348" y="563994"/>
                  </a:lnTo>
                  <a:lnTo>
                    <a:pt x="1974138" y="563994"/>
                  </a:lnTo>
                  <a:lnTo>
                    <a:pt x="1973224" y="565391"/>
                  </a:lnTo>
                  <a:lnTo>
                    <a:pt x="1942668" y="565391"/>
                  </a:lnTo>
                  <a:lnTo>
                    <a:pt x="1941271" y="567169"/>
                  </a:lnTo>
                  <a:lnTo>
                    <a:pt x="1912543" y="567169"/>
                  </a:lnTo>
                  <a:lnTo>
                    <a:pt x="1911134" y="568566"/>
                  </a:lnTo>
                  <a:lnTo>
                    <a:pt x="1882838" y="568566"/>
                  </a:lnTo>
                  <a:lnTo>
                    <a:pt x="1881009" y="569963"/>
                  </a:lnTo>
                  <a:lnTo>
                    <a:pt x="1852714" y="569963"/>
                  </a:lnTo>
                  <a:lnTo>
                    <a:pt x="1851317" y="571233"/>
                  </a:lnTo>
                  <a:lnTo>
                    <a:pt x="1820760" y="571233"/>
                  </a:lnTo>
                  <a:lnTo>
                    <a:pt x="1818932" y="572630"/>
                  </a:lnTo>
                  <a:lnTo>
                    <a:pt x="1790636" y="572630"/>
                  </a:lnTo>
                  <a:lnTo>
                    <a:pt x="1789226" y="574408"/>
                  </a:lnTo>
                  <a:lnTo>
                    <a:pt x="1760499" y="574408"/>
                  </a:lnTo>
                  <a:lnTo>
                    <a:pt x="1759102" y="575805"/>
                  </a:lnTo>
                  <a:lnTo>
                    <a:pt x="1730806" y="575805"/>
                  </a:lnTo>
                  <a:lnTo>
                    <a:pt x="1729409" y="577202"/>
                  </a:lnTo>
                  <a:lnTo>
                    <a:pt x="1698371" y="577202"/>
                  </a:lnTo>
                  <a:lnTo>
                    <a:pt x="1697024" y="578599"/>
                  </a:lnTo>
                  <a:lnTo>
                    <a:pt x="1668729" y="578599"/>
                  </a:lnTo>
                  <a:lnTo>
                    <a:pt x="1667319" y="580885"/>
                  </a:lnTo>
                  <a:lnTo>
                    <a:pt x="1638592" y="580885"/>
                  </a:lnTo>
                  <a:lnTo>
                    <a:pt x="1637195" y="582282"/>
                  </a:lnTo>
                  <a:lnTo>
                    <a:pt x="1608899" y="582282"/>
                  </a:lnTo>
                  <a:lnTo>
                    <a:pt x="1607070" y="583552"/>
                  </a:lnTo>
                  <a:lnTo>
                    <a:pt x="1577365" y="583552"/>
                  </a:lnTo>
                  <a:lnTo>
                    <a:pt x="1576031" y="585457"/>
                  </a:lnTo>
                  <a:lnTo>
                    <a:pt x="1546821" y="585457"/>
                  </a:lnTo>
                  <a:lnTo>
                    <a:pt x="1545907" y="586854"/>
                  </a:lnTo>
                  <a:lnTo>
                    <a:pt x="1516684" y="586854"/>
                  </a:lnTo>
                  <a:lnTo>
                    <a:pt x="1515287" y="588124"/>
                  </a:lnTo>
                  <a:lnTo>
                    <a:pt x="1486560" y="588124"/>
                  </a:lnTo>
                  <a:lnTo>
                    <a:pt x="1485163" y="589521"/>
                  </a:lnTo>
                  <a:lnTo>
                    <a:pt x="1455458" y="589521"/>
                  </a:lnTo>
                  <a:lnTo>
                    <a:pt x="1453642" y="590918"/>
                  </a:lnTo>
                  <a:lnTo>
                    <a:pt x="1425333" y="590918"/>
                  </a:lnTo>
                  <a:lnTo>
                    <a:pt x="1424000" y="592696"/>
                  </a:lnTo>
                  <a:lnTo>
                    <a:pt x="1394777" y="592696"/>
                  </a:lnTo>
                  <a:lnTo>
                    <a:pt x="1393380" y="594093"/>
                  </a:lnTo>
                  <a:lnTo>
                    <a:pt x="1370558" y="594093"/>
                  </a:lnTo>
                  <a:lnTo>
                    <a:pt x="1369225" y="595490"/>
                  </a:lnTo>
                  <a:lnTo>
                    <a:pt x="1339100" y="595490"/>
                  </a:lnTo>
                  <a:lnTo>
                    <a:pt x="1337691" y="596887"/>
                  </a:lnTo>
                  <a:lnTo>
                    <a:pt x="1309395" y="596887"/>
                  </a:lnTo>
                  <a:lnTo>
                    <a:pt x="1307566" y="598157"/>
                  </a:lnTo>
                  <a:lnTo>
                    <a:pt x="1277861" y="598157"/>
                  </a:lnTo>
                  <a:lnTo>
                    <a:pt x="1276527" y="599935"/>
                  </a:lnTo>
                  <a:lnTo>
                    <a:pt x="1245489" y="599935"/>
                  </a:lnTo>
                  <a:lnTo>
                    <a:pt x="1244092" y="601332"/>
                  </a:lnTo>
                  <a:lnTo>
                    <a:pt x="1214450" y="601332"/>
                  </a:lnTo>
                  <a:lnTo>
                    <a:pt x="1212621" y="603618"/>
                  </a:lnTo>
                  <a:lnTo>
                    <a:pt x="1184325" y="603618"/>
                  </a:lnTo>
                  <a:lnTo>
                    <a:pt x="1182916" y="604126"/>
                  </a:lnTo>
                  <a:lnTo>
                    <a:pt x="1152791" y="604126"/>
                  </a:lnTo>
                  <a:lnTo>
                    <a:pt x="1151394" y="606412"/>
                  </a:lnTo>
                  <a:lnTo>
                    <a:pt x="1120838" y="606412"/>
                  </a:lnTo>
                  <a:lnTo>
                    <a:pt x="1119441" y="607809"/>
                  </a:lnTo>
                  <a:lnTo>
                    <a:pt x="1089317" y="607809"/>
                  </a:lnTo>
                  <a:lnTo>
                    <a:pt x="1087970" y="609079"/>
                  </a:lnTo>
                  <a:lnTo>
                    <a:pt x="1059192" y="609079"/>
                  </a:lnTo>
                  <a:lnTo>
                    <a:pt x="1057846" y="610984"/>
                  </a:lnTo>
                  <a:lnTo>
                    <a:pt x="1029550" y="610984"/>
                  </a:lnTo>
                  <a:lnTo>
                    <a:pt x="1028153" y="612381"/>
                  </a:lnTo>
                  <a:lnTo>
                    <a:pt x="998931" y="612381"/>
                  </a:lnTo>
                  <a:lnTo>
                    <a:pt x="998016" y="613651"/>
                  </a:lnTo>
                  <a:lnTo>
                    <a:pt x="968806" y="613651"/>
                  </a:lnTo>
                  <a:lnTo>
                    <a:pt x="967409" y="615048"/>
                  </a:lnTo>
                  <a:lnTo>
                    <a:pt x="937285" y="615048"/>
                  </a:lnTo>
                  <a:lnTo>
                    <a:pt x="935939" y="616445"/>
                  </a:lnTo>
                  <a:lnTo>
                    <a:pt x="907643" y="616445"/>
                  </a:lnTo>
                  <a:lnTo>
                    <a:pt x="905814" y="618223"/>
                  </a:lnTo>
                  <a:lnTo>
                    <a:pt x="877519" y="618223"/>
                  </a:lnTo>
                  <a:lnTo>
                    <a:pt x="876109" y="619620"/>
                  </a:lnTo>
                  <a:lnTo>
                    <a:pt x="846899" y="619620"/>
                  </a:lnTo>
                  <a:lnTo>
                    <a:pt x="845502" y="621017"/>
                  </a:lnTo>
                  <a:lnTo>
                    <a:pt x="815378" y="621017"/>
                  </a:lnTo>
                  <a:lnTo>
                    <a:pt x="814031" y="622414"/>
                  </a:lnTo>
                  <a:lnTo>
                    <a:pt x="785241" y="622414"/>
                  </a:lnTo>
                  <a:lnTo>
                    <a:pt x="783907" y="623684"/>
                  </a:lnTo>
                  <a:lnTo>
                    <a:pt x="755611" y="623684"/>
                  </a:lnTo>
                  <a:lnTo>
                    <a:pt x="754202" y="625462"/>
                  </a:lnTo>
                  <a:lnTo>
                    <a:pt x="725474" y="625462"/>
                  </a:lnTo>
                  <a:lnTo>
                    <a:pt x="723163" y="626859"/>
                  </a:lnTo>
                  <a:lnTo>
                    <a:pt x="693470" y="626859"/>
                  </a:lnTo>
                  <a:lnTo>
                    <a:pt x="692124" y="629145"/>
                  </a:lnTo>
                  <a:lnTo>
                    <a:pt x="663333" y="629145"/>
                  </a:lnTo>
                  <a:lnTo>
                    <a:pt x="662000" y="630542"/>
                  </a:lnTo>
                  <a:lnTo>
                    <a:pt x="633704" y="630542"/>
                  </a:lnTo>
                  <a:lnTo>
                    <a:pt x="631875" y="631939"/>
                  </a:lnTo>
                  <a:lnTo>
                    <a:pt x="603567" y="631939"/>
                  </a:lnTo>
                  <a:lnTo>
                    <a:pt x="602170" y="633336"/>
                  </a:lnTo>
                  <a:lnTo>
                    <a:pt x="571614" y="633336"/>
                  </a:lnTo>
                  <a:lnTo>
                    <a:pt x="569798" y="634606"/>
                  </a:lnTo>
                  <a:lnTo>
                    <a:pt x="541426" y="634606"/>
                  </a:lnTo>
                  <a:lnTo>
                    <a:pt x="540092" y="636511"/>
                  </a:lnTo>
                  <a:lnTo>
                    <a:pt x="511302" y="636511"/>
                  </a:lnTo>
                  <a:lnTo>
                    <a:pt x="509968" y="637908"/>
                  </a:lnTo>
                  <a:lnTo>
                    <a:pt x="481660" y="637908"/>
                  </a:lnTo>
                  <a:lnTo>
                    <a:pt x="480263" y="639178"/>
                  </a:lnTo>
                  <a:lnTo>
                    <a:pt x="450138" y="639178"/>
                  </a:lnTo>
                  <a:lnTo>
                    <a:pt x="447890" y="640575"/>
                  </a:lnTo>
                  <a:lnTo>
                    <a:pt x="419582" y="640575"/>
                  </a:lnTo>
                  <a:lnTo>
                    <a:pt x="418185" y="641972"/>
                  </a:lnTo>
                  <a:lnTo>
                    <a:pt x="389394" y="641972"/>
                  </a:lnTo>
                  <a:lnTo>
                    <a:pt x="388061" y="643750"/>
                  </a:lnTo>
                  <a:lnTo>
                    <a:pt x="359752" y="643750"/>
                  </a:lnTo>
                  <a:lnTo>
                    <a:pt x="357936" y="645147"/>
                  </a:lnTo>
                  <a:lnTo>
                    <a:pt x="328231" y="645147"/>
                  </a:lnTo>
                  <a:lnTo>
                    <a:pt x="326898" y="646544"/>
                  </a:lnTo>
                  <a:lnTo>
                    <a:pt x="297675" y="646544"/>
                  </a:lnTo>
                  <a:lnTo>
                    <a:pt x="295846" y="647941"/>
                  </a:lnTo>
                  <a:lnTo>
                    <a:pt x="267550" y="647941"/>
                  </a:lnTo>
                  <a:lnTo>
                    <a:pt x="266153" y="649211"/>
                  </a:lnTo>
                  <a:lnTo>
                    <a:pt x="237363" y="649211"/>
                  </a:lnTo>
                  <a:lnTo>
                    <a:pt x="236029" y="650989"/>
                  </a:lnTo>
                  <a:lnTo>
                    <a:pt x="206324" y="650989"/>
                  </a:lnTo>
                  <a:lnTo>
                    <a:pt x="204495" y="652894"/>
                  </a:lnTo>
                  <a:lnTo>
                    <a:pt x="175285" y="652894"/>
                  </a:lnTo>
                  <a:lnTo>
                    <a:pt x="174853" y="653783"/>
                  </a:lnTo>
                  <a:lnTo>
                    <a:pt x="145643" y="653783"/>
                  </a:lnTo>
                  <a:lnTo>
                    <a:pt x="144246" y="656069"/>
                  </a:lnTo>
                  <a:lnTo>
                    <a:pt x="115519" y="656069"/>
                  </a:lnTo>
                  <a:lnTo>
                    <a:pt x="114122" y="657466"/>
                  </a:lnTo>
                  <a:lnTo>
                    <a:pt x="94462" y="657466"/>
                  </a:lnTo>
                  <a:lnTo>
                    <a:pt x="93116" y="656069"/>
                  </a:lnTo>
                  <a:lnTo>
                    <a:pt x="91287" y="656069"/>
                  </a:lnTo>
                  <a:lnTo>
                    <a:pt x="89890" y="653783"/>
                  </a:lnTo>
                  <a:lnTo>
                    <a:pt x="88557" y="653783"/>
                  </a:lnTo>
                  <a:lnTo>
                    <a:pt x="88557" y="652805"/>
                  </a:lnTo>
                  <a:lnTo>
                    <a:pt x="87160" y="650976"/>
                  </a:lnTo>
                  <a:lnTo>
                    <a:pt x="85813" y="649160"/>
                  </a:lnTo>
                  <a:lnTo>
                    <a:pt x="85813" y="647839"/>
                  </a:lnTo>
                  <a:lnTo>
                    <a:pt x="85001" y="647839"/>
                  </a:lnTo>
                  <a:lnTo>
                    <a:pt x="85001" y="646569"/>
                  </a:lnTo>
                  <a:lnTo>
                    <a:pt x="83985" y="646569"/>
                  </a:lnTo>
                  <a:lnTo>
                    <a:pt x="83985" y="538378"/>
                  </a:lnTo>
                  <a:lnTo>
                    <a:pt x="83985" y="1816"/>
                  </a:lnTo>
                  <a:lnTo>
                    <a:pt x="83985" y="622"/>
                  </a:lnTo>
                  <a:lnTo>
                    <a:pt x="83312" y="546"/>
                  </a:lnTo>
                  <a:lnTo>
                    <a:pt x="83312" y="24663"/>
                  </a:lnTo>
                  <a:lnTo>
                    <a:pt x="83312" y="646569"/>
                  </a:lnTo>
                  <a:lnTo>
                    <a:pt x="83261" y="24663"/>
                  </a:lnTo>
                  <a:lnTo>
                    <a:pt x="83312" y="546"/>
                  </a:lnTo>
                  <a:lnTo>
                    <a:pt x="78981" y="546"/>
                  </a:lnTo>
                  <a:lnTo>
                    <a:pt x="78981" y="1816"/>
                  </a:lnTo>
                  <a:lnTo>
                    <a:pt x="79413" y="1816"/>
                  </a:lnTo>
                  <a:lnTo>
                    <a:pt x="79413" y="24663"/>
                  </a:lnTo>
                  <a:lnTo>
                    <a:pt x="80797" y="24663"/>
                  </a:lnTo>
                  <a:lnTo>
                    <a:pt x="80797" y="348526"/>
                  </a:lnTo>
                  <a:lnTo>
                    <a:pt x="80340" y="25095"/>
                  </a:lnTo>
                  <a:lnTo>
                    <a:pt x="76200" y="658279"/>
                  </a:lnTo>
                  <a:lnTo>
                    <a:pt x="38341" y="659676"/>
                  </a:lnTo>
                  <a:lnTo>
                    <a:pt x="38341" y="655116"/>
                  </a:lnTo>
                  <a:lnTo>
                    <a:pt x="37426" y="690181"/>
                  </a:lnTo>
                  <a:lnTo>
                    <a:pt x="38773" y="688848"/>
                  </a:lnTo>
                  <a:lnTo>
                    <a:pt x="38735" y="680097"/>
                  </a:lnTo>
                  <a:lnTo>
                    <a:pt x="38773" y="681545"/>
                  </a:lnTo>
                  <a:lnTo>
                    <a:pt x="40170" y="680148"/>
                  </a:lnTo>
                  <a:lnTo>
                    <a:pt x="41998" y="678332"/>
                  </a:lnTo>
                  <a:lnTo>
                    <a:pt x="43332" y="676503"/>
                  </a:lnTo>
                  <a:lnTo>
                    <a:pt x="46075" y="673341"/>
                  </a:lnTo>
                  <a:lnTo>
                    <a:pt x="61595" y="673341"/>
                  </a:lnTo>
                  <a:lnTo>
                    <a:pt x="62992" y="671944"/>
                  </a:lnTo>
                  <a:lnTo>
                    <a:pt x="76682" y="671944"/>
                  </a:lnTo>
                  <a:lnTo>
                    <a:pt x="81254" y="671944"/>
                  </a:lnTo>
                  <a:lnTo>
                    <a:pt x="82613" y="671880"/>
                  </a:lnTo>
                  <a:lnTo>
                    <a:pt x="85813" y="671944"/>
                  </a:lnTo>
                  <a:lnTo>
                    <a:pt x="88557" y="671944"/>
                  </a:lnTo>
                  <a:lnTo>
                    <a:pt x="91287" y="671944"/>
                  </a:lnTo>
                  <a:lnTo>
                    <a:pt x="93116" y="670674"/>
                  </a:lnTo>
                  <a:lnTo>
                    <a:pt x="88557" y="670674"/>
                  </a:lnTo>
                  <a:lnTo>
                    <a:pt x="88557" y="670547"/>
                  </a:lnTo>
                  <a:lnTo>
                    <a:pt x="120599" y="670547"/>
                  </a:lnTo>
                  <a:lnTo>
                    <a:pt x="122059" y="669785"/>
                  </a:lnTo>
                  <a:lnTo>
                    <a:pt x="123431" y="669150"/>
                  </a:lnTo>
                  <a:lnTo>
                    <a:pt x="153377" y="669277"/>
                  </a:lnTo>
                  <a:lnTo>
                    <a:pt x="153504" y="669150"/>
                  </a:lnTo>
                  <a:lnTo>
                    <a:pt x="155194" y="667499"/>
                  </a:lnTo>
                  <a:lnTo>
                    <a:pt x="183502" y="667499"/>
                  </a:lnTo>
                  <a:lnTo>
                    <a:pt x="184899" y="666102"/>
                  </a:lnTo>
                  <a:lnTo>
                    <a:pt x="215023" y="666102"/>
                  </a:lnTo>
                  <a:lnTo>
                    <a:pt x="216369" y="664705"/>
                  </a:lnTo>
                  <a:lnTo>
                    <a:pt x="243293" y="664705"/>
                  </a:lnTo>
                  <a:lnTo>
                    <a:pt x="245516" y="664070"/>
                  </a:lnTo>
                  <a:lnTo>
                    <a:pt x="246926" y="663435"/>
                  </a:lnTo>
                  <a:lnTo>
                    <a:pt x="88557" y="663435"/>
                  </a:lnTo>
                  <a:lnTo>
                    <a:pt x="88557" y="663308"/>
                  </a:lnTo>
                  <a:lnTo>
                    <a:pt x="247205" y="663308"/>
                  </a:lnTo>
                  <a:lnTo>
                    <a:pt x="275894" y="663308"/>
                  </a:lnTo>
                  <a:lnTo>
                    <a:pt x="277101" y="662038"/>
                  </a:lnTo>
                  <a:lnTo>
                    <a:pt x="306806" y="662038"/>
                  </a:lnTo>
                  <a:lnTo>
                    <a:pt x="308635" y="660133"/>
                  </a:lnTo>
                  <a:lnTo>
                    <a:pt x="336931" y="660133"/>
                  </a:lnTo>
                  <a:lnTo>
                    <a:pt x="338277" y="658863"/>
                  </a:lnTo>
                  <a:lnTo>
                    <a:pt x="367055" y="658863"/>
                  </a:lnTo>
                  <a:lnTo>
                    <a:pt x="368401" y="657466"/>
                  </a:lnTo>
                  <a:lnTo>
                    <a:pt x="398106" y="657466"/>
                  </a:lnTo>
                  <a:lnTo>
                    <a:pt x="400354" y="656069"/>
                  </a:lnTo>
                  <a:lnTo>
                    <a:pt x="429145" y="656069"/>
                  </a:lnTo>
                  <a:lnTo>
                    <a:pt x="430542" y="653783"/>
                  </a:lnTo>
                  <a:lnTo>
                    <a:pt x="460184" y="653783"/>
                  </a:lnTo>
                  <a:lnTo>
                    <a:pt x="462000" y="652894"/>
                  </a:lnTo>
                  <a:lnTo>
                    <a:pt x="490308" y="652894"/>
                  </a:lnTo>
                  <a:lnTo>
                    <a:pt x="491705" y="650989"/>
                  </a:lnTo>
                  <a:lnTo>
                    <a:pt x="520433" y="650989"/>
                  </a:lnTo>
                  <a:lnTo>
                    <a:pt x="522262" y="649211"/>
                  </a:lnTo>
                  <a:lnTo>
                    <a:pt x="552450" y="649211"/>
                  </a:lnTo>
                  <a:lnTo>
                    <a:pt x="553783" y="647941"/>
                  </a:lnTo>
                  <a:lnTo>
                    <a:pt x="582574" y="647941"/>
                  </a:lnTo>
                  <a:lnTo>
                    <a:pt x="583907" y="646544"/>
                  </a:lnTo>
                  <a:lnTo>
                    <a:pt x="613613" y="646544"/>
                  </a:lnTo>
                  <a:lnTo>
                    <a:pt x="615442" y="645147"/>
                  </a:lnTo>
                  <a:lnTo>
                    <a:pt x="643737" y="645147"/>
                  </a:lnTo>
                  <a:lnTo>
                    <a:pt x="645083" y="643750"/>
                  </a:lnTo>
                  <a:lnTo>
                    <a:pt x="673874" y="643750"/>
                  </a:lnTo>
                  <a:lnTo>
                    <a:pt x="675690" y="641972"/>
                  </a:lnTo>
                  <a:lnTo>
                    <a:pt x="705815" y="641972"/>
                  </a:lnTo>
                  <a:lnTo>
                    <a:pt x="707224" y="640575"/>
                  </a:lnTo>
                  <a:lnTo>
                    <a:pt x="735952" y="640575"/>
                  </a:lnTo>
                  <a:lnTo>
                    <a:pt x="737349" y="639178"/>
                  </a:lnTo>
                  <a:lnTo>
                    <a:pt x="765644" y="639178"/>
                  </a:lnTo>
                  <a:lnTo>
                    <a:pt x="766991" y="637908"/>
                  </a:lnTo>
                  <a:lnTo>
                    <a:pt x="798029" y="637908"/>
                  </a:lnTo>
                  <a:lnTo>
                    <a:pt x="798512" y="636511"/>
                  </a:lnTo>
                  <a:lnTo>
                    <a:pt x="827722" y="636511"/>
                  </a:lnTo>
                  <a:lnTo>
                    <a:pt x="829068" y="634606"/>
                  </a:lnTo>
                  <a:lnTo>
                    <a:pt x="859256" y="634606"/>
                  </a:lnTo>
                  <a:lnTo>
                    <a:pt x="860590" y="633336"/>
                  </a:lnTo>
                  <a:lnTo>
                    <a:pt x="889381" y="633336"/>
                  </a:lnTo>
                  <a:lnTo>
                    <a:pt x="890727" y="631939"/>
                  </a:lnTo>
                  <a:lnTo>
                    <a:pt x="919022" y="631939"/>
                  </a:lnTo>
                  <a:lnTo>
                    <a:pt x="920419" y="630542"/>
                  </a:lnTo>
                  <a:lnTo>
                    <a:pt x="951458" y="630542"/>
                  </a:lnTo>
                  <a:lnTo>
                    <a:pt x="952804" y="629145"/>
                  </a:lnTo>
                  <a:lnTo>
                    <a:pt x="981100" y="629145"/>
                  </a:lnTo>
                  <a:lnTo>
                    <a:pt x="982497" y="626859"/>
                  </a:lnTo>
                  <a:lnTo>
                    <a:pt x="1011288" y="626859"/>
                  </a:lnTo>
                  <a:lnTo>
                    <a:pt x="1012634" y="625462"/>
                  </a:lnTo>
                  <a:lnTo>
                    <a:pt x="1042758" y="625462"/>
                  </a:lnTo>
                  <a:lnTo>
                    <a:pt x="1044155" y="623684"/>
                  </a:lnTo>
                  <a:lnTo>
                    <a:pt x="1073365" y="623684"/>
                  </a:lnTo>
                  <a:lnTo>
                    <a:pt x="1074712" y="622414"/>
                  </a:lnTo>
                  <a:lnTo>
                    <a:pt x="1103007" y="622414"/>
                  </a:lnTo>
                  <a:lnTo>
                    <a:pt x="1104836" y="621017"/>
                  </a:lnTo>
                  <a:lnTo>
                    <a:pt x="1133132" y="621017"/>
                  </a:lnTo>
                  <a:lnTo>
                    <a:pt x="1134541" y="619620"/>
                  </a:lnTo>
                  <a:lnTo>
                    <a:pt x="1164666" y="619620"/>
                  </a:lnTo>
                  <a:lnTo>
                    <a:pt x="1166063" y="618223"/>
                  </a:lnTo>
                  <a:lnTo>
                    <a:pt x="1194358" y="618223"/>
                  </a:lnTo>
                  <a:lnTo>
                    <a:pt x="1196187" y="616445"/>
                  </a:lnTo>
                  <a:lnTo>
                    <a:pt x="1225397" y="616445"/>
                  </a:lnTo>
                  <a:lnTo>
                    <a:pt x="1226743" y="615048"/>
                  </a:lnTo>
                  <a:lnTo>
                    <a:pt x="1255039" y="615048"/>
                  </a:lnTo>
                  <a:lnTo>
                    <a:pt x="1256449" y="613651"/>
                  </a:lnTo>
                  <a:lnTo>
                    <a:pt x="1285176" y="613651"/>
                  </a:lnTo>
                  <a:lnTo>
                    <a:pt x="1286573" y="612381"/>
                  </a:lnTo>
                  <a:lnTo>
                    <a:pt x="1314869" y="612381"/>
                  </a:lnTo>
                  <a:lnTo>
                    <a:pt x="1316697" y="610984"/>
                  </a:lnTo>
                  <a:lnTo>
                    <a:pt x="1344993" y="610984"/>
                  </a:lnTo>
                  <a:lnTo>
                    <a:pt x="1346403" y="609079"/>
                  </a:lnTo>
                  <a:lnTo>
                    <a:pt x="1380172" y="609079"/>
                  </a:lnTo>
                  <a:lnTo>
                    <a:pt x="1381518" y="607809"/>
                  </a:lnTo>
                  <a:lnTo>
                    <a:pt x="1409814" y="607809"/>
                  </a:lnTo>
                  <a:lnTo>
                    <a:pt x="1411643" y="606412"/>
                  </a:lnTo>
                  <a:lnTo>
                    <a:pt x="1441348" y="606412"/>
                  </a:lnTo>
                  <a:lnTo>
                    <a:pt x="1442681" y="604126"/>
                  </a:lnTo>
                  <a:lnTo>
                    <a:pt x="1458709" y="604126"/>
                  </a:lnTo>
                  <a:lnTo>
                    <a:pt x="1486522" y="603618"/>
                  </a:lnTo>
                  <a:lnTo>
                    <a:pt x="1502079" y="603618"/>
                  </a:lnTo>
                  <a:lnTo>
                    <a:pt x="1503426" y="601332"/>
                  </a:lnTo>
                  <a:lnTo>
                    <a:pt x="1533550" y="601332"/>
                  </a:lnTo>
                  <a:lnTo>
                    <a:pt x="1534947" y="599935"/>
                  </a:lnTo>
                  <a:lnTo>
                    <a:pt x="1563255" y="599935"/>
                  </a:lnTo>
                  <a:lnTo>
                    <a:pt x="1565071" y="598157"/>
                  </a:lnTo>
                  <a:lnTo>
                    <a:pt x="1594713" y="598157"/>
                  </a:lnTo>
                  <a:lnTo>
                    <a:pt x="1596110" y="596887"/>
                  </a:lnTo>
                  <a:lnTo>
                    <a:pt x="1625333" y="596887"/>
                  </a:lnTo>
                  <a:lnTo>
                    <a:pt x="1627162" y="595490"/>
                  </a:lnTo>
                  <a:lnTo>
                    <a:pt x="1655457" y="595490"/>
                  </a:lnTo>
                  <a:lnTo>
                    <a:pt x="1656854" y="594093"/>
                  </a:lnTo>
                  <a:lnTo>
                    <a:pt x="1686979" y="594093"/>
                  </a:lnTo>
                  <a:lnTo>
                    <a:pt x="1688325" y="592696"/>
                  </a:lnTo>
                  <a:lnTo>
                    <a:pt x="1716620" y="592696"/>
                  </a:lnTo>
                  <a:lnTo>
                    <a:pt x="1718449" y="590918"/>
                  </a:lnTo>
                  <a:lnTo>
                    <a:pt x="1749069" y="590918"/>
                  </a:lnTo>
                  <a:lnTo>
                    <a:pt x="1750402" y="589521"/>
                  </a:lnTo>
                  <a:lnTo>
                    <a:pt x="1778762" y="589521"/>
                  </a:lnTo>
                  <a:lnTo>
                    <a:pt x="1780590" y="588124"/>
                  </a:lnTo>
                  <a:lnTo>
                    <a:pt x="1808886" y="588124"/>
                  </a:lnTo>
                  <a:lnTo>
                    <a:pt x="1810232" y="586854"/>
                  </a:lnTo>
                  <a:lnTo>
                    <a:pt x="1840357" y="586854"/>
                  </a:lnTo>
                  <a:lnTo>
                    <a:pt x="1841754" y="585457"/>
                  </a:lnTo>
                  <a:lnTo>
                    <a:pt x="1870062" y="585457"/>
                  </a:lnTo>
                  <a:lnTo>
                    <a:pt x="1871878" y="583552"/>
                  </a:lnTo>
                  <a:lnTo>
                    <a:pt x="1901101" y="583552"/>
                  </a:lnTo>
                  <a:lnTo>
                    <a:pt x="1902434" y="582282"/>
                  </a:lnTo>
                  <a:lnTo>
                    <a:pt x="1932139" y="582282"/>
                  </a:lnTo>
                  <a:lnTo>
                    <a:pt x="1933968" y="580885"/>
                  </a:lnTo>
                  <a:lnTo>
                    <a:pt x="1962264" y="580885"/>
                  </a:lnTo>
                  <a:lnTo>
                    <a:pt x="1963661" y="578599"/>
                  </a:lnTo>
                  <a:lnTo>
                    <a:pt x="1993785" y="578599"/>
                  </a:lnTo>
                  <a:lnTo>
                    <a:pt x="1995131" y="577202"/>
                  </a:lnTo>
                  <a:lnTo>
                    <a:pt x="2024341" y="577202"/>
                  </a:lnTo>
                  <a:lnTo>
                    <a:pt x="2025738" y="575805"/>
                  </a:lnTo>
                  <a:lnTo>
                    <a:pt x="2054466" y="575805"/>
                  </a:lnTo>
                  <a:lnTo>
                    <a:pt x="2055876" y="574408"/>
                  </a:lnTo>
                  <a:lnTo>
                    <a:pt x="2070963" y="574408"/>
                  </a:lnTo>
                  <a:lnTo>
                    <a:pt x="2071878" y="575805"/>
                  </a:lnTo>
                  <a:lnTo>
                    <a:pt x="2074125" y="575805"/>
                  </a:lnTo>
                  <a:lnTo>
                    <a:pt x="2076869" y="578599"/>
                  </a:lnTo>
                  <a:lnTo>
                    <a:pt x="2078266" y="580885"/>
                  </a:lnTo>
                  <a:lnTo>
                    <a:pt x="2078266" y="603580"/>
                  </a:lnTo>
                  <a:lnTo>
                    <a:pt x="2080094" y="604062"/>
                  </a:lnTo>
                  <a:lnTo>
                    <a:pt x="2081428" y="606310"/>
                  </a:lnTo>
                  <a:lnTo>
                    <a:pt x="2082838" y="607707"/>
                  </a:lnTo>
                  <a:lnTo>
                    <a:pt x="2088730" y="607707"/>
                  </a:lnTo>
                  <a:lnTo>
                    <a:pt x="2090140" y="607707"/>
                  </a:lnTo>
                  <a:lnTo>
                    <a:pt x="2096046" y="607707"/>
                  </a:lnTo>
                  <a:lnTo>
                    <a:pt x="2098357" y="606310"/>
                  </a:lnTo>
                  <a:lnTo>
                    <a:pt x="2109736" y="606310"/>
                  </a:lnTo>
                  <a:lnTo>
                    <a:pt x="2111133" y="606310"/>
                  </a:lnTo>
                  <a:lnTo>
                    <a:pt x="2112962" y="606310"/>
                  </a:lnTo>
                  <a:lnTo>
                    <a:pt x="2114296" y="604062"/>
                  </a:lnTo>
                  <a:lnTo>
                    <a:pt x="2115693" y="603580"/>
                  </a:lnTo>
                  <a:lnTo>
                    <a:pt x="2117039" y="601332"/>
                  </a:lnTo>
                  <a:lnTo>
                    <a:pt x="2117039" y="592645"/>
                  </a:lnTo>
                  <a:lnTo>
                    <a:pt x="2115693" y="590816"/>
                  </a:lnTo>
                  <a:lnTo>
                    <a:pt x="2111133" y="590816"/>
                  </a:lnTo>
                  <a:lnTo>
                    <a:pt x="2111133" y="580796"/>
                  </a:lnTo>
                  <a:lnTo>
                    <a:pt x="2115693" y="580796"/>
                  </a:lnTo>
                  <a:lnTo>
                    <a:pt x="2117039" y="578548"/>
                  </a:lnTo>
                  <a:lnTo>
                    <a:pt x="2117039" y="571195"/>
                  </a:lnTo>
                  <a:lnTo>
                    <a:pt x="2115693" y="569849"/>
                  </a:lnTo>
                  <a:lnTo>
                    <a:pt x="2111133" y="569849"/>
                  </a:lnTo>
                  <a:lnTo>
                    <a:pt x="2103831" y="569849"/>
                  </a:lnTo>
                  <a:lnTo>
                    <a:pt x="2102434" y="571195"/>
                  </a:lnTo>
                  <a:lnTo>
                    <a:pt x="2090140" y="571195"/>
                  </a:lnTo>
                  <a:lnTo>
                    <a:pt x="2090140" y="562559"/>
                  </a:lnTo>
                  <a:lnTo>
                    <a:pt x="2102434" y="562559"/>
                  </a:lnTo>
                  <a:lnTo>
                    <a:pt x="2103831" y="561162"/>
                  </a:lnTo>
                  <a:lnTo>
                    <a:pt x="2115693" y="561162"/>
                  </a:lnTo>
                  <a:lnTo>
                    <a:pt x="2117039" y="559828"/>
                  </a:lnTo>
                  <a:lnTo>
                    <a:pt x="2117039" y="553872"/>
                  </a:lnTo>
                  <a:close/>
                </a:path>
              </a:pathLst>
            </a:custGeom>
            <a:solidFill>
              <a:srgbClr val="0000FF"/>
            </a:solidFill>
          </p:spPr>
          <p:txBody>
            <a:bodyPr wrap="square" lIns="0" tIns="0" rIns="0" bIns="0" rtlCol="0"/>
            <a:lstStyle/>
            <a:p>
              <a:endParaRPr/>
            </a:p>
          </p:txBody>
        </p:sp>
        <p:pic>
          <p:nvPicPr>
            <p:cNvPr id="199" name="object 200">
              <a:extLst>
                <a:ext uri="{FF2B5EF4-FFF2-40B4-BE49-F238E27FC236}">
                  <a16:creationId xmlns:a16="http://schemas.microsoft.com/office/drawing/2014/main" id="{132201FB-77D1-C4AB-9DA6-C80EE4BFA182}"/>
                </a:ext>
              </a:extLst>
            </p:cNvPr>
            <p:cNvPicPr/>
            <p:nvPr/>
          </p:nvPicPr>
          <p:blipFill>
            <a:blip r:embed="rId42" cstate="print"/>
            <a:stretch>
              <a:fillRect/>
            </a:stretch>
          </p:blipFill>
          <p:spPr>
            <a:xfrm>
              <a:off x="9362705" y="1865605"/>
              <a:ext cx="98597" cy="127620"/>
            </a:xfrm>
            <a:prstGeom prst="rect">
              <a:avLst/>
            </a:prstGeom>
          </p:spPr>
        </p:pic>
        <p:sp>
          <p:nvSpPr>
            <p:cNvPr id="200" name="object 201">
              <a:extLst>
                <a:ext uri="{FF2B5EF4-FFF2-40B4-BE49-F238E27FC236}">
                  <a16:creationId xmlns:a16="http://schemas.microsoft.com/office/drawing/2014/main" id="{D3CFE9B6-3865-1203-F434-267A10FFCBAA}"/>
                </a:ext>
              </a:extLst>
            </p:cNvPr>
            <p:cNvSpPr/>
            <p:nvPr/>
          </p:nvSpPr>
          <p:spPr>
            <a:xfrm>
              <a:off x="9402864" y="1865617"/>
              <a:ext cx="50165" cy="690245"/>
            </a:xfrm>
            <a:custGeom>
              <a:avLst/>
              <a:gdLst/>
              <a:ahLst/>
              <a:cxnLst/>
              <a:rect l="l" t="t" r="r" b="b"/>
              <a:pathLst>
                <a:path w="50165" h="690244">
                  <a:moveTo>
                    <a:pt x="914" y="655116"/>
                  </a:moveTo>
                  <a:lnTo>
                    <a:pt x="0" y="654634"/>
                  </a:lnTo>
                  <a:lnTo>
                    <a:pt x="0" y="690181"/>
                  </a:lnTo>
                  <a:lnTo>
                    <a:pt x="914" y="655116"/>
                  </a:lnTo>
                  <a:close/>
                </a:path>
                <a:path w="50165" h="690244">
                  <a:moveTo>
                    <a:pt x="48387" y="0"/>
                  </a:moveTo>
                  <a:lnTo>
                    <a:pt x="46558" y="0"/>
                  </a:lnTo>
                  <a:lnTo>
                    <a:pt x="46558" y="538378"/>
                  </a:lnTo>
                  <a:lnTo>
                    <a:pt x="48387" y="0"/>
                  </a:lnTo>
                  <a:close/>
                </a:path>
                <a:path w="50165" h="690244">
                  <a:moveTo>
                    <a:pt x="49733" y="0"/>
                  </a:moveTo>
                  <a:lnTo>
                    <a:pt x="48387" y="0"/>
                  </a:lnTo>
                  <a:lnTo>
                    <a:pt x="48387" y="329133"/>
                  </a:lnTo>
                  <a:lnTo>
                    <a:pt x="49733" y="0"/>
                  </a:lnTo>
                  <a:close/>
                </a:path>
              </a:pathLst>
            </a:custGeom>
            <a:solidFill>
              <a:srgbClr val="0000FF"/>
            </a:solidFill>
          </p:spPr>
          <p:txBody>
            <a:bodyPr wrap="square" lIns="0" tIns="0" rIns="0" bIns="0" rtlCol="0"/>
            <a:lstStyle/>
            <a:p>
              <a:endParaRPr/>
            </a:p>
          </p:txBody>
        </p:sp>
        <p:sp>
          <p:nvSpPr>
            <p:cNvPr id="201" name="object 202">
              <a:extLst>
                <a:ext uri="{FF2B5EF4-FFF2-40B4-BE49-F238E27FC236}">
                  <a16:creationId xmlns:a16="http://schemas.microsoft.com/office/drawing/2014/main" id="{C6B168D1-9E38-21BE-BF1C-97E86DAA06BF}"/>
                </a:ext>
              </a:extLst>
            </p:cNvPr>
            <p:cNvSpPr/>
            <p:nvPr/>
          </p:nvSpPr>
          <p:spPr>
            <a:xfrm>
              <a:off x="9456737" y="1921211"/>
              <a:ext cx="27940" cy="574040"/>
            </a:xfrm>
            <a:custGeom>
              <a:avLst/>
              <a:gdLst/>
              <a:ahLst/>
              <a:cxnLst/>
              <a:rect l="l" t="t" r="r" b="b"/>
              <a:pathLst>
                <a:path w="27940" h="574039">
                  <a:moveTo>
                    <a:pt x="23736" y="572592"/>
                  </a:moveTo>
                  <a:lnTo>
                    <a:pt x="27388" y="0"/>
                  </a:lnTo>
                  <a:lnTo>
                    <a:pt x="11868" y="911"/>
                  </a:lnTo>
                  <a:lnTo>
                    <a:pt x="8216" y="557095"/>
                  </a:lnTo>
                  <a:lnTo>
                    <a:pt x="912" y="558007"/>
                  </a:lnTo>
                  <a:lnTo>
                    <a:pt x="0" y="573504"/>
                  </a:lnTo>
                  <a:lnTo>
                    <a:pt x="8216" y="573504"/>
                  </a:lnTo>
                  <a:lnTo>
                    <a:pt x="8216" y="572592"/>
                  </a:lnTo>
                  <a:lnTo>
                    <a:pt x="8216" y="573504"/>
                  </a:lnTo>
                  <a:lnTo>
                    <a:pt x="9129" y="573504"/>
                  </a:lnTo>
                  <a:lnTo>
                    <a:pt x="23736" y="572592"/>
                  </a:lnTo>
                  <a:close/>
                </a:path>
              </a:pathLst>
            </a:custGeom>
            <a:ln w="3175">
              <a:solidFill>
                <a:srgbClr val="C47962"/>
              </a:solidFill>
            </a:ln>
          </p:spPr>
          <p:txBody>
            <a:bodyPr wrap="square" lIns="0" tIns="0" rIns="0" bIns="0" rtlCol="0"/>
            <a:lstStyle/>
            <a:p>
              <a:endParaRPr/>
            </a:p>
          </p:txBody>
        </p:sp>
        <p:sp>
          <p:nvSpPr>
            <p:cNvPr id="202" name="object 203">
              <a:extLst>
                <a:ext uri="{FF2B5EF4-FFF2-40B4-BE49-F238E27FC236}">
                  <a16:creationId xmlns:a16="http://schemas.microsoft.com/office/drawing/2014/main" id="{B7BAC2B4-F4AF-AEAF-0C64-AD7325A00F4C}"/>
                </a:ext>
              </a:extLst>
            </p:cNvPr>
            <p:cNvSpPr/>
            <p:nvPr/>
          </p:nvSpPr>
          <p:spPr>
            <a:xfrm>
              <a:off x="9456725" y="1920862"/>
              <a:ext cx="27940" cy="574040"/>
            </a:xfrm>
            <a:custGeom>
              <a:avLst/>
              <a:gdLst/>
              <a:ahLst/>
              <a:cxnLst/>
              <a:rect l="l" t="t" r="r" b="b"/>
              <a:pathLst>
                <a:path w="27940" h="574039">
                  <a:moveTo>
                    <a:pt x="27393" y="0"/>
                  </a:moveTo>
                  <a:lnTo>
                    <a:pt x="22682" y="0"/>
                  </a:lnTo>
                  <a:lnTo>
                    <a:pt x="22682" y="1270"/>
                  </a:lnTo>
                  <a:lnTo>
                    <a:pt x="10045" y="1270"/>
                  </a:lnTo>
                  <a:lnTo>
                    <a:pt x="10045" y="557110"/>
                  </a:lnTo>
                  <a:lnTo>
                    <a:pt x="8216" y="557110"/>
                  </a:lnTo>
                  <a:lnTo>
                    <a:pt x="8216" y="557453"/>
                  </a:lnTo>
                  <a:lnTo>
                    <a:pt x="914" y="558368"/>
                  </a:lnTo>
                  <a:lnTo>
                    <a:pt x="0" y="573862"/>
                  </a:lnTo>
                  <a:lnTo>
                    <a:pt x="8216" y="573862"/>
                  </a:lnTo>
                  <a:lnTo>
                    <a:pt x="8216" y="573608"/>
                  </a:lnTo>
                  <a:lnTo>
                    <a:pt x="23266" y="573608"/>
                  </a:lnTo>
                  <a:lnTo>
                    <a:pt x="23266" y="572338"/>
                  </a:lnTo>
                  <a:lnTo>
                    <a:pt x="23799" y="572338"/>
                  </a:lnTo>
                  <a:lnTo>
                    <a:pt x="23799" y="557110"/>
                  </a:lnTo>
                  <a:lnTo>
                    <a:pt x="25615" y="557110"/>
                  </a:lnTo>
                  <a:lnTo>
                    <a:pt x="25615" y="1270"/>
                  </a:lnTo>
                  <a:lnTo>
                    <a:pt x="27393" y="1270"/>
                  </a:lnTo>
                  <a:lnTo>
                    <a:pt x="27393" y="0"/>
                  </a:lnTo>
                  <a:close/>
                </a:path>
              </a:pathLst>
            </a:custGeom>
            <a:solidFill>
              <a:srgbClr val="C47962"/>
            </a:solidFill>
          </p:spPr>
          <p:txBody>
            <a:bodyPr wrap="square" lIns="0" tIns="0" rIns="0" bIns="0" rtlCol="0"/>
            <a:lstStyle/>
            <a:p>
              <a:endParaRPr/>
            </a:p>
          </p:txBody>
        </p:sp>
        <p:sp>
          <p:nvSpPr>
            <p:cNvPr id="203" name="object 204">
              <a:extLst>
                <a:ext uri="{FF2B5EF4-FFF2-40B4-BE49-F238E27FC236}">
                  <a16:creationId xmlns:a16="http://schemas.microsoft.com/office/drawing/2014/main" id="{0C928EF4-8767-73BB-45FB-62B1383F5A45}"/>
                </a:ext>
              </a:extLst>
            </p:cNvPr>
            <p:cNvSpPr/>
            <p:nvPr/>
          </p:nvSpPr>
          <p:spPr>
            <a:xfrm>
              <a:off x="9442130" y="4712159"/>
              <a:ext cx="24130" cy="237490"/>
            </a:xfrm>
            <a:custGeom>
              <a:avLst/>
              <a:gdLst/>
              <a:ahLst/>
              <a:cxnLst/>
              <a:rect l="l" t="t" r="r" b="b"/>
              <a:pathLst>
                <a:path w="24129" h="237489">
                  <a:moveTo>
                    <a:pt x="23736" y="0"/>
                  </a:moveTo>
                  <a:lnTo>
                    <a:pt x="9129" y="486"/>
                  </a:lnTo>
                  <a:lnTo>
                    <a:pt x="8216" y="486"/>
                  </a:lnTo>
                  <a:lnTo>
                    <a:pt x="8216" y="1397"/>
                  </a:lnTo>
                  <a:lnTo>
                    <a:pt x="0" y="1397"/>
                  </a:lnTo>
                  <a:lnTo>
                    <a:pt x="0" y="16408"/>
                  </a:lnTo>
                  <a:lnTo>
                    <a:pt x="8216" y="16408"/>
                  </a:lnTo>
                  <a:lnTo>
                    <a:pt x="6816" y="236159"/>
                  </a:lnTo>
                  <a:lnTo>
                    <a:pt x="6816" y="237071"/>
                  </a:lnTo>
                  <a:lnTo>
                    <a:pt x="7303" y="237071"/>
                  </a:lnTo>
                  <a:lnTo>
                    <a:pt x="21423" y="236159"/>
                  </a:lnTo>
                  <a:lnTo>
                    <a:pt x="23736" y="0"/>
                  </a:lnTo>
                  <a:close/>
                </a:path>
              </a:pathLst>
            </a:custGeom>
            <a:ln w="3175">
              <a:solidFill>
                <a:srgbClr val="C47962"/>
              </a:solidFill>
            </a:ln>
          </p:spPr>
          <p:txBody>
            <a:bodyPr wrap="square" lIns="0" tIns="0" rIns="0" bIns="0" rtlCol="0"/>
            <a:lstStyle/>
            <a:p>
              <a:endParaRPr/>
            </a:p>
          </p:txBody>
        </p:sp>
        <p:sp>
          <p:nvSpPr>
            <p:cNvPr id="204" name="object 205">
              <a:extLst>
                <a:ext uri="{FF2B5EF4-FFF2-40B4-BE49-F238E27FC236}">
                  <a16:creationId xmlns:a16="http://schemas.microsoft.com/office/drawing/2014/main" id="{D3411D1F-75B5-DD36-A0CF-B1317E1EF123}"/>
                </a:ext>
              </a:extLst>
            </p:cNvPr>
            <p:cNvSpPr/>
            <p:nvPr/>
          </p:nvSpPr>
          <p:spPr>
            <a:xfrm>
              <a:off x="9442120" y="4712169"/>
              <a:ext cx="24130" cy="237490"/>
            </a:xfrm>
            <a:custGeom>
              <a:avLst/>
              <a:gdLst/>
              <a:ahLst/>
              <a:cxnLst/>
              <a:rect l="l" t="t" r="r" b="b"/>
              <a:pathLst>
                <a:path w="24129" h="237489">
                  <a:moveTo>
                    <a:pt x="21424" y="236156"/>
                  </a:moveTo>
                  <a:lnTo>
                    <a:pt x="8216" y="1397"/>
                  </a:lnTo>
                  <a:lnTo>
                    <a:pt x="0" y="1397"/>
                  </a:lnTo>
                  <a:lnTo>
                    <a:pt x="0" y="16408"/>
                  </a:lnTo>
                  <a:lnTo>
                    <a:pt x="8216" y="16408"/>
                  </a:lnTo>
                  <a:lnTo>
                    <a:pt x="6819" y="237070"/>
                  </a:lnTo>
                  <a:lnTo>
                    <a:pt x="21424" y="236156"/>
                  </a:lnTo>
                  <a:close/>
                </a:path>
                <a:path w="24129" h="237489">
                  <a:moveTo>
                    <a:pt x="23736" y="0"/>
                  </a:moveTo>
                  <a:lnTo>
                    <a:pt x="8216" y="482"/>
                  </a:lnTo>
                  <a:lnTo>
                    <a:pt x="21424" y="236156"/>
                  </a:lnTo>
                  <a:lnTo>
                    <a:pt x="23736" y="0"/>
                  </a:lnTo>
                  <a:close/>
                </a:path>
              </a:pathLst>
            </a:custGeom>
            <a:solidFill>
              <a:srgbClr val="C47962"/>
            </a:solidFill>
          </p:spPr>
          <p:txBody>
            <a:bodyPr wrap="square" lIns="0" tIns="0" rIns="0" bIns="0" rtlCol="0"/>
            <a:lstStyle/>
            <a:p>
              <a:endParaRPr/>
            </a:p>
          </p:txBody>
        </p:sp>
        <p:sp>
          <p:nvSpPr>
            <p:cNvPr id="205" name="object 206">
              <a:extLst>
                <a:ext uri="{FF2B5EF4-FFF2-40B4-BE49-F238E27FC236}">
                  <a16:creationId xmlns:a16="http://schemas.microsoft.com/office/drawing/2014/main" id="{D696F3B6-2DF0-F23D-7322-873D62750B41}"/>
                </a:ext>
              </a:extLst>
            </p:cNvPr>
            <p:cNvSpPr/>
            <p:nvPr/>
          </p:nvSpPr>
          <p:spPr>
            <a:xfrm>
              <a:off x="9480473" y="2384414"/>
              <a:ext cx="1888489" cy="109855"/>
            </a:xfrm>
            <a:custGeom>
              <a:avLst/>
              <a:gdLst/>
              <a:ahLst/>
              <a:cxnLst/>
              <a:rect l="l" t="t" r="r" b="b"/>
              <a:pathLst>
                <a:path w="1888490" h="109855">
                  <a:moveTo>
                    <a:pt x="1888316" y="0"/>
                  </a:moveTo>
                  <a:lnTo>
                    <a:pt x="0" y="93467"/>
                  </a:lnTo>
                  <a:lnTo>
                    <a:pt x="0" y="109389"/>
                  </a:lnTo>
                  <a:lnTo>
                    <a:pt x="1888316" y="15922"/>
                  </a:lnTo>
                  <a:lnTo>
                    <a:pt x="1888316" y="0"/>
                  </a:lnTo>
                  <a:close/>
                </a:path>
              </a:pathLst>
            </a:custGeom>
            <a:ln w="3175">
              <a:solidFill>
                <a:srgbClr val="C47962"/>
              </a:solidFill>
            </a:ln>
          </p:spPr>
          <p:txBody>
            <a:bodyPr wrap="square" lIns="0" tIns="0" rIns="0" bIns="0" rtlCol="0"/>
            <a:lstStyle/>
            <a:p>
              <a:endParaRPr/>
            </a:p>
          </p:txBody>
        </p:sp>
        <p:sp>
          <p:nvSpPr>
            <p:cNvPr id="206" name="object 207">
              <a:extLst>
                <a:ext uri="{FF2B5EF4-FFF2-40B4-BE49-F238E27FC236}">
                  <a16:creationId xmlns:a16="http://schemas.microsoft.com/office/drawing/2014/main" id="{BD48A8DF-E639-6155-A42F-70B27B9DD6AF}"/>
                </a:ext>
              </a:extLst>
            </p:cNvPr>
            <p:cNvSpPr/>
            <p:nvPr/>
          </p:nvSpPr>
          <p:spPr>
            <a:xfrm>
              <a:off x="9480473" y="2384414"/>
              <a:ext cx="1888489" cy="109855"/>
            </a:xfrm>
            <a:custGeom>
              <a:avLst/>
              <a:gdLst/>
              <a:ahLst/>
              <a:cxnLst/>
              <a:rect l="l" t="t" r="r" b="b"/>
              <a:pathLst>
                <a:path w="1888490" h="109855">
                  <a:moveTo>
                    <a:pt x="1888316" y="0"/>
                  </a:moveTo>
                  <a:lnTo>
                    <a:pt x="0" y="93467"/>
                  </a:lnTo>
                  <a:lnTo>
                    <a:pt x="0" y="109389"/>
                  </a:lnTo>
                  <a:lnTo>
                    <a:pt x="1888316" y="15922"/>
                  </a:lnTo>
                  <a:lnTo>
                    <a:pt x="1888316" y="0"/>
                  </a:lnTo>
                  <a:close/>
                </a:path>
              </a:pathLst>
            </a:custGeom>
            <a:solidFill>
              <a:srgbClr val="C47962"/>
            </a:solidFill>
          </p:spPr>
          <p:txBody>
            <a:bodyPr wrap="square" lIns="0" tIns="0" rIns="0" bIns="0" rtlCol="0"/>
            <a:lstStyle/>
            <a:p>
              <a:endParaRPr/>
            </a:p>
          </p:txBody>
        </p:sp>
        <p:sp>
          <p:nvSpPr>
            <p:cNvPr id="207" name="object 208">
              <a:extLst>
                <a:ext uri="{FF2B5EF4-FFF2-40B4-BE49-F238E27FC236}">
                  <a16:creationId xmlns:a16="http://schemas.microsoft.com/office/drawing/2014/main" id="{C4BA6FBE-D5BA-86CD-CF58-3518AED5A46C}"/>
                </a:ext>
              </a:extLst>
            </p:cNvPr>
            <p:cNvSpPr/>
            <p:nvPr/>
          </p:nvSpPr>
          <p:spPr>
            <a:xfrm>
              <a:off x="9465866" y="4619178"/>
              <a:ext cx="1888489" cy="109220"/>
            </a:xfrm>
            <a:custGeom>
              <a:avLst/>
              <a:gdLst/>
              <a:ahLst/>
              <a:cxnLst/>
              <a:rect l="l" t="t" r="r" b="b"/>
              <a:pathLst>
                <a:path w="1888490" h="109220">
                  <a:moveTo>
                    <a:pt x="1888316" y="16408"/>
                  </a:moveTo>
                  <a:lnTo>
                    <a:pt x="1888316" y="0"/>
                  </a:lnTo>
                  <a:lnTo>
                    <a:pt x="0" y="92980"/>
                  </a:lnTo>
                  <a:lnTo>
                    <a:pt x="0" y="108963"/>
                  </a:lnTo>
                  <a:lnTo>
                    <a:pt x="1888316" y="16408"/>
                  </a:lnTo>
                  <a:close/>
                </a:path>
              </a:pathLst>
            </a:custGeom>
            <a:ln w="3175">
              <a:solidFill>
                <a:srgbClr val="C47962"/>
              </a:solidFill>
            </a:ln>
          </p:spPr>
          <p:txBody>
            <a:bodyPr wrap="square" lIns="0" tIns="0" rIns="0" bIns="0" rtlCol="0"/>
            <a:lstStyle/>
            <a:p>
              <a:endParaRPr/>
            </a:p>
          </p:txBody>
        </p:sp>
        <p:sp>
          <p:nvSpPr>
            <p:cNvPr id="208" name="object 209">
              <a:extLst>
                <a:ext uri="{FF2B5EF4-FFF2-40B4-BE49-F238E27FC236}">
                  <a16:creationId xmlns:a16="http://schemas.microsoft.com/office/drawing/2014/main" id="{ADE62C62-28B3-1EA2-6385-FB8CFFE0BBBE}"/>
                </a:ext>
              </a:extLst>
            </p:cNvPr>
            <p:cNvSpPr/>
            <p:nvPr/>
          </p:nvSpPr>
          <p:spPr>
            <a:xfrm>
              <a:off x="9465866" y="4619178"/>
              <a:ext cx="1888489" cy="109220"/>
            </a:xfrm>
            <a:custGeom>
              <a:avLst/>
              <a:gdLst/>
              <a:ahLst/>
              <a:cxnLst/>
              <a:rect l="l" t="t" r="r" b="b"/>
              <a:pathLst>
                <a:path w="1888490" h="109220">
                  <a:moveTo>
                    <a:pt x="1888316" y="0"/>
                  </a:moveTo>
                  <a:lnTo>
                    <a:pt x="0" y="92980"/>
                  </a:lnTo>
                  <a:lnTo>
                    <a:pt x="0" y="108963"/>
                  </a:lnTo>
                  <a:lnTo>
                    <a:pt x="1888316" y="16408"/>
                  </a:lnTo>
                  <a:lnTo>
                    <a:pt x="1888316" y="0"/>
                  </a:lnTo>
                  <a:close/>
                </a:path>
              </a:pathLst>
            </a:custGeom>
            <a:solidFill>
              <a:srgbClr val="C47962"/>
            </a:solidFill>
          </p:spPr>
          <p:txBody>
            <a:bodyPr wrap="square" lIns="0" tIns="0" rIns="0" bIns="0" rtlCol="0"/>
            <a:lstStyle/>
            <a:p>
              <a:endParaRPr/>
            </a:p>
          </p:txBody>
        </p:sp>
        <p:sp>
          <p:nvSpPr>
            <p:cNvPr id="209" name="object 210">
              <a:extLst>
                <a:ext uri="{FF2B5EF4-FFF2-40B4-BE49-F238E27FC236}">
                  <a16:creationId xmlns:a16="http://schemas.microsoft.com/office/drawing/2014/main" id="{867FA45C-8699-583D-EDE2-2104BF8F4974}"/>
                </a:ext>
              </a:extLst>
            </p:cNvPr>
            <p:cNvSpPr/>
            <p:nvPr/>
          </p:nvSpPr>
          <p:spPr>
            <a:xfrm>
              <a:off x="11352357" y="4618692"/>
              <a:ext cx="24765" cy="237490"/>
            </a:xfrm>
            <a:custGeom>
              <a:avLst/>
              <a:gdLst/>
              <a:ahLst/>
              <a:cxnLst/>
              <a:rect l="l" t="t" r="r" b="b"/>
              <a:pathLst>
                <a:path w="24765" h="237489">
                  <a:moveTo>
                    <a:pt x="0" y="237071"/>
                  </a:moveTo>
                  <a:lnTo>
                    <a:pt x="14606" y="236159"/>
                  </a:lnTo>
                  <a:lnTo>
                    <a:pt x="14606" y="235673"/>
                  </a:lnTo>
                  <a:lnTo>
                    <a:pt x="15519" y="235673"/>
                  </a:lnTo>
                  <a:lnTo>
                    <a:pt x="16919" y="15071"/>
                  </a:lnTo>
                  <a:lnTo>
                    <a:pt x="24223" y="15071"/>
                  </a:lnTo>
                  <a:lnTo>
                    <a:pt x="24223" y="0"/>
                  </a:lnTo>
                  <a:lnTo>
                    <a:pt x="16919" y="0"/>
                  </a:lnTo>
                  <a:lnTo>
                    <a:pt x="16919" y="486"/>
                  </a:lnTo>
                  <a:lnTo>
                    <a:pt x="16919" y="0"/>
                  </a:lnTo>
                  <a:lnTo>
                    <a:pt x="16432" y="0"/>
                  </a:lnTo>
                  <a:lnTo>
                    <a:pt x="1825" y="486"/>
                  </a:lnTo>
                  <a:lnTo>
                    <a:pt x="0" y="237071"/>
                  </a:lnTo>
                  <a:close/>
                </a:path>
              </a:pathLst>
            </a:custGeom>
            <a:ln w="3175">
              <a:solidFill>
                <a:srgbClr val="C47962"/>
              </a:solidFill>
            </a:ln>
          </p:spPr>
          <p:txBody>
            <a:bodyPr wrap="square" lIns="0" tIns="0" rIns="0" bIns="0" rtlCol="0"/>
            <a:lstStyle/>
            <a:p>
              <a:endParaRPr/>
            </a:p>
          </p:txBody>
        </p:sp>
        <p:sp>
          <p:nvSpPr>
            <p:cNvPr id="210" name="object 211">
              <a:extLst>
                <a:ext uri="{FF2B5EF4-FFF2-40B4-BE49-F238E27FC236}">
                  <a16:creationId xmlns:a16="http://schemas.microsoft.com/office/drawing/2014/main" id="{A8FEAEBC-DCA9-CAD9-0ACE-C6E452849F1D}"/>
                </a:ext>
              </a:extLst>
            </p:cNvPr>
            <p:cNvSpPr/>
            <p:nvPr/>
          </p:nvSpPr>
          <p:spPr>
            <a:xfrm>
              <a:off x="11352352" y="4618697"/>
              <a:ext cx="24765" cy="237490"/>
            </a:xfrm>
            <a:custGeom>
              <a:avLst/>
              <a:gdLst/>
              <a:ahLst/>
              <a:cxnLst/>
              <a:rect l="l" t="t" r="r" b="b"/>
              <a:pathLst>
                <a:path w="24765" h="237489">
                  <a:moveTo>
                    <a:pt x="24218" y="0"/>
                  </a:moveTo>
                  <a:lnTo>
                    <a:pt x="16916" y="0"/>
                  </a:lnTo>
                  <a:lnTo>
                    <a:pt x="16433" y="0"/>
                  </a:lnTo>
                  <a:lnTo>
                    <a:pt x="1828" y="482"/>
                  </a:lnTo>
                  <a:lnTo>
                    <a:pt x="0" y="237070"/>
                  </a:lnTo>
                  <a:lnTo>
                    <a:pt x="14605" y="236156"/>
                  </a:lnTo>
                  <a:lnTo>
                    <a:pt x="14605" y="235673"/>
                  </a:lnTo>
                  <a:lnTo>
                    <a:pt x="15519" y="235673"/>
                  </a:lnTo>
                  <a:lnTo>
                    <a:pt x="16916" y="15074"/>
                  </a:lnTo>
                  <a:lnTo>
                    <a:pt x="24218" y="15074"/>
                  </a:lnTo>
                  <a:lnTo>
                    <a:pt x="24218" y="0"/>
                  </a:lnTo>
                  <a:close/>
                </a:path>
              </a:pathLst>
            </a:custGeom>
            <a:solidFill>
              <a:srgbClr val="C47962"/>
            </a:solidFill>
          </p:spPr>
          <p:txBody>
            <a:bodyPr wrap="square" lIns="0" tIns="0" rIns="0" bIns="0" rtlCol="0"/>
            <a:lstStyle/>
            <a:p>
              <a:endParaRPr/>
            </a:p>
          </p:txBody>
        </p:sp>
        <p:sp>
          <p:nvSpPr>
            <p:cNvPr id="211" name="object 212">
              <a:extLst>
                <a:ext uri="{FF2B5EF4-FFF2-40B4-BE49-F238E27FC236}">
                  <a16:creationId xmlns:a16="http://schemas.microsoft.com/office/drawing/2014/main" id="{7688A65A-3255-7087-EF99-E9A11B23FBDE}"/>
                </a:ext>
              </a:extLst>
            </p:cNvPr>
            <p:cNvSpPr/>
            <p:nvPr/>
          </p:nvSpPr>
          <p:spPr>
            <a:xfrm>
              <a:off x="11368790" y="2164238"/>
              <a:ext cx="22860" cy="236220"/>
            </a:xfrm>
            <a:custGeom>
              <a:avLst/>
              <a:gdLst/>
              <a:ahLst/>
              <a:cxnLst/>
              <a:rect l="l" t="t" r="r" b="b"/>
              <a:pathLst>
                <a:path w="22859" h="236219">
                  <a:moveTo>
                    <a:pt x="1399" y="425"/>
                  </a:moveTo>
                  <a:lnTo>
                    <a:pt x="0" y="236098"/>
                  </a:lnTo>
                  <a:lnTo>
                    <a:pt x="14606" y="236098"/>
                  </a:lnTo>
                  <a:lnTo>
                    <a:pt x="14606" y="235673"/>
                  </a:lnTo>
                  <a:lnTo>
                    <a:pt x="15093" y="235673"/>
                  </a:lnTo>
                  <a:lnTo>
                    <a:pt x="15093" y="234761"/>
                  </a:lnTo>
                  <a:lnTo>
                    <a:pt x="15093" y="235673"/>
                  </a:lnTo>
                  <a:lnTo>
                    <a:pt x="22397" y="235673"/>
                  </a:lnTo>
                  <a:lnTo>
                    <a:pt x="22397" y="220176"/>
                  </a:lnTo>
                  <a:lnTo>
                    <a:pt x="15093" y="220176"/>
                  </a:lnTo>
                  <a:lnTo>
                    <a:pt x="16432" y="425"/>
                  </a:lnTo>
                  <a:lnTo>
                    <a:pt x="16432" y="0"/>
                  </a:lnTo>
                  <a:lnTo>
                    <a:pt x="16006" y="0"/>
                  </a:lnTo>
                  <a:lnTo>
                    <a:pt x="1399" y="425"/>
                  </a:lnTo>
                  <a:close/>
                </a:path>
              </a:pathLst>
            </a:custGeom>
            <a:ln w="3175">
              <a:solidFill>
                <a:srgbClr val="C47962"/>
              </a:solidFill>
            </a:ln>
          </p:spPr>
          <p:txBody>
            <a:bodyPr wrap="square" lIns="0" tIns="0" rIns="0" bIns="0" rtlCol="0"/>
            <a:lstStyle/>
            <a:p>
              <a:endParaRPr/>
            </a:p>
          </p:txBody>
        </p:sp>
        <p:sp>
          <p:nvSpPr>
            <p:cNvPr id="212" name="object 213">
              <a:extLst>
                <a:ext uri="{FF2B5EF4-FFF2-40B4-BE49-F238E27FC236}">
                  <a16:creationId xmlns:a16="http://schemas.microsoft.com/office/drawing/2014/main" id="{3E4BC184-7417-9759-5CC3-3C0356D92A89}"/>
                </a:ext>
              </a:extLst>
            </p:cNvPr>
            <p:cNvSpPr/>
            <p:nvPr/>
          </p:nvSpPr>
          <p:spPr>
            <a:xfrm>
              <a:off x="11368786" y="2164244"/>
              <a:ext cx="22860" cy="236220"/>
            </a:xfrm>
            <a:custGeom>
              <a:avLst/>
              <a:gdLst/>
              <a:ahLst/>
              <a:cxnLst/>
              <a:rect l="l" t="t" r="r" b="b"/>
              <a:pathLst>
                <a:path w="22859" h="236219">
                  <a:moveTo>
                    <a:pt x="22390" y="220179"/>
                  </a:moveTo>
                  <a:lnTo>
                    <a:pt x="15138" y="220179"/>
                  </a:lnTo>
                  <a:lnTo>
                    <a:pt x="15240" y="193421"/>
                  </a:lnTo>
                  <a:lnTo>
                    <a:pt x="16433" y="419"/>
                  </a:lnTo>
                  <a:lnTo>
                    <a:pt x="16433" y="0"/>
                  </a:lnTo>
                  <a:lnTo>
                    <a:pt x="16002" y="0"/>
                  </a:lnTo>
                  <a:lnTo>
                    <a:pt x="1397" y="419"/>
                  </a:lnTo>
                  <a:lnTo>
                    <a:pt x="0" y="236093"/>
                  </a:lnTo>
                  <a:lnTo>
                    <a:pt x="14605" y="236093"/>
                  </a:lnTo>
                  <a:lnTo>
                    <a:pt x="14605" y="235673"/>
                  </a:lnTo>
                  <a:lnTo>
                    <a:pt x="15087" y="235673"/>
                  </a:lnTo>
                  <a:lnTo>
                    <a:pt x="22390" y="235673"/>
                  </a:lnTo>
                  <a:lnTo>
                    <a:pt x="22390" y="220179"/>
                  </a:lnTo>
                  <a:close/>
                </a:path>
              </a:pathLst>
            </a:custGeom>
            <a:solidFill>
              <a:srgbClr val="C47962"/>
            </a:solidFill>
          </p:spPr>
          <p:txBody>
            <a:bodyPr wrap="square" lIns="0" tIns="0" rIns="0" bIns="0" rtlCol="0"/>
            <a:lstStyle/>
            <a:p>
              <a:endParaRPr/>
            </a:p>
          </p:txBody>
        </p:sp>
        <p:sp>
          <p:nvSpPr>
            <p:cNvPr id="213" name="object 214">
              <a:extLst>
                <a:ext uri="{FF2B5EF4-FFF2-40B4-BE49-F238E27FC236}">
                  <a16:creationId xmlns:a16="http://schemas.microsoft.com/office/drawing/2014/main" id="{4225525F-F045-C35C-D81C-6745549B9CAD}"/>
                </a:ext>
              </a:extLst>
            </p:cNvPr>
            <p:cNvSpPr/>
            <p:nvPr/>
          </p:nvSpPr>
          <p:spPr>
            <a:xfrm>
              <a:off x="9484125" y="1918476"/>
              <a:ext cx="60325" cy="19050"/>
            </a:xfrm>
            <a:custGeom>
              <a:avLst/>
              <a:gdLst/>
              <a:ahLst/>
              <a:cxnLst/>
              <a:rect l="l" t="t" r="r" b="b"/>
              <a:pathLst>
                <a:path w="60325" h="19050">
                  <a:moveTo>
                    <a:pt x="58914" y="15983"/>
                  </a:moveTo>
                  <a:lnTo>
                    <a:pt x="59827" y="0"/>
                  </a:lnTo>
                  <a:lnTo>
                    <a:pt x="0" y="2734"/>
                  </a:lnTo>
                  <a:lnTo>
                    <a:pt x="0" y="18717"/>
                  </a:lnTo>
                  <a:lnTo>
                    <a:pt x="58914" y="15983"/>
                  </a:lnTo>
                  <a:close/>
                </a:path>
              </a:pathLst>
            </a:custGeom>
            <a:ln w="3175">
              <a:solidFill>
                <a:srgbClr val="C47962"/>
              </a:solidFill>
            </a:ln>
          </p:spPr>
          <p:txBody>
            <a:bodyPr wrap="square" lIns="0" tIns="0" rIns="0" bIns="0" rtlCol="0"/>
            <a:lstStyle/>
            <a:p>
              <a:endParaRPr/>
            </a:p>
          </p:txBody>
        </p:sp>
        <p:sp>
          <p:nvSpPr>
            <p:cNvPr id="214" name="object 215">
              <a:extLst>
                <a:ext uri="{FF2B5EF4-FFF2-40B4-BE49-F238E27FC236}">
                  <a16:creationId xmlns:a16="http://schemas.microsoft.com/office/drawing/2014/main" id="{CB4E2BC7-8F09-BB28-7D57-DFE514E54C5E}"/>
                </a:ext>
              </a:extLst>
            </p:cNvPr>
            <p:cNvSpPr/>
            <p:nvPr/>
          </p:nvSpPr>
          <p:spPr>
            <a:xfrm>
              <a:off x="9484125" y="1918476"/>
              <a:ext cx="60325" cy="19050"/>
            </a:xfrm>
            <a:custGeom>
              <a:avLst/>
              <a:gdLst/>
              <a:ahLst/>
              <a:cxnLst/>
              <a:rect l="l" t="t" r="r" b="b"/>
              <a:pathLst>
                <a:path w="60325" h="19050">
                  <a:moveTo>
                    <a:pt x="59827" y="0"/>
                  </a:moveTo>
                  <a:lnTo>
                    <a:pt x="0" y="2734"/>
                  </a:lnTo>
                  <a:lnTo>
                    <a:pt x="0" y="18717"/>
                  </a:lnTo>
                  <a:lnTo>
                    <a:pt x="58914" y="15983"/>
                  </a:lnTo>
                  <a:lnTo>
                    <a:pt x="59827" y="0"/>
                  </a:lnTo>
                  <a:close/>
                </a:path>
              </a:pathLst>
            </a:custGeom>
            <a:solidFill>
              <a:srgbClr val="C47962"/>
            </a:solidFill>
          </p:spPr>
          <p:txBody>
            <a:bodyPr wrap="square" lIns="0" tIns="0" rIns="0" bIns="0" rtlCol="0"/>
            <a:lstStyle/>
            <a:p>
              <a:endParaRPr/>
            </a:p>
          </p:txBody>
        </p:sp>
        <p:sp>
          <p:nvSpPr>
            <p:cNvPr id="215" name="object 216">
              <a:extLst>
                <a:ext uri="{FF2B5EF4-FFF2-40B4-BE49-F238E27FC236}">
                  <a16:creationId xmlns:a16="http://schemas.microsoft.com/office/drawing/2014/main" id="{4A16B2CD-F062-462A-4A1D-082345232949}"/>
                </a:ext>
              </a:extLst>
            </p:cNvPr>
            <p:cNvSpPr/>
            <p:nvPr/>
          </p:nvSpPr>
          <p:spPr>
            <a:xfrm>
              <a:off x="9464041" y="4839780"/>
              <a:ext cx="1888489" cy="108585"/>
            </a:xfrm>
            <a:custGeom>
              <a:avLst/>
              <a:gdLst/>
              <a:ahLst/>
              <a:cxnLst/>
              <a:rect l="l" t="t" r="r" b="b"/>
              <a:pathLst>
                <a:path w="1888490" h="108585">
                  <a:moveTo>
                    <a:pt x="1887890" y="15983"/>
                  </a:moveTo>
                  <a:lnTo>
                    <a:pt x="1888316" y="0"/>
                  </a:lnTo>
                  <a:lnTo>
                    <a:pt x="0" y="92555"/>
                  </a:lnTo>
                  <a:lnTo>
                    <a:pt x="0" y="108538"/>
                  </a:lnTo>
                  <a:lnTo>
                    <a:pt x="1887890" y="15983"/>
                  </a:lnTo>
                  <a:close/>
                </a:path>
              </a:pathLst>
            </a:custGeom>
            <a:ln w="3175">
              <a:solidFill>
                <a:srgbClr val="C47962"/>
              </a:solidFill>
            </a:ln>
          </p:spPr>
          <p:txBody>
            <a:bodyPr wrap="square" lIns="0" tIns="0" rIns="0" bIns="0" rtlCol="0"/>
            <a:lstStyle/>
            <a:p>
              <a:endParaRPr/>
            </a:p>
          </p:txBody>
        </p:sp>
        <p:sp>
          <p:nvSpPr>
            <p:cNvPr id="216" name="object 217">
              <a:extLst>
                <a:ext uri="{FF2B5EF4-FFF2-40B4-BE49-F238E27FC236}">
                  <a16:creationId xmlns:a16="http://schemas.microsoft.com/office/drawing/2014/main" id="{465C88D9-E2B1-76DD-C7EF-5C06EBB325E8}"/>
                </a:ext>
              </a:extLst>
            </p:cNvPr>
            <p:cNvSpPr/>
            <p:nvPr/>
          </p:nvSpPr>
          <p:spPr>
            <a:xfrm>
              <a:off x="9464041" y="4839780"/>
              <a:ext cx="1888489" cy="108585"/>
            </a:xfrm>
            <a:custGeom>
              <a:avLst/>
              <a:gdLst/>
              <a:ahLst/>
              <a:cxnLst/>
              <a:rect l="l" t="t" r="r" b="b"/>
              <a:pathLst>
                <a:path w="1888490" h="108585">
                  <a:moveTo>
                    <a:pt x="1888316" y="0"/>
                  </a:moveTo>
                  <a:lnTo>
                    <a:pt x="0" y="92555"/>
                  </a:lnTo>
                  <a:lnTo>
                    <a:pt x="0" y="108538"/>
                  </a:lnTo>
                  <a:lnTo>
                    <a:pt x="1887890" y="15983"/>
                  </a:lnTo>
                  <a:lnTo>
                    <a:pt x="1888316" y="0"/>
                  </a:lnTo>
                  <a:close/>
                </a:path>
              </a:pathLst>
            </a:custGeom>
            <a:solidFill>
              <a:srgbClr val="C47962"/>
            </a:solidFill>
          </p:spPr>
          <p:txBody>
            <a:bodyPr wrap="square" lIns="0" tIns="0" rIns="0" bIns="0" rtlCol="0"/>
            <a:lstStyle/>
            <a:p>
              <a:endParaRPr/>
            </a:p>
          </p:txBody>
        </p:sp>
        <p:sp>
          <p:nvSpPr>
            <p:cNvPr id="217" name="object 218">
              <a:extLst>
                <a:ext uri="{FF2B5EF4-FFF2-40B4-BE49-F238E27FC236}">
                  <a16:creationId xmlns:a16="http://schemas.microsoft.com/office/drawing/2014/main" id="{8F6266FC-B74B-EDE6-EC34-EE01C50C392A}"/>
                </a:ext>
              </a:extLst>
            </p:cNvPr>
            <p:cNvSpPr/>
            <p:nvPr/>
          </p:nvSpPr>
          <p:spPr>
            <a:xfrm>
              <a:off x="9695987" y="1908935"/>
              <a:ext cx="1674495" cy="353060"/>
            </a:xfrm>
            <a:custGeom>
              <a:avLst/>
              <a:gdLst/>
              <a:ahLst/>
              <a:cxnLst/>
              <a:rect l="l" t="t" r="r" b="b"/>
              <a:pathLst>
                <a:path w="1674495" h="353060">
                  <a:moveTo>
                    <a:pt x="0" y="18231"/>
                  </a:moveTo>
                  <a:lnTo>
                    <a:pt x="23736" y="16833"/>
                  </a:lnTo>
                  <a:lnTo>
                    <a:pt x="21910" y="352841"/>
                  </a:lnTo>
                  <a:lnTo>
                    <a:pt x="1674202" y="272136"/>
                  </a:lnTo>
                  <a:lnTo>
                    <a:pt x="1674202" y="255728"/>
                  </a:lnTo>
                  <a:lnTo>
                    <a:pt x="44246" y="335521"/>
                  </a:lnTo>
                  <a:lnTo>
                    <a:pt x="44246" y="335521"/>
                  </a:lnTo>
                  <a:lnTo>
                    <a:pt x="40169" y="334609"/>
                  </a:lnTo>
                  <a:lnTo>
                    <a:pt x="40169" y="334123"/>
                  </a:lnTo>
                  <a:lnTo>
                    <a:pt x="38343" y="333212"/>
                  </a:lnTo>
                  <a:lnTo>
                    <a:pt x="38343" y="332300"/>
                  </a:lnTo>
                  <a:lnTo>
                    <a:pt x="38343" y="331875"/>
                  </a:lnTo>
                  <a:lnTo>
                    <a:pt x="37856" y="331875"/>
                  </a:lnTo>
                  <a:lnTo>
                    <a:pt x="37856" y="330963"/>
                  </a:lnTo>
                  <a:lnTo>
                    <a:pt x="37856" y="330477"/>
                  </a:lnTo>
                  <a:lnTo>
                    <a:pt x="36943" y="330477"/>
                  </a:lnTo>
                  <a:lnTo>
                    <a:pt x="36943" y="328228"/>
                  </a:lnTo>
                  <a:lnTo>
                    <a:pt x="39256" y="0"/>
                  </a:lnTo>
                  <a:lnTo>
                    <a:pt x="0" y="2248"/>
                  </a:lnTo>
                  <a:lnTo>
                    <a:pt x="0" y="18231"/>
                  </a:lnTo>
                  <a:close/>
                </a:path>
              </a:pathLst>
            </a:custGeom>
            <a:ln w="3175">
              <a:solidFill>
                <a:srgbClr val="C47962"/>
              </a:solidFill>
            </a:ln>
          </p:spPr>
          <p:txBody>
            <a:bodyPr wrap="square" lIns="0" tIns="0" rIns="0" bIns="0" rtlCol="0"/>
            <a:lstStyle/>
            <a:p>
              <a:endParaRPr/>
            </a:p>
          </p:txBody>
        </p:sp>
        <p:sp>
          <p:nvSpPr>
            <p:cNvPr id="218" name="object 219">
              <a:extLst>
                <a:ext uri="{FF2B5EF4-FFF2-40B4-BE49-F238E27FC236}">
                  <a16:creationId xmlns:a16="http://schemas.microsoft.com/office/drawing/2014/main" id="{E63205E7-31B6-5767-8261-67AE2E6A4D55}"/>
                </a:ext>
              </a:extLst>
            </p:cNvPr>
            <p:cNvSpPr/>
            <p:nvPr/>
          </p:nvSpPr>
          <p:spPr>
            <a:xfrm>
              <a:off x="9695980" y="1908936"/>
              <a:ext cx="1674495" cy="353060"/>
            </a:xfrm>
            <a:custGeom>
              <a:avLst/>
              <a:gdLst/>
              <a:ahLst/>
              <a:cxnLst/>
              <a:rect l="l" t="t" r="r" b="b"/>
              <a:pathLst>
                <a:path w="1674495" h="353060">
                  <a:moveTo>
                    <a:pt x="1674202" y="255727"/>
                  </a:moveTo>
                  <a:lnTo>
                    <a:pt x="44246" y="335521"/>
                  </a:lnTo>
                  <a:lnTo>
                    <a:pt x="41503" y="335521"/>
                  </a:lnTo>
                  <a:lnTo>
                    <a:pt x="40601" y="334619"/>
                  </a:lnTo>
                  <a:lnTo>
                    <a:pt x="40170" y="334619"/>
                  </a:lnTo>
                  <a:lnTo>
                    <a:pt x="40170" y="334124"/>
                  </a:lnTo>
                  <a:lnTo>
                    <a:pt x="39255" y="334124"/>
                  </a:lnTo>
                  <a:lnTo>
                    <a:pt x="39255" y="333222"/>
                  </a:lnTo>
                  <a:lnTo>
                    <a:pt x="38341" y="333222"/>
                  </a:lnTo>
                  <a:lnTo>
                    <a:pt x="38341" y="331876"/>
                  </a:lnTo>
                  <a:lnTo>
                    <a:pt x="37858" y="331876"/>
                  </a:lnTo>
                  <a:lnTo>
                    <a:pt x="37858" y="330479"/>
                  </a:lnTo>
                  <a:lnTo>
                    <a:pt x="36944" y="330479"/>
                  </a:lnTo>
                  <a:lnTo>
                    <a:pt x="36944" y="328663"/>
                  </a:lnTo>
                  <a:lnTo>
                    <a:pt x="39255" y="0"/>
                  </a:lnTo>
                  <a:lnTo>
                    <a:pt x="0" y="2247"/>
                  </a:lnTo>
                  <a:lnTo>
                    <a:pt x="0" y="18237"/>
                  </a:lnTo>
                  <a:lnTo>
                    <a:pt x="23736" y="16840"/>
                  </a:lnTo>
                  <a:lnTo>
                    <a:pt x="21907" y="352844"/>
                  </a:lnTo>
                  <a:lnTo>
                    <a:pt x="1674202" y="272135"/>
                  </a:lnTo>
                  <a:lnTo>
                    <a:pt x="1674202" y="255727"/>
                  </a:lnTo>
                  <a:close/>
                </a:path>
              </a:pathLst>
            </a:custGeom>
            <a:solidFill>
              <a:srgbClr val="C47962"/>
            </a:solidFill>
          </p:spPr>
          <p:txBody>
            <a:bodyPr wrap="square" lIns="0" tIns="0" rIns="0" bIns="0" rtlCol="0"/>
            <a:lstStyle/>
            <a:p>
              <a:endParaRPr/>
            </a:p>
          </p:txBody>
        </p:sp>
        <p:sp>
          <p:nvSpPr>
            <p:cNvPr id="219" name="object 220">
              <a:extLst>
                <a:ext uri="{FF2B5EF4-FFF2-40B4-BE49-F238E27FC236}">
                  <a16:creationId xmlns:a16="http://schemas.microsoft.com/office/drawing/2014/main" id="{669C6C14-6367-BD86-9327-7FD09B88BFE3}"/>
                </a:ext>
              </a:extLst>
            </p:cNvPr>
            <p:cNvSpPr/>
            <p:nvPr/>
          </p:nvSpPr>
          <p:spPr>
            <a:xfrm>
              <a:off x="9744799" y="1825495"/>
              <a:ext cx="1684655" cy="403225"/>
            </a:xfrm>
            <a:custGeom>
              <a:avLst/>
              <a:gdLst/>
              <a:ahLst/>
              <a:cxnLst/>
              <a:rect l="l" t="t" r="r" b="b"/>
              <a:pathLst>
                <a:path w="1684654" h="403225">
                  <a:moveTo>
                    <a:pt x="2312" y="82528"/>
                  </a:moveTo>
                  <a:lnTo>
                    <a:pt x="0" y="402978"/>
                  </a:lnTo>
                  <a:lnTo>
                    <a:pt x="1682418" y="320450"/>
                  </a:lnTo>
                  <a:lnTo>
                    <a:pt x="1684305" y="0"/>
                  </a:lnTo>
                  <a:lnTo>
                    <a:pt x="2312" y="82528"/>
                  </a:lnTo>
                  <a:close/>
                </a:path>
              </a:pathLst>
            </a:custGeom>
            <a:ln w="3175">
              <a:solidFill>
                <a:srgbClr val="8A8A8A"/>
              </a:solidFill>
            </a:ln>
          </p:spPr>
          <p:txBody>
            <a:bodyPr wrap="square" lIns="0" tIns="0" rIns="0" bIns="0" rtlCol="0"/>
            <a:lstStyle/>
            <a:p>
              <a:endParaRPr/>
            </a:p>
          </p:txBody>
        </p:sp>
        <p:sp>
          <p:nvSpPr>
            <p:cNvPr id="220" name="object 221">
              <a:extLst>
                <a:ext uri="{FF2B5EF4-FFF2-40B4-BE49-F238E27FC236}">
                  <a16:creationId xmlns:a16="http://schemas.microsoft.com/office/drawing/2014/main" id="{93EC2E22-8D47-D29F-AECE-06C864E5EB06}"/>
                </a:ext>
              </a:extLst>
            </p:cNvPr>
            <p:cNvSpPr/>
            <p:nvPr/>
          </p:nvSpPr>
          <p:spPr>
            <a:xfrm>
              <a:off x="9744799" y="1825495"/>
              <a:ext cx="1684655" cy="403225"/>
            </a:xfrm>
            <a:custGeom>
              <a:avLst/>
              <a:gdLst/>
              <a:ahLst/>
              <a:cxnLst/>
              <a:rect l="l" t="t" r="r" b="b"/>
              <a:pathLst>
                <a:path w="1684654" h="403225">
                  <a:moveTo>
                    <a:pt x="1684305" y="0"/>
                  </a:moveTo>
                  <a:lnTo>
                    <a:pt x="2312" y="82528"/>
                  </a:lnTo>
                  <a:lnTo>
                    <a:pt x="0" y="402978"/>
                  </a:lnTo>
                  <a:lnTo>
                    <a:pt x="1682418" y="320450"/>
                  </a:lnTo>
                  <a:lnTo>
                    <a:pt x="1684305" y="0"/>
                  </a:lnTo>
                  <a:close/>
                </a:path>
              </a:pathLst>
            </a:custGeom>
            <a:solidFill>
              <a:srgbClr val="8A8A8A"/>
            </a:solidFill>
          </p:spPr>
          <p:txBody>
            <a:bodyPr wrap="square" lIns="0" tIns="0" rIns="0" bIns="0" rtlCol="0"/>
            <a:lstStyle/>
            <a:p>
              <a:endParaRPr/>
            </a:p>
          </p:txBody>
        </p:sp>
        <p:sp>
          <p:nvSpPr>
            <p:cNvPr id="221" name="object 222">
              <a:extLst>
                <a:ext uri="{FF2B5EF4-FFF2-40B4-BE49-F238E27FC236}">
                  <a16:creationId xmlns:a16="http://schemas.microsoft.com/office/drawing/2014/main" id="{C2D8DB14-3911-21B1-94B0-5CBD108CE7A2}"/>
                </a:ext>
              </a:extLst>
            </p:cNvPr>
            <p:cNvSpPr/>
            <p:nvPr/>
          </p:nvSpPr>
          <p:spPr>
            <a:xfrm>
              <a:off x="9404213" y="4869011"/>
              <a:ext cx="2005330" cy="419100"/>
            </a:xfrm>
            <a:custGeom>
              <a:avLst/>
              <a:gdLst/>
              <a:ahLst/>
              <a:cxnLst/>
              <a:rect l="l" t="t" r="r" b="b"/>
              <a:pathLst>
                <a:path w="2005329" h="419100">
                  <a:moveTo>
                    <a:pt x="2005232" y="0"/>
                  </a:moveTo>
                  <a:lnTo>
                    <a:pt x="2312" y="98450"/>
                  </a:lnTo>
                  <a:lnTo>
                    <a:pt x="0" y="418475"/>
                  </a:lnTo>
                  <a:lnTo>
                    <a:pt x="2002920" y="320024"/>
                  </a:lnTo>
                  <a:lnTo>
                    <a:pt x="2005232" y="0"/>
                  </a:lnTo>
                  <a:close/>
                </a:path>
              </a:pathLst>
            </a:custGeom>
            <a:ln w="3175">
              <a:solidFill>
                <a:srgbClr val="8A8A8A"/>
              </a:solidFill>
            </a:ln>
          </p:spPr>
          <p:txBody>
            <a:bodyPr wrap="square" lIns="0" tIns="0" rIns="0" bIns="0" rtlCol="0"/>
            <a:lstStyle/>
            <a:p>
              <a:endParaRPr/>
            </a:p>
          </p:txBody>
        </p:sp>
        <p:sp>
          <p:nvSpPr>
            <p:cNvPr id="222" name="object 223">
              <a:extLst>
                <a:ext uri="{FF2B5EF4-FFF2-40B4-BE49-F238E27FC236}">
                  <a16:creationId xmlns:a16="http://schemas.microsoft.com/office/drawing/2014/main" id="{2DE3C166-2030-CED8-1C54-48F714B8580D}"/>
                </a:ext>
              </a:extLst>
            </p:cNvPr>
            <p:cNvSpPr/>
            <p:nvPr/>
          </p:nvSpPr>
          <p:spPr>
            <a:xfrm>
              <a:off x="9404213" y="4869011"/>
              <a:ext cx="2005330" cy="419100"/>
            </a:xfrm>
            <a:custGeom>
              <a:avLst/>
              <a:gdLst/>
              <a:ahLst/>
              <a:cxnLst/>
              <a:rect l="l" t="t" r="r" b="b"/>
              <a:pathLst>
                <a:path w="2005329" h="419100">
                  <a:moveTo>
                    <a:pt x="2005232" y="0"/>
                  </a:moveTo>
                  <a:lnTo>
                    <a:pt x="2312" y="98450"/>
                  </a:lnTo>
                  <a:lnTo>
                    <a:pt x="0" y="418475"/>
                  </a:lnTo>
                  <a:lnTo>
                    <a:pt x="2002920" y="320024"/>
                  </a:lnTo>
                  <a:lnTo>
                    <a:pt x="2005232" y="0"/>
                  </a:lnTo>
                  <a:close/>
                </a:path>
              </a:pathLst>
            </a:custGeom>
            <a:solidFill>
              <a:srgbClr val="8A8A8A"/>
            </a:solidFill>
          </p:spPr>
          <p:txBody>
            <a:bodyPr wrap="square" lIns="0" tIns="0" rIns="0" bIns="0" rtlCol="0"/>
            <a:lstStyle/>
            <a:p>
              <a:endParaRPr/>
            </a:p>
          </p:txBody>
        </p:sp>
        <p:sp>
          <p:nvSpPr>
            <p:cNvPr id="223" name="object 224">
              <a:extLst>
                <a:ext uri="{FF2B5EF4-FFF2-40B4-BE49-F238E27FC236}">
                  <a16:creationId xmlns:a16="http://schemas.microsoft.com/office/drawing/2014/main" id="{53ACAAD3-6297-2B4F-7E75-64CD9AFE879F}"/>
                </a:ext>
              </a:extLst>
            </p:cNvPr>
            <p:cNvSpPr/>
            <p:nvPr/>
          </p:nvSpPr>
          <p:spPr>
            <a:xfrm>
              <a:off x="8901124" y="3264269"/>
              <a:ext cx="8890" cy="13335"/>
            </a:xfrm>
            <a:custGeom>
              <a:avLst/>
              <a:gdLst/>
              <a:ahLst/>
              <a:cxnLst/>
              <a:rect l="l" t="t" r="r" b="b"/>
              <a:pathLst>
                <a:path w="8890" h="13335">
                  <a:moveTo>
                    <a:pt x="0" y="425"/>
                  </a:moveTo>
                  <a:lnTo>
                    <a:pt x="426" y="4983"/>
                  </a:lnTo>
                  <a:lnTo>
                    <a:pt x="1338" y="8629"/>
                  </a:lnTo>
                  <a:lnTo>
                    <a:pt x="2738" y="10938"/>
                  </a:lnTo>
                  <a:lnTo>
                    <a:pt x="4990" y="12762"/>
                  </a:lnTo>
                  <a:lnTo>
                    <a:pt x="6390" y="12275"/>
                  </a:lnTo>
                  <a:lnTo>
                    <a:pt x="7729" y="10027"/>
                  </a:lnTo>
                  <a:lnTo>
                    <a:pt x="7729" y="7718"/>
                  </a:lnTo>
                  <a:lnTo>
                    <a:pt x="8642" y="3646"/>
                  </a:lnTo>
                  <a:lnTo>
                    <a:pt x="8642" y="0"/>
                  </a:lnTo>
                </a:path>
              </a:pathLst>
            </a:custGeom>
            <a:ln w="3175">
              <a:solidFill>
                <a:srgbClr val="000000"/>
              </a:solidFill>
            </a:ln>
          </p:spPr>
          <p:txBody>
            <a:bodyPr wrap="square" lIns="0" tIns="0" rIns="0" bIns="0" rtlCol="0"/>
            <a:lstStyle/>
            <a:p>
              <a:endParaRPr/>
            </a:p>
          </p:txBody>
        </p:sp>
        <p:sp>
          <p:nvSpPr>
            <p:cNvPr id="224" name="object 225">
              <a:extLst>
                <a:ext uri="{FF2B5EF4-FFF2-40B4-BE49-F238E27FC236}">
                  <a16:creationId xmlns:a16="http://schemas.microsoft.com/office/drawing/2014/main" id="{EC44DD15-F7A1-9DD3-6179-E781B8F0E8D3}"/>
                </a:ext>
              </a:extLst>
            </p:cNvPr>
            <p:cNvSpPr/>
            <p:nvPr/>
          </p:nvSpPr>
          <p:spPr>
            <a:xfrm>
              <a:off x="8870997" y="3266092"/>
              <a:ext cx="69850" cy="46990"/>
            </a:xfrm>
            <a:custGeom>
              <a:avLst/>
              <a:gdLst/>
              <a:ahLst/>
              <a:cxnLst/>
              <a:rect l="l" t="t" r="r" b="b"/>
              <a:pathLst>
                <a:path w="69850" h="46989">
                  <a:moveTo>
                    <a:pt x="69383" y="46976"/>
                  </a:moveTo>
                  <a:lnTo>
                    <a:pt x="69383" y="46976"/>
                  </a:lnTo>
                  <a:lnTo>
                    <a:pt x="0" y="0"/>
                  </a:lnTo>
                </a:path>
              </a:pathLst>
            </a:custGeom>
            <a:ln w="3175">
              <a:solidFill>
                <a:srgbClr val="000000"/>
              </a:solidFill>
            </a:ln>
          </p:spPr>
          <p:txBody>
            <a:bodyPr wrap="square" lIns="0" tIns="0" rIns="0" bIns="0" rtlCol="0"/>
            <a:lstStyle/>
            <a:p>
              <a:endParaRPr/>
            </a:p>
          </p:txBody>
        </p:sp>
        <p:sp>
          <p:nvSpPr>
            <p:cNvPr id="225" name="object 226">
              <a:extLst>
                <a:ext uri="{FF2B5EF4-FFF2-40B4-BE49-F238E27FC236}">
                  <a16:creationId xmlns:a16="http://schemas.microsoft.com/office/drawing/2014/main" id="{E3F619AD-F061-E3F2-2540-51269E02B56C}"/>
                </a:ext>
              </a:extLst>
            </p:cNvPr>
            <p:cNvSpPr/>
            <p:nvPr/>
          </p:nvSpPr>
          <p:spPr>
            <a:xfrm>
              <a:off x="8940381" y="3262446"/>
              <a:ext cx="0" cy="50800"/>
            </a:xfrm>
            <a:custGeom>
              <a:avLst/>
              <a:gdLst/>
              <a:ahLst/>
              <a:cxnLst/>
              <a:rect l="l" t="t" r="r" b="b"/>
              <a:pathLst>
                <a:path h="50800">
                  <a:moveTo>
                    <a:pt x="0" y="0"/>
                  </a:moveTo>
                  <a:lnTo>
                    <a:pt x="0" y="0"/>
                  </a:lnTo>
                  <a:lnTo>
                    <a:pt x="0" y="50622"/>
                  </a:lnTo>
                </a:path>
              </a:pathLst>
            </a:custGeom>
            <a:ln w="3175">
              <a:solidFill>
                <a:srgbClr val="000000"/>
              </a:solidFill>
            </a:ln>
          </p:spPr>
          <p:txBody>
            <a:bodyPr wrap="square" lIns="0" tIns="0" rIns="0" bIns="0" rtlCol="0"/>
            <a:lstStyle/>
            <a:p>
              <a:endParaRPr/>
            </a:p>
          </p:txBody>
        </p:sp>
        <p:sp>
          <p:nvSpPr>
            <p:cNvPr id="226" name="object 227">
              <a:extLst>
                <a:ext uri="{FF2B5EF4-FFF2-40B4-BE49-F238E27FC236}">
                  <a16:creationId xmlns:a16="http://schemas.microsoft.com/office/drawing/2014/main" id="{DF2EC1EA-5662-FB79-D707-7E38ED4B6125}"/>
                </a:ext>
              </a:extLst>
            </p:cNvPr>
            <p:cNvSpPr/>
            <p:nvPr/>
          </p:nvSpPr>
          <p:spPr>
            <a:xfrm>
              <a:off x="8739474" y="2779188"/>
              <a:ext cx="1270" cy="109855"/>
            </a:xfrm>
            <a:custGeom>
              <a:avLst/>
              <a:gdLst/>
              <a:ahLst/>
              <a:cxnLst/>
              <a:rect l="l" t="t" r="r" b="b"/>
              <a:pathLst>
                <a:path w="1270" h="109855">
                  <a:moveTo>
                    <a:pt x="0" y="109450"/>
                  </a:moveTo>
                  <a:lnTo>
                    <a:pt x="0" y="109450"/>
                  </a:lnTo>
                  <a:lnTo>
                    <a:pt x="912" y="0"/>
                  </a:lnTo>
                </a:path>
              </a:pathLst>
            </a:custGeom>
            <a:ln w="3175">
              <a:solidFill>
                <a:srgbClr val="000000"/>
              </a:solidFill>
            </a:ln>
          </p:spPr>
          <p:txBody>
            <a:bodyPr wrap="square" lIns="0" tIns="0" rIns="0" bIns="0" rtlCol="0"/>
            <a:lstStyle/>
            <a:p>
              <a:endParaRPr/>
            </a:p>
          </p:txBody>
        </p:sp>
        <p:sp>
          <p:nvSpPr>
            <p:cNvPr id="227" name="object 228">
              <a:extLst>
                <a:ext uri="{FF2B5EF4-FFF2-40B4-BE49-F238E27FC236}">
                  <a16:creationId xmlns:a16="http://schemas.microsoft.com/office/drawing/2014/main" id="{6240A9B7-7520-430F-A0A7-EC38D3F1035E}"/>
                </a:ext>
              </a:extLst>
            </p:cNvPr>
            <p:cNvSpPr/>
            <p:nvPr/>
          </p:nvSpPr>
          <p:spPr>
            <a:xfrm>
              <a:off x="8739048" y="2937377"/>
              <a:ext cx="42545" cy="2540"/>
            </a:xfrm>
            <a:custGeom>
              <a:avLst/>
              <a:gdLst/>
              <a:ahLst/>
              <a:cxnLst/>
              <a:rect l="l" t="t" r="r" b="b"/>
              <a:pathLst>
                <a:path w="42545" h="2539">
                  <a:moveTo>
                    <a:pt x="0" y="2309"/>
                  </a:moveTo>
                  <a:lnTo>
                    <a:pt x="0" y="2309"/>
                  </a:lnTo>
                  <a:lnTo>
                    <a:pt x="41995" y="0"/>
                  </a:lnTo>
                </a:path>
              </a:pathLst>
            </a:custGeom>
            <a:ln w="3175">
              <a:solidFill>
                <a:srgbClr val="000000"/>
              </a:solidFill>
            </a:ln>
          </p:spPr>
          <p:txBody>
            <a:bodyPr wrap="square" lIns="0" tIns="0" rIns="0" bIns="0" rtlCol="0"/>
            <a:lstStyle/>
            <a:p>
              <a:endParaRPr/>
            </a:p>
          </p:txBody>
        </p:sp>
        <p:sp>
          <p:nvSpPr>
            <p:cNvPr id="228" name="object 229">
              <a:extLst>
                <a:ext uri="{FF2B5EF4-FFF2-40B4-BE49-F238E27FC236}">
                  <a16:creationId xmlns:a16="http://schemas.microsoft.com/office/drawing/2014/main" id="{6F81BF44-67DA-0F4E-FA7D-13E94D235908}"/>
                </a:ext>
              </a:extLst>
            </p:cNvPr>
            <p:cNvSpPr/>
            <p:nvPr/>
          </p:nvSpPr>
          <p:spPr>
            <a:xfrm>
              <a:off x="8738135" y="2939687"/>
              <a:ext cx="1270" cy="103505"/>
            </a:xfrm>
            <a:custGeom>
              <a:avLst/>
              <a:gdLst/>
              <a:ahLst/>
              <a:cxnLst/>
              <a:rect l="l" t="t" r="r" b="b"/>
              <a:pathLst>
                <a:path w="1270" h="103505">
                  <a:moveTo>
                    <a:pt x="0" y="103494"/>
                  </a:moveTo>
                  <a:lnTo>
                    <a:pt x="0" y="103494"/>
                  </a:lnTo>
                  <a:lnTo>
                    <a:pt x="912" y="0"/>
                  </a:lnTo>
                </a:path>
              </a:pathLst>
            </a:custGeom>
            <a:ln w="3175">
              <a:solidFill>
                <a:srgbClr val="000000"/>
              </a:solidFill>
            </a:ln>
          </p:spPr>
          <p:txBody>
            <a:bodyPr wrap="square" lIns="0" tIns="0" rIns="0" bIns="0" rtlCol="0"/>
            <a:lstStyle/>
            <a:p>
              <a:endParaRPr/>
            </a:p>
          </p:txBody>
        </p:sp>
        <p:sp>
          <p:nvSpPr>
            <p:cNvPr id="229" name="object 230">
              <a:extLst>
                <a:ext uri="{FF2B5EF4-FFF2-40B4-BE49-F238E27FC236}">
                  <a16:creationId xmlns:a16="http://schemas.microsoft.com/office/drawing/2014/main" id="{4E81123A-918F-AA31-19B8-318F4E00D828}"/>
                </a:ext>
              </a:extLst>
            </p:cNvPr>
            <p:cNvSpPr/>
            <p:nvPr/>
          </p:nvSpPr>
          <p:spPr>
            <a:xfrm>
              <a:off x="8738135" y="3090583"/>
              <a:ext cx="52069" cy="3175"/>
            </a:xfrm>
            <a:custGeom>
              <a:avLst/>
              <a:gdLst/>
              <a:ahLst/>
              <a:cxnLst/>
              <a:rect l="l" t="t" r="r" b="b"/>
              <a:pathLst>
                <a:path w="52070" h="3175">
                  <a:moveTo>
                    <a:pt x="0" y="2734"/>
                  </a:moveTo>
                  <a:lnTo>
                    <a:pt x="0" y="2734"/>
                  </a:lnTo>
                  <a:lnTo>
                    <a:pt x="52037" y="0"/>
                  </a:lnTo>
                </a:path>
              </a:pathLst>
            </a:custGeom>
            <a:ln w="3175">
              <a:solidFill>
                <a:srgbClr val="000000"/>
              </a:solidFill>
            </a:ln>
          </p:spPr>
          <p:txBody>
            <a:bodyPr wrap="square" lIns="0" tIns="0" rIns="0" bIns="0" rtlCol="0"/>
            <a:lstStyle/>
            <a:p>
              <a:endParaRPr/>
            </a:p>
          </p:txBody>
        </p:sp>
        <p:sp>
          <p:nvSpPr>
            <p:cNvPr id="230" name="object 231">
              <a:extLst>
                <a:ext uri="{FF2B5EF4-FFF2-40B4-BE49-F238E27FC236}">
                  <a16:creationId xmlns:a16="http://schemas.microsoft.com/office/drawing/2014/main" id="{9D2EE833-7A58-8DEF-F177-3E60760CA3BC}"/>
                </a:ext>
              </a:extLst>
            </p:cNvPr>
            <p:cNvSpPr/>
            <p:nvPr/>
          </p:nvSpPr>
          <p:spPr>
            <a:xfrm>
              <a:off x="8737222" y="3093318"/>
              <a:ext cx="1270" cy="99695"/>
            </a:xfrm>
            <a:custGeom>
              <a:avLst/>
              <a:gdLst/>
              <a:ahLst/>
              <a:cxnLst/>
              <a:rect l="l" t="t" r="r" b="b"/>
              <a:pathLst>
                <a:path w="1270" h="99694">
                  <a:moveTo>
                    <a:pt x="0" y="99362"/>
                  </a:moveTo>
                  <a:lnTo>
                    <a:pt x="0" y="99362"/>
                  </a:lnTo>
                  <a:lnTo>
                    <a:pt x="912" y="0"/>
                  </a:lnTo>
                </a:path>
              </a:pathLst>
            </a:custGeom>
            <a:ln w="3175">
              <a:solidFill>
                <a:srgbClr val="000000"/>
              </a:solidFill>
            </a:ln>
          </p:spPr>
          <p:txBody>
            <a:bodyPr wrap="square" lIns="0" tIns="0" rIns="0" bIns="0" rtlCol="0"/>
            <a:lstStyle/>
            <a:p>
              <a:endParaRPr/>
            </a:p>
          </p:txBody>
        </p:sp>
        <p:sp>
          <p:nvSpPr>
            <p:cNvPr id="231" name="object 232">
              <a:extLst>
                <a:ext uri="{FF2B5EF4-FFF2-40B4-BE49-F238E27FC236}">
                  <a16:creationId xmlns:a16="http://schemas.microsoft.com/office/drawing/2014/main" id="{C94F4435-D1A6-7448-93DB-3B1E1F1A07A7}"/>
                </a:ext>
              </a:extLst>
            </p:cNvPr>
            <p:cNvSpPr/>
            <p:nvPr/>
          </p:nvSpPr>
          <p:spPr>
            <a:xfrm>
              <a:off x="8737222" y="3238745"/>
              <a:ext cx="69850" cy="3810"/>
            </a:xfrm>
            <a:custGeom>
              <a:avLst/>
              <a:gdLst/>
              <a:ahLst/>
              <a:cxnLst/>
              <a:rect l="l" t="t" r="r" b="b"/>
              <a:pathLst>
                <a:path w="69850" h="3810">
                  <a:moveTo>
                    <a:pt x="0" y="3646"/>
                  </a:moveTo>
                  <a:lnTo>
                    <a:pt x="0" y="3646"/>
                  </a:lnTo>
                  <a:lnTo>
                    <a:pt x="69383" y="0"/>
                  </a:lnTo>
                </a:path>
              </a:pathLst>
            </a:custGeom>
            <a:ln w="3175">
              <a:solidFill>
                <a:srgbClr val="000000"/>
              </a:solidFill>
            </a:ln>
          </p:spPr>
          <p:txBody>
            <a:bodyPr wrap="square" lIns="0" tIns="0" rIns="0" bIns="0" rtlCol="0"/>
            <a:lstStyle/>
            <a:p>
              <a:endParaRPr/>
            </a:p>
          </p:txBody>
        </p:sp>
        <p:sp>
          <p:nvSpPr>
            <p:cNvPr id="232" name="object 233">
              <a:extLst>
                <a:ext uri="{FF2B5EF4-FFF2-40B4-BE49-F238E27FC236}">
                  <a16:creationId xmlns:a16="http://schemas.microsoft.com/office/drawing/2014/main" id="{DB0BD361-0224-4C43-DC46-270B1826BC16}"/>
                </a:ext>
              </a:extLst>
            </p:cNvPr>
            <p:cNvSpPr/>
            <p:nvPr/>
          </p:nvSpPr>
          <p:spPr>
            <a:xfrm>
              <a:off x="8736735" y="3242391"/>
              <a:ext cx="635" cy="97790"/>
            </a:xfrm>
            <a:custGeom>
              <a:avLst/>
              <a:gdLst/>
              <a:ahLst/>
              <a:cxnLst/>
              <a:rect l="l" t="t" r="r" b="b"/>
              <a:pathLst>
                <a:path w="634" h="97789">
                  <a:moveTo>
                    <a:pt x="0" y="97538"/>
                  </a:moveTo>
                  <a:lnTo>
                    <a:pt x="0" y="97538"/>
                  </a:lnTo>
                  <a:lnTo>
                    <a:pt x="486" y="0"/>
                  </a:lnTo>
                </a:path>
              </a:pathLst>
            </a:custGeom>
            <a:ln w="3175">
              <a:solidFill>
                <a:srgbClr val="000000"/>
              </a:solidFill>
            </a:ln>
          </p:spPr>
          <p:txBody>
            <a:bodyPr wrap="square" lIns="0" tIns="0" rIns="0" bIns="0" rtlCol="0"/>
            <a:lstStyle/>
            <a:p>
              <a:endParaRPr/>
            </a:p>
          </p:txBody>
        </p:sp>
        <p:sp>
          <p:nvSpPr>
            <p:cNvPr id="233" name="object 234">
              <a:extLst>
                <a:ext uri="{FF2B5EF4-FFF2-40B4-BE49-F238E27FC236}">
                  <a16:creationId xmlns:a16="http://schemas.microsoft.com/office/drawing/2014/main" id="{CF7CA48B-EC5F-B5B9-08A1-968502DE769F}"/>
                </a:ext>
              </a:extLst>
            </p:cNvPr>
            <p:cNvSpPr/>
            <p:nvPr/>
          </p:nvSpPr>
          <p:spPr>
            <a:xfrm>
              <a:off x="8827116" y="3377791"/>
              <a:ext cx="0" cy="7620"/>
            </a:xfrm>
            <a:custGeom>
              <a:avLst/>
              <a:gdLst/>
              <a:ahLst/>
              <a:cxnLst/>
              <a:rect l="l" t="t" r="r" b="b"/>
              <a:pathLst>
                <a:path h="7620">
                  <a:moveTo>
                    <a:pt x="0" y="0"/>
                  </a:moveTo>
                  <a:lnTo>
                    <a:pt x="0" y="0"/>
                  </a:lnTo>
                  <a:lnTo>
                    <a:pt x="0" y="7292"/>
                  </a:lnTo>
                </a:path>
              </a:pathLst>
            </a:custGeom>
            <a:ln w="3175">
              <a:solidFill>
                <a:srgbClr val="000000"/>
              </a:solidFill>
            </a:ln>
          </p:spPr>
          <p:txBody>
            <a:bodyPr wrap="square" lIns="0" tIns="0" rIns="0" bIns="0" rtlCol="0"/>
            <a:lstStyle/>
            <a:p>
              <a:endParaRPr/>
            </a:p>
          </p:txBody>
        </p:sp>
        <p:sp>
          <p:nvSpPr>
            <p:cNvPr id="234" name="object 235">
              <a:extLst>
                <a:ext uri="{FF2B5EF4-FFF2-40B4-BE49-F238E27FC236}">
                  <a16:creationId xmlns:a16="http://schemas.microsoft.com/office/drawing/2014/main" id="{D37E3F05-7EC6-4EDB-F32B-10922B9D00E1}"/>
                </a:ext>
              </a:extLst>
            </p:cNvPr>
            <p:cNvSpPr/>
            <p:nvPr/>
          </p:nvSpPr>
          <p:spPr>
            <a:xfrm>
              <a:off x="8735822" y="3385084"/>
              <a:ext cx="91440" cy="5080"/>
            </a:xfrm>
            <a:custGeom>
              <a:avLst/>
              <a:gdLst/>
              <a:ahLst/>
              <a:cxnLst/>
              <a:rect l="l" t="t" r="r" b="b"/>
              <a:pathLst>
                <a:path w="91440" h="5079">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235" name="object 236">
              <a:extLst>
                <a:ext uri="{FF2B5EF4-FFF2-40B4-BE49-F238E27FC236}">
                  <a16:creationId xmlns:a16="http://schemas.microsoft.com/office/drawing/2014/main" id="{DCF8E07A-F752-F0EB-DAB1-DE39E775C6D5}"/>
                </a:ext>
              </a:extLst>
            </p:cNvPr>
            <p:cNvSpPr/>
            <p:nvPr/>
          </p:nvSpPr>
          <p:spPr>
            <a:xfrm>
              <a:off x="8735396" y="3389642"/>
              <a:ext cx="635" cy="97155"/>
            </a:xfrm>
            <a:custGeom>
              <a:avLst/>
              <a:gdLst/>
              <a:ahLst/>
              <a:cxnLst/>
              <a:rect l="l" t="t" r="r" b="b"/>
              <a:pathLst>
                <a:path w="634" h="97154">
                  <a:moveTo>
                    <a:pt x="0" y="97113"/>
                  </a:moveTo>
                  <a:lnTo>
                    <a:pt x="0" y="97113"/>
                  </a:lnTo>
                  <a:lnTo>
                    <a:pt x="426" y="0"/>
                  </a:lnTo>
                </a:path>
              </a:pathLst>
            </a:custGeom>
            <a:ln w="3175">
              <a:solidFill>
                <a:srgbClr val="000000"/>
              </a:solidFill>
            </a:ln>
          </p:spPr>
          <p:txBody>
            <a:bodyPr wrap="square" lIns="0" tIns="0" rIns="0" bIns="0" rtlCol="0"/>
            <a:lstStyle/>
            <a:p>
              <a:endParaRPr/>
            </a:p>
          </p:txBody>
        </p:sp>
        <p:sp>
          <p:nvSpPr>
            <p:cNvPr id="236" name="object 237">
              <a:extLst>
                <a:ext uri="{FF2B5EF4-FFF2-40B4-BE49-F238E27FC236}">
                  <a16:creationId xmlns:a16="http://schemas.microsoft.com/office/drawing/2014/main" id="{7E3E29A1-6F12-5E80-8F70-6E3E0E69BA89}"/>
                </a:ext>
              </a:extLst>
            </p:cNvPr>
            <p:cNvSpPr/>
            <p:nvPr/>
          </p:nvSpPr>
          <p:spPr>
            <a:xfrm>
              <a:off x="8826690" y="3501766"/>
              <a:ext cx="0" cy="31115"/>
            </a:xfrm>
            <a:custGeom>
              <a:avLst/>
              <a:gdLst/>
              <a:ahLst/>
              <a:cxnLst/>
              <a:rect l="l" t="t" r="r" b="b"/>
              <a:pathLst>
                <a:path h="31114">
                  <a:moveTo>
                    <a:pt x="0" y="0"/>
                  </a:moveTo>
                  <a:lnTo>
                    <a:pt x="0" y="0"/>
                  </a:lnTo>
                  <a:lnTo>
                    <a:pt x="0" y="30568"/>
                  </a:lnTo>
                </a:path>
              </a:pathLst>
            </a:custGeom>
            <a:ln w="3175">
              <a:solidFill>
                <a:srgbClr val="000000"/>
              </a:solidFill>
            </a:ln>
          </p:spPr>
          <p:txBody>
            <a:bodyPr wrap="square" lIns="0" tIns="0" rIns="0" bIns="0" rtlCol="0"/>
            <a:lstStyle/>
            <a:p>
              <a:endParaRPr/>
            </a:p>
          </p:txBody>
        </p:sp>
        <p:sp>
          <p:nvSpPr>
            <p:cNvPr id="237" name="object 238">
              <a:extLst>
                <a:ext uri="{FF2B5EF4-FFF2-40B4-BE49-F238E27FC236}">
                  <a16:creationId xmlns:a16="http://schemas.microsoft.com/office/drawing/2014/main" id="{7B8FB25B-4BC5-BEF8-9832-54673CBB5C8D}"/>
                </a:ext>
              </a:extLst>
            </p:cNvPr>
            <p:cNvSpPr/>
            <p:nvPr/>
          </p:nvSpPr>
          <p:spPr>
            <a:xfrm>
              <a:off x="8735396" y="3532334"/>
              <a:ext cx="91440" cy="5080"/>
            </a:xfrm>
            <a:custGeom>
              <a:avLst/>
              <a:gdLst/>
              <a:ahLst/>
              <a:cxnLst/>
              <a:rect l="l" t="t" r="r" b="b"/>
              <a:pathLst>
                <a:path w="91440" h="5079">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238" name="object 239">
              <a:extLst>
                <a:ext uri="{FF2B5EF4-FFF2-40B4-BE49-F238E27FC236}">
                  <a16:creationId xmlns:a16="http://schemas.microsoft.com/office/drawing/2014/main" id="{F99A388C-FE8B-F191-67F3-3C200B5A5E32}"/>
                </a:ext>
              </a:extLst>
            </p:cNvPr>
            <p:cNvSpPr/>
            <p:nvPr/>
          </p:nvSpPr>
          <p:spPr>
            <a:xfrm>
              <a:off x="8734483" y="3536892"/>
              <a:ext cx="91440" cy="141605"/>
            </a:xfrm>
            <a:custGeom>
              <a:avLst/>
              <a:gdLst/>
              <a:ahLst/>
              <a:cxnLst/>
              <a:rect l="l" t="t" r="r" b="b"/>
              <a:pathLst>
                <a:path w="91440" h="141604">
                  <a:moveTo>
                    <a:pt x="0" y="99362"/>
                  </a:moveTo>
                  <a:lnTo>
                    <a:pt x="0" y="99362"/>
                  </a:lnTo>
                  <a:lnTo>
                    <a:pt x="912" y="0"/>
                  </a:lnTo>
                </a:path>
                <a:path w="91440" h="141604">
                  <a:moveTo>
                    <a:pt x="0" y="99362"/>
                  </a:moveTo>
                  <a:lnTo>
                    <a:pt x="91293" y="94804"/>
                  </a:lnTo>
                  <a:lnTo>
                    <a:pt x="91293" y="141294"/>
                  </a:lnTo>
                </a:path>
              </a:pathLst>
            </a:custGeom>
            <a:ln w="3175">
              <a:solidFill>
                <a:srgbClr val="000000"/>
              </a:solidFill>
            </a:ln>
          </p:spPr>
          <p:txBody>
            <a:bodyPr wrap="square" lIns="0" tIns="0" rIns="0" bIns="0" rtlCol="0"/>
            <a:lstStyle/>
            <a:p>
              <a:endParaRPr/>
            </a:p>
          </p:txBody>
        </p:sp>
        <p:sp>
          <p:nvSpPr>
            <p:cNvPr id="239" name="object 240">
              <a:extLst>
                <a:ext uri="{FF2B5EF4-FFF2-40B4-BE49-F238E27FC236}">
                  <a16:creationId xmlns:a16="http://schemas.microsoft.com/office/drawing/2014/main" id="{B68196E5-00D7-FAFA-B4E5-D8496B1AF123}"/>
                </a:ext>
              </a:extLst>
            </p:cNvPr>
            <p:cNvSpPr/>
            <p:nvPr/>
          </p:nvSpPr>
          <p:spPr>
            <a:xfrm>
              <a:off x="8733570" y="3686391"/>
              <a:ext cx="91440" cy="123189"/>
            </a:xfrm>
            <a:custGeom>
              <a:avLst/>
              <a:gdLst/>
              <a:ahLst/>
              <a:cxnLst/>
              <a:rect l="l" t="t" r="r" b="b"/>
              <a:pathLst>
                <a:path w="91440" h="123189">
                  <a:moveTo>
                    <a:pt x="0" y="103069"/>
                  </a:moveTo>
                  <a:lnTo>
                    <a:pt x="0" y="103069"/>
                  </a:lnTo>
                  <a:lnTo>
                    <a:pt x="912" y="0"/>
                  </a:lnTo>
                </a:path>
                <a:path w="91440" h="123189">
                  <a:moveTo>
                    <a:pt x="0" y="103069"/>
                  </a:moveTo>
                  <a:lnTo>
                    <a:pt x="91293" y="98511"/>
                  </a:lnTo>
                  <a:lnTo>
                    <a:pt x="91293" y="122637"/>
                  </a:lnTo>
                </a:path>
              </a:pathLst>
            </a:custGeom>
            <a:ln w="3175">
              <a:solidFill>
                <a:srgbClr val="000000"/>
              </a:solidFill>
            </a:ln>
          </p:spPr>
          <p:txBody>
            <a:bodyPr wrap="square" lIns="0" tIns="0" rIns="0" bIns="0" rtlCol="0"/>
            <a:lstStyle/>
            <a:p>
              <a:endParaRPr/>
            </a:p>
          </p:txBody>
        </p:sp>
        <p:sp>
          <p:nvSpPr>
            <p:cNvPr id="240" name="object 241">
              <a:extLst>
                <a:ext uri="{FF2B5EF4-FFF2-40B4-BE49-F238E27FC236}">
                  <a16:creationId xmlns:a16="http://schemas.microsoft.com/office/drawing/2014/main" id="{71B9CA58-AB7E-5B56-8B11-070683CEC11F}"/>
                </a:ext>
              </a:extLst>
            </p:cNvPr>
            <p:cNvSpPr/>
            <p:nvPr/>
          </p:nvSpPr>
          <p:spPr>
            <a:xfrm>
              <a:off x="8732170" y="3840933"/>
              <a:ext cx="91440" cy="109855"/>
            </a:xfrm>
            <a:custGeom>
              <a:avLst/>
              <a:gdLst/>
              <a:ahLst/>
              <a:cxnLst/>
              <a:rect l="l" t="t" r="r" b="b"/>
              <a:pathLst>
                <a:path w="91440" h="109854">
                  <a:moveTo>
                    <a:pt x="0" y="109450"/>
                  </a:moveTo>
                  <a:lnTo>
                    <a:pt x="0" y="109450"/>
                  </a:lnTo>
                  <a:lnTo>
                    <a:pt x="912" y="0"/>
                  </a:lnTo>
                </a:path>
                <a:path w="91440" h="109854">
                  <a:moveTo>
                    <a:pt x="0" y="109450"/>
                  </a:moveTo>
                  <a:lnTo>
                    <a:pt x="0" y="109450"/>
                  </a:lnTo>
                  <a:lnTo>
                    <a:pt x="91293" y="104406"/>
                  </a:lnTo>
                </a:path>
              </a:pathLst>
            </a:custGeom>
            <a:ln w="3175">
              <a:solidFill>
                <a:srgbClr val="000000"/>
              </a:solidFill>
            </a:ln>
          </p:spPr>
          <p:txBody>
            <a:bodyPr wrap="square" lIns="0" tIns="0" rIns="0" bIns="0" rtlCol="0"/>
            <a:lstStyle/>
            <a:p>
              <a:endParaRPr/>
            </a:p>
          </p:txBody>
        </p:sp>
        <p:sp>
          <p:nvSpPr>
            <p:cNvPr id="241" name="object 242">
              <a:extLst>
                <a:ext uri="{FF2B5EF4-FFF2-40B4-BE49-F238E27FC236}">
                  <a16:creationId xmlns:a16="http://schemas.microsoft.com/office/drawing/2014/main" id="{B0ECCCF8-CC7E-CC88-F2A1-0C286AC1C0C3}"/>
                </a:ext>
              </a:extLst>
            </p:cNvPr>
            <p:cNvSpPr/>
            <p:nvPr/>
          </p:nvSpPr>
          <p:spPr>
            <a:xfrm>
              <a:off x="8823464" y="3945339"/>
              <a:ext cx="0" cy="1270"/>
            </a:xfrm>
            <a:custGeom>
              <a:avLst/>
              <a:gdLst/>
              <a:ahLst/>
              <a:cxnLst/>
              <a:rect l="l" t="t" r="r" b="b"/>
              <a:pathLst>
                <a:path h="1270">
                  <a:moveTo>
                    <a:pt x="0" y="911"/>
                  </a:moveTo>
                  <a:lnTo>
                    <a:pt x="0" y="911"/>
                  </a:lnTo>
                  <a:lnTo>
                    <a:pt x="0" y="0"/>
                  </a:lnTo>
                </a:path>
              </a:pathLst>
            </a:custGeom>
            <a:ln w="3175">
              <a:solidFill>
                <a:srgbClr val="000000"/>
              </a:solidFill>
            </a:ln>
          </p:spPr>
          <p:txBody>
            <a:bodyPr wrap="square" lIns="0" tIns="0" rIns="0" bIns="0" rtlCol="0"/>
            <a:lstStyle/>
            <a:p>
              <a:endParaRPr/>
            </a:p>
          </p:txBody>
        </p:sp>
        <p:sp>
          <p:nvSpPr>
            <p:cNvPr id="242" name="object 243">
              <a:extLst>
                <a:ext uri="{FF2B5EF4-FFF2-40B4-BE49-F238E27FC236}">
                  <a16:creationId xmlns:a16="http://schemas.microsoft.com/office/drawing/2014/main" id="{F4BB13E3-3F02-43E4-AB01-085260BD46AE}"/>
                </a:ext>
              </a:extLst>
            </p:cNvPr>
            <p:cNvSpPr/>
            <p:nvPr/>
          </p:nvSpPr>
          <p:spPr>
            <a:xfrm>
              <a:off x="8731744" y="4002830"/>
              <a:ext cx="635" cy="58419"/>
            </a:xfrm>
            <a:custGeom>
              <a:avLst/>
              <a:gdLst/>
              <a:ahLst/>
              <a:cxnLst/>
              <a:rect l="l" t="t" r="r" b="b"/>
              <a:pathLst>
                <a:path w="634" h="58420">
                  <a:moveTo>
                    <a:pt x="0" y="58340"/>
                  </a:moveTo>
                  <a:lnTo>
                    <a:pt x="0" y="58340"/>
                  </a:lnTo>
                  <a:lnTo>
                    <a:pt x="426" y="0"/>
                  </a:lnTo>
                </a:path>
              </a:pathLst>
            </a:custGeom>
            <a:ln w="3175">
              <a:solidFill>
                <a:srgbClr val="000000"/>
              </a:solidFill>
            </a:ln>
          </p:spPr>
          <p:txBody>
            <a:bodyPr wrap="square" lIns="0" tIns="0" rIns="0" bIns="0" rtlCol="0"/>
            <a:lstStyle/>
            <a:p>
              <a:endParaRPr/>
            </a:p>
          </p:txBody>
        </p:sp>
        <p:sp>
          <p:nvSpPr>
            <p:cNvPr id="243" name="object 244">
              <a:extLst>
                <a:ext uri="{FF2B5EF4-FFF2-40B4-BE49-F238E27FC236}">
                  <a16:creationId xmlns:a16="http://schemas.microsoft.com/office/drawing/2014/main" id="{43A5409A-C3A5-FD24-29E5-49A68F24E641}"/>
                </a:ext>
              </a:extLst>
            </p:cNvPr>
            <p:cNvSpPr/>
            <p:nvPr/>
          </p:nvSpPr>
          <p:spPr>
            <a:xfrm>
              <a:off x="8740387" y="2667976"/>
              <a:ext cx="635" cy="58419"/>
            </a:xfrm>
            <a:custGeom>
              <a:avLst/>
              <a:gdLst/>
              <a:ahLst/>
              <a:cxnLst/>
              <a:rect l="l" t="t" r="r" b="b"/>
              <a:pathLst>
                <a:path w="634" h="58419">
                  <a:moveTo>
                    <a:pt x="0" y="57915"/>
                  </a:moveTo>
                  <a:lnTo>
                    <a:pt x="0" y="57915"/>
                  </a:lnTo>
                  <a:lnTo>
                    <a:pt x="486" y="0"/>
                  </a:lnTo>
                </a:path>
              </a:pathLst>
            </a:custGeom>
            <a:ln w="3175">
              <a:solidFill>
                <a:srgbClr val="000000"/>
              </a:solidFill>
            </a:ln>
          </p:spPr>
          <p:txBody>
            <a:bodyPr wrap="square" lIns="0" tIns="0" rIns="0" bIns="0" rtlCol="0"/>
            <a:lstStyle/>
            <a:p>
              <a:endParaRPr/>
            </a:p>
          </p:txBody>
        </p:sp>
        <p:sp>
          <p:nvSpPr>
            <p:cNvPr id="244" name="object 245">
              <a:extLst>
                <a:ext uri="{FF2B5EF4-FFF2-40B4-BE49-F238E27FC236}">
                  <a16:creationId xmlns:a16="http://schemas.microsoft.com/office/drawing/2014/main" id="{577EEB7B-2CA9-1603-06A3-638B552FD82D}"/>
                </a:ext>
              </a:extLst>
            </p:cNvPr>
            <p:cNvSpPr/>
            <p:nvPr/>
          </p:nvSpPr>
          <p:spPr>
            <a:xfrm>
              <a:off x="8740387" y="2776940"/>
              <a:ext cx="35560" cy="2540"/>
            </a:xfrm>
            <a:custGeom>
              <a:avLst/>
              <a:gdLst/>
              <a:ahLst/>
              <a:cxnLst/>
              <a:rect l="l" t="t" r="r" b="b"/>
              <a:pathLst>
                <a:path w="35559" h="2539">
                  <a:moveTo>
                    <a:pt x="0" y="2248"/>
                  </a:moveTo>
                  <a:lnTo>
                    <a:pt x="0" y="2248"/>
                  </a:lnTo>
                  <a:lnTo>
                    <a:pt x="35178" y="0"/>
                  </a:lnTo>
                </a:path>
              </a:pathLst>
            </a:custGeom>
            <a:ln w="3175">
              <a:solidFill>
                <a:srgbClr val="000000"/>
              </a:solidFill>
            </a:ln>
          </p:spPr>
          <p:txBody>
            <a:bodyPr wrap="square" lIns="0" tIns="0" rIns="0" bIns="0" rtlCol="0"/>
            <a:lstStyle/>
            <a:p>
              <a:endParaRPr/>
            </a:p>
          </p:txBody>
        </p:sp>
        <p:sp>
          <p:nvSpPr>
            <p:cNvPr id="245" name="object 246">
              <a:extLst>
                <a:ext uri="{FF2B5EF4-FFF2-40B4-BE49-F238E27FC236}">
                  <a16:creationId xmlns:a16="http://schemas.microsoft.com/office/drawing/2014/main" id="{9F7D3652-8370-55CD-2D82-F453DE35A2CD}"/>
                </a:ext>
              </a:extLst>
            </p:cNvPr>
            <p:cNvSpPr/>
            <p:nvPr/>
          </p:nvSpPr>
          <p:spPr>
            <a:xfrm>
              <a:off x="8737222" y="3242391"/>
              <a:ext cx="203200" cy="74930"/>
            </a:xfrm>
            <a:custGeom>
              <a:avLst/>
              <a:gdLst/>
              <a:ahLst/>
              <a:cxnLst/>
              <a:rect l="l" t="t" r="r" b="b"/>
              <a:pathLst>
                <a:path w="203200" h="74929">
                  <a:moveTo>
                    <a:pt x="111804" y="74749"/>
                  </a:moveTo>
                  <a:lnTo>
                    <a:pt x="111804" y="74749"/>
                  </a:lnTo>
                  <a:lnTo>
                    <a:pt x="203158" y="70677"/>
                  </a:lnTo>
                </a:path>
                <a:path w="203200" h="74929">
                  <a:moveTo>
                    <a:pt x="111804" y="74749"/>
                  </a:moveTo>
                  <a:lnTo>
                    <a:pt x="111804" y="74749"/>
                  </a:lnTo>
                  <a:lnTo>
                    <a:pt x="0" y="0"/>
                  </a:lnTo>
                </a:path>
              </a:pathLst>
            </a:custGeom>
            <a:ln w="3175">
              <a:solidFill>
                <a:srgbClr val="000000"/>
              </a:solidFill>
            </a:ln>
          </p:spPr>
          <p:txBody>
            <a:bodyPr wrap="square" lIns="0" tIns="0" rIns="0" bIns="0" rtlCol="0"/>
            <a:lstStyle/>
            <a:p>
              <a:endParaRPr/>
            </a:p>
          </p:txBody>
        </p:sp>
        <p:sp>
          <p:nvSpPr>
            <p:cNvPr id="246" name="object 247">
              <a:extLst>
                <a:ext uri="{FF2B5EF4-FFF2-40B4-BE49-F238E27FC236}">
                  <a16:creationId xmlns:a16="http://schemas.microsoft.com/office/drawing/2014/main" id="{D52F072B-E3EE-02A7-7BD1-EDBF53743159}"/>
                </a:ext>
              </a:extLst>
            </p:cNvPr>
            <p:cNvSpPr/>
            <p:nvPr/>
          </p:nvSpPr>
          <p:spPr>
            <a:xfrm>
              <a:off x="8850426" y="2942421"/>
              <a:ext cx="91440" cy="125730"/>
            </a:xfrm>
            <a:custGeom>
              <a:avLst/>
              <a:gdLst/>
              <a:ahLst/>
              <a:cxnLst/>
              <a:rect l="l" t="t" r="r" b="b"/>
              <a:pathLst>
                <a:path w="91440" h="125730">
                  <a:moveTo>
                    <a:pt x="0" y="77970"/>
                  </a:moveTo>
                  <a:lnTo>
                    <a:pt x="0" y="77970"/>
                  </a:lnTo>
                  <a:lnTo>
                    <a:pt x="912" y="0"/>
                  </a:lnTo>
                </a:path>
                <a:path w="91440" h="125730">
                  <a:moveTo>
                    <a:pt x="0" y="77970"/>
                  </a:moveTo>
                  <a:lnTo>
                    <a:pt x="91293" y="73837"/>
                  </a:lnTo>
                  <a:lnTo>
                    <a:pt x="91293" y="125372"/>
                  </a:lnTo>
                </a:path>
              </a:pathLst>
            </a:custGeom>
            <a:ln w="3175">
              <a:solidFill>
                <a:srgbClr val="000000"/>
              </a:solidFill>
            </a:ln>
          </p:spPr>
          <p:txBody>
            <a:bodyPr wrap="square" lIns="0" tIns="0" rIns="0" bIns="0" rtlCol="0"/>
            <a:lstStyle/>
            <a:p>
              <a:endParaRPr/>
            </a:p>
          </p:txBody>
        </p:sp>
        <p:sp>
          <p:nvSpPr>
            <p:cNvPr id="247" name="object 248">
              <a:extLst>
                <a:ext uri="{FF2B5EF4-FFF2-40B4-BE49-F238E27FC236}">
                  <a16:creationId xmlns:a16="http://schemas.microsoft.com/office/drawing/2014/main" id="{02F3F368-47F6-25CB-BC19-59BE444F585C}"/>
                </a:ext>
              </a:extLst>
            </p:cNvPr>
            <p:cNvSpPr/>
            <p:nvPr/>
          </p:nvSpPr>
          <p:spPr>
            <a:xfrm>
              <a:off x="8850426" y="3067794"/>
              <a:ext cx="91440" cy="5080"/>
            </a:xfrm>
            <a:custGeom>
              <a:avLst/>
              <a:gdLst/>
              <a:ahLst/>
              <a:cxnLst/>
              <a:rect l="l" t="t" r="r" b="b"/>
              <a:pathLst>
                <a:path w="91440" h="5080">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248" name="object 249">
              <a:extLst>
                <a:ext uri="{FF2B5EF4-FFF2-40B4-BE49-F238E27FC236}">
                  <a16:creationId xmlns:a16="http://schemas.microsoft.com/office/drawing/2014/main" id="{1D6F71FB-9E92-E6F0-EF7C-2B9A031D8629}"/>
                </a:ext>
              </a:extLst>
            </p:cNvPr>
            <p:cNvSpPr/>
            <p:nvPr/>
          </p:nvSpPr>
          <p:spPr>
            <a:xfrm>
              <a:off x="8849939" y="3072352"/>
              <a:ext cx="91440" cy="120014"/>
            </a:xfrm>
            <a:custGeom>
              <a:avLst/>
              <a:gdLst/>
              <a:ahLst/>
              <a:cxnLst/>
              <a:rect l="l" t="t" r="r" b="b"/>
              <a:pathLst>
                <a:path w="91440" h="120014">
                  <a:moveTo>
                    <a:pt x="0" y="73351"/>
                  </a:moveTo>
                  <a:lnTo>
                    <a:pt x="0" y="73351"/>
                  </a:lnTo>
                  <a:lnTo>
                    <a:pt x="486" y="0"/>
                  </a:lnTo>
                </a:path>
                <a:path w="91440" h="120014">
                  <a:moveTo>
                    <a:pt x="0" y="73351"/>
                  </a:moveTo>
                  <a:lnTo>
                    <a:pt x="91354" y="69279"/>
                  </a:lnTo>
                  <a:lnTo>
                    <a:pt x="91354" y="119416"/>
                  </a:lnTo>
                </a:path>
              </a:pathLst>
            </a:custGeom>
            <a:ln w="3175">
              <a:solidFill>
                <a:srgbClr val="000000"/>
              </a:solidFill>
            </a:ln>
          </p:spPr>
          <p:txBody>
            <a:bodyPr wrap="square" lIns="0" tIns="0" rIns="0" bIns="0" rtlCol="0"/>
            <a:lstStyle/>
            <a:p>
              <a:endParaRPr/>
            </a:p>
          </p:txBody>
        </p:sp>
        <p:sp>
          <p:nvSpPr>
            <p:cNvPr id="249" name="object 250">
              <a:extLst>
                <a:ext uri="{FF2B5EF4-FFF2-40B4-BE49-F238E27FC236}">
                  <a16:creationId xmlns:a16="http://schemas.microsoft.com/office/drawing/2014/main" id="{DCED4140-6D47-61FF-AD39-3DBB8B3B425B}"/>
                </a:ext>
              </a:extLst>
            </p:cNvPr>
            <p:cNvSpPr/>
            <p:nvPr/>
          </p:nvSpPr>
          <p:spPr>
            <a:xfrm>
              <a:off x="8849939" y="3191768"/>
              <a:ext cx="91440" cy="5080"/>
            </a:xfrm>
            <a:custGeom>
              <a:avLst/>
              <a:gdLst/>
              <a:ahLst/>
              <a:cxnLst/>
              <a:rect l="l" t="t" r="r" b="b"/>
              <a:pathLst>
                <a:path w="91440" h="5080">
                  <a:moveTo>
                    <a:pt x="0" y="4557"/>
                  </a:moveTo>
                  <a:lnTo>
                    <a:pt x="0" y="4557"/>
                  </a:lnTo>
                  <a:lnTo>
                    <a:pt x="91354" y="0"/>
                  </a:lnTo>
                </a:path>
              </a:pathLst>
            </a:custGeom>
            <a:ln w="3175">
              <a:solidFill>
                <a:srgbClr val="000000"/>
              </a:solidFill>
            </a:ln>
          </p:spPr>
          <p:txBody>
            <a:bodyPr wrap="square" lIns="0" tIns="0" rIns="0" bIns="0" rtlCol="0"/>
            <a:lstStyle/>
            <a:p>
              <a:endParaRPr/>
            </a:p>
          </p:txBody>
        </p:sp>
        <p:sp>
          <p:nvSpPr>
            <p:cNvPr id="250" name="object 251">
              <a:extLst>
                <a:ext uri="{FF2B5EF4-FFF2-40B4-BE49-F238E27FC236}">
                  <a16:creationId xmlns:a16="http://schemas.microsoft.com/office/drawing/2014/main" id="{CFE6F27F-2F0C-64B3-63AF-DA13A07EB28B}"/>
                </a:ext>
              </a:extLst>
            </p:cNvPr>
            <p:cNvSpPr/>
            <p:nvPr/>
          </p:nvSpPr>
          <p:spPr>
            <a:xfrm>
              <a:off x="8849026" y="3196326"/>
              <a:ext cx="91440" cy="71120"/>
            </a:xfrm>
            <a:custGeom>
              <a:avLst/>
              <a:gdLst/>
              <a:ahLst/>
              <a:cxnLst/>
              <a:rect l="l" t="t" r="r" b="b"/>
              <a:pathLst>
                <a:path w="91440" h="71120">
                  <a:moveTo>
                    <a:pt x="0" y="70677"/>
                  </a:moveTo>
                  <a:lnTo>
                    <a:pt x="0" y="70677"/>
                  </a:lnTo>
                  <a:lnTo>
                    <a:pt x="912" y="0"/>
                  </a:lnTo>
                </a:path>
                <a:path w="91440" h="71120">
                  <a:moveTo>
                    <a:pt x="0" y="70677"/>
                  </a:moveTo>
                  <a:lnTo>
                    <a:pt x="0" y="70677"/>
                  </a:lnTo>
                  <a:lnTo>
                    <a:pt x="91354" y="66119"/>
                  </a:lnTo>
                </a:path>
              </a:pathLst>
            </a:custGeom>
            <a:ln w="3175">
              <a:solidFill>
                <a:srgbClr val="000000"/>
              </a:solidFill>
            </a:ln>
          </p:spPr>
          <p:txBody>
            <a:bodyPr wrap="square" lIns="0" tIns="0" rIns="0" bIns="0" rtlCol="0"/>
            <a:lstStyle/>
            <a:p>
              <a:endParaRPr/>
            </a:p>
          </p:txBody>
        </p:sp>
        <p:sp>
          <p:nvSpPr>
            <p:cNvPr id="251" name="object 252">
              <a:extLst>
                <a:ext uri="{FF2B5EF4-FFF2-40B4-BE49-F238E27FC236}">
                  <a16:creationId xmlns:a16="http://schemas.microsoft.com/office/drawing/2014/main" id="{20CEDC57-D67B-8EBB-E3ED-96A2F54E17C2}"/>
                </a:ext>
              </a:extLst>
            </p:cNvPr>
            <p:cNvSpPr/>
            <p:nvPr/>
          </p:nvSpPr>
          <p:spPr>
            <a:xfrm>
              <a:off x="8848600" y="3317141"/>
              <a:ext cx="91440" cy="114935"/>
            </a:xfrm>
            <a:custGeom>
              <a:avLst/>
              <a:gdLst/>
              <a:ahLst/>
              <a:cxnLst/>
              <a:rect l="l" t="t" r="r" b="b"/>
              <a:pathLst>
                <a:path w="91440" h="114935">
                  <a:moveTo>
                    <a:pt x="0" y="69279"/>
                  </a:moveTo>
                  <a:lnTo>
                    <a:pt x="0" y="69279"/>
                  </a:lnTo>
                  <a:lnTo>
                    <a:pt x="426" y="0"/>
                  </a:lnTo>
                </a:path>
                <a:path w="91440" h="114935">
                  <a:moveTo>
                    <a:pt x="0" y="69279"/>
                  </a:moveTo>
                  <a:lnTo>
                    <a:pt x="91293" y="65208"/>
                  </a:lnTo>
                  <a:lnTo>
                    <a:pt x="91293" y="114919"/>
                  </a:lnTo>
                </a:path>
              </a:pathLst>
            </a:custGeom>
            <a:ln w="3175">
              <a:solidFill>
                <a:srgbClr val="000000"/>
              </a:solidFill>
            </a:ln>
          </p:spPr>
          <p:txBody>
            <a:bodyPr wrap="square" lIns="0" tIns="0" rIns="0" bIns="0" rtlCol="0"/>
            <a:lstStyle/>
            <a:p>
              <a:endParaRPr/>
            </a:p>
          </p:txBody>
        </p:sp>
        <p:sp>
          <p:nvSpPr>
            <p:cNvPr id="252" name="object 253">
              <a:extLst>
                <a:ext uri="{FF2B5EF4-FFF2-40B4-BE49-F238E27FC236}">
                  <a16:creationId xmlns:a16="http://schemas.microsoft.com/office/drawing/2014/main" id="{3F83D65D-4FAF-2361-79FD-0D81517BEC0B}"/>
                </a:ext>
              </a:extLst>
            </p:cNvPr>
            <p:cNvSpPr/>
            <p:nvPr/>
          </p:nvSpPr>
          <p:spPr>
            <a:xfrm>
              <a:off x="8848600" y="3432060"/>
              <a:ext cx="91440" cy="4445"/>
            </a:xfrm>
            <a:custGeom>
              <a:avLst/>
              <a:gdLst/>
              <a:ahLst/>
              <a:cxnLst/>
              <a:rect l="l" t="t" r="r" b="b"/>
              <a:pathLst>
                <a:path w="91440" h="4445">
                  <a:moveTo>
                    <a:pt x="0" y="4071"/>
                  </a:moveTo>
                  <a:lnTo>
                    <a:pt x="0" y="4071"/>
                  </a:lnTo>
                  <a:lnTo>
                    <a:pt x="91293" y="0"/>
                  </a:lnTo>
                </a:path>
              </a:pathLst>
            </a:custGeom>
            <a:ln w="3175">
              <a:solidFill>
                <a:srgbClr val="000000"/>
              </a:solidFill>
            </a:ln>
          </p:spPr>
          <p:txBody>
            <a:bodyPr wrap="square" lIns="0" tIns="0" rIns="0" bIns="0" rtlCol="0"/>
            <a:lstStyle/>
            <a:p>
              <a:endParaRPr/>
            </a:p>
          </p:txBody>
        </p:sp>
        <p:sp>
          <p:nvSpPr>
            <p:cNvPr id="253" name="object 254">
              <a:extLst>
                <a:ext uri="{FF2B5EF4-FFF2-40B4-BE49-F238E27FC236}">
                  <a16:creationId xmlns:a16="http://schemas.microsoft.com/office/drawing/2014/main" id="{5B498034-2915-760E-3A70-5F2F42C744E8}"/>
                </a:ext>
              </a:extLst>
            </p:cNvPr>
            <p:cNvSpPr/>
            <p:nvPr/>
          </p:nvSpPr>
          <p:spPr>
            <a:xfrm>
              <a:off x="8847687" y="3436132"/>
              <a:ext cx="91440" cy="114935"/>
            </a:xfrm>
            <a:custGeom>
              <a:avLst/>
              <a:gdLst/>
              <a:ahLst/>
              <a:cxnLst/>
              <a:rect l="l" t="t" r="r" b="b"/>
              <a:pathLst>
                <a:path w="91440" h="114935">
                  <a:moveTo>
                    <a:pt x="0" y="69279"/>
                  </a:moveTo>
                  <a:lnTo>
                    <a:pt x="0" y="69279"/>
                  </a:lnTo>
                  <a:lnTo>
                    <a:pt x="912" y="0"/>
                  </a:lnTo>
                </a:path>
                <a:path w="91440" h="114935">
                  <a:moveTo>
                    <a:pt x="0" y="69279"/>
                  </a:moveTo>
                  <a:lnTo>
                    <a:pt x="91293" y="65208"/>
                  </a:lnTo>
                  <a:lnTo>
                    <a:pt x="91293" y="114433"/>
                  </a:lnTo>
                </a:path>
              </a:pathLst>
            </a:custGeom>
            <a:ln w="3175">
              <a:solidFill>
                <a:srgbClr val="000000"/>
              </a:solidFill>
            </a:ln>
          </p:spPr>
          <p:txBody>
            <a:bodyPr wrap="square" lIns="0" tIns="0" rIns="0" bIns="0" rtlCol="0"/>
            <a:lstStyle/>
            <a:p>
              <a:endParaRPr/>
            </a:p>
          </p:txBody>
        </p:sp>
        <p:sp>
          <p:nvSpPr>
            <p:cNvPr id="254" name="object 255">
              <a:extLst>
                <a:ext uri="{FF2B5EF4-FFF2-40B4-BE49-F238E27FC236}">
                  <a16:creationId xmlns:a16="http://schemas.microsoft.com/office/drawing/2014/main" id="{AA9A8715-A137-F993-016A-25ACE37B15E0}"/>
                </a:ext>
              </a:extLst>
            </p:cNvPr>
            <p:cNvSpPr/>
            <p:nvPr/>
          </p:nvSpPr>
          <p:spPr>
            <a:xfrm>
              <a:off x="8846774" y="3550566"/>
              <a:ext cx="92710" cy="5080"/>
            </a:xfrm>
            <a:custGeom>
              <a:avLst/>
              <a:gdLst/>
              <a:ahLst/>
              <a:cxnLst/>
              <a:rect l="l" t="t" r="r" b="b"/>
              <a:pathLst>
                <a:path w="92709" h="5079">
                  <a:moveTo>
                    <a:pt x="0" y="4557"/>
                  </a:moveTo>
                  <a:lnTo>
                    <a:pt x="0" y="4557"/>
                  </a:lnTo>
                  <a:lnTo>
                    <a:pt x="92206" y="0"/>
                  </a:lnTo>
                </a:path>
              </a:pathLst>
            </a:custGeom>
            <a:ln w="3175">
              <a:solidFill>
                <a:srgbClr val="000000"/>
              </a:solidFill>
            </a:ln>
          </p:spPr>
          <p:txBody>
            <a:bodyPr wrap="square" lIns="0" tIns="0" rIns="0" bIns="0" rtlCol="0"/>
            <a:lstStyle/>
            <a:p>
              <a:endParaRPr/>
            </a:p>
          </p:txBody>
        </p:sp>
        <p:sp>
          <p:nvSpPr>
            <p:cNvPr id="255" name="object 256">
              <a:extLst>
                <a:ext uri="{FF2B5EF4-FFF2-40B4-BE49-F238E27FC236}">
                  <a16:creationId xmlns:a16="http://schemas.microsoft.com/office/drawing/2014/main" id="{513F1555-DBE6-8A02-D762-1AE4519A5AF4}"/>
                </a:ext>
              </a:extLst>
            </p:cNvPr>
            <p:cNvSpPr/>
            <p:nvPr/>
          </p:nvSpPr>
          <p:spPr>
            <a:xfrm>
              <a:off x="8846774" y="3555123"/>
              <a:ext cx="91440" cy="116839"/>
            </a:xfrm>
            <a:custGeom>
              <a:avLst/>
              <a:gdLst/>
              <a:ahLst/>
              <a:cxnLst/>
              <a:rect l="l" t="t" r="r" b="b"/>
              <a:pathLst>
                <a:path w="91440" h="116839">
                  <a:moveTo>
                    <a:pt x="0" y="71589"/>
                  </a:moveTo>
                  <a:lnTo>
                    <a:pt x="0" y="71589"/>
                  </a:lnTo>
                  <a:lnTo>
                    <a:pt x="0" y="0"/>
                  </a:lnTo>
                </a:path>
                <a:path w="91440" h="116839">
                  <a:moveTo>
                    <a:pt x="0" y="71589"/>
                  </a:moveTo>
                  <a:lnTo>
                    <a:pt x="91293" y="66545"/>
                  </a:lnTo>
                  <a:lnTo>
                    <a:pt x="90867" y="116681"/>
                  </a:lnTo>
                </a:path>
              </a:pathLst>
            </a:custGeom>
            <a:ln w="3175">
              <a:solidFill>
                <a:srgbClr val="000000"/>
              </a:solidFill>
            </a:ln>
          </p:spPr>
          <p:txBody>
            <a:bodyPr wrap="square" lIns="0" tIns="0" rIns="0" bIns="0" rtlCol="0"/>
            <a:lstStyle/>
            <a:p>
              <a:endParaRPr/>
            </a:p>
          </p:txBody>
        </p:sp>
        <p:sp>
          <p:nvSpPr>
            <p:cNvPr id="256" name="object 257">
              <a:extLst>
                <a:ext uri="{FF2B5EF4-FFF2-40B4-BE49-F238E27FC236}">
                  <a16:creationId xmlns:a16="http://schemas.microsoft.com/office/drawing/2014/main" id="{17D177EB-CC72-AF4C-4EFB-9B79887F4E3D}"/>
                </a:ext>
              </a:extLst>
            </p:cNvPr>
            <p:cNvSpPr/>
            <p:nvPr/>
          </p:nvSpPr>
          <p:spPr>
            <a:xfrm>
              <a:off x="8846774" y="3671805"/>
              <a:ext cx="91440" cy="5080"/>
            </a:xfrm>
            <a:custGeom>
              <a:avLst/>
              <a:gdLst/>
              <a:ahLst/>
              <a:cxnLst/>
              <a:rect l="l" t="t" r="r" b="b"/>
              <a:pathLst>
                <a:path w="91440" h="5079">
                  <a:moveTo>
                    <a:pt x="0" y="5044"/>
                  </a:moveTo>
                  <a:lnTo>
                    <a:pt x="0" y="5044"/>
                  </a:lnTo>
                  <a:lnTo>
                    <a:pt x="90867" y="0"/>
                  </a:lnTo>
                </a:path>
              </a:pathLst>
            </a:custGeom>
            <a:ln w="3175">
              <a:solidFill>
                <a:srgbClr val="000000"/>
              </a:solidFill>
            </a:ln>
          </p:spPr>
          <p:txBody>
            <a:bodyPr wrap="square" lIns="0" tIns="0" rIns="0" bIns="0" rtlCol="0"/>
            <a:lstStyle/>
            <a:p>
              <a:endParaRPr/>
            </a:p>
          </p:txBody>
        </p:sp>
        <p:sp>
          <p:nvSpPr>
            <p:cNvPr id="257" name="object 258">
              <a:extLst>
                <a:ext uri="{FF2B5EF4-FFF2-40B4-BE49-F238E27FC236}">
                  <a16:creationId xmlns:a16="http://schemas.microsoft.com/office/drawing/2014/main" id="{F1EACD08-BECD-FBC9-538A-3C7FBF2AFC24}"/>
                </a:ext>
              </a:extLst>
            </p:cNvPr>
            <p:cNvSpPr/>
            <p:nvPr/>
          </p:nvSpPr>
          <p:spPr>
            <a:xfrm>
              <a:off x="8846287" y="3676849"/>
              <a:ext cx="91440" cy="74295"/>
            </a:xfrm>
            <a:custGeom>
              <a:avLst/>
              <a:gdLst/>
              <a:ahLst/>
              <a:cxnLst/>
              <a:rect l="l" t="t" r="r" b="b"/>
              <a:pathLst>
                <a:path w="91440" h="74295">
                  <a:moveTo>
                    <a:pt x="0" y="73837"/>
                  </a:moveTo>
                  <a:lnTo>
                    <a:pt x="0" y="73837"/>
                  </a:lnTo>
                  <a:lnTo>
                    <a:pt x="486" y="0"/>
                  </a:lnTo>
                </a:path>
                <a:path w="91440" h="74295">
                  <a:moveTo>
                    <a:pt x="0" y="73837"/>
                  </a:moveTo>
                  <a:lnTo>
                    <a:pt x="0" y="73837"/>
                  </a:lnTo>
                  <a:lnTo>
                    <a:pt x="91354" y="69279"/>
                  </a:lnTo>
                </a:path>
              </a:pathLst>
            </a:custGeom>
            <a:ln w="3175">
              <a:solidFill>
                <a:srgbClr val="000000"/>
              </a:solidFill>
            </a:ln>
          </p:spPr>
          <p:txBody>
            <a:bodyPr wrap="square" lIns="0" tIns="0" rIns="0" bIns="0" rtlCol="0"/>
            <a:lstStyle/>
            <a:p>
              <a:endParaRPr/>
            </a:p>
          </p:txBody>
        </p:sp>
        <p:sp>
          <p:nvSpPr>
            <p:cNvPr id="258" name="object 259">
              <a:extLst>
                <a:ext uri="{FF2B5EF4-FFF2-40B4-BE49-F238E27FC236}">
                  <a16:creationId xmlns:a16="http://schemas.microsoft.com/office/drawing/2014/main" id="{DA5DAD7F-8192-2824-A8F4-EB1A45C926F5}"/>
                </a:ext>
              </a:extLst>
            </p:cNvPr>
            <p:cNvSpPr/>
            <p:nvPr/>
          </p:nvSpPr>
          <p:spPr>
            <a:xfrm>
              <a:off x="8936729" y="3746129"/>
              <a:ext cx="1270" cy="51435"/>
            </a:xfrm>
            <a:custGeom>
              <a:avLst/>
              <a:gdLst/>
              <a:ahLst/>
              <a:cxnLst/>
              <a:rect l="l" t="t" r="r" b="b"/>
              <a:pathLst>
                <a:path w="1270" h="51435">
                  <a:moveTo>
                    <a:pt x="0" y="51048"/>
                  </a:moveTo>
                  <a:lnTo>
                    <a:pt x="0" y="51048"/>
                  </a:lnTo>
                  <a:lnTo>
                    <a:pt x="912" y="0"/>
                  </a:lnTo>
                </a:path>
              </a:pathLst>
            </a:custGeom>
            <a:ln w="3175">
              <a:solidFill>
                <a:srgbClr val="000000"/>
              </a:solidFill>
            </a:ln>
          </p:spPr>
          <p:txBody>
            <a:bodyPr wrap="square" lIns="0" tIns="0" rIns="0" bIns="0" rtlCol="0"/>
            <a:lstStyle/>
            <a:p>
              <a:endParaRPr/>
            </a:p>
          </p:txBody>
        </p:sp>
        <p:sp>
          <p:nvSpPr>
            <p:cNvPr id="259" name="object 260">
              <a:extLst>
                <a:ext uri="{FF2B5EF4-FFF2-40B4-BE49-F238E27FC236}">
                  <a16:creationId xmlns:a16="http://schemas.microsoft.com/office/drawing/2014/main" id="{72928EC6-7E3A-66A6-2CA7-ABDD89B9C85C}"/>
                </a:ext>
              </a:extLst>
            </p:cNvPr>
            <p:cNvSpPr/>
            <p:nvPr/>
          </p:nvSpPr>
          <p:spPr>
            <a:xfrm>
              <a:off x="8845374" y="3797178"/>
              <a:ext cx="91440" cy="5080"/>
            </a:xfrm>
            <a:custGeom>
              <a:avLst/>
              <a:gdLst/>
              <a:ahLst/>
              <a:cxnLst/>
              <a:rect l="l" t="t" r="r" b="b"/>
              <a:pathLst>
                <a:path w="91440" h="5079">
                  <a:moveTo>
                    <a:pt x="0" y="4557"/>
                  </a:moveTo>
                  <a:lnTo>
                    <a:pt x="0" y="4557"/>
                  </a:lnTo>
                  <a:lnTo>
                    <a:pt x="91354" y="0"/>
                  </a:lnTo>
                </a:path>
              </a:pathLst>
            </a:custGeom>
            <a:ln w="3175">
              <a:solidFill>
                <a:srgbClr val="000000"/>
              </a:solidFill>
            </a:ln>
          </p:spPr>
          <p:txBody>
            <a:bodyPr wrap="square" lIns="0" tIns="0" rIns="0" bIns="0" rtlCol="0"/>
            <a:lstStyle/>
            <a:p>
              <a:endParaRPr/>
            </a:p>
          </p:txBody>
        </p:sp>
        <p:sp>
          <p:nvSpPr>
            <p:cNvPr id="260" name="object 261">
              <a:extLst>
                <a:ext uri="{FF2B5EF4-FFF2-40B4-BE49-F238E27FC236}">
                  <a16:creationId xmlns:a16="http://schemas.microsoft.com/office/drawing/2014/main" id="{6432ABCA-4080-D03C-FD0C-2B9D66FDBDD3}"/>
                </a:ext>
              </a:extLst>
            </p:cNvPr>
            <p:cNvSpPr/>
            <p:nvPr/>
          </p:nvSpPr>
          <p:spPr>
            <a:xfrm>
              <a:off x="8845374" y="3801736"/>
              <a:ext cx="91440" cy="79375"/>
            </a:xfrm>
            <a:custGeom>
              <a:avLst/>
              <a:gdLst/>
              <a:ahLst/>
              <a:cxnLst/>
              <a:rect l="l" t="t" r="r" b="b"/>
              <a:pathLst>
                <a:path w="91440" h="79375">
                  <a:moveTo>
                    <a:pt x="0" y="78881"/>
                  </a:moveTo>
                  <a:lnTo>
                    <a:pt x="0" y="78881"/>
                  </a:lnTo>
                  <a:lnTo>
                    <a:pt x="0" y="0"/>
                  </a:lnTo>
                </a:path>
                <a:path w="91440" h="79375">
                  <a:moveTo>
                    <a:pt x="0" y="78881"/>
                  </a:moveTo>
                  <a:lnTo>
                    <a:pt x="0" y="78881"/>
                  </a:lnTo>
                  <a:lnTo>
                    <a:pt x="91354" y="74323"/>
                  </a:lnTo>
                </a:path>
              </a:pathLst>
            </a:custGeom>
            <a:ln w="3175">
              <a:solidFill>
                <a:srgbClr val="000000"/>
              </a:solidFill>
            </a:ln>
          </p:spPr>
          <p:txBody>
            <a:bodyPr wrap="square" lIns="0" tIns="0" rIns="0" bIns="0" rtlCol="0"/>
            <a:lstStyle/>
            <a:p>
              <a:endParaRPr/>
            </a:p>
          </p:txBody>
        </p:sp>
        <p:sp>
          <p:nvSpPr>
            <p:cNvPr id="261" name="object 262">
              <a:extLst>
                <a:ext uri="{FF2B5EF4-FFF2-40B4-BE49-F238E27FC236}">
                  <a16:creationId xmlns:a16="http://schemas.microsoft.com/office/drawing/2014/main" id="{113F46AC-CAE8-0A62-B315-6F044877F791}"/>
                </a:ext>
              </a:extLst>
            </p:cNvPr>
            <p:cNvSpPr/>
            <p:nvPr/>
          </p:nvSpPr>
          <p:spPr>
            <a:xfrm>
              <a:off x="8936242" y="3876060"/>
              <a:ext cx="635" cy="52705"/>
            </a:xfrm>
            <a:custGeom>
              <a:avLst/>
              <a:gdLst/>
              <a:ahLst/>
              <a:cxnLst/>
              <a:rect l="l" t="t" r="r" b="b"/>
              <a:pathLst>
                <a:path w="634" h="52704">
                  <a:moveTo>
                    <a:pt x="0" y="52446"/>
                  </a:moveTo>
                  <a:lnTo>
                    <a:pt x="0" y="52446"/>
                  </a:lnTo>
                  <a:lnTo>
                    <a:pt x="486" y="0"/>
                  </a:lnTo>
                </a:path>
              </a:pathLst>
            </a:custGeom>
            <a:ln w="3175">
              <a:solidFill>
                <a:srgbClr val="000000"/>
              </a:solidFill>
            </a:ln>
          </p:spPr>
          <p:txBody>
            <a:bodyPr wrap="square" lIns="0" tIns="0" rIns="0" bIns="0" rtlCol="0"/>
            <a:lstStyle/>
            <a:p>
              <a:endParaRPr/>
            </a:p>
          </p:txBody>
        </p:sp>
        <p:sp>
          <p:nvSpPr>
            <p:cNvPr id="262" name="object 263">
              <a:extLst>
                <a:ext uri="{FF2B5EF4-FFF2-40B4-BE49-F238E27FC236}">
                  <a16:creationId xmlns:a16="http://schemas.microsoft.com/office/drawing/2014/main" id="{B0F46B39-3EEB-B856-EC81-4D98C36F7C61}"/>
                </a:ext>
              </a:extLst>
            </p:cNvPr>
            <p:cNvSpPr/>
            <p:nvPr/>
          </p:nvSpPr>
          <p:spPr>
            <a:xfrm>
              <a:off x="8844948" y="3928506"/>
              <a:ext cx="91440" cy="5080"/>
            </a:xfrm>
            <a:custGeom>
              <a:avLst/>
              <a:gdLst/>
              <a:ahLst/>
              <a:cxnLst/>
              <a:rect l="l" t="t" r="r" b="b"/>
              <a:pathLst>
                <a:path w="91440" h="5079">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263" name="object 264">
              <a:extLst>
                <a:ext uri="{FF2B5EF4-FFF2-40B4-BE49-F238E27FC236}">
                  <a16:creationId xmlns:a16="http://schemas.microsoft.com/office/drawing/2014/main" id="{0F497E95-FE9D-0141-8AE4-80CC91A12D7C}"/>
                </a:ext>
              </a:extLst>
            </p:cNvPr>
            <p:cNvSpPr/>
            <p:nvPr/>
          </p:nvSpPr>
          <p:spPr>
            <a:xfrm>
              <a:off x="8844948" y="3933064"/>
              <a:ext cx="0" cy="42545"/>
            </a:xfrm>
            <a:custGeom>
              <a:avLst/>
              <a:gdLst/>
              <a:ahLst/>
              <a:cxnLst/>
              <a:rect l="l" t="t" r="r" b="b"/>
              <a:pathLst>
                <a:path h="42545">
                  <a:moveTo>
                    <a:pt x="0" y="42357"/>
                  </a:moveTo>
                  <a:lnTo>
                    <a:pt x="0" y="42357"/>
                  </a:lnTo>
                  <a:lnTo>
                    <a:pt x="0" y="0"/>
                  </a:lnTo>
                </a:path>
              </a:pathLst>
            </a:custGeom>
            <a:ln w="3175">
              <a:solidFill>
                <a:srgbClr val="000000"/>
              </a:solidFill>
            </a:ln>
          </p:spPr>
          <p:txBody>
            <a:bodyPr wrap="square" lIns="0" tIns="0" rIns="0" bIns="0" rtlCol="0"/>
            <a:lstStyle/>
            <a:p>
              <a:endParaRPr/>
            </a:p>
          </p:txBody>
        </p:sp>
        <p:sp>
          <p:nvSpPr>
            <p:cNvPr id="264" name="object 265">
              <a:extLst>
                <a:ext uri="{FF2B5EF4-FFF2-40B4-BE49-F238E27FC236}">
                  <a16:creationId xmlns:a16="http://schemas.microsoft.com/office/drawing/2014/main" id="{1A336511-63AE-46A1-B7B8-657693A9CD7C}"/>
                </a:ext>
              </a:extLst>
            </p:cNvPr>
            <p:cNvSpPr/>
            <p:nvPr/>
          </p:nvSpPr>
          <p:spPr>
            <a:xfrm>
              <a:off x="8844948" y="3968129"/>
              <a:ext cx="146685" cy="7620"/>
            </a:xfrm>
            <a:custGeom>
              <a:avLst/>
              <a:gdLst/>
              <a:ahLst/>
              <a:cxnLst/>
              <a:rect l="l" t="t" r="r" b="b"/>
              <a:pathLst>
                <a:path w="146684" h="7620">
                  <a:moveTo>
                    <a:pt x="146069" y="0"/>
                  </a:moveTo>
                  <a:lnTo>
                    <a:pt x="146069" y="0"/>
                  </a:lnTo>
                  <a:lnTo>
                    <a:pt x="0" y="7292"/>
                  </a:lnTo>
                </a:path>
              </a:pathLst>
            </a:custGeom>
            <a:ln w="3175">
              <a:solidFill>
                <a:srgbClr val="000000"/>
              </a:solidFill>
            </a:ln>
          </p:spPr>
          <p:txBody>
            <a:bodyPr wrap="square" lIns="0" tIns="0" rIns="0" bIns="0" rtlCol="0"/>
            <a:lstStyle/>
            <a:p>
              <a:endParaRPr/>
            </a:p>
          </p:txBody>
        </p:sp>
        <p:sp>
          <p:nvSpPr>
            <p:cNvPr id="265" name="object 266">
              <a:extLst>
                <a:ext uri="{FF2B5EF4-FFF2-40B4-BE49-F238E27FC236}">
                  <a16:creationId xmlns:a16="http://schemas.microsoft.com/office/drawing/2014/main" id="{F4D56B8E-803F-202D-AE07-C4EB4F2A4031}"/>
                </a:ext>
              </a:extLst>
            </p:cNvPr>
            <p:cNvSpPr/>
            <p:nvPr/>
          </p:nvSpPr>
          <p:spPr>
            <a:xfrm>
              <a:off x="8852252" y="2838927"/>
              <a:ext cx="177165" cy="8890"/>
            </a:xfrm>
            <a:custGeom>
              <a:avLst/>
              <a:gdLst/>
              <a:ahLst/>
              <a:cxnLst/>
              <a:rect l="l" t="t" r="r" b="b"/>
              <a:pathLst>
                <a:path w="177165" h="8889">
                  <a:moveTo>
                    <a:pt x="177170" y="0"/>
                  </a:moveTo>
                  <a:lnTo>
                    <a:pt x="177170" y="0"/>
                  </a:lnTo>
                  <a:lnTo>
                    <a:pt x="0" y="8629"/>
                  </a:lnTo>
                </a:path>
              </a:pathLst>
            </a:custGeom>
            <a:ln w="3175">
              <a:solidFill>
                <a:srgbClr val="000000"/>
              </a:solidFill>
            </a:ln>
          </p:spPr>
          <p:txBody>
            <a:bodyPr wrap="square" lIns="0" tIns="0" rIns="0" bIns="0" rtlCol="0"/>
            <a:lstStyle/>
            <a:p>
              <a:endParaRPr/>
            </a:p>
          </p:txBody>
        </p:sp>
        <p:sp>
          <p:nvSpPr>
            <p:cNvPr id="266" name="object 267">
              <a:extLst>
                <a:ext uri="{FF2B5EF4-FFF2-40B4-BE49-F238E27FC236}">
                  <a16:creationId xmlns:a16="http://schemas.microsoft.com/office/drawing/2014/main" id="{32CB4332-7FBC-769E-24DC-5DE6F02555C5}"/>
                </a:ext>
              </a:extLst>
            </p:cNvPr>
            <p:cNvSpPr/>
            <p:nvPr/>
          </p:nvSpPr>
          <p:spPr>
            <a:xfrm>
              <a:off x="8852252" y="2847557"/>
              <a:ext cx="91440" cy="90805"/>
            </a:xfrm>
            <a:custGeom>
              <a:avLst/>
              <a:gdLst/>
              <a:ahLst/>
              <a:cxnLst/>
              <a:rect l="l" t="t" r="r" b="b"/>
              <a:pathLst>
                <a:path w="91440" h="90805">
                  <a:moveTo>
                    <a:pt x="0" y="41507"/>
                  </a:moveTo>
                  <a:lnTo>
                    <a:pt x="0" y="41507"/>
                  </a:lnTo>
                  <a:lnTo>
                    <a:pt x="0" y="0"/>
                  </a:lnTo>
                </a:path>
                <a:path w="91440" h="90805">
                  <a:moveTo>
                    <a:pt x="0" y="41507"/>
                  </a:moveTo>
                  <a:lnTo>
                    <a:pt x="91293" y="37435"/>
                  </a:lnTo>
                  <a:lnTo>
                    <a:pt x="90380" y="90307"/>
                  </a:lnTo>
                </a:path>
              </a:pathLst>
            </a:custGeom>
            <a:ln w="3175">
              <a:solidFill>
                <a:srgbClr val="000000"/>
              </a:solidFill>
            </a:ln>
          </p:spPr>
          <p:txBody>
            <a:bodyPr wrap="square" lIns="0" tIns="0" rIns="0" bIns="0" rtlCol="0"/>
            <a:lstStyle/>
            <a:p>
              <a:endParaRPr/>
            </a:p>
          </p:txBody>
        </p:sp>
        <p:sp>
          <p:nvSpPr>
            <p:cNvPr id="267" name="object 268">
              <a:extLst>
                <a:ext uri="{FF2B5EF4-FFF2-40B4-BE49-F238E27FC236}">
                  <a16:creationId xmlns:a16="http://schemas.microsoft.com/office/drawing/2014/main" id="{0D27B73C-9391-BBD6-1084-845AC27C3B99}"/>
                </a:ext>
              </a:extLst>
            </p:cNvPr>
            <p:cNvSpPr/>
            <p:nvPr/>
          </p:nvSpPr>
          <p:spPr>
            <a:xfrm>
              <a:off x="8851339" y="2937863"/>
              <a:ext cx="91440" cy="5080"/>
            </a:xfrm>
            <a:custGeom>
              <a:avLst/>
              <a:gdLst/>
              <a:ahLst/>
              <a:cxnLst/>
              <a:rect l="l" t="t" r="r" b="b"/>
              <a:pathLst>
                <a:path w="91440" h="5080">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268" name="object 269">
              <a:extLst>
                <a:ext uri="{FF2B5EF4-FFF2-40B4-BE49-F238E27FC236}">
                  <a16:creationId xmlns:a16="http://schemas.microsoft.com/office/drawing/2014/main" id="{CCC3557E-4B26-F984-9986-EC8A12A255E8}"/>
                </a:ext>
              </a:extLst>
            </p:cNvPr>
            <p:cNvSpPr/>
            <p:nvPr/>
          </p:nvSpPr>
          <p:spPr>
            <a:xfrm>
              <a:off x="8737222" y="3192680"/>
              <a:ext cx="112395" cy="74930"/>
            </a:xfrm>
            <a:custGeom>
              <a:avLst/>
              <a:gdLst/>
              <a:ahLst/>
              <a:cxnLst/>
              <a:rect l="l" t="t" r="r" b="b"/>
              <a:pathLst>
                <a:path w="112395" h="74929">
                  <a:moveTo>
                    <a:pt x="111804" y="74324"/>
                  </a:moveTo>
                  <a:lnTo>
                    <a:pt x="111804" y="74324"/>
                  </a:lnTo>
                  <a:lnTo>
                    <a:pt x="0" y="0"/>
                  </a:lnTo>
                </a:path>
              </a:pathLst>
            </a:custGeom>
            <a:ln w="3175">
              <a:solidFill>
                <a:srgbClr val="000000"/>
              </a:solidFill>
            </a:ln>
          </p:spPr>
          <p:txBody>
            <a:bodyPr wrap="square" lIns="0" tIns="0" rIns="0" bIns="0" rtlCol="0"/>
            <a:lstStyle/>
            <a:p>
              <a:endParaRPr/>
            </a:p>
          </p:txBody>
        </p:sp>
        <p:sp>
          <p:nvSpPr>
            <p:cNvPr id="269" name="object 270">
              <a:extLst>
                <a:ext uri="{FF2B5EF4-FFF2-40B4-BE49-F238E27FC236}">
                  <a16:creationId xmlns:a16="http://schemas.microsoft.com/office/drawing/2014/main" id="{9823BA6B-6772-63D2-DAC6-84BC4D95C597}"/>
                </a:ext>
              </a:extLst>
            </p:cNvPr>
            <p:cNvSpPr/>
            <p:nvPr/>
          </p:nvSpPr>
          <p:spPr>
            <a:xfrm>
              <a:off x="8739474" y="2888638"/>
              <a:ext cx="111125" cy="132080"/>
            </a:xfrm>
            <a:custGeom>
              <a:avLst/>
              <a:gdLst/>
              <a:ahLst/>
              <a:cxnLst/>
              <a:rect l="l" t="t" r="r" b="b"/>
              <a:pathLst>
                <a:path w="111125" h="132080">
                  <a:moveTo>
                    <a:pt x="110952" y="131753"/>
                  </a:moveTo>
                  <a:lnTo>
                    <a:pt x="110952" y="131753"/>
                  </a:lnTo>
                  <a:lnTo>
                    <a:pt x="0" y="0"/>
                  </a:lnTo>
                </a:path>
              </a:pathLst>
            </a:custGeom>
            <a:ln w="3175">
              <a:solidFill>
                <a:srgbClr val="000000"/>
              </a:solidFill>
            </a:ln>
          </p:spPr>
          <p:txBody>
            <a:bodyPr wrap="square" lIns="0" tIns="0" rIns="0" bIns="0" rtlCol="0"/>
            <a:lstStyle/>
            <a:p>
              <a:endParaRPr/>
            </a:p>
          </p:txBody>
        </p:sp>
        <p:sp>
          <p:nvSpPr>
            <p:cNvPr id="270" name="object 271">
              <a:extLst>
                <a:ext uri="{FF2B5EF4-FFF2-40B4-BE49-F238E27FC236}">
                  <a16:creationId xmlns:a16="http://schemas.microsoft.com/office/drawing/2014/main" id="{027BCAD6-B571-4F2F-250F-2FBB09FA0C27}"/>
                </a:ext>
              </a:extLst>
            </p:cNvPr>
            <p:cNvSpPr/>
            <p:nvPr/>
          </p:nvSpPr>
          <p:spPr>
            <a:xfrm>
              <a:off x="8740387" y="2779188"/>
              <a:ext cx="111125" cy="163830"/>
            </a:xfrm>
            <a:custGeom>
              <a:avLst/>
              <a:gdLst/>
              <a:ahLst/>
              <a:cxnLst/>
              <a:rect l="l" t="t" r="r" b="b"/>
              <a:pathLst>
                <a:path w="111125" h="163830">
                  <a:moveTo>
                    <a:pt x="110952" y="163233"/>
                  </a:moveTo>
                  <a:lnTo>
                    <a:pt x="110952" y="163233"/>
                  </a:lnTo>
                  <a:lnTo>
                    <a:pt x="0" y="0"/>
                  </a:lnTo>
                </a:path>
              </a:pathLst>
            </a:custGeom>
            <a:ln w="3175">
              <a:solidFill>
                <a:srgbClr val="000000"/>
              </a:solidFill>
            </a:ln>
          </p:spPr>
          <p:txBody>
            <a:bodyPr wrap="square" lIns="0" tIns="0" rIns="0" bIns="0" rtlCol="0"/>
            <a:lstStyle/>
            <a:p>
              <a:endParaRPr/>
            </a:p>
          </p:txBody>
        </p:sp>
        <p:sp>
          <p:nvSpPr>
            <p:cNvPr id="271" name="object 272">
              <a:extLst>
                <a:ext uri="{FF2B5EF4-FFF2-40B4-BE49-F238E27FC236}">
                  <a16:creationId xmlns:a16="http://schemas.microsoft.com/office/drawing/2014/main" id="{CB7999B7-3EF2-5906-EC21-16C614A20942}"/>
                </a:ext>
              </a:extLst>
            </p:cNvPr>
            <p:cNvSpPr/>
            <p:nvPr/>
          </p:nvSpPr>
          <p:spPr>
            <a:xfrm>
              <a:off x="8900211" y="3018082"/>
              <a:ext cx="41910" cy="50165"/>
            </a:xfrm>
            <a:custGeom>
              <a:avLst/>
              <a:gdLst/>
              <a:ahLst/>
              <a:cxnLst/>
              <a:rect l="l" t="t" r="r" b="b"/>
              <a:pathLst>
                <a:path w="41909" h="50164">
                  <a:moveTo>
                    <a:pt x="41508" y="49711"/>
                  </a:moveTo>
                  <a:lnTo>
                    <a:pt x="41508" y="49711"/>
                  </a:lnTo>
                  <a:lnTo>
                    <a:pt x="0" y="0"/>
                  </a:lnTo>
                </a:path>
              </a:pathLst>
            </a:custGeom>
            <a:ln w="3175">
              <a:solidFill>
                <a:srgbClr val="000000"/>
              </a:solidFill>
            </a:ln>
          </p:spPr>
          <p:txBody>
            <a:bodyPr wrap="square" lIns="0" tIns="0" rIns="0" bIns="0" rtlCol="0"/>
            <a:lstStyle/>
            <a:p>
              <a:endParaRPr/>
            </a:p>
          </p:txBody>
        </p:sp>
        <p:sp>
          <p:nvSpPr>
            <p:cNvPr id="272" name="object 273">
              <a:extLst>
                <a:ext uri="{FF2B5EF4-FFF2-40B4-BE49-F238E27FC236}">
                  <a16:creationId xmlns:a16="http://schemas.microsoft.com/office/drawing/2014/main" id="{E679A472-6A31-4EEE-5F39-370872D94223}"/>
                </a:ext>
              </a:extLst>
            </p:cNvPr>
            <p:cNvSpPr/>
            <p:nvPr/>
          </p:nvSpPr>
          <p:spPr>
            <a:xfrm>
              <a:off x="8739048" y="2939687"/>
              <a:ext cx="111760" cy="132715"/>
            </a:xfrm>
            <a:custGeom>
              <a:avLst/>
              <a:gdLst/>
              <a:ahLst/>
              <a:cxnLst/>
              <a:rect l="l" t="t" r="r" b="b"/>
              <a:pathLst>
                <a:path w="111759" h="132714">
                  <a:moveTo>
                    <a:pt x="111378" y="132664"/>
                  </a:moveTo>
                  <a:lnTo>
                    <a:pt x="111378" y="132664"/>
                  </a:lnTo>
                  <a:lnTo>
                    <a:pt x="0" y="0"/>
                  </a:lnTo>
                </a:path>
              </a:pathLst>
            </a:custGeom>
            <a:ln w="3175">
              <a:solidFill>
                <a:srgbClr val="000000"/>
              </a:solidFill>
            </a:ln>
          </p:spPr>
          <p:txBody>
            <a:bodyPr wrap="square" lIns="0" tIns="0" rIns="0" bIns="0" rtlCol="0"/>
            <a:lstStyle/>
            <a:p>
              <a:endParaRPr/>
            </a:p>
          </p:txBody>
        </p:sp>
        <p:sp>
          <p:nvSpPr>
            <p:cNvPr id="273" name="object 274">
              <a:extLst>
                <a:ext uri="{FF2B5EF4-FFF2-40B4-BE49-F238E27FC236}">
                  <a16:creationId xmlns:a16="http://schemas.microsoft.com/office/drawing/2014/main" id="{4CCD3862-0CD1-209D-F292-1B868BF4E6AD}"/>
                </a:ext>
              </a:extLst>
            </p:cNvPr>
            <p:cNvSpPr/>
            <p:nvPr/>
          </p:nvSpPr>
          <p:spPr>
            <a:xfrm>
              <a:off x="8738135" y="3043181"/>
              <a:ext cx="112395" cy="102870"/>
            </a:xfrm>
            <a:custGeom>
              <a:avLst/>
              <a:gdLst/>
              <a:ahLst/>
              <a:cxnLst/>
              <a:rect l="l" t="t" r="r" b="b"/>
              <a:pathLst>
                <a:path w="112395" h="102869">
                  <a:moveTo>
                    <a:pt x="111804" y="102522"/>
                  </a:moveTo>
                  <a:lnTo>
                    <a:pt x="111804" y="102522"/>
                  </a:lnTo>
                  <a:lnTo>
                    <a:pt x="0" y="0"/>
                  </a:lnTo>
                </a:path>
              </a:pathLst>
            </a:custGeom>
            <a:ln w="3175">
              <a:solidFill>
                <a:srgbClr val="000000"/>
              </a:solidFill>
            </a:ln>
          </p:spPr>
          <p:txBody>
            <a:bodyPr wrap="square" lIns="0" tIns="0" rIns="0" bIns="0" rtlCol="0"/>
            <a:lstStyle/>
            <a:p>
              <a:endParaRPr/>
            </a:p>
          </p:txBody>
        </p:sp>
        <p:sp>
          <p:nvSpPr>
            <p:cNvPr id="274" name="object 275">
              <a:extLst>
                <a:ext uri="{FF2B5EF4-FFF2-40B4-BE49-F238E27FC236}">
                  <a16:creationId xmlns:a16="http://schemas.microsoft.com/office/drawing/2014/main" id="{E229FC6B-0A3E-B96E-EEA1-44D38C9281CF}"/>
                </a:ext>
              </a:extLst>
            </p:cNvPr>
            <p:cNvSpPr/>
            <p:nvPr/>
          </p:nvSpPr>
          <p:spPr>
            <a:xfrm>
              <a:off x="8889256" y="3144366"/>
              <a:ext cx="52069" cy="47625"/>
            </a:xfrm>
            <a:custGeom>
              <a:avLst/>
              <a:gdLst/>
              <a:ahLst/>
              <a:cxnLst/>
              <a:rect l="l" t="t" r="r" b="b"/>
              <a:pathLst>
                <a:path w="52070" h="47625">
                  <a:moveTo>
                    <a:pt x="52037" y="47402"/>
                  </a:moveTo>
                  <a:lnTo>
                    <a:pt x="52037" y="47402"/>
                  </a:lnTo>
                  <a:lnTo>
                    <a:pt x="0" y="0"/>
                  </a:lnTo>
                </a:path>
              </a:pathLst>
            </a:custGeom>
            <a:ln w="3175">
              <a:solidFill>
                <a:srgbClr val="000000"/>
              </a:solidFill>
            </a:ln>
          </p:spPr>
          <p:txBody>
            <a:bodyPr wrap="square" lIns="0" tIns="0" rIns="0" bIns="0" rtlCol="0"/>
            <a:lstStyle/>
            <a:p>
              <a:endParaRPr/>
            </a:p>
          </p:txBody>
        </p:sp>
        <p:sp>
          <p:nvSpPr>
            <p:cNvPr id="275" name="object 276">
              <a:extLst>
                <a:ext uri="{FF2B5EF4-FFF2-40B4-BE49-F238E27FC236}">
                  <a16:creationId xmlns:a16="http://schemas.microsoft.com/office/drawing/2014/main" id="{582D08BB-795A-4D64-F925-69B8BFE568CC}"/>
                </a:ext>
              </a:extLst>
            </p:cNvPr>
            <p:cNvSpPr/>
            <p:nvPr/>
          </p:nvSpPr>
          <p:spPr>
            <a:xfrm>
              <a:off x="8738135" y="3093318"/>
              <a:ext cx="112395" cy="103505"/>
            </a:xfrm>
            <a:custGeom>
              <a:avLst/>
              <a:gdLst/>
              <a:ahLst/>
              <a:cxnLst/>
              <a:rect l="l" t="t" r="r" b="b"/>
              <a:pathLst>
                <a:path w="112395" h="103505">
                  <a:moveTo>
                    <a:pt x="111804" y="103008"/>
                  </a:moveTo>
                  <a:lnTo>
                    <a:pt x="111804" y="103008"/>
                  </a:lnTo>
                  <a:lnTo>
                    <a:pt x="0" y="0"/>
                  </a:lnTo>
                </a:path>
              </a:pathLst>
            </a:custGeom>
            <a:ln w="3175">
              <a:solidFill>
                <a:srgbClr val="000000"/>
              </a:solidFill>
            </a:ln>
          </p:spPr>
          <p:txBody>
            <a:bodyPr wrap="square" lIns="0" tIns="0" rIns="0" bIns="0" rtlCol="0"/>
            <a:lstStyle/>
            <a:p>
              <a:endParaRPr/>
            </a:p>
          </p:txBody>
        </p:sp>
        <p:sp>
          <p:nvSpPr>
            <p:cNvPr id="276" name="object 277">
              <a:extLst>
                <a:ext uri="{FF2B5EF4-FFF2-40B4-BE49-F238E27FC236}">
                  <a16:creationId xmlns:a16="http://schemas.microsoft.com/office/drawing/2014/main" id="{1F744E19-A937-DFC5-A3E5-734406EF7240}"/>
                </a:ext>
              </a:extLst>
            </p:cNvPr>
            <p:cNvSpPr/>
            <p:nvPr/>
          </p:nvSpPr>
          <p:spPr>
            <a:xfrm>
              <a:off x="8736735" y="3339930"/>
              <a:ext cx="112395" cy="46990"/>
            </a:xfrm>
            <a:custGeom>
              <a:avLst/>
              <a:gdLst/>
              <a:ahLst/>
              <a:cxnLst/>
              <a:rect l="l" t="t" r="r" b="b"/>
              <a:pathLst>
                <a:path w="112395" h="46989">
                  <a:moveTo>
                    <a:pt x="111865" y="46490"/>
                  </a:moveTo>
                  <a:lnTo>
                    <a:pt x="111865" y="46490"/>
                  </a:lnTo>
                  <a:lnTo>
                    <a:pt x="0" y="0"/>
                  </a:lnTo>
                </a:path>
              </a:pathLst>
            </a:custGeom>
            <a:ln w="3175">
              <a:solidFill>
                <a:srgbClr val="000000"/>
              </a:solidFill>
            </a:ln>
          </p:spPr>
          <p:txBody>
            <a:bodyPr wrap="square" lIns="0" tIns="0" rIns="0" bIns="0" rtlCol="0"/>
            <a:lstStyle/>
            <a:p>
              <a:endParaRPr/>
            </a:p>
          </p:txBody>
        </p:sp>
        <p:sp>
          <p:nvSpPr>
            <p:cNvPr id="277" name="object 278">
              <a:extLst>
                <a:ext uri="{FF2B5EF4-FFF2-40B4-BE49-F238E27FC236}">
                  <a16:creationId xmlns:a16="http://schemas.microsoft.com/office/drawing/2014/main" id="{FA2C30D1-7B56-20EB-6624-6BF9BFB25BD9}"/>
                </a:ext>
              </a:extLst>
            </p:cNvPr>
            <p:cNvSpPr/>
            <p:nvPr/>
          </p:nvSpPr>
          <p:spPr>
            <a:xfrm>
              <a:off x="8827116" y="3385084"/>
              <a:ext cx="113030" cy="46990"/>
            </a:xfrm>
            <a:custGeom>
              <a:avLst/>
              <a:gdLst/>
              <a:ahLst/>
              <a:cxnLst/>
              <a:rect l="l" t="t" r="r" b="b"/>
              <a:pathLst>
                <a:path w="113029" h="46989">
                  <a:moveTo>
                    <a:pt x="112777" y="46976"/>
                  </a:moveTo>
                  <a:lnTo>
                    <a:pt x="112777" y="46976"/>
                  </a:lnTo>
                  <a:lnTo>
                    <a:pt x="0" y="0"/>
                  </a:lnTo>
                </a:path>
              </a:pathLst>
            </a:custGeom>
            <a:ln w="3175">
              <a:solidFill>
                <a:srgbClr val="000000"/>
              </a:solidFill>
            </a:ln>
          </p:spPr>
          <p:txBody>
            <a:bodyPr wrap="square" lIns="0" tIns="0" rIns="0" bIns="0" rtlCol="0"/>
            <a:lstStyle/>
            <a:p>
              <a:endParaRPr/>
            </a:p>
          </p:txBody>
        </p:sp>
        <p:sp>
          <p:nvSpPr>
            <p:cNvPr id="278" name="object 279">
              <a:extLst>
                <a:ext uri="{FF2B5EF4-FFF2-40B4-BE49-F238E27FC236}">
                  <a16:creationId xmlns:a16="http://schemas.microsoft.com/office/drawing/2014/main" id="{A30F0E3F-0748-6E21-4EC2-E0B79DED5FE5}"/>
                </a:ext>
              </a:extLst>
            </p:cNvPr>
            <p:cNvSpPr/>
            <p:nvPr/>
          </p:nvSpPr>
          <p:spPr>
            <a:xfrm>
              <a:off x="8735822" y="3389642"/>
              <a:ext cx="113030" cy="46990"/>
            </a:xfrm>
            <a:custGeom>
              <a:avLst/>
              <a:gdLst/>
              <a:ahLst/>
              <a:cxnLst/>
              <a:rect l="l" t="t" r="r" b="b"/>
              <a:pathLst>
                <a:path w="113029" h="46989">
                  <a:moveTo>
                    <a:pt x="112777" y="46490"/>
                  </a:moveTo>
                  <a:lnTo>
                    <a:pt x="112777" y="46490"/>
                  </a:lnTo>
                  <a:lnTo>
                    <a:pt x="0" y="0"/>
                  </a:lnTo>
                </a:path>
              </a:pathLst>
            </a:custGeom>
            <a:ln w="3175">
              <a:solidFill>
                <a:srgbClr val="000000"/>
              </a:solidFill>
            </a:ln>
          </p:spPr>
          <p:txBody>
            <a:bodyPr wrap="square" lIns="0" tIns="0" rIns="0" bIns="0" rtlCol="0"/>
            <a:lstStyle/>
            <a:p>
              <a:endParaRPr/>
            </a:p>
          </p:txBody>
        </p:sp>
        <p:sp>
          <p:nvSpPr>
            <p:cNvPr id="279" name="object 280">
              <a:extLst>
                <a:ext uri="{FF2B5EF4-FFF2-40B4-BE49-F238E27FC236}">
                  <a16:creationId xmlns:a16="http://schemas.microsoft.com/office/drawing/2014/main" id="{72A3B337-EEEC-E7E7-19A2-5D014D839E74}"/>
                </a:ext>
              </a:extLst>
            </p:cNvPr>
            <p:cNvSpPr/>
            <p:nvPr/>
          </p:nvSpPr>
          <p:spPr>
            <a:xfrm>
              <a:off x="8735396" y="3486755"/>
              <a:ext cx="112395" cy="19050"/>
            </a:xfrm>
            <a:custGeom>
              <a:avLst/>
              <a:gdLst/>
              <a:ahLst/>
              <a:cxnLst/>
              <a:rect l="l" t="t" r="r" b="b"/>
              <a:pathLst>
                <a:path w="112395" h="19050">
                  <a:moveTo>
                    <a:pt x="112291" y="18656"/>
                  </a:moveTo>
                  <a:lnTo>
                    <a:pt x="112291" y="18656"/>
                  </a:lnTo>
                  <a:lnTo>
                    <a:pt x="0" y="0"/>
                  </a:lnTo>
                </a:path>
              </a:pathLst>
            </a:custGeom>
            <a:ln w="3175">
              <a:solidFill>
                <a:srgbClr val="000000"/>
              </a:solidFill>
            </a:ln>
          </p:spPr>
          <p:txBody>
            <a:bodyPr wrap="square" lIns="0" tIns="0" rIns="0" bIns="0" rtlCol="0"/>
            <a:lstStyle/>
            <a:p>
              <a:endParaRPr/>
            </a:p>
          </p:txBody>
        </p:sp>
        <p:sp>
          <p:nvSpPr>
            <p:cNvPr id="280" name="object 281">
              <a:extLst>
                <a:ext uri="{FF2B5EF4-FFF2-40B4-BE49-F238E27FC236}">
                  <a16:creationId xmlns:a16="http://schemas.microsoft.com/office/drawing/2014/main" id="{963267EB-1219-D1C2-3AEB-16B3633E3673}"/>
                </a:ext>
              </a:extLst>
            </p:cNvPr>
            <p:cNvSpPr/>
            <p:nvPr/>
          </p:nvSpPr>
          <p:spPr>
            <a:xfrm>
              <a:off x="8826690" y="3532334"/>
              <a:ext cx="112395" cy="18415"/>
            </a:xfrm>
            <a:custGeom>
              <a:avLst/>
              <a:gdLst/>
              <a:ahLst/>
              <a:cxnLst/>
              <a:rect l="l" t="t" r="r" b="b"/>
              <a:pathLst>
                <a:path w="112395" h="18414">
                  <a:moveTo>
                    <a:pt x="112291" y="18231"/>
                  </a:moveTo>
                  <a:lnTo>
                    <a:pt x="112291" y="18231"/>
                  </a:lnTo>
                  <a:lnTo>
                    <a:pt x="0" y="0"/>
                  </a:lnTo>
                </a:path>
              </a:pathLst>
            </a:custGeom>
            <a:ln w="3175">
              <a:solidFill>
                <a:srgbClr val="000000"/>
              </a:solidFill>
            </a:ln>
          </p:spPr>
          <p:txBody>
            <a:bodyPr wrap="square" lIns="0" tIns="0" rIns="0" bIns="0" rtlCol="0"/>
            <a:lstStyle/>
            <a:p>
              <a:endParaRPr/>
            </a:p>
          </p:txBody>
        </p:sp>
        <p:sp>
          <p:nvSpPr>
            <p:cNvPr id="281" name="object 282">
              <a:extLst>
                <a:ext uri="{FF2B5EF4-FFF2-40B4-BE49-F238E27FC236}">
                  <a16:creationId xmlns:a16="http://schemas.microsoft.com/office/drawing/2014/main" id="{6A7F866E-0AFC-4FA7-FA6F-EAD6E6E7CDF0}"/>
                </a:ext>
              </a:extLst>
            </p:cNvPr>
            <p:cNvSpPr/>
            <p:nvPr/>
          </p:nvSpPr>
          <p:spPr>
            <a:xfrm>
              <a:off x="8899725" y="3507721"/>
              <a:ext cx="8890" cy="26034"/>
            </a:xfrm>
            <a:custGeom>
              <a:avLst/>
              <a:gdLst/>
              <a:ahLst/>
              <a:cxnLst/>
              <a:rect l="l" t="t" r="r" b="b"/>
              <a:pathLst>
                <a:path w="8890" h="26035">
                  <a:moveTo>
                    <a:pt x="5051" y="25524"/>
                  </a:moveTo>
                  <a:lnTo>
                    <a:pt x="6390" y="24612"/>
                  </a:lnTo>
                  <a:lnTo>
                    <a:pt x="8229" y="18442"/>
                  </a:lnTo>
                  <a:lnTo>
                    <a:pt x="8688" y="11941"/>
                  </a:lnTo>
                  <a:lnTo>
                    <a:pt x="7434" y="5623"/>
                  </a:lnTo>
                  <a:lnTo>
                    <a:pt x="4138" y="0"/>
                  </a:lnTo>
                  <a:lnTo>
                    <a:pt x="3651" y="0"/>
                  </a:lnTo>
                  <a:lnTo>
                    <a:pt x="1825" y="911"/>
                  </a:lnTo>
                  <a:lnTo>
                    <a:pt x="486" y="2734"/>
                  </a:lnTo>
                  <a:lnTo>
                    <a:pt x="486" y="4983"/>
                  </a:lnTo>
                  <a:lnTo>
                    <a:pt x="0" y="8629"/>
                  </a:lnTo>
                  <a:lnTo>
                    <a:pt x="0" y="13187"/>
                  </a:lnTo>
                  <a:lnTo>
                    <a:pt x="486" y="16833"/>
                  </a:lnTo>
                  <a:lnTo>
                    <a:pt x="1399" y="20966"/>
                  </a:lnTo>
                  <a:lnTo>
                    <a:pt x="1825" y="23214"/>
                  </a:lnTo>
                  <a:lnTo>
                    <a:pt x="3651" y="24612"/>
                  </a:lnTo>
                  <a:lnTo>
                    <a:pt x="5051" y="25524"/>
                  </a:lnTo>
                  <a:close/>
                </a:path>
              </a:pathLst>
            </a:custGeom>
            <a:ln w="3175">
              <a:solidFill>
                <a:srgbClr val="000000"/>
              </a:solidFill>
            </a:ln>
          </p:spPr>
          <p:txBody>
            <a:bodyPr wrap="square" lIns="0" tIns="0" rIns="0" bIns="0" rtlCol="0"/>
            <a:lstStyle/>
            <a:p>
              <a:endParaRPr/>
            </a:p>
          </p:txBody>
        </p:sp>
        <p:sp>
          <p:nvSpPr>
            <p:cNvPr id="282" name="object 283">
              <a:extLst>
                <a:ext uri="{FF2B5EF4-FFF2-40B4-BE49-F238E27FC236}">
                  <a16:creationId xmlns:a16="http://schemas.microsoft.com/office/drawing/2014/main" id="{B16B2655-6201-9247-AC43-2C3233065673}"/>
                </a:ext>
              </a:extLst>
            </p:cNvPr>
            <p:cNvSpPr/>
            <p:nvPr/>
          </p:nvSpPr>
          <p:spPr>
            <a:xfrm>
              <a:off x="8735396" y="3536892"/>
              <a:ext cx="111760" cy="18415"/>
            </a:xfrm>
            <a:custGeom>
              <a:avLst/>
              <a:gdLst/>
              <a:ahLst/>
              <a:cxnLst/>
              <a:rect l="l" t="t" r="r" b="b"/>
              <a:pathLst>
                <a:path w="111759" h="18414">
                  <a:moveTo>
                    <a:pt x="111378" y="18231"/>
                  </a:moveTo>
                  <a:lnTo>
                    <a:pt x="111378" y="18231"/>
                  </a:lnTo>
                  <a:lnTo>
                    <a:pt x="0" y="0"/>
                  </a:lnTo>
                </a:path>
              </a:pathLst>
            </a:custGeom>
            <a:ln w="3175">
              <a:solidFill>
                <a:srgbClr val="000000"/>
              </a:solidFill>
            </a:ln>
          </p:spPr>
          <p:txBody>
            <a:bodyPr wrap="square" lIns="0" tIns="0" rIns="0" bIns="0" rtlCol="0"/>
            <a:lstStyle/>
            <a:p>
              <a:endParaRPr/>
            </a:p>
          </p:txBody>
        </p:sp>
        <p:sp>
          <p:nvSpPr>
            <p:cNvPr id="283" name="object 284">
              <a:extLst>
                <a:ext uri="{FF2B5EF4-FFF2-40B4-BE49-F238E27FC236}">
                  <a16:creationId xmlns:a16="http://schemas.microsoft.com/office/drawing/2014/main" id="{FA71B63F-AB87-3233-E984-5C8A8DEFE3C6}"/>
                </a:ext>
              </a:extLst>
            </p:cNvPr>
            <p:cNvSpPr/>
            <p:nvPr/>
          </p:nvSpPr>
          <p:spPr>
            <a:xfrm>
              <a:off x="8734483" y="3626713"/>
              <a:ext cx="112395" cy="10160"/>
            </a:xfrm>
            <a:custGeom>
              <a:avLst/>
              <a:gdLst/>
              <a:ahLst/>
              <a:cxnLst/>
              <a:rect l="l" t="t" r="r" b="b"/>
              <a:pathLst>
                <a:path w="112395" h="10160">
                  <a:moveTo>
                    <a:pt x="112291" y="0"/>
                  </a:moveTo>
                  <a:lnTo>
                    <a:pt x="112291" y="0"/>
                  </a:lnTo>
                  <a:lnTo>
                    <a:pt x="0" y="9541"/>
                  </a:lnTo>
                </a:path>
              </a:pathLst>
            </a:custGeom>
            <a:ln w="3175">
              <a:solidFill>
                <a:srgbClr val="000000"/>
              </a:solidFill>
            </a:ln>
          </p:spPr>
          <p:txBody>
            <a:bodyPr wrap="square" lIns="0" tIns="0" rIns="0" bIns="0" rtlCol="0"/>
            <a:lstStyle/>
            <a:p>
              <a:endParaRPr/>
            </a:p>
          </p:txBody>
        </p:sp>
        <p:sp>
          <p:nvSpPr>
            <p:cNvPr id="284" name="object 285">
              <a:extLst>
                <a:ext uri="{FF2B5EF4-FFF2-40B4-BE49-F238E27FC236}">
                  <a16:creationId xmlns:a16="http://schemas.microsoft.com/office/drawing/2014/main" id="{83A95564-4CD2-1BBC-2BB8-06C913C4926C}"/>
                </a:ext>
              </a:extLst>
            </p:cNvPr>
            <p:cNvSpPr/>
            <p:nvPr/>
          </p:nvSpPr>
          <p:spPr>
            <a:xfrm>
              <a:off x="8825777" y="3621669"/>
              <a:ext cx="112395" cy="10160"/>
            </a:xfrm>
            <a:custGeom>
              <a:avLst/>
              <a:gdLst/>
              <a:ahLst/>
              <a:cxnLst/>
              <a:rect l="l" t="t" r="r" b="b"/>
              <a:pathLst>
                <a:path w="112395" h="10160">
                  <a:moveTo>
                    <a:pt x="112291" y="0"/>
                  </a:moveTo>
                  <a:lnTo>
                    <a:pt x="112291" y="0"/>
                  </a:lnTo>
                  <a:lnTo>
                    <a:pt x="0" y="10027"/>
                  </a:lnTo>
                </a:path>
              </a:pathLst>
            </a:custGeom>
            <a:ln w="3175">
              <a:solidFill>
                <a:srgbClr val="000000"/>
              </a:solidFill>
            </a:ln>
          </p:spPr>
          <p:txBody>
            <a:bodyPr wrap="square" lIns="0" tIns="0" rIns="0" bIns="0" rtlCol="0"/>
            <a:lstStyle/>
            <a:p>
              <a:endParaRPr/>
            </a:p>
          </p:txBody>
        </p:sp>
        <p:sp>
          <p:nvSpPr>
            <p:cNvPr id="285" name="object 286">
              <a:extLst>
                <a:ext uri="{FF2B5EF4-FFF2-40B4-BE49-F238E27FC236}">
                  <a16:creationId xmlns:a16="http://schemas.microsoft.com/office/drawing/2014/main" id="{69012662-243C-5955-3CF8-1D50DD3425BC}"/>
                </a:ext>
              </a:extLst>
            </p:cNvPr>
            <p:cNvSpPr/>
            <p:nvPr/>
          </p:nvSpPr>
          <p:spPr>
            <a:xfrm>
              <a:off x="8734483" y="3676849"/>
              <a:ext cx="112395" cy="10160"/>
            </a:xfrm>
            <a:custGeom>
              <a:avLst/>
              <a:gdLst/>
              <a:ahLst/>
              <a:cxnLst/>
              <a:rect l="l" t="t" r="r" b="b"/>
              <a:pathLst>
                <a:path w="112395" h="10160">
                  <a:moveTo>
                    <a:pt x="112291" y="0"/>
                  </a:moveTo>
                  <a:lnTo>
                    <a:pt x="112291" y="0"/>
                  </a:lnTo>
                  <a:lnTo>
                    <a:pt x="0" y="9541"/>
                  </a:lnTo>
                </a:path>
              </a:pathLst>
            </a:custGeom>
            <a:ln w="3175">
              <a:solidFill>
                <a:srgbClr val="000000"/>
              </a:solidFill>
            </a:ln>
          </p:spPr>
          <p:txBody>
            <a:bodyPr wrap="square" lIns="0" tIns="0" rIns="0" bIns="0" rtlCol="0"/>
            <a:lstStyle/>
            <a:p>
              <a:endParaRPr/>
            </a:p>
          </p:txBody>
        </p:sp>
        <p:sp>
          <p:nvSpPr>
            <p:cNvPr id="286" name="object 287">
              <a:extLst>
                <a:ext uri="{FF2B5EF4-FFF2-40B4-BE49-F238E27FC236}">
                  <a16:creationId xmlns:a16="http://schemas.microsoft.com/office/drawing/2014/main" id="{A01E1C79-8CA3-4108-CF28-A606873ECF93}"/>
                </a:ext>
              </a:extLst>
            </p:cNvPr>
            <p:cNvSpPr/>
            <p:nvPr/>
          </p:nvSpPr>
          <p:spPr>
            <a:xfrm>
              <a:off x="8733570" y="3750687"/>
              <a:ext cx="113030" cy="39370"/>
            </a:xfrm>
            <a:custGeom>
              <a:avLst/>
              <a:gdLst/>
              <a:ahLst/>
              <a:cxnLst/>
              <a:rect l="l" t="t" r="r" b="b"/>
              <a:pathLst>
                <a:path w="113029" h="39370">
                  <a:moveTo>
                    <a:pt x="112717" y="0"/>
                  </a:moveTo>
                  <a:lnTo>
                    <a:pt x="112717" y="0"/>
                  </a:lnTo>
                  <a:lnTo>
                    <a:pt x="0" y="38772"/>
                  </a:lnTo>
                </a:path>
              </a:pathLst>
            </a:custGeom>
            <a:ln w="3175">
              <a:solidFill>
                <a:srgbClr val="000000"/>
              </a:solidFill>
            </a:ln>
          </p:spPr>
          <p:txBody>
            <a:bodyPr wrap="square" lIns="0" tIns="0" rIns="0" bIns="0" rtlCol="0"/>
            <a:lstStyle/>
            <a:p>
              <a:endParaRPr/>
            </a:p>
          </p:txBody>
        </p:sp>
        <p:sp>
          <p:nvSpPr>
            <p:cNvPr id="287" name="object 288">
              <a:extLst>
                <a:ext uri="{FF2B5EF4-FFF2-40B4-BE49-F238E27FC236}">
                  <a16:creationId xmlns:a16="http://schemas.microsoft.com/office/drawing/2014/main" id="{BE73067E-D493-38F8-C07B-CDE0F2B4DD00}"/>
                </a:ext>
              </a:extLst>
            </p:cNvPr>
            <p:cNvSpPr/>
            <p:nvPr/>
          </p:nvSpPr>
          <p:spPr>
            <a:xfrm>
              <a:off x="8824864" y="3746129"/>
              <a:ext cx="113030" cy="39370"/>
            </a:xfrm>
            <a:custGeom>
              <a:avLst/>
              <a:gdLst/>
              <a:ahLst/>
              <a:cxnLst/>
              <a:rect l="l" t="t" r="r" b="b"/>
              <a:pathLst>
                <a:path w="113029" h="39370">
                  <a:moveTo>
                    <a:pt x="112777" y="0"/>
                  </a:moveTo>
                  <a:lnTo>
                    <a:pt x="112777" y="0"/>
                  </a:lnTo>
                  <a:lnTo>
                    <a:pt x="0" y="38772"/>
                  </a:lnTo>
                </a:path>
              </a:pathLst>
            </a:custGeom>
            <a:ln w="3175">
              <a:solidFill>
                <a:srgbClr val="000000"/>
              </a:solidFill>
            </a:ln>
          </p:spPr>
          <p:txBody>
            <a:bodyPr wrap="square" lIns="0" tIns="0" rIns="0" bIns="0" rtlCol="0"/>
            <a:lstStyle/>
            <a:p>
              <a:endParaRPr/>
            </a:p>
          </p:txBody>
        </p:sp>
        <p:sp>
          <p:nvSpPr>
            <p:cNvPr id="288" name="object 289">
              <a:extLst>
                <a:ext uri="{FF2B5EF4-FFF2-40B4-BE49-F238E27FC236}">
                  <a16:creationId xmlns:a16="http://schemas.microsoft.com/office/drawing/2014/main" id="{DAD920D4-A437-4618-CF57-8DFA8FE908A1}"/>
                </a:ext>
              </a:extLst>
            </p:cNvPr>
            <p:cNvSpPr/>
            <p:nvPr/>
          </p:nvSpPr>
          <p:spPr>
            <a:xfrm>
              <a:off x="8733083" y="3801736"/>
              <a:ext cx="112395" cy="39370"/>
            </a:xfrm>
            <a:custGeom>
              <a:avLst/>
              <a:gdLst/>
              <a:ahLst/>
              <a:cxnLst/>
              <a:rect l="l" t="t" r="r" b="b"/>
              <a:pathLst>
                <a:path w="112395" h="39370">
                  <a:moveTo>
                    <a:pt x="112291" y="0"/>
                  </a:moveTo>
                  <a:lnTo>
                    <a:pt x="112291" y="0"/>
                  </a:lnTo>
                  <a:lnTo>
                    <a:pt x="0" y="39197"/>
                  </a:lnTo>
                </a:path>
              </a:pathLst>
            </a:custGeom>
            <a:ln w="3175">
              <a:solidFill>
                <a:srgbClr val="000000"/>
              </a:solidFill>
            </a:ln>
          </p:spPr>
          <p:txBody>
            <a:bodyPr wrap="square" lIns="0" tIns="0" rIns="0" bIns="0" rtlCol="0"/>
            <a:lstStyle/>
            <a:p>
              <a:endParaRPr/>
            </a:p>
          </p:txBody>
        </p:sp>
        <p:sp>
          <p:nvSpPr>
            <p:cNvPr id="289" name="object 290">
              <a:extLst>
                <a:ext uri="{FF2B5EF4-FFF2-40B4-BE49-F238E27FC236}">
                  <a16:creationId xmlns:a16="http://schemas.microsoft.com/office/drawing/2014/main" id="{404B2726-1AA6-CEE9-F3D3-81F0038EB6E9}"/>
                </a:ext>
              </a:extLst>
            </p:cNvPr>
            <p:cNvSpPr/>
            <p:nvPr/>
          </p:nvSpPr>
          <p:spPr>
            <a:xfrm>
              <a:off x="8732170" y="3880617"/>
              <a:ext cx="113664" cy="69850"/>
            </a:xfrm>
            <a:custGeom>
              <a:avLst/>
              <a:gdLst/>
              <a:ahLst/>
              <a:cxnLst/>
              <a:rect l="l" t="t" r="r" b="b"/>
              <a:pathLst>
                <a:path w="113665" h="69850">
                  <a:moveTo>
                    <a:pt x="113204" y="0"/>
                  </a:moveTo>
                  <a:lnTo>
                    <a:pt x="113204" y="0"/>
                  </a:lnTo>
                  <a:lnTo>
                    <a:pt x="0" y="69766"/>
                  </a:lnTo>
                </a:path>
              </a:pathLst>
            </a:custGeom>
            <a:ln w="3175">
              <a:solidFill>
                <a:srgbClr val="000000"/>
              </a:solidFill>
            </a:ln>
          </p:spPr>
          <p:txBody>
            <a:bodyPr wrap="square" lIns="0" tIns="0" rIns="0" bIns="0" rtlCol="0"/>
            <a:lstStyle/>
            <a:p>
              <a:endParaRPr/>
            </a:p>
          </p:txBody>
        </p:sp>
        <p:sp>
          <p:nvSpPr>
            <p:cNvPr id="290" name="object 291">
              <a:extLst>
                <a:ext uri="{FF2B5EF4-FFF2-40B4-BE49-F238E27FC236}">
                  <a16:creationId xmlns:a16="http://schemas.microsoft.com/office/drawing/2014/main" id="{8A9C1541-45EA-02C7-4DB5-F5A2DA9D5573}"/>
                </a:ext>
              </a:extLst>
            </p:cNvPr>
            <p:cNvSpPr/>
            <p:nvPr/>
          </p:nvSpPr>
          <p:spPr>
            <a:xfrm>
              <a:off x="8823464" y="3876060"/>
              <a:ext cx="113664" cy="69850"/>
            </a:xfrm>
            <a:custGeom>
              <a:avLst/>
              <a:gdLst/>
              <a:ahLst/>
              <a:cxnLst/>
              <a:rect l="l" t="t" r="r" b="b"/>
              <a:pathLst>
                <a:path w="113665" h="69850">
                  <a:moveTo>
                    <a:pt x="113264" y="0"/>
                  </a:moveTo>
                  <a:lnTo>
                    <a:pt x="113264" y="0"/>
                  </a:lnTo>
                  <a:lnTo>
                    <a:pt x="0" y="69279"/>
                  </a:lnTo>
                </a:path>
              </a:pathLst>
            </a:custGeom>
            <a:ln w="3175">
              <a:solidFill>
                <a:srgbClr val="000000"/>
              </a:solidFill>
            </a:ln>
          </p:spPr>
          <p:txBody>
            <a:bodyPr wrap="square" lIns="0" tIns="0" rIns="0" bIns="0" rtlCol="0"/>
            <a:lstStyle/>
            <a:p>
              <a:endParaRPr/>
            </a:p>
          </p:txBody>
        </p:sp>
        <p:sp>
          <p:nvSpPr>
            <p:cNvPr id="291" name="object 292">
              <a:extLst>
                <a:ext uri="{FF2B5EF4-FFF2-40B4-BE49-F238E27FC236}">
                  <a16:creationId xmlns:a16="http://schemas.microsoft.com/office/drawing/2014/main" id="{1ACD6C50-D733-0EC4-C34A-91876A7B8785}"/>
                </a:ext>
              </a:extLst>
            </p:cNvPr>
            <p:cNvSpPr/>
            <p:nvPr/>
          </p:nvSpPr>
          <p:spPr>
            <a:xfrm>
              <a:off x="8896560" y="3909788"/>
              <a:ext cx="8890" cy="21590"/>
            </a:xfrm>
            <a:custGeom>
              <a:avLst/>
              <a:gdLst/>
              <a:ahLst/>
              <a:cxnLst/>
              <a:rect l="l" t="t" r="r" b="b"/>
              <a:pathLst>
                <a:path w="8890" h="21589">
                  <a:moveTo>
                    <a:pt x="8216" y="20054"/>
                  </a:moveTo>
                  <a:lnTo>
                    <a:pt x="8642" y="16408"/>
                  </a:lnTo>
                  <a:lnTo>
                    <a:pt x="8642" y="8690"/>
                  </a:lnTo>
                  <a:lnTo>
                    <a:pt x="7303" y="5044"/>
                  </a:lnTo>
                  <a:lnTo>
                    <a:pt x="6816" y="1823"/>
                  </a:lnTo>
                  <a:lnTo>
                    <a:pt x="4990" y="0"/>
                  </a:lnTo>
                  <a:lnTo>
                    <a:pt x="3651" y="0"/>
                  </a:lnTo>
                  <a:lnTo>
                    <a:pt x="2251" y="486"/>
                  </a:lnTo>
                  <a:lnTo>
                    <a:pt x="912" y="5044"/>
                  </a:lnTo>
                  <a:lnTo>
                    <a:pt x="0" y="8690"/>
                  </a:lnTo>
                  <a:lnTo>
                    <a:pt x="0" y="12762"/>
                  </a:lnTo>
                  <a:lnTo>
                    <a:pt x="912" y="17319"/>
                  </a:lnTo>
                  <a:lnTo>
                    <a:pt x="1338" y="20966"/>
                  </a:lnTo>
                </a:path>
              </a:pathLst>
            </a:custGeom>
            <a:ln w="3175">
              <a:solidFill>
                <a:srgbClr val="000000"/>
              </a:solidFill>
            </a:ln>
          </p:spPr>
          <p:txBody>
            <a:bodyPr wrap="square" lIns="0" tIns="0" rIns="0" bIns="0" rtlCol="0"/>
            <a:lstStyle/>
            <a:p>
              <a:endParaRPr/>
            </a:p>
          </p:txBody>
        </p:sp>
        <p:sp>
          <p:nvSpPr>
            <p:cNvPr id="292" name="object 293">
              <a:extLst>
                <a:ext uri="{FF2B5EF4-FFF2-40B4-BE49-F238E27FC236}">
                  <a16:creationId xmlns:a16="http://schemas.microsoft.com/office/drawing/2014/main" id="{179FB2A1-85ED-1A61-F7A4-FD4BC39A3D8B}"/>
                </a:ext>
              </a:extLst>
            </p:cNvPr>
            <p:cNvSpPr/>
            <p:nvPr/>
          </p:nvSpPr>
          <p:spPr>
            <a:xfrm>
              <a:off x="8732170" y="3933064"/>
              <a:ext cx="113030" cy="69850"/>
            </a:xfrm>
            <a:custGeom>
              <a:avLst/>
              <a:gdLst/>
              <a:ahLst/>
              <a:cxnLst/>
              <a:rect l="l" t="t" r="r" b="b"/>
              <a:pathLst>
                <a:path w="113029" h="69850">
                  <a:moveTo>
                    <a:pt x="112777" y="0"/>
                  </a:moveTo>
                  <a:lnTo>
                    <a:pt x="112777" y="0"/>
                  </a:lnTo>
                  <a:lnTo>
                    <a:pt x="0" y="69766"/>
                  </a:lnTo>
                </a:path>
              </a:pathLst>
            </a:custGeom>
            <a:ln w="3175">
              <a:solidFill>
                <a:srgbClr val="000000"/>
              </a:solidFill>
            </a:ln>
          </p:spPr>
          <p:txBody>
            <a:bodyPr wrap="square" lIns="0" tIns="0" rIns="0" bIns="0" rtlCol="0"/>
            <a:lstStyle/>
            <a:p>
              <a:endParaRPr/>
            </a:p>
          </p:txBody>
        </p:sp>
        <p:sp>
          <p:nvSpPr>
            <p:cNvPr id="293" name="object 294">
              <a:extLst>
                <a:ext uri="{FF2B5EF4-FFF2-40B4-BE49-F238E27FC236}">
                  <a16:creationId xmlns:a16="http://schemas.microsoft.com/office/drawing/2014/main" id="{CDDD1622-6E62-B408-A08A-F1E42BBFA46E}"/>
                </a:ext>
              </a:extLst>
            </p:cNvPr>
            <p:cNvSpPr/>
            <p:nvPr/>
          </p:nvSpPr>
          <p:spPr>
            <a:xfrm>
              <a:off x="8731744" y="4061171"/>
              <a:ext cx="13970" cy="46990"/>
            </a:xfrm>
            <a:custGeom>
              <a:avLst/>
              <a:gdLst/>
              <a:ahLst/>
              <a:cxnLst/>
              <a:rect l="l" t="t" r="r" b="b"/>
              <a:pathLst>
                <a:path w="13970" h="46989">
                  <a:moveTo>
                    <a:pt x="13694" y="46915"/>
                  </a:moveTo>
                  <a:lnTo>
                    <a:pt x="13694" y="46915"/>
                  </a:lnTo>
                  <a:lnTo>
                    <a:pt x="0" y="0"/>
                  </a:lnTo>
                </a:path>
              </a:pathLst>
            </a:custGeom>
            <a:ln w="3175">
              <a:solidFill>
                <a:srgbClr val="000000"/>
              </a:solidFill>
            </a:ln>
          </p:spPr>
          <p:txBody>
            <a:bodyPr wrap="square" lIns="0" tIns="0" rIns="0" bIns="0" rtlCol="0"/>
            <a:lstStyle/>
            <a:p>
              <a:endParaRPr/>
            </a:p>
          </p:txBody>
        </p:sp>
        <p:sp>
          <p:nvSpPr>
            <p:cNvPr id="294" name="object 295">
              <a:extLst>
                <a:ext uri="{FF2B5EF4-FFF2-40B4-BE49-F238E27FC236}">
                  <a16:creationId xmlns:a16="http://schemas.microsoft.com/office/drawing/2014/main" id="{E3CF0326-DB8B-92DD-B01C-5BA74707318A}"/>
                </a:ext>
              </a:extLst>
            </p:cNvPr>
            <p:cNvSpPr/>
            <p:nvPr/>
          </p:nvSpPr>
          <p:spPr>
            <a:xfrm>
              <a:off x="8745438" y="3975422"/>
              <a:ext cx="109855" cy="132715"/>
            </a:xfrm>
            <a:custGeom>
              <a:avLst/>
              <a:gdLst/>
              <a:ahLst/>
              <a:cxnLst/>
              <a:rect l="l" t="t" r="r" b="b"/>
              <a:pathLst>
                <a:path w="109854" h="132714">
                  <a:moveTo>
                    <a:pt x="109552" y="34214"/>
                  </a:moveTo>
                  <a:lnTo>
                    <a:pt x="109552" y="34214"/>
                  </a:lnTo>
                  <a:lnTo>
                    <a:pt x="0" y="132664"/>
                  </a:lnTo>
                </a:path>
                <a:path w="109854" h="132714">
                  <a:moveTo>
                    <a:pt x="109552" y="34214"/>
                  </a:moveTo>
                  <a:lnTo>
                    <a:pt x="109552" y="34214"/>
                  </a:lnTo>
                  <a:lnTo>
                    <a:pt x="99509" y="0"/>
                  </a:lnTo>
                </a:path>
              </a:pathLst>
            </a:custGeom>
            <a:ln w="3175">
              <a:solidFill>
                <a:srgbClr val="000000"/>
              </a:solidFill>
            </a:ln>
          </p:spPr>
          <p:txBody>
            <a:bodyPr wrap="square" lIns="0" tIns="0" rIns="0" bIns="0" rtlCol="0"/>
            <a:lstStyle/>
            <a:p>
              <a:endParaRPr/>
            </a:p>
          </p:txBody>
        </p:sp>
        <p:sp>
          <p:nvSpPr>
            <p:cNvPr id="295" name="object 296">
              <a:extLst>
                <a:ext uri="{FF2B5EF4-FFF2-40B4-BE49-F238E27FC236}">
                  <a16:creationId xmlns:a16="http://schemas.microsoft.com/office/drawing/2014/main" id="{5F39819E-FC73-1C06-7570-584A40E22AD2}"/>
                </a:ext>
              </a:extLst>
            </p:cNvPr>
            <p:cNvSpPr/>
            <p:nvPr/>
          </p:nvSpPr>
          <p:spPr>
            <a:xfrm>
              <a:off x="8758646" y="4150992"/>
              <a:ext cx="75565" cy="88900"/>
            </a:xfrm>
            <a:custGeom>
              <a:avLst/>
              <a:gdLst/>
              <a:ahLst/>
              <a:cxnLst/>
              <a:rect l="l" t="t" r="r" b="b"/>
              <a:pathLst>
                <a:path w="75565" h="88900">
                  <a:moveTo>
                    <a:pt x="26049" y="88848"/>
                  </a:moveTo>
                  <a:lnTo>
                    <a:pt x="26049" y="88848"/>
                  </a:lnTo>
                  <a:lnTo>
                    <a:pt x="0" y="0"/>
                  </a:lnTo>
                </a:path>
                <a:path w="75565" h="88900">
                  <a:moveTo>
                    <a:pt x="26049" y="88848"/>
                  </a:moveTo>
                  <a:lnTo>
                    <a:pt x="26049" y="88848"/>
                  </a:lnTo>
                  <a:lnTo>
                    <a:pt x="75347" y="86113"/>
                  </a:lnTo>
                </a:path>
              </a:pathLst>
            </a:custGeom>
            <a:ln w="3175">
              <a:solidFill>
                <a:srgbClr val="000000"/>
              </a:solidFill>
            </a:ln>
          </p:spPr>
          <p:txBody>
            <a:bodyPr wrap="square" lIns="0" tIns="0" rIns="0" bIns="0" rtlCol="0"/>
            <a:lstStyle/>
            <a:p>
              <a:endParaRPr/>
            </a:p>
          </p:txBody>
        </p:sp>
        <p:sp>
          <p:nvSpPr>
            <p:cNvPr id="296" name="object 297">
              <a:extLst>
                <a:ext uri="{FF2B5EF4-FFF2-40B4-BE49-F238E27FC236}">
                  <a16:creationId xmlns:a16="http://schemas.microsoft.com/office/drawing/2014/main" id="{D75342EA-7E4F-A57D-5D41-1E4C95DA1CE1}"/>
                </a:ext>
              </a:extLst>
            </p:cNvPr>
            <p:cNvSpPr/>
            <p:nvPr/>
          </p:nvSpPr>
          <p:spPr>
            <a:xfrm>
              <a:off x="8797476" y="4281773"/>
              <a:ext cx="65405" cy="83185"/>
            </a:xfrm>
            <a:custGeom>
              <a:avLst/>
              <a:gdLst/>
              <a:ahLst/>
              <a:cxnLst/>
              <a:rect l="l" t="t" r="r" b="b"/>
              <a:pathLst>
                <a:path w="65404" h="83185">
                  <a:moveTo>
                    <a:pt x="25562" y="83014"/>
                  </a:moveTo>
                  <a:lnTo>
                    <a:pt x="25562" y="83014"/>
                  </a:lnTo>
                  <a:lnTo>
                    <a:pt x="0" y="0"/>
                  </a:lnTo>
                </a:path>
                <a:path w="65404" h="83185">
                  <a:moveTo>
                    <a:pt x="25562" y="83014"/>
                  </a:moveTo>
                  <a:lnTo>
                    <a:pt x="25562" y="83014"/>
                  </a:lnTo>
                  <a:lnTo>
                    <a:pt x="64818" y="81616"/>
                  </a:lnTo>
                </a:path>
              </a:pathLst>
            </a:custGeom>
            <a:ln w="3175">
              <a:solidFill>
                <a:srgbClr val="000000"/>
              </a:solidFill>
            </a:ln>
          </p:spPr>
          <p:txBody>
            <a:bodyPr wrap="square" lIns="0" tIns="0" rIns="0" bIns="0" rtlCol="0"/>
            <a:lstStyle/>
            <a:p>
              <a:endParaRPr/>
            </a:p>
          </p:txBody>
        </p:sp>
        <p:sp>
          <p:nvSpPr>
            <p:cNvPr id="297" name="object 298">
              <a:extLst>
                <a:ext uri="{FF2B5EF4-FFF2-40B4-BE49-F238E27FC236}">
                  <a16:creationId xmlns:a16="http://schemas.microsoft.com/office/drawing/2014/main" id="{13E632F1-DC72-2131-3EBB-9D9A7EC37B7E}"/>
                </a:ext>
              </a:extLst>
            </p:cNvPr>
            <p:cNvSpPr/>
            <p:nvPr/>
          </p:nvSpPr>
          <p:spPr>
            <a:xfrm>
              <a:off x="8834419" y="4405808"/>
              <a:ext cx="58419" cy="81280"/>
            </a:xfrm>
            <a:custGeom>
              <a:avLst/>
              <a:gdLst/>
              <a:ahLst/>
              <a:cxnLst/>
              <a:rect l="l" t="t" r="r" b="b"/>
              <a:pathLst>
                <a:path w="58420" h="81279">
                  <a:moveTo>
                    <a:pt x="24223" y="80705"/>
                  </a:moveTo>
                  <a:lnTo>
                    <a:pt x="24223" y="80705"/>
                  </a:lnTo>
                  <a:lnTo>
                    <a:pt x="0" y="0"/>
                  </a:lnTo>
                </a:path>
                <a:path w="58420" h="81279">
                  <a:moveTo>
                    <a:pt x="24223" y="80705"/>
                  </a:moveTo>
                  <a:lnTo>
                    <a:pt x="24223" y="80705"/>
                  </a:lnTo>
                  <a:lnTo>
                    <a:pt x="58001" y="78395"/>
                  </a:lnTo>
                </a:path>
              </a:pathLst>
            </a:custGeom>
            <a:ln w="3175">
              <a:solidFill>
                <a:srgbClr val="000000"/>
              </a:solidFill>
            </a:ln>
          </p:spPr>
          <p:txBody>
            <a:bodyPr wrap="square" lIns="0" tIns="0" rIns="0" bIns="0" rtlCol="0"/>
            <a:lstStyle/>
            <a:p>
              <a:endParaRPr/>
            </a:p>
          </p:txBody>
        </p:sp>
        <p:sp>
          <p:nvSpPr>
            <p:cNvPr id="298" name="object 299">
              <a:extLst>
                <a:ext uri="{FF2B5EF4-FFF2-40B4-BE49-F238E27FC236}">
                  <a16:creationId xmlns:a16="http://schemas.microsoft.com/office/drawing/2014/main" id="{6693D852-2648-A63E-1B52-FD27074CB90D}"/>
                </a:ext>
              </a:extLst>
            </p:cNvPr>
            <p:cNvSpPr/>
            <p:nvPr/>
          </p:nvSpPr>
          <p:spPr>
            <a:xfrm>
              <a:off x="8870997" y="4526622"/>
              <a:ext cx="53975" cy="79375"/>
            </a:xfrm>
            <a:custGeom>
              <a:avLst/>
              <a:gdLst/>
              <a:ahLst/>
              <a:cxnLst/>
              <a:rect l="l" t="t" r="r" b="b"/>
              <a:pathLst>
                <a:path w="53975" h="79375">
                  <a:moveTo>
                    <a:pt x="23249" y="78881"/>
                  </a:moveTo>
                  <a:lnTo>
                    <a:pt x="23249" y="78881"/>
                  </a:lnTo>
                  <a:lnTo>
                    <a:pt x="0" y="0"/>
                  </a:lnTo>
                </a:path>
                <a:path w="53975" h="79375">
                  <a:moveTo>
                    <a:pt x="23249" y="78881"/>
                  </a:moveTo>
                  <a:lnTo>
                    <a:pt x="23249" y="78881"/>
                  </a:lnTo>
                  <a:lnTo>
                    <a:pt x="53376" y="77484"/>
                  </a:lnTo>
                </a:path>
              </a:pathLst>
            </a:custGeom>
            <a:ln w="3175">
              <a:solidFill>
                <a:srgbClr val="000000"/>
              </a:solidFill>
            </a:ln>
          </p:spPr>
          <p:txBody>
            <a:bodyPr wrap="square" lIns="0" tIns="0" rIns="0" bIns="0" rtlCol="0"/>
            <a:lstStyle/>
            <a:p>
              <a:endParaRPr/>
            </a:p>
          </p:txBody>
        </p:sp>
        <p:sp>
          <p:nvSpPr>
            <p:cNvPr id="299" name="object 300">
              <a:extLst>
                <a:ext uri="{FF2B5EF4-FFF2-40B4-BE49-F238E27FC236}">
                  <a16:creationId xmlns:a16="http://schemas.microsoft.com/office/drawing/2014/main" id="{BD8471ED-5C01-CB13-10AD-FC476562FB74}"/>
                </a:ext>
              </a:extLst>
            </p:cNvPr>
            <p:cNvSpPr/>
            <p:nvPr/>
          </p:nvSpPr>
          <p:spPr>
            <a:xfrm>
              <a:off x="8907028" y="4645614"/>
              <a:ext cx="49530" cy="79375"/>
            </a:xfrm>
            <a:custGeom>
              <a:avLst/>
              <a:gdLst/>
              <a:ahLst/>
              <a:cxnLst/>
              <a:rect l="l" t="t" r="r" b="b"/>
              <a:pathLst>
                <a:path w="49529" h="79375">
                  <a:moveTo>
                    <a:pt x="23310" y="78881"/>
                  </a:moveTo>
                  <a:lnTo>
                    <a:pt x="23310" y="78881"/>
                  </a:lnTo>
                  <a:lnTo>
                    <a:pt x="0" y="0"/>
                  </a:lnTo>
                </a:path>
                <a:path w="49529" h="79375">
                  <a:moveTo>
                    <a:pt x="23310" y="78881"/>
                  </a:moveTo>
                  <a:lnTo>
                    <a:pt x="23310" y="78881"/>
                  </a:lnTo>
                  <a:lnTo>
                    <a:pt x="49298" y="77970"/>
                  </a:lnTo>
                </a:path>
              </a:pathLst>
            </a:custGeom>
            <a:ln w="3175">
              <a:solidFill>
                <a:srgbClr val="000000"/>
              </a:solidFill>
            </a:ln>
          </p:spPr>
          <p:txBody>
            <a:bodyPr wrap="square" lIns="0" tIns="0" rIns="0" bIns="0" rtlCol="0"/>
            <a:lstStyle/>
            <a:p>
              <a:endParaRPr/>
            </a:p>
          </p:txBody>
        </p:sp>
        <p:sp>
          <p:nvSpPr>
            <p:cNvPr id="300" name="object 301">
              <a:extLst>
                <a:ext uri="{FF2B5EF4-FFF2-40B4-BE49-F238E27FC236}">
                  <a16:creationId xmlns:a16="http://schemas.microsoft.com/office/drawing/2014/main" id="{313D6F1C-30F4-8A1A-50F4-23F4AD6EB853}"/>
                </a:ext>
              </a:extLst>
            </p:cNvPr>
            <p:cNvSpPr/>
            <p:nvPr/>
          </p:nvSpPr>
          <p:spPr>
            <a:xfrm>
              <a:off x="8942633" y="4765031"/>
              <a:ext cx="48895" cy="80645"/>
            </a:xfrm>
            <a:custGeom>
              <a:avLst/>
              <a:gdLst/>
              <a:ahLst/>
              <a:cxnLst/>
              <a:rect l="l" t="t" r="r" b="b"/>
              <a:pathLst>
                <a:path w="48895" h="80645">
                  <a:moveTo>
                    <a:pt x="24223" y="80218"/>
                  </a:moveTo>
                  <a:lnTo>
                    <a:pt x="24223" y="80218"/>
                  </a:lnTo>
                  <a:lnTo>
                    <a:pt x="0" y="0"/>
                  </a:lnTo>
                </a:path>
                <a:path w="48895" h="80645">
                  <a:moveTo>
                    <a:pt x="24223" y="80218"/>
                  </a:moveTo>
                  <a:lnTo>
                    <a:pt x="24223" y="80218"/>
                  </a:lnTo>
                  <a:lnTo>
                    <a:pt x="48385" y="78881"/>
                  </a:lnTo>
                </a:path>
              </a:pathLst>
            </a:custGeom>
            <a:ln w="3175">
              <a:solidFill>
                <a:srgbClr val="000000"/>
              </a:solidFill>
            </a:ln>
          </p:spPr>
          <p:txBody>
            <a:bodyPr wrap="square" lIns="0" tIns="0" rIns="0" bIns="0" rtlCol="0"/>
            <a:lstStyle/>
            <a:p>
              <a:endParaRPr/>
            </a:p>
          </p:txBody>
        </p:sp>
        <p:sp>
          <p:nvSpPr>
            <p:cNvPr id="301" name="object 302">
              <a:extLst>
                <a:ext uri="{FF2B5EF4-FFF2-40B4-BE49-F238E27FC236}">
                  <a16:creationId xmlns:a16="http://schemas.microsoft.com/office/drawing/2014/main" id="{BEED81B9-22D5-8C18-D3D7-EE35DE1EE9CA}"/>
                </a:ext>
              </a:extLst>
            </p:cNvPr>
            <p:cNvSpPr/>
            <p:nvPr/>
          </p:nvSpPr>
          <p:spPr>
            <a:xfrm>
              <a:off x="8978237" y="4886331"/>
              <a:ext cx="47625" cy="84455"/>
            </a:xfrm>
            <a:custGeom>
              <a:avLst/>
              <a:gdLst/>
              <a:ahLst/>
              <a:cxnLst/>
              <a:rect l="l" t="t" r="r" b="b"/>
              <a:pathLst>
                <a:path w="47625" h="84454">
                  <a:moveTo>
                    <a:pt x="25562" y="83865"/>
                  </a:moveTo>
                  <a:lnTo>
                    <a:pt x="25562" y="83865"/>
                  </a:lnTo>
                  <a:lnTo>
                    <a:pt x="0" y="0"/>
                  </a:lnTo>
                </a:path>
                <a:path w="47625" h="84454">
                  <a:moveTo>
                    <a:pt x="25562" y="83865"/>
                  </a:moveTo>
                  <a:lnTo>
                    <a:pt x="25562" y="83865"/>
                  </a:lnTo>
                  <a:lnTo>
                    <a:pt x="47533" y="82467"/>
                  </a:lnTo>
                </a:path>
              </a:pathLst>
            </a:custGeom>
            <a:ln w="3175">
              <a:solidFill>
                <a:srgbClr val="000000"/>
              </a:solidFill>
            </a:ln>
          </p:spPr>
          <p:txBody>
            <a:bodyPr wrap="square" lIns="0" tIns="0" rIns="0" bIns="0" rtlCol="0"/>
            <a:lstStyle/>
            <a:p>
              <a:endParaRPr/>
            </a:p>
          </p:txBody>
        </p:sp>
        <p:sp>
          <p:nvSpPr>
            <p:cNvPr id="302" name="object 303">
              <a:extLst>
                <a:ext uri="{FF2B5EF4-FFF2-40B4-BE49-F238E27FC236}">
                  <a16:creationId xmlns:a16="http://schemas.microsoft.com/office/drawing/2014/main" id="{71A08298-68FA-2915-B646-9F6F99C92DB4}"/>
                </a:ext>
              </a:extLst>
            </p:cNvPr>
            <p:cNvSpPr/>
            <p:nvPr/>
          </p:nvSpPr>
          <p:spPr>
            <a:xfrm>
              <a:off x="9016641" y="5011704"/>
              <a:ext cx="46990" cy="88900"/>
            </a:xfrm>
            <a:custGeom>
              <a:avLst/>
              <a:gdLst/>
              <a:ahLst/>
              <a:cxnLst/>
              <a:rect l="l" t="t" r="r" b="b"/>
              <a:pathLst>
                <a:path w="46990" h="88900">
                  <a:moveTo>
                    <a:pt x="25988" y="88423"/>
                  </a:moveTo>
                  <a:lnTo>
                    <a:pt x="25988" y="88423"/>
                  </a:lnTo>
                  <a:lnTo>
                    <a:pt x="0" y="0"/>
                  </a:lnTo>
                </a:path>
                <a:path w="46990" h="88900">
                  <a:moveTo>
                    <a:pt x="25988" y="88423"/>
                  </a:moveTo>
                  <a:lnTo>
                    <a:pt x="25988" y="88423"/>
                  </a:lnTo>
                  <a:lnTo>
                    <a:pt x="46559" y="87511"/>
                  </a:lnTo>
                </a:path>
              </a:pathLst>
            </a:custGeom>
            <a:ln w="3175">
              <a:solidFill>
                <a:srgbClr val="000000"/>
              </a:solidFill>
            </a:ln>
          </p:spPr>
          <p:txBody>
            <a:bodyPr wrap="square" lIns="0" tIns="0" rIns="0" bIns="0" rtlCol="0"/>
            <a:lstStyle/>
            <a:p>
              <a:endParaRPr/>
            </a:p>
          </p:txBody>
        </p:sp>
        <p:sp>
          <p:nvSpPr>
            <p:cNvPr id="303" name="object 304">
              <a:extLst>
                <a:ext uri="{FF2B5EF4-FFF2-40B4-BE49-F238E27FC236}">
                  <a16:creationId xmlns:a16="http://schemas.microsoft.com/office/drawing/2014/main" id="{1266D30F-68B2-295E-53C9-35F150FEAAE9}"/>
                </a:ext>
              </a:extLst>
            </p:cNvPr>
            <p:cNvSpPr/>
            <p:nvPr/>
          </p:nvSpPr>
          <p:spPr>
            <a:xfrm>
              <a:off x="9055897" y="5142971"/>
              <a:ext cx="13970" cy="47625"/>
            </a:xfrm>
            <a:custGeom>
              <a:avLst/>
              <a:gdLst/>
              <a:ahLst/>
              <a:cxnLst/>
              <a:rect l="l" t="t" r="r" b="b"/>
              <a:pathLst>
                <a:path w="13970" h="47625">
                  <a:moveTo>
                    <a:pt x="13694" y="47402"/>
                  </a:moveTo>
                  <a:lnTo>
                    <a:pt x="13694" y="47402"/>
                  </a:lnTo>
                  <a:lnTo>
                    <a:pt x="0" y="0"/>
                  </a:lnTo>
                </a:path>
              </a:pathLst>
            </a:custGeom>
            <a:ln w="3175">
              <a:solidFill>
                <a:srgbClr val="000000"/>
              </a:solidFill>
            </a:ln>
          </p:spPr>
          <p:txBody>
            <a:bodyPr wrap="square" lIns="0" tIns="0" rIns="0" bIns="0" rtlCol="0"/>
            <a:lstStyle/>
            <a:p>
              <a:endParaRPr/>
            </a:p>
          </p:txBody>
        </p:sp>
        <p:sp>
          <p:nvSpPr>
            <p:cNvPr id="304" name="object 305">
              <a:extLst>
                <a:ext uri="{FF2B5EF4-FFF2-40B4-BE49-F238E27FC236}">
                  <a16:creationId xmlns:a16="http://schemas.microsoft.com/office/drawing/2014/main" id="{56375D0C-7FD7-2F3D-5045-E8A4A95F6E5E}"/>
                </a:ext>
              </a:extLst>
            </p:cNvPr>
            <p:cNvSpPr/>
            <p:nvPr/>
          </p:nvSpPr>
          <p:spPr>
            <a:xfrm>
              <a:off x="8745438" y="4104926"/>
              <a:ext cx="63500" cy="3175"/>
            </a:xfrm>
            <a:custGeom>
              <a:avLst/>
              <a:gdLst/>
              <a:ahLst/>
              <a:cxnLst/>
              <a:rect l="l" t="t" r="r" b="b"/>
              <a:pathLst>
                <a:path w="63500" h="3175">
                  <a:moveTo>
                    <a:pt x="0" y="3160"/>
                  </a:moveTo>
                  <a:lnTo>
                    <a:pt x="0" y="3160"/>
                  </a:lnTo>
                  <a:lnTo>
                    <a:pt x="63418" y="0"/>
                  </a:lnTo>
                </a:path>
              </a:pathLst>
            </a:custGeom>
            <a:ln w="3175">
              <a:solidFill>
                <a:srgbClr val="000000"/>
              </a:solidFill>
            </a:ln>
          </p:spPr>
          <p:txBody>
            <a:bodyPr wrap="square" lIns="0" tIns="0" rIns="0" bIns="0" rtlCol="0"/>
            <a:lstStyle/>
            <a:p>
              <a:endParaRPr/>
            </a:p>
          </p:txBody>
        </p:sp>
        <p:sp>
          <p:nvSpPr>
            <p:cNvPr id="305" name="object 306">
              <a:extLst>
                <a:ext uri="{FF2B5EF4-FFF2-40B4-BE49-F238E27FC236}">
                  <a16:creationId xmlns:a16="http://schemas.microsoft.com/office/drawing/2014/main" id="{0B7C0646-E9DB-9B95-DF0A-573EDC0D7C54}"/>
                </a:ext>
              </a:extLst>
            </p:cNvPr>
            <p:cNvSpPr/>
            <p:nvPr/>
          </p:nvSpPr>
          <p:spPr>
            <a:xfrm>
              <a:off x="9036239" y="1893438"/>
              <a:ext cx="27940" cy="66675"/>
            </a:xfrm>
            <a:custGeom>
              <a:avLst/>
              <a:gdLst/>
              <a:ahLst/>
              <a:cxnLst/>
              <a:rect l="l" t="t" r="r" b="b"/>
              <a:pathLst>
                <a:path w="27940" h="66675">
                  <a:moveTo>
                    <a:pt x="0" y="66545"/>
                  </a:moveTo>
                  <a:lnTo>
                    <a:pt x="0" y="66545"/>
                  </a:lnTo>
                  <a:lnTo>
                    <a:pt x="27874" y="0"/>
                  </a:lnTo>
                </a:path>
              </a:pathLst>
            </a:custGeom>
            <a:ln w="3175">
              <a:solidFill>
                <a:srgbClr val="000000"/>
              </a:solidFill>
            </a:ln>
          </p:spPr>
          <p:txBody>
            <a:bodyPr wrap="square" lIns="0" tIns="0" rIns="0" bIns="0" rtlCol="0"/>
            <a:lstStyle/>
            <a:p>
              <a:endParaRPr/>
            </a:p>
          </p:txBody>
        </p:sp>
        <p:sp>
          <p:nvSpPr>
            <p:cNvPr id="306" name="object 307">
              <a:extLst>
                <a:ext uri="{FF2B5EF4-FFF2-40B4-BE49-F238E27FC236}">
                  <a16:creationId xmlns:a16="http://schemas.microsoft.com/office/drawing/2014/main" id="{389736F6-C736-10EC-0C0C-5F64FF12AEAB}"/>
                </a:ext>
              </a:extLst>
            </p:cNvPr>
            <p:cNvSpPr/>
            <p:nvPr/>
          </p:nvSpPr>
          <p:spPr>
            <a:xfrm>
              <a:off x="9023945" y="1989579"/>
              <a:ext cx="18415" cy="1270"/>
            </a:xfrm>
            <a:custGeom>
              <a:avLst/>
              <a:gdLst/>
              <a:ahLst/>
              <a:cxnLst/>
              <a:rect l="l" t="t" r="r" b="b"/>
              <a:pathLst>
                <a:path w="18415" h="1269">
                  <a:moveTo>
                    <a:pt x="0" y="911"/>
                  </a:moveTo>
                  <a:lnTo>
                    <a:pt x="0" y="911"/>
                  </a:lnTo>
                  <a:lnTo>
                    <a:pt x="18258" y="0"/>
                  </a:lnTo>
                </a:path>
              </a:pathLst>
            </a:custGeom>
            <a:ln w="3175">
              <a:solidFill>
                <a:srgbClr val="000000"/>
              </a:solidFill>
            </a:ln>
          </p:spPr>
          <p:txBody>
            <a:bodyPr wrap="square" lIns="0" tIns="0" rIns="0" bIns="0" rtlCol="0"/>
            <a:lstStyle/>
            <a:p>
              <a:endParaRPr/>
            </a:p>
          </p:txBody>
        </p:sp>
        <p:sp>
          <p:nvSpPr>
            <p:cNvPr id="307" name="object 308">
              <a:extLst>
                <a:ext uri="{FF2B5EF4-FFF2-40B4-BE49-F238E27FC236}">
                  <a16:creationId xmlns:a16="http://schemas.microsoft.com/office/drawing/2014/main" id="{7C9E71E1-D13E-540D-26CC-3D42C8F88A0C}"/>
                </a:ext>
              </a:extLst>
            </p:cNvPr>
            <p:cNvSpPr/>
            <p:nvPr/>
          </p:nvSpPr>
          <p:spPr>
            <a:xfrm>
              <a:off x="8997409" y="1990491"/>
              <a:ext cx="26670" cy="63500"/>
            </a:xfrm>
            <a:custGeom>
              <a:avLst/>
              <a:gdLst/>
              <a:ahLst/>
              <a:cxnLst/>
              <a:rect l="l" t="t" r="r" b="b"/>
              <a:pathLst>
                <a:path w="26670" h="63500">
                  <a:moveTo>
                    <a:pt x="0" y="62959"/>
                  </a:moveTo>
                  <a:lnTo>
                    <a:pt x="0" y="62959"/>
                  </a:lnTo>
                  <a:lnTo>
                    <a:pt x="26535" y="0"/>
                  </a:lnTo>
                </a:path>
              </a:pathLst>
            </a:custGeom>
            <a:ln w="3175">
              <a:solidFill>
                <a:srgbClr val="000000"/>
              </a:solidFill>
            </a:ln>
          </p:spPr>
          <p:txBody>
            <a:bodyPr wrap="square" lIns="0" tIns="0" rIns="0" bIns="0" rtlCol="0"/>
            <a:lstStyle/>
            <a:p>
              <a:endParaRPr/>
            </a:p>
          </p:txBody>
        </p:sp>
        <p:sp>
          <p:nvSpPr>
            <p:cNvPr id="308" name="object 309">
              <a:extLst>
                <a:ext uri="{FF2B5EF4-FFF2-40B4-BE49-F238E27FC236}">
                  <a16:creationId xmlns:a16="http://schemas.microsoft.com/office/drawing/2014/main" id="{6917C19D-D626-4892-FA42-82DD0C38217D}"/>
                </a:ext>
              </a:extLst>
            </p:cNvPr>
            <p:cNvSpPr/>
            <p:nvPr/>
          </p:nvSpPr>
          <p:spPr>
            <a:xfrm>
              <a:off x="8985114" y="2082621"/>
              <a:ext cx="19050" cy="635"/>
            </a:xfrm>
            <a:custGeom>
              <a:avLst/>
              <a:gdLst/>
              <a:ahLst/>
              <a:cxnLst/>
              <a:rect l="l" t="t" r="r" b="b"/>
              <a:pathLst>
                <a:path w="19050" h="635">
                  <a:moveTo>
                    <a:pt x="0" y="425"/>
                  </a:moveTo>
                  <a:lnTo>
                    <a:pt x="0" y="425"/>
                  </a:lnTo>
                  <a:lnTo>
                    <a:pt x="18684" y="0"/>
                  </a:lnTo>
                </a:path>
              </a:pathLst>
            </a:custGeom>
            <a:ln w="3175">
              <a:solidFill>
                <a:srgbClr val="000000"/>
              </a:solidFill>
            </a:ln>
          </p:spPr>
          <p:txBody>
            <a:bodyPr wrap="square" lIns="0" tIns="0" rIns="0" bIns="0" rtlCol="0"/>
            <a:lstStyle/>
            <a:p>
              <a:endParaRPr/>
            </a:p>
          </p:txBody>
        </p:sp>
        <p:sp>
          <p:nvSpPr>
            <p:cNvPr id="309" name="object 310">
              <a:extLst>
                <a:ext uri="{FF2B5EF4-FFF2-40B4-BE49-F238E27FC236}">
                  <a16:creationId xmlns:a16="http://schemas.microsoft.com/office/drawing/2014/main" id="{F48C5C13-1B27-6D3C-5C2B-9991427630BF}"/>
                </a:ext>
              </a:extLst>
            </p:cNvPr>
            <p:cNvSpPr/>
            <p:nvPr/>
          </p:nvSpPr>
          <p:spPr>
            <a:xfrm>
              <a:off x="8959552" y="2083046"/>
              <a:ext cx="26034" cy="60960"/>
            </a:xfrm>
            <a:custGeom>
              <a:avLst/>
              <a:gdLst/>
              <a:ahLst/>
              <a:cxnLst/>
              <a:rect l="l" t="t" r="r" b="b"/>
              <a:pathLst>
                <a:path w="26034" h="60960">
                  <a:moveTo>
                    <a:pt x="0" y="60650"/>
                  </a:moveTo>
                  <a:lnTo>
                    <a:pt x="0" y="60650"/>
                  </a:lnTo>
                  <a:lnTo>
                    <a:pt x="25562" y="0"/>
                  </a:lnTo>
                </a:path>
              </a:pathLst>
            </a:custGeom>
            <a:ln w="3175">
              <a:solidFill>
                <a:srgbClr val="000000"/>
              </a:solidFill>
            </a:ln>
          </p:spPr>
          <p:txBody>
            <a:bodyPr wrap="square" lIns="0" tIns="0" rIns="0" bIns="0" rtlCol="0"/>
            <a:lstStyle/>
            <a:p>
              <a:endParaRPr/>
            </a:p>
          </p:txBody>
        </p:sp>
        <p:sp>
          <p:nvSpPr>
            <p:cNvPr id="310" name="object 311">
              <a:extLst>
                <a:ext uri="{FF2B5EF4-FFF2-40B4-BE49-F238E27FC236}">
                  <a16:creationId xmlns:a16="http://schemas.microsoft.com/office/drawing/2014/main" id="{5BEA3DA2-39AF-31E4-D0E3-E0A2143C0255}"/>
                </a:ext>
              </a:extLst>
            </p:cNvPr>
            <p:cNvSpPr/>
            <p:nvPr/>
          </p:nvSpPr>
          <p:spPr>
            <a:xfrm>
              <a:off x="8947197" y="2171956"/>
              <a:ext cx="20320" cy="1905"/>
            </a:xfrm>
            <a:custGeom>
              <a:avLst/>
              <a:gdLst/>
              <a:ahLst/>
              <a:cxnLst/>
              <a:rect l="l" t="t" r="r" b="b"/>
              <a:pathLst>
                <a:path w="20320" h="1905">
                  <a:moveTo>
                    <a:pt x="0" y="1823"/>
                  </a:moveTo>
                  <a:lnTo>
                    <a:pt x="0" y="1823"/>
                  </a:lnTo>
                  <a:lnTo>
                    <a:pt x="20084" y="0"/>
                  </a:lnTo>
                </a:path>
              </a:pathLst>
            </a:custGeom>
            <a:ln w="3175">
              <a:solidFill>
                <a:srgbClr val="000000"/>
              </a:solidFill>
            </a:ln>
          </p:spPr>
          <p:txBody>
            <a:bodyPr wrap="square" lIns="0" tIns="0" rIns="0" bIns="0" rtlCol="0"/>
            <a:lstStyle/>
            <a:p>
              <a:endParaRPr/>
            </a:p>
          </p:txBody>
        </p:sp>
        <p:sp>
          <p:nvSpPr>
            <p:cNvPr id="311" name="object 312">
              <a:extLst>
                <a:ext uri="{FF2B5EF4-FFF2-40B4-BE49-F238E27FC236}">
                  <a16:creationId xmlns:a16="http://schemas.microsoft.com/office/drawing/2014/main" id="{A590B2DA-B04D-2AF2-AF35-B8FE0CD4499E}"/>
                </a:ext>
              </a:extLst>
            </p:cNvPr>
            <p:cNvSpPr/>
            <p:nvPr/>
          </p:nvSpPr>
          <p:spPr>
            <a:xfrm>
              <a:off x="8923035" y="2173779"/>
              <a:ext cx="24765" cy="58419"/>
            </a:xfrm>
            <a:custGeom>
              <a:avLst/>
              <a:gdLst/>
              <a:ahLst/>
              <a:cxnLst/>
              <a:rect l="l" t="t" r="r" b="b"/>
              <a:pathLst>
                <a:path w="24765" h="58419">
                  <a:moveTo>
                    <a:pt x="0" y="58340"/>
                  </a:moveTo>
                  <a:lnTo>
                    <a:pt x="0" y="58340"/>
                  </a:lnTo>
                  <a:lnTo>
                    <a:pt x="24162" y="0"/>
                  </a:lnTo>
                </a:path>
              </a:pathLst>
            </a:custGeom>
            <a:ln w="3175">
              <a:solidFill>
                <a:srgbClr val="000000"/>
              </a:solidFill>
            </a:ln>
          </p:spPr>
          <p:txBody>
            <a:bodyPr wrap="square" lIns="0" tIns="0" rIns="0" bIns="0" rtlCol="0"/>
            <a:lstStyle/>
            <a:p>
              <a:endParaRPr/>
            </a:p>
          </p:txBody>
        </p:sp>
        <p:sp>
          <p:nvSpPr>
            <p:cNvPr id="312" name="object 313">
              <a:extLst>
                <a:ext uri="{FF2B5EF4-FFF2-40B4-BE49-F238E27FC236}">
                  <a16:creationId xmlns:a16="http://schemas.microsoft.com/office/drawing/2014/main" id="{F6CD374E-BA3D-8A6A-4672-2414CA796F6B}"/>
                </a:ext>
              </a:extLst>
            </p:cNvPr>
            <p:cNvSpPr/>
            <p:nvPr/>
          </p:nvSpPr>
          <p:spPr>
            <a:xfrm>
              <a:off x="8909767" y="2261290"/>
              <a:ext cx="21590" cy="1905"/>
            </a:xfrm>
            <a:custGeom>
              <a:avLst/>
              <a:gdLst/>
              <a:ahLst/>
              <a:cxnLst/>
              <a:rect l="l" t="t" r="r" b="b"/>
              <a:pathLst>
                <a:path w="21590" h="1905">
                  <a:moveTo>
                    <a:pt x="0" y="1397"/>
                  </a:moveTo>
                  <a:lnTo>
                    <a:pt x="0" y="1397"/>
                  </a:lnTo>
                  <a:lnTo>
                    <a:pt x="20997" y="0"/>
                  </a:lnTo>
                </a:path>
              </a:pathLst>
            </a:custGeom>
            <a:ln w="3175">
              <a:solidFill>
                <a:srgbClr val="000000"/>
              </a:solidFill>
            </a:ln>
          </p:spPr>
          <p:txBody>
            <a:bodyPr wrap="square" lIns="0" tIns="0" rIns="0" bIns="0" rtlCol="0"/>
            <a:lstStyle/>
            <a:p>
              <a:endParaRPr/>
            </a:p>
          </p:txBody>
        </p:sp>
        <p:sp>
          <p:nvSpPr>
            <p:cNvPr id="313" name="object 314">
              <a:extLst>
                <a:ext uri="{FF2B5EF4-FFF2-40B4-BE49-F238E27FC236}">
                  <a16:creationId xmlns:a16="http://schemas.microsoft.com/office/drawing/2014/main" id="{AFF5586B-1BCA-16F7-BA2B-E4A8D7DA4DAC}"/>
                </a:ext>
              </a:extLst>
            </p:cNvPr>
            <p:cNvSpPr/>
            <p:nvPr/>
          </p:nvSpPr>
          <p:spPr>
            <a:xfrm>
              <a:off x="8885604" y="2262688"/>
              <a:ext cx="24765" cy="58419"/>
            </a:xfrm>
            <a:custGeom>
              <a:avLst/>
              <a:gdLst/>
              <a:ahLst/>
              <a:cxnLst/>
              <a:rect l="l" t="t" r="r" b="b"/>
              <a:pathLst>
                <a:path w="24765" h="58419">
                  <a:moveTo>
                    <a:pt x="0" y="58340"/>
                  </a:moveTo>
                  <a:lnTo>
                    <a:pt x="0" y="58340"/>
                  </a:lnTo>
                  <a:lnTo>
                    <a:pt x="24162" y="0"/>
                  </a:lnTo>
                </a:path>
              </a:pathLst>
            </a:custGeom>
            <a:ln w="3175">
              <a:solidFill>
                <a:srgbClr val="000000"/>
              </a:solidFill>
            </a:ln>
          </p:spPr>
          <p:txBody>
            <a:bodyPr wrap="square" lIns="0" tIns="0" rIns="0" bIns="0" rtlCol="0"/>
            <a:lstStyle/>
            <a:p>
              <a:endParaRPr/>
            </a:p>
          </p:txBody>
        </p:sp>
        <p:sp>
          <p:nvSpPr>
            <p:cNvPr id="314" name="object 315">
              <a:extLst>
                <a:ext uri="{FF2B5EF4-FFF2-40B4-BE49-F238E27FC236}">
                  <a16:creationId xmlns:a16="http://schemas.microsoft.com/office/drawing/2014/main" id="{18B71846-D26E-CE01-BAAB-040DB3C1CBD6}"/>
                </a:ext>
              </a:extLst>
            </p:cNvPr>
            <p:cNvSpPr/>
            <p:nvPr/>
          </p:nvSpPr>
          <p:spPr>
            <a:xfrm>
              <a:off x="8873249" y="2350200"/>
              <a:ext cx="22860" cy="635"/>
            </a:xfrm>
            <a:custGeom>
              <a:avLst/>
              <a:gdLst/>
              <a:ahLst/>
              <a:cxnLst/>
              <a:rect l="l" t="t" r="r" b="b"/>
              <a:pathLst>
                <a:path w="22859" h="635">
                  <a:moveTo>
                    <a:pt x="0" y="486"/>
                  </a:moveTo>
                  <a:lnTo>
                    <a:pt x="0" y="486"/>
                  </a:lnTo>
                  <a:lnTo>
                    <a:pt x="22823" y="0"/>
                  </a:lnTo>
                </a:path>
              </a:pathLst>
            </a:custGeom>
            <a:ln w="3175">
              <a:solidFill>
                <a:srgbClr val="000000"/>
              </a:solidFill>
            </a:ln>
          </p:spPr>
          <p:txBody>
            <a:bodyPr wrap="square" lIns="0" tIns="0" rIns="0" bIns="0" rtlCol="0"/>
            <a:lstStyle/>
            <a:p>
              <a:endParaRPr/>
            </a:p>
          </p:txBody>
        </p:sp>
        <p:sp>
          <p:nvSpPr>
            <p:cNvPr id="315" name="object 316">
              <a:extLst>
                <a:ext uri="{FF2B5EF4-FFF2-40B4-BE49-F238E27FC236}">
                  <a16:creationId xmlns:a16="http://schemas.microsoft.com/office/drawing/2014/main" id="{F43B259C-0D02-7EAE-F268-88442AE34726}"/>
                </a:ext>
              </a:extLst>
            </p:cNvPr>
            <p:cNvSpPr/>
            <p:nvPr/>
          </p:nvSpPr>
          <p:spPr>
            <a:xfrm>
              <a:off x="8847687" y="2350686"/>
              <a:ext cx="26034" cy="60960"/>
            </a:xfrm>
            <a:custGeom>
              <a:avLst/>
              <a:gdLst/>
              <a:ahLst/>
              <a:cxnLst/>
              <a:rect l="l" t="t" r="r" b="b"/>
              <a:pathLst>
                <a:path w="26034" h="60960">
                  <a:moveTo>
                    <a:pt x="0" y="60589"/>
                  </a:moveTo>
                  <a:lnTo>
                    <a:pt x="0" y="60589"/>
                  </a:lnTo>
                  <a:lnTo>
                    <a:pt x="25562" y="0"/>
                  </a:lnTo>
                </a:path>
              </a:pathLst>
            </a:custGeom>
            <a:ln w="3175">
              <a:solidFill>
                <a:srgbClr val="000000"/>
              </a:solidFill>
            </a:ln>
          </p:spPr>
          <p:txBody>
            <a:bodyPr wrap="square" lIns="0" tIns="0" rIns="0" bIns="0" rtlCol="0"/>
            <a:lstStyle/>
            <a:p>
              <a:endParaRPr/>
            </a:p>
          </p:txBody>
        </p:sp>
        <p:sp>
          <p:nvSpPr>
            <p:cNvPr id="316" name="object 317">
              <a:extLst>
                <a:ext uri="{FF2B5EF4-FFF2-40B4-BE49-F238E27FC236}">
                  <a16:creationId xmlns:a16="http://schemas.microsoft.com/office/drawing/2014/main" id="{C509EA22-3FA5-99F5-1575-B3F3B4CD2B48}"/>
                </a:ext>
              </a:extLst>
            </p:cNvPr>
            <p:cNvSpPr/>
            <p:nvPr/>
          </p:nvSpPr>
          <p:spPr>
            <a:xfrm>
              <a:off x="8835332" y="2440506"/>
              <a:ext cx="24765" cy="1270"/>
            </a:xfrm>
            <a:custGeom>
              <a:avLst/>
              <a:gdLst/>
              <a:ahLst/>
              <a:cxnLst/>
              <a:rect l="l" t="t" r="r" b="b"/>
              <a:pathLst>
                <a:path w="24765" h="1269">
                  <a:moveTo>
                    <a:pt x="0" y="911"/>
                  </a:moveTo>
                  <a:lnTo>
                    <a:pt x="0" y="911"/>
                  </a:lnTo>
                  <a:lnTo>
                    <a:pt x="24649" y="0"/>
                  </a:lnTo>
                </a:path>
              </a:pathLst>
            </a:custGeom>
            <a:ln w="3175">
              <a:solidFill>
                <a:srgbClr val="000000"/>
              </a:solidFill>
            </a:ln>
          </p:spPr>
          <p:txBody>
            <a:bodyPr wrap="square" lIns="0" tIns="0" rIns="0" bIns="0" rtlCol="0"/>
            <a:lstStyle/>
            <a:p>
              <a:endParaRPr/>
            </a:p>
          </p:txBody>
        </p:sp>
        <p:sp>
          <p:nvSpPr>
            <p:cNvPr id="317" name="object 318">
              <a:extLst>
                <a:ext uri="{FF2B5EF4-FFF2-40B4-BE49-F238E27FC236}">
                  <a16:creationId xmlns:a16="http://schemas.microsoft.com/office/drawing/2014/main" id="{8947245E-1043-4CF0-08D4-69011523E78E}"/>
                </a:ext>
              </a:extLst>
            </p:cNvPr>
            <p:cNvSpPr/>
            <p:nvPr/>
          </p:nvSpPr>
          <p:spPr>
            <a:xfrm>
              <a:off x="8808857" y="2441418"/>
              <a:ext cx="26670" cy="62865"/>
            </a:xfrm>
            <a:custGeom>
              <a:avLst/>
              <a:gdLst/>
              <a:ahLst/>
              <a:cxnLst/>
              <a:rect l="l" t="t" r="r" b="b"/>
              <a:pathLst>
                <a:path w="26670" h="62864">
                  <a:moveTo>
                    <a:pt x="0" y="62412"/>
                  </a:moveTo>
                  <a:lnTo>
                    <a:pt x="0" y="62412"/>
                  </a:lnTo>
                  <a:lnTo>
                    <a:pt x="26475" y="0"/>
                  </a:lnTo>
                </a:path>
              </a:pathLst>
            </a:custGeom>
            <a:ln w="3175">
              <a:solidFill>
                <a:srgbClr val="000000"/>
              </a:solidFill>
            </a:ln>
          </p:spPr>
          <p:txBody>
            <a:bodyPr wrap="square" lIns="0" tIns="0" rIns="0" bIns="0" rtlCol="0"/>
            <a:lstStyle/>
            <a:p>
              <a:endParaRPr/>
            </a:p>
          </p:txBody>
        </p:sp>
        <p:sp>
          <p:nvSpPr>
            <p:cNvPr id="318" name="object 319">
              <a:extLst>
                <a:ext uri="{FF2B5EF4-FFF2-40B4-BE49-F238E27FC236}">
                  <a16:creationId xmlns:a16="http://schemas.microsoft.com/office/drawing/2014/main" id="{56AAF43C-AFC4-CDE2-4D0D-109ABD84DB06}"/>
                </a:ext>
              </a:extLst>
            </p:cNvPr>
            <p:cNvSpPr/>
            <p:nvPr/>
          </p:nvSpPr>
          <p:spPr>
            <a:xfrm>
              <a:off x="8796563" y="2533913"/>
              <a:ext cx="27305" cy="1270"/>
            </a:xfrm>
            <a:custGeom>
              <a:avLst/>
              <a:gdLst/>
              <a:ahLst/>
              <a:cxnLst/>
              <a:rect l="l" t="t" r="r" b="b"/>
              <a:pathLst>
                <a:path w="27304" h="1269">
                  <a:moveTo>
                    <a:pt x="0" y="911"/>
                  </a:moveTo>
                  <a:lnTo>
                    <a:pt x="0" y="911"/>
                  </a:lnTo>
                  <a:lnTo>
                    <a:pt x="26901" y="0"/>
                  </a:lnTo>
                </a:path>
              </a:pathLst>
            </a:custGeom>
            <a:ln w="3175">
              <a:solidFill>
                <a:srgbClr val="000000"/>
              </a:solidFill>
            </a:ln>
          </p:spPr>
          <p:txBody>
            <a:bodyPr wrap="square" lIns="0" tIns="0" rIns="0" bIns="0" rtlCol="0"/>
            <a:lstStyle/>
            <a:p>
              <a:endParaRPr/>
            </a:p>
          </p:txBody>
        </p:sp>
        <p:sp>
          <p:nvSpPr>
            <p:cNvPr id="319" name="object 320">
              <a:extLst>
                <a:ext uri="{FF2B5EF4-FFF2-40B4-BE49-F238E27FC236}">
                  <a16:creationId xmlns:a16="http://schemas.microsoft.com/office/drawing/2014/main" id="{DFFDA733-AF8B-A62C-D9B2-5EF177F10FB6}"/>
                </a:ext>
              </a:extLst>
            </p:cNvPr>
            <p:cNvSpPr/>
            <p:nvPr/>
          </p:nvSpPr>
          <p:spPr>
            <a:xfrm>
              <a:off x="8768688" y="2534824"/>
              <a:ext cx="27940" cy="66675"/>
            </a:xfrm>
            <a:custGeom>
              <a:avLst/>
              <a:gdLst/>
              <a:ahLst/>
              <a:cxnLst/>
              <a:rect l="l" t="t" r="r" b="b"/>
              <a:pathLst>
                <a:path w="27940" h="66675">
                  <a:moveTo>
                    <a:pt x="0" y="66119"/>
                  </a:moveTo>
                  <a:lnTo>
                    <a:pt x="0" y="66119"/>
                  </a:lnTo>
                  <a:lnTo>
                    <a:pt x="27874" y="0"/>
                  </a:lnTo>
                </a:path>
              </a:pathLst>
            </a:custGeom>
            <a:ln w="3175">
              <a:solidFill>
                <a:srgbClr val="000000"/>
              </a:solidFill>
            </a:ln>
          </p:spPr>
          <p:txBody>
            <a:bodyPr wrap="square" lIns="0" tIns="0" rIns="0" bIns="0" rtlCol="0"/>
            <a:lstStyle/>
            <a:p>
              <a:endParaRPr/>
            </a:p>
          </p:txBody>
        </p:sp>
        <p:sp>
          <p:nvSpPr>
            <p:cNvPr id="320" name="object 321">
              <a:extLst>
                <a:ext uri="{FF2B5EF4-FFF2-40B4-BE49-F238E27FC236}">
                  <a16:creationId xmlns:a16="http://schemas.microsoft.com/office/drawing/2014/main" id="{7880D6BA-F66E-8528-8754-182B35524A47}"/>
                </a:ext>
              </a:extLst>
            </p:cNvPr>
            <p:cNvSpPr/>
            <p:nvPr/>
          </p:nvSpPr>
          <p:spPr>
            <a:xfrm>
              <a:off x="8755481" y="2631513"/>
              <a:ext cx="31115" cy="1905"/>
            </a:xfrm>
            <a:custGeom>
              <a:avLst/>
              <a:gdLst/>
              <a:ahLst/>
              <a:cxnLst/>
              <a:rect l="l" t="t" r="r" b="b"/>
              <a:pathLst>
                <a:path w="31115" h="1905">
                  <a:moveTo>
                    <a:pt x="0" y="1823"/>
                  </a:moveTo>
                  <a:lnTo>
                    <a:pt x="0" y="1823"/>
                  </a:lnTo>
                  <a:lnTo>
                    <a:pt x="31039" y="0"/>
                  </a:lnTo>
                </a:path>
              </a:pathLst>
            </a:custGeom>
            <a:ln w="3175">
              <a:solidFill>
                <a:srgbClr val="000000"/>
              </a:solidFill>
            </a:ln>
          </p:spPr>
          <p:txBody>
            <a:bodyPr wrap="square" lIns="0" tIns="0" rIns="0" bIns="0" rtlCol="0"/>
            <a:lstStyle/>
            <a:p>
              <a:endParaRPr/>
            </a:p>
          </p:txBody>
        </p:sp>
        <p:sp>
          <p:nvSpPr>
            <p:cNvPr id="321" name="object 322">
              <a:extLst>
                <a:ext uri="{FF2B5EF4-FFF2-40B4-BE49-F238E27FC236}">
                  <a16:creationId xmlns:a16="http://schemas.microsoft.com/office/drawing/2014/main" id="{B53AEEC4-BFF6-66F6-8094-50DD2FD85675}"/>
                </a:ext>
              </a:extLst>
            </p:cNvPr>
            <p:cNvSpPr/>
            <p:nvPr/>
          </p:nvSpPr>
          <p:spPr>
            <a:xfrm>
              <a:off x="8740874" y="2633336"/>
              <a:ext cx="14604" cy="34925"/>
            </a:xfrm>
            <a:custGeom>
              <a:avLst/>
              <a:gdLst/>
              <a:ahLst/>
              <a:cxnLst/>
              <a:rect l="l" t="t" r="r" b="b"/>
              <a:pathLst>
                <a:path w="14604" h="34925">
                  <a:moveTo>
                    <a:pt x="0" y="34639"/>
                  </a:moveTo>
                  <a:lnTo>
                    <a:pt x="0" y="34639"/>
                  </a:lnTo>
                  <a:lnTo>
                    <a:pt x="14606" y="0"/>
                  </a:lnTo>
                </a:path>
              </a:pathLst>
            </a:custGeom>
            <a:ln w="3175">
              <a:solidFill>
                <a:srgbClr val="000000"/>
              </a:solidFill>
            </a:ln>
          </p:spPr>
          <p:txBody>
            <a:bodyPr wrap="square" lIns="0" tIns="0" rIns="0" bIns="0" rtlCol="0"/>
            <a:lstStyle/>
            <a:p>
              <a:endParaRPr/>
            </a:p>
          </p:txBody>
        </p:sp>
        <p:sp>
          <p:nvSpPr>
            <p:cNvPr id="322" name="object 323">
              <a:extLst>
                <a:ext uri="{FF2B5EF4-FFF2-40B4-BE49-F238E27FC236}">
                  <a16:creationId xmlns:a16="http://schemas.microsoft.com/office/drawing/2014/main" id="{138B1301-9810-8DD9-61C4-56FA22AF6818}"/>
                </a:ext>
              </a:extLst>
            </p:cNvPr>
            <p:cNvSpPr/>
            <p:nvPr/>
          </p:nvSpPr>
          <p:spPr>
            <a:xfrm>
              <a:off x="9091502" y="1814556"/>
              <a:ext cx="244475" cy="12065"/>
            </a:xfrm>
            <a:custGeom>
              <a:avLst/>
              <a:gdLst/>
              <a:ahLst/>
              <a:cxnLst/>
              <a:rect l="l" t="t" r="r" b="b"/>
              <a:pathLst>
                <a:path w="244475" h="12064">
                  <a:moveTo>
                    <a:pt x="244240" y="0"/>
                  </a:moveTo>
                  <a:lnTo>
                    <a:pt x="244240" y="0"/>
                  </a:lnTo>
                  <a:lnTo>
                    <a:pt x="0" y="11850"/>
                  </a:lnTo>
                </a:path>
              </a:pathLst>
            </a:custGeom>
            <a:ln w="3175">
              <a:solidFill>
                <a:srgbClr val="000000"/>
              </a:solidFill>
            </a:ln>
          </p:spPr>
          <p:txBody>
            <a:bodyPr wrap="square" lIns="0" tIns="0" rIns="0" bIns="0" rtlCol="0"/>
            <a:lstStyle/>
            <a:p>
              <a:endParaRPr/>
            </a:p>
          </p:txBody>
        </p:sp>
        <p:sp>
          <p:nvSpPr>
            <p:cNvPr id="323" name="object 324">
              <a:extLst>
                <a:ext uri="{FF2B5EF4-FFF2-40B4-BE49-F238E27FC236}">
                  <a16:creationId xmlns:a16="http://schemas.microsoft.com/office/drawing/2014/main" id="{63EC4565-06BA-B191-615E-C2440FF55F34}"/>
                </a:ext>
              </a:extLst>
            </p:cNvPr>
            <p:cNvSpPr/>
            <p:nvPr/>
          </p:nvSpPr>
          <p:spPr>
            <a:xfrm>
              <a:off x="9414742" y="1719266"/>
              <a:ext cx="1863089" cy="92075"/>
            </a:xfrm>
            <a:custGeom>
              <a:avLst/>
              <a:gdLst/>
              <a:ahLst/>
              <a:cxnLst/>
              <a:rect l="l" t="t" r="r" b="b"/>
              <a:pathLst>
                <a:path w="1863090" h="92075">
                  <a:moveTo>
                    <a:pt x="1862754" y="0"/>
                  </a:moveTo>
                  <a:lnTo>
                    <a:pt x="1862754" y="0"/>
                  </a:lnTo>
                  <a:lnTo>
                    <a:pt x="0" y="91643"/>
                  </a:lnTo>
                </a:path>
              </a:pathLst>
            </a:custGeom>
            <a:ln w="3175">
              <a:solidFill>
                <a:srgbClr val="000000"/>
              </a:solidFill>
            </a:ln>
          </p:spPr>
          <p:txBody>
            <a:bodyPr wrap="square" lIns="0" tIns="0" rIns="0" bIns="0" rtlCol="0"/>
            <a:lstStyle/>
            <a:p>
              <a:endParaRPr/>
            </a:p>
          </p:txBody>
        </p:sp>
        <p:sp>
          <p:nvSpPr>
            <p:cNvPr id="324" name="object 325">
              <a:extLst>
                <a:ext uri="{FF2B5EF4-FFF2-40B4-BE49-F238E27FC236}">
                  <a16:creationId xmlns:a16="http://schemas.microsoft.com/office/drawing/2014/main" id="{9EFE5C64-C742-D821-106E-D73856CAED37}"/>
                </a:ext>
              </a:extLst>
            </p:cNvPr>
            <p:cNvSpPr/>
            <p:nvPr/>
          </p:nvSpPr>
          <p:spPr>
            <a:xfrm>
              <a:off x="9076895" y="1826407"/>
              <a:ext cx="14604" cy="35560"/>
            </a:xfrm>
            <a:custGeom>
              <a:avLst/>
              <a:gdLst/>
              <a:ahLst/>
              <a:cxnLst/>
              <a:rect l="l" t="t" r="r" b="b"/>
              <a:pathLst>
                <a:path w="14604" h="35560">
                  <a:moveTo>
                    <a:pt x="0" y="35065"/>
                  </a:moveTo>
                  <a:lnTo>
                    <a:pt x="0" y="35065"/>
                  </a:lnTo>
                  <a:lnTo>
                    <a:pt x="14606" y="0"/>
                  </a:lnTo>
                </a:path>
              </a:pathLst>
            </a:custGeom>
            <a:ln w="3175">
              <a:solidFill>
                <a:srgbClr val="000000"/>
              </a:solidFill>
            </a:ln>
          </p:spPr>
          <p:txBody>
            <a:bodyPr wrap="square" lIns="0" tIns="0" rIns="0" bIns="0" rtlCol="0"/>
            <a:lstStyle/>
            <a:p>
              <a:endParaRPr/>
            </a:p>
          </p:txBody>
        </p:sp>
        <p:sp>
          <p:nvSpPr>
            <p:cNvPr id="325" name="object 326">
              <a:extLst>
                <a:ext uri="{FF2B5EF4-FFF2-40B4-BE49-F238E27FC236}">
                  <a16:creationId xmlns:a16="http://schemas.microsoft.com/office/drawing/2014/main" id="{70C50681-40AF-BCA6-0091-4D0A908A9D12}"/>
                </a:ext>
              </a:extLst>
            </p:cNvPr>
            <p:cNvSpPr/>
            <p:nvPr/>
          </p:nvSpPr>
          <p:spPr>
            <a:xfrm>
              <a:off x="9064114" y="1892952"/>
              <a:ext cx="17780" cy="635"/>
            </a:xfrm>
            <a:custGeom>
              <a:avLst/>
              <a:gdLst/>
              <a:ahLst/>
              <a:cxnLst/>
              <a:rect l="l" t="t" r="r" b="b"/>
              <a:pathLst>
                <a:path w="17779" h="635">
                  <a:moveTo>
                    <a:pt x="0" y="486"/>
                  </a:moveTo>
                  <a:lnTo>
                    <a:pt x="0" y="486"/>
                  </a:lnTo>
                  <a:lnTo>
                    <a:pt x="17345" y="0"/>
                  </a:lnTo>
                </a:path>
              </a:pathLst>
            </a:custGeom>
            <a:ln w="3175">
              <a:solidFill>
                <a:srgbClr val="000000"/>
              </a:solidFill>
            </a:ln>
          </p:spPr>
          <p:txBody>
            <a:bodyPr wrap="square" lIns="0" tIns="0" rIns="0" bIns="0" rtlCol="0"/>
            <a:lstStyle/>
            <a:p>
              <a:endParaRPr/>
            </a:p>
          </p:txBody>
        </p:sp>
        <p:sp>
          <p:nvSpPr>
            <p:cNvPr id="326" name="object 327">
              <a:extLst>
                <a:ext uri="{FF2B5EF4-FFF2-40B4-BE49-F238E27FC236}">
                  <a16:creationId xmlns:a16="http://schemas.microsoft.com/office/drawing/2014/main" id="{B636B0BA-9E91-CE75-6009-728A04428936}"/>
                </a:ext>
              </a:extLst>
            </p:cNvPr>
            <p:cNvSpPr/>
            <p:nvPr/>
          </p:nvSpPr>
          <p:spPr>
            <a:xfrm>
              <a:off x="8755481" y="2633336"/>
              <a:ext cx="107314" cy="189230"/>
            </a:xfrm>
            <a:custGeom>
              <a:avLst/>
              <a:gdLst/>
              <a:ahLst/>
              <a:cxnLst/>
              <a:rect l="l" t="t" r="r" b="b"/>
              <a:pathLst>
                <a:path w="107315" h="189230">
                  <a:moveTo>
                    <a:pt x="106813" y="188696"/>
                  </a:moveTo>
                  <a:lnTo>
                    <a:pt x="106813" y="188696"/>
                  </a:lnTo>
                  <a:lnTo>
                    <a:pt x="0" y="0"/>
                  </a:lnTo>
                </a:path>
              </a:pathLst>
            </a:custGeom>
            <a:ln w="3175">
              <a:solidFill>
                <a:srgbClr val="000000"/>
              </a:solidFill>
            </a:ln>
          </p:spPr>
          <p:txBody>
            <a:bodyPr wrap="square" lIns="0" tIns="0" rIns="0" bIns="0" rtlCol="0"/>
            <a:lstStyle/>
            <a:p>
              <a:endParaRPr/>
            </a:p>
          </p:txBody>
        </p:sp>
        <p:sp>
          <p:nvSpPr>
            <p:cNvPr id="327" name="object 328">
              <a:extLst>
                <a:ext uri="{FF2B5EF4-FFF2-40B4-BE49-F238E27FC236}">
                  <a16:creationId xmlns:a16="http://schemas.microsoft.com/office/drawing/2014/main" id="{3B9C0903-4F69-740F-C96D-1E1F9BBF426B}"/>
                </a:ext>
              </a:extLst>
            </p:cNvPr>
            <p:cNvSpPr/>
            <p:nvPr/>
          </p:nvSpPr>
          <p:spPr>
            <a:xfrm>
              <a:off x="8740387" y="2725891"/>
              <a:ext cx="112395" cy="163195"/>
            </a:xfrm>
            <a:custGeom>
              <a:avLst/>
              <a:gdLst/>
              <a:ahLst/>
              <a:cxnLst/>
              <a:rect l="l" t="t" r="r" b="b"/>
              <a:pathLst>
                <a:path w="112395" h="163194">
                  <a:moveTo>
                    <a:pt x="111865" y="163172"/>
                  </a:moveTo>
                  <a:lnTo>
                    <a:pt x="111865" y="163172"/>
                  </a:lnTo>
                  <a:lnTo>
                    <a:pt x="0" y="0"/>
                  </a:lnTo>
                </a:path>
              </a:pathLst>
            </a:custGeom>
            <a:ln w="3175">
              <a:solidFill>
                <a:srgbClr val="000000"/>
              </a:solidFill>
            </a:ln>
          </p:spPr>
          <p:txBody>
            <a:bodyPr wrap="square" lIns="0" tIns="0" rIns="0" bIns="0" rtlCol="0"/>
            <a:lstStyle/>
            <a:p>
              <a:endParaRPr/>
            </a:p>
          </p:txBody>
        </p:sp>
        <p:sp>
          <p:nvSpPr>
            <p:cNvPr id="328" name="object 329">
              <a:extLst>
                <a:ext uri="{FF2B5EF4-FFF2-40B4-BE49-F238E27FC236}">
                  <a16:creationId xmlns:a16="http://schemas.microsoft.com/office/drawing/2014/main" id="{E23E671B-9107-6BE0-5C2D-B0338DB38A4C}"/>
                </a:ext>
              </a:extLst>
            </p:cNvPr>
            <p:cNvSpPr/>
            <p:nvPr/>
          </p:nvSpPr>
          <p:spPr>
            <a:xfrm>
              <a:off x="8852252" y="2822032"/>
              <a:ext cx="10160" cy="26034"/>
            </a:xfrm>
            <a:custGeom>
              <a:avLst/>
              <a:gdLst/>
              <a:ahLst/>
              <a:cxnLst/>
              <a:rect l="l" t="t" r="r" b="b"/>
              <a:pathLst>
                <a:path w="10159" h="26035">
                  <a:moveTo>
                    <a:pt x="0" y="25524"/>
                  </a:moveTo>
                  <a:lnTo>
                    <a:pt x="0" y="25524"/>
                  </a:lnTo>
                  <a:lnTo>
                    <a:pt x="10042" y="0"/>
                  </a:lnTo>
                </a:path>
              </a:pathLst>
            </a:custGeom>
            <a:ln w="3175">
              <a:solidFill>
                <a:srgbClr val="000000"/>
              </a:solidFill>
            </a:ln>
          </p:spPr>
          <p:txBody>
            <a:bodyPr wrap="square" lIns="0" tIns="0" rIns="0" bIns="0" rtlCol="0"/>
            <a:lstStyle/>
            <a:p>
              <a:endParaRPr/>
            </a:p>
          </p:txBody>
        </p:sp>
        <p:sp>
          <p:nvSpPr>
            <p:cNvPr id="329" name="object 330">
              <a:extLst>
                <a:ext uri="{FF2B5EF4-FFF2-40B4-BE49-F238E27FC236}">
                  <a16:creationId xmlns:a16="http://schemas.microsoft.com/office/drawing/2014/main" id="{D0E20AD8-E97E-7198-D260-AFD61D839EAB}"/>
                </a:ext>
              </a:extLst>
            </p:cNvPr>
            <p:cNvSpPr/>
            <p:nvPr/>
          </p:nvSpPr>
          <p:spPr>
            <a:xfrm>
              <a:off x="8908428" y="2886815"/>
              <a:ext cx="34290" cy="51435"/>
            </a:xfrm>
            <a:custGeom>
              <a:avLst/>
              <a:gdLst/>
              <a:ahLst/>
              <a:cxnLst/>
              <a:rect l="l" t="t" r="r" b="b"/>
              <a:pathLst>
                <a:path w="34290" h="51435">
                  <a:moveTo>
                    <a:pt x="34204" y="51048"/>
                  </a:moveTo>
                  <a:lnTo>
                    <a:pt x="34204" y="51048"/>
                  </a:lnTo>
                  <a:lnTo>
                    <a:pt x="0" y="0"/>
                  </a:lnTo>
                </a:path>
              </a:pathLst>
            </a:custGeom>
            <a:ln w="3175">
              <a:solidFill>
                <a:srgbClr val="000000"/>
              </a:solidFill>
            </a:ln>
          </p:spPr>
          <p:txBody>
            <a:bodyPr wrap="square" lIns="0" tIns="0" rIns="0" bIns="0" rtlCol="0"/>
            <a:lstStyle/>
            <a:p>
              <a:endParaRPr/>
            </a:p>
          </p:txBody>
        </p:sp>
        <p:sp>
          <p:nvSpPr>
            <p:cNvPr id="330" name="object 331">
              <a:extLst>
                <a:ext uri="{FF2B5EF4-FFF2-40B4-BE49-F238E27FC236}">
                  <a16:creationId xmlns:a16="http://schemas.microsoft.com/office/drawing/2014/main" id="{F9C4B753-D287-D212-AC96-04EC9B9029D6}"/>
                </a:ext>
              </a:extLst>
            </p:cNvPr>
            <p:cNvSpPr/>
            <p:nvPr/>
          </p:nvSpPr>
          <p:spPr>
            <a:xfrm>
              <a:off x="8867346" y="4052055"/>
              <a:ext cx="123825" cy="101600"/>
            </a:xfrm>
            <a:custGeom>
              <a:avLst/>
              <a:gdLst/>
              <a:ahLst/>
              <a:cxnLst/>
              <a:rect l="l" t="t" r="r" b="b"/>
              <a:pathLst>
                <a:path w="123825" h="101600">
                  <a:moveTo>
                    <a:pt x="19171" y="63810"/>
                  </a:moveTo>
                  <a:lnTo>
                    <a:pt x="19171" y="63810"/>
                  </a:lnTo>
                  <a:lnTo>
                    <a:pt x="0" y="0"/>
                  </a:lnTo>
                </a:path>
                <a:path w="123825" h="101600">
                  <a:moveTo>
                    <a:pt x="19171" y="63810"/>
                  </a:moveTo>
                  <a:lnTo>
                    <a:pt x="110465" y="59677"/>
                  </a:lnTo>
                  <a:lnTo>
                    <a:pt x="123672" y="101185"/>
                  </a:lnTo>
                </a:path>
              </a:pathLst>
            </a:custGeom>
            <a:ln w="3175">
              <a:solidFill>
                <a:srgbClr val="000000"/>
              </a:solidFill>
            </a:ln>
          </p:spPr>
          <p:txBody>
            <a:bodyPr wrap="square" lIns="0" tIns="0" rIns="0" bIns="0" rtlCol="0"/>
            <a:lstStyle/>
            <a:p>
              <a:endParaRPr/>
            </a:p>
          </p:txBody>
        </p:sp>
        <p:sp>
          <p:nvSpPr>
            <p:cNvPr id="331" name="object 332">
              <a:extLst>
                <a:ext uri="{FF2B5EF4-FFF2-40B4-BE49-F238E27FC236}">
                  <a16:creationId xmlns:a16="http://schemas.microsoft.com/office/drawing/2014/main" id="{54ECE5B3-F15B-1286-F8FA-F4A2B6601BEC}"/>
                </a:ext>
              </a:extLst>
            </p:cNvPr>
            <p:cNvSpPr/>
            <p:nvPr/>
          </p:nvSpPr>
          <p:spPr>
            <a:xfrm>
              <a:off x="8898812" y="4153240"/>
              <a:ext cx="92710" cy="5080"/>
            </a:xfrm>
            <a:custGeom>
              <a:avLst/>
              <a:gdLst/>
              <a:ahLst/>
              <a:cxnLst/>
              <a:rect l="l" t="t" r="r" b="b"/>
              <a:pathLst>
                <a:path w="92709" h="5079">
                  <a:moveTo>
                    <a:pt x="0" y="4557"/>
                  </a:moveTo>
                  <a:lnTo>
                    <a:pt x="0" y="4557"/>
                  </a:lnTo>
                  <a:lnTo>
                    <a:pt x="92206" y="0"/>
                  </a:lnTo>
                </a:path>
              </a:pathLst>
            </a:custGeom>
            <a:ln w="3175">
              <a:solidFill>
                <a:srgbClr val="000000"/>
              </a:solidFill>
            </a:ln>
          </p:spPr>
          <p:txBody>
            <a:bodyPr wrap="square" lIns="0" tIns="0" rIns="0" bIns="0" rtlCol="0"/>
            <a:lstStyle/>
            <a:p>
              <a:endParaRPr/>
            </a:p>
          </p:txBody>
        </p:sp>
        <p:sp>
          <p:nvSpPr>
            <p:cNvPr id="332" name="object 333">
              <a:extLst>
                <a:ext uri="{FF2B5EF4-FFF2-40B4-BE49-F238E27FC236}">
                  <a16:creationId xmlns:a16="http://schemas.microsoft.com/office/drawing/2014/main" id="{54644EDD-4841-1B7D-1718-88C4D8E648FC}"/>
                </a:ext>
              </a:extLst>
            </p:cNvPr>
            <p:cNvSpPr/>
            <p:nvPr/>
          </p:nvSpPr>
          <p:spPr>
            <a:xfrm>
              <a:off x="8898812" y="4157798"/>
              <a:ext cx="121920" cy="96520"/>
            </a:xfrm>
            <a:custGeom>
              <a:avLst/>
              <a:gdLst/>
              <a:ahLst/>
              <a:cxnLst/>
              <a:rect l="l" t="t" r="r" b="b"/>
              <a:pathLst>
                <a:path w="121920" h="96520">
                  <a:moveTo>
                    <a:pt x="18258" y="59738"/>
                  </a:moveTo>
                  <a:lnTo>
                    <a:pt x="18258" y="59738"/>
                  </a:lnTo>
                  <a:lnTo>
                    <a:pt x="0" y="0"/>
                  </a:lnTo>
                </a:path>
                <a:path w="121920" h="96520">
                  <a:moveTo>
                    <a:pt x="18258" y="59738"/>
                  </a:moveTo>
                  <a:lnTo>
                    <a:pt x="109552" y="55180"/>
                  </a:lnTo>
                  <a:lnTo>
                    <a:pt x="121907" y="96201"/>
                  </a:lnTo>
                </a:path>
              </a:pathLst>
            </a:custGeom>
            <a:ln w="3175">
              <a:solidFill>
                <a:srgbClr val="000000"/>
              </a:solidFill>
            </a:ln>
          </p:spPr>
          <p:txBody>
            <a:bodyPr wrap="square" lIns="0" tIns="0" rIns="0" bIns="0" rtlCol="0"/>
            <a:lstStyle/>
            <a:p>
              <a:endParaRPr/>
            </a:p>
          </p:txBody>
        </p:sp>
        <p:sp>
          <p:nvSpPr>
            <p:cNvPr id="333" name="object 334">
              <a:extLst>
                <a:ext uri="{FF2B5EF4-FFF2-40B4-BE49-F238E27FC236}">
                  <a16:creationId xmlns:a16="http://schemas.microsoft.com/office/drawing/2014/main" id="{BB1600D3-51E0-5166-8B73-476DCA603886}"/>
                </a:ext>
              </a:extLst>
            </p:cNvPr>
            <p:cNvSpPr/>
            <p:nvPr/>
          </p:nvSpPr>
          <p:spPr>
            <a:xfrm>
              <a:off x="8929425" y="4254000"/>
              <a:ext cx="91440" cy="4445"/>
            </a:xfrm>
            <a:custGeom>
              <a:avLst/>
              <a:gdLst/>
              <a:ahLst/>
              <a:cxnLst/>
              <a:rect l="l" t="t" r="r" b="b"/>
              <a:pathLst>
                <a:path w="91440" h="4445">
                  <a:moveTo>
                    <a:pt x="0" y="4071"/>
                  </a:moveTo>
                  <a:lnTo>
                    <a:pt x="0" y="4071"/>
                  </a:lnTo>
                  <a:lnTo>
                    <a:pt x="91293" y="0"/>
                  </a:lnTo>
                </a:path>
              </a:pathLst>
            </a:custGeom>
            <a:ln w="3175">
              <a:solidFill>
                <a:srgbClr val="000000"/>
              </a:solidFill>
            </a:ln>
          </p:spPr>
          <p:txBody>
            <a:bodyPr wrap="square" lIns="0" tIns="0" rIns="0" bIns="0" rtlCol="0"/>
            <a:lstStyle/>
            <a:p>
              <a:endParaRPr/>
            </a:p>
          </p:txBody>
        </p:sp>
        <p:sp>
          <p:nvSpPr>
            <p:cNvPr id="334" name="object 335">
              <a:extLst>
                <a:ext uri="{FF2B5EF4-FFF2-40B4-BE49-F238E27FC236}">
                  <a16:creationId xmlns:a16="http://schemas.microsoft.com/office/drawing/2014/main" id="{E4BDBF2B-CFAF-3910-7D4B-83AA2DB5D001}"/>
                </a:ext>
              </a:extLst>
            </p:cNvPr>
            <p:cNvSpPr/>
            <p:nvPr/>
          </p:nvSpPr>
          <p:spPr>
            <a:xfrm>
              <a:off x="8929425" y="4258072"/>
              <a:ext cx="108585" cy="57150"/>
            </a:xfrm>
            <a:custGeom>
              <a:avLst/>
              <a:gdLst/>
              <a:ahLst/>
              <a:cxnLst/>
              <a:rect l="l" t="t" r="r" b="b"/>
              <a:pathLst>
                <a:path w="108584" h="57150">
                  <a:moveTo>
                    <a:pt x="16858" y="57004"/>
                  </a:moveTo>
                  <a:lnTo>
                    <a:pt x="16858" y="57004"/>
                  </a:lnTo>
                  <a:lnTo>
                    <a:pt x="0" y="0"/>
                  </a:lnTo>
                </a:path>
                <a:path w="108584" h="57150">
                  <a:moveTo>
                    <a:pt x="16858" y="57004"/>
                  </a:moveTo>
                  <a:lnTo>
                    <a:pt x="16858" y="57004"/>
                  </a:lnTo>
                  <a:lnTo>
                    <a:pt x="108213" y="52932"/>
                  </a:lnTo>
                </a:path>
              </a:pathLst>
            </a:custGeom>
            <a:ln w="3175">
              <a:solidFill>
                <a:srgbClr val="000000"/>
              </a:solidFill>
            </a:ln>
          </p:spPr>
          <p:txBody>
            <a:bodyPr wrap="square" lIns="0" tIns="0" rIns="0" bIns="0" rtlCol="0"/>
            <a:lstStyle/>
            <a:p>
              <a:endParaRPr/>
            </a:p>
          </p:txBody>
        </p:sp>
        <p:sp>
          <p:nvSpPr>
            <p:cNvPr id="335" name="object 336">
              <a:extLst>
                <a:ext uri="{FF2B5EF4-FFF2-40B4-BE49-F238E27FC236}">
                  <a16:creationId xmlns:a16="http://schemas.microsoft.com/office/drawing/2014/main" id="{B5EC957B-1BB0-20BB-1A5A-BB50D80B5950}"/>
                </a:ext>
              </a:extLst>
            </p:cNvPr>
            <p:cNvSpPr/>
            <p:nvPr/>
          </p:nvSpPr>
          <p:spPr>
            <a:xfrm>
              <a:off x="9037639" y="4311004"/>
              <a:ext cx="12700" cy="40640"/>
            </a:xfrm>
            <a:custGeom>
              <a:avLst/>
              <a:gdLst/>
              <a:ahLst/>
              <a:cxnLst/>
              <a:rect l="l" t="t" r="r" b="b"/>
              <a:pathLst>
                <a:path w="12700" h="40639">
                  <a:moveTo>
                    <a:pt x="12294" y="40534"/>
                  </a:moveTo>
                  <a:lnTo>
                    <a:pt x="12294" y="40534"/>
                  </a:lnTo>
                  <a:lnTo>
                    <a:pt x="0" y="0"/>
                  </a:lnTo>
                </a:path>
              </a:pathLst>
            </a:custGeom>
            <a:ln w="3175">
              <a:solidFill>
                <a:srgbClr val="000000"/>
              </a:solidFill>
            </a:ln>
          </p:spPr>
          <p:txBody>
            <a:bodyPr wrap="square" lIns="0" tIns="0" rIns="0" bIns="0" rtlCol="0"/>
            <a:lstStyle/>
            <a:p>
              <a:endParaRPr/>
            </a:p>
          </p:txBody>
        </p:sp>
        <p:sp>
          <p:nvSpPr>
            <p:cNvPr id="336" name="object 337">
              <a:extLst>
                <a:ext uri="{FF2B5EF4-FFF2-40B4-BE49-F238E27FC236}">
                  <a16:creationId xmlns:a16="http://schemas.microsoft.com/office/drawing/2014/main" id="{00E8622B-63F1-A4E9-7348-420CEDAB1DA2}"/>
                </a:ext>
              </a:extLst>
            </p:cNvPr>
            <p:cNvSpPr/>
            <p:nvPr/>
          </p:nvSpPr>
          <p:spPr>
            <a:xfrm>
              <a:off x="8958639" y="4351539"/>
              <a:ext cx="91440" cy="5080"/>
            </a:xfrm>
            <a:custGeom>
              <a:avLst/>
              <a:gdLst/>
              <a:ahLst/>
              <a:cxnLst/>
              <a:rect l="l" t="t" r="r" b="b"/>
              <a:pathLst>
                <a:path w="91440" h="5079">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337" name="object 338">
              <a:extLst>
                <a:ext uri="{FF2B5EF4-FFF2-40B4-BE49-F238E27FC236}">
                  <a16:creationId xmlns:a16="http://schemas.microsoft.com/office/drawing/2014/main" id="{11E9F507-7AD5-B799-3AE1-F34E8E57F1A3}"/>
                </a:ext>
              </a:extLst>
            </p:cNvPr>
            <p:cNvSpPr/>
            <p:nvPr/>
          </p:nvSpPr>
          <p:spPr>
            <a:xfrm>
              <a:off x="8958639" y="4356097"/>
              <a:ext cx="108585" cy="56515"/>
            </a:xfrm>
            <a:custGeom>
              <a:avLst/>
              <a:gdLst/>
              <a:ahLst/>
              <a:cxnLst/>
              <a:rect l="l" t="t" r="r" b="b"/>
              <a:pathLst>
                <a:path w="108584" h="56514">
                  <a:moveTo>
                    <a:pt x="16858" y="56092"/>
                  </a:moveTo>
                  <a:lnTo>
                    <a:pt x="16858" y="56092"/>
                  </a:lnTo>
                  <a:lnTo>
                    <a:pt x="0" y="0"/>
                  </a:lnTo>
                </a:path>
                <a:path w="108584" h="56514">
                  <a:moveTo>
                    <a:pt x="16858" y="56092"/>
                  </a:moveTo>
                  <a:lnTo>
                    <a:pt x="16858" y="56092"/>
                  </a:lnTo>
                  <a:lnTo>
                    <a:pt x="108213" y="51534"/>
                  </a:lnTo>
                </a:path>
              </a:pathLst>
            </a:custGeom>
            <a:ln w="3175">
              <a:solidFill>
                <a:srgbClr val="000000"/>
              </a:solidFill>
            </a:ln>
          </p:spPr>
          <p:txBody>
            <a:bodyPr wrap="square" lIns="0" tIns="0" rIns="0" bIns="0" rtlCol="0"/>
            <a:lstStyle/>
            <a:p>
              <a:endParaRPr/>
            </a:p>
          </p:txBody>
        </p:sp>
        <p:sp>
          <p:nvSpPr>
            <p:cNvPr id="338" name="object 339">
              <a:extLst>
                <a:ext uri="{FF2B5EF4-FFF2-40B4-BE49-F238E27FC236}">
                  <a16:creationId xmlns:a16="http://schemas.microsoft.com/office/drawing/2014/main" id="{638251C4-71A5-1E52-0B89-271BF108357D}"/>
                </a:ext>
              </a:extLst>
            </p:cNvPr>
            <p:cNvSpPr/>
            <p:nvPr/>
          </p:nvSpPr>
          <p:spPr>
            <a:xfrm>
              <a:off x="9066853" y="4407631"/>
              <a:ext cx="12065" cy="40640"/>
            </a:xfrm>
            <a:custGeom>
              <a:avLst/>
              <a:gdLst/>
              <a:ahLst/>
              <a:cxnLst/>
              <a:rect l="l" t="t" r="r" b="b"/>
              <a:pathLst>
                <a:path w="12065" h="40639">
                  <a:moveTo>
                    <a:pt x="11868" y="40109"/>
                  </a:moveTo>
                  <a:lnTo>
                    <a:pt x="11868" y="40109"/>
                  </a:lnTo>
                  <a:lnTo>
                    <a:pt x="0" y="0"/>
                  </a:lnTo>
                </a:path>
              </a:pathLst>
            </a:custGeom>
            <a:ln w="3175">
              <a:solidFill>
                <a:srgbClr val="000000"/>
              </a:solidFill>
            </a:ln>
          </p:spPr>
          <p:txBody>
            <a:bodyPr wrap="square" lIns="0" tIns="0" rIns="0" bIns="0" rtlCol="0"/>
            <a:lstStyle/>
            <a:p>
              <a:endParaRPr/>
            </a:p>
          </p:txBody>
        </p:sp>
        <p:sp>
          <p:nvSpPr>
            <p:cNvPr id="339" name="object 340">
              <a:extLst>
                <a:ext uri="{FF2B5EF4-FFF2-40B4-BE49-F238E27FC236}">
                  <a16:creationId xmlns:a16="http://schemas.microsoft.com/office/drawing/2014/main" id="{E71B4432-331B-8D74-4BE2-FA30F87B4161}"/>
                </a:ext>
              </a:extLst>
            </p:cNvPr>
            <p:cNvSpPr/>
            <p:nvPr/>
          </p:nvSpPr>
          <p:spPr>
            <a:xfrm>
              <a:off x="8987366" y="4447741"/>
              <a:ext cx="91440" cy="5080"/>
            </a:xfrm>
            <a:custGeom>
              <a:avLst/>
              <a:gdLst/>
              <a:ahLst/>
              <a:cxnLst/>
              <a:rect l="l" t="t" r="r" b="b"/>
              <a:pathLst>
                <a:path w="91440" h="5079">
                  <a:moveTo>
                    <a:pt x="0" y="4557"/>
                  </a:moveTo>
                  <a:lnTo>
                    <a:pt x="0" y="4557"/>
                  </a:lnTo>
                  <a:lnTo>
                    <a:pt x="91354" y="0"/>
                  </a:lnTo>
                </a:path>
              </a:pathLst>
            </a:custGeom>
            <a:ln w="3175">
              <a:solidFill>
                <a:srgbClr val="000000"/>
              </a:solidFill>
            </a:ln>
          </p:spPr>
          <p:txBody>
            <a:bodyPr wrap="square" lIns="0" tIns="0" rIns="0" bIns="0" rtlCol="0"/>
            <a:lstStyle/>
            <a:p>
              <a:endParaRPr/>
            </a:p>
          </p:txBody>
        </p:sp>
        <p:sp>
          <p:nvSpPr>
            <p:cNvPr id="340" name="object 341">
              <a:extLst>
                <a:ext uri="{FF2B5EF4-FFF2-40B4-BE49-F238E27FC236}">
                  <a16:creationId xmlns:a16="http://schemas.microsoft.com/office/drawing/2014/main" id="{9ADB95F4-CDD8-2164-3CEE-B71B393F1030}"/>
                </a:ext>
              </a:extLst>
            </p:cNvPr>
            <p:cNvSpPr/>
            <p:nvPr/>
          </p:nvSpPr>
          <p:spPr>
            <a:xfrm>
              <a:off x="8987366" y="4452298"/>
              <a:ext cx="107950" cy="56515"/>
            </a:xfrm>
            <a:custGeom>
              <a:avLst/>
              <a:gdLst/>
              <a:ahLst/>
              <a:cxnLst/>
              <a:rect l="l" t="t" r="r" b="b"/>
              <a:pathLst>
                <a:path w="107950" h="56514">
                  <a:moveTo>
                    <a:pt x="16432" y="56092"/>
                  </a:moveTo>
                  <a:lnTo>
                    <a:pt x="16432" y="56092"/>
                  </a:lnTo>
                  <a:lnTo>
                    <a:pt x="0" y="0"/>
                  </a:lnTo>
                </a:path>
                <a:path w="107950" h="56514">
                  <a:moveTo>
                    <a:pt x="16432" y="56092"/>
                  </a:moveTo>
                  <a:lnTo>
                    <a:pt x="16432" y="56092"/>
                  </a:lnTo>
                  <a:lnTo>
                    <a:pt x="107787" y="51959"/>
                  </a:lnTo>
                </a:path>
              </a:pathLst>
            </a:custGeom>
            <a:ln w="3175">
              <a:solidFill>
                <a:srgbClr val="000000"/>
              </a:solidFill>
            </a:ln>
          </p:spPr>
          <p:txBody>
            <a:bodyPr wrap="square" lIns="0" tIns="0" rIns="0" bIns="0" rtlCol="0"/>
            <a:lstStyle/>
            <a:p>
              <a:endParaRPr/>
            </a:p>
          </p:txBody>
        </p:sp>
        <p:sp>
          <p:nvSpPr>
            <p:cNvPr id="341" name="object 342">
              <a:extLst>
                <a:ext uri="{FF2B5EF4-FFF2-40B4-BE49-F238E27FC236}">
                  <a16:creationId xmlns:a16="http://schemas.microsoft.com/office/drawing/2014/main" id="{0F22D6BA-E911-7362-E894-C6DA8D621634}"/>
                </a:ext>
              </a:extLst>
            </p:cNvPr>
            <p:cNvSpPr/>
            <p:nvPr/>
          </p:nvSpPr>
          <p:spPr>
            <a:xfrm>
              <a:off x="9095154" y="4504258"/>
              <a:ext cx="13335" cy="40640"/>
            </a:xfrm>
            <a:custGeom>
              <a:avLst/>
              <a:gdLst/>
              <a:ahLst/>
              <a:cxnLst/>
              <a:rect l="l" t="t" r="r" b="b"/>
              <a:pathLst>
                <a:path w="13334" h="40639">
                  <a:moveTo>
                    <a:pt x="12781" y="40109"/>
                  </a:moveTo>
                  <a:lnTo>
                    <a:pt x="12781" y="40109"/>
                  </a:lnTo>
                  <a:lnTo>
                    <a:pt x="0" y="0"/>
                  </a:lnTo>
                </a:path>
              </a:pathLst>
            </a:custGeom>
            <a:ln w="3175">
              <a:solidFill>
                <a:srgbClr val="000000"/>
              </a:solidFill>
            </a:ln>
          </p:spPr>
          <p:txBody>
            <a:bodyPr wrap="square" lIns="0" tIns="0" rIns="0" bIns="0" rtlCol="0"/>
            <a:lstStyle/>
            <a:p>
              <a:endParaRPr/>
            </a:p>
          </p:txBody>
        </p:sp>
        <p:sp>
          <p:nvSpPr>
            <p:cNvPr id="342" name="object 343">
              <a:extLst>
                <a:ext uri="{FF2B5EF4-FFF2-40B4-BE49-F238E27FC236}">
                  <a16:creationId xmlns:a16="http://schemas.microsoft.com/office/drawing/2014/main" id="{83021289-1F3B-BFFD-EC78-A9C2C739C233}"/>
                </a:ext>
              </a:extLst>
            </p:cNvPr>
            <p:cNvSpPr/>
            <p:nvPr/>
          </p:nvSpPr>
          <p:spPr>
            <a:xfrm>
              <a:off x="9016641" y="4544368"/>
              <a:ext cx="91440" cy="5080"/>
            </a:xfrm>
            <a:custGeom>
              <a:avLst/>
              <a:gdLst/>
              <a:ahLst/>
              <a:cxnLst/>
              <a:rect l="l" t="t" r="r" b="b"/>
              <a:pathLst>
                <a:path w="91440" h="5079">
                  <a:moveTo>
                    <a:pt x="0" y="5044"/>
                  </a:moveTo>
                  <a:lnTo>
                    <a:pt x="0" y="5044"/>
                  </a:lnTo>
                  <a:lnTo>
                    <a:pt x="91293" y="0"/>
                  </a:lnTo>
                </a:path>
              </a:pathLst>
            </a:custGeom>
            <a:ln w="3175">
              <a:solidFill>
                <a:srgbClr val="000000"/>
              </a:solidFill>
            </a:ln>
          </p:spPr>
          <p:txBody>
            <a:bodyPr wrap="square" lIns="0" tIns="0" rIns="0" bIns="0" rtlCol="0"/>
            <a:lstStyle/>
            <a:p>
              <a:endParaRPr/>
            </a:p>
          </p:txBody>
        </p:sp>
        <p:sp>
          <p:nvSpPr>
            <p:cNvPr id="343" name="object 344">
              <a:extLst>
                <a:ext uri="{FF2B5EF4-FFF2-40B4-BE49-F238E27FC236}">
                  <a16:creationId xmlns:a16="http://schemas.microsoft.com/office/drawing/2014/main" id="{D68CC45A-87E5-27F9-60DF-FA5B036C549D}"/>
                </a:ext>
              </a:extLst>
            </p:cNvPr>
            <p:cNvSpPr/>
            <p:nvPr/>
          </p:nvSpPr>
          <p:spPr>
            <a:xfrm>
              <a:off x="9016641" y="4549412"/>
              <a:ext cx="107950" cy="57150"/>
            </a:xfrm>
            <a:custGeom>
              <a:avLst/>
              <a:gdLst/>
              <a:ahLst/>
              <a:cxnLst/>
              <a:rect l="l" t="t" r="r" b="b"/>
              <a:pathLst>
                <a:path w="107950" h="57150">
                  <a:moveTo>
                    <a:pt x="16432" y="57004"/>
                  </a:moveTo>
                  <a:lnTo>
                    <a:pt x="16432" y="57004"/>
                  </a:lnTo>
                  <a:lnTo>
                    <a:pt x="0" y="0"/>
                  </a:lnTo>
                </a:path>
                <a:path w="107950" h="57150">
                  <a:moveTo>
                    <a:pt x="16432" y="57004"/>
                  </a:moveTo>
                  <a:lnTo>
                    <a:pt x="16432" y="57004"/>
                  </a:lnTo>
                  <a:lnTo>
                    <a:pt x="107726" y="52446"/>
                  </a:lnTo>
                </a:path>
              </a:pathLst>
            </a:custGeom>
            <a:ln w="3175">
              <a:solidFill>
                <a:srgbClr val="000000"/>
              </a:solidFill>
            </a:ln>
          </p:spPr>
          <p:txBody>
            <a:bodyPr wrap="square" lIns="0" tIns="0" rIns="0" bIns="0" rtlCol="0"/>
            <a:lstStyle/>
            <a:p>
              <a:endParaRPr/>
            </a:p>
          </p:txBody>
        </p:sp>
        <p:sp>
          <p:nvSpPr>
            <p:cNvPr id="344" name="object 345">
              <a:extLst>
                <a:ext uri="{FF2B5EF4-FFF2-40B4-BE49-F238E27FC236}">
                  <a16:creationId xmlns:a16="http://schemas.microsoft.com/office/drawing/2014/main" id="{4250A9B4-3170-3A01-F8BE-FC748E44C6A1}"/>
                </a:ext>
              </a:extLst>
            </p:cNvPr>
            <p:cNvSpPr/>
            <p:nvPr/>
          </p:nvSpPr>
          <p:spPr>
            <a:xfrm>
              <a:off x="9124368" y="4601858"/>
              <a:ext cx="13335" cy="41275"/>
            </a:xfrm>
            <a:custGeom>
              <a:avLst/>
              <a:gdLst/>
              <a:ahLst/>
              <a:cxnLst/>
              <a:rect l="l" t="t" r="r" b="b"/>
              <a:pathLst>
                <a:path w="13334" h="41275">
                  <a:moveTo>
                    <a:pt x="12781" y="41021"/>
                  </a:moveTo>
                  <a:lnTo>
                    <a:pt x="12781" y="41021"/>
                  </a:lnTo>
                  <a:lnTo>
                    <a:pt x="0" y="0"/>
                  </a:lnTo>
                </a:path>
              </a:pathLst>
            </a:custGeom>
            <a:ln w="3175">
              <a:solidFill>
                <a:srgbClr val="000000"/>
              </a:solidFill>
            </a:ln>
          </p:spPr>
          <p:txBody>
            <a:bodyPr wrap="square" lIns="0" tIns="0" rIns="0" bIns="0" rtlCol="0"/>
            <a:lstStyle/>
            <a:p>
              <a:endParaRPr/>
            </a:p>
          </p:txBody>
        </p:sp>
        <p:sp>
          <p:nvSpPr>
            <p:cNvPr id="345" name="object 346">
              <a:extLst>
                <a:ext uri="{FF2B5EF4-FFF2-40B4-BE49-F238E27FC236}">
                  <a16:creationId xmlns:a16="http://schemas.microsoft.com/office/drawing/2014/main" id="{6C18C7EB-1E4E-00F8-D221-C883889F5691}"/>
                </a:ext>
              </a:extLst>
            </p:cNvPr>
            <p:cNvSpPr/>
            <p:nvPr/>
          </p:nvSpPr>
          <p:spPr>
            <a:xfrm>
              <a:off x="9045855" y="4642879"/>
              <a:ext cx="91440" cy="4445"/>
            </a:xfrm>
            <a:custGeom>
              <a:avLst/>
              <a:gdLst/>
              <a:ahLst/>
              <a:cxnLst/>
              <a:rect l="l" t="t" r="r" b="b"/>
              <a:pathLst>
                <a:path w="91440" h="4445">
                  <a:moveTo>
                    <a:pt x="0" y="4071"/>
                  </a:moveTo>
                  <a:lnTo>
                    <a:pt x="0" y="4071"/>
                  </a:lnTo>
                  <a:lnTo>
                    <a:pt x="91293" y="0"/>
                  </a:lnTo>
                </a:path>
              </a:pathLst>
            </a:custGeom>
            <a:ln w="3175">
              <a:solidFill>
                <a:srgbClr val="000000"/>
              </a:solidFill>
            </a:ln>
          </p:spPr>
          <p:txBody>
            <a:bodyPr wrap="square" lIns="0" tIns="0" rIns="0" bIns="0" rtlCol="0"/>
            <a:lstStyle/>
            <a:p>
              <a:endParaRPr/>
            </a:p>
          </p:txBody>
        </p:sp>
        <p:sp>
          <p:nvSpPr>
            <p:cNvPr id="346" name="object 347">
              <a:extLst>
                <a:ext uri="{FF2B5EF4-FFF2-40B4-BE49-F238E27FC236}">
                  <a16:creationId xmlns:a16="http://schemas.microsoft.com/office/drawing/2014/main" id="{69BDB5D7-26D1-2F36-5FC4-7CA219A234D6}"/>
                </a:ext>
              </a:extLst>
            </p:cNvPr>
            <p:cNvSpPr/>
            <p:nvPr/>
          </p:nvSpPr>
          <p:spPr>
            <a:xfrm>
              <a:off x="9045855" y="4646951"/>
              <a:ext cx="109855" cy="60325"/>
            </a:xfrm>
            <a:custGeom>
              <a:avLst/>
              <a:gdLst/>
              <a:ahLst/>
              <a:cxnLst/>
              <a:rect l="l" t="t" r="r" b="b"/>
              <a:pathLst>
                <a:path w="109854" h="60325">
                  <a:moveTo>
                    <a:pt x="18258" y="59738"/>
                  </a:moveTo>
                  <a:lnTo>
                    <a:pt x="18258" y="59738"/>
                  </a:lnTo>
                  <a:lnTo>
                    <a:pt x="0" y="0"/>
                  </a:lnTo>
                </a:path>
                <a:path w="109854" h="60325">
                  <a:moveTo>
                    <a:pt x="18258" y="59738"/>
                  </a:moveTo>
                  <a:lnTo>
                    <a:pt x="18258" y="59738"/>
                  </a:lnTo>
                  <a:lnTo>
                    <a:pt x="109552" y="55606"/>
                  </a:lnTo>
                </a:path>
              </a:pathLst>
            </a:custGeom>
            <a:ln w="3175">
              <a:solidFill>
                <a:srgbClr val="000000"/>
              </a:solidFill>
            </a:ln>
          </p:spPr>
          <p:txBody>
            <a:bodyPr wrap="square" lIns="0" tIns="0" rIns="0" bIns="0" rtlCol="0"/>
            <a:lstStyle/>
            <a:p>
              <a:endParaRPr/>
            </a:p>
          </p:txBody>
        </p:sp>
        <p:sp>
          <p:nvSpPr>
            <p:cNvPr id="347" name="object 348">
              <a:extLst>
                <a:ext uri="{FF2B5EF4-FFF2-40B4-BE49-F238E27FC236}">
                  <a16:creationId xmlns:a16="http://schemas.microsoft.com/office/drawing/2014/main" id="{AFBBA7DF-FA25-7FC0-335D-D6B8E55F3994}"/>
                </a:ext>
              </a:extLst>
            </p:cNvPr>
            <p:cNvSpPr/>
            <p:nvPr/>
          </p:nvSpPr>
          <p:spPr>
            <a:xfrm>
              <a:off x="9155407" y="4702557"/>
              <a:ext cx="12700" cy="41910"/>
            </a:xfrm>
            <a:custGeom>
              <a:avLst/>
              <a:gdLst/>
              <a:ahLst/>
              <a:cxnLst/>
              <a:rect l="l" t="t" r="r" b="b"/>
              <a:pathLst>
                <a:path w="12700" h="41910">
                  <a:moveTo>
                    <a:pt x="12355" y="41507"/>
                  </a:moveTo>
                  <a:lnTo>
                    <a:pt x="12355" y="41507"/>
                  </a:lnTo>
                  <a:lnTo>
                    <a:pt x="0" y="0"/>
                  </a:lnTo>
                </a:path>
              </a:pathLst>
            </a:custGeom>
            <a:ln w="3175">
              <a:solidFill>
                <a:srgbClr val="000000"/>
              </a:solidFill>
            </a:ln>
          </p:spPr>
          <p:txBody>
            <a:bodyPr wrap="square" lIns="0" tIns="0" rIns="0" bIns="0" rtlCol="0"/>
            <a:lstStyle/>
            <a:p>
              <a:endParaRPr/>
            </a:p>
          </p:txBody>
        </p:sp>
        <p:sp>
          <p:nvSpPr>
            <p:cNvPr id="348" name="object 349">
              <a:extLst>
                <a:ext uri="{FF2B5EF4-FFF2-40B4-BE49-F238E27FC236}">
                  <a16:creationId xmlns:a16="http://schemas.microsoft.com/office/drawing/2014/main" id="{3706FC2D-BBB4-76AE-8FCA-A01571C30CFC}"/>
                </a:ext>
              </a:extLst>
            </p:cNvPr>
            <p:cNvSpPr/>
            <p:nvPr/>
          </p:nvSpPr>
          <p:spPr>
            <a:xfrm>
              <a:off x="9076408" y="4744064"/>
              <a:ext cx="91440" cy="5080"/>
            </a:xfrm>
            <a:custGeom>
              <a:avLst/>
              <a:gdLst/>
              <a:ahLst/>
              <a:cxnLst/>
              <a:rect l="l" t="t" r="r" b="b"/>
              <a:pathLst>
                <a:path w="91440" h="5079">
                  <a:moveTo>
                    <a:pt x="0" y="4557"/>
                  </a:moveTo>
                  <a:lnTo>
                    <a:pt x="0" y="4557"/>
                  </a:lnTo>
                  <a:lnTo>
                    <a:pt x="91354" y="0"/>
                  </a:lnTo>
                </a:path>
              </a:pathLst>
            </a:custGeom>
            <a:ln w="3175">
              <a:solidFill>
                <a:srgbClr val="000000"/>
              </a:solidFill>
            </a:ln>
          </p:spPr>
          <p:txBody>
            <a:bodyPr wrap="square" lIns="0" tIns="0" rIns="0" bIns="0" rtlCol="0"/>
            <a:lstStyle/>
            <a:p>
              <a:endParaRPr/>
            </a:p>
          </p:txBody>
        </p:sp>
        <p:sp>
          <p:nvSpPr>
            <p:cNvPr id="349" name="object 350">
              <a:extLst>
                <a:ext uri="{FF2B5EF4-FFF2-40B4-BE49-F238E27FC236}">
                  <a16:creationId xmlns:a16="http://schemas.microsoft.com/office/drawing/2014/main" id="{FE3C2956-3119-8463-0900-CA86569512D0}"/>
                </a:ext>
              </a:extLst>
            </p:cNvPr>
            <p:cNvSpPr/>
            <p:nvPr/>
          </p:nvSpPr>
          <p:spPr>
            <a:xfrm>
              <a:off x="9076408" y="4748622"/>
              <a:ext cx="110489" cy="64135"/>
            </a:xfrm>
            <a:custGeom>
              <a:avLst/>
              <a:gdLst/>
              <a:ahLst/>
              <a:cxnLst/>
              <a:rect l="l" t="t" r="r" b="b"/>
              <a:pathLst>
                <a:path w="110490" h="64135">
                  <a:moveTo>
                    <a:pt x="18745" y="63810"/>
                  </a:moveTo>
                  <a:lnTo>
                    <a:pt x="18745" y="63810"/>
                  </a:lnTo>
                  <a:lnTo>
                    <a:pt x="0" y="0"/>
                  </a:lnTo>
                </a:path>
                <a:path w="110490" h="64135">
                  <a:moveTo>
                    <a:pt x="18745" y="63810"/>
                  </a:moveTo>
                  <a:lnTo>
                    <a:pt x="18745" y="63810"/>
                  </a:lnTo>
                  <a:lnTo>
                    <a:pt x="110039" y="59738"/>
                  </a:lnTo>
                </a:path>
              </a:pathLst>
            </a:custGeom>
            <a:ln w="3175">
              <a:solidFill>
                <a:srgbClr val="000000"/>
              </a:solidFill>
            </a:ln>
          </p:spPr>
          <p:txBody>
            <a:bodyPr wrap="square" lIns="0" tIns="0" rIns="0" bIns="0" rtlCol="0"/>
            <a:lstStyle/>
            <a:p>
              <a:endParaRPr/>
            </a:p>
          </p:txBody>
        </p:sp>
        <p:sp>
          <p:nvSpPr>
            <p:cNvPr id="350" name="object 351">
              <a:extLst>
                <a:ext uri="{FF2B5EF4-FFF2-40B4-BE49-F238E27FC236}">
                  <a16:creationId xmlns:a16="http://schemas.microsoft.com/office/drawing/2014/main" id="{9B3C9563-231D-E261-8B91-89D5CF0141F7}"/>
                </a:ext>
              </a:extLst>
            </p:cNvPr>
            <p:cNvSpPr/>
            <p:nvPr/>
          </p:nvSpPr>
          <p:spPr>
            <a:xfrm>
              <a:off x="9186447" y="4808361"/>
              <a:ext cx="13335" cy="42545"/>
            </a:xfrm>
            <a:custGeom>
              <a:avLst/>
              <a:gdLst/>
              <a:ahLst/>
              <a:cxnLst/>
              <a:rect l="l" t="t" r="r" b="b"/>
              <a:pathLst>
                <a:path w="13334" h="42545">
                  <a:moveTo>
                    <a:pt x="12781" y="42357"/>
                  </a:moveTo>
                  <a:lnTo>
                    <a:pt x="12781" y="42357"/>
                  </a:lnTo>
                  <a:lnTo>
                    <a:pt x="0" y="0"/>
                  </a:lnTo>
                </a:path>
              </a:pathLst>
            </a:custGeom>
            <a:ln w="3175">
              <a:solidFill>
                <a:srgbClr val="000000"/>
              </a:solidFill>
            </a:ln>
          </p:spPr>
          <p:txBody>
            <a:bodyPr wrap="square" lIns="0" tIns="0" rIns="0" bIns="0" rtlCol="0"/>
            <a:lstStyle/>
            <a:p>
              <a:endParaRPr/>
            </a:p>
          </p:txBody>
        </p:sp>
        <p:sp>
          <p:nvSpPr>
            <p:cNvPr id="351" name="object 352">
              <a:extLst>
                <a:ext uri="{FF2B5EF4-FFF2-40B4-BE49-F238E27FC236}">
                  <a16:creationId xmlns:a16="http://schemas.microsoft.com/office/drawing/2014/main" id="{3B422C2C-698F-0D69-38F0-B93E23CE656C}"/>
                </a:ext>
              </a:extLst>
            </p:cNvPr>
            <p:cNvSpPr/>
            <p:nvPr/>
          </p:nvSpPr>
          <p:spPr>
            <a:xfrm>
              <a:off x="9107935" y="4850719"/>
              <a:ext cx="91440" cy="4445"/>
            </a:xfrm>
            <a:custGeom>
              <a:avLst/>
              <a:gdLst/>
              <a:ahLst/>
              <a:cxnLst/>
              <a:rect l="l" t="t" r="r" b="b"/>
              <a:pathLst>
                <a:path w="91440" h="4445">
                  <a:moveTo>
                    <a:pt x="0" y="4132"/>
                  </a:moveTo>
                  <a:lnTo>
                    <a:pt x="0" y="4132"/>
                  </a:lnTo>
                  <a:lnTo>
                    <a:pt x="91293" y="0"/>
                  </a:lnTo>
                </a:path>
              </a:pathLst>
            </a:custGeom>
            <a:ln w="3175">
              <a:solidFill>
                <a:srgbClr val="000000"/>
              </a:solidFill>
            </a:ln>
          </p:spPr>
          <p:txBody>
            <a:bodyPr wrap="square" lIns="0" tIns="0" rIns="0" bIns="0" rtlCol="0"/>
            <a:lstStyle/>
            <a:p>
              <a:endParaRPr/>
            </a:p>
          </p:txBody>
        </p:sp>
        <p:sp>
          <p:nvSpPr>
            <p:cNvPr id="352" name="object 353">
              <a:extLst>
                <a:ext uri="{FF2B5EF4-FFF2-40B4-BE49-F238E27FC236}">
                  <a16:creationId xmlns:a16="http://schemas.microsoft.com/office/drawing/2014/main" id="{1E4FFF7C-0F6F-1F17-2F9A-291D2912BC7F}"/>
                </a:ext>
              </a:extLst>
            </p:cNvPr>
            <p:cNvSpPr/>
            <p:nvPr/>
          </p:nvSpPr>
          <p:spPr>
            <a:xfrm>
              <a:off x="9107935" y="4854851"/>
              <a:ext cx="10160" cy="34290"/>
            </a:xfrm>
            <a:custGeom>
              <a:avLst/>
              <a:gdLst/>
              <a:ahLst/>
              <a:cxnLst/>
              <a:rect l="l" t="t" r="r" b="b"/>
              <a:pathLst>
                <a:path w="10159" h="34289">
                  <a:moveTo>
                    <a:pt x="10042" y="34214"/>
                  </a:moveTo>
                  <a:lnTo>
                    <a:pt x="10042" y="34214"/>
                  </a:lnTo>
                  <a:lnTo>
                    <a:pt x="0" y="0"/>
                  </a:lnTo>
                </a:path>
              </a:pathLst>
            </a:custGeom>
            <a:ln w="3175">
              <a:solidFill>
                <a:srgbClr val="000000"/>
              </a:solidFill>
            </a:ln>
          </p:spPr>
          <p:txBody>
            <a:bodyPr wrap="square" lIns="0" tIns="0" rIns="0" bIns="0" rtlCol="0"/>
            <a:lstStyle/>
            <a:p>
              <a:endParaRPr/>
            </a:p>
          </p:txBody>
        </p:sp>
        <p:sp>
          <p:nvSpPr>
            <p:cNvPr id="353" name="object 354">
              <a:extLst>
                <a:ext uri="{FF2B5EF4-FFF2-40B4-BE49-F238E27FC236}">
                  <a16:creationId xmlns:a16="http://schemas.microsoft.com/office/drawing/2014/main" id="{6EA41BC2-EBE2-2456-FE32-8849598716CF}"/>
                </a:ext>
              </a:extLst>
            </p:cNvPr>
            <p:cNvSpPr/>
            <p:nvPr/>
          </p:nvSpPr>
          <p:spPr>
            <a:xfrm>
              <a:off x="9117977" y="4877641"/>
              <a:ext cx="232410" cy="11430"/>
            </a:xfrm>
            <a:custGeom>
              <a:avLst/>
              <a:gdLst/>
              <a:ahLst/>
              <a:cxnLst/>
              <a:rect l="l" t="t" r="r" b="b"/>
              <a:pathLst>
                <a:path w="232409" h="11429">
                  <a:moveTo>
                    <a:pt x="232372" y="0"/>
                  </a:moveTo>
                  <a:lnTo>
                    <a:pt x="232372" y="0"/>
                  </a:lnTo>
                  <a:lnTo>
                    <a:pt x="0" y="11425"/>
                  </a:lnTo>
                </a:path>
              </a:pathLst>
            </a:custGeom>
            <a:ln w="3175">
              <a:solidFill>
                <a:srgbClr val="000000"/>
              </a:solidFill>
            </a:ln>
          </p:spPr>
          <p:txBody>
            <a:bodyPr wrap="square" lIns="0" tIns="0" rIns="0" bIns="0" rtlCol="0"/>
            <a:lstStyle/>
            <a:p>
              <a:endParaRPr/>
            </a:p>
          </p:txBody>
        </p:sp>
        <p:sp>
          <p:nvSpPr>
            <p:cNvPr id="354" name="object 355">
              <a:extLst>
                <a:ext uri="{FF2B5EF4-FFF2-40B4-BE49-F238E27FC236}">
                  <a16:creationId xmlns:a16="http://schemas.microsoft.com/office/drawing/2014/main" id="{924243B0-0E14-22DA-DA03-9563179A3B47}"/>
                </a:ext>
              </a:extLst>
            </p:cNvPr>
            <p:cNvSpPr/>
            <p:nvPr/>
          </p:nvSpPr>
          <p:spPr>
            <a:xfrm>
              <a:off x="8854991" y="4005078"/>
              <a:ext cx="104139" cy="42545"/>
            </a:xfrm>
            <a:custGeom>
              <a:avLst/>
              <a:gdLst/>
              <a:ahLst/>
              <a:cxnLst/>
              <a:rect l="l" t="t" r="r" b="b"/>
              <a:pathLst>
                <a:path w="104140" h="42545">
                  <a:moveTo>
                    <a:pt x="0" y="4557"/>
                  </a:moveTo>
                  <a:lnTo>
                    <a:pt x="91293" y="0"/>
                  </a:lnTo>
                  <a:lnTo>
                    <a:pt x="103648" y="42418"/>
                  </a:lnTo>
                </a:path>
              </a:pathLst>
            </a:custGeom>
            <a:ln w="3175">
              <a:solidFill>
                <a:srgbClr val="000000"/>
              </a:solidFill>
            </a:ln>
          </p:spPr>
          <p:txBody>
            <a:bodyPr wrap="square" lIns="0" tIns="0" rIns="0" bIns="0" rtlCol="0"/>
            <a:lstStyle/>
            <a:p>
              <a:endParaRPr/>
            </a:p>
          </p:txBody>
        </p:sp>
        <p:sp>
          <p:nvSpPr>
            <p:cNvPr id="355" name="object 356">
              <a:extLst>
                <a:ext uri="{FF2B5EF4-FFF2-40B4-BE49-F238E27FC236}">
                  <a16:creationId xmlns:a16="http://schemas.microsoft.com/office/drawing/2014/main" id="{A79C3EDB-BDBD-86B4-194E-21615C1FC792}"/>
                </a:ext>
              </a:extLst>
            </p:cNvPr>
            <p:cNvSpPr/>
            <p:nvPr/>
          </p:nvSpPr>
          <p:spPr>
            <a:xfrm>
              <a:off x="8867346" y="4047497"/>
              <a:ext cx="91440" cy="5080"/>
            </a:xfrm>
            <a:custGeom>
              <a:avLst/>
              <a:gdLst/>
              <a:ahLst/>
              <a:cxnLst/>
              <a:rect l="l" t="t" r="r" b="b"/>
              <a:pathLst>
                <a:path w="91440" h="5079">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356" name="object 357">
              <a:extLst>
                <a:ext uri="{FF2B5EF4-FFF2-40B4-BE49-F238E27FC236}">
                  <a16:creationId xmlns:a16="http://schemas.microsoft.com/office/drawing/2014/main" id="{9F738B76-1CFB-2C45-B115-4CAB4303E260}"/>
                </a:ext>
              </a:extLst>
            </p:cNvPr>
            <p:cNvSpPr/>
            <p:nvPr/>
          </p:nvSpPr>
          <p:spPr>
            <a:xfrm>
              <a:off x="9092415" y="2223916"/>
              <a:ext cx="91440" cy="74295"/>
            </a:xfrm>
            <a:custGeom>
              <a:avLst/>
              <a:gdLst/>
              <a:ahLst/>
              <a:cxnLst/>
              <a:rect l="l" t="t" r="r" b="b"/>
              <a:pathLst>
                <a:path w="91440" h="74294">
                  <a:moveTo>
                    <a:pt x="0" y="47402"/>
                  </a:moveTo>
                  <a:lnTo>
                    <a:pt x="0" y="47402"/>
                  </a:lnTo>
                  <a:lnTo>
                    <a:pt x="19597" y="0"/>
                  </a:lnTo>
                </a:path>
                <a:path w="91440" h="74294">
                  <a:moveTo>
                    <a:pt x="0" y="47402"/>
                  </a:moveTo>
                  <a:lnTo>
                    <a:pt x="91293" y="42418"/>
                  </a:lnTo>
                  <a:lnTo>
                    <a:pt x="78086" y="73898"/>
                  </a:lnTo>
                </a:path>
              </a:pathLst>
            </a:custGeom>
            <a:ln w="3175">
              <a:solidFill>
                <a:srgbClr val="000000"/>
              </a:solidFill>
            </a:ln>
          </p:spPr>
          <p:txBody>
            <a:bodyPr wrap="square" lIns="0" tIns="0" rIns="0" bIns="0" rtlCol="0"/>
            <a:lstStyle/>
            <a:p>
              <a:endParaRPr/>
            </a:p>
          </p:txBody>
        </p:sp>
        <p:sp>
          <p:nvSpPr>
            <p:cNvPr id="357" name="object 358">
              <a:extLst>
                <a:ext uri="{FF2B5EF4-FFF2-40B4-BE49-F238E27FC236}">
                  <a16:creationId xmlns:a16="http://schemas.microsoft.com/office/drawing/2014/main" id="{81D3C31B-9694-7FDF-3202-E96E9B7839D9}"/>
                </a:ext>
              </a:extLst>
            </p:cNvPr>
            <p:cNvSpPr/>
            <p:nvPr/>
          </p:nvSpPr>
          <p:spPr>
            <a:xfrm>
              <a:off x="9079147" y="2297814"/>
              <a:ext cx="91440" cy="4445"/>
            </a:xfrm>
            <a:custGeom>
              <a:avLst/>
              <a:gdLst/>
              <a:ahLst/>
              <a:cxnLst/>
              <a:rect l="l" t="t" r="r" b="b"/>
              <a:pathLst>
                <a:path w="91440" h="4444">
                  <a:moveTo>
                    <a:pt x="0" y="4071"/>
                  </a:moveTo>
                  <a:lnTo>
                    <a:pt x="0" y="4071"/>
                  </a:lnTo>
                  <a:lnTo>
                    <a:pt x="91354" y="0"/>
                  </a:lnTo>
                </a:path>
              </a:pathLst>
            </a:custGeom>
            <a:ln w="3175">
              <a:solidFill>
                <a:srgbClr val="000000"/>
              </a:solidFill>
            </a:ln>
          </p:spPr>
          <p:txBody>
            <a:bodyPr wrap="square" lIns="0" tIns="0" rIns="0" bIns="0" rtlCol="0"/>
            <a:lstStyle/>
            <a:p>
              <a:endParaRPr/>
            </a:p>
          </p:txBody>
        </p:sp>
        <p:sp>
          <p:nvSpPr>
            <p:cNvPr id="358" name="object 359">
              <a:extLst>
                <a:ext uri="{FF2B5EF4-FFF2-40B4-BE49-F238E27FC236}">
                  <a16:creationId xmlns:a16="http://schemas.microsoft.com/office/drawing/2014/main" id="{D5976F4A-E9DA-2D29-E532-D01BA57CE2DC}"/>
                </a:ext>
              </a:extLst>
            </p:cNvPr>
            <p:cNvSpPr/>
            <p:nvPr/>
          </p:nvSpPr>
          <p:spPr>
            <a:xfrm>
              <a:off x="9060888" y="2301886"/>
              <a:ext cx="91440" cy="71120"/>
            </a:xfrm>
            <a:custGeom>
              <a:avLst/>
              <a:gdLst/>
              <a:ahLst/>
              <a:cxnLst/>
              <a:rect l="l" t="t" r="r" b="b"/>
              <a:pathLst>
                <a:path w="91440" h="71119">
                  <a:moveTo>
                    <a:pt x="0" y="44667"/>
                  </a:moveTo>
                  <a:lnTo>
                    <a:pt x="0" y="44667"/>
                  </a:lnTo>
                  <a:lnTo>
                    <a:pt x="18258" y="0"/>
                  </a:lnTo>
                </a:path>
                <a:path w="91440" h="71119">
                  <a:moveTo>
                    <a:pt x="0" y="44667"/>
                  </a:moveTo>
                  <a:lnTo>
                    <a:pt x="91293" y="40109"/>
                  </a:lnTo>
                  <a:lnTo>
                    <a:pt x="78999" y="70677"/>
                  </a:lnTo>
                </a:path>
              </a:pathLst>
            </a:custGeom>
            <a:ln w="3175">
              <a:solidFill>
                <a:srgbClr val="000000"/>
              </a:solidFill>
            </a:ln>
          </p:spPr>
          <p:txBody>
            <a:bodyPr wrap="square" lIns="0" tIns="0" rIns="0" bIns="0" rtlCol="0"/>
            <a:lstStyle/>
            <a:p>
              <a:endParaRPr/>
            </a:p>
          </p:txBody>
        </p:sp>
        <p:sp>
          <p:nvSpPr>
            <p:cNvPr id="359" name="object 360">
              <a:extLst>
                <a:ext uri="{FF2B5EF4-FFF2-40B4-BE49-F238E27FC236}">
                  <a16:creationId xmlns:a16="http://schemas.microsoft.com/office/drawing/2014/main" id="{46284C61-D9FB-C504-01FB-2946BF14D6DA}"/>
                </a:ext>
              </a:extLst>
            </p:cNvPr>
            <p:cNvSpPr/>
            <p:nvPr/>
          </p:nvSpPr>
          <p:spPr>
            <a:xfrm>
              <a:off x="9048594" y="2372564"/>
              <a:ext cx="91440" cy="5080"/>
            </a:xfrm>
            <a:custGeom>
              <a:avLst/>
              <a:gdLst/>
              <a:ahLst/>
              <a:cxnLst/>
              <a:rect l="l" t="t" r="r" b="b"/>
              <a:pathLst>
                <a:path w="91440" h="5080">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360" name="object 361">
              <a:extLst>
                <a:ext uri="{FF2B5EF4-FFF2-40B4-BE49-F238E27FC236}">
                  <a16:creationId xmlns:a16="http://schemas.microsoft.com/office/drawing/2014/main" id="{6FAF9C42-15AB-3089-7079-756BB93E98C0}"/>
                </a:ext>
              </a:extLst>
            </p:cNvPr>
            <p:cNvSpPr/>
            <p:nvPr/>
          </p:nvSpPr>
          <p:spPr>
            <a:xfrm>
              <a:off x="9030335" y="2377121"/>
              <a:ext cx="91440" cy="43180"/>
            </a:xfrm>
            <a:custGeom>
              <a:avLst/>
              <a:gdLst/>
              <a:ahLst/>
              <a:cxnLst/>
              <a:rect l="l" t="t" r="r" b="b"/>
              <a:pathLst>
                <a:path w="91440" h="43180">
                  <a:moveTo>
                    <a:pt x="0" y="42844"/>
                  </a:moveTo>
                  <a:lnTo>
                    <a:pt x="0" y="42844"/>
                  </a:lnTo>
                  <a:lnTo>
                    <a:pt x="18258" y="0"/>
                  </a:lnTo>
                </a:path>
                <a:path w="91440" h="43180">
                  <a:moveTo>
                    <a:pt x="0" y="42844"/>
                  </a:moveTo>
                  <a:lnTo>
                    <a:pt x="0" y="42844"/>
                  </a:lnTo>
                  <a:lnTo>
                    <a:pt x="91293" y="38711"/>
                  </a:lnTo>
                </a:path>
              </a:pathLst>
            </a:custGeom>
            <a:ln w="3175">
              <a:solidFill>
                <a:srgbClr val="000000"/>
              </a:solidFill>
            </a:ln>
          </p:spPr>
          <p:txBody>
            <a:bodyPr wrap="square" lIns="0" tIns="0" rIns="0" bIns="0" rtlCol="0"/>
            <a:lstStyle/>
            <a:p>
              <a:endParaRPr/>
            </a:p>
          </p:txBody>
        </p:sp>
        <p:sp>
          <p:nvSpPr>
            <p:cNvPr id="361" name="object 362">
              <a:extLst>
                <a:ext uri="{FF2B5EF4-FFF2-40B4-BE49-F238E27FC236}">
                  <a16:creationId xmlns:a16="http://schemas.microsoft.com/office/drawing/2014/main" id="{83AF8F0E-7C2D-B575-AA2E-58B55A7C9FB2}"/>
                </a:ext>
              </a:extLst>
            </p:cNvPr>
            <p:cNvSpPr/>
            <p:nvPr/>
          </p:nvSpPr>
          <p:spPr>
            <a:xfrm>
              <a:off x="9109274" y="2415833"/>
              <a:ext cx="12700" cy="29845"/>
            </a:xfrm>
            <a:custGeom>
              <a:avLst/>
              <a:gdLst/>
              <a:ahLst/>
              <a:cxnLst/>
              <a:rect l="l" t="t" r="r" b="b"/>
              <a:pathLst>
                <a:path w="12700" h="29844">
                  <a:moveTo>
                    <a:pt x="0" y="29656"/>
                  </a:moveTo>
                  <a:lnTo>
                    <a:pt x="0" y="29656"/>
                  </a:lnTo>
                  <a:lnTo>
                    <a:pt x="12355" y="0"/>
                  </a:lnTo>
                </a:path>
              </a:pathLst>
            </a:custGeom>
            <a:ln w="3175">
              <a:solidFill>
                <a:srgbClr val="000000"/>
              </a:solidFill>
            </a:ln>
          </p:spPr>
          <p:txBody>
            <a:bodyPr wrap="square" lIns="0" tIns="0" rIns="0" bIns="0" rtlCol="0"/>
            <a:lstStyle/>
            <a:p>
              <a:endParaRPr/>
            </a:p>
          </p:txBody>
        </p:sp>
        <p:sp>
          <p:nvSpPr>
            <p:cNvPr id="362" name="object 363">
              <a:extLst>
                <a:ext uri="{FF2B5EF4-FFF2-40B4-BE49-F238E27FC236}">
                  <a16:creationId xmlns:a16="http://schemas.microsoft.com/office/drawing/2014/main" id="{DA9A926B-114C-15A1-6BA3-93C6C44099AE}"/>
                </a:ext>
              </a:extLst>
            </p:cNvPr>
            <p:cNvSpPr/>
            <p:nvPr/>
          </p:nvSpPr>
          <p:spPr>
            <a:xfrm>
              <a:off x="9017980" y="2445490"/>
              <a:ext cx="91440" cy="5080"/>
            </a:xfrm>
            <a:custGeom>
              <a:avLst/>
              <a:gdLst/>
              <a:ahLst/>
              <a:cxnLst/>
              <a:rect l="l" t="t" r="r" b="b"/>
              <a:pathLst>
                <a:path w="91440" h="5080">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363" name="object 364">
              <a:extLst>
                <a:ext uri="{FF2B5EF4-FFF2-40B4-BE49-F238E27FC236}">
                  <a16:creationId xmlns:a16="http://schemas.microsoft.com/office/drawing/2014/main" id="{87FAD986-DFC4-EFB6-846C-9F5C51E2ED69}"/>
                </a:ext>
              </a:extLst>
            </p:cNvPr>
            <p:cNvSpPr/>
            <p:nvPr/>
          </p:nvSpPr>
          <p:spPr>
            <a:xfrm>
              <a:off x="9000147" y="2450048"/>
              <a:ext cx="91440" cy="41910"/>
            </a:xfrm>
            <a:custGeom>
              <a:avLst/>
              <a:gdLst/>
              <a:ahLst/>
              <a:cxnLst/>
              <a:rect l="l" t="t" r="r" b="b"/>
              <a:pathLst>
                <a:path w="91440" h="41910">
                  <a:moveTo>
                    <a:pt x="0" y="41507"/>
                  </a:moveTo>
                  <a:lnTo>
                    <a:pt x="0" y="41507"/>
                  </a:lnTo>
                  <a:lnTo>
                    <a:pt x="17832" y="0"/>
                  </a:lnTo>
                </a:path>
                <a:path w="91440" h="41910">
                  <a:moveTo>
                    <a:pt x="0" y="41507"/>
                  </a:moveTo>
                  <a:lnTo>
                    <a:pt x="0" y="41507"/>
                  </a:lnTo>
                  <a:lnTo>
                    <a:pt x="91354" y="37374"/>
                  </a:lnTo>
                </a:path>
              </a:pathLst>
            </a:custGeom>
            <a:ln w="3175">
              <a:solidFill>
                <a:srgbClr val="000000"/>
              </a:solidFill>
            </a:ln>
          </p:spPr>
          <p:txBody>
            <a:bodyPr wrap="square" lIns="0" tIns="0" rIns="0" bIns="0" rtlCol="0"/>
            <a:lstStyle/>
            <a:p>
              <a:endParaRPr/>
            </a:p>
          </p:txBody>
        </p:sp>
        <p:sp>
          <p:nvSpPr>
            <p:cNvPr id="364" name="object 365">
              <a:extLst>
                <a:ext uri="{FF2B5EF4-FFF2-40B4-BE49-F238E27FC236}">
                  <a16:creationId xmlns:a16="http://schemas.microsoft.com/office/drawing/2014/main" id="{9ABBEA91-4D1A-D498-0456-B260D2663082}"/>
                </a:ext>
              </a:extLst>
            </p:cNvPr>
            <p:cNvSpPr/>
            <p:nvPr/>
          </p:nvSpPr>
          <p:spPr>
            <a:xfrm>
              <a:off x="9079147" y="2487422"/>
              <a:ext cx="12700" cy="29845"/>
            </a:xfrm>
            <a:custGeom>
              <a:avLst/>
              <a:gdLst/>
              <a:ahLst/>
              <a:cxnLst/>
              <a:rect l="l" t="t" r="r" b="b"/>
              <a:pathLst>
                <a:path w="12700" h="29844">
                  <a:moveTo>
                    <a:pt x="0" y="29656"/>
                  </a:moveTo>
                  <a:lnTo>
                    <a:pt x="0" y="29656"/>
                  </a:lnTo>
                  <a:lnTo>
                    <a:pt x="12355" y="0"/>
                  </a:lnTo>
                </a:path>
              </a:pathLst>
            </a:custGeom>
            <a:ln w="3175">
              <a:solidFill>
                <a:srgbClr val="000000"/>
              </a:solidFill>
            </a:ln>
          </p:spPr>
          <p:txBody>
            <a:bodyPr wrap="square" lIns="0" tIns="0" rIns="0" bIns="0" rtlCol="0"/>
            <a:lstStyle/>
            <a:p>
              <a:endParaRPr/>
            </a:p>
          </p:txBody>
        </p:sp>
        <p:sp>
          <p:nvSpPr>
            <p:cNvPr id="365" name="object 366">
              <a:extLst>
                <a:ext uri="{FF2B5EF4-FFF2-40B4-BE49-F238E27FC236}">
                  <a16:creationId xmlns:a16="http://schemas.microsoft.com/office/drawing/2014/main" id="{07A41D17-09C3-2D33-EF24-CCE593702940}"/>
                </a:ext>
              </a:extLst>
            </p:cNvPr>
            <p:cNvSpPr/>
            <p:nvPr/>
          </p:nvSpPr>
          <p:spPr>
            <a:xfrm>
              <a:off x="8987853" y="2517079"/>
              <a:ext cx="91440" cy="5080"/>
            </a:xfrm>
            <a:custGeom>
              <a:avLst/>
              <a:gdLst/>
              <a:ahLst/>
              <a:cxnLst/>
              <a:rect l="l" t="t" r="r" b="b"/>
              <a:pathLst>
                <a:path w="91440" h="5080">
                  <a:moveTo>
                    <a:pt x="0" y="4983"/>
                  </a:moveTo>
                  <a:lnTo>
                    <a:pt x="0" y="4983"/>
                  </a:lnTo>
                  <a:lnTo>
                    <a:pt x="91293" y="0"/>
                  </a:lnTo>
                </a:path>
              </a:pathLst>
            </a:custGeom>
            <a:ln w="3175">
              <a:solidFill>
                <a:srgbClr val="000000"/>
              </a:solidFill>
            </a:ln>
          </p:spPr>
          <p:txBody>
            <a:bodyPr wrap="square" lIns="0" tIns="0" rIns="0" bIns="0" rtlCol="0"/>
            <a:lstStyle/>
            <a:p>
              <a:endParaRPr/>
            </a:p>
          </p:txBody>
        </p:sp>
        <p:sp>
          <p:nvSpPr>
            <p:cNvPr id="366" name="object 367">
              <a:extLst>
                <a:ext uri="{FF2B5EF4-FFF2-40B4-BE49-F238E27FC236}">
                  <a16:creationId xmlns:a16="http://schemas.microsoft.com/office/drawing/2014/main" id="{09A117D4-8C67-3139-E1E0-9D1FD809E29E}"/>
                </a:ext>
              </a:extLst>
            </p:cNvPr>
            <p:cNvSpPr/>
            <p:nvPr/>
          </p:nvSpPr>
          <p:spPr>
            <a:xfrm>
              <a:off x="8970507" y="2522062"/>
              <a:ext cx="91440" cy="42545"/>
            </a:xfrm>
            <a:custGeom>
              <a:avLst/>
              <a:gdLst/>
              <a:ahLst/>
              <a:cxnLst/>
              <a:rect l="l" t="t" r="r" b="b"/>
              <a:pathLst>
                <a:path w="91440" h="42544">
                  <a:moveTo>
                    <a:pt x="0" y="41932"/>
                  </a:moveTo>
                  <a:lnTo>
                    <a:pt x="0" y="41932"/>
                  </a:lnTo>
                  <a:lnTo>
                    <a:pt x="17345" y="0"/>
                  </a:lnTo>
                </a:path>
                <a:path w="91440" h="42544">
                  <a:moveTo>
                    <a:pt x="0" y="41932"/>
                  </a:moveTo>
                  <a:lnTo>
                    <a:pt x="0" y="41932"/>
                  </a:lnTo>
                  <a:lnTo>
                    <a:pt x="91293" y="37374"/>
                  </a:lnTo>
                </a:path>
              </a:pathLst>
            </a:custGeom>
            <a:ln w="3175">
              <a:solidFill>
                <a:srgbClr val="000000"/>
              </a:solidFill>
            </a:ln>
          </p:spPr>
          <p:txBody>
            <a:bodyPr wrap="square" lIns="0" tIns="0" rIns="0" bIns="0" rtlCol="0"/>
            <a:lstStyle/>
            <a:p>
              <a:endParaRPr/>
            </a:p>
          </p:txBody>
        </p:sp>
        <p:sp>
          <p:nvSpPr>
            <p:cNvPr id="367" name="object 368">
              <a:extLst>
                <a:ext uri="{FF2B5EF4-FFF2-40B4-BE49-F238E27FC236}">
                  <a16:creationId xmlns:a16="http://schemas.microsoft.com/office/drawing/2014/main" id="{1289F9DD-9201-EF61-1CFC-D87B617A0307}"/>
                </a:ext>
              </a:extLst>
            </p:cNvPr>
            <p:cNvSpPr/>
            <p:nvPr/>
          </p:nvSpPr>
          <p:spPr>
            <a:xfrm>
              <a:off x="9049507" y="2559437"/>
              <a:ext cx="12700" cy="30480"/>
            </a:xfrm>
            <a:custGeom>
              <a:avLst/>
              <a:gdLst/>
              <a:ahLst/>
              <a:cxnLst/>
              <a:rect l="l" t="t" r="r" b="b"/>
              <a:pathLst>
                <a:path w="12700" h="30480">
                  <a:moveTo>
                    <a:pt x="0" y="30142"/>
                  </a:moveTo>
                  <a:lnTo>
                    <a:pt x="0" y="30142"/>
                  </a:lnTo>
                  <a:lnTo>
                    <a:pt x="12294" y="0"/>
                  </a:lnTo>
                </a:path>
              </a:pathLst>
            </a:custGeom>
            <a:ln w="3175">
              <a:solidFill>
                <a:srgbClr val="000000"/>
              </a:solidFill>
            </a:ln>
          </p:spPr>
          <p:txBody>
            <a:bodyPr wrap="square" lIns="0" tIns="0" rIns="0" bIns="0" rtlCol="0"/>
            <a:lstStyle/>
            <a:p>
              <a:endParaRPr/>
            </a:p>
          </p:txBody>
        </p:sp>
        <p:sp>
          <p:nvSpPr>
            <p:cNvPr id="368" name="object 369">
              <a:extLst>
                <a:ext uri="{FF2B5EF4-FFF2-40B4-BE49-F238E27FC236}">
                  <a16:creationId xmlns:a16="http://schemas.microsoft.com/office/drawing/2014/main" id="{84025A19-C2A9-AF9E-C230-8819D5CFF7DC}"/>
                </a:ext>
              </a:extLst>
            </p:cNvPr>
            <p:cNvSpPr/>
            <p:nvPr/>
          </p:nvSpPr>
          <p:spPr>
            <a:xfrm>
              <a:off x="8958152" y="2589580"/>
              <a:ext cx="91440" cy="4445"/>
            </a:xfrm>
            <a:custGeom>
              <a:avLst/>
              <a:gdLst/>
              <a:ahLst/>
              <a:cxnLst/>
              <a:rect l="l" t="t" r="r" b="b"/>
              <a:pathLst>
                <a:path w="91440" h="4444">
                  <a:moveTo>
                    <a:pt x="0" y="4071"/>
                  </a:moveTo>
                  <a:lnTo>
                    <a:pt x="0" y="4071"/>
                  </a:lnTo>
                  <a:lnTo>
                    <a:pt x="91354" y="0"/>
                  </a:lnTo>
                </a:path>
              </a:pathLst>
            </a:custGeom>
            <a:ln w="3175">
              <a:solidFill>
                <a:srgbClr val="000000"/>
              </a:solidFill>
            </a:ln>
          </p:spPr>
          <p:txBody>
            <a:bodyPr wrap="square" lIns="0" tIns="0" rIns="0" bIns="0" rtlCol="0"/>
            <a:lstStyle/>
            <a:p>
              <a:endParaRPr/>
            </a:p>
          </p:txBody>
        </p:sp>
        <p:sp>
          <p:nvSpPr>
            <p:cNvPr id="369" name="object 370">
              <a:extLst>
                <a:ext uri="{FF2B5EF4-FFF2-40B4-BE49-F238E27FC236}">
                  <a16:creationId xmlns:a16="http://schemas.microsoft.com/office/drawing/2014/main" id="{084C6469-FB31-B3FB-6489-649B41725E9C}"/>
                </a:ext>
              </a:extLst>
            </p:cNvPr>
            <p:cNvSpPr/>
            <p:nvPr/>
          </p:nvSpPr>
          <p:spPr>
            <a:xfrm>
              <a:off x="8939894" y="2593652"/>
              <a:ext cx="91440" cy="43815"/>
            </a:xfrm>
            <a:custGeom>
              <a:avLst/>
              <a:gdLst/>
              <a:ahLst/>
              <a:cxnLst/>
              <a:rect l="l" t="t" r="r" b="b"/>
              <a:pathLst>
                <a:path w="91440" h="43814">
                  <a:moveTo>
                    <a:pt x="0" y="43330"/>
                  </a:moveTo>
                  <a:lnTo>
                    <a:pt x="0" y="43330"/>
                  </a:lnTo>
                  <a:lnTo>
                    <a:pt x="18258" y="0"/>
                  </a:lnTo>
                </a:path>
                <a:path w="91440" h="43814">
                  <a:moveTo>
                    <a:pt x="0" y="43330"/>
                  </a:moveTo>
                  <a:lnTo>
                    <a:pt x="0" y="43330"/>
                  </a:lnTo>
                  <a:lnTo>
                    <a:pt x="91354" y="38772"/>
                  </a:lnTo>
                </a:path>
              </a:pathLst>
            </a:custGeom>
            <a:ln w="3175">
              <a:solidFill>
                <a:srgbClr val="000000"/>
              </a:solidFill>
            </a:ln>
          </p:spPr>
          <p:txBody>
            <a:bodyPr wrap="square" lIns="0" tIns="0" rIns="0" bIns="0" rtlCol="0"/>
            <a:lstStyle/>
            <a:p>
              <a:endParaRPr/>
            </a:p>
          </p:txBody>
        </p:sp>
        <p:sp>
          <p:nvSpPr>
            <p:cNvPr id="370" name="object 371">
              <a:extLst>
                <a:ext uri="{FF2B5EF4-FFF2-40B4-BE49-F238E27FC236}">
                  <a16:creationId xmlns:a16="http://schemas.microsoft.com/office/drawing/2014/main" id="{3DFF4FF1-11FC-F086-645F-FB44BF481090}"/>
                </a:ext>
              </a:extLst>
            </p:cNvPr>
            <p:cNvSpPr/>
            <p:nvPr/>
          </p:nvSpPr>
          <p:spPr>
            <a:xfrm>
              <a:off x="9018467" y="2632424"/>
              <a:ext cx="13335" cy="30480"/>
            </a:xfrm>
            <a:custGeom>
              <a:avLst/>
              <a:gdLst/>
              <a:ahLst/>
              <a:cxnLst/>
              <a:rect l="l" t="t" r="r" b="b"/>
              <a:pathLst>
                <a:path w="13334" h="30480">
                  <a:moveTo>
                    <a:pt x="0" y="30082"/>
                  </a:moveTo>
                  <a:lnTo>
                    <a:pt x="0" y="30082"/>
                  </a:lnTo>
                  <a:lnTo>
                    <a:pt x="12781" y="0"/>
                  </a:lnTo>
                </a:path>
              </a:pathLst>
            </a:custGeom>
            <a:ln w="3175">
              <a:solidFill>
                <a:srgbClr val="000000"/>
              </a:solidFill>
            </a:ln>
          </p:spPr>
          <p:txBody>
            <a:bodyPr wrap="square" lIns="0" tIns="0" rIns="0" bIns="0" rtlCol="0"/>
            <a:lstStyle/>
            <a:p>
              <a:endParaRPr/>
            </a:p>
          </p:txBody>
        </p:sp>
        <p:sp>
          <p:nvSpPr>
            <p:cNvPr id="371" name="object 372">
              <a:extLst>
                <a:ext uri="{FF2B5EF4-FFF2-40B4-BE49-F238E27FC236}">
                  <a16:creationId xmlns:a16="http://schemas.microsoft.com/office/drawing/2014/main" id="{0CAEC591-E118-871B-65A3-F0D968DEA42E}"/>
                </a:ext>
              </a:extLst>
            </p:cNvPr>
            <p:cNvSpPr/>
            <p:nvPr/>
          </p:nvSpPr>
          <p:spPr>
            <a:xfrm>
              <a:off x="8927113" y="2662506"/>
              <a:ext cx="91440" cy="4445"/>
            </a:xfrm>
            <a:custGeom>
              <a:avLst/>
              <a:gdLst/>
              <a:ahLst/>
              <a:cxnLst/>
              <a:rect l="l" t="t" r="r" b="b"/>
              <a:pathLst>
                <a:path w="91440" h="4444">
                  <a:moveTo>
                    <a:pt x="0" y="4071"/>
                  </a:moveTo>
                  <a:lnTo>
                    <a:pt x="0" y="4071"/>
                  </a:lnTo>
                  <a:lnTo>
                    <a:pt x="91354" y="0"/>
                  </a:lnTo>
                </a:path>
              </a:pathLst>
            </a:custGeom>
            <a:ln w="3175">
              <a:solidFill>
                <a:srgbClr val="000000"/>
              </a:solidFill>
            </a:ln>
          </p:spPr>
          <p:txBody>
            <a:bodyPr wrap="square" lIns="0" tIns="0" rIns="0" bIns="0" rtlCol="0"/>
            <a:lstStyle/>
            <a:p>
              <a:endParaRPr/>
            </a:p>
          </p:txBody>
        </p:sp>
        <p:sp>
          <p:nvSpPr>
            <p:cNvPr id="372" name="object 373">
              <a:extLst>
                <a:ext uri="{FF2B5EF4-FFF2-40B4-BE49-F238E27FC236}">
                  <a16:creationId xmlns:a16="http://schemas.microsoft.com/office/drawing/2014/main" id="{7E88546E-B1A9-03BE-0DF9-E880E09318A0}"/>
                </a:ext>
              </a:extLst>
            </p:cNvPr>
            <p:cNvSpPr/>
            <p:nvPr/>
          </p:nvSpPr>
          <p:spPr>
            <a:xfrm>
              <a:off x="8908854" y="2666578"/>
              <a:ext cx="91440" cy="45720"/>
            </a:xfrm>
            <a:custGeom>
              <a:avLst/>
              <a:gdLst/>
              <a:ahLst/>
              <a:cxnLst/>
              <a:rect l="l" t="t" r="r" b="b"/>
              <a:pathLst>
                <a:path w="91440" h="45719">
                  <a:moveTo>
                    <a:pt x="0" y="45153"/>
                  </a:moveTo>
                  <a:lnTo>
                    <a:pt x="0" y="45153"/>
                  </a:lnTo>
                  <a:lnTo>
                    <a:pt x="18258" y="0"/>
                  </a:lnTo>
                </a:path>
                <a:path w="91440" h="45719">
                  <a:moveTo>
                    <a:pt x="0" y="45153"/>
                  </a:moveTo>
                  <a:lnTo>
                    <a:pt x="0" y="45153"/>
                  </a:lnTo>
                  <a:lnTo>
                    <a:pt x="91293" y="40109"/>
                  </a:lnTo>
                </a:path>
              </a:pathLst>
            </a:custGeom>
            <a:ln w="3175">
              <a:solidFill>
                <a:srgbClr val="000000"/>
              </a:solidFill>
            </a:ln>
          </p:spPr>
          <p:txBody>
            <a:bodyPr wrap="square" lIns="0" tIns="0" rIns="0" bIns="0" rtlCol="0"/>
            <a:lstStyle/>
            <a:p>
              <a:endParaRPr/>
            </a:p>
          </p:txBody>
        </p:sp>
        <p:sp>
          <p:nvSpPr>
            <p:cNvPr id="373" name="object 374">
              <a:extLst>
                <a:ext uri="{FF2B5EF4-FFF2-40B4-BE49-F238E27FC236}">
                  <a16:creationId xmlns:a16="http://schemas.microsoft.com/office/drawing/2014/main" id="{8E3B3376-3F50-3255-6422-580DAD1119F0}"/>
                </a:ext>
              </a:extLst>
            </p:cNvPr>
            <p:cNvSpPr/>
            <p:nvPr/>
          </p:nvSpPr>
          <p:spPr>
            <a:xfrm>
              <a:off x="8987366" y="2706687"/>
              <a:ext cx="13335" cy="31750"/>
            </a:xfrm>
            <a:custGeom>
              <a:avLst/>
              <a:gdLst/>
              <a:ahLst/>
              <a:cxnLst/>
              <a:rect l="l" t="t" r="r" b="b"/>
              <a:pathLst>
                <a:path w="13334" h="31750">
                  <a:moveTo>
                    <a:pt x="0" y="31479"/>
                  </a:moveTo>
                  <a:lnTo>
                    <a:pt x="0" y="31479"/>
                  </a:lnTo>
                  <a:lnTo>
                    <a:pt x="12781" y="0"/>
                  </a:lnTo>
                </a:path>
              </a:pathLst>
            </a:custGeom>
            <a:ln w="3175">
              <a:solidFill>
                <a:srgbClr val="000000"/>
              </a:solidFill>
            </a:ln>
          </p:spPr>
          <p:txBody>
            <a:bodyPr wrap="square" lIns="0" tIns="0" rIns="0" bIns="0" rtlCol="0"/>
            <a:lstStyle/>
            <a:p>
              <a:endParaRPr/>
            </a:p>
          </p:txBody>
        </p:sp>
        <p:sp>
          <p:nvSpPr>
            <p:cNvPr id="374" name="object 375">
              <a:extLst>
                <a:ext uri="{FF2B5EF4-FFF2-40B4-BE49-F238E27FC236}">
                  <a16:creationId xmlns:a16="http://schemas.microsoft.com/office/drawing/2014/main" id="{A16BA987-1DB0-043D-DDF6-E899BC693400}"/>
                </a:ext>
              </a:extLst>
            </p:cNvPr>
            <p:cNvSpPr/>
            <p:nvPr/>
          </p:nvSpPr>
          <p:spPr>
            <a:xfrm>
              <a:off x="8896073" y="2738167"/>
              <a:ext cx="91440" cy="5080"/>
            </a:xfrm>
            <a:custGeom>
              <a:avLst/>
              <a:gdLst/>
              <a:ahLst/>
              <a:cxnLst/>
              <a:rect l="l" t="t" r="r" b="b"/>
              <a:pathLst>
                <a:path w="91440" h="5080">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375" name="object 376">
              <a:extLst>
                <a:ext uri="{FF2B5EF4-FFF2-40B4-BE49-F238E27FC236}">
                  <a16:creationId xmlns:a16="http://schemas.microsoft.com/office/drawing/2014/main" id="{FFDCE44F-13FF-AB83-7B43-2F7971CF593B}"/>
                </a:ext>
              </a:extLst>
            </p:cNvPr>
            <p:cNvSpPr/>
            <p:nvPr/>
          </p:nvSpPr>
          <p:spPr>
            <a:xfrm>
              <a:off x="8875988" y="2742725"/>
              <a:ext cx="91440" cy="47625"/>
            </a:xfrm>
            <a:custGeom>
              <a:avLst/>
              <a:gdLst/>
              <a:ahLst/>
              <a:cxnLst/>
              <a:rect l="l" t="t" r="r" b="b"/>
              <a:pathLst>
                <a:path w="91440" h="47625">
                  <a:moveTo>
                    <a:pt x="0" y="47402"/>
                  </a:moveTo>
                  <a:lnTo>
                    <a:pt x="0" y="47402"/>
                  </a:lnTo>
                  <a:lnTo>
                    <a:pt x="20084" y="0"/>
                  </a:lnTo>
                </a:path>
                <a:path w="91440" h="47625">
                  <a:moveTo>
                    <a:pt x="0" y="47402"/>
                  </a:moveTo>
                  <a:lnTo>
                    <a:pt x="0" y="47402"/>
                  </a:lnTo>
                  <a:lnTo>
                    <a:pt x="91293" y="42844"/>
                  </a:lnTo>
                </a:path>
              </a:pathLst>
            </a:custGeom>
            <a:ln w="3175">
              <a:solidFill>
                <a:srgbClr val="000000"/>
              </a:solidFill>
            </a:ln>
          </p:spPr>
          <p:txBody>
            <a:bodyPr wrap="square" lIns="0" tIns="0" rIns="0" bIns="0" rtlCol="0"/>
            <a:lstStyle/>
            <a:p>
              <a:endParaRPr/>
            </a:p>
          </p:txBody>
        </p:sp>
        <p:sp>
          <p:nvSpPr>
            <p:cNvPr id="376" name="object 377">
              <a:extLst>
                <a:ext uri="{FF2B5EF4-FFF2-40B4-BE49-F238E27FC236}">
                  <a16:creationId xmlns:a16="http://schemas.microsoft.com/office/drawing/2014/main" id="{A2C9F23C-6B51-89D4-6E26-AC13E9166E91}"/>
                </a:ext>
              </a:extLst>
            </p:cNvPr>
            <p:cNvSpPr/>
            <p:nvPr/>
          </p:nvSpPr>
          <p:spPr>
            <a:xfrm>
              <a:off x="8953588" y="2785569"/>
              <a:ext cx="13970" cy="32384"/>
            </a:xfrm>
            <a:custGeom>
              <a:avLst/>
              <a:gdLst/>
              <a:ahLst/>
              <a:cxnLst/>
              <a:rect l="l" t="t" r="r" b="b"/>
              <a:pathLst>
                <a:path w="13970" h="32385">
                  <a:moveTo>
                    <a:pt x="0" y="31905"/>
                  </a:moveTo>
                  <a:lnTo>
                    <a:pt x="0" y="31905"/>
                  </a:lnTo>
                  <a:lnTo>
                    <a:pt x="13694" y="0"/>
                  </a:lnTo>
                </a:path>
              </a:pathLst>
            </a:custGeom>
            <a:ln w="3175">
              <a:solidFill>
                <a:srgbClr val="000000"/>
              </a:solidFill>
            </a:ln>
          </p:spPr>
          <p:txBody>
            <a:bodyPr wrap="square" lIns="0" tIns="0" rIns="0" bIns="0" rtlCol="0"/>
            <a:lstStyle/>
            <a:p>
              <a:endParaRPr/>
            </a:p>
          </p:txBody>
        </p:sp>
        <p:sp>
          <p:nvSpPr>
            <p:cNvPr id="377" name="object 378">
              <a:extLst>
                <a:ext uri="{FF2B5EF4-FFF2-40B4-BE49-F238E27FC236}">
                  <a16:creationId xmlns:a16="http://schemas.microsoft.com/office/drawing/2014/main" id="{6694517E-5D5B-DD53-FBDF-570556EA91F8}"/>
                </a:ext>
              </a:extLst>
            </p:cNvPr>
            <p:cNvSpPr/>
            <p:nvPr/>
          </p:nvSpPr>
          <p:spPr>
            <a:xfrm>
              <a:off x="8862294" y="2817474"/>
              <a:ext cx="91440" cy="5080"/>
            </a:xfrm>
            <a:custGeom>
              <a:avLst/>
              <a:gdLst/>
              <a:ahLst/>
              <a:cxnLst/>
              <a:rect l="l" t="t" r="r" b="b"/>
              <a:pathLst>
                <a:path w="91440" h="5080">
                  <a:moveTo>
                    <a:pt x="0" y="4557"/>
                  </a:moveTo>
                  <a:lnTo>
                    <a:pt x="0" y="4557"/>
                  </a:lnTo>
                  <a:lnTo>
                    <a:pt x="91293" y="0"/>
                  </a:lnTo>
                </a:path>
              </a:pathLst>
            </a:custGeom>
            <a:ln w="3175">
              <a:solidFill>
                <a:srgbClr val="000000"/>
              </a:solidFill>
            </a:ln>
          </p:spPr>
          <p:txBody>
            <a:bodyPr wrap="square" lIns="0" tIns="0" rIns="0" bIns="0" rtlCol="0"/>
            <a:lstStyle/>
            <a:p>
              <a:endParaRPr/>
            </a:p>
          </p:txBody>
        </p:sp>
        <p:sp>
          <p:nvSpPr>
            <p:cNvPr id="378" name="object 379">
              <a:extLst>
                <a:ext uri="{FF2B5EF4-FFF2-40B4-BE49-F238E27FC236}">
                  <a16:creationId xmlns:a16="http://schemas.microsoft.com/office/drawing/2014/main" id="{A415ACEA-BC79-4DED-27D3-653E5BDB6218}"/>
                </a:ext>
              </a:extLst>
            </p:cNvPr>
            <p:cNvSpPr/>
            <p:nvPr/>
          </p:nvSpPr>
          <p:spPr>
            <a:xfrm>
              <a:off x="9125281" y="2166486"/>
              <a:ext cx="64769" cy="26034"/>
            </a:xfrm>
            <a:custGeom>
              <a:avLst/>
              <a:gdLst/>
              <a:ahLst/>
              <a:cxnLst/>
              <a:rect l="l" t="t" r="r" b="b"/>
              <a:pathLst>
                <a:path w="64770" h="26035">
                  <a:moveTo>
                    <a:pt x="0" y="25524"/>
                  </a:moveTo>
                  <a:lnTo>
                    <a:pt x="0" y="25524"/>
                  </a:lnTo>
                  <a:lnTo>
                    <a:pt x="10955" y="0"/>
                  </a:lnTo>
                </a:path>
                <a:path w="64770" h="26035">
                  <a:moveTo>
                    <a:pt x="0" y="25524"/>
                  </a:moveTo>
                  <a:lnTo>
                    <a:pt x="0" y="25524"/>
                  </a:lnTo>
                  <a:lnTo>
                    <a:pt x="64392" y="21877"/>
                  </a:lnTo>
                </a:path>
              </a:pathLst>
            </a:custGeom>
            <a:ln w="3175">
              <a:solidFill>
                <a:srgbClr val="000000"/>
              </a:solidFill>
            </a:ln>
          </p:spPr>
          <p:txBody>
            <a:bodyPr wrap="square" lIns="0" tIns="0" rIns="0" bIns="0" rtlCol="0"/>
            <a:lstStyle/>
            <a:p>
              <a:endParaRPr/>
            </a:p>
          </p:txBody>
        </p:sp>
        <p:sp>
          <p:nvSpPr>
            <p:cNvPr id="379" name="object 380">
              <a:extLst>
                <a:ext uri="{FF2B5EF4-FFF2-40B4-BE49-F238E27FC236}">
                  <a16:creationId xmlns:a16="http://schemas.microsoft.com/office/drawing/2014/main" id="{AB100706-FAAD-FA60-96AC-C4C033B0D556}"/>
                </a:ext>
              </a:extLst>
            </p:cNvPr>
            <p:cNvSpPr/>
            <p:nvPr/>
          </p:nvSpPr>
          <p:spPr>
            <a:xfrm>
              <a:off x="9203367" y="2193408"/>
              <a:ext cx="11430" cy="26034"/>
            </a:xfrm>
            <a:custGeom>
              <a:avLst/>
              <a:gdLst/>
              <a:ahLst/>
              <a:cxnLst/>
              <a:rect l="l" t="t" r="r" b="b"/>
              <a:pathLst>
                <a:path w="11429" h="26035">
                  <a:moveTo>
                    <a:pt x="10955" y="0"/>
                  </a:moveTo>
                  <a:lnTo>
                    <a:pt x="10955" y="0"/>
                  </a:lnTo>
                  <a:lnTo>
                    <a:pt x="0" y="25524"/>
                  </a:lnTo>
                </a:path>
              </a:pathLst>
            </a:custGeom>
            <a:ln w="3175">
              <a:solidFill>
                <a:srgbClr val="000000"/>
              </a:solidFill>
            </a:ln>
          </p:spPr>
          <p:txBody>
            <a:bodyPr wrap="square" lIns="0" tIns="0" rIns="0" bIns="0" rtlCol="0"/>
            <a:lstStyle/>
            <a:p>
              <a:endParaRPr/>
            </a:p>
          </p:txBody>
        </p:sp>
        <p:sp>
          <p:nvSpPr>
            <p:cNvPr id="380" name="object 381">
              <a:extLst>
                <a:ext uri="{FF2B5EF4-FFF2-40B4-BE49-F238E27FC236}">
                  <a16:creationId xmlns:a16="http://schemas.microsoft.com/office/drawing/2014/main" id="{388BD00B-8721-F13E-E3B0-E633C68B9DC3}"/>
                </a:ext>
              </a:extLst>
            </p:cNvPr>
            <p:cNvSpPr/>
            <p:nvPr/>
          </p:nvSpPr>
          <p:spPr>
            <a:xfrm>
              <a:off x="9112013" y="2218932"/>
              <a:ext cx="91440" cy="5080"/>
            </a:xfrm>
            <a:custGeom>
              <a:avLst/>
              <a:gdLst/>
              <a:ahLst/>
              <a:cxnLst/>
              <a:rect l="l" t="t" r="r" b="b"/>
              <a:pathLst>
                <a:path w="91440" h="5080">
                  <a:moveTo>
                    <a:pt x="0" y="4983"/>
                  </a:moveTo>
                  <a:lnTo>
                    <a:pt x="0" y="4983"/>
                  </a:lnTo>
                  <a:lnTo>
                    <a:pt x="91354" y="0"/>
                  </a:lnTo>
                </a:path>
              </a:pathLst>
            </a:custGeom>
            <a:ln w="3175">
              <a:solidFill>
                <a:srgbClr val="000000"/>
              </a:solidFill>
            </a:ln>
          </p:spPr>
          <p:txBody>
            <a:bodyPr wrap="square" lIns="0" tIns="0" rIns="0" bIns="0" rtlCol="0"/>
            <a:lstStyle/>
            <a:p>
              <a:endParaRPr/>
            </a:p>
          </p:txBody>
        </p:sp>
        <p:sp>
          <p:nvSpPr>
            <p:cNvPr id="381" name="object 382">
              <a:extLst>
                <a:ext uri="{FF2B5EF4-FFF2-40B4-BE49-F238E27FC236}">
                  <a16:creationId xmlns:a16="http://schemas.microsoft.com/office/drawing/2014/main" id="{F2909368-F00D-2DAB-0C79-D0599C690D14}"/>
                </a:ext>
              </a:extLst>
            </p:cNvPr>
            <p:cNvSpPr/>
            <p:nvPr/>
          </p:nvSpPr>
          <p:spPr>
            <a:xfrm>
              <a:off x="8895160" y="4005078"/>
              <a:ext cx="51435" cy="45720"/>
            </a:xfrm>
            <a:custGeom>
              <a:avLst/>
              <a:gdLst/>
              <a:ahLst/>
              <a:cxnLst/>
              <a:rect l="l" t="t" r="r" b="b"/>
              <a:pathLst>
                <a:path w="51434" h="45720">
                  <a:moveTo>
                    <a:pt x="51124" y="0"/>
                  </a:moveTo>
                  <a:lnTo>
                    <a:pt x="51124" y="0"/>
                  </a:lnTo>
                  <a:lnTo>
                    <a:pt x="0" y="45153"/>
                  </a:lnTo>
                </a:path>
              </a:pathLst>
            </a:custGeom>
            <a:ln w="3175">
              <a:solidFill>
                <a:srgbClr val="000000"/>
              </a:solidFill>
            </a:ln>
          </p:spPr>
          <p:txBody>
            <a:bodyPr wrap="square" lIns="0" tIns="0" rIns="0" bIns="0" rtlCol="0"/>
            <a:lstStyle/>
            <a:p>
              <a:endParaRPr/>
            </a:p>
          </p:txBody>
        </p:sp>
        <p:sp>
          <p:nvSpPr>
            <p:cNvPr id="382" name="object 383">
              <a:extLst>
                <a:ext uri="{FF2B5EF4-FFF2-40B4-BE49-F238E27FC236}">
                  <a16:creationId xmlns:a16="http://schemas.microsoft.com/office/drawing/2014/main" id="{12D78440-DB15-C04F-46CE-9D9854621F19}"/>
                </a:ext>
              </a:extLst>
            </p:cNvPr>
            <p:cNvSpPr/>
            <p:nvPr/>
          </p:nvSpPr>
          <p:spPr>
            <a:xfrm>
              <a:off x="8758646" y="4052055"/>
              <a:ext cx="109220" cy="99060"/>
            </a:xfrm>
            <a:custGeom>
              <a:avLst/>
              <a:gdLst/>
              <a:ahLst/>
              <a:cxnLst/>
              <a:rect l="l" t="t" r="r" b="b"/>
              <a:pathLst>
                <a:path w="109220" h="99060">
                  <a:moveTo>
                    <a:pt x="108700" y="0"/>
                  </a:moveTo>
                  <a:lnTo>
                    <a:pt x="108700" y="0"/>
                  </a:lnTo>
                  <a:lnTo>
                    <a:pt x="0" y="98936"/>
                  </a:lnTo>
                </a:path>
              </a:pathLst>
            </a:custGeom>
            <a:ln w="3175">
              <a:solidFill>
                <a:srgbClr val="000000"/>
              </a:solidFill>
            </a:ln>
          </p:spPr>
          <p:txBody>
            <a:bodyPr wrap="square" lIns="0" tIns="0" rIns="0" bIns="0" rtlCol="0"/>
            <a:lstStyle/>
            <a:p>
              <a:endParaRPr/>
            </a:p>
          </p:txBody>
        </p:sp>
        <p:sp>
          <p:nvSpPr>
            <p:cNvPr id="383" name="object 384">
              <a:extLst>
                <a:ext uri="{FF2B5EF4-FFF2-40B4-BE49-F238E27FC236}">
                  <a16:creationId xmlns:a16="http://schemas.microsoft.com/office/drawing/2014/main" id="{0686A743-932F-EDA5-B9FA-305FE3305A32}"/>
                </a:ext>
              </a:extLst>
            </p:cNvPr>
            <p:cNvSpPr/>
            <p:nvPr/>
          </p:nvSpPr>
          <p:spPr>
            <a:xfrm>
              <a:off x="8784695" y="4115866"/>
              <a:ext cx="102235" cy="124460"/>
            </a:xfrm>
            <a:custGeom>
              <a:avLst/>
              <a:gdLst/>
              <a:ahLst/>
              <a:cxnLst/>
              <a:rect l="l" t="t" r="r" b="b"/>
              <a:pathLst>
                <a:path w="102234" h="124460">
                  <a:moveTo>
                    <a:pt x="101822" y="0"/>
                  </a:moveTo>
                  <a:lnTo>
                    <a:pt x="101822" y="0"/>
                  </a:lnTo>
                  <a:lnTo>
                    <a:pt x="0" y="123974"/>
                  </a:lnTo>
                </a:path>
              </a:pathLst>
            </a:custGeom>
            <a:ln w="3175">
              <a:solidFill>
                <a:srgbClr val="000000"/>
              </a:solidFill>
            </a:ln>
          </p:spPr>
          <p:txBody>
            <a:bodyPr wrap="square" lIns="0" tIns="0" rIns="0" bIns="0" rtlCol="0"/>
            <a:lstStyle/>
            <a:p>
              <a:endParaRPr/>
            </a:p>
          </p:txBody>
        </p:sp>
        <p:sp>
          <p:nvSpPr>
            <p:cNvPr id="384" name="object 385">
              <a:extLst>
                <a:ext uri="{FF2B5EF4-FFF2-40B4-BE49-F238E27FC236}">
                  <a16:creationId xmlns:a16="http://schemas.microsoft.com/office/drawing/2014/main" id="{8CE6B83C-744B-D144-D581-99B13D8DF65E}"/>
                </a:ext>
              </a:extLst>
            </p:cNvPr>
            <p:cNvSpPr/>
            <p:nvPr/>
          </p:nvSpPr>
          <p:spPr>
            <a:xfrm>
              <a:off x="8941720" y="4111733"/>
              <a:ext cx="36195" cy="43815"/>
            </a:xfrm>
            <a:custGeom>
              <a:avLst/>
              <a:gdLst/>
              <a:ahLst/>
              <a:cxnLst/>
              <a:rect l="l" t="t" r="r" b="b"/>
              <a:pathLst>
                <a:path w="36195" h="43814">
                  <a:moveTo>
                    <a:pt x="36091" y="0"/>
                  </a:moveTo>
                  <a:lnTo>
                    <a:pt x="36091" y="0"/>
                  </a:lnTo>
                  <a:lnTo>
                    <a:pt x="0" y="43816"/>
                  </a:lnTo>
                </a:path>
              </a:pathLst>
            </a:custGeom>
            <a:ln w="3175">
              <a:solidFill>
                <a:srgbClr val="000000"/>
              </a:solidFill>
            </a:ln>
          </p:spPr>
          <p:txBody>
            <a:bodyPr wrap="square" lIns="0" tIns="0" rIns="0" bIns="0" rtlCol="0"/>
            <a:lstStyle/>
            <a:p>
              <a:endParaRPr/>
            </a:p>
          </p:txBody>
        </p:sp>
        <p:sp>
          <p:nvSpPr>
            <p:cNvPr id="385" name="object 386">
              <a:extLst>
                <a:ext uri="{FF2B5EF4-FFF2-40B4-BE49-F238E27FC236}">
                  <a16:creationId xmlns:a16="http://schemas.microsoft.com/office/drawing/2014/main" id="{29194C82-7510-4F0C-0980-CCA0EF88CBC5}"/>
                </a:ext>
              </a:extLst>
            </p:cNvPr>
            <p:cNvSpPr/>
            <p:nvPr/>
          </p:nvSpPr>
          <p:spPr>
            <a:xfrm>
              <a:off x="8797476" y="4157798"/>
              <a:ext cx="101600" cy="124460"/>
            </a:xfrm>
            <a:custGeom>
              <a:avLst/>
              <a:gdLst/>
              <a:ahLst/>
              <a:cxnLst/>
              <a:rect l="l" t="t" r="r" b="b"/>
              <a:pathLst>
                <a:path w="101600" h="124460">
                  <a:moveTo>
                    <a:pt x="101335" y="0"/>
                  </a:moveTo>
                  <a:lnTo>
                    <a:pt x="101335" y="0"/>
                  </a:lnTo>
                  <a:lnTo>
                    <a:pt x="0" y="123974"/>
                  </a:lnTo>
                </a:path>
              </a:pathLst>
            </a:custGeom>
            <a:ln w="3175">
              <a:solidFill>
                <a:srgbClr val="000000"/>
              </a:solidFill>
            </a:ln>
          </p:spPr>
          <p:txBody>
            <a:bodyPr wrap="square" lIns="0" tIns="0" rIns="0" bIns="0" rtlCol="0"/>
            <a:lstStyle/>
            <a:p>
              <a:endParaRPr/>
            </a:p>
          </p:txBody>
        </p:sp>
        <p:sp>
          <p:nvSpPr>
            <p:cNvPr id="386" name="object 387">
              <a:extLst>
                <a:ext uri="{FF2B5EF4-FFF2-40B4-BE49-F238E27FC236}">
                  <a16:creationId xmlns:a16="http://schemas.microsoft.com/office/drawing/2014/main" id="{FDA2ABC6-DB48-400A-6C29-EE0C4663528F}"/>
                </a:ext>
              </a:extLst>
            </p:cNvPr>
            <p:cNvSpPr/>
            <p:nvPr/>
          </p:nvSpPr>
          <p:spPr>
            <a:xfrm>
              <a:off x="8823038" y="4217537"/>
              <a:ext cx="94615" cy="147320"/>
            </a:xfrm>
            <a:custGeom>
              <a:avLst/>
              <a:gdLst/>
              <a:ahLst/>
              <a:cxnLst/>
              <a:rect l="l" t="t" r="r" b="b"/>
              <a:pathLst>
                <a:path w="94615" h="147320">
                  <a:moveTo>
                    <a:pt x="94032" y="0"/>
                  </a:moveTo>
                  <a:lnTo>
                    <a:pt x="94032" y="0"/>
                  </a:lnTo>
                  <a:lnTo>
                    <a:pt x="0" y="147250"/>
                  </a:lnTo>
                </a:path>
              </a:pathLst>
            </a:custGeom>
            <a:ln w="3175">
              <a:solidFill>
                <a:srgbClr val="000000"/>
              </a:solidFill>
            </a:ln>
          </p:spPr>
          <p:txBody>
            <a:bodyPr wrap="square" lIns="0" tIns="0" rIns="0" bIns="0" rtlCol="0"/>
            <a:lstStyle/>
            <a:p>
              <a:endParaRPr/>
            </a:p>
          </p:txBody>
        </p:sp>
        <p:sp>
          <p:nvSpPr>
            <p:cNvPr id="387" name="object 388">
              <a:extLst>
                <a:ext uri="{FF2B5EF4-FFF2-40B4-BE49-F238E27FC236}">
                  <a16:creationId xmlns:a16="http://schemas.microsoft.com/office/drawing/2014/main" id="{6B099ABD-C010-D9E4-0B0F-9977C952D1F0}"/>
                </a:ext>
              </a:extLst>
            </p:cNvPr>
            <p:cNvSpPr/>
            <p:nvPr/>
          </p:nvSpPr>
          <p:spPr>
            <a:xfrm>
              <a:off x="8981463" y="4212979"/>
              <a:ext cx="27305" cy="42545"/>
            </a:xfrm>
            <a:custGeom>
              <a:avLst/>
              <a:gdLst/>
              <a:ahLst/>
              <a:cxnLst/>
              <a:rect l="l" t="t" r="r" b="b"/>
              <a:pathLst>
                <a:path w="27304" h="42545">
                  <a:moveTo>
                    <a:pt x="26901" y="0"/>
                  </a:moveTo>
                  <a:lnTo>
                    <a:pt x="26901" y="0"/>
                  </a:lnTo>
                  <a:lnTo>
                    <a:pt x="0" y="42357"/>
                  </a:lnTo>
                </a:path>
              </a:pathLst>
            </a:custGeom>
            <a:ln w="3175">
              <a:solidFill>
                <a:srgbClr val="000000"/>
              </a:solidFill>
            </a:ln>
          </p:spPr>
          <p:txBody>
            <a:bodyPr wrap="square" lIns="0" tIns="0" rIns="0" bIns="0" rtlCol="0"/>
            <a:lstStyle/>
            <a:p>
              <a:endParaRPr/>
            </a:p>
          </p:txBody>
        </p:sp>
        <p:sp>
          <p:nvSpPr>
            <p:cNvPr id="388" name="object 389">
              <a:extLst>
                <a:ext uri="{FF2B5EF4-FFF2-40B4-BE49-F238E27FC236}">
                  <a16:creationId xmlns:a16="http://schemas.microsoft.com/office/drawing/2014/main" id="{1A03FFEA-1F8B-334E-3862-FA3FE97740E2}"/>
                </a:ext>
              </a:extLst>
            </p:cNvPr>
            <p:cNvSpPr/>
            <p:nvPr/>
          </p:nvSpPr>
          <p:spPr>
            <a:xfrm>
              <a:off x="8834419" y="4258072"/>
              <a:ext cx="95250" cy="147955"/>
            </a:xfrm>
            <a:custGeom>
              <a:avLst/>
              <a:gdLst/>
              <a:ahLst/>
              <a:cxnLst/>
              <a:rect l="l" t="t" r="r" b="b"/>
              <a:pathLst>
                <a:path w="95250" h="147954">
                  <a:moveTo>
                    <a:pt x="95006" y="0"/>
                  </a:moveTo>
                  <a:lnTo>
                    <a:pt x="95006" y="0"/>
                  </a:lnTo>
                  <a:lnTo>
                    <a:pt x="0" y="147736"/>
                  </a:lnTo>
                </a:path>
              </a:pathLst>
            </a:custGeom>
            <a:ln w="3175">
              <a:solidFill>
                <a:srgbClr val="000000"/>
              </a:solidFill>
            </a:ln>
          </p:spPr>
          <p:txBody>
            <a:bodyPr wrap="square" lIns="0" tIns="0" rIns="0" bIns="0" rtlCol="0"/>
            <a:lstStyle/>
            <a:p>
              <a:endParaRPr/>
            </a:p>
          </p:txBody>
        </p:sp>
        <p:sp>
          <p:nvSpPr>
            <p:cNvPr id="389" name="object 390">
              <a:extLst>
                <a:ext uri="{FF2B5EF4-FFF2-40B4-BE49-F238E27FC236}">
                  <a16:creationId xmlns:a16="http://schemas.microsoft.com/office/drawing/2014/main" id="{0A2AA825-246B-11F5-4C0C-98EA9B7D1E20}"/>
                </a:ext>
              </a:extLst>
            </p:cNvPr>
            <p:cNvSpPr/>
            <p:nvPr/>
          </p:nvSpPr>
          <p:spPr>
            <a:xfrm>
              <a:off x="8858642" y="4315076"/>
              <a:ext cx="88265" cy="171450"/>
            </a:xfrm>
            <a:custGeom>
              <a:avLst/>
              <a:gdLst/>
              <a:ahLst/>
              <a:cxnLst/>
              <a:rect l="l" t="t" r="r" b="b"/>
              <a:pathLst>
                <a:path w="88265" h="171450">
                  <a:moveTo>
                    <a:pt x="87641" y="0"/>
                  </a:moveTo>
                  <a:lnTo>
                    <a:pt x="87641" y="0"/>
                  </a:lnTo>
                  <a:lnTo>
                    <a:pt x="0" y="171437"/>
                  </a:lnTo>
                </a:path>
              </a:pathLst>
            </a:custGeom>
            <a:ln w="3175">
              <a:solidFill>
                <a:srgbClr val="000000"/>
              </a:solidFill>
            </a:ln>
          </p:spPr>
          <p:txBody>
            <a:bodyPr wrap="square" lIns="0" tIns="0" rIns="0" bIns="0" rtlCol="0"/>
            <a:lstStyle/>
            <a:p>
              <a:endParaRPr/>
            </a:p>
          </p:txBody>
        </p:sp>
        <p:sp>
          <p:nvSpPr>
            <p:cNvPr id="390" name="object 391">
              <a:extLst>
                <a:ext uri="{FF2B5EF4-FFF2-40B4-BE49-F238E27FC236}">
                  <a16:creationId xmlns:a16="http://schemas.microsoft.com/office/drawing/2014/main" id="{CD4EAFC2-15AC-EF39-9A37-8544C2CD37CB}"/>
                </a:ext>
              </a:extLst>
            </p:cNvPr>
            <p:cNvSpPr/>
            <p:nvPr/>
          </p:nvSpPr>
          <p:spPr>
            <a:xfrm>
              <a:off x="9016641" y="4311004"/>
              <a:ext cx="21590" cy="42545"/>
            </a:xfrm>
            <a:custGeom>
              <a:avLst/>
              <a:gdLst/>
              <a:ahLst/>
              <a:cxnLst/>
              <a:rect l="l" t="t" r="r" b="b"/>
              <a:pathLst>
                <a:path w="21590" h="42545">
                  <a:moveTo>
                    <a:pt x="20997" y="0"/>
                  </a:moveTo>
                  <a:lnTo>
                    <a:pt x="20997" y="0"/>
                  </a:lnTo>
                  <a:lnTo>
                    <a:pt x="0" y="41932"/>
                  </a:lnTo>
                </a:path>
              </a:pathLst>
            </a:custGeom>
            <a:ln w="3175">
              <a:solidFill>
                <a:srgbClr val="000000"/>
              </a:solidFill>
            </a:ln>
          </p:spPr>
          <p:txBody>
            <a:bodyPr wrap="square" lIns="0" tIns="0" rIns="0" bIns="0" rtlCol="0"/>
            <a:lstStyle/>
            <a:p>
              <a:endParaRPr/>
            </a:p>
          </p:txBody>
        </p:sp>
        <p:sp>
          <p:nvSpPr>
            <p:cNvPr id="391" name="object 392">
              <a:extLst>
                <a:ext uri="{FF2B5EF4-FFF2-40B4-BE49-F238E27FC236}">
                  <a16:creationId xmlns:a16="http://schemas.microsoft.com/office/drawing/2014/main" id="{7F466F61-823F-A202-3D68-19BA0EA2FDD4}"/>
                </a:ext>
              </a:extLst>
            </p:cNvPr>
            <p:cNvSpPr/>
            <p:nvPr/>
          </p:nvSpPr>
          <p:spPr>
            <a:xfrm>
              <a:off x="8870997" y="4356097"/>
              <a:ext cx="88265" cy="170815"/>
            </a:xfrm>
            <a:custGeom>
              <a:avLst/>
              <a:gdLst/>
              <a:ahLst/>
              <a:cxnLst/>
              <a:rect l="l" t="t" r="r" b="b"/>
              <a:pathLst>
                <a:path w="88265" h="170814">
                  <a:moveTo>
                    <a:pt x="87641" y="0"/>
                  </a:moveTo>
                  <a:lnTo>
                    <a:pt x="87641" y="0"/>
                  </a:lnTo>
                  <a:lnTo>
                    <a:pt x="0" y="170525"/>
                  </a:lnTo>
                </a:path>
              </a:pathLst>
            </a:custGeom>
            <a:ln w="3175">
              <a:solidFill>
                <a:srgbClr val="000000"/>
              </a:solidFill>
            </a:ln>
          </p:spPr>
          <p:txBody>
            <a:bodyPr wrap="square" lIns="0" tIns="0" rIns="0" bIns="0" rtlCol="0"/>
            <a:lstStyle/>
            <a:p>
              <a:endParaRPr/>
            </a:p>
          </p:txBody>
        </p:sp>
        <p:sp>
          <p:nvSpPr>
            <p:cNvPr id="392" name="object 393">
              <a:extLst>
                <a:ext uri="{FF2B5EF4-FFF2-40B4-BE49-F238E27FC236}">
                  <a16:creationId xmlns:a16="http://schemas.microsoft.com/office/drawing/2014/main" id="{3E7FEA4A-68C3-66FD-76A8-8B0EB7AF3422}"/>
                </a:ext>
              </a:extLst>
            </p:cNvPr>
            <p:cNvSpPr/>
            <p:nvPr/>
          </p:nvSpPr>
          <p:spPr>
            <a:xfrm>
              <a:off x="8894247" y="4412189"/>
              <a:ext cx="81280" cy="193675"/>
            </a:xfrm>
            <a:custGeom>
              <a:avLst/>
              <a:gdLst/>
              <a:ahLst/>
              <a:cxnLst/>
              <a:rect l="l" t="t" r="r" b="b"/>
              <a:pathLst>
                <a:path w="81279" h="193675">
                  <a:moveTo>
                    <a:pt x="81251" y="0"/>
                  </a:moveTo>
                  <a:lnTo>
                    <a:pt x="81251" y="0"/>
                  </a:lnTo>
                  <a:lnTo>
                    <a:pt x="0" y="193315"/>
                  </a:lnTo>
                </a:path>
              </a:pathLst>
            </a:custGeom>
            <a:ln w="3175">
              <a:solidFill>
                <a:srgbClr val="000000"/>
              </a:solidFill>
            </a:ln>
          </p:spPr>
          <p:txBody>
            <a:bodyPr wrap="square" lIns="0" tIns="0" rIns="0" bIns="0" rtlCol="0"/>
            <a:lstStyle/>
            <a:p>
              <a:endParaRPr/>
            </a:p>
          </p:txBody>
        </p:sp>
        <p:sp>
          <p:nvSpPr>
            <p:cNvPr id="393" name="object 394">
              <a:extLst>
                <a:ext uri="{FF2B5EF4-FFF2-40B4-BE49-F238E27FC236}">
                  <a16:creationId xmlns:a16="http://schemas.microsoft.com/office/drawing/2014/main" id="{090218C6-4168-EA41-0FC6-5589D4C43854}"/>
                </a:ext>
              </a:extLst>
            </p:cNvPr>
            <p:cNvSpPr/>
            <p:nvPr/>
          </p:nvSpPr>
          <p:spPr>
            <a:xfrm>
              <a:off x="9049507" y="4407631"/>
              <a:ext cx="17780" cy="42545"/>
            </a:xfrm>
            <a:custGeom>
              <a:avLst/>
              <a:gdLst/>
              <a:ahLst/>
              <a:cxnLst/>
              <a:rect l="l" t="t" r="r" b="b"/>
              <a:pathLst>
                <a:path w="17779" h="42545">
                  <a:moveTo>
                    <a:pt x="17345" y="0"/>
                  </a:moveTo>
                  <a:lnTo>
                    <a:pt x="17345" y="0"/>
                  </a:lnTo>
                  <a:lnTo>
                    <a:pt x="0" y="41932"/>
                  </a:lnTo>
                </a:path>
              </a:pathLst>
            </a:custGeom>
            <a:ln w="3175">
              <a:solidFill>
                <a:srgbClr val="000000"/>
              </a:solidFill>
            </a:ln>
          </p:spPr>
          <p:txBody>
            <a:bodyPr wrap="square" lIns="0" tIns="0" rIns="0" bIns="0" rtlCol="0"/>
            <a:lstStyle/>
            <a:p>
              <a:endParaRPr/>
            </a:p>
          </p:txBody>
        </p:sp>
        <p:sp>
          <p:nvSpPr>
            <p:cNvPr id="394" name="object 395">
              <a:extLst>
                <a:ext uri="{FF2B5EF4-FFF2-40B4-BE49-F238E27FC236}">
                  <a16:creationId xmlns:a16="http://schemas.microsoft.com/office/drawing/2014/main" id="{A9A9D929-8324-5D17-FBDA-0E56BD39FE27}"/>
                </a:ext>
              </a:extLst>
            </p:cNvPr>
            <p:cNvSpPr/>
            <p:nvPr/>
          </p:nvSpPr>
          <p:spPr>
            <a:xfrm>
              <a:off x="8907028" y="4452298"/>
              <a:ext cx="80645" cy="193675"/>
            </a:xfrm>
            <a:custGeom>
              <a:avLst/>
              <a:gdLst/>
              <a:ahLst/>
              <a:cxnLst/>
              <a:rect l="l" t="t" r="r" b="b"/>
              <a:pathLst>
                <a:path w="80645" h="193675">
                  <a:moveTo>
                    <a:pt x="80338" y="0"/>
                  </a:moveTo>
                  <a:lnTo>
                    <a:pt x="80338" y="0"/>
                  </a:lnTo>
                  <a:lnTo>
                    <a:pt x="0" y="193315"/>
                  </a:lnTo>
                </a:path>
              </a:pathLst>
            </a:custGeom>
            <a:ln w="3175">
              <a:solidFill>
                <a:srgbClr val="000000"/>
              </a:solidFill>
            </a:ln>
          </p:spPr>
          <p:txBody>
            <a:bodyPr wrap="square" lIns="0" tIns="0" rIns="0" bIns="0" rtlCol="0"/>
            <a:lstStyle/>
            <a:p>
              <a:endParaRPr/>
            </a:p>
          </p:txBody>
        </p:sp>
        <p:sp>
          <p:nvSpPr>
            <p:cNvPr id="395" name="object 396">
              <a:extLst>
                <a:ext uri="{FF2B5EF4-FFF2-40B4-BE49-F238E27FC236}">
                  <a16:creationId xmlns:a16="http://schemas.microsoft.com/office/drawing/2014/main" id="{9AE3A938-76DC-BC04-3A01-C9BD3A970E04}"/>
                </a:ext>
              </a:extLst>
            </p:cNvPr>
            <p:cNvSpPr/>
            <p:nvPr/>
          </p:nvSpPr>
          <p:spPr>
            <a:xfrm>
              <a:off x="8930338" y="4508391"/>
              <a:ext cx="73660" cy="216535"/>
            </a:xfrm>
            <a:custGeom>
              <a:avLst/>
              <a:gdLst/>
              <a:ahLst/>
              <a:cxnLst/>
              <a:rect l="l" t="t" r="r" b="b"/>
              <a:pathLst>
                <a:path w="73659" h="216535">
                  <a:moveTo>
                    <a:pt x="73460" y="0"/>
                  </a:moveTo>
                  <a:lnTo>
                    <a:pt x="73460" y="0"/>
                  </a:lnTo>
                  <a:lnTo>
                    <a:pt x="0" y="216104"/>
                  </a:lnTo>
                </a:path>
              </a:pathLst>
            </a:custGeom>
            <a:ln w="3175">
              <a:solidFill>
                <a:srgbClr val="000000"/>
              </a:solidFill>
            </a:ln>
          </p:spPr>
          <p:txBody>
            <a:bodyPr wrap="square" lIns="0" tIns="0" rIns="0" bIns="0" rtlCol="0"/>
            <a:lstStyle/>
            <a:p>
              <a:endParaRPr/>
            </a:p>
          </p:txBody>
        </p:sp>
        <p:sp>
          <p:nvSpPr>
            <p:cNvPr id="396" name="object 397">
              <a:extLst>
                <a:ext uri="{FF2B5EF4-FFF2-40B4-BE49-F238E27FC236}">
                  <a16:creationId xmlns:a16="http://schemas.microsoft.com/office/drawing/2014/main" id="{95DC5D64-3EDB-3C7D-0FC5-5248A7FDC337}"/>
                </a:ext>
              </a:extLst>
            </p:cNvPr>
            <p:cNvSpPr/>
            <p:nvPr/>
          </p:nvSpPr>
          <p:spPr>
            <a:xfrm>
              <a:off x="9081460" y="4504258"/>
              <a:ext cx="13970" cy="41910"/>
            </a:xfrm>
            <a:custGeom>
              <a:avLst/>
              <a:gdLst/>
              <a:ahLst/>
              <a:cxnLst/>
              <a:rect l="l" t="t" r="r" b="b"/>
              <a:pathLst>
                <a:path w="13970" h="41910">
                  <a:moveTo>
                    <a:pt x="13694" y="0"/>
                  </a:moveTo>
                  <a:lnTo>
                    <a:pt x="13694" y="0"/>
                  </a:lnTo>
                  <a:lnTo>
                    <a:pt x="0" y="41507"/>
                  </a:lnTo>
                </a:path>
              </a:pathLst>
            </a:custGeom>
            <a:ln w="3175">
              <a:solidFill>
                <a:srgbClr val="000000"/>
              </a:solidFill>
            </a:ln>
          </p:spPr>
          <p:txBody>
            <a:bodyPr wrap="square" lIns="0" tIns="0" rIns="0" bIns="0" rtlCol="0"/>
            <a:lstStyle/>
            <a:p>
              <a:endParaRPr/>
            </a:p>
          </p:txBody>
        </p:sp>
        <p:sp>
          <p:nvSpPr>
            <p:cNvPr id="397" name="object 398">
              <a:extLst>
                <a:ext uri="{FF2B5EF4-FFF2-40B4-BE49-F238E27FC236}">
                  <a16:creationId xmlns:a16="http://schemas.microsoft.com/office/drawing/2014/main" id="{F6C719E9-FB6C-D527-D011-5CF0BFAB8C67}"/>
                </a:ext>
              </a:extLst>
            </p:cNvPr>
            <p:cNvSpPr/>
            <p:nvPr/>
          </p:nvSpPr>
          <p:spPr>
            <a:xfrm>
              <a:off x="8942633" y="4549412"/>
              <a:ext cx="74295" cy="215900"/>
            </a:xfrm>
            <a:custGeom>
              <a:avLst/>
              <a:gdLst/>
              <a:ahLst/>
              <a:cxnLst/>
              <a:rect l="l" t="t" r="r" b="b"/>
              <a:pathLst>
                <a:path w="74295" h="215900">
                  <a:moveTo>
                    <a:pt x="74008" y="0"/>
                  </a:moveTo>
                  <a:lnTo>
                    <a:pt x="74008" y="0"/>
                  </a:lnTo>
                  <a:lnTo>
                    <a:pt x="0" y="215618"/>
                  </a:lnTo>
                </a:path>
              </a:pathLst>
            </a:custGeom>
            <a:ln w="3175">
              <a:solidFill>
                <a:srgbClr val="000000"/>
              </a:solidFill>
            </a:ln>
          </p:spPr>
          <p:txBody>
            <a:bodyPr wrap="square" lIns="0" tIns="0" rIns="0" bIns="0" rtlCol="0"/>
            <a:lstStyle/>
            <a:p>
              <a:endParaRPr/>
            </a:p>
          </p:txBody>
        </p:sp>
        <p:sp>
          <p:nvSpPr>
            <p:cNvPr id="398" name="object 399">
              <a:extLst>
                <a:ext uri="{FF2B5EF4-FFF2-40B4-BE49-F238E27FC236}">
                  <a16:creationId xmlns:a16="http://schemas.microsoft.com/office/drawing/2014/main" id="{FF3CCC04-2ABA-AC81-AE48-F14F0E958A80}"/>
                </a:ext>
              </a:extLst>
            </p:cNvPr>
            <p:cNvSpPr/>
            <p:nvPr/>
          </p:nvSpPr>
          <p:spPr>
            <a:xfrm>
              <a:off x="8966856" y="4606416"/>
              <a:ext cx="66675" cy="239395"/>
            </a:xfrm>
            <a:custGeom>
              <a:avLst/>
              <a:gdLst/>
              <a:ahLst/>
              <a:cxnLst/>
              <a:rect l="l" t="t" r="r" b="b"/>
              <a:pathLst>
                <a:path w="66675" h="239395">
                  <a:moveTo>
                    <a:pt x="66218" y="0"/>
                  </a:moveTo>
                  <a:lnTo>
                    <a:pt x="66218" y="0"/>
                  </a:lnTo>
                  <a:lnTo>
                    <a:pt x="0" y="238833"/>
                  </a:lnTo>
                </a:path>
              </a:pathLst>
            </a:custGeom>
            <a:ln w="3175">
              <a:solidFill>
                <a:srgbClr val="000000"/>
              </a:solidFill>
            </a:ln>
          </p:spPr>
          <p:txBody>
            <a:bodyPr wrap="square" lIns="0" tIns="0" rIns="0" bIns="0" rtlCol="0"/>
            <a:lstStyle/>
            <a:p>
              <a:endParaRPr/>
            </a:p>
          </p:txBody>
        </p:sp>
        <p:sp>
          <p:nvSpPr>
            <p:cNvPr id="399" name="object 400">
              <a:extLst>
                <a:ext uri="{FF2B5EF4-FFF2-40B4-BE49-F238E27FC236}">
                  <a16:creationId xmlns:a16="http://schemas.microsoft.com/office/drawing/2014/main" id="{9ABE0650-0B64-D6C0-6F22-B599CA7EA8B7}"/>
                </a:ext>
              </a:extLst>
            </p:cNvPr>
            <p:cNvSpPr/>
            <p:nvPr/>
          </p:nvSpPr>
          <p:spPr>
            <a:xfrm>
              <a:off x="9112925" y="4601858"/>
              <a:ext cx="12065" cy="42545"/>
            </a:xfrm>
            <a:custGeom>
              <a:avLst/>
              <a:gdLst/>
              <a:ahLst/>
              <a:cxnLst/>
              <a:rect l="l" t="t" r="r" b="b"/>
              <a:pathLst>
                <a:path w="12065" h="42545">
                  <a:moveTo>
                    <a:pt x="11442" y="0"/>
                  </a:moveTo>
                  <a:lnTo>
                    <a:pt x="11442" y="0"/>
                  </a:lnTo>
                  <a:lnTo>
                    <a:pt x="0" y="42357"/>
                  </a:lnTo>
                </a:path>
              </a:pathLst>
            </a:custGeom>
            <a:ln w="3175">
              <a:solidFill>
                <a:srgbClr val="000000"/>
              </a:solidFill>
            </a:ln>
          </p:spPr>
          <p:txBody>
            <a:bodyPr wrap="square" lIns="0" tIns="0" rIns="0" bIns="0" rtlCol="0"/>
            <a:lstStyle/>
            <a:p>
              <a:endParaRPr/>
            </a:p>
          </p:txBody>
        </p:sp>
        <p:sp>
          <p:nvSpPr>
            <p:cNvPr id="400" name="object 401">
              <a:extLst>
                <a:ext uri="{FF2B5EF4-FFF2-40B4-BE49-F238E27FC236}">
                  <a16:creationId xmlns:a16="http://schemas.microsoft.com/office/drawing/2014/main" id="{358C7726-A989-CBAB-824C-39BF35062A2F}"/>
                </a:ext>
              </a:extLst>
            </p:cNvPr>
            <p:cNvSpPr/>
            <p:nvPr/>
          </p:nvSpPr>
          <p:spPr>
            <a:xfrm>
              <a:off x="8978237" y="4646951"/>
              <a:ext cx="67945" cy="239395"/>
            </a:xfrm>
            <a:custGeom>
              <a:avLst/>
              <a:gdLst/>
              <a:ahLst/>
              <a:cxnLst/>
              <a:rect l="l" t="t" r="r" b="b"/>
              <a:pathLst>
                <a:path w="67945" h="239395">
                  <a:moveTo>
                    <a:pt x="67618" y="0"/>
                  </a:moveTo>
                  <a:lnTo>
                    <a:pt x="67618" y="0"/>
                  </a:lnTo>
                  <a:lnTo>
                    <a:pt x="0" y="239380"/>
                  </a:lnTo>
                </a:path>
              </a:pathLst>
            </a:custGeom>
            <a:ln w="3175">
              <a:solidFill>
                <a:srgbClr val="000000"/>
              </a:solidFill>
            </a:ln>
          </p:spPr>
          <p:txBody>
            <a:bodyPr wrap="square" lIns="0" tIns="0" rIns="0" bIns="0" rtlCol="0"/>
            <a:lstStyle/>
            <a:p>
              <a:endParaRPr/>
            </a:p>
          </p:txBody>
        </p:sp>
        <p:sp>
          <p:nvSpPr>
            <p:cNvPr id="401" name="object 402">
              <a:extLst>
                <a:ext uri="{FF2B5EF4-FFF2-40B4-BE49-F238E27FC236}">
                  <a16:creationId xmlns:a16="http://schemas.microsoft.com/office/drawing/2014/main" id="{EA7CD6D8-14F8-AF16-1E10-97BBF4E8E2BF}"/>
                </a:ext>
              </a:extLst>
            </p:cNvPr>
            <p:cNvSpPr/>
            <p:nvPr/>
          </p:nvSpPr>
          <p:spPr>
            <a:xfrm>
              <a:off x="9003799" y="4706690"/>
              <a:ext cx="60325" cy="263525"/>
            </a:xfrm>
            <a:custGeom>
              <a:avLst/>
              <a:gdLst/>
              <a:ahLst/>
              <a:cxnLst/>
              <a:rect l="l" t="t" r="r" b="b"/>
              <a:pathLst>
                <a:path w="60325" h="263525">
                  <a:moveTo>
                    <a:pt x="60314" y="0"/>
                  </a:moveTo>
                  <a:lnTo>
                    <a:pt x="60314" y="0"/>
                  </a:lnTo>
                  <a:lnTo>
                    <a:pt x="0" y="263506"/>
                  </a:lnTo>
                </a:path>
              </a:pathLst>
            </a:custGeom>
            <a:ln w="3175">
              <a:solidFill>
                <a:srgbClr val="000000"/>
              </a:solidFill>
            </a:ln>
          </p:spPr>
          <p:txBody>
            <a:bodyPr wrap="square" lIns="0" tIns="0" rIns="0" bIns="0" rtlCol="0"/>
            <a:lstStyle/>
            <a:p>
              <a:endParaRPr/>
            </a:p>
          </p:txBody>
        </p:sp>
        <p:sp>
          <p:nvSpPr>
            <p:cNvPr id="402" name="object 403">
              <a:extLst>
                <a:ext uri="{FF2B5EF4-FFF2-40B4-BE49-F238E27FC236}">
                  <a16:creationId xmlns:a16="http://schemas.microsoft.com/office/drawing/2014/main" id="{35D1D56C-EBDC-6A4D-B69C-E34CDCC02C7F}"/>
                </a:ext>
              </a:extLst>
            </p:cNvPr>
            <p:cNvSpPr/>
            <p:nvPr/>
          </p:nvSpPr>
          <p:spPr>
            <a:xfrm>
              <a:off x="9144878" y="4702557"/>
              <a:ext cx="10795" cy="43180"/>
            </a:xfrm>
            <a:custGeom>
              <a:avLst/>
              <a:gdLst/>
              <a:ahLst/>
              <a:cxnLst/>
              <a:rect l="l" t="t" r="r" b="b"/>
              <a:pathLst>
                <a:path w="10795" h="43179">
                  <a:moveTo>
                    <a:pt x="10529" y="0"/>
                  </a:moveTo>
                  <a:lnTo>
                    <a:pt x="10529" y="0"/>
                  </a:lnTo>
                  <a:lnTo>
                    <a:pt x="0" y="42904"/>
                  </a:lnTo>
                </a:path>
              </a:pathLst>
            </a:custGeom>
            <a:ln w="3175">
              <a:solidFill>
                <a:srgbClr val="000000"/>
              </a:solidFill>
            </a:ln>
          </p:spPr>
          <p:txBody>
            <a:bodyPr wrap="square" lIns="0" tIns="0" rIns="0" bIns="0" rtlCol="0"/>
            <a:lstStyle/>
            <a:p>
              <a:endParaRPr/>
            </a:p>
          </p:txBody>
        </p:sp>
        <p:sp>
          <p:nvSpPr>
            <p:cNvPr id="403" name="object 404">
              <a:extLst>
                <a:ext uri="{FF2B5EF4-FFF2-40B4-BE49-F238E27FC236}">
                  <a16:creationId xmlns:a16="http://schemas.microsoft.com/office/drawing/2014/main" id="{D5C17456-7CCF-E897-B1A8-AF4DA07162B1}"/>
                </a:ext>
              </a:extLst>
            </p:cNvPr>
            <p:cNvSpPr/>
            <p:nvPr/>
          </p:nvSpPr>
          <p:spPr>
            <a:xfrm>
              <a:off x="9016641" y="4748622"/>
              <a:ext cx="60325" cy="263525"/>
            </a:xfrm>
            <a:custGeom>
              <a:avLst/>
              <a:gdLst/>
              <a:ahLst/>
              <a:cxnLst/>
              <a:rect l="l" t="t" r="r" b="b"/>
              <a:pathLst>
                <a:path w="60325" h="263525">
                  <a:moveTo>
                    <a:pt x="59766" y="0"/>
                  </a:moveTo>
                  <a:lnTo>
                    <a:pt x="59766" y="0"/>
                  </a:lnTo>
                  <a:lnTo>
                    <a:pt x="0" y="263081"/>
                  </a:lnTo>
                </a:path>
              </a:pathLst>
            </a:custGeom>
            <a:ln w="3175">
              <a:solidFill>
                <a:srgbClr val="000000"/>
              </a:solidFill>
            </a:ln>
          </p:spPr>
          <p:txBody>
            <a:bodyPr wrap="square" lIns="0" tIns="0" rIns="0" bIns="0" rtlCol="0"/>
            <a:lstStyle/>
            <a:p>
              <a:endParaRPr/>
            </a:p>
          </p:txBody>
        </p:sp>
        <p:sp>
          <p:nvSpPr>
            <p:cNvPr id="404" name="object 405">
              <a:extLst>
                <a:ext uri="{FF2B5EF4-FFF2-40B4-BE49-F238E27FC236}">
                  <a16:creationId xmlns:a16="http://schemas.microsoft.com/office/drawing/2014/main" id="{B1C0FCE1-1ED9-9312-71D1-289A1A3907A7}"/>
                </a:ext>
              </a:extLst>
            </p:cNvPr>
            <p:cNvSpPr/>
            <p:nvPr/>
          </p:nvSpPr>
          <p:spPr>
            <a:xfrm>
              <a:off x="9042629" y="4812433"/>
              <a:ext cx="52705" cy="288290"/>
            </a:xfrm>
            <a:custGeom>
              <a:avLst/>
              <a:gdLst/>
              <a:ahLst/>
              <a:cxnLst/>
              <a:rect l="l" t="t" r="r" b="b"/>
              <a:pathLst>
                <a:path w="52704" h="288289">
                  <a:moveTo>
                    <a:pt x="52524" y="0"/>
                  </a:moveTo>
                  <a:lnTo>
                    <a:pt x="52524" y="0"/>
                  </a:lnTo>
                  <a:lnTo>
                    <a:pt x="0" y="287694"/>
                  </a:lnTo>
                </a:path>
              </a:pathLst>
            </a:custGeom>
            <a:ln w="3175">
              <a:solidFill>
                <a:srgbClr val="000000"/>
              </a:solidFill>
            </a:ln>
          </p:spPr>
          <p:txBody>
            <a:bodyPr wrap="square" lIns="0" tIns="0" rIns="0" bIns="0" rtlCol="0"/>
            <a:lstStyle/>
            <a:p>
              <a:endParaRPr/>
            </a:p>
          </p:txBody>
        </p:sp>
        <p:sp>
          <p:nvSpPr>
            <p:cNvPr id="405" name="object 406">
              <a:extLst>
                <a:ext uri="{FF2B5EF4-FFF2-40B4-BE49-F238E27FC236}">
                  <a16:creationId xmlns:a16="http://schemas.microsoft.com/office/drawing/2014/main" id="{049AC0CF-368D-5EF2-93DC-28826305C4BA}"/>
                </a:ext>
              </a:extLst>
            </p:cNvPr>
            <p:cNvSpPr/>
            <p:nvPr/>
          </p:nvSpPr>
          <p:spPr>
            <a:xfrm>
              <a:off x="9178718" y="4808361"/>
              <a:ext cx="8255" cy="43815"/>
            </a:xfrm>
            <a:custGeom>
              <a:avLst/>
              <a:gdLst/>
              <a:ahLst/>
              <a:cxnLst/>
              <a:rect l="l" t="t" r="r" b="b"/>
              <a:pathLst>
                <a:path w="8254" h="43814">
                  <a:moveTo>
                    <a:pt x="7729" y="0"/>
                  </a:moveTo>
                  <a:lnTo>
                    <a:pt x="7729" y="0"/>
                  </a:lnTo>
                  <a:lnTo>
                    <a:pt x="0" y="43755"/>
                  </a:lnTo>
                </a:path>
              </a:pathLst>
            </a:custGeom>
            <a:ln w="3175">
              <a:solidFill>
                <a:srgbClr val="000000"/>
              </a:solidFill>
            </a:ln>
          </p:spPr>
          <p:txBody>
            <a:bodyPr wrap="square" lIns="0" tIns="0" rIns="0" bIns="0" rtlCol="0"/>
            <a:lstStyle/>
            <a:p>
              <a:endParaRPr/>
            </a:p>
          </p:txBody>
        </p:sp>
        <p:sp>
          <p:nvSpPr>
            <p:cNvPr id="406" name="object 407">
              <a:extLst>
                <a:ext uri="{FF2B5EF4-FFF2-40B4-BE49-F238E27FC236}">
                  <a16:creationId xmlns:a16="http://schemas.microsoft.com/office/drawing/2014/main" id="{FC5BB11C-DEB2-AF22-A2F3-6ECBE565A09D}"/>
                </a:ext>
              </a:extLst>
            </p:cNvPr>
            <p:cNvSpPr/>
            <p:nvPr/>
          </p:nvSpPr>
          <p:spPr>
            <a:xfrm>
              <a:off x="9055897" y="4854851"/>
              <a:ext cx="52069" cy="288290"/>
            </a:xfrm>
            <a:custGeom>
              <a:avLst/>
              <a:gdLst/>
              <a:ahLst/>
              <a:cxnLst/>
              <a:rect l="l" t="t" r="r" b="b"/>
              <a:pathLst>
                <a:path w="52070" h="288289">
                  <a:moveTo>
                    <a:pt x="52037" y="0"/>
                  </a:moveTo>
                  <a:lnTo>
                    <a:pt x="52037" y="0"/>
                  </a:lnTo>
                  <a:lnTo>
                    <a:pt x="0" y="288119"/>
                  </a:lnTo>
                </a:path>
              </a:pathLst>
            </a:custGeom>
            <a:ln w="3175">
              <a:solidFill>
                <a:srgbClr val="000000"/>
              </a:solidFill>
            </a:ln>
          </p:spPr>
          <p:txBody>
            <a:bodyPr wrap="square" lIns="0" tIns="0" rIns="0" bIns="0" rtlCol="0"/>
            <a:lstStyle/>
            <a:p>
              <a:endParaRPr/>
            </a:p>
          </p:txBody>
        </p:sp>
        <p:sp>
          <p:nvSpPr>
            <p:cNvPr id="407" name="object 408">
              <a:extLst>
                <a:ext uri="{FF2B5EF4-FFF2-40B4-BE49-F238E27FC236}">
                  <a16:creationId xmlns:a16="http://schemas.microsoft.com/office/drawing/2014/main" id="{B200725C-8129-4AAD-C743-C495B3231A5F}"/>
                </a:ext>
              </a:extLst>
            </p:cNvPr>
            <p:cNvSpPr/>
            <p:nvPr/>
          </p:nvSpPr>
          <p:spPr>
            <a:xfrm>
              <a:off x="9069591" y="5190373"/>
              <a:ext cx="20955" cy="8255"/>
            </a:xfrm>
            <a:custGeom>
              <a:avLst/>
              <a:gdLst/>
              <a:ahLst/>
              <a:cxnLst/>
              <a:rect l="l" t="t" r="r" b="b"/>
              <a:pathLst>
                <a:path w="20954" h="8254">
                  <a:moveTo>
                    <a:pt x="20510" y="8204"/>
                  </a:moveTo>
                  <a:lnTo>
                    <a:pt x="20510" y="8204"/>
                  </a:lnTo>
                  <a:lnTo>
                    <a:pt x="0" y="0"/>
                  </a:lnTo>
                </a:path>
              </a:pathLst>
            </a:custGeom>
            <a:ln w="3175">
              <a:solidFill>
                <a:srgbClr val="000000"/>
              </a:solidFill>
            </a:ln>
          </p:spPr>
          <p:txBody>
            <a:bodyPr wrap="square" lIns="0" tIns="0" rIns="0" bIns="0" rtlCol="0"/>
            <a:lstStyle/>
            <a:p>
              <a:endParaRPr/>
            </a:p>
          </p:txBody>
        </p:sp>
        <p:sp>
          <p:nvSpPr>
            <p:cNvPr id="408" name="object 409">
              <a:extLst>
                <a:ext uri="{FF2B5EF4-FFF2-40B4-BE49-F238E27FC236}">
                  <a16:creationId xmlns:a16="http://schemas.microsoft.com/office/drawing/2014/main" id="{3E49C0BB-27C1-89C7-87A3-59E51DB367E0}"/>
                </a:ext>
              </a:extLst>
            </p:cNvPr>
            <p:cNvSpPr/>
            <p:nvPr/>
          </p:nvSpPr>
          <p:spPr>
            <a:xfrm>
              <a:off x="9090102" y="4889066"/>
              <a:ext cx="42545" cy="309880"/>
            </a:xfrm>
            <a:custGeom>
              <a:avLst/>
              <a:gdLst/>
              <a:ahLst/>
              <a:cxnLst/>
              <a:rect l="l" t="t" r="r" b="b"/>
              <a:pathLst>
                <a:path w="42545" h="309879">
                  <a:moveTo>
                    <a:pt x="42481" y="5894"/>
                  </a:moveTo>
                  <a:lnTo>
                    <a:pt x="42481" y="5894"/>
                  </a:lnTo>
                  <a:lnTo>
                    <a:pt x="0" y="309511"/>
                  </a:lnTo>
                </a:path>
                <a:path w="42545" h="309879">
                  <a:moveTo>
                    <a:pt x="42481" y="5894"/>
                  </a:moveTo>
                  <a:lnTo>
                    <a:pt x="42481" y="5894"/>
                  </a:lnTo>
                  <a:lnTo>
                    <a:pt x="27874" y="0"/>
                  </a:lnTo>
                </a:path>
              </a:pathLst>
            </a:custGeom>
            <a:ln w="3175">
              <a:solidFill>
                <a:srgbClr val="000000"/>
              </a:solidFill>
            </a:ln>
          </p:spPr>
          <p:txBody>
            <a:bodyPr wrap="square" lIns="0" tIns="0" rIns="0" bIns="0" rtlCol="0"/>
            <a:lstStyle/>
            <a:p>
              <a:endParaRPr/>
            </a:p>
          </p:txBody>
        </p:sp>
        <p:sp>
          <p:nvSpPr>
            <p:cNvPr id="409" name="object 410">
              <a:extLst>
                <a:ext uri="{FF2B5EF4-FFF2-40B4-BE49-F238E27FC236}">
                  <a16:creationId xmlns:a16="http://schemas.microsoft.com/office/drawing/2014/main" id="{F8DA6705-02F3-D186-9D82-CF4F24CE249D}"/>
                </a:ext>
              </a:extLst>
            </p:cNvPr>
            <p:cNvSpPr/>
            <p:nvPr/>
          </p:nvSpPr>
          <p:spPr>
            <a:xfrm>
              <a:off x="11407133" y="5180832"/>
              <a:ext cx="83185" cy="3810"/>
            </a:xfrm>
            <a:custGeom>
              <a:avLst/>
              <a:gdLst/>
              <a:ahLst/>
              <a:cxnLst/>
              <a:rect l="l" t="t" r="r" b="b"/>
              <a:pathLst>
                <a:path w="83184" h="3810">
                  <a:moveTo>
                    <a:pt x="0" y="3646"/>
                  </a:moveTo>
                  <a:lnTo>
                    <a:pt x="0" y="3646"/>
                  </a:lnTo>
                  <a:lnTo>
                    <a:pt x="82651" y="0"/>
                  </a:lnTo>
                </a:path>
              </a:pathLst>
            </a:custGeom>
            <a:ln w="3175">
              <a:solidFill>
                <a:srgbClr val="000000"/>
              </a:solidFill>
            </a:ln>
          </p:spPr>
          <p:txBody>
            <a:bodyPr wrap="square" lIns="0" tIns="0" rIns="0" bIns="0" rtlCol="0"/>
            <a:lstStyle/>
            <a:p>
              <a:endParaRPr/>
            </a:p>
          </p:txBody>
        </p:sp>
        <p:pic>
          <p:nvPicPr>
            <p:cNvPr id="410" name="object 411">
              <a:extLst>
                <a:ext uri="{FF2B5EF4-FFF2-40B4-BE49-F238E27FC236}">
                  <a16:creationId xmlns:a16="http://schemas.microsoft.com/office/drawing/2014/main" id="{37691CE7-67DE-3730-C628-D1233941F8A0}"/>
                </a:ext>
              </a:extLst>
            </p:cNvPr>
            <p:cNvPicPr/>
            <p:nvPr/>
          </p:nvPicPr>
          <p:blipFill>
            <a:blip r:embed="rId43" cstate="print"/>
            <a:stretch>
              <a:fillRect/>
            </a:stretch>
          </p:blipFill>
          <p:spPr>
            <a:xfrm>
              <a:off x="9088963" y="5196526"/>
              <a:ext cx="216393" cy="93011"/>
            </a:xfrm>
            <a:prstGeom prst="rect">
              <a:avLst/>
            </a:prstGeom>
          </p:spPr>
        </p:pic>
        <p:sp>
          <p:nvSpPr>
            <p:cNvPr id="411" name="object 412">
              <a:extLst>
                <a:ext uri="{FF2B5EF4-FFF2-40B4-BE49-F238E27FC236}">
                  <a16:creationId xmlns:a16="http://schemas.microsoft.com/office/drawing/2014/main" id="{43BEF28B-B665-6D11-5E41-601A7BF94D4A}"/>
                </a:ext>
              </a:extLst>
            </p:cNvPr>
            <p:cNvSpPr/>
            <p:nvPr/>
          </p:nvSpPr>
          <p:spPr>
            <a:xfrm>
              <a:off x="9304216" y="5189036"/>
              <a:ext cx="2103120" cy="99695"/>
            </a:xfrm>
            <a:custGeom>
              <a:avLst/>
              <a:gdLst/>
              <a:ahLst/>
              <a:cxnLst/>
              <a:rect l="l" t="t" r="r" b="b"/>
              <a:pathLst>
                <a:path w="2103120" h="99695">
                  <a:moveTo>
                    <a:pt x="0" y="99361"/>
                  </a:moveTo>
                  <a:lnTo>
                    <a:pt x="91354" y="94804"/>
                  </a:lnTo>
                  <a:lnTo>
                    <a:pt x="99996" y="98450"/>
                  </a:lnTo>
                  <a:lnTo>
                    <a:pt x="2102917" y="0"/>
                  </a:lnTo>
                </a:path>
              </a:pathLst>
            </a:custGeom>
            <a:ln w="3175">
              <a:solidFill>
                <a:srgbClr val="000000"/>
              </a:solidFill>
            </a:ln>
          </p:spPr>
          <p:txBody>
            <a:bodyPr wrap="square" lIns="0" tIns="0" rIns="0" bIns="0" rtlCol="0"/>
            <a:lstStyle/>
            <a:p>
              <a:endParaRPr/>
            </a:p>
          </p:txBody>
        </p:sp>
        <p:sp>
          <p:nvSpPr>
            <p:cNvPr id="412" name="object 413">
              <a:extLst>
                <a:ext uri="{FF2B5EF4-FFF2-40B4-BE49-F238E27FC236}">
                  <a16:creationId xmlns:a16="http://schemas.microsoft.com/office/drawing/2014/main" id="{2C9D9ED4-CF9E-D0C8-DBD5-53A8FB0F226F}"/>
                </a:ext>
              </a:extLst>
            </p:cNvPr>
            <p:cNvSpPr/>
            <p:nvPr/>
          </p:nvSpPr>
          <p:spPr>
            <a:xfrm>
              <a:off x="9064114" y="1893438"/>
              <a:ext cx="48260" cy="330835"/>
            </a:xfrm>
            <a:custGeom>
              <a:avLst/>
              <a:gdLst/>
              <a:ahLst/>
              <a:cxnLst/>
              <a:rect l="l" t="t" r="r" b="b"/>
              <a:pathLst>
                <a:path w="48259" h="330835">
                  <a:moveTo>
                    <a:pt x="47898" y="330477"/>
                  </a:moveTo>
                  <a:lnTo>
                    <a:pt x="47898" y="330477"/>
                  </a:lnTo>
                  <a:lnTo>
                    <a:pt x="0" y="0"/>
                  </a:lnTo>
                </a:path>
              </a:pathLst>
            </a:custGeom>
            <a:ln w="3175">
              <a:solidFill>
                <a:srgbClr val="000000"/>
              </a:solidFill>
            </a:ln>
          </p:spPr>
          <p:txBody>
            <a:bodyPr wrap="square" lIns="0" tIns="0" rIns="0" bIns="0" rtlCol="0"/>
            <a:lstStyle/>
            <a:p>
              <a:endParaRPr/>
            </a:p>
          </p:txBody>
        </p:sp>
        <p:sp>
          <p:nvSpPr>
            <p:cNvPr id="413" name="object 414">
              <a:extLst>
                <a:ext uri="{FF2B5EF4-FFF2-40B4-BE49-F238E27FC236}">
                  <a16:creationId xmlns:a16="http://schemas.microsoft.com/office/drawing/2014/main" id="{65CD65F0-DAE0-931C-B347-DC2F7E3E9BE2}"/>
                </a:ext>
              </a:extLst>
            </p:cNvPr>
            <p:cNvSpPr/>
            <p:nvPr/>
          </p:nvSpPr>
          <p:spPr>
            <a:xfrm>
              <a:off x="9036239" y="1959983"/>
              <a:ext cx="56515" cy="311785"/>
            </a:xfrm>
            <a:custGeom>
              <a:avLst/>
              <a:gdLst/>
              <a:ahLst/>
              <a:cxnLst/>
              <a:rect l="l" t="t" r="r" b="b"/>
              <a:pathLst>
                <a:path w="56515" h="311785">
                  <a:moveTo>
                    <a:pt x="56175" y="311334"/>
                  </a:moveTo>
                  <a:lnTo>
                    <a:pt x="56175" y="311334"/>
                  </a:lnTo>
                  <a:lnTo>
                    <a:pt x="0" y="0"/>
                  </a:lnTo>
                </a:path>
              </a:pathLst>
            </a:custGeom>
            <a:ln w="3175">
              <a:solidFill>
                <a:srgbClr val="000000"/>
              </a:solidFill>
            </a:ln>
          </p:spPr>
          <p:txBody>
            <a:bodyPr wrap="square" lIns="0" tIns="0" rIns="0" bIns="0" rtlCol="0"/>
            <a:lstStyle/>
            <a:p>
              <a:endParaRPr/>
            </a:p>
          </p:txBody>
        </p:sp>
        <p:sp>
          <p:nvSpPr>
            <p:cNvPr id="414" name="object 415">
              <a:extLst>
                <a:ext uri="{FF2B5EF4-FFF2-40B4-BE49-F238E27FC236}">
                  <a16:creationId xmlns:a16="http://schemas.microsoft.com/office/drawing/2014/main" id="{ECEF760E-45AC-514B-5AF9-E775B920B4AD}"/>
                </a:ext>
              </a:extLst>
            </p:cNvPr>
            <p:cNvSpPr/>
            <p:nvPr/>
          </p:nvSpPr>
          <p:spPr>
            <a:xfrm>
              <a:off x="9165450" y="2267671"/>
              <a:ext cx="5080" cy="30480"/>
            </a:xfrm>
            <a:custGeom>
              <a:avLst/>
              <a:gdLst/>
              <a:ahLst/>
              <a:cxnLst/>
              <a:rect l="l" t="t" r="r" b="b"/>
              <a:pathLst>
                <a:path w="5079" h="30480">
                  <a:moveTo>
                    <a:pt x="5051" y="30142"/>
                  </a:moveTo>
                  <a:lnTo>
                    <a:pt x="5051" y="30142"/>
                  </a:lnTo>
                  <a:lnTo>
                    <a:pt x="0" y="0"/>
                  </a:lnTo>
                </a:path>
              </a:pathLst>
            </a:custGeom>
            <a:ln w="3175">
              <a:solidFill>
                <a:srgbClr val="000000"/>
              </a:solidFill>
            </a:ln>
          </p:spPr>
          <p:txBody>
            <a:bodyPr wrap="square" lIns="0" tIns="0" rIns="0" bIns="0" rtlCol="0"/>
            <a:lstStyle/>
            <a:p>
              <a:endParaRPr/>
            </a:p>
          </p:txBody>
        </p:sp>
        <p:sp>
          <p:nvSpPr>
            <p:cNvPr id="415" name="object 416">
              <a:extLst>
                <a:ext uri="{FF2B5EF4-FFF2-40B4-BE49-F238E27FC236}">
                  <a16:creationId xmlns:a16="http://schemas.microsoft.com/office/drawing/2014/main" id="{A2F52EDF-F478-D7D5-D7F1-839075A5BFDF}"/>
                </a:ext>
              </a:extLst>
            </p:cNvPr>
            <p:cNvSpPr/>
            <p:nvPr/>
          </p:nvSpPr>
          <p:spPr>
            <a:xfrm>
              <a:off x="9023945" y="1990491"/>
              <a:ext cx="55244" cy="311785"/>
            </a:xfrm>
            <a:custGeom>
              <a:avLst/>
              <a:gdLst/>
              <a:ahLst/>
              <a:cxnLst/>
              <a:rect l="l" t="t" r="r" b="b"/>
              <a:pathLst>
                <a:path w="55245" h="311785">
                  <a:moveTo>
                    <a:pt x="55202" y="311395"/>
                  </a:moveTo>
                  <a:lnTo>
                    <a:pt x="55202" y="311395"/>
                  </a:lnTo>
                  <a:lnTo>
                    <a:pt x="0" y="0"/>
                  </a:lnTo>
                </a:path>
              </a:pathLst>
            </a:custGeom>
            <a:ln w="3175">
              <a:solidFill>
                <a:srgbClr val="000000"/>
              </a:solidFill>
            </a:ln>
          </p:spPr>
          <p:txBody>
            <a:bodyPr wrap="square" lIns="0" tIns="0" rIns="0" bIns="0" rtlCol="0"/>
            <a:lstStyle/>
            <a:p>
              <a:endParaRPr/>
            </a:p>
          </p:txBody>
        </p:sp>
        <p:sp>
          <p:nvSpPr>
            <p:cNvPr id="416" name="object 417">
              <a:extLst>
                <a:ext uri="{FF2B5EF4-FFF2-40B4-BE49-F238E27FC236}">
                  <a16:creationId xmlns:a16="http://schemas.microsoft.com/office/drawing/2014/main" id="{BE7CCAF9-5E04-8F5C-72C4-010F44D3FA5B}"/>
                </a:ext>
              </a:extLst>
            </p:cNvPr>
            <p:cNvSpPr/>
            <p:nvPr/>
          </p:nvSpPr>
          <p:spPr>
            <a:xfrm>
              <a:off x="8997409" y="2053450"/>
              <a:ext cx="63500" cy="293370"/>
            </a:xfrm>
            <a:custGeom>
              <a:avLst/>
              <a:gdLst/>
              <a:ahLst/>
              <a:cxnLst/>
              <a:rect l="l" t="t" r="r" b="b"/>
              <a:pathLst>
                <a:path w="63500" h="293369">
                  <a:moveTo>
                    <a:pt x="63479" y="293102"/>
                  </a:moveTo>
                  <a:lnTo>
                    <a:pt x="63479" y="293102"/>
                  </a:lnTo>
                  <a:lnTo>
                    <a:pt x="0" y="0"/>
                  </a:lnTo>
                </a:path>
              </a:pathLst>
            </a:custGeom>
            <a:ln w="3175">
              <a:solidFill>
                <a:srgbClr val="000000"/>
              </a:solidFill>
            </a:ln>
          </p:spPr>
          <p:txBody>
            <a:bodyPr wrap="square" lIns="0" tIns="0" rIns="0" bIns="0" rtlCol="0"/>
            <a:lstStyle/>
            <a:p>
              <a:endParaRPr/>
            </a:p>
          </p:txBody>
        </p:sp>
        <p:sp>
          <p:nvSpPr>
            <p:cNvPr id="417" name="object 418">
              <a:extLst>
                <a:ext uri="{FF2B5EF4-FFF2-40B4-BE49-F238E27FC236}">
                  <a16:creationId xmlns:a16="http://schemas.microsoft.com/office/drawing/2014/main" id="{1E619711-1281-D34C-27DE-12480D1FB337}"/>
                </a:ext>
              </a:extLst>
            </p:cNvPr>
            <p:cNvSpPr/>
            <p:nvPr/>
          </p:nvSpPr>
          <p:spPr>
            <a:xfrm>
              <a:off x="9133497" y="2342907"/>
              <a:ext cx="6985" cy="29845"/>
            </a:xfrm>
            <a:custGeom>
              <a:avLst/>
              <a:gdLst/>
              <a:ahLst/>
              <a:cxnLst/>
              <a:rect l="l" t="t" r="r" b="b"/>
              <a:pathLst>
                <a:path w="6984" h="29844">
                  <a:moveTo>
                    <a:pt x="6390" y="29656"/>
                  </a:moveTo>
                  <a:lnTo>
                    <a:pt x="6390" y="29656"/>
                  </a:lnTo>
                  <a:lnTo>
                    <a:pt x="0" y="0"/>
                  </a:lnTo>
                </a:path>
              </a:pathLst>
            </a:custGeom>
            <a:ln w="3175">
              <a:solidFill>
                <a:srgbClr val="000000"/>
              </a:solidFill>
            </a:ln>
          </p:spPr>
          <p:txBody>
            <a:bodyPr wrap="square" lIns="0" tIns="0" rIns="0" bIns="0" rtlCol="0"/>
            <a:lstStyle/>
            <a:p>
              <a:endParaRPr/>
            </a:p>
          </p:txBody>
        </p:sp>
        <p:sp>
          <p:nvSpPr>
            <p:cNvPr id="418" name="object 419">
              <a:extLst>
                <a:ext uri="{FF2B5EF4-FFF2-40B4-BE49-F238E27FC236}">
                  <a16:creationId xmlns:a16="http://schemas.microsoft.com/office/drawing/2014/main" id="{1813EA00-9473-4883-7455-D9E0A31C4A25}"/>
                </a:ext>
              </a:extLst>
            </p:cNvPr>
            <p:cNvSpPr/>
            <p:nvPr/>
          </p:nvSpPr>
          <p:spPr>
            <a:xfrm>
              <a:off x="8985114" y="2083046"/>
              <a:ext cx="63500" cy="294640"/>
            </a:xfrm>
            <a:custGeom>
              <a:avLst/>
              <a:gdLst/>
              <a:ahLst/>
              <a:cxnLst/>
              <a:rect l="l" t="t" r="r" b="b"/>
              <a:pathLst>
                <a:path w="63500" h="294639">
                  <a:moveTo>
                    <a:pt x="63479" y="294075"/>
                  </a:moveTo>
                  <a:lnTo>
                    <a:pt x="63479" y="294075"/>
                  </a:lnTo>
                  <a:lnTo>
                    <a:pt x="0" y="0"/>
                  </a:lnTo>
                </a:path>
              </a:pathLst>
            </a:custGeom>
            <a:ln w="3175">
              <a:solidFill>
                <a:srgbClr val="000000"/>
              </a:solidFill>
            </a:ln>
          </p:spPr>
          <p:txBody>
            <a:bodyPr wrap="square" lIns="0" tIns="0" rIns="0" bIns="0" rtlCol="0"/>
            <a:lstStyle/>
            <a:p>
              <a:endParaRPr/>
            </a:p>
          </p:txBody>
        </p:sp>
        <p:sp>
          <p:nvSpPr>
            <p:cNvPr id="419" name="object 420">
              <a:extLst>
                <a:ext uri="{FF2B5EF4-FFF2-40B4-BE49-F238E27FC236}">
                  <a16:creationId xmlns:a16="http://schemas.microsoft.com/office/drawing/2014/main" id="{A3E0C5E1-993A-682E-59E3-33DC0DE8C2D6}"/>
                </a:ext>
              </a:extLst>
            </p:cNvPr>
            <p:cNvSpPr/>
            <p:nvPr/>
          </p:nvSpPr>
          <p:spPr>
            <a:xfrm>
              <a:off x="8959552" y="2143697"/>
              <a:ext cx="71120" cy="276860"/>
            </a:xfrm>
            <a:custGeom>
              <a:avLst/>
              <a:gdLst/>
              <a:ahLst/>
              <a:cxnLst/>
              <a:rect l="l" t="t" r="r" b="b"/>
              <a:pathLst>
                <a:path w="71120" h="276860">
                  <a:moveTo>
                    <a:pt x="70782" y="276268"/>
                  </a:moveTo>
                  <a:lnTo>
                    <a:pt x="70782" y="276268"/>
                  </a:lnTo>
                  <a:lnTo>
                    <a:pt x="0" y="0"/>
                  </a:lnTo>
                </a:path>
              </a:pathLst>
            </a:custGeom>
            <a:ln w="3175">
              <a:solidFill>
                <a:srgbClr val="000000"/>
              </a:solidFill>
            </a:ln>
          </p:spPr>
          <p:txBody>
            <a:bodyPr wrap="square" lIns="0" tIns="0" rIns="0" bIns="0" rtlCol="0"/>
            <a:lstStyle/>
            <a:p>
              <a:endParaRPr/>
            </a:p>
          </p:txBody>
        </p:sp>
        <p:sp>
          <p:nvSpPr>
            <p:cNvPr id="420" name="object 421">
              <a:extLst>
                <a:ext uri="{FF2B5EF4-FFF2-40B4-BE49-F238E27FC236}">
                  <a16:creationId xmlns:a16="http://schemas.microsoft.com/office/drawing/2014/main" id="{2325CB29-DA7A-080E-E120-5CA45CB42941}"/>
                </a:ext>
              </a:extLst>
            </p:cNvPr>
            <p:cNvSpPr/>
            <p:nvPr/>
          </p:nvSpPr>
          <p:spPr>
            <a:xfrm>
              <a:off x="9101970" y="2416319"/>
              <a:ext cx="7620" cy="29209"/>
            </a:xfrm>
            <a:custGeom>
              <a:avLst/>
              <a:gdLst/>
              <a:ahLst/>
              <a:cxnLst/>
              <a:rect l="l" t="t" r="r" b="b"/>
              <a:pathLst>
                <a:path w="7620" h="29210">
                  <a:moveTo>
                    <a:pt x="7303" y="29170"/>
                  </a:moveTo>
                  <a:lnTo>
                    <a:pt x="7303" y="29170"/>
                  </a:lnTo>
                  <a:lnTo>
                    <a:pt x="0" y="0"/>
                  </a:lnTo>
                </a:path>
              </a:pathLst>
            </a:custGeom>
            <a:ln w="3175">
              <a:solidFill>
                <a:srgbClr val="000000"/>
              </a:solidFill>
            </a:ln>
          </p:spPr>
          <p:txBody>
            <a:bodyPr wrap="square" lIns="0" tIns="0" rIns="0" bIns="0" rtlCol="0"/>
            <a:lstStyle/>
            <a:p>
              <a:endParaRPr/>
            </a:p>
          </p:txBody>
        </p:sp>
        <p:sp>
          <p:nvSpPr>
            <p:cNvPr id="421" name="object 422">
              <a:extLst>
                <a:ext uri="{FF2B5EF4-FFF2-40B4-BE49-F238E27FC236}">
                  <a16:creationId xmlns:a16="http://schemas.microsoft.com/office/drawing/2014/main" id="{2ECF234D-F50D-1AFA-49CF-8229A397BDAE}"/>
                </a:ext>
              </a:extLst>
            </p:cNvPr>
            <p:cNvSpPr/>
            <p:nvPr/>
          </p:nvSpPr>
          <p:spPr>
            <a:xfrm>
              <a:off x="8947197" y="2173779"/>
              <a:ext cx="71120" cy="276860"/>
            </a:xfrm>
            <a:custGeom>
              <a:avLst/>
              <a:gdLst/>
              <a:ahLst/>
              <a:cxnLst/>
              <a:rect l="l" t="t" r="r" b="b"/>
              <a:pathLst>
                <a:path w="71120" h="276860">
                  <a:moveTo>
                    <a:pt x="70782" y="276268"/>
                  </a:moveTo>
                  <a:lnTo>
                    <a:pt x="70782" y="276268"/>
                  </a:lnTo>
                  <a:lnTo>
                    <a:pt x="0" y="0"/>
                  </a:lnTo>
                </a:path>
              </a:pathLst>
            </a:custGeom>
            <a:ln w="3175">
              <a:solidFill>
                <a:srgbClr val="000000"/>
              </a:solidFill>
            </a:ln>
          </p:spPr>
          <p:txBody>
            <a:bodyPr wrap="square" lIns="0" tIns="0" rIns="0" bIns="0" rtlCol="0"/>
            <a:lstStyle/>
            <a:p>
              <a:endParaRPr/>
            </a:p>
          </p:txBody>
        </p:sp>
        <p:sp>
          <p:nvSpPr>
            <p:cNvPr id="422" name="object 423">
              <a:extLst>
                <a:ext uri="{FF2B5EF4-FFF2-40B4-BE49-F238E27FC236}">
                  <a16:creationId xmlns:a16="http://schemas.microsoft.com/office/drawing/2014/main" id="{11E5AA42-69E4-847B-09FF-BE8F7BB599FD}"/>
                </a:ext>
              </a:extLst>
            </p:cNvPr>
            <p:cNvSpPr/>
            <p:nvPr/>
          </p:nvSpPr>
          <p:spPr>
            <a:xfrm>
              <a:off x="8923035" y="2232120"/>
              <a:ext cx="77470" cy="259715"/>
            </a:xfrm>
            <a:custGeom>
              <a:avLst/>
              <a:gdLst/>
              <a:ahLst/>
              <a:cxnLst/>
              <a:rect l="l" t="t" r="r" b="b"/>
              <a:pathLst>
                <a:path w="77470" h="259714">
                  <a:moveTo>
                    <a:pt x="77112" y="259435"/>
                  </a:moveTo>
                  <a:lnTo>
                    <a:pt x="77112" y="259435"/>
                  </a:lnTo>
                  <a:lnTo>
                    <a:pt x="0" y="0"/>
                  </a:lnTo>
                </a:path>
              </a:pathLst>
            </a:custGeom>
            <a:ln w="3175">
              <a:solidFill>
                <a:srgbClr val="000000"/>
              </a:solidFill>
            </a:ln>
          </p:spPr>
          <p:txBody>
            <a:bodyPr wrap="square" lIns="0" tIns="0" rIns="0" bIns="0" rtlCol="0"/>
            <a:lstStyle/>
            <a:p>
              <a:endParaRPr/>
            </a:p>
          </p:txBody>
        </p:sp>
        <p:sp>
          <p:nvSpPr>
            <p:cNvPr id="423" name="object 424">
              <a:extLst>
                <a:ext uri="{FF2B5EF4-FFF2-40B4-BE49-F238E27FC236}">
                  <a16:creationId xmlns:a16="http://schemas.microsoft.com/office/drawing/2014/main" id="{CE717C56-47BA-FB49-012B-DECCE341B734}"/>
                </a:ext>
              </a:extLst>
            </p:cNvPr>
            <p:cNvSpPr/>
            <p:nvPr/>
          </p:nvSpPr>
          <p:spPr>
            <a:xfrm>
              <a:off x="9070504" y="2488820"/>
              <a:ext cx="8890" cy="28575"/>
            </a:xfrm>
            <a:custGeom>
              <a:avLst/>
              <a:gdLst/>
              <a:ahLst/>
              <a:cxnLst/>
              <a:rect l="l" t="t" r="r" b="b"/>
              <a:pathLst>
                <a:path w="8890" h="28575">
                  <a:moveTo>
                    <a:pt x="8642" y="28258"/>
                  </a:moveTo>
                  <a:lnTo>
                    <a:pt x="8642" y="28258"/>
                  </a:lnTo>
                  <a:lnTo>
                    <a:pt x="0" y="0"/>
                  </a:lnTo>
                </a:path>
              </a:pathLst>
            </a:custGeom>
            <a:ln w="3175">
              <a:solidFill>
                <a:srgbClr val="000000"/>
              </a:solidFill>
            </a:ln>
          </p:spPr>
          <p:txBody>
            <a:bodyPr wrap="square" lIns="0" tIns="0" rIns="0" bIns="0" rtlCol="0"/>
            <a:lstStyle/>
            <a:p>
              <a:endParaRPr/>
            </a:p>
          </p:txBody>
        </p:sp>
        <p:sp>
          <p:nvSpPr>
            <p:cNvPr id="424" name="object 425">
              <a:extLst>
                <a:ext uri="{FF2B5EF4-FFF2-40B4-BE49-F238E27FC236}">
                  <a16:creationId xmlns:a16="http://schemas.microsoft.com/office/drawing/2014/main" id="{65E6C2D3-A7D4-8BF1-AC2E-34D9C7A89DB7}"/>
                </a:ext>
              </a:extLst>
            </p:cNvPr>
            <p:cNvSpPr/>
            <p:nvPr/>
          </p:nvSpPr>
          <p:spPr>
            <a:xfrm>
              <a:off x="8909767" y="2262688"/>
              <a:ext cx="78105" cy="259715"/>
            </a:xfrm>
            <a:custGeom>
              <a:avLst/>
              <a:gdLst/>
              <a:ahLst/>
              <a:cxnLst/>
              <a:rect l="l" t="t" r="r" b="b"/>
              <a:pathLst>
                <a:path w="78104" h="259714">
                  <a:moveTo>
                    <a:pt x="78086" y="259374"/>
                  </a:moveTo>
                  <a:lnTo>
                    <a:pt x="78086" y="259374"/>
                  </a:lnTo>
                  <a:lnTo>
                    <a:pt x="0" y="0"/>
                  </a:lnTo>
                </a:path>
              </a:pathLst>
            </a:custGeom>
            <a:ln w="3175">
              <a:solidFill>
                <a:srgbClr val="000000"/>
              </a:solidFill>
            </a:ln>
          </p:spPr>
          <p:txBody>
            <a:bodyPr wrap="square" lIns="0" tIns="0" rIns="0" bIns="0" rtlCol="0"/>
            <a:lstStyle/>
            <a:p>
              <a:endParaRPr/>
            </a:p>
          </p:txBody>
        </p:sp>
        <p:sp>
          <p:nvSpPr>
            <p:cNvPr id="425" name="object 426">
              <a:extLst>
                <a:ext uri="{FF2B5EF4-FFF2-40B4-BE49-F238E27FC236}">
                  <a16:creationId xmlns:a16="http://schemas.microsoft.com/office/drawing/2014/main" id="{FD9F27F6-6F36-BAC7-6D49-C6DACAB3C5E1}"/>
                </a:ext>
              </a:extLst>
            </p:cNvPr>
            <p:cNvSpPr/>
            <p:nvPr/>
          </p:nvSpPr>
          <p:spPr>
            <a:xfrm>
              <a:off x="8885604" y="2321029"/>
              <a:ext cx="85090" cy="243204"/>
            </a:xfrm>
            <a:custGeom>
              <a:avLst/>
              <a:gdLst/>
              <a:ahLst/>
              <a:cxnLst/>
              <a:rect l="l" t="t" r="r" b="b"/>
              <a:pathLst>
                <a:path w="85090" h="243205">
                  <a:moveTo>
                    <a:pt x="84903" y="242965"/>
                  </a:moveTo>
                  <a:lnTo>
                    <a:pt x="84903" y="242965"/>
                  </a:lnTo>
                  <a:lnTo>
                    <a:pt x="0" y="0"/>
                  </a:lnTo>
                </a:path>
              </a:pathLst>
            </a:custGeom>
            <a:ln w="3175">
              <a:solidFill>
                <a:srgbClr val="000000"/>
              </a:solidFill>
            </a:ln>
          </p:spPr>
          <p:txBody>
            <a:bodyPr wrap="square" lIns="0" tIns="0" rIns="0" bIns="0" rtlCol="0"/>
            <a:lstStyle/>
            <a:p>
              <a:endParaRPr/>
            </a:p>
          </p:txBody>
        </p:sp>
        <p:sp>
          <p:nvSpPr>
            <p:cNvPr id="426" name="object 427">
              <a:extLst>
                <a:ext uri="{FF2B5EF4-FFF2-40B4-BE49-F238E27FC236}">
                  <a16:creationId xmlns:a16="http://schemas.microsoft.com/office/drawing/2014/main" id="{2D1EB029-F864-9360-DAEA-C3392D4CA0CB}"/>
                </a:ext>
              </a:extLst>
            </p:cNvPr>
            <p:cNvSpPr/>
            <p:nvPr/>
          </p:nvSpPr>
          <p:spPr>
            <a:xfrm>
              <a:off x="9038978" y="2560349"/>
              <a:ext cx="10795" cy="29845"/>
            </a:xfrm>
            <a:custGeom>
              <a:avLst/>
              <a:gdLst/>
              <a:ahLst/>
              <a:cxnLst/>
              <a:rect l="l" t="t" r="r" b="b"/>
              <a:pathLst>
                <a:path w="10795" h="29844">
                  <a:moveTo>
                    <a:pt x="10529" y="29231"/>
                  </a:moveTo>
                  <a:lnTo>
                    <a:pt x="10529" y="29231"/>
                  </a:lnTo>
                  <a:lnTo>
                    <a:pt x="0" y="0"/>
                  </a:lnTo>
                </a:path>
              </a:pathLst>
            </a:custGeom>
            <a:ln w="3175">
              <a:solidFill>
                <a:srgbClr val="000000"/>
              </a:solidFill>
            </a:ln>
          </p:spPr>
          <p:txBody>
            <a:bodyPr wrap="square" lIns="0" tIns="0" rIns="0" bIns="0" rtlCol="0"/>
            <a:lstStyle/>
            <a:p>
              <a:endParaRPr/>
            </a:p>
          </p:txBody>
        </p:sp>
        <p:sp>
          <p:nvSpPr>
            <p:cNvPr id="427" name="object 428">
              <a:extLst>
                <a:ext uri="{FF2B5EF4-FFF2-40B4-BE49-F238E27FC236}">
                  <a16:creationId xmlns:a16="http://schemas.microsoft.com/office/drawing/2014/main" id="{0A8053D7-4533-3003-F49F-D8F741ACC455}"/>
                </a:ext>
              </a:extLst>
            </p:cNvPr>
            <p:cNvSpPr/>
            <p:nvPr/>
          </p:nvSpPr>
          <p:spPr>
            <a:xfrm>
              <a:off x="8873249" y="2350686"/>
              <a:ext cx="85090" cy="243204"/>
            </a:xfrm>
            <a:custGeom>
              <a:avLst/>
              <a:gdLst/>
              <a:ahLst/>
              <a:cxnLst/>
              <a:rect l="l" t="t" r="r" b="b"/>
              <a:pathLst>
                <a:path w="85090" h="243205">
                  <a:moveTo>
                    <a:pt x="84903" y="242965"/>
                  </a:moveTo>
                  <a:lnTo>
                    <a:pt x="84903" y="242965"/>
                  </a:lnTo>
                  <a:lnTo>
                    <a:pt x="0" y="0"/>
                  </a:lnTo>
                </a:path>
              </a:pathLst>
            </a:custGeom>
            <a:ln w="3175">
              <a:solidFill>
                <a:srgbClr val="000000"/>
              </a:solidFill>
            </a:ln>
          </p:spPr>
          <p:txBody>
            <a:bodyPr wrap="square" lIns="0" tIns="0" rIns="0" bIns="0" rtlCol="0"/>
            <a:lstStyle/>
            <a:p>
              <a:endParaRPr/>
            </a:p>
          </p:txBody>
        </p:sp>
        <p:sp>
          <p:nvSpPr>
            <p:cNvPr id="428" name="object 429">
              <a:extLst>
                <a:ext uri="{FF2B5EF4-FFF2-40B4-BE49-F238E27FC236}">
                  <a16:creationId xmlns:a16="http://schemas.microsoft.com/office/drawing/2014/main" id="{C370B0F9-880C-7941-E303-81FF6C3006CB}"/>
                </a:ext>
              </a:extLst>
            </p:cNvPr>
            <p:cNvSpPr/>
            <p:nvPr/>
          </p:nvSpPr>
          <p:spPr>
            <a:xfrm>
              <a:off x="8847687" y="2411275"/>
              <a:ext cx="92710" cy="226060"/>
            </a:xfrm>
            <a:custGeom>
              <a:avLst/>
              <a:gdLst/>
              <a:ahLst/>
              <a:cxnLst/>
              <a:rect l="l" t="t" r="r" b="b"/>
              <a:pathLst>
                <a:path w="92709" h="226060">
                  <a:moveTo>
                    <a:pt x="92206" y="225706"/>
                  </a:moveTo>
                  <a:lnTo>
                    <a:pt x="92206" y="225706"/>
                  </a:lnTo>
                  <a:lnTo>
                    <a:pt x="0" y="0"/>
                  </a:lnTo>
                </a:path>
              </a:pathLst>
            </a:custGeom>
            <a:ln w="3175">
              <a:solidFill>
                <a:srgbClr val="000000"/>
              </a:solidFill>
            </a:ln>
          </p:spPr>
          <p:txBody>
            <a:bodyPr wrap="square" lIns="0" tIns="0" rIns="0" bIns="0" rtlCol="0"/>
            <a:lstStyle/>
            <a:p>
              <a:endParaRPr/>
            </a:p>
          </p:txBody>
        </p:sp>
        <p:sp>
          <p:nvSpPr>
            <p:cNvPr id="429" name="object 430">
              <a:extLst>
                <a:ext uri="{FF2B5EF4-FFF2-40B4-BE49-F238E27FC236}">
                  <a16:creationId xmlns:a16="http://schemas.microsoft.com/office/drawing/2014/main" id="{BDCAD7DC-B51C-EC5F-7033-4210700EAEC2}"/>
                </a:ext>
              </a:extLst>
            </p:cNvPr>
            <p:cNvSpPr/>
            <p:nvPr/>
          </p:nvSpPr>
          <p:spPr>
            <a:xfrm>
              <a:off x="9007025" y="2633336"/>
              <a:ext cx="12065" cy="29209"/>
            </a:xfrm>
            <a:custGeom>
              <a:avLst/>
              <a:gdLst/>
              <a:ahLst/>
              <a:cxnLst/>
              <a:rect l="l" t="t" r="r" b="b"/>
              <a:pathLst>
                <a:path w="12065" h="29210">
                  <a:moveTo>
                    <a:pt x="11442" y="29170"/>
                  </a:moveTo>
                  <a:lnTo>
                    <a:pt x="11442" y="29170"/>
                  </a:lnTo>
                  <a:lnTo>
                    <a:pt x="0" y="0"/>
                  </a:lnTo>
                </a:path>
              </a:pathLst>
            </a:custGeom>
            <a:ln w="3175">
              <a:solidFill>
                <a:srgbClr val="000000"/>
              </a:solidFill>
            </a:ln>
          </p:spPr>
          <p:txBody>
            <a:bodyPr wrap="square" lIns="0" tIns="0" rIns="0" bIns="0" rtlCol="0"/>
            <a:lstStyle/>
            <a:p>
              <a:endParaRPr/>
            </a:p>
          </p:txBody>
        </p:sp>
        <p:sp>
          <p:nvSpPr>
            <p:cNvPr id="430" name="object 431">
              <a:extLst>
                <a:ext uri="{FF2B5EF4-FFF2-40B4-BE49-F238E27FC236}">
                  <a16:creationId xmlns:a16="http://schemas.microsoft.com/office/drawing/2014/main" id="{CC8ED075-1443-D557-67DC-04DBF48F8B4B}"/>
                </a:ext>
              </a:extLst>
            </p:cNvPr>
            <p:cNvSpPr/>
            <p:nvPr/>
          </p:nvSpPr>
          <p:spPr>
            <a:xfrm>
              <a:off x="8835332" y="2441418"/>
              <a:ext cx="92075" cy="225425"/>
            </a:xfrm>
            <a:custGeom>
              <a:avLst/>
              <a:gdLst/>
              <a:ahLst/>
              <a:cxnLst/>
              <a:rect l="l" t="t" r="r" b="b"/>
              <a:pathLst>
                <a:path w="92075" h="225425">
                  <a:moveTo>
                    <a:pt x="91780" y="225159"/>
                  </a:moveTo>
                  <a:lnTo>
                    <a:pt x="91780" y="225159"/>
                  </a:lnTo>
                  <a:lnTo>
                    <a:pt x="0" y="0"/>
                  </a:lnTo>
                </a:path>
              </a:pathLst>
            </a:custGeom>
            <a:ln w="3175">
              <a:solidFill>
                <a:srgbClr val="000000"/>
              </a:solidFill>
            </a:ln>
          </p:spPr>
          <p:txBody>
            <a:bodyPr wrap="square" lIns="0" tIns="0" rIns="0" bIns="0" rtlCol="0"/>
            <a:lstStyle/>
            <a:p>
              <a:endParaRPr/>
            </a:p>
          </p:txBody>
        </p:sp>
        <p:sp>
          <p:nvSpPr>
            <p:cNvPr id="431" name="object 432">
              <a:extLst>
                <a:ext uri="{FF2B5EF4-FFF2-40B4-BE49-F238E27FC236}">
                  <a16:creationId xmlns:a16="http://schemas.microsoft.com/office/drawing/2014/main" id="{EBB26DDB-83F5-DEA5-EC35-CACB3FE012EA}"/>
                </a:ext>
              </a:extLst>
            </p:cNvPr>
            <p:cNvSpPr/>
            <p:nvPr/>
          </p:nvSpPr>
          <p:spPr>
            <a:xfrm>
              <a:off x="8808857" y="2503831"/>
              <a:ext cx="100330" cy="208279"/>
            </a:xfrm>
            <a:custGeom>
              <a:avLst/>
              <a:gdLst/>
              <a:ahLst/>
              <a:cxnLst/>
              <a:rect l="l" t="t" r="r" b="b"/>
              <a:pathLst>
                <a:path w="100329" h="208280">
                  <a:moveTo>
                    <a:pt x="99996" y="207900"/>
                  </a:moveTo>
                  <a:lnTo>
                    <a:pt x="99996" y="207900"/>
                  </a:lnTo>
                  <a:lnTo>
                    <a:pt x="0" y="0"/>
                  </a:lnTo>
                </a:path>
              </a:pathLst>
            </a:custGeom>
            <a:ln w="3175">
              <a:solidFill>
                <a:srgbClr val="000000"/>
              </a:solidFill>
            </a:ln>
          </p:spPr>
          <p:txBody>
            <a:bodyPr wrap="square" lIns="0" tIns="0" rIns="0" bIns="0" rtlCol="0"/>
            <a:lstStyle/>
            <a:p>
              <a:endParaRPr/>
            </a:p>
          </p:txBody>
        </p:sp>
        <p:sp>
          <p:nvSpPr>
            <p:cNvPr id="432" name="object 433">
              <a:extLst>
                <a:ext uri="{FF2B5EF4-FFF2-40B4-BE49-F238E27FC236}">
                  <a16:creationId xmlns:a16="http://schemas.microsoft.com/office/drawing/2014/main" id="{FA7A69F4-A7AB-0D8D-A9D8-276C1E048CCD}"/>
                </a:ext>
              </a:extLst>
            </p:cNvPr>
            <p:cNvSpPr/>
            <p:nvPr/>
          </p:nvSpPr>
          <p:spPr>
            <a:xfrm>
              <a:off x="8972759" y="2708085"/>
              <a:ext cx="14604" cy="30480"/>
            </a:xfrm>
            <a:custGeom>
              <a:avLst/>
              <a:gdLst/>
              <a:ahLst/>
              <a:cxnLst/>
              <a:rect l="l" t="t" r="r" b="b"/>
              <a:pathLst>
                <a:path w="14604" h="30480">
                  <a:moveTo>
                    <a:pt x="14606" y="30082"/>
                  </a:moveTo>
                  <a:lnTo>
                    <a:pt x="14606" y="30082"/>
                  </a:lnTo>
                  <a:lnTo>
                    <a:pt x="0" y="0"/>
                  </a:lnTo>
                </a:path>
              </a:pathLst>
            </a:custGeom>
            <a:ln w="3175">
              <a:solidFill>
                <a:srgbClr val="000000"/>
              </a:solidFill>
            </a:ln>
          </p:spPr>
          <p:txBody>
            <a:bodyPr wrap="square" lIns="0" tIns="0" rIns="0" bIns="0" rtlCol="0"/>
            <a:lstStyle/>
            <a:p>
              <a:endParaRPr/>
            </a:p>
          </p:txBody>
        </p:sp>
        <p:sp>
          <p:nvSpPr>
            <p:cNvPr id="433" name="object 434">
              <a:extLst>
                <a:ext uri="{FF2B5EF4-FFF2-40B4-BE49-F238E27FC236}">
                  <a16:creationId xmlns:a16="http://schemas.microsoft.com/office/drawing/2014/main" id="{C6AE241C-AD99-229B-B686-BD43FC3FD9B3}"/>
                </a:ext>
              </a:extLst>
            </p:cNvPr>
            <p:cNvSpPr/>
            <p:nvPr/>
          </p:nvSpPr>
          <p:spPr>
            <a:xfrm>
              <a:off x="8796563" y="2534824"/>
              <a:ext cx="99695" cy="208279"/>
            </a:xfrm>
            <a:custGeom>
              <a:avLst/>
              <a:gdLst/>
              <a:ahLst/>
              <a:cxnLst/>
              <a:rect l="l" t="t" r="r" b="b"/>
              <a:pathLst>
                <a:path w="99695" h="208280">
                  <a:moveTo>
                    <a:pt x="99509" y="207900"/>
                  </a:moveTo>
                  <a:lnTo>
                    <a:pt x="99509" y="207900"/>
                  </a:lnTo>
                  <a:lnTo>
                    <a:pt x="0" y="0"/>
                  </a:lnTo>
                </a:path>
              </a:pathLst>
            </a:custGeom>
            <a:ln w="3175">
              <a:solidFill>
                <a:srgbClr val="000000"/>
              </a:solidFill>
            </a:ln>
          </p:spPr>
          <p:txBody>
            <a:bodyPr wrap="square" lIns="0" tIns="0" rIns="0" bIns="0" rtlCol="0"/>
            <a:lstStyle/>
            <a:p>
              <a:endParaRPr/>
            </a:p>
          </p:txBody>
        </p:sp>
        <p:sp>
          <p:nvSpPr>
            <p:cNvPr id="434" name="object 435">
              <a:extLst>
                <a:ext uri="{FF2B5EF4-FFF2-40B4-BE49-F238E27FC236}">
                  <a16:creationId xmlns:a16="http://schemas.microsoft.com/office/drawing/2014/main" id="{DAEED445-64ED-5D6A-C399-F4A8881EBE18}"/>
                </a:ext>
              </a:extLst>
            </p:cNvPr>
            <p:cNvSpPr/>
            <p:nvPr/>
          </p:nvSpPr>
          <p:spPr>
            <a:xfrm>
              <a:off x="8768688" y="2600944"/>
              <a:ext cx="107314" cy="189230"/>
            </a:xfrm>
            <a:custGeom>
              <a:avLst/>
              <a:gdLst/>
              <a:ahLst/>
              <a:cxnLst/>
              <a:rect l="l" t="t" r="r" b="b"/>
              <a:pathLst>
                <a:path w="107315" h="189230">
                  <a:moveTo>
                    <a:pt x="107300" y="189182"/>
                  </a:moveTo>
                  <a:lnTo>
                    <a:pt x="107300" y="189182"/>
                  </a:lnTo>
                  <a:lnTo>
                    <a:pt x="0" y="0"/>
                  </a:lnTo>
                </a:path>
              </a:pathLst>
            </a:custGeom>
            <a:ln w="3175">
              <a:solidFill>
                <a:srgbClr val="000000"/>
              </a:solidFill>
            </a:ln>
          </p:spPr>
          <p:txBody>
            <a:bodyPr wrap="square" lIns="0" tIns="0" rIns="0" bIns="0" rtlCol="0"/>
            <a:lstStyle/>
            <a:p>
              <a:endParaRPr/>
            </a:p>
          </p:txBody>
        </p:sp>
        <p:sp>
          <p:nvSpPr>
            <p:cNvPr id="435" name="object 436">
              <a:extLst>
                <a:ext uri="{FF2B5EF4-FFF2-40B4-BE49-F238E27FC236}">
                  <a16:creationId xmlns:a16="http://schemas.microsoft.com/office/drawing/2014/main" id="{5BCD8837-795C-44FF-5068-62322FE12598}"/>
                </a:ext>
              </a:extLst>
            </p:cNvPr>
            <p:cNvSpPr/>
            <p:nvPr/>
          </p:nvSpPr>
          <p:spPr>
            <a:xfrm>
              <a:off x="8936729" y="2786967"/>
              <a:ext cx="17145" cy="31115"/>
            </a:xfrm>
            <a:custGeom>
              <a:avLst/>
              <a:gdLst/>
              <a:ahLst/>
              <a:cxnLst/>
              <a:rect l="l" t="t" r="r" b="b"/>
              <a:pathLst>
                <a:path w="17145" h="31114">
                  <a:moveTo>
                    <a:pt x="16858" y="30507"/>
                  </a:moveTo>
                  <a:lnTo>
                    <a:pt x="16858" y="30507"/>
                  </a:lnTo>
                  <a:lnTo>
                    <a:pt x="0" y="0"/>
                  </a:lnTo>
                </a:path>
              </a:pathLst>
            </a:custGeom>
            <a:ln w="3175">
              <a:solidFill>
                <a:srgbClr val="000000"/>
              </a:solidFill>
            </a:ln>
          </p:spPr>
          <p:txBody>
            <a:bodyPr wrap="square" lIns="0" tIns="0" rIns="0" bIns="0" rtlCol="0"/>
            <a:lstStyle/>
            <a:p>
              <a:endParaRPr/>
            </a:p>
          </p:txBody>
        </p:sp>
        <p:sp>
          <p:nvSpPr>
            <p:cNvPr id="436" name="object 437">
              <a:extLst>
                <a:ext uri="{FF2B5EF4-FFF2-40B4-BE49-F238E27FC236}">
                  <a16:creationId xmlns:a16="http://schemas.microsoft.com/office/drawing/2014/main" id="{01C79A14-43B5-A970-3860-48F541465D8D}"/>
                </a:ext>
              </a:extLst>
            </p:cNvPr>
            <p:cNvSpPr/>
            <p:nvPr/>
          </p:nvSpPr>
          <p:spPr>
            <a:xfrm>
              <a:off x="11277496" y="1719266"/>
              <a:ext cx="20320" cy="8890"/>
            </a:xfrm>
            <a:custGeom>
              <a:avLst/>
              <a:gdLst/>
              <a:ahLst/>
              <a:cxnLst/>
              <a:rect l="l" t="t" r="r" b="b"/>
              <a:pathLst>
                <a:path w="20320" h="8889">
                  <a:moveTo>
                    <a:pt x="0" y="0"/>
                  </a:moveTo>
                  <a:lnTo>
                    <a:pt x="0" y="0"/>
                  </a:lnTo>
                  <a:lnTo>
                    <a:pt x="20084" y="8690"/>
                  </a:lnTo>
                </a:path>
              </a:pathLst>
            </a:custGeom>
            <a:ln w="3175">
              <a:solidFill>
                <a:srgbClr val="000000"/>
              </a:solidFill>
            </a:ln>
          </p:spPr>
          <p:txBody>
            <a:bodyPr wrap="square" lIns="0" tIns="0" rIns="0" bIns="0" rtlCol="0"/>
            <a:lstStyle/>
            <a:p>
              <a:endParaRPr/>
            </a:p>
          </p:txBody>
        </p:sp>
        <p:sp>
          <p:nvSpPr>
            <p:cNvPr id="437" name="object 438">
              <a:extLst>
                <a:ext uri="{FF2B5EF4-FFF2-40B4-BE49-F238E27FC236}">
                  <a16:creationId xmlns:a16="http://schemas.microsoft.com/office/drawing/2014/main" id="{1BE980C2-EFB7-B3F6-C1D4-59D44C67C2E6}"/>
                </a:ext>
              </a:extLst>
            </p:cNvPr>
            <p:cNvSpPr/>
            <p:nvPr/>
          </p:nvSpPr>
          <p:spPr>
            <a:xfrm>
              <a:off x="11297581" y="1727956"/>
              <a:ext cx="1270" cy="8255"/>
            </a:xfrm>
            <a:custGeom>
              <a:avLst/>
              <a:gdLst/>
              <a:ahLst/>
              <a:cxnLst/>
              <a:rect l="l" t="t" r="r" b="b"/>
              <a:pathLst>
                <a:path w="1270" h="8255">
                  <a:moveTo>
                    <a:pt x="912" y="8204"/>
                  </a:moveTo>
                  <a:lnTo>
                    <a:pt x="912" y="8204"/>
                  </a:lnTo>
                  <a:lnTo>
                    <a:pt x="0" y="0"/>
                  </a:lnTo>
                </a:path>
              </a:pathLst>
            </a:custGeom>
            <a:ln w="3175">
              <a:solidFill>
                <a:srgbClr val="000000"/>
              </a:solidFill>
            </a:ln>
          </p:spPr>
          <p:txBody>
            <a:bodyPr wrap="square" lIns="0" tIns="0" rIns="0" bIns="0" rtlCol="0"/>
            <a:lstStyle/>
            <a:p>
              <a:endParaRPr/>
            </a:p>
          </p:txBody>
        </p:sp>
        <p:sp>
          <p:nvSpPr>
            <p:cNvPr id="438" name="object 439">
              <a:extLst>
                <a:ext uri="{FF2B5EF4-FFF2-40B4-BE49-F238E27FC236}">
                  <a16:creationId xmlns:a16="http://schemas.microsoft.com/office/drawing/2014/main" id="{7EE10E8B-C625-AD9A-A778-C00A1AC3596F}"/>
                </a:ext>
              </a:extLst>
            </p:cNvPr>
            <p:cNvSpPr/>
            <p:nvPr/>
          </p:nvSpPr>
          <p:spPr>
            <a:xfrm>
              <a:off x="9676815" y="1881101"/>
              <a:ext cx="70485" cy="27305"/>
            </a:xfrm>
            <a:custGeom>
              <a:avLst/>
              <a:gdLst/>
              <a:ahLst/>
              <a:cxnLst/>
              <a:rect l="l" t="t" r="r" b="b"/>
              <a:pathLst>
                <a:path w="70484" h="27305">
                  <a:moveTo>
                    <a:pt x="4990" y="0"/>
                  </a:moveTo>
                  <a:lnTo>
                    <a:pt x="4990" y="0"/>
                  </a:lnTo>
                  <a:lnTo>
                    <a:pt x="70296" y="26921"/>
                  </a:lnTo>
                </a:path>
                <a:path w="70484" h="27305">
                  <a:moveTo>
                    <a:pt x="4990" y="0"/>
                  </a:moveTo>
                  <a:lnTo>
                    <a:pt x="4990" y="0"/>
                  </a:lnTo>
                  <a:lnTo>
                    <a:pt x="0" y="0"/>
                  </a:lnTo>
                </a:path>
              </a:pathLst>
            </a:custGeom>
            <a:ln w="3175">
              <a:solidFill>
                <a:srgbClr val="000000"/>
              </a:solidFill>
            </a:ln>
          </p:spPr>
          <p:txBody>
            <a:bodyPr wrap="square" lIns="0" tIns="0" rIns="0" bIns="0" rtlCol="0"/>
            <a:lstStyle/>
            <a:p>
              <a:endParaRPr/>
            </a:p>
          </p:txBody>
        </p:sp>
        <p:sp>
          <p:nvSpPr>
            <p:cNvPr id="439" name="object 440">
              <a:extLst>
                <a:ext uri="{FF2B5EF4-FFF2-40B4-BE49-F238E27FC236}">
                  <a16:creationId xmlns:a16="http://schemas.microsoft.com/office/drawing/2014/main" id="{C3D868B3-7A4E-D8C6-A7E2-25E64E105A3B}"/>
                </a:ext>
              </a:extLst>
            </p:cNvPr>
            <p:cNvSpPr/>
            <p:nvPr/>
          </p:nvSpPr>
          <p:spPr>
            <a:xfrm>
              <a:off x="9453998" y="1881101"/>
              <a:ext cx="222885" cy="11430"/>
            </a:xfrm>
            <a:custGeom>
              <a:avLst/>
              <a:gdLst/>
              <a:ahLst/>
              <a:cxnLst/>
              <a:rect l="l" t="t" r="r" b="b"/>
              <a:pathLst>
                <a:path w="222884" h="11430">
                  <a:moveTo>
                    <a:pt x="0" y="10938"/>
                  </a:moveTo>
                  <a:lnTo>
                    <a:pt x="0" y="10938"/>
                  </a:lnTo>
                  <a:lnTo>
                    <a:pt x="222817" y="0"/>
                  </a:lnTo>
                </a:path>
              </a:pathLst>
            </a:custGeom>
            <a:ln w="3175">
              <a:solidFill>
                <a:srgbClr val="000000"/>
              </a:solidFill>
            </a:ln>
          </p:spPr>
          <p:txBody>
            <a:bodyPr wrap="square" lIns="0" tIns="0" rIns="0" bIns="0" rtlCol="0"/>
            <a:lstStyle/>
            <a:p>
              <a:endParaRPr/>
            </a:p>
          </p:txBody>
        </p:sp>
        <p:pic>
          <p:nvPicPr>
            <p:cNvPr id="440" name="object 441">
              <a:extLst>
                <a:ext uri="{FF2B5EF4-FFF2-40B4-BE49-F238E27FC236}">
                  <a16:creationId xmlns:a16="http://schemas.microsoft.com/office/drawing/2014/main" id="{E1234DD9-91A4-AC4A-6748-8F555B967EBD}"/>
                </a:ext>
              </a:extLst>
            </p:cNvPr>
            <p:cNvPicPr/>
            <p:nvPr/>
          </p:nvPicPr>
          <p:blipFill>
            <a:blip r:embed="rId44" cstate="print"/>
            <a:stretch>
              <a:fillRect/>
            </a:stretch>
          </p:blipFill>
          <p:spPr>
            <a:xfrm>
              <a:off x="9090362" y="1825267"/>
              <a:ext cx="220044" cy="76603"/>
            </a:xfrm>
            <a:prstGeom prst="rect">
              <a:avLst/>
            </a:prstGeom>
          </p:spPr>
        </p:pic>
        <p:sp>
          <p:nvSpPr>
            <p:cNvPr id="441" name="object 442">
              <a:extLst>
                <a:ext uri="{FF2B5EF4-FFF2-40B4-BE49-F238E27FC236}">
                  <a16:creationId xmlns:a16="http://schemas.microsoft.com/office/drawing/2014/main" id="{A3DEA8EE-F317-4E91-C175-D76BB0E83C17}"/>
                </a:ext>
              </a:extLst>
            </p:cNvPr>
            <p:cNvSpPr/>
            <p:nvPr/>
          </p:nvSpPr>
          <p:spPr>
            <a:xfrm>
              <a:off x="11206287" y="1727956"/>
              <a:ext cx="147955" cy="23495"/>
            </a:xfrm>
            <a:custGeom>
              <a:avLst/>
              <a:gdLst/>
              <a:ahLst/>
              <a:cxnLst/>
              <a:rect l="l" t="t" r="r" b="b"/>
              <a:pathLst>
                <a:path w="147954" h="23494">
                  <a:moveTo>
                    <a:pt x="0" y="4557"/>
                  </a:moveTo>
                  <a:lnTo>
                    <a:pt x="0" y="4557"/>
                  </a:lnTo>
                  <a:lnTo>
                    <a:pt x="91293" y="0"/>
                  </a:lnTo>
                </a:path>
                <a:path w="147954" h="23494">
                  <a:moveTo>
                    <a:pt x="0" y="4557"/>
                  </a:moveTo>
                  <a:lnTo>
                    <a:pt x="18258" y="12275"/>
                  </a:lnTo>
                  <a:lnTo>
                    <a:pt x="109552" y="7292"/>
                  </a:lnTo>
                  <a:lnTo>
                    <a:pt x="147895" y="23214"/>
                  </a:lnTo>
                </a:path>
              </a:pathLst>
            </a:custGeom>
            <a:ln w="3175">
              <a:solidFill>
                <a:srgbClr val="000000"/>
              </a:solidFill>
            </a:ln>
          </p:spPr>
          <p:txBody>
            <a:bodyPr wrap="square" lIns="0" tIns="0" rIns="0" bIns="0" rtlCol="0"/>
            <a:lstStyle/>
            <a:p>
              <a:endParaRPr/>
            </a:p>
          </p:txBody>
        </p:sp>
        <p:sp>
          <p:nvSpPr>
            <p:cNvPr id="442" name="object 443">
              <a:extLst>
                <a:ext uri="{FF2B5EF4-FFF2-40B4-BE49-F238E27FC236}">
                  <a16:creationId xmlns:a16="http://schemas.microsoft.com/office/drawing/2014/main" id="{4785C373-2059-146A-6FEE-DE6D46CAFFEE}"/>
                </a:ext>
              </a:extLst>
            </p:cNvPr>
            <p:cNvSpPr/>
            <p:nvPr/>
          </p:nvSpPr>
          <p:spPr>
            <a:xfrm>
              <a:off x="11262889" y="1751171"/>
              <a:ext cx="145415" cy="22860"/>
            </a:xfrm>
            <a:custGeom>
              <a:avLst/>
              <a:gdLst/>
              <a:ahLst/>
              <a:cxnLst/>
              <a:rect l="l" t="t" r="r" b="b"/>
              <a:pathLst>
                <a:path w="145415" h="22860">
                  <a:moveTo>
                    <a:pt x="0" y="4557"/>
                  </a:moveTo>
                  <a:lnTo>
                    <a:pt x="0" y="4557"/>
                  </a:lnTo>
                  <a:lnTo>
                    <a:pt x="91293" y="0"/>
                  </a:lnTo>
                </a:path>
                <a:path w="145415" h="22860">
                  <a:moveTo>
                    <a:pt x="0" y="4557"/>
                  </a:moveTo>
                  <a:lnTo>
                    <a:pt x="18258" y="12336"/>
                  </a:lnTo>
                  <a:lnTo>
                    <a:pt x="109552" y="8204"/>
                  </a:lnTo>
                  <a:lnTo>
                    <a:pt x="145156" y="22789"/>
                  </a:lnTo>
                </a:path>
              </a:pathLst>
            </a:custGeom>
            <a:ln w="3175">
              <a:solidFill>
                <a:srgbClr val="000000"/>
              </a:solidFill>
            </a:ln>
          </p:spPr>
          <p:txBody>
            <a:bodyPr wrap="square" lIns="0" tIns="0" rIns="0" bIns="0" rtlCol="0"/>
            <a:lstStyle/>
            <a:p>
              <a:endParaRPr/>
            </a:p>
          </p:txBody>
        </p:sp>
        <p:sp>
          <p:nvSpPr>
            <p:cNvPr id="443" name="object 444">
              <a:extLst>
                <a:ext uri="{FF2B5EF4-FFF2-40B4-BE49-F238E27FC236}">
                  <a16:creationId xmlns:a16="http://schemas.microsoft.com/office/drawing/2014/main" id="{C33FF153-6908-5B64-8569-4B49EE337835}"/>
                </a:ext>
              </a:extLst>
            </p:cNvPr>
            <p:cNvSpPr/>
            <p:nvPr/>
          </p:nvSpPr>
          <p:spPr>
            <a:xfrm>
              <a:off x="11316752" y="1773961"/>
              <a:ext cx="144145" cy="22225"/>
            </a:xfrm>
            <a:custGeom>
              <a:avLst/>
              <a:gdLst/>
              <a:ahLst/>
              <a:cxnLst/>
              <a:rect l="l" t="t" r="r" b="b"/>
              <a:pathLst>
                <a:path w="144145" h="22225">
                  <a:moveTo>
                    <a:pt x="0" y="4132"/>
                  </a:moveTo>
                  <a:lnTo>
                    <a:pt x="0" y="4132"/>
                  </a:lnTo>
                  <a:lnTo>
                    <a:pt x="91293" y="0"/>
                  </a:lnTo>
                </a:path>
                <a:path w="144145" h="22225">
                  <a:moveTo>
                    <a:pt x="0" y="4132"/>
                  </a:moveTo>
                  <a:lnTo>
                    <a:pt x="17345" y="11425"/>
                  </a:lnTo>
                  <a:lnTo>
                    <a:pt x="109552" y="7292"/>
                  </a:lnTo>
                  <a:lnTo>
                    <a:pt x="143817" y="21877"/>
                  </a:lnTo>
                </a:path>
              </a:pathLst>
            </a:custGeom>
            <a:ln w="3175">
              <a:solidFill>
                <a:srgbClr val="000000"/>
              </a:solidFill>
            </a:ln>
          </p:spPr>
          <p:txBody>
            <a:bodyPr wrap="square" lIns="0" tIns="0" rIns="0" bIns="0" rtlCol="0"/>
            <a:lstStyle/>
            <a:p>
              <a:endParaRPr/>
            </a:p>
          </p:txBody>
        </p:sp>
        <p:sp>
          <p:nvSpPr>
            <p:cNvPr id="444" name="object 445">
              <a:extLst>
                <a:ext uri="{FF2B5EF4-FFF2-40B4-BE49-F238E27FC236}">
                  <a16:creationId xmlns:a16="http://schemas.microsoft.com/office/drawing/2014/main" id="{8E17EE93-3DA4-0C71-1CAF-BAC5CD5BC044}"/>
                </a:ext>
              </a:extLst>
            </p:cNvPr>
            <p:cNvSpPr/>
            <p:nvPr/>
          </p:nvSpPr>
          <p:spPr>
            <a:xfrm>
              <a:off x="11369277" y="1795839"/>
              <a:ext cx="142875" cy="22225"/>
            </a:xfrm>
            <a:custGeom>
              <a:avLst/>
              <a:gdLst/>
              <a:ahLst/>
              <a:cxnLst/>
              <a:rect l="l" t="t" r="r" b="b"/>
              <a:pathLst>
                <a:path w="142875" h="22225">
                  <a:moveTo>
                    <a:pt x="0" y="4132"/>
                  </a:moveTo>
                  <a:lnTo>
                    <a:pt x="0" y="4132"/>
                  </a:lnTo>
                  <a:lnTo>
                    <a:pt x="91293" y="0"/>
                  </a:lnTo>
                </a:path>
                <a:path w="142875" h="22225">
                  <a:moveTo>
                    <a:pt x="0" y="4132"/>
                  </a:moveTo>
                  <a:lnTo>
                    <a:pt x="17771" y="11425"/>
                  </a:lnTo>
                  <a:lnTo>
                    <a:pt x="109126" y="7292"/>
                  </a:lnTo>
                  <a:lnTo>
                    <a:pt x="142417" y="21877"/>
                  </a:lnTo>
                </a:path>
              </a:pathLst>
            </a:custGeom>
            <a:ln w="3175">
              <a:solidFill>
                <a:srgbClr val="000000"/>
              </a:solidFill>
            </a:ln>
          </p:spPr>
          <p:txBody>
            <a:bodyPr wrap="square" lIns="0" tIns="0" rIns="0" bIns="0" rtlCol="0"/>
            <a:lstStyle/>
            <a:p>
              <a:endParaRPr/>
            </a:p>
          </p:txBody>
        </p:sp>
        <p:sp>
          <p:nvSpPr>
            <p:cNvPr id="445" name="object 446">
              <a:extLst>
                <a:ext uri="{FF2B5EF4-FFF2-40B4-BE49-F238E27FC236}">
                  <a16:creationId xmlns:a16="http://schemas.microsoft.com/office/drawing/2014/main" id="{535F75CB-3918-A13A-770A-A3FE15460BC2}"/>
                </a:ext>
              </a:extLst>
            </p:cNvPr>
            <p:cNvSpPr/>
            <p:nvPr/>
          </p:nvSpPr>
          <p:spPr>
            <a:xfrm>
              <a:off x="11420401" y="1817716"/>
              <a:ext cx="91440" cy="8255"/>
            </a:xfrm>
            <a:custGeom>
              <a:avLst/>
              <a:gdLst/>
              <a:ahLst/>
              <a:cxnLst/>
              <a:rect l="l" t="t" r="r" b="b"/>
              <a:pathLst>
                <a:path w="91440" h="8255">
                  <a:moveTo>
                    <a:pt x="0" y="4132"/>
                  </a:moveTo>
                  <a:lnTo>
                    <a:pt x="0" y="4132"/>
                  </a:lnTo>
                  <a:lnTo>
                    <a:pt x="91293" y="0"/>
                  </a:lnTo>
                </a:path>
                <a:path w="91440" h="8255">
                  <a:moveTo>
                    <a:pt x="0" y="4132"/>
                  </a:moveTo>
                  <a:lnTo>
                    <a:pt x="0" y="4132"/>
                  </a:lnTo>
                  <a:lnTo>
                    <a:pt x="8703" y="7778"/>
                  </a:lnTo>
                </a:path>
              </a:pathLst>
            </a:custGeom>
            <a:ln w="3175">
              <a:solidFill>
                <a:srgbClr val="000000"/>
              </a:solidFill>
            </a:ln>
          </p:spPr>
          <p:txBody>
            <a:bodyPr wrap="square" lIns="0" tIns="0" rIns="0" bIns="0" rtlCol="0"/>
            <a:lstStyle/>
            <a:p>
              <a:endParaRPr/>
            </a:p>
          </p:txBody>
        </p:sp>
        <p:sp>
          <p:nvSpPr>
            <p:cNvPr id="446" name="object 447">
              <a:extLst>
                <a:ext uri="{FF2B5EF4-FFF2-40B4-BE49-F238E27FC236}">
                  <a16:creationId xmlns:a16="http://schemas.microsoft.com/office/drawing/2014/main" id="{123E6747-A84A-EC68-EADC-2F76ED2C4719}"/>
                </a:ext>
              </a:extLst>
            </p:cNvPr>
            <p:cNvSpPr/>
            <p:nvPr/>
          </p:nvSpPr>
          <p:spPr>
            <a:xfrm>
              <a:off x="9747112" y="1825495"/>
              <a:ext cx="1682114" cy="82550"/>
            </a:xfrm>
            <a:custGeom>
              <a:avLst/>
              <a:gdLst/>
              <a:ahLst/>
              <a:cxnLst/>
              <a:rect l="l" t="t" r="r" b="b"/>
              <a:pathLst>
                <a:path w="1682115" h="82550">
                  <a:moveTo>
                    <a:pt x="0" y="82528"/>
                  </a:moveTo>
                  <a:lnTo>
                    <a:pt x="0" y="82528"/>
                  </a:lnTo>
                  <a:lnTo>
                    <a:pt x="1681992" y="0"/>
                  </a:lnTo>
                </a:path>
              </a:pathLst>
            </a:custGeom>
            <a:ln w="3175">
              <a:solidFill>
                <a:srgbClr val="000000"/>
              </a:solidFill>
            </a:ln>
          </p:spPr>
          <p:txBody>
            <a:bodyPr wrap="square" lIns="0" tIns="0" rIns="0" bIns="0" rtlCol="0"/>
            <a:lstStyle/>
            <a:p>
              <a:endParaRPr/>
            </a:p>
          </p:txBody>
        </p:sp>
        <p:sp>
          <p:nvSpPr>
            <p:cNvPr id="447" name="object 448">
              <a:extLst>
                <a:ext uri="{FF2B5EF4-FFF2-40B4-BE49-F238E27FC236}">
                  <a16:creationId xmlns:a16="http://schemas.microsoft.com/office/drawing/2014/main" id="{16536D22-747D-5B08-B874-835F880FB773}"/>
                </a:ext>
              </a:extLst>
            </p:cNvPr>
            <p:cNvSpPr/>
            <p:nvPr/>
          </p:nvSpPr>
          <p:spPr>
            <a:xfrm>
              <a:off x="9112013" y="1835036"/>
              <a:ext cx="39370" cy="337185"/>
            </a:xfrm>
            <a:custGeom>
              <a:avLst/>
              <a:gdLst/>
              <a:ahLst/>
              <a:cxnLst/>
              <a:rect l="l" t="t" r="r" b="b"/>
              <a:pathLst>
                <a:path w="39370" h="337185">
                  <a:moveTo>
                    <a:pt x="38830" y="336919"/>
                  </a:moveTo>
                  <a:lnTo>
                    <a:pt x="38830" y="336919"/>
                  </a:lnTo>
                  <a:lnTo>
                    <a:pt x="0" y="0"/>
                  </a:lnTo>
                </a:path>
              </a:pathLst>
            </a:custGeom>
            <a:ln w="3175">
              <a:solidFill>
                <a:srgbClr val="000000"/>
              </a:solidFill>
            </a:ln>
          </p:spPr>
          <p:txBody>
            <a:bodyPr wrap="square" lIns="0" tIns="0" rIns="0" bIns="0" rtlCol="0"/>
            <a:lstStyle/>
            <a:p>
              <a:endParaRPr/>
            </a:p>
          </p:txBody>
        </p:sp>
        <p:sp>
          <p:nvSpPr>
            <p:cNvPr id="448" name="object 449">
              <a:extLst>
                <a:ext uri="{FF2B5EF4-FFF2-40B4-BE49-F238E27FC236}">
                  <a16:creationId xmlns:a16="http://schemas.microsoft.com/office/drawing/2014/main" id="{803F33FB-C05B-5976-3847-1FAAA5983CD6}"/>
                </a:ext>
              </a:extLst>
            </p:cNvPr>
            <p:cNvSpPr/>
            <p:nvPr/>
          </p:nvSpPr>
          <p:spPr>
            <a:xfrm>
              <a:off x="9076895" y="1861472"/>
              <a:ext cx="48895" cy="330835"/>
            </a:xfrm>
            <a:custGeom>
              <a:avLst/>
              <a:gdLst/>
              <a:ahLst/>
              <a:cxnLst/>
              <a:rect l="l" t="t" r="r" b="b"/>
              <a:pathLst>
                <a:path w="48895" h="330835">
                  <a:moveTo>
                    <a:pt x="48385" y="330538"/>
                  </a:moveTo>
                  <a:lnTo>
                    <a:pt x="48385" y="330538"/>
                  </a:lnTo>
                  <a:lnTo>
                    <a:pt x="0" y="0"/>
                  </a:lnTo>
                </a:path>
              </a:pathLst>
            </a:custGeom>
            <a:ln w="3175">
              <a:solidFill>
                <a:srgbClr val="000000"/>
              </a:solidFill>
            </a:ln>
          </p:spPr>
          <p:txBody>
            <a:bodyPr wrap="square" lIns="0" tIns="0" rIns="0" bIns="0" rtlCol="0"/>
            <a:lstStyle/>
            <a:p>
              <a:endParaRPr/>
            </a:p>
          </p:txBody>
        </p:sp>
        <p:sp>
          <p:nvSpPr>
            <p:cNvPr id="449" name="object 450">
              <a:extLst>
                <a:ext uri="{FF2B5EF4-FFF2-40B4-BE49-F238E27FC236}">
                  <a16:creationId xmlns:a16="http://schemas.microsoft.com/office/drawing/2014/main" id="{0F0EFC22-FE26-CD71-BCB1-F30E1B725D4B}"/>
                </a:ext>
              </a:extLst>
            </p:cNvPr>
            <p:cNvSpPr/>
            <p:nvPr/>
          </p:nvSpPr>
          <p:spPr>
            <a:xfrm>
              <a:off x="9136236" y="2166486"/>
              <a:ext cx="14604" cy="5715"/>
            </a:xfrm>
            <a:custGeom>
              <a:avLst/>
              <a:gdLst/>
              <a:ahLst/>
              <a:cxnLst/>
              <a:rect l="l" t="t" r="r" b="b"/>
              <a:pathLst>
                <a:path w="14604" h="5714">
                  <a:moveTo>
                    <a:pt x="0" y="0"/>
                  </a:moveTo>
                  <a:lnTo>
                    <a:pt x="0" y="0"/>
                  </a:lnTo>
                  <a:lnTo>
                    <a:pt x="14606" y="5469"/>
                  </a:lnTo>
                </a:path>
              </a:pathLst>
            </a:custGeom>
            <a:ln w="3175">
              <a:solidFill>
                <a:srgbClr val="000000"/>
              </a:solidFill>
            </a:ln>
          </p:spPr>
          <p:txBody>
            <a:bodyPr wrap="square" lIns="0" tIns="0" rIns="0" bIns="0" rtlCol="0"/>
            <a:lstStyle/>
            <a:p>
              <a:endParaRPr/>
            </a:p>
          </p:txBody>
        </p:sp>
        <p:sp>
          <p:nvSpPr>
            <p:cNvPr id="450" name="object 451">
              <a:extLst>
                <a:ext uri="{FF2B5EF4-FFF2-40B4-BE49-F238E27FC236}">
                  <a16:creationId xmlns:a16="http://schemas.microsoft.com/office/drawing/2014/main" id="{E84556ED-B1BE-C5DD-04C3-865EAB016548}"/>
                </a:ext>
              </a:extLst>
            </p:cNvPr>
            <p:cNvSpPr/>
            <p:nvPr/>
          </p:nvSpPr>
          <p:spPr>
            <a:xfrm>
              <a:off x="9199715" y="2192010"/>
              <a:ext cx="3810" cy="27305"/>
            </a:xfrm>
            <a:custGeom>
              <a:avLst/>
              <a:gdLst/>
              <a:ahLst/>
              <a:cxnLst/>
              <a:rect l="l" t="t" r="r" b="b"/>
              <a:pathLst>
                <a:path w="3809" h="27305">
                  <a:moveTo>
                    <a:pt x="3651" y="26921"/>
                  </a:moveTo>
                  <a:lnTo>
                    <a:pt x="3651" y="26921"/>
                  </a:lnTo>
                  <a:lnTo>
                    <a:pt x="0" y="0"/>
                  </a:lnTo>
                </a:path>
              </a:pathLst>
            </a:custGeom>
            <a:ln w="3175">
              <a:solidFill>
                <a:srgbClr val="000000"/>
              </a:solidFill>
            </a:ln>
          </p:spPr>
          <p:txBody>
            <a:bodyPr wrap="square" lIns="0" tIns="0" rIns="0" bIns="0" rtlCol="0"/>
            <a:lstStyle/>
            <a:p>
              <a:endParaRPr/>
            </a:p>
          </p:txBody>
        </p:sp>
        <p:sp>
          <p:nvSpPr>
            <p:cNvPr id="451" name="object 452">
              <a:extLst>
                <a:ext uri="{FF2B5EF4-FFF2-40B4-BE49-F238E27FC236}">
                  <a16:creationId xmlns:a16="http://schemas.microsoft.com/office/drawing/2014/main" id="{C522CFBD-1789-DA09-8B9E-9B2E5122B193}"/>
                </a:ext>
              </a:extLst>
            </p:cNvPr>
            <p:cNvSpPr/>
            <p:nvPr/>
          </p:nvSpPr>
          <p:spPr>
            <a:xfrm>
              <a:off x="11400743" y="4850719"/>
              <a:ext cx="91440" cy="18415"/>
            </a:xfrm>
            <a:custGeom>
              <a:avLst/>
              <a:gdLst/>
              <a:ahLst/>
              <a:cxnLst/>
              <a:rect l="l" t="t" r="r" b="b"/>
              <a:pathLst>
                <a:path w="91440" h="18414">
                  <a:moveTo>
                    <a:pt x="0" y="14646"/>
                  </a:moveTo>
                  <a:lnTo>
                    <a:pt x="0" y="14646"/>
                  </a:lnTo>
                  <a:lnTo>
                    <a:pt x="8703" y="18292"/>
                  </a:lnTo>
                </a:path>
                <a:path w="91440" h="18414">
                  <a:moveTo>
                    <a:pt x="0" y="14646"/>
                  </a:moveTo>
                  <a:lnTo>
                    <a:pt x="91354" y="10088"/>
                  </a:lnTo>
                  <a:lnTo>
                    <a:pt x="67131" y="0"/>
                  </a:lnTo>
                </a:path>
              </a:pathLst>
            </a:custGeom>
            <a:ln w="3175">
              <a:solidFill>
                <a:srgbClr val="000000"/>
              </a:solidFill>
            </a:ln>
          </p:spPr>
          <p:txBody>
            <a:bodyPr wrap="square" lIns="0" tIns="0" rIns="0" bIns="0" rtlCol="0"/>
            <a:lstStyle/>
            <a:p>
              <a:endParaRPr/>
            </a:p>
          </p:txBody>
        </p:sp>
        <p:sp>
          <p:nvSpPr>
            <p:cNvPr id="452" name="object 453">
              <a:extLst>
                <a:ext uri="{FF2B5EF4-FFF2-40B4-BE49-F238E27FC236}">
                  <a16:creationId xmlns:a16="http://schemas.microsoft.com/office/drawing/2014/main" id="{D4E8B48B-2341-3A68-FA72-05D335BDFC8C}"/>
                </a:ext>
              </a:extLst>
            </p:cNvPr>
            <p:cNvSpPr/>
            <p:nvPr/>
          </p:nvSpPr>
          <p:spPr>
            <a:xfrm>
              <a:off x="11376580" y="4850719"/>
              <a:ext cx="91440" cy="4445"/>
            </a:xfrm>
            <a:custGeom>
              <a:avLst/>
              <a:gdLst/>
              <a:ahLst/>
              <a:cxnLst/>
              <a:rect l="l" t="t" r="r" b="b"/>
              <a:pathLst>
                <a:path w="91440" h="4445">
                  <a:moveTo>
                    <a:pt x="0" y="4132"/>
                  </a:moveTo>
                  <a:lnTo>
                    <a:pt x="0" y="4132"/>
                  </a:lnTo>
                  <a:lnTo>
                    <a:pt x="91293" y="0"/>
                  </a:lnTo>
                </a:path>
              </a:pathLst>
            </a:custGeom>
            <a:ln w="3175">
              <a:solidFill>
                <a:srgbClr val="000000"/>
              </a:solidFill>
            </a:ln>
          </p:spPr>
          <p:txBody>
            <a:bodyPr wrap="square" lIns="0" tIns="0" rIns="0" bIns="0" rtlCol="0"/>
            <a:lstStyle/>
            <a:p>
              <a:endParaRPr/>
            </a:p>
          </p:txBody>
        </p:sp>
        <p:sp>
          <p:nvSpPr>
            <p:cNvPr id="453" name="object 454">
              <a:extLst>
                <a:ext uri="{FF2B5EF4-FFF2-40B4-BE49-F238E27FC236}">
                  <a16:creationId xmlns:a16="http://schemas.microsoft.com/office/drawing/2014/main" id="{F5F19293-AF27-4CCC-CA65-E6E064349301}"/>
                </a:ext>
              </a:extLst>
            </p:cNvPr>
            <p:cNvSpPr/>
            <p:nvPr/>
          </p:nvSpPr>
          <p:spPr>
            <a:xfrm>
              <a:off x="11367877" y="4851205"/>
              <a:ext cx="8890" cy="3810"/>
            </a:xfrm>
            <a:custGeom>
              <a:avLst/>
              <a:gdLst/>
              <a:ahLst/>
              <a:cxnLst/>
              <a:rect l="l" t="t" r="r" b="b"/>
              <a:pathLst>
                <a:path w="8890" h="3810">
                  <a:moveTo>
                    <a:pt x="0" y="0"/>
                  </a:moveTo>
                  <a:lnTo>
                    <a:pt x="0" y="0"/>
                  </a:lnTo>
                  <a:lnTo>
                    <a:pt x="8703" y="3646"/>
                  </a:lnTo>
                </a:path>
              </a:pathLst>
            </a:custGeom>
            <a:ln w="3175">
              <a:solidFill>
                <a:srgbClr val="000000"/>
              </a:solidFill>
            </a:ln>
          </p:spPr>
          <p:txBody>
            <a:bodyPr wrap="square" lIns="0" tIns="0" rIns="0" bIns="0" rtlCol="0"/>
            <a:lstStyle/>
            <a:p>
              <a:endParaRPr/>
            </a:p>
          </p:txBody>
        </p:sp>
        <p:sp>
          <p:nvSpPr>
            <p:cNvPr id="454" name="object 455">
              <a:extLst>
                <a:ext uri="{FF2B5EF4-FFF2-40B4-BE49-F238E27FC236}">
                  <a16:creationId xmlns:a16="http://schemas.microsoft.com/office/drawing/2014/main" id="{936A6CE9-0EBA-AF05-A6E2-3B58C4BEE58E}"/>
                </a:ext>
              </a:extLst>
            </p:cNvPr>
            <p:cNvSpPr/>
            <p:nvPr/>
          </p:nvSpPr>
          <p:spPr>
            <a:xfrm>
              <a:off x="11367877" y="4832973"/>
              <a:ext cx="83185" cy="14604"/>
            </a:xfrm>
            <a:custGeom>
              <a:avLst/>
              <a:gdLst/>
              <a:ahLst/>
              <a:cxnLst/>
              <a:rect l="l" t="t" r="r" b="b"/>
              <a:pathLst>
                <a:path w="83184" h="14604">
                  <a:moveTo>
                    <a:pt x="0" y="14099"/>
                  </a:moveTo>
                  <a:lnTo>
                    <a:pt x="82651" y="10452"/>
                  </a:lnTo>
                  <a:lnTo>
                    <a:pt x="57514" y="0"/>
                  </a:lnTo>
                </a:path>
              </a:pathLst>
            </a:custGeom>
            <a:ln w="3175">
              <a:solidFill>
                <a:srgbClr val="000000"/>
              </a:solidFill>
            </a:ln>
          </p:spPr>
          <p:txBody>
            <a:bodyPr wrap="square" lIns="0" tIns="0" rIns="0" bIns="0" rtlCol="0"/>
            <a:lstStyle/>
            <a:p>
              <a:endParaRPr/>
            </a:p>
          </p:txBody>
        </p:sp>
        <p:sp>
          <p:nvSpPr>
            <p:cNvPr id="455" name="object 456">
              <a:extLst>
                <a:ext uri="{FF2B5EF4-FFF2-40B4-BE49-F238E27FC236}">
                  <a16:creationId xmlns:a16="http://schemas.microsoft.com/office/drawing/2014/main" id="{7C1046FA-C823-6DCD-D07C-10AB8AD8C746}"/>
                </a:ext>
              </a:extLst>
            </p:cNvPr>
            <p:cNvSpPr/>
            <p:nvPr/>
          </p:nvSpPr>
          <p:spPr>
            <a:xfrm>
              <a:off x="11367877" y="4832973"/>
              <a:ext cx="57785" cy="3175"/>
            </a:xfrm>
            <a:custGeom>
              <a:avLst/>
              <a:gdLst/>
              <a:ahLst/>
              <a:cxnLst/>
              <a:rect l="l" t="t" r="r" b="b"/>
              <a:pathLst>
                <a:path w="57784" h="3175">
                  <a:moveTo>
                    <a:pt x="0" y="3160"/>
                  </a:moveTo>
                  <a:lnTo>
                    <a:pt x="0" y="3160"/>
                  </a:lnTo>
                  <a:lnTo>
                    <a:pt x="57514" y="0"/>
                  </a:lnTo>
                </a:path>
              </a:pathLst>
            </a:custGeom>
            <a:ln w="3175">
              <a:solidFill>
                <a:srgbClr val="000000"/>
              </a:solidFill>
            </a:ln>
          </p:spPr>
          <p:txBody>
            <a:bodyPr wrap="square" lIns="0" tIns="0" rIns="0" bIns="0" rtlCol="0"/>
            <a:lstStyle/>
            <a:p>
              <a:endParaRPr/>
            </a:p>
          </p:txBody>
        </p:sp>
        <p:sp>
          <p:nvSpPr>
            <p:cNvPr id="456" name="object 457">
              <a:extLst>
                <a:ext uri="{FF2B5EF4-FFF2-40B4-BE49-F238E27FC236}">
                  <a16:creationId xmlns:a16="http://schemas.microsoft.com/office/drawing/2014/main" id="{94D76D54-C6F0-B44B-21CF-7CE5B4385B21}"/>
                </a:ext>
              </a:extLst>
            </p:cNvPr>
            <p:cNvSpPr/>
            <p:nvPr/>
          </p:nvSpPr>
          <p:spPr>
            <a:xfrm>
              <a:off x="11367877" y="4814742"/>
              <a:ext cx="40640" cy="12700"/>
            </a:xfrm>
            <a:custGeom>
              <a:avLst/>
              <a:gdLst/>
              <a:ahLst/>
              <a:cxnLst/>
              <a:rect l="l" t="t" r="r" b="b"/>
              <a:pathLst>
                <a:path w="40640" h="12700">
                  <a:moveTo>
                    <a:pt x="0" y="12275"/>
                  </a:moveTo>
                  <a:lnTo>
                    <a:pt x="40169" y="10452"/>
                  </a:lnTo>
                  <a:lnTo>
                    <a:pt x="14606" y="0"/>
                  </a:lnTo>
                </a:path>
              </a:pathLst>
            </a:custGeom>
            <a:ln w="3175">
              <a:solidFill>
                <a:srgbClr val="000000"/>
              </a:solidFill>
            </a:ln>
          </p:spPr>
          <p:txBody>
            <a:bodyPr wrap="square" lIns="0" tIns="0" rIns="0" bIns="0" rtlCol="0"/>
            <a:lstStyle/>
            <a:p>
              <a:endParaRPr/>
            </a:p>
          </p:txBody>
        </p:sp>
        <p:sp>
          <p:nvSpPr>
            <p:cNvPr id="457" name="object 458">
              <a:extLst>
                <a:ext uri="{FF2B5EF4-FFF2-40B4-BE49-F238E27FC236}">
                  <a16:creationId xmlns:a16="http://schemas.microsoft.com/office/drawing/2014/main" id="{AAC9D390-0766-ABDF-C6E3-3A2B81CA13A7}"/>
                </a:ext>
              </a:extLst>
            </p:cNvPr>
            <p:cNvSpPr/>
            <p:nvPr/>
          </p:nvSpPr>
          <p:spPr>
            <a:xfrm>
              <a:off x="11367877" y="4814742"/>
              <a:ext cx="14604" cy="1270"/>
            </a:xfrm>
            <a:custGeom>
              <a:avLst/>
              <a:gdLst/>
              <a:ahLst/>
              <a:cxnLst/>
              <a:rect l="l" t="t" r="r" b="b"/>
              <a:pathLst>
                <a:path w="14604" h="1270">
                  <a:moveTo>
                    <a:pt x="0" y="911"/>
                  </a:moveTo>
                  <a:lnTo>
                    <a:pt x="0" y="911"/>
                  </a:lnTo>
                  <a:lnTo>
                    <a:pt x="14606" y="0"/>
                  </a:lnTo>
                </a:path>
              </a:pathLst>
            </a:custGeom>
            <a:ln w="3175">
              <a:solidFill>
                <a:srgbClr val="000000"/>
              </a:solidFill>
            </a:ln>
          </p:spPr>
          <p:txBody>
            <a:bodyPr wrap="square" lIns="0" tIns="0" rIns="0" bIns="0" rtlCol="0"/>
            <a:lstStyle/>
            <a:p>
              <a:endParaRPr/>
            </a:p>
          </p:txBody>
        </p:sp>
        <p:pic>
          <p:nvPicPr>
            <p:cNvPr id="458" name="object 459">
              <a:extLst>
                <a:ext uri="{FF2B5EF4-FFF2-40B4-BE49-F238E27FC236}">
                  <a16:creationId xmlns:a16="http://schemas.microsoft.com/office/drawing/2014/main" id="{2B36D3B5-BDCE-1605-4102-1ED7E2A4F398}"/>
                </a:ext>
              </a:extLst>
            </p:cNvPr>
            <p:cNvPicPr/>
            <p:nvPr/>
          </p:nvPicPr>
          <p:blipFill>
            <a:blip r:embed="rId45" cstate="print"/>
            <a:stretch>
              <a:fillRect/>
            </a:stretch>
          </p:blipFill>
          <p:spPr>
            <a:xfrm>
              <a:off x="9131445" y="4889750"/>
              <a:ext cx="243354" cy="79277"/>
            </a:xfrm>
            <a:prstGeom prst="rect">
              <a:avLst/>
            </a:prstGeom>
          </p:spPr>
        </p:pic>
        <p:sp>
          <p:nvSpPr>
            <p:cNvPr id="459" name="object 460">
              <a:extLst>
                <a:ext uri="{FF2B5EF4-FFF2-40B4-BE49-F238E27FC236}">
                  <a16:creationId xmlns:a16="http://schemas.microsoft.com/office/drawing/2014/main" id="{FFD347DF-3C93-A4D6-FA5A-42158D416028}"/>
                </a:ext>
              </a:extLst>
            </p:cNvPr>
            <p:cNvSpPr/>
            <p:nvPr/>
          </p:nvSpPr>
          <p:spPr>
            <a:xfrm>
              <a:off x="9306529" y="4869011"/>
              <a:ext cx="2103120" cy="99060"/>
            </a:xfrm>
            <a:custGeom>
              <a:avLst/>
              <a:gdLst/>
              <a:ahLst/>
              <a:cxnLst/>
              <a:rect l="l" t="t" r="r" b="b"/>
              <a:pathLst>
                <a:path w="2103120" h="99060">
                  <a:moveTo>
                    <a:pt x="0" y="98875"/>
                  </a:moveTo>
                  <a:lnTo>
                    <a:pt x="91293" y="94804"/>
                  </a:lnTo>
                  <a:lnTo>
                    <a:pt x="99996" y="98450"/>
                  </a:lnTo>
                  <a:lnTo>
                    <a:pt x="2102917" y="0"/>
                  </a:lnTo>
                </a:path>
              </a:pathLst>
            </a:custGeom>
            <a:ln w="3175">
              <a:solidFill>
                <a:srgbClr val="000000"/>
              </a:solidFill>
            </a:ln>
          </p:spPr>
          <p:txBody>
            <a:bodyPr wrap="square" lIns="0" tIns="0" rIns="0" bIns="0" rtlCol="0"/>
            <a:lstStyle/>
            <a:p>
              <a:endParaRPr/>
            </a:p>
          </p:txBody>
        </p:sp>
        <p:sp>
          <p:nvSpPr>
            <p:cNvPr id="460" name="object 461">
              <a:extLst>
                <a:ext uri="{FF2B5EF4-FFF2-40B4-BE49-F238E27FC236}">
                  <a16:creationId xmlns:a16="http://schemas.microsoft.com/office/drawing/2014/main" id="{2A75FFE9-57B6-5D1A-1446-52459D25C9D8}"/>
                </a:ext>
              </a:extLst>
            </p:cNvPr>
            <p:cNvSpPr/>
            <p:nvPr/>
          </p:nvSpPr>
          <p:spPr>
            <a:xfrm>
              <a:off x="9222965" y="4890889"/>
              <a:ext cx="1270" cy="8890"/>
            </a:xfrm>
            <a:custGeom>
              <a:avLst/>
              <a:gdLst/>
              <a:ahLst/>
              <a:cxnLst/>
              <a:rect l="l" t="t" r="r" b="b"/>
              <a:pathLst>
                <a:path w="1270" h="8889">
                  <a:moveTo>
                    <a:pt x="912" y="0"/>
                  </a:moveTo>
                  <a:lnTo>
                    <a:pt x="912" y="0"/>
                  </a:lnTo>
                  <a:lnTo>
                    <a:pt x="0" y="8629"/>
                  </a:lnTo>
                </a:path>
              </a:pathLst>
            </a:custGeom>
            <a:ln w="3175">
              <a:solidFill>
                <a:srgbClr val="000000"/>
              </a:solidFill>
            </a:ln>
          </p:spPr>
          <p:txBody>
            <a:bodyPr wrap="square" lIns="0" tIns="0" rIns="0" bIns="0" rtlCol="0"/>
            <a:lstStyle/>
            <a:p>
              <a:endParaRPr/>
            </a:p>
          </p:txBody>
        </p:sp>
        <p:sp>
          <p:nvSpPr>
            <p:cNvPr id="461" name="object 462">
              <a:extLst>
                <a:ext uri="{FF2B5EF4-FFF2-40B4-BE49-F238E27FC236}">
                  <a16:creationId xmlns:a16="http://schemas.microsoft.com/office/drawing/2014/main" id="{49507F6B-CC0B-D32B-AD55-3407D61161B5}"/>
                </a:ext>
              </a:extLst>
            </p:cNvPr>
            <p:cNvSpPr/>
            <p:nvPr/>
          </p:nvSpPr>
          <p:spPr>
            <a:xfrm>
              <a:off x="11407133" y="4869011"/>
              <a:ext cx="2540" cy="320040"/>
            </a:xfrm>
            <a:custGeom>
              <a:avLst/>
              <a:gdLst/>
              <a:ahLst/>
              <a:cxnLst/>
              <a:rect l="l" t="t" r="r" b="b"/>
              <a:pathLst>
                <a:path w="2540" h="320039">
                  <a:moveTo>
                    <a:pt x="2312" y="0"/>
                  </a:moveTo>
                  <a:lnTo>
                    <a:pt x="2312" y="0"/>
                  </a:lnTo>
                  <a:lnTo>
                    <a:pt x="0" y="320024"/>
                  </a:lnTo>
                </a:path>
              </a:pathLst>
            </a:custGeom>
            <a:ln w="3175">
              <a:solidFill>
                <a:srgbClr val="000000"/>
              </a:solidFill>
            </a:ln>
          </p:spPr>
          <p:txBody>
            <a:bodyPr wrap="square" lIns="0" tIns="0" rIns="0" bIns="0" rtlCol="0"/>
            <a:lstStyle/>
            <a:p>
              <a:endParaRPr/>
            </a:p>
          </p:txBody>
        </p:sp>
        <p:sp>
          <p:nvSpPr>
            <p:cNvPr id="462" name="object 463">
              <a:extLst>
                <a:ext uri="{FF2B5EF4-FFF2-40B4-BE49-F238E27FC236}">
                  <a16:creationId xmlns:a16="http://schemas.microsoft.com/office/drawing/2014/main" id="{1971AFA3-B966-F242-0910-38C509277A86}"/>
                </a:ext>
              </a:extLst>
            </p:cNvPr>
            <p:cNvSpPr/>
            <p:nvPr/>
          </p:nvSpPr>
          <p:spPr>
            <a:xfrm>
              <a:off x="11489784" y="4860807"/>
              <a:ext cx="2540" cy="320040"/>
            </a:xfrm>
            <a:custGeom>
              <a:avLst/>
              <a:gdLst/>
              <a:ahLst/>
              <a:cxnLst/>
              <a:rect l="l" t="t" r="r" b="b"/>
              <a:pathLst>
                <a:path w="2540" h="320039">
                  <a:moveTo>
                    <a:pt x="2312" y="0"/>
                  </a:moveTo>
                  <a:lnTo>
                    <a:pt x="2312" y="0"/>
                  </a:lnTo>
                  <a:lnTo>
                    <a:pt x="0" y="320024"/>
                  </a:lnTo>
                </a:path>
              </a:pathLst>
            </a:custGeom>
            <a:ln w="3175">
              <a:solidFill>
                <a:srgbClr val="000000"/>
              </a:solidFill>
            </a:ln>
          </p:spPr>
          <p:txBody>
            <a:bodyPr wrap="square" lIns="0" tIns="0" rIns="0" bIns="0" rtlCol="0"/>
            <a:lstStyle/>
            <a:p>
              <a:endParaRPr/>
            </a:p>
          </p:txBody>
        </p:sp>
        <p:sp>
          <p:nvSpPr>
            <p:cNvPr id="463" name="object 464">
              <a:extLst>
                <a:ext uri="{FF2B5EF4-FFF2-40B4-BE49-F238E27FC236}">
                  <a16:creationId xmlns:a16="http://schemas.microsoft.com/office/drawing/2014/main" id="{17646621-1442-DBC1-4D93-10AE9A9DA08B}"/>
                </a:ext>
              </a:extLst>
            </p:cNvPr>
            <p:cNvSpPr/>
            <p:nvPr/>
          </p:nvSpPr>
          <p:spPr>
            <a:xfrm>
              <a:off x="11449615" y="4843426"/>
              <a:ext cx="1270" cy="8255"/>
            </a:xfrm>
            <a:custGeom>
              <a:avLst/>
              <a:gdLst/>
              <a:ahLst/>
              <a:cxnLst/>
              <a:rect l="l" t="t" r="r" b="b"/>
              <a:pathLst>
                <a:path w="1270" h="8254">
                  <a:moveTo>
                    <a:pt x="912" y="0"/>
                  </a:moveTo>
                  <a:lnTo>
                    <a:pt x="912" y="0"/>
                  </a:lnTo>
                  <a:lnTo>
                    <a:pt x="0" y="7778"/>
                  </a:lnTo>
                </a:path>
              </a:pathLst>
            </a:custGeom>
            <a:ln w="3175">
              <a:solidFill>
                <a:srgbClr val="000000"/>
              </a:solidFill>
            </a:ln>
          </p:spPr>
          <p:txBody>
            <a:bodyPr wrap="square" lIns="0" tIns="0" rIns="0" bIns="0" rtlCol="0"/>
            <a:lstStyle/>
            <a:p>
              <a:endParaRPr/>
            </a:p>
          </p:txBody>
        </p:sp>
        <p:sp>
          <p:nvSpPr>
            <p:cNvPr id="464" name="object 465">
              <a:extLst>
                <a:ext uri="{FF2B5EF4-FFF2-40B4-BE49-F238E27FC236}">
                  <a16:creationId xmlns:a16="http://schemas.microsoft.com/office/drawing/2014/main" id="{EEAC971F-417D-D2C4-E72D-D4FB86021AEA}"/>
                </a:ext>
              </a:extLst>
            </p:cNvPr>
            <p:cNvSpPr/>
            <p:nvPr/>
          </p:nvSpPr>
          <p:spPr>
            <a:xfrm>
              <a:off x="11407133" y="4825195"/>
              <a:ext cx="1270" cy="8890"/>
            </a:xfrm>
            <a:custGeom>
              <a:avLst/>
              <a:gdLst/>
              <a:ahLst/>
              <a:cxnLst/>
              <a:rect l="l" t="t" r="r" b="b"/>
              <a:pathLst>
                <a:path w="1270" h="8889">
                  <a:moveTo>
                    <a:pt x="912" y="0"/>
                  </a:moveTo>
                  <a:lnTo>
                    <a:pt x="912" y="0"/>
                  </a:lnTo>
                  <a:lnTo>
                    <a:pt x="0" y="8690"/>
                  </a:lnTo>
                </a:path>
              </a:pathLst>
            </a:custGeom>
            <a:ln w="3175">
              <a:solidFill>
                <a:srgbClr val="000000"/>
              </a:solidFill>
            </a:ln>
          </p:spPr>
          <p:txBody>
            <a:bodyPr wrap="square" lIns="0" tIns="0" rIns="0" bIns="0" rtlCol="0"/>
            <a:lstStyle/>
            <a:p>
              <a:endParaRPr/>
            </a:p>
          </p:txBody>
        </p:sp>
        <p:sp>
          <p:nvSpPr>
            <p:cNvPr id="465" name="object 466">
              <a:extLst>
                <a:ext uri="{FF2B5EF4-FFF2-40B4-BE49-F238E27FC236}">
                  <a16:creationId xmlns:a16="http://schemas.microsoft.com/office/drawing/2014/main" id="{68630E71-1C2D-1129-D096-E93FAAE8604D}"/>
                </a:ext>
              </a:extLst>
            </p:cNvPr>
            <p:cNvSpPr/>
            <p:nvPr/>
          </p:nvSpPr>
          <p:spPr>
            <a:xfrm>
              <a:off x="9108361" y="4903165"/>
              <a:ext cx="43815" cy="303530"/>
            </a:xfrm>
            <a:custGeom>
              <a:avLst/>
              <a:gdLst/>
              <a:ahLst/>
              <a:cxnLst/>
              <a:rect l="l" t="t" r="r" b="b"/>
              <a:pathLst>
                <a:path w="43815" h="303529">
                  <a:moveTo>
                    <a:pt x="43394" y="0"/>
                  </a:moveTo>
                  <a:lnTo>
                    <a:pt x="43394" y="0"/>
                  </a:lnTo>
                  <a:lnTo>
                    <a:pt x="0" y="303190"/>
                  </a:lnTo>
                </a:path>
              </a:pathLst>
            </a:custGeom>
            <a:ln w="3175">
              <a:solidFill>
                <a:srgbClr val="000000"/>
              </a:solidFill>
            </a:ln>
          </p:spPr>
          <p:txBody>
            <a:bodyPr wrap="square" lIns="0" tIns="0" rIns="0" bIns="0" rtlCol="0"/>
            <a:lstStyle/>
            <a:p>
              <a:endParaRPr/>
            </a:p>
          </p:txBody>
        </p:sp>
        <p:sp>
          <p:nvSpPr>
            <p:cNvPr id="466" name="object 467">
              <a:extLst>
                <a:ext uri="{FF2B5EF4-FFF2-40B4-BE49-F238E27FC236}">
                  <a16:creationId xmlns:a16="http://schemas.microsoft.com/office/drawing/2014/main" id="{757D5C78-ADE7-78A4-ADE5-49DBCD7521A7}"/>
                </a:ext>
              </a:extLst>
            </p:cNvPr>
            <p:cNvSpPr/>
            <p:nvPr/>
          </p:nvSpPr>
          <p:spPr>
            <a:xfrm>
              <a:off x="9146278" y="4914590"/>
              <a:ext cx="33020" cy="308610"/>
            </a:xfrm>
            <a:custGeom>
              <a:avLst/>
              <a:gdLst/>
              <a:ahLst/>
              <a:cxnLst/>
              <a:rect l="l" t="t" r="r" b="b"/>
              <a:pathLst>
                <a:path w="33020" h="308610">
                  <a:moveTo>
                    <a:pt x="32439" y="0"/>
                  </a:moveTo>
                  <a:lnTo>
                    <a:pt x="32439" y="0"/>
                  </a:lnTo>
                  <a:lnTo>
                    <a:pt x="0" y="308174"/>
                  </a:lnTo>
                </a:path>
              </a:pathLst>
            </a:custGeom>
            <a:ln w="3175">
              <a:solidFill>
                <a:srgbClr val="000000"/>
              </a:solidFill>
            </a:ln>
          </p:spPr>
          <p:txBody>
            <a:bodyPr wrap="square" lIns="0" tIns="0" rIns="0" bIns="0" rtlCol="0"/>
            <a:lstStyle/>
            <a:p>
              <a:endParaRPr/>
            </a:p>
          </p:txBody>
        </p:sp>
        <p:sp>
          <p:nvSpPr>
            <p:cNvPr id="467" name="object 468">
              <a:extLst>
                <a:ext uri="{FF2B5EF4-FFF2-40B4-BE49-F238E27FC236}">
                  <a16:creationId xmlns:a16="http://schemas.microsoft.com/office/drawing/2014/main" id="{9CCD403C-3003-A0F5-3A97-08BC914C900B}"/>
                </a:ext>
              </a:extLst>
            </p:cNvPr>
            <p:cNvSpPr/>
            <p:nvPr/>
          </p:nvSpPr>
          <p:spPr>
            <a:xfrm>
              <a:off x="9269098" y="4910458"/>
              <a:ext cx="1270" cy="8255"/>
            </a:xfrm>
            <a:custGeom>
              <a:avLst/>
              <a:gdLst/>
              <a:ahLst/>
              <a:cxnLst/>
              <a:rect l="l" t="t" r="r" b="b"/>
              <a:pathLst>
                <a:path w="1270" h="8254">
                  <a:moveTo>
                    <a:pt x="912" y="0"/>
                  </a:moveTo>
                  <a:lnTo>
                    <a:pt x="912" y="0"/>
                  </a:lnTo>
                  <a:lnTo>
                    <a:pt x="0" y="7778"/>
                  </a:lnTo>
                </a:path>
              </a:pathLst>
            </a:custGeom>
            <a:ln w="3175">
              <a:solidFill>
                <a:srgbClr val="000000"/>
              </a:solidFill>
            </a:ln>
          </p:spPr>
          <p:txBody>
            <a:bodyPr wrap="square" lIns="0" tIns="0" rIns="0" bIns="0" rtlCol="0"/>
            <a:lstStyle/>
            <a:p>
              <a:endParaRPr/>
            </a:p>
          </p:txBody>
        </p:sp>
        <p:sp>
          <p:nvSpPr>
            <p:cNvPr id="468" name="object 469">
              <a:extLst>
                <a:ext uri="{FF2B5EF4-FFF2-40B4-BE49-F238E27FC236}">
                  <a16:creationId xmlns:a16="http://schemas.microsoft.com/office/drawing/2014/main" id="{6BA0FE7D-DE95-B850-9782-E0505CBC56FB}"/>
                </a:ext>
              </a:extLst>
            </p:cNvPr>
            <p:cNvSpPr/>
            <p:nvPr/>
          </p:nvSpPr>
          <p:spPr>
            <a:xfrm>
              <a:off x="9164537" y="4921883"/>
              <a:ext cx="33020" cy="308610"/>
            </a:xfrm>
            <a:custGeom>
              <a:avLst/>
              <a:gdLst/>
              <a:ahLst/>
              <a:cxnLst/>
              <a:rect l="l" t="t" r="r" b="b"/>
              <a:pathLst>
                <a:path w="33020" h="308610">
                  <a:moveTo>
                    <a:pt x="32439" y="0"/>
                  </a:moveTo>
                  <a:lnTo>
                    <a:pt x="32439" y="0"/>
                  </a:lnTo>
                  <a:lnTo>
                    <a:pt x="0" y="308174"/>
                  </a:lnTo>
                </a:path>
              </a:pathLst>
            </a:custGeom>
            <a:ln w="3175">
              <a:solidFill>
                <a:srgbClr val="000000"/>
              </a:solidFill>
            </a:ln>
          </p:spPr>
          <p:txBody>
            <a:bodyPr wrap="square" lIns="0" tIns="0" rIns="0" bIns="0" rtlCol="0"/>
            <a:lstStyle/>
            <a:p>
              <a:endParaRPr/>
            </a:p>
          </p:txBody>
        </p:sp>
        <p:sp>
          <p:nvSpPr>
            <p:cNvPr id="469" name="object 470">
              <a:extLst>
                <a:ext uri="{FF2B5EF4-FFF2-40B4-BE49-F238E27FC236}">
                  <a16:creationId xmlns:a16="http://schemas.microsoft.com/office/drawing/2014/main" id="{BAB5B280-DC7F-6798-A75A-7C8F1AAD3F83}"/>
                </a:ext>
              </a:extLst>
            </p:cNvPr>
            <p:cNvSpPr/>
            <p:nvPr/>
          </p:nvSpPr>
          <p:spPr>
            <a:xfrm>
              <a:off x="9200628" y="4932822"/>
              <a:ext cx="22225" cy="312420"/>
            </a:xfrm>
            <a:custGeom>
              <a:avLst/>
              <a:gdLst/>
              <a:ahLst/>
              <a:cxnLst/>
              <a:rect l="l" t="t" r="r" b="b"/>
              <a:pathLst>
                <a:path w="22225" h="312420">
                  <a:moveTo>
                    <a:pt x="21910" y="0"/>
                  </a:moveTo>
                  <a:lnTo>
                    <a:pt x="21910" y="0"/>
                  </a:lnTo>
                  <a:lnTo>
                    <a:pt x="0" y="312245"/>
                  </a:lnTo>
                </a:path>
              </a:pathLst>
            </a:custGeom>
            <a:ln w="3175">
              <a:solidFill>
                <a:srgbClr val="000000"/>
              </a:solidFill>
            </a:ln>
          </p:spPr>
          <p:txBody>
            <a:bodyPr wrap="square" lIns="0" tIns="0" rIns="0" bIns="0" rtlCol="0"/>
            <a:lstStyle/>
            <a:p>
              <a:endParaRPr/>
            </a:p>
          </p:txBody>
        </p:sp>
        <p:sp>
          <p:nvSpPr>
            <p:cNvPr id="470" name="object 471">
              <a:extLst>
                <a:ext uri="{FF2B5EF4-FFF2-40B4-BE49-F238E27FC236}">
                  <a16:creationId xmlns:a16="http://schemas.microsoft.com/office/drawing/2014/main" id="{858D224C-81B4-266A-5A0A-A1E807C91035}"/>
                </a:ext>
              </a:extLst>
            </p:cNvPr>
            <p:cNvSpPr/>
            <p:nvPr/>
          </p:nvSpPr>
          <p:spPr>
            <a:xfrm>
              <a:off x="9312919" y="4928689"/>
              <a:ext cx="1270" cy="8255"/>
            </a:xfrm>
            <a:custGeom>
              <a:avLst/>
              <a:gdLst/>
              <a:ahLst/>
              <a:cxnLst/>
              <a:rect l="l" t="t" r="r" b="b"/>
              <a:pathLst>
                <a:path w="1270" h="8254">
                  <a:moveTo>
                    <a:pt x="912" y="0"/>
                  </a:moveTo>
                  <a:lnTo>
                    <a:pt x="912" y="0"/>
                  </a:lnTo>
                  <a:lnTo>
                    <a:pt x="0" y="7778"/>
                  </a:lnTo>
                </a:path>
              </a:pathLst>
            </a:custGeom>
            <a:ln w="3175">
              <a:solidFill>
                <a:srgbClr val="000000"/>
              </a:solidFill>
            </a:ln>
          </p:spPr>
          <p:txBody>
            <a:bodyPr wrap="square" lIns="0" tIns="0" rIns="0" bIns="0" rtlCol="0"/>
            <a:lstStyle/>
            <a:p>
              <a:endParaRPr/>
            </a:p>
          </p:txBody>
        </p:sp>
        <p:sp>
          <p:nvSpPr>
            <p:cNvPr id="471" name="object 472">
              <a:extLst>
                <a:ext uri="{FF2B5EF4-FFF2-40B4-BE49-F238E27FC236}">
                  <a16:creationId xmlns:a16="http://schemas.microsoft.com/office/drawing/2014/main" id="{640154F2-815F-654D-959B-DCFDEC9A0499}"/>
                </a:ext>
              </a:extLst>
            </p:cNvPr>
            <p:cNvSpPr/>
            <p:nvPr/>
          </p:nvSpPr>
          <p:spPr>
            <a:xfrm>
              <a:off x="9217974" y="4940114"/>
              <a:ext cx="22225" cy="312420"/>
            </a:xfrm>
            <a:custGeom>
              <a:avLst/>
              <a:gdLst/>
              <a:ahLst/>
              <a:cxnLst/>
              <a:rect l="l" t="t" r="r" b="b"/>
              <a:pathLst>
                <a:path w="22225" h="312420">
                  <a:moveTo>
                    <a:pt x="21910" y="0"/>
                  </a:moveTo>
                  <a:lnTo>
                    <a:pt x="21910" y="0"/>
                  </a:lnTo>
                  <a:lnTo>
                    <a:pt x="0" y="312245"/>
                  </a:lnTo>
                </a:path>
              </a:pathLst>
            </a:custGeom>
            <a:ln w="3175">
              <a:solidFill>
                <a:srgbClr val="000000"/>
              </a:solidFill>
            </a:ln>
          </p:spPr>
          <p:txBody>
            <a:bodyPr wrap="square" lIns="0" tIns="0" rIns="0" bIns="0" rtlCol="0"/>
            <a:lstStyle/>
            <a:p>
              <a:endParaRPr/>
            </a:p>
          </p:txBody>
        </p:sp>
        <p:sp>
          <p:nvSpPr>
            <p:cNvPr id="472" name="object 473">
              <a:extLst>
                <a:ext uri="{FF2B5EF4-FFF2-40B4-BE49-F238E27FC236}">
                  <a16:creationId xmlns:a16="http://schemas.microsoft.com/office/drawing/2014/main" id="{735FC096-847F-DCE6-4789-036068C1BF0E}"/>
                </a:ext>
              </a:extLst>
            </p:cNvPr>
            <p:cNvSpPr/>
            <p:nvPr/>
          </p:nvSpPr>
          <p:spPr>
            <a:xfrm>
              <a:off x="9253091" y="4950567"/>
              <a:ext cx="12065" cy="316865"/>
            </a:xfrm>
            <a:custGeom>
              <a:avLst/>
              <a:gdLst/>
              <a:ahLst/>
              <a:cxnLst/>
              <a:rect l="l" t="t" r="r" b="b"/>
              <a:pathLst>
                <a:path w="12065" h="316864">
                  <a:moveTo>
                    <a:pt x="11868" y="0"/>
                  </a:moveTo>
                  <a:lnTo>
                    <a:pt x="11868" y="0"/>
                  </a:lnTo>
                  <a:lnTo>
                    <a:pt x="0" y="316378"/>
                  </a:lnTo>
                </a:path>
              </a:pathLst>
            </a:custGeom>
            <a:ln w="3175">
              <a:solidFill>
                <a:srgbClr val="000000"/>
              </a:solidFill>
            </a:ln>
          </p:spPr>
          <p:txBody>
            <a:bodyPr wrap="square" lIns="0" tIns="0" rIns="0" bIns="0" rtlCol="0"/>
            <a:lstStyle/>
            <a:p>
              <a:endParaRPr/>
            </a:p>
          </p:txBody>
        </p:sp>
        <p:sp>
          <p:nvSpPr>
            <p:cNvPr id="473" name="object 474">
              <a:extLst>
                <a:ext uri="{FF2B5EF4-FFF2-40B4-BE49-F238E27FC236}">
                  <a16:creationId xmlns:a16="http://schemas.microsoft.com/office/drawing/2014/main" id="{ADA0D8C5-6276-E093-A0CC-08F0E003E1F1}"/>
                </a:ext>
              </a:extLst>
            </p:cNvPr>
            <p:cNvSpPr/>
            <p:nvPr/>
          </p:nvSpPr>
          <p:spPr>
            <a:xfrm>
              <a:off x="9356314" y="4946009"/>
              <a:ext cx="0" cy="8255"/>
            </a:xfrm>
            <a:custGeom>
              <a:avLst/>
              <a:gdLst/>
              <a:ahLst/>
              <a:cxnLst/>
              <a:rect l="l" t="t" r="r" b="b"/>
              <a:pathLst>
                <a:path h="8254">
                  <a:moveTo>
                    <a:pt x="0" y="0"/>
                  </a:moveTo>
                  <a:lnTo>
                    <a:pt x="0" y="0"/>
                  </a:lnTo>
                  <a:lnTo>
                    <a:pt x="0" y="8204"/>
                  </a:lnTo>
                </a:path>
              </a:pathLst>
            </a:custGeom>
            <a:ln w="3175">
              <a:solidFill>
                <a:srgbClr val="000000"/>
              </a:solidFill>
            </a:ln>
          </p:spPr>
          <p:txBody>
            <a:bodyPr wrap="square" lIns="0" tIns="0" rIns="0" bIns="0" rtlCol="0"/>
            <a:lstStyle/>
            <a:p>
              <a:endParaRPr/>
            </a:p>
          </p:txBody>
        </p:sp>
        <p:sp>
          <p:nvSpPr>
            <p:cNvPr id="474" name="object 475">
              <a:extLst>
                <a:ext uri="{FF2B5EF4-FFF2-40B4-BE49-F238E27FC236}">
                  <a16:creationId xmlns:a16="http://schemas.microsoft.com/office/drawing/2014/main" id="{0DABFE09-D700-2311-D970-127389DEEE91}"/>
                </a:ext>
              </a:extLst>
            </p:cNvPr>
            <p:cNvSpPr/>
            <p:nvPr/>
          </p:nvSpPr>
          <p:spPr>
            <a:xfrm>
              <a:off x="9270437" y="4957860"/>
              <a:ext cx="12065" cy="316865"/>
            </a:xfrm>
            <a:custGeom>
              <a:avLst/>
              <a:gdLst/>
              <a:ahLst/>
              <a:cxnLst/>
              <a:rect l="l" t="t" r="r" b="b"/>
              <a:pathLst>
                <a:path w="12065" h="316864">
                  <a:moveTo>
                    <a:pt x="11868" y="0"/>
                  </a:moveTo>
                  <a:lnTo>
                    <a:pt x="11868" y="0"/>
                  </a:lnTo>
                  <a:lnTo>
                    <a:pt x="0" y="316378"/>
                  </a:lnTo>
                </a:path>
              </a:pathLst>
            </a:custGeom>
            <a:ln w="3175">
              <a:solidFill>
                <a:srgbClr val="000000"/>
              </a:solidFill>
            </a:ln>
          </p:spPr>
          <p:txBody>
            <a:bodyPr wrap="square" lIns="0" tIns="0" rIns="0" bIns="0" rtlCol="0"/>
            <a:lstStyle/>
            <a:p>
              <a:endParaRPr/>
            </a:p>
          </p:txBody>
        </p:sp>
        <p:sp>
          <p:nvSpPr>
            <p:cNvPr id="475" name="object 476">
              <a:extLst>
                <a:ext uri="{FF2B5EF4-FFF2-40B4-BE49-F238E27FC236}">
                  <a16:creationId xmlns:a16="http://schemas.microsoft.com/office/drawing/2014/main" id="{BAB45E21-8463-2DF0-5006-73E4DFDC31D5}"/>
                </a:ext>
              </a:extLst>
            </p:cNvPr>
            <p:cNvSpPr/>
            <p:nvPr/>
          </p:nvSpPr>
          <p:spPr>
            <a:xfrm>
              <a:off x="9304216" y="4967887"/>
              <a:ext cx="2540" cy="320675"/>
            </a:xfrm>
            <a:custGeom>
              <a:avLst/>
              <a:gdLst/>
              <a:ahLst/>
              <a:cxnLst/>
              <a:rect l="l" t="t" r="r" b="b"/>
              <a:pathLst>
                <a:path w="2540" h="320675">
                  <a:moveTo>
                    <a:pt x="2312" y="0"/>
                  </a:moveTo>
                  <a:lnTo>
                    <a:pt x="2312" y="0"/>
                  </a:lnTo>
                  <a:lnTo>
                    <a:pt x="0" y="320510"/>
                  </a:lnTo>
                </a:path>
              </a:pathLst>
            </a:custGeom>
            <a:ln w="3175">
              <a:solidFill>
                <a:srgbClr val="000000"/>
              </a:solidFill>
            </a:ln>
          </p:spPr>
          <p:txBody>
            <a:bodyPr wrap="square" lIns="0" tIns="0" rIns="0" bIns="0" rtlCol="0"/>
            <a:lstStyle/>
            <a:p>
              <a:endParaRPr/>
            </a:p>
          </p:txBody>
        </p:sp>
        <p:sp>
          <p:nvSpPr>
            <p:cNvPr id="476" name="object 477">
              <a:extLst>
                <a:ext uri="{FF2B5EF4-FFF2-40B4-BE49-F238E27FC236}">
                  <a16:creationId xmlns:a16="http://schemas.microsoft.com/office/drawing/2014/main" id="{5DF67330-CFB0-D82C-1193-A18877E6F0F3}"/>
                </a:ext>
              </a:extLst>
            </p:cNvPr>
            <p:cNvSpPr/>
            <p:nvPr/>
          </p:nvSpPr>
          <p:spPr>
            <a:xfrm>
              <a:off x="9395570" y="4963816"/>
              <a:ext cx="2540" cy="320040"/>
            </a:xfrm>
            <a:custGeom>
              <a:avLst/>
              <a:gdLst/>
              <a:ahLst/>
              <a:cxnLst/>
              <a:rect l="l" t="t" r="r" b="b"/>
              <a:pathLst>
                <a:path w="2540" h="320039">
                  <a:moveTo>
                    <a:pt x="2251" y="0"/>
                  </a:moveTo>
                  <a:lnTo>
                    <a:pt x="2251" y="0"/>
                  </a:lnTo>
                  <a:lnTo>
                    <a:pt x="0" y="320024"/>
                  </a:lnTo>
                </a:path>
              </a:pathLst>
            </a:custGeom>
            <a:ln w="3175">
              <a:solidFill>
                <a:srgbClr val="000000"/>
              </a:solidFill>
            </a:ln>
          </p:spPr>
          <p:txBody>
            <a:bodyPr wrap="square" lIns="0" tIns="0" rIns="0" bIns="0" rtlCol="0"/>
            <a:lstStyle/>
            <a:p>
              <a:endParaRPr/>
            </a:p>
          </p:txBody>
        </p:sp>
        <p:sp>
          <p:nvSpPr>
            <p:cNvPr id="477" name="object 478">
              <a:extLst>
                <a:ext uri="{FF2B5EF4-FFF2-40B4-BE49-F238E27FC236}">
                  <a16:creationId xmlns:a16="http://schemas.microsoft.com/office/drawing/2014/main" id="{B272D745-9736-D185-875D-AF0594B81A15}"/>
                </a:ext>
              </a:extLst>
            </p:cNvPr>
            <p:cNvSpPr/>
            <p:nvPr/>
          </p:nvSpPr>
          <p:spPr>
            <a:xfrm>
              <a:off x="9404213" y="4967462"/>
              <a:ext cx="2540" cy="320040"/>
            </a:xfrm>
            <a:custGeom>
              <a:avLst/>
              <a:gdLst/>
              <a:ahLst/>
              <a:cxnLst/>
              <a:rect l="l" t="t" r="r" b="b"/>
              <a:pathLst>
                <a:path w="2540" h="320039">
                  <a:moveTo>
                    <a:pt x="2312" y="0"/>
                  </a:moveTo>
                  <a:lnTo>
                    <a:pt x="2312" y="0"/>
                  </a:lnTo>
                  <a:lnTo>
                    <a:pt x="0" y="320024"/>
                  </a:lnTo>
                </a:path>
              </a:pathLst>
            </a:custGeom>
            <a:ln w="3175">
              <a:solidFill>
                <a:srgbClr val="000000"/>
              </a:solidFill>
            </a:ln>
          </p:spPr>
          <p:txBody>
            <a:bodyPr wrap="square" lIns="0" tIns="0" rIns="0" bIns="0" rtlCol="0"/>
            <a:lstStyle/>
            <a:p>
              <a:endParaRPr/>
            </a:p>
          </p:txBody>
        </p:sp>
        <p:sp>
          <p:nvSpPr>
            <p:cNvPr id="478" name="object 479">
              <a:extLst>
                <a:ext uri="{FF2B5EF4-FFF2-40B4-BE49-F238E27FC236}">
                  <a16:creationId xmlns:a16="http://schemas.microsoft.com/office/drawing/2014/main" id="{3E69A75A-44B9-DD89-D4BF-90DA25647AD6}"/>
                </a:ext>
              </a:extLst>
            </p:cNvPr>
            <p:cNvSpPr/>
            <p:nvPr/>
          </p:nvSpPr>
          <p:spPr>
            <a:xfrm>
              <a:off x="11354183" y="1751171"/>
              <a:ext cx="635" cy="8890"/>
            </a:xfrm>
            <a:custGeom>
              <a:avLst/>
              <a:gdLst/>
              <a:ahLst/>
              <a:cxnLst/>
              <a:rect l="l" t="t" r="r" b="b"/>
              <a:pathLst>
                <a:path w="634" h="8889">
                  <a:moveTo>
                    <a:pt x="486" y="8690"/>
                  </a:moveTo>
                  <a:lnTo>
                    <a:pt x="486" y="8690"/>
                  </a:lnTo>
                  <a:lnTo>
                    <a:pt x="0" y="0"/>
                  </a:lnTo>
                </a:path>
              </a:pathLst>
            </a:custGeom>
            <a:ln w="3175">
              <a:solidFill>
                <a:srgbClr val="000000"/>
              </a:solidFill>
            </a:ln>
          </p:spPr>
          <p:txBody>
            <a:bodyPr wrap="square" lIns="0" tIns="0" rIns="0" bIns="0" rtlCol="0"/>
            <a:lstStyle/>
            <a:p>
              <a:endParaRPr/>
            </a:p>
          </p:txBody>
        </p:sp>
        <p:sp>
          <p:nvSpPr>
            <p:cNvPr id="479" name="object 480">
              <a:extLst>
                <a:ext uri="{FF2B5EF4-FFF2-40B4-BE49-F238E27FC236}">
                  <a16:creationId xmlns:a16="http://schemas.microsoft.com/office/drawing/2014/main" id="{ED46C4D3-3AB2-388F-8D08-37879D80F3C3}"/>
                </a:ext>
              </a:extLst>
            </p:cNvPr>
            <p:cNvSpPr/>
            <p:nvPr/>
          </p:nvSpPr>
          <p:spPr>
            <a:xfrm>
              <a:off x="11408046" y="1773961"/>
              <a:ext cx="1270" cy="8255"/>
            </a:xfrm>
            <a:custGeom>
              <a:avLst/>
              <a:gdLst/>
              <a:ahLst/>
              <a:cxnLst/>
              <a:rect l="l" t="t" r="r" b="b"/>
              <a:pathLst>
                <a:path w="1270" h="8255">
                  <a:moveTo>
                    <a:pt x="912" y="7778"/>
                  </a:moveTo>
                  <a:lnTo>
                    <a:pt x="912" y="7778"/>
                  </a:lnTo>
                  <a:lnTo>
                    <a:pt x="0" y="0"/>
                  </a:lnTo>
                </a:path>
              </a:pathLst>
            </a:custGeom>
            <a:ln w="3175">
              <a:solidFill>
                <a:srgbClr val="000000"/>
              </a:solidFill>
            </a:ln>
          </p:spPr>
          <p:txBody>
            <a:bodyPr wrap="square" lIns="0" tIns="0" rIns="0" bIns="0" rtlCol="0"/>
            <a:lstStyle/>
            <a:p>
              <a:endParaRPr/>
            </a:p>
          </p:txBody>
        </p:sp>
        <p:sp>
          <p:nvSpPr>
            <p:cNvPr id="480" name="object 481">
              <a:extLst>
                <a:ext uri="{FF2B5EF4-FFF2-40B4-BE49-F238E27FC236}">
                  <a16:creationId xmlns:a16="http://schemas.microsoft.com/office/drawing/2014/main" id="{E9C5E726-E0C4-0779-01DB-DC2980DF8DEB}"/>
                </a:ext>
              </a:extLst>
            </p:cNvPr>
            <p:cNvSpPr/>
            <p:nvPr/>
          </p:nvSpPr>
          <p:spPr>
            <a:xfrm>
              <a:off x="11460570" y="1795839"/>
              <a:ext cx="0" cy="8255"/>
            </a:xfrm>
            <a:custGeom>
              <a:avLst/>
              <a:gdLst/>
              <a:ahLst/>
              <a:cxnLst/>
              <a:rect l="l" t="t" r="r" b="b"/>
              <a:pathLst>
                <a:path h="8255">
                  <a:moveTo>
                    <a:pt x="0" y="7778"/>
                  </a:moveTo>
                  <a:lnTo>
                    <a:pt x="0" y="7778"/>
                  </a:lnTo>
                  <a:lnTo>
                    <a:pt x="0" y="0"/>
                  </a:lnTo>
                </a:path>
              </a:pathLst>
            </a:custGeom>
            <a:ln w="3175">
              <a:solidFill>
                <a:srgbClr val="000000"/>
              </a:solidFill>
            </a:ln>
          </p:spPr>
          <p:txBody>
            <a:bodyPr wrap="square" lIns="0" tIns="0" rIns="0" bIns="0" rtlCol="0"/>
            <a:lstStyle/>
            <a:p>
              <a:endParaRPr/>
            </a:p>
          </p:txBody>
        </p:sp>
        <p:sp>
          <p:nvSpPr>
            <p:cNvPr id="481" name="object 482">
              <a:extLst>
                <a:ext uri="{FF2B5EF4-FFF2-40B4-BE49-F238E27FC236}">
                  <a16:creationId xmlns:a16="http://schemas.microsoft.com/office/drawing/2014/main" id="{4618F07B-B5C9-2740-1945-4817440229CD}"/>
                </a:ext>
              </a:extLst>
            </p:cNvPr>
            <p:cNvSpPr/>
            <p:nvPr/>
          </p:nvSpPr>
          <p:spPr>
            <a:xfrm>
              <a:off x="9463554" y="4948318"/>
              <a:ext cx="635" cy="0"/>
            </a:xfrm>
            <a:custGeom>
              <a:avLst/>
              <a:gdLst/>
              <a:ahLst/>
              <a:cxnLst/>
              <a:rect l="l" t="t" r="r" b="b"/>
              <a:pathLst>
                <a:path w="634">
                  <a:moveTo>
                    <a:pt x="0" y="0"/>
                  </a:moveTo>
                  <a:lnTo>
                    <a:pt x="0" y="0"/>
                  </a:lnTo>
                  <a:lnTo>
                    <a:pt x="486" y="0"/>
                  </a:lnTo>
                </a:path>
              </a:pathLst>
            </a:custGeom>
            <a:ln w="3175">
              <a:solidFill>
                <a:srgbClr val="000000"/>
              </a:solidFill>
            </a:ln>
          </p:spPr>
          <p:txBody>
            <a:bodyPr wrap="square" lIns="0" tIns="0" rIns="0" bIns="0" rtlCol="0"/>
            <a:lstStyle/>
            <a:p>
              <a:endParaRPr/>
            </a:p>
          </p:txBody>
        </p:sp>
        <p:sp>
          <p:nvSpPr>
            <p:cNvPr id="482" name="object 483">
              <a:extLst>
                <a:ext uri="{FF2B5EF4-FFF2-40B4-BE49-F238E27FC236}">
                  <a16:creationId xmlns:a16="http://schemas.microsoft.com/office/drawing/2014/main" id="{2A435269-7EAE-A215-FC4A-FCE5072C34E5}"/>
                </a:ext>
              </a:extLst>
            </p:cNvPr>
            <p:cNvSpPr/>
            <p:nvPr/>
          </p:nvSpPr>
          <p:spPr>
            <a:xfrm>
              <a:off x="9464041" y="4932336"/>
              <a:ext cx="0" cy="16510"/>
            </a:xfrm>
            <a:custGeom>
              <a:avLst/>
              <a:gdLst/>
              <a:ahLst/>
              <a:cxnLst/>
              <a:rect l="l" t="t" r="r" b="b"/>
              <a:pathLst>
                <a:path h="16510">
                  <a:moveTo>
                    <a:pt x="0" y="0"/>
                  </a:moveTo>
                  <a:lnTo>
                    <a:pt x="0" y="0"/>
                  </a:lnTo>
                  <a:lnTo>
                    <a:pt x="0" y="15983"/>
                  </a:lnTo>
                </a:path>
              </a:pathLst>
            </a:custGeom>
            <a:ln w="3175">
              <a:solidFill>
                <a:srgbClr val="000000"/>
              </a:solidFill>
            </a:ln>
          </p:spPr>
          <p:txBody>
            <a:bodyPr wrap="square" lIns="0" tIns="0" rIns="0" bIns="0" rtlCol="0"/>
            <a:lstStyle/>
            <a:p>
              <a:endParaRPr/>
            </a:p>
          </p:txBody>
        </p:sp>
        <p:sp>
          <p:nvSpPr>
            <p:cNvPr id="483" name="object 484">
              <a:extLst>
                <a:ext uri="{FF2B5EF4-FFF2-40B4-BE49-F238E27FC236}">
                  <a16:creationId xmlns:a16="http://schemas.microsoft.com/office/drawing/2014/main" id="{2F2762EC-6E8B-655E-A378-6E5C1172C764}"/>
                </a:ext>
              </a:extLst>
            </p:cNvPr>
            <p:cNvSpPr/>
            <p:nvPr/>
          </p:nvSpPr>
          <p:spPr>
            <a:xfrm>
              <a:off x="11351931" y="4839780"/>
              <a:ext cx="635" cy="16510"/>
            </a:xfrm>
            <a:custGeom>
              <a:avLst/>
              <a:gdLst/>
              <a:ahLst/>
              <a:cxnLst/>
              <a:rect l="l" t="t" r="r" b="b"/>
              <a:pathLst>
                <a:path w="634" h="16510">
                  <a:moveTo>
                    <a:pt x="426" y="0"/>
                  </a:moveTo>
                  <a:lnTo>
                    <a:pt x="426" y="0"/>
                  </a:lnTo>
                  <a:lnTo>
                    <a:pt x="0" y="15983"/>
                  </a:lnTo>
                </a:path>
              </a:pathLst>
            </a:custGeom>
            <a:ln w="3175">
              <a:solidFill>
                <a:srgbClr val="000000"/>
              </a:solidFill>
            </a:ln>
          </p:spPr>
          <p:txBody>
            <a:bodyPr wrap="square" lIns="0" tIns="0" rIns="0" bIns="0" rtlCol="0"/>
            <a:lstStyle/>
            <a:p>
              <a:endParaRPr/>
            </a:p>
          </p:txBody>
        </p:sp>
        <p:sp>
          <p:nvSpPr>
            <p:cNvPr id="484" name="object 485">
              <a:extLst>
                <a:ext uri="{FF2B5EF4-FFF2-40B4-BE49-F238E27FC236}">
                  <a16:creationId xmlns:a16="http://schemas.microsoft.com/office/drawing/2014/main" id="{779BA9D0-39B4-1FE9-5EB0-288CEBB46ED3}"/>
                </a:ext>
              </a:extLst>
            </p:cNvPr>
            <p:cNvSpPr/>
            <p:nvPr/>
          </p:nvSpPr>
          <p:spPr>
            <a:xfrm>
              <a:off x="11163379" y="4644702"/>
              <a:ext cx="189230" cy="195580"/>
            </a:xfrm>
            <a:custGeom>
              <a:avLst/>
              <a:gdLst/>
              <a:ahLst/>
              <a:cxnLst/>
              <a:rect l="l" t="t" r="r" b="b"/>
              <a:pathLst>
                <a:path w="189229" h="195579">
                  <a:moveTo>
                    <a:pt x="0" y="0"/>
                  </a:moveTo>
                  <a:lnTo>
                    <a:pt x="1338" y="2248"/>
                  </a:lnTo>
                  <a:lnTo>
                    <a:pt x="30402" y="47838"/>
                  </a:lnTo>
                  <a:lnTo>
                    <a:pt x="63153" y="92212"/>
                  </a:lnTo>
                  <a:lnTo>
                    <a:pt x="100093" y="133073"/>
                  </a:lnTo>
                  <a:lnTo>
                    <a:pt x="141725" y="168127"/>
                  </a:lnTo>
                  <a:lnTo>
                    <a:pt x="188551" y="195077"/>
                  </a:lnTo>
                  <a:lnTo>
                    <a:pt x="188977" y="195077"/>
                  </a:lnTo>
                </a:path>
              </a:pathLst>
            </a:custGeom>
            <a:ln w="3175">
              <a:solidFill>
                <a:srgbClr val="000000"/>
              </a:solidFill>
            </a:ln>
          </p:spPr>
          <p:txBody>
            <a:bodyPr wrap="square" lIns="0" tIns="0" rIns="0" bIns="0" rtlCol="0"/>
            <a:lstStyle/>
            <a:p>
              <a:endParaRPr/>
            </a:p>
          </p:txBody>
        </p:sp>
        <p:sp>
          <p:nvSpPr>
            <p:cNvPr id="485" name="object 486">
              <a:extLst>
                <a:ext uri="{FF2B5EF4-FFF2-40B4-BE49-F238E27FC236}">
                  <a16:creationId xmlns:a16="http://schemas.microsoft.com/office/drawing/2014/main" id="{8D74F7FF-D85B-5155-2268-8341D25A84C0}"/>
                </a:ext>
              </a:extLst>
            </p:cNvPr>
            <p:cNvSpPr/>
            <p:nvPr/>
          </p:nvSpPr>
          <p:spPr>
            <a:xfrm>
              <a:off x="9464041" y="4855763"/>
              <a:ext cx="1888489" cy="92710"/>
            </a:xfrm>
            <a:custGeom>
              <a:avLst/>
              <a:gdLst/>
              <a:ahLst/>
              <a:cxnLst/>
              <a:rect l="l" t="t" r="r" b="b"/>
              <a:pathLst>
                <a:path w="1888490" h="92710">
                  <a:moveTo>
                    <a:pt x="0" y="92555"/>
                  </a:moveTo>
                  <a:lnTo>
                    <a:pt x="0" y="92555"/>
                  </a:lnTo>
                  <a:lnTo>
                    <a:pt x="1887890" y="0"/>
                  </a:lnTo>
                </a:path>
              </a:pathLst>
            </a:custGeom>
            <a:ln w="3175">
              <a:solidFill>
                <a:srgbClr val="000000"/>
              </a:solidFill>
            </a:ln>
          </p:spPr>
          <p:txBody>
            <a:bodyPr wrap="square" lIns="0" tIns="0" rIns="0" bIns="0" rtlCol="0"/>
            <a:lstStyle/>
            <a:p>
              <a:endParaRPr/>
            </a:p>
          </p:txBody>
        </p:sp>
        <p:sp>
          <p:nvSpPr>
            <p:cNvPr id="486" name="object 487">
              <a:extLst>
                <a:ext uri="{FF2B5EF4-FFF2-40B4-BE49-F238E27FC236}">
                  <a16:creationId xmlns:a16="http://schemas.microsoft.com/office/drawing/2014/main" id="{CBBC59E4-8CB8-D01C-FAC1-4A4B671D5D6D}"/>
                </a:ext>
              </a:extLst>
            </p:cNvPr>
            <p:cNvSpPr/>
            <p:nvPr/>
          </p:nvSpPr>
          <p:spPr>
            <a:xfrm>
              <a:off x="9464041" y="4839780"/>
              <a:ext cx="1888489" cy="92710"/>
            </a:xfrm>
            <a:custGeom>
              <a:avLst/>
              <a:gdLst/>
              <a:ahLst/>
              <a:cxnLst/>
              <a:rect l="l" t="t" r="r" b="b"/>
              <a:pathLst>
                <a:path w="1888490" h="92710">
                  <a:moveTo>
                    <a:pt x="0" y="92555"/>
                  </a:moveTo>
                  <a:lnTo>
                    <a:pt x="0" y="92555"/>
                  </a:lnTo>
                  <a:lnTo>
                    <a:pt x="1888316" y="0"/>
                  </a:lnTo>
                </a:path>
              </a:pathLst>
            </a:custGeom>
            <a:ln w="3175">
              <a:solidFill>
                <a:srgbClr val="000000"/>
              </a:solidFill>
            </a:ln>
          </p:spPr>
          <p:txBody>
            <a:bodyPr wrap="square" lIns="0" tIns="0" rIns="0" bIns="0" rtlCol="0"/>
            <a:lstStyle/>
            <a:p>
              <a:endParaRPr/>
            </a:p>
          </p:txBody>
        </p:sp>
        <p:sp>
          <p:nvSpPr>
            <p:cNvPr id="487" name="object 488">
              <a:extLst>
                <a:ext uri="{FF2B5EF4-FFF2-40B4-BE49-F238E27FC236}">
                  <a16:creationId xmlns:a16="http://schemas.microsoft.com/office/drawing/2014/main" id="{03890C12-830F-4CC3-0E0A-F5CD5F998F92}"/>
                </a:ext>
              </a:extLst>
            </p:cNvPr>
            <p:cNvSpPr/>
            <p:nvPr/>
          </p:nvSpPr>
          <p:spPr>
            <a:xfrm>
              <a:off x="11367877" y="4633763"/>
              <a:ext cx="1905" cy="220979"/>
            </a:xfrm>
            <a:custGeom>
              <a:avLst/>
              <a:gdLst/>
              <a:ahLst/>
              <a:cxnLst/>
              <a:rect l="l" t="t" r="r" b="b"/>
              <a:pathLst>
                <a:path w="1904" h="220979">
                  <a:moveTo>
                    <a:pt x="0" y="220601"/>
                  </a:moveTo>
                  <a:lnTo>
                    <a:pt x="0" y="220601"/>
                  </a:lnTo>
                  <a:lnTo>
                    <a:pt x="1399" y="0"/>
                  </a:lnTo>
                </a:path>
              </a:pathLst>
            </a:custGeom>
            <a:ln w="3175">
              <a:solidFill>
                <a:srgbClr val="000000"/>
              </a:solidFill>
            </a:ln>
          </p:spPr>
          <p:txBody>
            <a:bodyPr wrap="square" lIns="0" tIns="0" rIns="0" bIns="0" rtlCol="0"/>
            <a:lstStyle/>
            <a:p>
              <a:endParaRPr/>
            </a:p>
          </p:txBody>
        </p:sp>
        <p:sp>
          <p:nvSpPr>
            <p:cNvPr id="488" name="object 489">
              <a:extLst>
                <a:ext uri="{FF2B5EF4-FFF2-40B4-BE49-F238E27FC236}">
                  <a16:creationId xmlns:a16="http://schemas.microsoft.com/office/drawing/2014/main" id="{340D6F70-FD5C-4EB2-B67A-7053DCADD8BD}"/>
                </a:ext>
              </a:extLst>
            </p:cNvPr>
            <p:cNvSpPr/>
            <p:nvPr/>
          </p:nvSpPr>
          <p:spPr>
            <a:xfrm>
              <a:off x="11324056" y="4593168"/>
              <a:ext cx="45720" cy="26034"/>
            </a:xfrm>
            <a:custGeom>
              <a:avLst/>
              <a:gdLst/>
              <a:ahLst/>
              <a:cxnLst/>
              <a:rect l="l" t="t" r="r" b="b"/>
              <a:pathLst>
                <a:path w="45720" h="26035">
                  <a:moveTo>
                    <a:pt x="0" y="0"/>
                  </a:moveTo>
                  <a:lnTo>
                    <a:pt x="2738" y="1397"/>
                  </a:lnTo>
                  <a:lnTo>
                    <a:pt x="8216" y="5955"/>
                  </a:lnTo>
                  <a:lnTo>
                    <a:pt x="14180" y="9601"/>
                  </a:lnTo>
                  <a:lnTo>
                    <a:pt x="20571" y="13248"/>
                  </a:lnTo>
                  <a:lnTo>
                    <a:pt x="21910" y="14585"/>
                  </a:lnTo>
                  <a:lnTo>
                    <a:pt x="29213" y="18231"/>
                  </a:lnTo>
                  <a:lnTo>
                    <a:pt x="31526" y="18717"/>
                  </a:lnTo>
                  <a:lnTo>
                    <a:pt x="34265" y="20540"/>
                  </a:lnTo>
                  <a:lnTo>
                    <a:pt x="35604" y="21877"/>
                  </a:lnTo>
                  <a:lnTo>
                    <a:pt x="37430" y="21877"/>
                  </a:lnTo>
                  <a:lnTo>
                    <a:pt x="44733" y="25524"/>
                  </a:lnTo>
                  <a:lnTo>
                    <a:pt x="45220" y="25524"/>
                  </a:lnTo>
                  <a:lnTo>
                    <a:pt x="45220" y="26010"/>
                  </a:lnTo>
                </a:path>
              </a:pathLst>
            </a:custGeom>
            <a:ln w="3175">
              <a:solidFill>
                <a:srgbClr val="000000"/>
              </a:solidFill>
            </a:ln>
          </p:spPr>
          <p:txBody>
            <a:bodyPr wrap="square" lIns="0" tIns="0" rIns="0" bIns="0" rtlCol="0"/>
            <a:lstStyle/>
            <a:p>
              <a:endParaRPr/>
            </a:p>
          </p:txBody>
        </p:sp>
        <p:sp>
          <p:nvSpPr>
            <p:cNvPr id="489" name="object 490">
              <a:extLst>
                <a:ext uri="{FF2B5EF4-FFF2-40B4-BE49-F238E27FC236}">
                  <a16:creationId xmlns:a16="http://schemas.microsoft.com/office/drawing/2014/main" id="{AEBBC4CB-6471-113E-0EEB-89BC3B4B61AD}"/>
                </a:ext>
              </a:extLst>
            </p:cNvPr>
            <p:cNvSpPr/>
            <p:nvPr/>
          </p:nvSpPr>
          <p:spPr>
            <a:xfrm>
              <a:off x="11366964" y="4854365"/>
              <a:ext cx="1270" cy="635"/>
            </a:xfrm>
            <a:custGeom>
              <a:avLst/>
              <a:gdLst/>
              <a:ahLst/>
              <a:cxnLst/>
              <a:rect l="l" t="t" r="r" b="b"/>
              <a:pathLst>
                <a:path w="1270" h="635">
                  <a:moveTo>
                    <a:pt x="0" y="486"/>
                  </a:moveTo>
                  <a:lnTo>
                    <a:pt x="0" y="0"/>
                  </a:lnTo>
                  <a:lnTo>
                    <a:pt x="912" y="0"/>
                  </a:lnTo>
                </a:path>
              </a:pathLst>
            </a:custGeom>
            <a:ln w="3175">
              <a:solidFill>
                <a:srgbClr val="000000"/>
              </a:solidFill>
            </a:ln>
          </p:spPr>
          <p:txBody>
            <a:bodyPr wrap="square" lIns="0" tIns="0" rIns="0" bIns="0" rtlCol="0"/>
            <a:lstStyle/>
            <a:p>
              <a:endParaRPr/>
            </a:p>
          </p:txBody>
        </p:sp>
        <p:sp>
          <p:nvSpPr>
            <p:cNvPr id="490" name="object 491">
              <a:extLst>
                <a:ext uri="{FF2B5EF4-FFF2-40B4-BE49-F238E27FC236}">
                  <a16:creationId xmlns:a16="http://schemas.microsoft.com/office/drawing/2014/main" id="{4C05204C-DC12-7F28-C2E7-9A43872CA5BC}"/>
                </a:ext>
              </a:extLst>
            </p:cNvPr>
            <p:cNvSpPr/>
            <p:nvPr/>
          </p:nvSpPr>
          <p:spPr>
            <a:xfrm>
              <a:off x="11328621" y="4592256"/>
              <a:ext cx="0" cy="3810"/>
            </a:xfrm>
            <a:custGeom>
              <a:avLst/>
              <a:gdLst/>
              <a:ahLst/>
              <a:cxnLst/>
              <a:rect l="l" t="t" r="r" b="b"/>
              <a:pathLst>
                <a:path h="3810">
                  <a:moveTo>
                    <a:pt x="0" y="3646"/>
                  </a:moveTo>
                  <a:lnTo>
                    <a:pt x="0" y="3646"/>
                  </a:lnTo>
                  <a:lnTo>
                    <a:pt x="0" y="0"/>
                  </a:lnTo>
                </a:path>
              </a:pathLst>
            </a:custGeom>
            <a:ln w="3175">
              <a:solidFill>
                <a:srgbClr val="000000"/>
              </a:solidFill>
            </a:ln>
          </p:spPr>
          <p:txBody>
            <a:bodyPr wrap="square" lIns="0" tIns="0" rIns="0" bIns="0" rtlCol="0"/>
            <a:lstStyle/>
            <a:p>
              <a:endParaRPr/>
            </a:p>
          </p:txBody>
        </p:sp>
        <p:sp>
          <p:nvSpPr>
            <p:cNvPr id="491" name="object 492">
              <a:extLst>
                <a:ext uri="{FF2B5EF4-FFF2-40B4-BE49-F238E27FC236}">
                  <a16:creationId xmlns:a16="http://schemas.microsoft.com/office/drawing/2014/main" id="{7D3A2FC4-0B1F-22BA-E72C-2CE7933FB834}"/>
                </a:ext>
              </a:extLst>
            </p:cNvPr>
            <p:cNvSpPr/>
            <p:nvPr/>
          </p:nvSpPr>
          <p:spPr>
            <a:xfrm>
              <a:off x="11367877" y="4617780"/>
              <a:ext cx="8255" cy="0"/>
            </a:xfrm>
            <a:custGeom>
              <a:avLst/>
              <a:gdLst/>
              <a:ahLst/>
              <a:cxnLst/>
              <a:rect l="l" t="t" r="r" b="b"/>
              <a:pathLst>
                <a:path w="8254">
                  <a:moveTo>
                    <a:pt x="0" y="0"/>
                  </a:moveTo>
                  <a:lnTo>
                    <a:pt x="0" y="0"/>
                  </a:lnTo>
                  <a:lnTo>
                    <a:pt x="8216" y="0"/>
                  </a:lnTo>
                </a:path>
              </a:pathLst>
            </a:custGeom>
            <a:ln w="3175">
              <a:solidFill>
                <a:srgbClr val="000000"/>
              </a:solidFill>
            </a:ln>
          </p:spPr>
          <p:txBody>
            <a:bodyPr wrap="square" lIns="0" tIns="0" rIns="0" bIns="0" rtlCol="0"/>
            <a:lstStyle/>
            <a:p>
              <a:endParaRPr/>
            </a:p>
          </p:txBody>
        </p:sp>
        <p:sp>
          <p:nvSpPr>
            <p:cNvPr id="492" name="object 493">
              <a:extLst>
                <a:ext uri="{FF2B5EF4-FFF2-40B4-BE49-F238E27FC236}">
                  <a16:creationId xmlns:a16="http://schemas.microsoft.com/office/drawing/2014/main" id="{069A18D2-9260-47FC-6568-56C14F04FA5F}"/>
                </a:ext>
              </a:extLst>
            </p:cNvPr>
            <p:cNvSpPr/>
            <p:nvPr/>
          </p:nvSpPr>
          <p:spPr>
            <a:xfrm>
              <a:off x="11369277" y="4633763"/>
              <a:ext cx="7620" cy="0"/>
            </a:xfrm>
            <a:custGeom>
              <a:avLst/>
              <a:gdLst/>
              <a:ahLst/>
              <a:cxnLst/>
              <a:rect l="l" t="t" r="r" b="b"/>
              <a:pathLst>
                <a:path w="7620">
                  <a:moveTo>
                    <a:pt x="0" y="0"/>
                  </a:moveTo>
                  <a:lnTo>
                    <a:pt x="0" y="0"/>
                  </a:lnTo>
                  <a:lnTo>
                    <a:pt x="7303" y="0"/>
                  </a:lnTo>
                </a:path>
              </a:pathLst>
            </a:custGeom>
            <a:ln w="3175">
              <a:solidFill>
                <a:srgbClr val="000000"/>
              </a:solidFill>
            </a:ln>
          </p:spPr>
          <p:txBody>
            <a:bodyPr wrap="square" lIns="0" tIns="0" rIns="0" bIns="0" rtlCol="0"/>
            <a:lstStyle/>
            <a:p>
              <a:endParaRPr/>
            </a:p>
          </p:txBody>
        </p:sp>
        <p:sp>
          <p:nvSpPr>
            <p:cNvPr id="493" name="object 494">
              <a:extLst>
                <a:ext uri="{FF2B5EF4-FFF2-40B4-BE49-F238E27FC236}">
                  <a16:creationId xmlns:a16="http://schemas.microsoft.com/office/drawing/2014/main" id="{5E2EC72A-B4D6-94CF-A772-D939213800FF}"/>
                </a:ext>
              </a:extLst>
            </p:cNvPr>
            <p:cNvSpPr/>
            <p:nvPr/>
          </p:nvSpPr>
          <p:spPr>
            <a:xfrm>
              <a:off x="11354183" y="4618692"/>
              <a:ext cx="14604" cy="635"/>
            </a:xfrm>
            <a:custGeom>
              <a:avLst/>
              <a:gdLst/>
              <a:ahLst/>
              <a:cxnLst/>
              <a:rect l="l" t="t" r="r" b="b"/>
              <a:pathLst>
                <a:path w="14604" h="635">
                  <a:moveTo>
                    <a:pt x="0" y="486"/>
                  </a:moveTo>
                  <a:lnTo>
                    <a:pt x="0" y="486"/>
                  </a:lnTo>
                  <a:lnTo>
                    <a:pt x="14606" y="0"/>
                  </a:lnTo>
                </a:path>
              </a:pathLst>
            </a:custGeom>
            <a:ln w="3175">
              <a:solidFill>
                <a:srgbClr val="000000"/>
              </a:solidFill>
            </a:ln>
          </p:spPr>
          <p:txBody>
            <a:bodyPr wrap="square" lIns="0" tIns="0" rIns="0" bIns="0" rtlCol="0"/>
            <a:lstStyle/>
            <a:p>
              <a:endParaRPr/>
            </a:p>
          </p:txBody>
        </p:sp>
        <p:sp>
          <p:nvSpPr>
            <p:cNvPr id="494" name="object 495">
              <a:extLst>
                <a:ext uri="{FF2B5EF4-FFF2-40B4-BE49-F238E27FC236}">
                  <a16:creationId xmlns:a16="http://schemas.microsoft.com/office/drawing/2014/main" id="{C9A63D61-ECC2-04D8-D3F1-800D9D994E58}"/>
                </a:ext>
              </a:extLst>
            </p:cNvPr>
            <p:cNvSpPr/>
            <p:nvPr/>
          </p:nvSpPr>
          <p:spPr>
            <a:xfrm>
              <a:off x="11309449" y="4593168"/>
              <a:ext cx="45085" cy="26034"/>
            </a:xfrm>
            <a:custGeom>
              <a:avLst/>
              <a:gdLst/>
              <a:ahLst/>
              <a:cxnLst/>
              <a:rect l="l" t="t" r="r" b="b"/>
              <a:pathLst>
                <a:path w="45084" h="26035">
                  <a:moveTo>
                    <a:pt x="0" y="0"/>
                  </a:moveTo>
                  <a:lnTo>
                    <a:pt x="1399" y="1397"/>
                  </a:lnTo>
                  <a:lnTo>
                    <a:pt x="2738" y="2309"/>
                  </a:lnTo>
                  <a:lnTo>
                    <a:pt x="4564" y="3646"/>
                  </a:lnTo>
                  <a:lnTo>
                    <a:pt x="5964" y="4132"/>
                  </a:lnTo>
                  <a:lnTo>
                    <a:pt x="7303" y="5955"/>
                  </a:lnTo>
                  <a:lnTo>
                    <a:pt x="10042" y="7292"/>
                  </a:lnTo>
                  <a:lnTo>
                    <a:pt x="11868" y="8690"/>
                  </a:lnTo>
                  <a:lnTo>
                    <a:pt x="14606" y="10027"/>
                  </a:lnTo>
                  <a:lnTo>
                    <a:pt x="16919" y="11425"/>
                  </a:lnTo>
                  <a:lnTo>
                    <a:pt x="17345" y="12336"/>
                  </a:lnTo>
                  <a:lnTo>
                    <a:pt x="19658" y="13248"/>
                  </a:lnTo>
                  <a:lnTo>
                    <a:pt x="20571" y="13673"/>
                  </a:lnTo>
                  <a:lnTo>
                    <a:pt x="22823" y="15071"/>
                  </a:lnTo>
                  <a:lnTo>
                    <a:pt x="24223" y="15983"/>
                  </a:lnTo>
                  <a:lnTo>
                    <a:pt x="30126" y="18717"/>
                  </a:lnTo>
                  <a:lnTo>
                    <a:pt x="35604" y="21877"/>
                  </a:lnTo>
                  <a:lnTo>
                    <a:pt x="41569" y="24612"/>
                  </a:lnTo>
                  <a:lnTo>
                    <a:pt x="44733" y="26010"/>
                  </a:lnTo>
                </a:path>
              </a:pathLst>
            </a:custGeom>
            <a:ln w="3175">
              <a:solidFill>
                <a:srgbClr val="000000"/>
              </a:solidFill>
            </a:ln>
          </p:spPr>
          <p:txBody>
            <a:bodyPr wrap="square" lIns="0" tIns="0" rIns="0" bIns="0" rtlCol="0"/>
            <a:lstStyle/>
            <a:p>
              <a:endParaRPr/>
            </a:p>
          </p:txBody>
        </p:sp>
        <p:sp>
          <p:nvSpPr>
            <p:cNvPr id="495" name="object 496">
              <a:extLst>
                <a:ext uri="{FF2B5EF4-FFF2-40B4-BE49-F238E27FC236}">
                  <a16:creationId xmlns:a16="http://schemas.microsoft.com/office/drawing/2014/main" id="{4E1228B1-B1A9-D4DD-B76C-0916FCAC2056}"/>
                </a:ext>
              </a:extLst>
            </p:cNvPr>
            <p:cNvSpPr/>
            <p:nvPr/>
          </p:nvSpPr>
          <p:spPr>
            <a:xfrm>
              <a:off x="11351931" y="4855763"/>
              <a:ext cx="635" cy="0"/>
            </a:xfrm>
            <a:custGeom>
              <a:avLst/>
              <a:gdLst/>
              <a:ahLst/>
              <a:cxnLst/>
              <a:rect l="l" t="t" r="r" b="b"/>
              <a:pathLst>
                <a:path w="634">
                  <a:moveTo>
                    <a:pt x="0" y="0"/>
                  </a:moveTo>
                  <a:lnTo>
                    <a:pt x="0" y="0"/>
                  </a:lnTo>
                  <a:lnTo>
                    <a:pt x="426" y="0"/>
                  </a:lnTo>
                </a:path>
              </a:pathLst>
            </a:custGeom>
            <a:ln w="3175">
              <a:solidFill>
                <a:srgbClr val="000000"/>
              </a:solidFill>
            </a:ln>
          </p:spPr>
          <p:txBody>
            <a:bodyPr wrap="square" lIns="0" tIns="0" rIns="0" bIns="0" rtlCol="0"/>
            <a:lstStyle/>
            <a:p>
              <a:endParaRPr/>
            </a:p>
          </p:txBody>
        </p:sp>
        <p:sp>
          <p:nvSpPr>
            <p:cNvPr id="496" name="object 497">
              <a:extLst>
                <a:ext uri="{FF2B5EF4-FFF2-40B4-BE49-F238E27FC236}">
                  <a16:creationId xmlns:a16="http://schemas.microsoft.com/office/drawing/2014/main" id="{671BF53D-752F-58C5-CE5F-1721B5E094EE}"/>
                </a:ext>
              </a:extLst>
            </p:cNvPr>
            <p:cNvSpPr/>
            <p:nvPr/>
          </p:nvSpPr>
          <p:spPr>
            <a:xfrm>
              <a:off x="11352357" y="4619178"/>
              <a:ext cx="1905" cy="236854"/>
            </a:xfrm>
            <a:custGeom>
              <a:avLst/>
              <a:gdLst/>
              <a:ahLst/>
              <a:cxnLst/>
              <a:rect l="l" t="t" r="r" b="b"/>
              <a:pathLst>
                <a:path w="1904" h="236854">
                  <a:moveTo>
                    <a:pt x="1825" y="0"/>
                  </a:moveTo>
                  <a:lnTo>
                    <a:pt x="1825" y="0"/>
                  </a:lnTo>
                  <a:lnTo>
                    <a:pt x="0" y="236584"/>
                  </a:lnTo>
                </a:path>
              </a:pathLst>
            </a:custGeom>
            <a:ln w="3175">
              <a:solidFill>
                <a:srgbClr val="000000"/>
              </a:solidFill>
            </a:ln>
          </p:spPr>
          <p:txBody>
            <a:bodyPr wrap="square" lIns="0" tIns="0" rIns="0" bIns="0" rtlCol="0"/>
            <a:lstStyle/>
            <a:p>
              <a:endParaRPr/>
            </a:p>
          </p:txBody>
        </p:sp>
        <p:sp>
          <p:nvSpPr>
            <p:cNvPr id="497" name="object 498">
              <a:extLst>
                <a:ext uri="{FF2B5EF4-FFF2-40B4-BE49-F238E27FC236}">
                  <a16:creationId xmlns:a16="http://schemas.microsoft.com/office/drawing/2014/main" id="{7ACC4672-DA2C-EF4C-70AE-9E4B08A31DD1}"/>
                </a:ext>
              </a:extLst>
            </p:cNvPr>
            <p:cNvSpPr/>
            <p:nvPr/>
          </p:nvSpPr>
          <p:spPr>
            <a:xfrm>
              <a:off x="11367877" y="4617780"/>
              <a:ext cx="1905" cy="1905"/>
            </a:xfrm>
            <a:custGeom>
              <a:avLst/>
              <a:gdLst/>
              <a:ahLst/>
              <a:cxnLst/>
              <a:rect l="l" t="t" r="r" b="b"/>
              <a:pathLst>
                <a:path w="1904" h="1904">
                  <a:moveTo>
                    <a:pt x="1399" y="1397"/>
                  </a:moveTo>
                  <a:lnTo>
                    <a:pt x="1399" y="911"/>
                  </a:lnTo>
                  <a:lnTo>
                    <a:pt x="0" y="0"/>
                  </a:lnTo>
                </a:path>
              </a:pathLst>
            </a:custGeom>
            <a:ln w="3175">
              <a:solidFill>
                <a:srgbClr val="000000"/>
              </a:solidFill>
            </a:ln>
          </p:spPr>
          <p:txBody>
            <a:bodyPr wrap="square" lIns="0" tIns="0" rIns="0" bIns="0" rtlCol="0"/>
            <a:lstStyle/>
            <a:p>
              <a:endParaRPr/>
            </a:p>
          </p:txBody>
        </p:sp>
        <p:sp>
          <p:nvSpPr>
            <p:cNvPr id="498" name="object 499">
              <a:extLst>
                <a:ext uri="{FF2B5EF4-FFF2-40B4-BE49-F238E27FC236}">
                  <a16:creationId xmlns:a16="http://schemas.microsoft.com/office/drawing/2014/main" id="{5E6E5CBF-AA58-9173-54DE-A56E10C9A430}"/>
                </a:ext>
              </a:extLst>
            </p:cNvPr>
            <p:cNvSpPr/>
            <p:nvPr/>
          </p:nvSpPr>
          <p:spPr>
            <a:xfrm>
              <a:off x="11352357" y="4854851"/>
              <a:ext cx="14604" cy="1270"/>
            </a:xfrm>
            <a:custGeom>
              <a:avLst/>
              <a:gdLst/>
              <a:ahLst/>
              <a:cxnLst/>
              <a:rect l="l" t="t" r="r" b="b"/>
              <a:pathLst>
                <a:path w="14604" h="1270">
                  <a:moveTo>
                    <a:pt x="0" y="911"/>
                  </a:moveTo>
                  <a:lnTo>
                    <a:pt x="0" y="911"/>
                  </a:lnTo>
                  <a:lnTo>
                    <a:pt x="14606" y="0"/>
                  </a:lnTo>
                </a:path>
              </a:pathLst>
            </a:custGeom>
            <a:ln w="3175">
              <a:solidFill>
                <a:srgbClr val="000000"/>
              </a:solidFill>
            </a:ln>
          </p:spPr>
          <p:txBody>
            <a:bodyPr wrap="square" lIns="0" tIns="0" rIns="0" bIns="0" rtlCol="0"/>
            <a:lstStyle/>
            <a:p>
              <a:endParaRPr/>
            </a:p>
          </p:txBody>
        </p:sp>
        <p:sp>
          <p:nvSpPr>
            <p:cNvPr id="499" name="object 500">
              <a:extLst>
                <a:ext uri="{FF2B5EF4-FFF2-40B4-BE49-F238E27FC236}">
                  <a16:creationId xmlns:a16="http://schemas.microsoft.com/office/drawing/2014/main" id="{7A21CB98-F922-AD1E-F8F9-51793B199542}"/>
                </a:ext>
              </a:extLst>
            </p:cNvPr>
            <p:cNvSpPr/>
            <p:nvPr/>
          </p:nvSpPr>
          <p:spPr>
            <a:xfrm>
              <a:off x="11369277" y="4617780"/>
              <a:ext cx="7620" cy="1270"/>
            </a:xfrm>
            <a:custGeom>
              <a:avLst/>
              <a:gdLst/>
              <a:ahLst/>
              <a:cxnLst/>
              <a:rect l="l" t="t" r="r" b="b"/>
              <a:pathLst>
                <a:path w="7620" h="1270">
                  <a:moveTo>
                    <a:pt x="0" y="911"/>
                  </a:moveTo>
                  <a:lnTo>
                    <a:pt x="7303" y="911"/>
                  </a:lnTo>
                  <a:lnTo>
                    <a:pt x="6816" y="0"/>
                  </a:lnTo>
                </a:path>
              </a:pathLst>
            </a:custGeom>
            <a:ln w="3175">
              <a:solidFill>
                <a:srgbClr val="000000"/>
              </a:solidFill>
            </a:ln>
          </p:spPr>
          <p:txBody>
            <a:bodyPr wrap="square" lIns="0" tIns="0" rIns="0" bIns="0" rtlCol="0"/>
            <a:lstStyle/>
            <a:p>
              <a:endParaRPr/>
            </a:p>
          </p:txBody>
        </p:sp>
        <p:sp>
          <p:nvSpPr>
            <p:cNvPr id="500" name="object 501">
              <a:extLst>
                <a:ext uri="{FF2B5EF4-FFF2-40B4-BE49-F238E27FC236}">
                  <a16:creationId xmlns:a16="http://schemas.microsoft.com/office/drawing/2014/main" id="{FF54CEF9-BB0F-7544-5D79-DB7F76E6E35E}"/>
                </a:ext>
              </a:extLst>
            </p:cNvPr>
            <p:cNvSpPr/>
            <p:nvPr/>
          </p:nvSpPr>
          <p:spPr>
            <a:xfrm>
              <a:off x="11376580" y="4618692"/>
              <a:ext cx="0" cy="15240"/>
            </a:xfrm>
            <a:custGeom>
              <a:avLst/>
              <a:gdLst/>
              <a:ahLst/>
              <a:cxnLst/>
              <a:rect l="l" t="t" r="r" b="b"/>
              <a:pathLst>
                <a:path h="15239">
                  <a:moveTo>
                    <a:pt x="0" y="0"/>
                  </a:moveTo>
                  <a:lnTo>
                    <a:pt x="0" y="0"/>
                  </a:lnTo>
                  <a:lnTo>
                    <a:pt x="0" y="15071"/>
                  </a:lnTo>
                </a:path>
              </a:pathLst>
            </a:custGeom>
            <a:ln w="3175">
              <a:solidFill>
                <a:srgbClr val="000000"/>
              </a:solidFill>
            </a:ln>
          </p:spPr>
          <p:txBody>
            <a:bodyPr wrap="square" lIns="0" tIns="0" rIns="0" bIns="0" rtlCol="0"/>
            <a:lstStyle/>
            <a:p>
              <a:endParaRPr/>
            </a:p>
          </p:txBody>
        </p:sp>
        <p:sp>
          <p:nvSpPr>
            <p:cNvPr id="501" name="object 502">
              <a:extLst>
                <a:ext uri="{FF2B5EF4-FFF2-40B4-BE49-F238E27FC236}">
                  <a16:creationId xmlns:a16="http://schemas.microsoft.com/office/drawing/2014/main" id="{12B1AA00-BBE6-CB47-6A5F-991B21D82A35}"/>
                </a:ext>
              </a:extLst>
            </p:cNvPr>
            <p:cNvSpPr/>
            <p:nvPr/>
          </p:nvSpPr>
          <p:spPr>
            <a:xfrm>
              <a:off x="11354183" y="4619178"/>
              <a:ext cx="0" cy="16510"/>
            </a:xfrm>
            <a:custGeom>
              <a:avLst/>
              <a:gdLst/>
              <a:ahLst/>
              <a:cxnLst/>
              <a:rect l="l" t="t" r="r" b="b"/>
              <a:pathLst>
                <a:path h="16510">
                  <a:moveTo>
                    <a:pt x="0" y="0"/>
                  </a:moveTo>
                  <a:lnTo>
                    <a:pt x="0" y="0"/>
                  </a:lnTo>
                  <a:lnTo>
                    <a:pt x="0" y="16408"/>
                  </a:lnTo>
                </a:path>
              </a:pathLst>
            </a:custGeom>
            <a:ln w="3175">
              <a:solidFill>
                <a:srgbClr val="000000"/>
              </a:solidFill>
            </a:ln>
          </p:spPr>
          <p:txBody>
            <a:bodyPr wrap="square" lIns="0" tIns="0" rIns="0" bIns="0" rtlCol="0"/>
            <a:lstStyle/>
            <a:p>
              <a:endParaRPr/>
            </a:p>
          </p:txBody>
        </p:sp>
        <p:sp>
          <p:nvSpPr>
            <p:cNvPr id="502" name="object 503">
              <a:extLst>
                <a:ext uri="{FF2B5EF4-FFF2-40B4-BE49-F238E27FC236}">
                  <a16:creationId xmlns:a16="http://schemas.microsoft.com/office/drawing/2014/main" id="{D0640FE9-12E3-86F1-7A98-83076770D2D2}"/>
                </a:ext>
              </a:extLst>
            </p:cNvPr>
            <p:cNvSpPr/>
            <p:nvPr/>
          </p:nvSpPr>
          <p:spPr>
            <a:xfrm>
              <a:off x="11309449" y="4593168"/>
              <a:ext cx="45085" cy="26034"/>
            </a:xfrm>
            <a:custGeom>
              <a:avLst/>
              <a:gdLst/>
              <a:ahLst/>
              <a:cxnLst/>
              <a:rect l="l" t="t" r="r" b="b"/>
              <a:pathLst>
                <a:path w="45084" h="26035">
                  <a:moveTo>
                    <a:pt x="0" y="0"/>
                  </a:moveTo>
                  <a:lnTo>
                    <a:pt x="1399" y="1397"/>
                  </a:lnTo>
                  <a:lnTo>
                    <a:pt x="2738" y="2309"/>
                  </a:lnTo>
                  <a:lnTo>
                    <a:pt x="8216" y="6381"/>
                  </a:lnTo>
                  <a:lnTo>
                    <a:pt x="14180" y="10513"/>
                  </a:lnTo>
                  <a:lnTo>
                    <a:pt x="20571" y="13673"/>
                  </a:lnTo>
                  <a:lnTo>
                    <a:pt x="21910" y="15071"/>
                  </a:lnTo>
                  <a:lnTo>
                    <a:pt x="24223" y="15983"/>
                  </a:lnTo>
                  <a:lnTo>
                    <a:pt x="24649" y="16894"/>
                  </a:lnTo>
                  <a:lnTo>
                    <a:pt x="26962" y="17319"/>
                  </a:lnTo>
                  <a:lnTo>
                    <a:pt x="32865" y="20540"/>
                  </a:lnTo>
                  <a:lnTo>
                    <a:pt x="34265" y="21877"/>
                  </a:lnTo>
                  <a:lnTo>
                    <a:pt x="35604" y="21877"/>
                  </a:lnTo>
                  <a:lnTo>
                    <a:pt x="44733" y="26010"/>
                  </a:lnTo>
                </a:path>
              </a:pathLst>
            </a:custGeom>
            <a:ln w="3175">
              <a:solidFill>
                <a:srgbClr val="000000"/>
              </a:solidFill>
            </a:ln>
          </p:spPr>
          <p:txBody>
            <a:bodyPr wrap="square" lIns="0" tIns="0" rIns="0" bIns="0" rtlCol="0"/>
            <a:lstStyle/>
            <a:p>
              <a:endParaRPr/>
            </a:p>
          </p:txBody>
        </p:sp>
        <p:sp>
          <p:nvSpPr>
            <p:cNvPr id="503" name="object 504">
              <a:extLst>
                <a:ext uri="{FF2B5EF4-FFF2-40B4-BE49-F238E27FC236}">
                  <a16:creationId xmlns:a16="http://schemas.microsoft.com/office/drawing/2014/main" id="{4436CFEA-C1BA-A8A9-1740-8FEC8221AEB2}"/>
                </a:ext>
              </a:extLst>
            </p:cNvPr>
            <p:cNvSpPr/>
            <p:nvPr/>
          </p:nvSpPr>
          <p:spPr>
            <a:xfrm>
              <a:off x="9465866" y="4635587"/>
              <a:ext cx="1888489" cy="92710"/>
            </a:xfrm>
            <a:custGeom>
              <a:avLst/>
              <a:gdLst/>
              <a:ahLst/>
              <a:cxnLst/>
              <a:rect l="l" t="t" r="r" b="b"/>
              <a:pathLst>
                <a:path w="1888490" h="92710">
                  <a:moveTo>
                    <a:pt x="0" y="92555"/>
                  </a:moveTo>
                  <a:lnTo>
                    <a:pt x="1888316" y="0"/>
                  </a:lnTo>
                </a:path>
              </a:pathLst>
            </a:custGeom>
            <a:ln w="3175">
              <a:solidFill>
                <a:srgbClr val="000000"/>
              </a:solidFill>
            </a:ln>
          </p:spPr>
          <p:txBody>
            <a:bodyPr wrap="square" lIns="0" tIns="0" rIns="0" bIns="0" rtlCol="0"/>
            <a:lstStyle/>
            <a:p>
              <a:endParaRPr/>
            </a:p>
          </p:txBody>
        </p:sp>
        <p:sp>
          <p:nvSpPr>
            <p:cNvPr id="504" name="object 505">
              <a:extLst>
                <a:ext uri="{FF2B5EF4-FFF2-40B4-BE49-F238E27FC236}">
                  <a16:creationId xmlns:a16="http://schemas.microsoft.com/office/drawing/2014/main" id="{C37155DE-3130-6881-FAFE-A024978B6F0B}"/>
                </a:ext>
              </a:extLst>
            </p:cNvPr>
            <p:cNvSpPr/>
            <p:nvPr/>
          </p:nvSpPr>
          <p:spPr>
            <a:xfrm>
              <a:off x="9465866" y="4619178"/>
              <a:ext cx="1888489" cy="93345"/>
            </a:xfrm>
            <a:custGeom>
              <a:avLst/>
              <a:gdLst/>
              <a:ahLst/>
              <a:cxnLst/>
              <a:rect l="l" t="t" r="r" b="b"/>
              <a:pathLst>
                <a:path w="1888490" h="93345">
                  <a:moveTo>
                    <a:pt x="0" y="92980"/>
                  </a:moveTo>
                  <a:lnTo>
                    <a:pt x="0" y="92980"/>
                  </a:lnTo>
                  <a:lnTo>
                    <a:pt x="1888316" y="0"/>
                  </a:lnTo>
                </a:path>
              </a:pathLst>
            </a:custGeom>
            <a:ln w="3175">
              <a:solidFill>
                <a:srgbClr val="000000"/>
              </a:solidFill>
            </a:ln>
          </p:spPr>
          <p:txBody>
            <a:bodyPr wrap="square" lIns="0" tIns="0" rIns="0" bIns="0" rtlCol="0"/>
            <a:lstStyle/>
            <a:p>
              <a:endParaRPr/>
            </a:p>
          </p:txBody>
        </p:sp>
        <p:sp>
          <p:nvSpPr>
            <p:cNvPr id="505" name="object 506">
              <a:extLst>
                <a:ext uri="{FF2B5EF4-FFF2-40B4-BE49-F238E27FC236}">
                  <a16:creationId xmlns:a16="http://schemas.microsoft.com/office/drawing/2014/main" id="{B85FE414-88FA-912C-A2C8-B012B77BC9D6}"/>
                </a:ext>
              </a:extLst>
            </p:cNvPr>
            <p:cNvSpPr/>
            <p:nvPr/>
          </p:nvSpPr>
          <p:spPr>
            <a:xfrm>
              <a:off x="9421133" y="4686635"/>
              <a:ext cx="45085" cy="26034"/>
            </a:xfrm>
            <a:custGeom>
              <a:avLst/>
              <a:gdLst/>
              <a:ahLst/>
              <a:cxnLst/>
              <a:rect l="l" t="t" r="r" b="b"/>
              <a:pathLst>
                <a:path w="45084" h="26035">
                  <a:moveTo>
                    <a:pt x="0" y="0"/>
                  </a:moveTo>
                  <a:lnTo>
                    <a:pt x="1338" y="425"/>
                  </a:lnTo>
                  <a:lnTo>
                    <a:pt x="11172" y="7417"/>
                  </a:lnTo>
                  <a:lnTo>
                    <a:pt x="21438" y="13886"/>
                  </a:lnTo>
                  <a:lnTo>
                    <a:pt x="32047" y="19671"/>
                  </a:lnTo>
                  <a:lnTo>
                    <a:pt x="42907" y="24612"/>
                  </a:lnTo>
                  <a:lnTo>
                    <a:pt x="44733" y="25524"/>
                  </a:lnTo>
                </a:path>
              </a:pathLst>
            </a:custGeom>
            <a:ln w="3175">
              <a:solidFill>
                <a:srgbClr val="000000"/>
              </a:solidFill>
            </a:ln>
          </p:spPr>
          <p:txBody>
            <a:bodyPr wrap="square" lIns="0" tIns="0" rIns="0" bIns="0" rtlCol="0"/>
            <a:lstStyle/>
            <a:p>
              <a:endParaRPr/>
            </a:p>
          </p:txBody>
        </p:sp>
        <p:sp>
          <p:nvSpPr>
            <p:cNvPr id="506" name="object 507">
              <a:extLst>
                <a:ext uri="{FF2B5EF4-FFF2-40B4-BE49-F238E27FC236}">
                  <a16:creationId xmlns:a16="http://schemas.microsoft.com/office/drawing/2014/main" id="{23635082-BBB2-6526-592F-E5EC68EF9509}"/>
                </a:ext>
              </a:extLst>
            </p:cNvPr>
            <p:cNvSpPr/>
            <p:nvPr/>
          </p:nvSpPr>
          <p:spPr>
            <a:xfrm>
              <a:off x="9465866" y="4712159"/>
              <a:ext cx="0" cy="16510"/>
            </a:xfrm>
            <a:custGeom>
              <a:avLst/>
              <a:gdLst/>
              <a:ahLst/>
              <a:cxnLst/>
              <a:rect l="l" t="t" r="r" b="b"/>
              <a:pathLst>
                <a:path h="16510">
                  <a:moveTo>
                    <a:pt x="0" y="0"/>
                  </a:moveTo>
                  <a:lnTo>
                    <a:pt x="0" y="0"/>
                  </a:lnTo>
                  <a:lnTo>
                    <a:pt x="0" y="15983"/>
                  </a:lnTo>
                </a:path>
              </a:pathLst>
            </a:custGeom>
            <a:ln w="3175">
              <a:solidFill>
                <a:srgbClr val="000000"/>
              </a:solidFill>
            </a:ln>
          </p:spPr>
          <p:txBody>
            <a:bodyPr wrap="square" lIns="0" tIns="0" rIns="0" bIns="0" rtlCol="0"/>
            <a:lstStyle/>
            <a:p>
              <a:endParaRPr/>
            </a:p>
          </p:txBody>
        </p:sp>
        <p:sp>
          <p:nvSpPr>
            <p:cNvPr id="507" name="object 508">
              <a:extLst>
                <a:ext uri="{FF2B5EF4-FFF2-40B4-BE49-F238E27FC236}">
                  <a16:creationId xmlns:a16="http://schemas.microsoft.com/office/drawing/2014/main" id="{97EEE7D6-34C0-B3E8-0A76-CCE8C4E5C16E}"/>
                </a:ext>
              </a:extLst>
            </p:cNvPr>
            <p:cNvSpPr/>
            <p:nvPr/>
          </p:nvSpPr>
          <p:spPr>
            <a:xfrm>
              <a:off x="9448947" y="4728567"/>
              <a:ext cx="1905" cy="220345"/>
            </a:xfrm>
            <a:custGeom>
              <a:avLst/>
              <a:gdLst/>
              <a:ahLst/>
              <a:cxnLst/>
              <a:rect l="l" t="t" r="r" b="b"/>
              <a:pathLst>
                <a:path w="1904" h="220345">
                  <a:moveTo>
                    <a:pt x="0" y="219751"/>
                  </a:moveTo>
                  <a:lnTo>
                    <a:pt x="0" y="219751"/>
                  </a:lnTo>
                  <a:lnTo>
                    <a:pt x="1399" y="0"/>
                  </a:lnTo>
                </a:path>
              </a:pathLst>
            </a:custGeom>
            <a:ln w="3175">
              <a:solidFill>
                <a:srgbClr val="000000"/>
              </a:solidFill>
            </a:ln>
          </p:spPr>
          <p:txBody>
            <a:bodyPr wrap="square" lIns="0" tIns="0" rIns="0" bIns="0" rtlCol="0"/>
            <a:lstStyle/>
            <a:p>
              <a:endParaRPr/>
            </a:p>
          </p:txBody>
        </p:sp>
        <p:sp>
          <p:nvSpPr>
            <p:cNvPr id="508" name="object 509">
              <a:extLst>
                <a:ext uri="{FF2B5EF4-FFF2-40B4-BE49-F238E27FC236}">
                  <a16:creationId xmlns:a16="http://schemas.microsoft.com/office/drawing/2014/main" id="{48D43C02-9765-A098-76F1-B2ABCB7C9CB9}"/>
                </a:ext>
              </a:extLst>
            </p:cNvPr>
            <p:cNvSpPr/>
            <p:nvPr/>
          </p:nvSpPr>
          <p:spPr>
            <a:xfrm>
              <a:off x="9405126" y="4687060"/>
              <a:ext cx="42545" cy="25400"/>
            </a:xfrm>
            <a:custGeom>
              <a:avLst/>
              <a:gdLst/>
              <a:ahLst/>
              <a:cxnLst/>
              <a:rect l="l" t="t" r="r" b="b"/>
              <a:pathLst>
                <a:path w="42545" h="25400">
                  <a:moveTo>
                    <a:pt x="0" y="0"/>
                  </a:moveTo>
                  <a:lnTo>
                    <a:pt x="1399" y="911"/>
                  </a:lnTo>
                  <a:lnTo>
                    <a:pt x="10808" y="7844"/>
                  </a:lnTo>
                  <a:lnTo>
                    <a:pt x="20617" y="14213"/>
                  </a:lnTo>
                  <a:lnTo>
                    <a:pt x="30859" y="19977"/>
                  </a:lnTo>
                  <a:lnTo>
                    <a:pt x="41569" y="25098"/>
                  </a:lnTo>
                  <a:lnTo>
                    <a:pt x="42481" y="25098"/>
                  </a:lnTo>
                </a:path>
              </a:pathLst>
            </a:custGeom>
            <a:ln w="3175">
              <a:solidFill>
                <a:srgbClr val="000000"/>
              </a:solidFill>
            </a:ln>
          </p:spPr>
          <p:txBody>
            <a:bodyPr wrap="square" lIns="0" tIns="0" rIns="0" bIns="0" rtlCol="0"/>
            <a:lstStyle/>
            <a:p>
              <a:endParaRPr/>
            </a:p>
          </p:txBody>
        </p:sp>
        <p:sp>
          <p:nvSpPr>
            <p:cNvPr id="509" name="object 510">
              <a:extLst>
                <a:ext uri="{FF2B5EF4-FFF2-40B4-BE49-F238E27FC236}">
                  <a16:creationId xmlns:a16="http://schemas.microsoft.com/office/drawing/2014/main" id="{6579644A-CDB3-0912-4726-6D5A91D68DAF}"/>
                </a:ext>
              </a:extLst>
            </p:cNvPr>
            <p:cNvSpPr/>
            <p:nvPr/>
          </p:nvSpPr>
          <p:spPr>
            <a:xfrm>
              <a:off x="9401474" y="4687060"/>
              <a:ext cx="635" cy="6985"/>
            </a:xfrm>
            <a:custGeom>
              <a:avLst/>
              <a:gdLst/>
              <a:ahLst/>
              <a:cxnLst/>
              <a:rect l="l" t="t" r="r" b="b"/>
              <a:pathLst>
                <a:path w="634" h="6985">
                  <a:moveTo>
                    <a:pt x="486" y="6867"/>
                  </a:moveTo>
                  <a:lnTo>
                    <a:pt x="486" y="6867"/>
                  </a:lnTo>
                  <a:lnTo>
                    <a:pt x="0" y="0"/>
                  </a:lnTo>
                </a:path>
              </a:pathLst>
            </a:custGeom>
            <a:ln w="3175">
              <a:solidFill>
                <a:srgbClr val="000000"/>
              </a:solidFill>
            </a:ln>
          </p:spPr>
          <p:txBody>
            <a:bodyPr wrap="square" lIns="0" tIns="0" rIns="0" bIns="0" rtlCol="0"/>
            <a:lstStyle/>
            <a:p>
              <a:endParaRPr/>
            </a:p>
          </p:txBody>
        </p:sp>
        <p:sp>
          <p:nvSpPr>
            <p:cNvPr id="510" name="object 511">
              <a:extLst>
                <a:ext uri="{FF2B5EF4-FFF2-40B4-BE49-F238E27FC236}">
                  <a16:creationId xmlns:a16="http://schemas.microsoft.com/office/drawing/2014/main" id="{513481C4-0D27-57F6-D580-D66E2BE8B840}"/>
                </a:ext>
              </a:extLst>
            </p:cNvPr>
            <p:cNvSpPr/>
            <p:nvPr/>
          </p:nvSpPr>
          <p:spPr>
            <a:xfrm>
              <a:off x="9400135" y="4693928"/>
              <a:ext cx="1905" cy="5080"/>
            </a:xfrm>
            <a:custGeom>
              <a:avLst/>
              <a:gdLst/>
              <a:ahLst/>
              <a:cxnLst/>
              <a:rect l="l" t="t" r="r" b="b"/>
              <a:pathLst>
                <a:path w="1904" h="5079">
                  <a:moveTo>
                    <a:pt x="0" y="4983"/>
                  </a:moveTo>
                  <a:lnTo>
                    <a:pt x="0" y="4983"/>
                  </a:lnTo>
                  <a:lnTo>
                    <a:pt x="1825" y="0"/>
                  </a:lnTo>
                </a:path>
              </a:pathLst>
            </a:custGeom>
            <a:ln w="3175">
              <a:solidFill>
                <a:srgbClr val="000000"/>
              </a:solidFill>
            </a:ln>
          </p:spPr>
          <p:txBody>
            <a:bodyPr wrap="square" lIns="0" tIns="0" rIns="0" bIns="0" rtlCol="0"/>
            <a:lstStyle/>
            <a:p>
              <a:endParaRPr/>
            </a:p>
          </p:txBody>
        </p:sp>
        <p:pic>
          <p:nvPicPr>
            <p:cNvPr id="511" name="object 512">
              <a:extLst>
                <a:ext uri="{FF2B5EF4-FFF2-40B4-BE49-F238E27FC236}">
                  <a16:creationId xmlns:a16="http://schemas.microsoft.com/office/drawing/2014/main" id="{560101E8-8ED2-3AD5-FF53-A06B617AC2F2}"/>
                </a:ext>
              </a:extLst>
            </p:cNvPr>
            <p:cNvPicPr/>
            <p:nvPr/>
          </p:nvPicPr>
          <p:blipFill>
            <a:blip r:embed="rId46" cstate="print"/>
            <a:stretch>
              <a:fillRect/>
            </a:stretch>
          </p:blipFill>
          <p:spPr>
            <a:xfrm>
              <a:off x="9037837" y="1816575"/>
              <a:ext cx="2474999" cy="991783"/>
            </a:xfrm>
            <a:prstGeom prst="rect">
              <a:avLst/>
            </a:prstGeom>
          </p:spPr>
        </p:pic>
        <p:sp>
          <p:nvSpPr>
            <p:cNvPr id="512" name="object 513">
              <a:extLst>
                <a:ext uri="{FF2B5EF4-FFF2-40B4-BE49-F238E27FC236}">
                  <a16:creationId xmlns:a16="http://schemas.microsoft.com/office/drawing/2014/main" id="{A4F3F000-019B-4772-7F01-38AB462CB37B}"/>
                </a:ext>
              </a:extLst>
            </p:cNvPr>
            <p:cNvSpPr/>
            <p:nvPr/>
          </p:nvSpPr>
          <p:spPr>
            <a:xfrm>
              <a:off x="9197402" y="4631940"/>
              <a:ext cx="27940" cy="58419"/>
            </a:xfrm>
            <a:custGeom>
              <a:avLst/>
              <a:gdLst/>
              <a:ahLst/>
              <a:cxnLst/>
              <a:rect l="l" t="t" r="r" b="b"/>
              <a:pathLst>
                <a:path w="27940" h="58420">
                  <a:moveTo>
                    <a:pt x="0" y="0"/>
                  </a:moveTo>
                  <a:lnTo>
                    <a:pt x="912" y="2734"/>
                  </a:lnTo>
                  <a:lnTo>
                    <a:pt x="7157" y="16325"/>
                  </a:lnTo>
                  <a:lnTo>
                    <a:pt x="13534" y="29785"/>
                  </a:lnTo>
                  <a:lnTo>
                    <a:pt x="19990" y="43166"/>
                  </a:lnTo>
                  <a:lnTo>
                    <a:pt x="26475" y="56517"/>
                  </a:lnTo>
                  <a:lnTo>
                    <a:pt x="27388" y="58340"/>
                  </a:lnTo>
                </a:path>
              </a:pathLst>
            </a:custGeom>
            <a:ln w="3175">
              <a:solidFill>
                <a:srgbClr val="000000"/>
              </a:solidFill>
            </a:ln>
          </p:spPr>
          <p:txBody>
            <a:bodyPr wrap="square" lIns="0" tIns="0" rIns="0" bIns="0" rtlCol="0"/>
            <a:lstStyle/>
            <a:p>
              <a:endParaRPr/>
            </a:p>
          </p:txBody>
        </p:sp>
        <p:sp>
          <p:nvSpPr>
            <p:cNvPr id="513" name="object 514">
              <a:extLst>
                <a:ext uri="{FF2B5EF4-FFF2-40B4-BE49-F238E27FC236}">
                  <a16:creationId xmlns:a16="http://schemas.microsoft.com/office/drawing/2014/main" id="{B54EDED8-BBDE-96AF-61DD-6E7DA71743A8}"/>
                </a:ext>
              </a:extLst>
            </p:cNvPr>
            <p:cNvSpPr/>
            <p:nvPr/>
          </p:nvSpPr>
          <p:spPr>
            <a:xfrm>
              <a:off x="9164537" y="4551661"/>
              <a:ext cx="26670" cy="65405"/>
            </a:xfrm>
            <a:custGeom>
              <a:avLst/>
              <a:gdLst/>
              <a:ahLst/>
              <a:cxnLst/>
              <a:rect l="l" t="t" r="r" b="b"/>
              <a:pathLst>
                <a:path w="26670" h="65404">
                  <a:moveTo>
                    <a:pt x="0" y="0"/>
                  </a:moveTo>
                  <a:lnTo>
                    <a:pt x="912" y="2734"/>
                  </a:lnTo>
                  <a:lnTo>
                    <a:pt x="6760" y="17523"/>
                  </a:lnTo>
                  <a:lnTo>
                    <a:pt x="12682" y="32391"/>
                  </a:lnTo>
                  <a:lnTo>
                    <a:pt x="18775" y="47259"/>
                  </a:lnTo>
                  <a:lnTo>
                    <a:pt x="25136" y="62048"/>
                  </a:lnTo>
                  <a:lnTo>
                    <a:pt x="26475" y="64782"/>
                  </a:lnTo>
                </a:path>
              </a:pathLst>
            </a:custGeom>
            <a:ln w="3175">
              <a:solidFill>
                <a:srgbClr val="000000"/>
              </a:solidFill>
            </a:ln>
          </p:spPr>
          <p:txBody>
            <a:bodyPr wrap="square" lIns="0" tIns="0" rIns="0" bIns="0" rtlCol="0"/>
            <a:lstStyle/>
            <a:p>
              <a:endParaRPr/>
            </a:p>
          </p:txBody>
        </p:sp>
        <p:sp>
          <p:nvSpPr>
            <p:cNvPr id="514" name="object 515">
              <a:extLst>
                <a:ext uri="{FF2B5EF4-FFF2-40B4-BE49-F238E27FC236}">
                  <a16:creationId xmlns:a16="http://schemas.microsoft.com/office/drawing/2014/main" id="{1736BF8E-FAF2-4408-5039-6D0C3A34073D}"/>
                </a:ext>
              </a:extLst>
            </p:cNvPr>
            <p:cNvSpPr/>
            <p:nvPr/>
          </p:nvSpPr>
          <p:spPr>
            <a:xfrm>
              <a:off x="9138975" y="4479220"/>
              <a:ext cx="20320" cy="56515"/>
            </a:xfrm>
            <a:custGeom>
              <a:avLst/>
              <a:gdLst/>
              <a:ahLst/>
              <a:cxnLst/>
              <a:rect l="l" t="t" r="r" b="b"/>
              <a:pathLst>
                <a:path w="20320" h="56514">
                  <a:moveTo>
                    <a:pt x="0" y="0"/>
                  </a:moveTo>
                  <a:lnTo>
                    <a:pt x="912" y="3160"/>
                  </a:lnTo>
                  <a:lnTo>
                    <a:pt x="5289" y="16083"/>
                  </a:lnTo>
                  <a:lnTo>
                    <a:pt x="9677" y="28927"/>
                  </a:lnTo>
                  <a:lnTo>
                    <a:pt x="14247" y="41771"/>
                  </a:lnTo>
                  <a:lnTo>
                    <a:pt x="19171" y="54694"/>
                  </a:lnTo>
                  <a:lnTo>
                    <a:pt x="20084" y="56031"/>
                  </a:lnTo>
                </a:path>
              </a:pathLst>
            </a:custGeom>
            <a:ln w="3175">
              <a:solidFill>
                <a:srgbClr val="000000"/>
              </a:solidFill>
            </a:ln>
          </p:spPr>
          <p:txBody>
            <a:bodyPr wrap="square" lIns="0" tIns="0" rIns="0" bIns="0" rtlCol="0"/>
            <a:lstStyle/>
            <a:p>
              <a:endParaRPr/>
            </a:p>
          </p:txBody>
        </p:sp>
        <p:sp>
          <p:nvSpPr>
            <p:cNvPr id="515" name="object 516">
              <a:extLst>
                <a:ext uri="{FF2B5EF4-FFF2-40B4-BE49-F238E27FC236}">
                  <a16:creationId xmlns:a16="http://schemas.microsoft.com/office/drawing/2014/main" id="{398B4A01-0E8E-3FD7-4310-9C555410BFD0}"/>
                </a:ext>
              </a:extLst>
            </p:cNvPr>
            <p:cNvSpPr/>
            <p:nvPr/>
          </p:nvSpPr>
          <p:spPr>
            <a:xfrm>
              <a:off x="9423871" y="4935982"/>
              <a:ext cx="25400" cy="12700"/>
            </a:xfrm>
            <a:custGeom>
              <a:avLst/>
              <a:gdLst/>
              <a:ahLst/>
              <a:cxnLst/>
              <a:rect l="l" t="t" r="r" b="b"/>
              <a:pathLst>
                <a:path w="25400" h="12700">
                  <a:moveTo>
                    <a:pt x="0" y="0"/>
                  </a:moveTo>
                  <a:lnTo>
                    <a:pt x="1825" y="1397"/>
                  </a:lnTo>
                  <a:lnTo>
                    <a:pt x="9129" y="5044"/>
                  </a:lnTo>
                  <a:lnTo>
                    <a:pt x="16858" y="8204"/>
                  </a:lnTo>
                  <a:lnTo>
                    <a:pt x="24162" y="12336"/>
                  </a:lnTo>
                  <a:lnTo>
                    <a:pt x="25075" y="12336"/>
                  </a:lnTo>
                </a:path>
              </a:pathLst>
            </a:custGeom>
            <a:ln w="3175">
              <a:solidFill>
                <a:srgbClr val="000000"/>
              </a:solidFill>
            </a:ln>
          </p:spPr>
          <p:txBody>
            <a:bodyPr wrap="square" lIns="0" tIns="0" rIns="0" bIns="0" rtlCol="0"/>
            <a:lstStyle/>
            <a:p>
              <a:endParaRPr/>
            </a:p>
          </p:txBody>
        </p:sp>
        <p:sp>
          <p:nvSpPr>
            <p:cNvPr id="516" name="object 517">
              <a:extLst>
                <a:ext uri="{FF2B5EF4-FFF2-40B4-BE49-F238E27FC236}">
                  <a16:creationId xmlns:a16="http://schemas.microsoft.com/office/drawing/2014/main" id="{90A865B8-6DE2-03D8-74C1-A733160A9F3D}"/>
                </a:ext>
              </a:extLst>
            </p:cNvPr>
            <p:cNvSpPr/>
            <p:nvPr/>
          </p:nvSpPr>
          <p:spPr>
            <a:xfrm>
              <a:off x="9384615" y="4909121"/>
              <a:ext cx="34290" cy="24130"/>
            </a:xfrm>
            <a:custGeom>
              <a:avLst/>
              <a:gdLst/>
              <a:ahLst/>
              <a:cxnLst/>
              <a:rect l="l" t="t" r="r" b="b"/>
              <a:pathLst>
                <a:path w="34290" h="24129">
                  <a:moveTo>
                    <a:pt x="0" y="0"/>
                  </a:moveTo>
                  <a:lnTo>
                    <a:pt x="2251" y="1336"/>
                  </a:lnTo>
                  <a:lnTo>
                    <a:pt x="2738" y="2734"/>
                  </a:lnTo>
                  <a:lnTo>
                    <a:pt x="4990" y="3646"/>
                  </a:lnTo>
                  <a:lnTo>
                    <a:pt x="6390" y="4983"/>
                  </a:lnTo>
                  <a:lnTo>
                    <a:pt x="8216" y="5469"/>
                  </a:lnTo>
                  <a:lnTo>
                    <a:pt x="9555" y="7292"/>
                  </a:lnTo>
                  <a:lnTo>
                    <a:pt x="10955" y="7718"/>
                  </a:lnTo>
                  <a:lnTo>
                    <a:pt x="12294" y="9115"/>
                  </a:lnTo>
                  <a:lnTo>
                    <a:pt x="13694" y="10027"/>
                  </a:lnTo>
                  <a:lnTo>
                    <a:pt x="15519" y="11364"/>
                  </a:lnTo>
                  <a:lnTo>
                    <a:pt x="16858" y="12275"/>
                  </a:lnTo>
                  <a:lnTo>
                    <a:pt x="18258" y="13673"/>
                  </a:lnTo>
                  <a:lnTo>
                    <a:pt x="22823" y="16408"/>
                  </a:lnTo>
                  <a:lnTo>
                    <a:pt x="26901" y="19568"/>
                  </a:lnTo>
                  <a:lnTo>
                    <a:pt x="31465" y="22303"/>
                  </a:lnTo>
                  <a:lnTo>
                    <a:pt x="34204" y="23701"/>
                  </a:lnTo>
                </a:path>
              </a:pathLst>
            </a:custGeom>
            <a:ln w="3175">
              <a:solidFill>
                <a:srgbClr val="000000"/>
              </a:solidFill>
            </a:ln>
          </p:spPr>
          <p:txBody>
            <a:bodyPr wrap="square" lIns="0" tIns="0" rIns="0" bIns="0" rtlCol="0"/>
            <a:lstStyle/>
            <a:p>
              <a:endParaRPr/>
            </a:p>
          </p:txBody>
        </p:sp>
        <p:sp>
          <p:nvSpPr>
            <p:cNvPr id="517" name="object 518">
              <a:extLst>
                <a:ext uri="{FF2B5EF4-FFF2-40B4-BE49-F238E27FC236}">
                  <a16:creationId xmlns:a16="http://schemas.microsoft.com/office/drawing/2014/main" id="{D311289D-8F38-5455-E946-CAA1192B5809}"/>
                </a:ext>
              </a:extLst>
            </p:cNvPr>
            <p:cNvSpPr/>
            <p:nvPr/>
          </p:nvSpPr>
          <p:spPr>
            <a:xfrm>
              <a:off x="9345785" y="4872658"/>
              <a:ext cx="33020" cy="31115"/>
            </a:xfrm>
            <a:custGeom>
              <a:avLst/>
              <a:gdLst/>
              <a:ahLst/>
              <a:cxnLst/>
              <a:rect l="l" t="t" r="r" b="b"/>
              <a:pathLst>
                <a:path w="33020" h="31114">
                  <a:moveTo>
                    <a:pt x="0" y="0"/>
                  </a:moveTo>
                  <a:lnTo>
                    <a:pt x="1399" y="1336"/>
                  </a:lnTo>
                  <a:lnTo>
                    <a:pt x="8840" y="8771"/>
                  </a:lnTo>
                  <a:lnTo>
                    <a:pt x="15824" y="15595"/>
                  </a:lnTo>
                  <a:lnTo>
                    <a:pt x="22899" y="22249"/>
                  </a:lnTo>
                  <a:lnTo>
                    <a:pt x="30613" y="29170"/>
                  </a:lnTo>
                  <a:lnTo>
                    <a:pt x="32439" y="30507"/>
                  </a:lnTo>
                </a:path>
              </a:pathLst>
            </a:custGeom>
            <a:ln w="3175">
              <a:solidFill>
                <a:srgbClr val="000000"/>
              </a:solidFill>
            </a:ln>
          </p:spPr>
          <p:txBody>
            <a:bodyPr wrap="square" lIns="0" tIns="0" rIns="0" bIns="0" rtlCol="0"/>
            <a:lstStyle/>
            <a:p>
              <a:endParaRPr/>
            </a:p>
          </p:txBody>
        </p:sp>
        <p:sp>
          <p:nvSpPr>
            <p:cNvPr id="518" name="object 519">
              <a:extLst>
                <a:ext uri="{FF2B5EF4-FFF2-40B4-BE49-F238E27FC236}">
                  <a16:creationId xmlns:a16="http://schemas.microsoft.com/office/drawing/2014/main" id="{5615D0BA-4957-92A6-D225-5F4D90708527}"/>
                </a:ext>
              </a:extLst>
            </p:cNvPr>
            <p:cNvSpPr/>
            <p:nvPr/>
          </p:nvSpPr>
          <p:spPr>
            <a:xfrm>
              <a:off x="9306529" y="4825681"/>
              <a:ext cx="31750" cy="38100"/>
            </a:xfrm>
            <a:custGeom>
              <a:avLst/>
              <a:gdLst/>
              <a:ahLst/>
              <a:cxnLst/>
              <a:rect l="l" t="t" r="r" b="b"/>
              <a:pathLst>
                <a:path w="31750" h="38100">
                  <a:moveTo>
                    <a:pt x="0" y="0"/>
                  </a:moveTo>
                  <a:lnTo>
                    <a:pt x="1338" y="2248"/>
                  </a:lnTo>
                  <a:lnTo>
                    <a:pt x="2738" y="3646"/>
                  </a:lnTo>
                  <a:lnTo>
                    <a:pt x="6390" y="8629"/>
                  </a:lnTo>
                  <a:lnTo>
                    <a:pt x="10529" y="13673"/>
                  </a:lnTo>
                  <a:lnTo>
                    <a:pt x="14606" y="18231"/>
                  </a:lnTo>
                  <a:lnTo>
                    <a:pt x="16006" y="19568"/>
                  </a:lnTo>
                  <a:lnTo>
                    <a:pt x="17345" y="21877"/>
                  </a:lnTo>
                  <a:lnTo>
                    <a:pt x="20571" y="25038"/>
                  </a:lnTo>
                  <a:lnTo>
                    <a:pt x="26475" y="31479"/>
                  </a:lnTo>
                  <a:lnTo>
                    <a:pt x="28301" y="35126"/>
                  </a:lnTo>
                  <a:lnTo>
                    <a:pt x="30613" y="36463"/>
                  </a:lnTo>
                  <a:lnTo>
                    <a:pt x="31526" y="37860"/>
                  </a:lnTo>
                </a:path>
              </a:pathLst>
            </a:custGeom>
            <a:ln w="3175">
              <a:solidFill>
                <a:srgbClr val="000000"/>
              </a:solidFill>
            </a:ln>
          </p:spPr>
          <p:txBody>
            <a:bodyPr wrap="square" lIns="0" tIns="0" rIns="0" bIns="0" rtlCol="0"/>
            <a:lstStyle/>
            <a:p>
              <a:endParaRPr/>
            </a:p>
          </p:txBody>
        </p:sp>
        <p:sp>
          <p:nvSpPr>
            <p:cNvPr id="519" name="object 520">
              <a:extLst>
                <a:ext uri="{FF2B5EF4-FFF2-40B4-BE49-F238E27FC236}">
                  <a16:creationId xmlns:a16="http://schemas.microsoft.com/office/drawing/2014/main" id="{968E4B4F-8341-34C3-46E8-8F38B92F8D84}"/>
                </a:ext>
              </a:extLst>
            </p:cNvPr>
            <p:cNvSpPr/>
            <p:nvPr/>
          </p:nvSpPr>
          <p:spPr>
            <a:xfrm>
              <a:off x="9269098" y="4769588"/>
              <a:ext cx="29209" cy="45720"/>
            </a:xfrm>
            <a:custGeom>
              <a:avLst/>
              <a:gdLst/>
              <a:ahLst/>
              <a:cxnLst/>
              <a:rect l="l" t="t" r="r" b="b"/>
              <a:pathLst>
                <a:path w="29209" h="45720">
                  <a:moveTo>
                    <a:pt x="0" y="0"/>
                  </a:moveTo>
                  <a:lnTo>
                    <a:pt x="912" y="2309"/>
                  </a:lnTo>
                  <a:lnTo>
                    <a:pt x="7698" y="12750"/>
                  </a:lnTo>
                  <a:lnTo>
                    <a:pt x="14477" y="23032"/>
                  </a:lnTo>
                  <a:lnTo>
                    <a:pt x="21428" y="33314"/>
                  </a:lnTo>
                  <a:lnTo>
                    <a:pt x="28727" y="43755"/>
                  </a:lnTo>
                  <a:lnTo>
                    <a:pt x="29213" y="45153"/>
                  </a:lnTo>
                </a:path>
              </a:pathLst>
            </a:custGeom>
            <a:ln w="3175">
              <a:solidFill>
                <a:srgbClr val="000000"/>
              </a:solidFill>
            </a:ln>
          </p:spPr>
          <p:txBody>
            <a:bodyPr wrap="square" lIns="0" tIns="0" rIns="0" bIns="0" rtlCol="0"/>
            <a:lstStyle/>
            <a:p>
              <a:endParaRPr/>
            </a:p>
          </p:txBody>
        </p:sp>
        <p:sp>
          <p:nvSpPr>
            <p:cNvPr id="520" name="object 521">
              <a:extLst>
                <a:ext uri="{FF2B5EF4-FFF2-40B4-BE49-F238E27FC236}">
                  <a16:creationId xmlns:a16="http://schemas.microsoft.com/office/drawing/2014/main" id="{129BDDC2-D639-E085-A4B5-3FB2A8832515}"/>
                </a:ext>
              </a:extLst>
            </p:cNvPr>
            <p:cNvSpPr/>
            <p:nvPr/>
          </p:nvSpPr>
          <p:spPr>
            <a:xfrm>
              <a:off x="9232581" y="4705292"/>
              <a:ext cx="27940" cy="51435"/>
            </a:xfrm>
            <a:custGeom>
              <a:avLst/>
              <a:gdLst/>
              <a:ahLst/>
              <a:cxnLst/>
              <a:rect l="l" t="t" r="r" b="b"/>
              <a:pathLst>
                <a:path w="27940" h="51435">
                  <a:moveTo>
                    <a:pt x="0" y="0"/>
                  </a:moveTo>
                  <a:lnTo>
                    <a:pt x="912" y="2309"/>
                  </a:lnTo>
                  <a:lnTo>
                    <a:pt x="7623" y="14421"/>
                  </a:lnTo>
                  <a:lnTo>
                    <a:pt x="14203" y="26648"/>
                  </a:lnTo>
                  <a:lnTo>
                    <a:pt x="20863" y="38783"/>
                  </a:lnTo>
                  <a:lnTo>
                    <a:pt x="27814" y="50622"/>
                  </a:lnTo>
                  <a:lnTo>
                    <a:pt x="27814" y="51109"/>
                  </a:lnTo>
                </a:path>
              </a:pathLst>
            </a:custGeom>
            <a:ln w="3175">
              <a:solidFill>
                <a:srgbClr val="000000"/>
              </a:solidFill>
            </a:ln>
          </p:spPr>
          <p:txBody>
            <a:bodyPr wrap="square" lIns="0" tIns="0" rIns="0" bIns="0" rtlCol="0"/>
            <a:lstStyle/>
            <a:p>
              <a:endParaRPr/>
            </a:p>
          </p:txBody>
        </p:sp>
        <p:sp>
          <p:nvSpPr>
            <p:cNvPr id="521" name="object 522">
              <a:extLst>
                <a:ext uri="{FF2B5EF4-FFF2-40B4-BE49-F238E27FC236}">
                  <a16:creationId xmlns:a16="http://schemas.microsoft.com/office/drawing/2014/main" id="{4AC06EA8-1CBA-E032-1840-1442B9A0F695}"/>
                </a:ext>
              </a:extLst>
            </p:cNvPr>
            <p:cNvSpPr/>
            <p:nvPr/>
          </p:nvSpPr>
          <p:spPr>
            <a:xfrm>
              <a:off x="9167762" y="4534827"/>
              <a:ext cx="2540" cy="7620"/>
            </a:xfrm>
            <a:custGeom>
              <a:avLst/>
              <a:gdLst/>
              <a:ahLst/>
              <a:cxnLst/>
              <a:rect l="l" t="t" r="r" b="b"/>
              <a:pathLst>
                <a:path w="2540" h="7620">
                  <a:moveTo>
                    <a:pt x="2251" y="7292"/>
                  </a:moveTo>
                  <a:lnTo>
                    <a:pt x="2251" y="7292"/>
                  </a:lnTo>
                  <a:lnTo>
                    <a:pt x="0" y="0"/>
                  </a:lnTo>
                </a:path>
              </a:pathLst>
            </a:custGeom>
            <a:ln w="3175">
              <a:solidFill>
                <a:srgbClr val="000000"/>
              </a:solidFill>
            </a:ln>
          </p:spPr>
          <p:txBody>
            <a:bodyPr wrap="square" lIns="0" tIns="0" rIns="0" bIns="0" rtlCol="0"/>
            <a:lstStyle/>
            <a:p>
              <a:endParaRPr/>
            </a:p>
          </p:txBody>
        </p:sp>
        <p:sp>
          <p:nvSpPr>
            <p:cNvPr id="522" name="object 523">
              <a:extLst>
                <a:ext uri="{FF2B5EF4-FFF2-40B4-BE49-F238E27FC236}">
                  <a16:creationId xmlns:a16="http://schemas.microsoft.com/office/drawing/2014/main" id="{7EC0B6BA-1E3E-6583-A52B-C21147CAD340}"/>
                </a:ext>
              </a:extLst>
            </p:cNvPr>
            <p:cNvSpPr/>
            <p:nvPr/>
          </p:nvSpPr>
          <p:spPr>
            <a:xfrm>
              <a:off x="9169101" y="4542119"/>
              <a:ext cx="1270" cy="8255"/>
            </a:xfrm>
            <a:custGeom>
              <a:avLst/>
              <a:gdLst/>
              <a:ahLst/>
              <a:cxnLst/>
              <a:rect l="l" t="t" r="r" b="b"/>
              <a:pathLst>
                <a:path w="1270" h="8254">
                  <a:moveTo>
                    <a:pt x="0" y="7718"/>
                  </a:moveTo>
                  <a:lnTo>
                    <a:pt x="0" y="7718"/>
                  </a:lnTo>
                  <a:lnTo>
                    <a:pt x="912" y="0"/>
                  </a:lnTo>
                </a:path>
              </a:pathLst>
            </a:custGeom>
            <a:ln w="3175">
              <a:solidFill>
                <a:srgbClr val="000000"/>
              </a:solidFill>
            </a:ln>
          </p:spPr>
          <p:txBody>
            <a:bodyPr wrap="square" lIns="0" tIns="0" rIns="0" bIns="0" rtlCol="0"/>
            <a:lstStyle/>
            <a:p>
              <a:endParaRPr/>
            </a:p>
          </p:txBody>
        </p:sp>
        <p:sp>
          <p:nvSpPr>
            <p:cNvPr id="523" name="object 524">
              <a:extLst>
                <a:ext uri="{FF2B5EF4-FFF2-40B4-BE49-F238E27FC236}">
                  <a16:creationId xmlns:a16="http://schemas.microsoft.com/office/drawing/2014/main" id="{D9195BDF-0AB3-86AC-2916-23D38D5CED1D}"/>
                </a:ext>
              </a:extLst>
            </p:cNvPr>
            <p:cNvSpPr/>
            <p:nvPr/>
          </p:nvSpPr>
          <p:spPr>
            <a:xfrm>
              <a:off x="9166363" y="4549837"/>
              <a:ext cx="3175" cy="1270"/>
            </a:xfrm>
            <a:custGeom>
              <a:avLst/>
              <a:gdLst/>
              <a:ahLst/>
              <a:cxnLst/>
              <a:rect l="l" t="t" r="r" b="b"/>
              <a:pathLst>
                <a:path w="3175" h="1270">
                  <a:moveTo>
                    <a:pt x="0" y="911"/>
                  </a:moveTo>
                  <a:lnTo>
                    <a:pt x="0" y="911"/>
                  </a:lnTo>
                  <a:lnTo>
                    <a:pt x="2738" y="0"/>
                  </a:lnTo>
                </a:path>
              </a:pathLst>
            </a:custGeom>
            <a:ln w="3175">
              <a:solidFill>
                <a:srgbClr val="000000"/>
              </a:solidFill>
            </a:ln>
          </p:spPr>
          <p:txBody>
            <a:bodyPr wrap="square" lIns="0" tIns="0" rIns="0" bIns="0" rtlCol="0"/>
            <a:lstStyle/>
            <a:p>
              <a:endParaRPr/>
            </a:p>
          </p:txBody>
        </p:sp>
        <p:sp>
          <p:nvSpPr>
            <p:cNvPr id="524" name="object 525">
              <a:extLst>
                <a:ext uri="{FF2B5EF4-FFF2-40B4-BE49-F238E27FC236}">
                  <a16:creationId xmlns:a16="http://schemas.microsoft.com/office/drawing/2014/main" id="{AE5664E8-F12D-0BA1-B44B-DA80BAA2EF63}"/>
                </a:ext>
              </a:extLst>
            </p:cNvPr>
            <p:cNvSpPr/>
            <p:nvPr/>
          </p:nvSpPr>
          <p:spPr>
            <a:xfrm>
              <a:off x="9200628" y="4615046"/>
              <a:ext cx="2540" cy="6985"/>
            </a:xfrm>
            <a:custGeom>
              <a:avLst/>
              <a:gdLst/>
              <a:ahLst/>
              <a:cxnLst/>
              <a:rect l="l" t="t" r="r" b="b"/>
              <a:pathLst>
                <a:path w="2540" h="6985">
                  <a:moveTo>
                    <a:pt x="2251" y="6381"/>
                  </a:moveTo>
                  <a:lnTo>
                    <a:pt x="2251" y="6381"/>
                  </a:lnTo>
                  <a:lnTo>
                    <a:pt x="0" y="0"/>
                  </a:lnTo>
                </a:path>
              </a:pathLst>
            </a:custGeom>
            <a:ln w="3175">
              <a:solidFill>
                <a:srgbClr val="000000"/>
              </a:solidFill>
            </a:ln>
          </p:spPr>
          <p:txBody>
            <a:bodyPr wrap="square" lIns="0" tIns="0" rIns="0" bIns="0" rtlCol="0"/>
            <a:lstStyle/>
            <a:p>
              <a:endParaRPr/>
            </a:p>
          </p:txBody>
        </p:sp>
        <p:sp>
          <p:nvSpPr>
            <p:cNvPr id="525" name="object 526">
              <a:extLst>
                <a:ext uri="{FF2B5EF4-FFF2-40B4-BE49-F238E27FC236}">
                  <a16:creationId xmlns:a16="http://schemas.microsoft.com/office/drawing/2014/main" id="{FAC1C225-3C49-467F-2102-CC311A469663}"/>
                </a:ext>
              </a:extLst>
            </p:cNvPr>
            <p:cNvSpPr/>
            <p:nvPr/>
          </p:nvSpPr>
          <p:spPr>
            <a:xfrm>
              <a:off x="9201967" y="4621427"/>
              <a:ext cx="1270" cy="8890"/>
            </a:xfrm>
            <a:custGeom>
              <a:avLst/>
              <a:gdLst/>
              <a:ahLst/>
              <a:cxnLst/>
              <a:rect l="l" t="t" r="r" b="b"/>
              <a:pathLst>
                <a:path w="1270" h="8889">
                  <a:moveTo>
                    <a:pt x="0" y="8690"/>
                  </a:moveTo>
                  <a:lnTo>
                    <a:pt x="0" y="8690"/>
                  </a:lnTo>
                  <a:lnTo>
                    <a:pt x="912" y="0"/>
                  </a:lnTo>
                </a:path>
              </a:pathLst>
            </a:custGeom>
            <a:ln w="3175">
              <a:solidFill>
                <a:srgbClr val="000000"/>
              </a:solidFill>
            </a:ln>
          </p:spPr>
          <p:txBody>
            <a:bodyPr wrap="square" lIns="0" tIns="0" rIns="0" bIns="0" rtlCol="0"/>
            <a:lstStyle/>
            <a:p>
              <a:endParaRPr/>
            </a:p>
          </p:txBody>
        </p:sp>
        <p:sp>
          <p:nvSpPr>
            <p:cNvPr id="526" name="object 527">
              <a:extLst>
                <a:ext uri="{FF2B5EF4-FFF2-40B4-BE49-F238E27FC236}">
                  <a16:creationId xmlns:a16="http://schemas.microsoft.com/office/drawing/2014/main" id="{F01F3610-40C0-42AF-706D-B6DA89F8DFEA}"/>
                </a:ext>
              </a:extLst>
            </p:cNvPr>
            <p:cNvSpPr/>
            <p:nvPr/>
          </p:nvSpPr>
          <p:spPr>
            <a:xfrm>
              <a:off x="9199228" y="4630117"/>
              <a:ext cx="3175" cy="1905"/>
            </a:xfrm>
            <a:custGeom>
              <a:avLst/>
              <a:gdLst/>
              <a:ahLst/>
              <a:cxnLst/>
              <a:rect l="l" t="t" r="r" b="b"/>
              <a:pathLst>
                <a:path w="3175" h="1904">
                  <a:moveTo>
                    <a:pt x="0" y="1823"/>
                  </a:moveTo>
                  <a:lnTo>
                    <a:pt x="0" y="1823"/>
                  </a:lnTo>
                  <a:lnTo>
                    <a:pt x="2738" y="0"/>
                  </a:lnTo>
                </a:path>
              </a:pathLst>
            </a:custGeom>
            <a:ln w="3175">
              <a:solidFill>
                <a:srgbClr val="000000"/>
              </a:solidFill>
            </a:ln>
          </p:spPr>
          <p:txBody>
            <a:bodyPr wrap="square" lIns="0" tIns="0" rIns="0" bIns="0" rtlCol="0"/>
            <a:lstStyle/>
            <a:p>
              <a:endParaRPr/>
            </a:p>
          </p:txBody>
        </p:sp>
        <p:sp>
          <p:nvSpPr>
            <p:cNvPr id="527" name="object 528">
              <a:extLst>
                <a:ext uri="{FF2B5EF4-FFF2-40B4-BE49-F238E27FC236}">
                  <a16:creationId xmlns:a16="http://schemas.microsoft.com/office/drawing/2014/main" id="{ED72B728-36A2-5E1B-C395-CD327EA0B87B}"/>
                </a:ext>
              </a:extLst>
            </p:cNvPr>
            <p:cNvSpPr/>
            <p:nvPr/>
          </p:nvSpPr>
          <p:spPr>
            <a:xfrm>
              <a:off x="9234833" y="4687972"/>
              <a:ext cx="2540" cy="6350"/>
            </a:xfrm>
            <a:custGeom>
              <a:avLst/>
              <a:gdLst/>
              <a:ahLst/>
              <a:cxnLst/>
              <a:rect l="l" t="t" r="r" b="b"/>
              <a:pathLst>
                <a:path w="2540" h="6350">
                  <a:moveTo>
                    <a:pt x="2312" y="5955"/>
                  </a:moveTo>
                  <a:lnTo>
                    <a:pt x="2312" y="5955"/>
                  </a:lnTo>
                  <a:lnTo>
                    <a:pt x="0" y="0"/>
                  </a:lnTo>
                </a:path>
              </a:pathLst>
            </a:custGeom>
            <a:ln w="3175">
              <a:solidFill>
                <a:srgbClr val="000000"/>
              </a:solidFill>
            </a:ln>
          </p:spPr>
          <p:txBody>
            <a:bodyPr wrap="square" lIns="0" tIns="0" rIns="0" bIns="0" rtlCol="0"/>
            <a:lstStyle/>
            <a:p>
              <a:endParaRPr/>
            </a:p>
          </p:txBody>
        </p:sp>
        <p:sp>
          <p:nvSpPr>
            <p:cNvPr id="528" name="object 529">
              <a:extLst>
                <a:ext uri="{FF2B5EF4-FFF2-40B4-BE49-F238E27FC236}">
                  <a16:creationId xmlns:a16="http://schemas.microsoft.com/office/drawing/2014/main" id="{7A898ADB-CA6C-EA1D-40EE-D4A5161D0229}"/>
                </a:ext>
              </a:extLst>
            </p:cNvPr>
            <p:cNvSpPr/>
            <p:nvPr/>
          </p:nvSpPr>
          <p:spPr>
            <a:xfrm>
              <a:off x="9237146" y="4693928"/>
              <a:ext cx="0" cy="8890"/>
            </a:xfrm>
            <a:custGeom>
              <a:avLst/>
              <a:gdLst/>
              <a:ahLst/>
              <a:cxnLst/>
              <a:rect l="l" t="t" r="r" b="b"/>
              <a:pathLst>
                <a:path h="8889">
                  <a:moveTo>
                    <a:pt x="0" y="8629"/>
                  </a:moveTo>
                  <a:lnTo>
                    <a:pt x="0" y="8629"/>
                  </a:lnTo>
                  <a:lnTo>
                    <a:pt x="0" y="0"/>
                  </a:lnTo>
                </a:path>
              </a:pathLst>
            </a:custGeom>
            <a:ln w="3175">
              <a:solidFill>
                <a:srgbClr val="000000"/>
              </a:solidFill>
            </a:ln>
          </p:spPr>
          <p:txBody>
            <a:bodyPr wrap="square" lIns="0" tIns="0" rIns="0" bIns="0" rtlCol="0"/>
            <a:lstStyle/>
            <a:p>
              <a:endParaRPr/>
            </a:p>
          </p:txBody>
        </p:sp>
        <p:sp>
          <p:nvSpPr>
            <p:cNvPr id="529" name="object 530">
              <a:extLst>
                <a:ext uri="{FF2B5EF4-FFF2-40B4-BE49-F238E27FC236}">
                  <a16:creationId xmlns:a16="http://schemas.microsoft.com/office/drawing/2014/main" id="{06D63E4B-3BBC-D246-B7E8-0A4BCE8A88EB}"/>
                </a:ext>
              </a:extLst>
            </p:cNvPr>
            <p:cNvSpPr/>
            <p:nvPr/>
          </p:nvSpPr>
          <p:spPr>
            <a:xfrm>
              <a:off x="9233920" y="4702557"/>
              <a:ext cx="3810" cy="3175"/>
            </a:xfrm>
            <a:custGeom>
              <a:avLst/>
              <a:gdLst/>
              <a:ahLst/>
              <a:cxnLst/>
              <a:rect l="l" t="t" r="r" b="b"/>
              <a:pathLst>
                <a:path w="3809" h="3175">
                  <a:moveTo>
                    <a:pt x="0" y="2734"/>
                  </a:moveTo>
                  <a:lnTo>
                    <a:pt x="0" y="2734"/>
                  </a:lnTo>
                  <a:lnTo>
                    <a:pt x="3225" y="0"/>
                  </a:lnTo>
                </a:path>
              </a:pathLst>
            </a:custGeom>
            <a:ln w="3175">
              <a:solidFill>
                <a:srgbClr val="000000"/>
              </a:solidFill>
            </a:ln>
          </p:spPr>
          <p:txBody>
            <a:bodyPr wrap="square" lIns="0" tIns="0" rIns="0" bIns="0" rtlCol="0"/>
            <a:lstStyle/>
            <a:p>
              <a:endParaRPr/>
            </a:p>
          </p:txBody>
        </p:sp>
        <p:sp>
          <p:nvSpPr>
            <p:cNvPr id="530" name="object 531">
              <a:extLst>
                <a:ext uri="{FF2B5EF4-FFF2-40B4-BE49-F238E27FC236}">
                  <a16:creationId xmlns:a16="http://schemas.microsoft.com/office/drawing/2014/main" id="{B1AF2317-1BF4-2EC4-E8FA-1A55B3E3D1E9}"/>
                </a:ext>
              </a:extLst>
            </p:cNvPr>
            <p:cNvSpPr/>
            <p:nvPr/>
          </p:nvSpPr>
          <p:spPr>
            <a:xfrm>
              <a:off x="9271350" y="4752269"/>
              <a:ext cx="2540" cy="5715"/>
            </a:xfrm>
            <a:custGeom>
              <a:avLst/>
              <a:gdLst/>
              <a:ahLst/>
              <a:cxnLst/>
              <a:rect l="l" t="t" r="r" b="b"/>
              <a:pathLst>
                <a:path w="2540" h="5714">
                  <a:moveTo>
                    <a:pt x="2312" y="5469"/>
                  </a:moveTo>
                  <a:lnTo>
                    <a:pt x="2312" y="5469"/>
                  </a:lnTo>
                  <a:lnTo>
                    <a:pt x="0" y="0"/>
                  </a:lnTo>
                </a:path>
              </a:pathLst>
            </a:custGeom>
            <a:ln w="3175">
              <a:solidFill>
                <a:srgbClr val="000000"/>
              </a:solidFill>
            </a:ln>
          </p:spPr>
          <p:txBody>
            <a:bodyPr wrap="square" lIns="0" tIns="0" rIns="0" bIns="0" rtlCol="0"/>
            <a:lstStyle/>
            <a:p>
              <a:endParaRPr/>
            </a:p>
          </p:txBody>
        </p:sp>
        <p:sp>
          <p:nvSpPr>
            <p:cNvPr id="531" name="object 532">
              <a:extLst>
                <a:ext uri="{FF2B5EF4-FFF2-40B4-BE49-F238E27FC236}">
                  <a16:creationId xmlns:a16="http://schemas.microsoft.com/office/drawing/2014/main" id="{961F8426-7A51-2116-2AC0-D280CC99E4B0}"/>
                </a:ext>
              </a:extLst>
            </p:cNvPr>
            <p:cNvSpPr/>
            <p:nvPr/>
          </p:nvSpPr>
          <p:spPr>
            <a:xfrm>
              <a:off x="9273663" y="4757738"/>
              <a:ext cx="0" cy="9525"/>
            </a:xfrm>
            <a:custGeom>
              <a:avLst/>
              <a:gdLst/>
              <a:ahLst/>
              <a:cxnLst/>
              <a:rect l="l" t="t" r="r" b="b"/>
              <a:pathLst>
                <a:path h="9525">
                  <a:moveTo>
                    <a:pt x="0" y="9115"/>
                  </a:moveTo>
                  <a:lnTo>
                    <a:pt x="0" y="9115"/>
                  </a:lnTo>
                  <a:lnTo>
                    <a:pt x="0" y="0"/>
                  </a:lnTo>
                </a:path>
              </a:pathLst>
            </a:custGeom>
            <a:ln w="3175">
              <a:solidFill>
                <a:srgbClr val="000000"/>
              </a:solidFill>
            </a:ln>
          </p:spPr>
          <p:txBody>
            <a:bodyPr wrap="square" lIns="0" tIns="0" rIns="0" bIns="0" rtlCol="0"/>
            <a:lstStyle/>
            <a:p>
              <a:endParaRPr/>
            </a:p>
          </p:txBody>
        </p:sp>
        <p:sp>
          <p:nvSpPr>
            <p:cNvPr id="532" name="object 533">
              <a:extLst>
                <a:ext uri="{FF2B5EF4-FFF2-40B4-BE49-F238E27FC236}">
                  <a16:creationId xmlns:a16="http://schemas.microsoft.com/office/drawing/2014/main" id="{4881472E-83D3-06EC-EE6F-A2B499618070}"/>
                </a:ext>
              </a:extLst>
            </p:cNvPr>
            <p:cNvSpPr/>
            <p:nvPr/>
          </p:nvSpPr>
          <p:spPr>
            <a:xfrm>
              <a:off x="9270437" y="4766854"/>
              <a:ext cx="3810" cy="3175"/>
            </a:xfrm>
            <a:custGeom>
              <a:avLst/>
              <a:gdLst/>
              <a:ahLst/>
              <a:cxnLst/>
              <a:rect l="l" t="t" r="r" b="b"/>
              <a:pathLst>
                <a:path w="3809" h="3175">
                  <a:moveTo>
                    <a:pt x="0" y="2734"/>
                  </a:moveTo>
                  <a:lnTo>
                    <a:pt x="0" y="2734"/>
                  </a:lnTo>
                  <a:lnTo>
                    <a:pt x="3225" y="0"/>
                  </a:lnTo>
                </a:path>
              </a:pathLst>
            </a:custGeom>
            <a:ln w="3175">
              <a:solidFill>
                <a:srgbClr val="000000"/>
              </a:solidFill>
            </a:ln>
          </p:spPr>
          <p:txBody>
            <a:bodyPr wrap="square" lIns="0" tIns="0" rIns="0" bIns="0" rtlCol="0"/>
            <a:lstStyle/>
            <a:p>
              <a:endParaRPr/>
            </a:p>
          </p:txBody>
        </p:sp>
        <p:sp>
          <p:nvSpPr>
            <p:cNvPr id="533" name="object 534">
              <a:extLst>
                <a:ext uri="{FF2B5EF4-FFF2-40B4-BE49-F238E27FC236}">
                  <a16:creationId xmlns:a16="http://schemas.microsoft.com/office/drawing/2014/main" id="{55A316BE-1DD6-D609-02CE-DF2FA08DB300}"/>
                </a:ext>
              </a:extLst>
            </p:cNvPr>
            <p:cNvSpPr/>
            <p:nvPr/>
          </p:nvSpPr>
          <p:spPr>
            <a:xfrm>
              <a:off x="9308781" y="4808361"/>
              <a:ext cx="3175" cy="4445"/>
            </a:xfrm>
            <a:custGeom>
              <a:avLst/>
              <a:gdLst/>
              <a:ahLst/>
              <a:cxnLst/>
              <a:rect l="l" t="t" r="r" b="b"/>
              <a:pathLst>
                <a:path w="3175" h="4445">
                  <a:moveTo>
                    <a:pt x="2738" y="4071"/>
                  </a:moveTo>
                  <a:lnTo>
                    <a:pt x="2738" y="4071"/>
                  </a:lnTo>
                  <a:lnTo>
                    <a:pt x="0" y="0"/>
                  </a:lnTo>
                </a:path>
              </a:pathLst>
            </a:custGeom>
            <a:ln w="3175">
              <a:solidFill>
                <a:srgbClr val="000000"/>
              </a:solidFill>
            </a:ln>
          </p:spPr>
          <p:txBody>
            <a:bodyPr wrap="square" lIns="0" tIns="0" rIns="0" bIns="0" rtlCol="0"/>
            <a:lstStyle/>
            <a:p>
              <a:endParaRPr/>
            </a:p>
          </p:txBody>
        </p:sp>
        <p:sp>
          <p:nvSpPr>
            <p:cNvPr id="534" name="object 535">
              <a:extLst>
                <a:ext uri="{FF2B5EF4-FFF2-40B4-BE49-F238E27FC236}">
                  <a16:creationId xmlns:a16="http://schemas.microsoft.com/office/drawing/2014/main" id="{6F704851-7F69-AF43-814E-BAFEAE518D8C}"/>
                </a:ext>
              </a:extLst>
            </p:cNvPr>
            <p:cNvSpPr/>
            <p:nvPr/>
          </p:nvSpPr>
          <p:spPr>
            <a:xfrm>
              <a:off x="9311519" y="4812433"/>
              <a:ext cx="0" cy="9525"/>
            </a:xfrm>
            <a:custGeom>
              <a:avLst/>
              <a:gdLst/>
              <a:ahLst/>
              <a:cxnLst/>
              <a:rect l="l" t="t" r="r" b="b"/>
              <a:pathLst>
                <a:path h="9525">
                  <a:moveTo>
                    <a:pt x="0" y="9115"/>
                  </a:moveTo>
                  <a:lnTo>
                    <a:pt x="0" y="9115"/>
                  </a:lnTo>
                  <a:lnTo>
                    <a:pt x="0" y="0"/>
                  </a:lnTo>
                </a:path>
              </a:pathLst>
            </a:custGeom>
            <a:ln w="3175">
              <a:solidFill>
                <a:srgbClr val="000000"/>
              </a:solidFill>
            </a:ln>
          </p:spPr>
          <p:txBody>
            <a:bodyPr wrap="square" lIns="0" tIns="0" rIns="0" bIns="0" rtlCol="0"/>
            <a:lstStyle/>
            <a:p>
              <a:endParaRPr/>
            </a:p>
          </p:txBody>
        </p:sp>
        <p:sp>
          <p:nvSpPr>
            <p:cNvPr id="535" name="object 536">
              <a:extLst>
                <a:ext uri="{FF2B5EF4-FFF2-40B4-BE49-F238E27FC236}">
                  <a16:creationId xmlns:a16="http://schemas.microsoft.com/office/drawing/2014/main" id="{A304A752-14AF-6EEE-3968-7C33BEEC1407}"/>
                </a:ext>
              </a:extLst>
            </p:cNvPr>
            <p:cNvSpPr/>
            <p:nvPr/>
          </p:nvSpPr>
          <p:spPr>
            <a:xfrm>
              <a:off x="9309268" y="4821548"/>
              <a:ext cx="2540" cy="4445"/>
            </a:xfrm>
            <a:custGeom>
              <a:avLst/>
              <a:gdLst/>
              <a:ahLst/>
              <a:cxnLst/>
              <a:rect l="l" t="t" r="r" b="b"/>
              <a:pathLst>
                <a:path w="2540" h="4445">
                  <a:moveTo>
                    <a:pt x="0" y="4132"/>
                  </a:moveTo>
                  <a:lnTo>
                    <a:pt x="0" y="4132"/>
                  </a:lnTo>
                  <a:lnTo>
                    <a:pt x="2251" y="0"/>
                  </a:lnTo>
                </a:path>
              </a:pathLst>
            </a:custGeom>
            <a:ln w="3175">
              <a:solidFill>
                <a:srgbClr val="000000"/>
              </a:solidFill>
            </a:ln>
          </p:spPr>
          <p:txBody>
            <a:bodyPr wrap="square" lIns="0" tIns="0" rIns="0" bIns="0" rtlCol="0"/>
            <a:lstStyle/>
            <a:p>
              <a:endParaRPr/>
            </a:p>
          </p:txBody>
        </p:sp>
        <p:sp>
          <p:nvSpPr>
            <p:cNvPr id="536" name="object 537">
              <a:extLst>
                <a:ext uri="{FF2B5EF4-FFF2-40B4-BE49-F238E27FC236}">
                  <a16:creationId xmlns:a16="http://schemas.microsoft.com/office/drawing/2014/main" id="{ADB0586B-9913-CF9E-83B3-A9F04DB14C57}"/>
                </a:ext>
              </a:extLst>
            </p:cNvPr>
            <p:cNvSpPr/>
            <p:nvPr/>
          </p:nvSpPr>
          <p:spPr>
            <a:xfrm>
              <a:off x="9347185" y="4854365"/>
              <a:ext cx="3175" cy="4445"/>
            </a:xfrm>
            <a:custGeom>
              <a:avLst/>
              <a:gdLst/>
              <a:ahLst/>
              <a:cxnLst/>
              <a:rect l="l" t="t" r="r" b="b"/>
              <a:pathLst>
                <a:path w="3175" h="4445">
                  <a:moveTo>
                    <a:pt x="3164" y="4132"/>
                  </a:moveTo>
                  <a:lnTo>
                    <a:pt x="3164" y="4132"/>
                  </a:lnTo>
                  <a:lnTo>
                    <a:pt x="0" y="0"/>
                  </a:lnTo>
                </a:path>
              </a:pathLst>
            </a:custGeom>
            <a:ln w="3175">
              <a:solidFill>
                <a:srgbClr val="000000"/>
              </a:solidFill>
            </a:ln>
          </p:spPr>
          <p:txBody>
            <a:bodyPr wrap="square" lIns="0" tIns="0" rIns="0" bIns="0" rtlCol="0"/>
            <a:lstStyle/>
            <a:p>
              <a:endParaRPr/>
            </a:p>
          </p:txBody>
        </p:sp>
        <p:sp>
          <p:nvSpPr>
            <p:cNvPr id="537" name="object 538">
              <a:extLst>
                <a:ext uri="{FF2B5EF4-FFF2-40B4-BE49-F238E27FC236}">
                  <a16:creationId xmlns:a16="http://schemas.microsoft.com/office/drawing/2014/main" id="{FE85E9EE-DB24-BC3F-7E10-A9769A64F63A}"/>
                </a:ext>
              </a:extLst>
            </p:cNvPr>
            <p:cNvSpPr/>
            <p:nvPr/>
          </p:nvSpPr>
          <p:spPr>
            <a:xfrm>
              <a:off x="9350350" y="4858498"/>
              <a:ext cx="635" cy="8890"/>
            </a:xfrm>
            <a:custGeom>
              <a:avLst/>
              <a:gdLst/>
              <a:ahLst/>
              <a:cxnLst/>
              <a:rect l="l" t="t" r="r" b="b"/>
              <a:pathLst>
                <a:path w="634" h="8889">
                  <a:moveTo>
                    <a:pt x="486" y="8690"/>
                  </a:moveTo>
                  <a:lnTo>
                    <a:pt x="486" y="8690"/>
                  </a:lnTo>
                  <a:lnTo>
                    <a:pt x="0" y="0"/>
                  </a:lnTo>
                </a:path>
              </a:pathLst>
            </a:custGeom>
            <a:ln w="3175">
              <a:solidFill>
                <a:srgbClr val="000000"/>
              </a:solidFill>
            </a:ln>
          </p:spPr>
          <p:txBody>
            <a:bodyPr wrap="square" lIns="0" tIns="0" rIns="0" bIns="0" rtlCol="0"/>
            <a:lstStyle/>
            <a:p>
              <a:endParaRPr/>
            </a:p>
          </p:txBody>
        </p:sp>
        <p:sp>
          <p:nvSpPr>
            <p:cNvPr id="538" name="object 539">
              <a:extLst>
                <a:ext uri="{FF2B5EF4-FFF2-40B4-BE49-F238E27FC236}">
                  <a16:creationId xmlns:a16="http://schemas.microsoft.com/office/drawing/2014/main" id="{F61A6916-0184-FCB6-CDC3-15DEB5065A71}"/>
                </a:ext>
              </a:extLst>
            </p:cNvPr>
            <p:cNvSpPr/>
            <p:nvPr/>
          </p:nvSpPr>
          <p:spPr>
            <a:xfrm>
              <a:off x="9349011" y="4867188"/>
              <a:ext cx="1905" cy="5715"/>
            </a:xfrm>
            <a:custGeom>
              <a:avLst/>
              <a:gdLst/>
              <a:ahLst/>
              <a:cxnLst/>
              <a:rect l="l" t="t" r="r" b="b"/>
              <a:pathLst>
                <a:path w="1904" h="5714">
                  <a:moveTo>
                    <a:pt x="0" y="5469"/>
                  </a:moveTo>
                  <a:lnTo>
                    <a:pt x="0" y="5469"/>
                  </a:lnTo>
                  <a:lnTo>
                    <a:pt x="1825" y="0"/>
                  </a:lnTo>
                </a:path>
              </a:pathLst>
            </a:custGeom>
            <a:ln w="3175">
              <a:solidFill>
                <a:srgbClr val="000000"/>
              </a:solidFill>
            </a:ln>
          </p:spPr>
          <p:txBody>
            <a:bodyPr wrap="square" lIns="0" tIns="0" rIns="0" bIns="0" rtlCol="0"/>
            <a:lstStyle/>
            <a:p>
              <a:endParaRPr/>
            </a:p>
          </p:txBody>
        </p:sp>
        <p:sp>
          <p:nvSpPr>
            <p:cNvPr id="539" name="object 540">
              <a:extLst>
                <a:ext uri="{FF2B5EF4-FFF2-40B4-BE49-F238E27FC236}">
                  <a16:creationId xmlns:a16="http://schemas.microsoft.com/office/drawing/2014/main" id="{60DCA987-D7E5-AD79-5F22-140A15C40603}"/>
                </a:ext>
              </a:extLst>
            </p:cNvPr>
            <p:cNvSpPr/>
            <p:nvPr/>
          </p:nvSpPr>
          <p:spPr>
            <a:xfrm>
              <a:off x="9387354" y="4891315"/>
              <a:ext cx="3175" cy="3810"/>
            </a:xfrm>
            <a:custGeom>
              <a:avLst/>
              <a:gdLst/>
              <a:ahLst/>
              <a:cxnLst/>
              <a:rect l="l" t="t" r="r" b="b"/>
              <a:pathLst>
                <a:path w="3175" h="3810">
                  <a:moveTo>
                    <a:pt x="3164" y="3646"/>
                  </a:moveTo>
                  <a:lnTo>
                    <a:pt x="3164" y="3646"/>
                  </a:lnTo>
                  <a:lnTo>
                    <a:pt x="0" y="0"/>
                  </a:lnTo>
                </a:path>
              </a:pathLst>
            </a:custGeom>
            <a:ln w="3175">
              <a:solidFill>
                <a:srgbClr val="000000"/>
              </a:solidFill>
            </a:ln>
          </p:spPr>
          <p:txBody>
            <a:bodyPr wrap="square" lIns="0" tIns="0" rIns="0" bIns="0" rtlCol="0"/>
            <a:lstStyle/>
            <a:p>
              <a:endParaRPr/>
            </a:p>
          </p:txBody>
        </p:sp>
        <p:sp>
          <p:nvSpPr>
            <p:cNvPr id="540" name="object 541">
              <a:extLst>
                <a:ext uri="{FF2B5EF4-FFF2-40B4-BE49-F238E27FC236}">
                  <a16:creationId xmlns:a16="http://schemas.microsoft.com/office/drawing/2014/main" id="{4FF54567-9048-C06C-9905-E9A95705FAF1}"/>
                </a:ext>
              </a:extLst>
            </p:cNvPr>
            <p:cNvSpPr/>
            <p:nvPr/>
          </p:nvSpPr>
          <p:spPr>
            <a:xfrm>
              <a:off x="9390519" y="4894961"/>
              <a:ext cx="635" cy="8890"/>
            </a:xfrm>
            <a:custGeom>
              <a:avLst/>
              <a:gdLst/>
              <a:ahLst/>
              <a:cxnLst/>
              <a:rect l="l" t="t" r="r" b="b"/>
              <a:pathLst>
                <a:path w="634" h="8889">
                  <a:moveTo>
                    <a:pt x="486" y="8690"/>
                  </a:moveTo>
                  <a:lnTo>
                    <a:pt x="486" y="8690"/>
                  </a:lnTo>
                  <a:lnTo>
                    <a:pt x="0" y="0"/>
                  </a:lnTo>
                </a:path>
              </a:pathLst>
            </a:custGeom>
            <a:ln w="3175">
              <a:solidFill>
                <a:srgbClr val="000000"/>
              </a:solidFill>
            </a:ln>
          </p:spPr>
          <p:txBody>
            <a:bodyPr wrap="square" lIns="0" tIns="0" rIns="0" bIns="0" rtlCol="0"/>
            <a:lstStyle/>
            <a:p>
              <a:endParaRPr/>
            </a:p>
          </p:txBody>
        </p:sp>
        <p:sp>
          <p:nvSpPr>
            <p:cNvPr id="541" name="object 542">
              <a:extLst>
                <a:ext uri="{FF2B5EF4-FFF2-40B4-BE49-F238E27FC236}">
                  <a16:creationId xmlns:a16="http://schemas.microsoft.com/office/drawing/2014/main" id="{B6431384-6F89-B1E7-C5E5-4D3C7F02AD44}"/>
                </a:ext>
              </a:extLst>
            </p:cNvPr>
            <p:cNvSpPr/>
            <p:nvPr/>
          </p:nvSpPr>
          <p:spPr>
            <a:xfrm>
              <a:off x="9389180" y="4903651"/>
              <a:ext cx="1905" cy="5715"/>
            </a:xfrm>
            <a:custGeom>
              <a:avLst/>
              <a:gdLst/>
              <a:ahLst/>
              <a:cxnLst/>
              <a:rect l="l" t="t" r="r" b="b"/>
              <a:pathLst>
                <a:path w="1904" h="5714">
                  <a:moveTo>
                    <a:pt x="0" y="5469"/>
                  </a:moveTo>
                  <a:lnTo>
                    <a:pt x="0" y="5469"/>
                  </a:lnTo>
                  <a:lnTo>
                    <a:pt x="1825" y="0"/>
                  </a:lnTo>
                </a:path>
              </a:pathLst>
            </a:custGeom>
            <a:ln w="3175">
              <a:solidFill>
                <a:srgbClr val="000000"/>
              </a:solidFill>
            </a:ln>
          </p:spPr>
          <p:txBody>
            <a:bodyPr wrap="square" lIns="0" tIns="0" rIns="0" bIns="0" rtlCol="0"/>
            <a:lstStyle/>
            <a:p>
              <a:endParaRPr/>
            </a:p>
          </p:txBody>
        </p:sp>
        <p:sp>
          <p:nvSpPr>
            <p:cNvPr id="542" name="object 543">
              <a:extLst>
                <a:ext uri="{FF2B5EF4-FFF2-40B4-BE49-F238E27FC236}">
                  <a16:creationId xmlns:a16="http://schemas.microsoft.com/office/drawing/2014/main" id="{69483530-6770-B6F9-0B0A-3B0FE10C8CD2}"/>
                </a:ext>
              </a:extLst>
            </p:cNvPr>
            <p:cNvSpPr/>
            <p:nvPr/>
          </p:nvSpPr>
          <p:spPr>
            <a:xfrm>
              <a:off x="9427523" y="4918237"/>
              <a:ext cx="3175" cy="3175"/>
            </a:xfrm>
            <a:custGeom>
              <a:avLst/>
              <a:gdLst/>
              <a:ahLst/>
              <a:cxnLst/>
              <a:rect l="l" t="t" r="r" b="b"/>
              <a:pathLst>
                <a:path w="3175" h="3175">
                  <a:moveTo>
                    <a:pt x="3164" y="3160"/>
                  </a:moveTo>
                  <a:lnTo>
                    <a:pt x="3164" y="3160"/>
                  </a:lnTo>
                  <a:lnTo>
                    <a:pt x="0" y="0"/>
                  </a:lnTo>
                </a:path>
              </a:pathLst>
            </a:custGeom>
            <a:ln w="3175">
              <a:solidFill>
                <a:srgbClr val="000000"/>
              </a:solidFill>
            </a:ln>
          </p:spPr>
          <p:txBody>
            <a:bodyPr wrap="square" lIns="0" tIns="0" rIns="0" bIns="0" rtlCol="0"/>
            <a:lstStyle/>
            <a:p>
              <a:endParaRPr/>
            </a:p>
          </p:txBody>
        </p:sp>
        <p:sp>
          <p:nvSpPr>
            <p:cNvPr id="543" name="object 544">
              <a:extLst>
                <a:ext uri="{FF2B5EF4-FFF2-40B4-BE49-F238E27FC236}">
                  <a16:creationId xmlns:a16="http://schemas.microsoft.com/office/drawing/2014/main" id="{6803CC4C-ABE0-F271-5547-CA2A9B7C9A50}"/>
                </a:ext>
              </a:extLst>
            </p:cNvPr>
            <p:cNvSpPr/>
            <p:nvPr/>
          </p:nvSpPr>
          <p:spPr>
            <a:xfrm>
              <a:off x="9430688" y="4921397"/>
              <a:ext cx="635" cy="8890"/>
            </a:xfrm>
            <a:custGeom>
              <a:avLst/>
              <a:gdLst/>
              <a:ahLst/>
              <a:cxnLst/>
              <a:rect l="l" t="t" r="r" b="b"/>
              <a:pathLst>
                <a:path w="634" h="8889">
                  <a:moveTo>
                    <a:pt x="486" y="8690"/>
                  </a:moveTo>
                  <a:lnTo>
                    <a:pt x="486" y="8690"/>
                  </a:lnTo>
                  <a:lnTo>
                    <a:pt x="0" y="0"/>
                  </a:lnTo>
                </a:path>
              </a:pathLst>
            </a:custGeom>
            <a:ln w="3175">
              <a:solidFill>
                <a:srgbClr val="000000"/>
              </a:solidFill>
            </a:ln>
          </p:spPr>
          <p:txBody>
            <a:bodyPr wrap="square" lIns="0" tIns="0" rIns="0" bIns="0" rtlCol="0"/>
            <a:lstStyle/>
            <a:p>
              <a:endParaRPr/>
            </a:p>
          </p:txBody>
        </p:sp>
        <p:sp>
          <p:nvSpPr>
            <p:cNvPr id="544" name="object 545">
              <a:extLst>
                <a:ext uri="{FF2B5EF4-FFF2-40B4-BE49-F238E27FC236}">
                  <a16:creationId xmlns:a16="http://schemas.microsoft.com/office/drawing/2014/main" id="{C371FA4B-9C0B-652A-08F2-2B372262CA27}"/>
                </a:ext>
              </a:extLst>
            </p:cNvPr>
            <p:cNvSpPr/>
            <p:nvPr/>
          </p:nvSpPr>
          <p:spPr>
            <a:xfrm>
              <a:off x="9429349" y="4930087"/>
              <a:ext cx="1905" cy="6350"/>
            </a:xfrm>
            <a:custGeom>
              <a:avLst/>
              <a:gdLst/>
              <a:ahLst/>
              <a:cxnLst/>
              <a:rect l="l" t="t" r="r" b="b"/>
              <a:pathLst>
                <a:path w="1904" h="6350">
                  <a:moveTo>
                    <a:pt x="0" y="5894"/>
                  </a:moveTo>
                  <a:lnTo>
                    <a:pt x="0" y="5894"/>
                  </a:lnTo>
                  <a:lnTo>
                    <a:pt x="1825" y="0"/>
                  </a:lnTo>
                </a:path>
              </a:pathLst>
            </a:custGeom>
            <a:ln w="3175">
              <a:solidFill>
                <a:srgbClr val="000000"/>
              </a:solidFill>
            </a:ln>
          </p:spPr>
          <p:txBody>
            <a:bodyPr wrap="square" lIns="0" tIns="0" rIns="0" bIns="0" rtlCol="0"/>
            <a:lstStyle/>
            <a:p>
              <a:endParaRPr/>
            </a:p>
          </p:txBody>
        </p:sp>
        <p:sp>
          <p:nvSpPr>
            <p:cNvPr id="545" name="object 546">
              <a:extLst>
                <a:ext uri="{FF2B5EF4-FFF2-40B4-BE49-F238E27FC236}">
                  <a16:creationId xmlns:a16="http://schemas.microsoft.com/office/drawing/2014/main" id="{A606E0B7-7349-9412-ACDC-891992382D38}"/>
                </a:ext>
              </a:extLst>
            </p:cNvPr>
            <p:cNvSpPr/>
            <p:nvPr/>
          </p:nvSpPr>
          <p:spPr>
            <a:xfrm>
              <a:off x="9448947" y="4948318"/>
              <a:ext cx="635" cy="1270"/>
            </a:xfrm>
            <a:custGeom>
              <a:avLst/>
              <a:gdLst/>
              <a:ahLst/>
              <a:cxnLst/>
              <a:rect l="l" t="t" r="r" b="b"/>
              <a:pathLst>
                <a:path w="634" h="1270">
                  <a:moveTo>
                    <a:pt x="0" y="911"/>
                  </a:moveTo>
                  <a:lnTo>
                    <a:pt x="0" y="911"/>
                  </a:lnTo>
                  <a:lnTo>
                    <a:pt x="486" y="911"/>
                  </a:lnTo>
                </a:path>
                <a:path w="634" h="1270">
                  <a:moveTo>
                    <a:pt x="0" y="911"/>
                  </a:moveTo>
                  <a:lnTo>
                    <a:pt x="0" y="911"/>
                  </a:lnTo>
                  <a:lnTo>
                    <a:pt x="0" y="0"/>
                  </a:lnTo>
                </a:path>
              </a:pathLst>
            </a:custGeom>
            <a:ln w="3175">
              <a:solidFill>
                <a:srgbClr val="000000"/>
              </a:solidFill>
            </a:ln>
          </p:spPr>
          <p:txBody>
            <a:bodyPr wrap="square" lIns="0" tIns="0" rIns="0" bIns="0" rtlCol="0"/>
            <a:lstStyle/>
            <a:p>
              <a:endParaRPr/>
            </a:p>
          </p:txBody>
        </p:sp>
        <p:sp>
          <p:nvSpPr>
            <p:cNvPr id="546" name="object 547">
              <a:extLst>
                <a:ext uri="{FF2B5EF4-FFF2-40B4-BE49-F238E27FC236}">
                  <a16:creationId xmlns:a16="http://schemas.microsoft.com/office/drawing/2014/main" id="{323D1F40-F7B4-B414-C36E-71265DAADED3}"/>
                </a:ext>
              </a:extLst>
            </p:cNvPr>
            <p:cNvSpPr/>
            <p:nvPr/>
          </p:nvSpPr>
          <p:spPr>
            <a:xfrm>
              <a:off x="9406526" y="4687060"/>
              <a:ext cx="45085" cy="26670"/>
            </a:xfrm>
            <a:custGeom>
              <a:avLst/>
              <a:gdLst/>
              <a:ahLst/>
              <a:cxnLst/>
              <a:rect l="l" t="t" r="r" b="b"/>
              <a:pathLst>
                <a:path w="45084" h="26670">
                  <a:moveTo>
                    <a:pt x="0" y="0"/>
                  </a:moveTo>
                  <a:lnTo>
                    <a:pt x="1338" y="911"/>
                  </a:lnTo>
                  <a:lnTo>
                    <a:pt x="2738" y="2309"/>
                  </a:lnTo>
                  <a:lnTo>
                    <a:pt x="5903" y="3646"/>
                  </a:lnTo>
                  <a:lnTo>
                    <a:pt x="7303" y="5044"/>
                  </a:lnTo>
                  <a:lnTo>
                    <a:pt x="8642" y="5955"/>
                  </a:lnTo>
                  <a:lnTo>
                    <a:pt x="10042" y="7292"/>
                  </a:lnTo>
                  <a:lnTo>
                    <a:pt x="11868" y="8204"/>
                  </a:lnTo>
                  <a:lnTo>
                    <a:pt x="13207" y="9601"/>
                  </a:lnTo>
                  <a:lnTo>
                    <a:pt x="15945" y="10938"/>
                  </a:lnTo>
                  <a:lnTo>
                    <a:pt x="18258" y="11850"/>
                  </a:lnTo>
                  <a:lnTo>
                    <a:pt x="19171" y="12336"/>
                  </a:lnTo>
                  <a:lnTo>
                    <a:pt x="20997" y="14159"/>
                  </a:lnTo>
                  <a:lnTo>
                    <a:pt x="21910" y="14585"/>
                  </a:lnTo>
                  <a:lnTo>
                    <a:pt x="24162" y="15496"/>
                  </a:lnTo>
                  <a:lnTo>
                    <a:pt x="29639" y="18717"/>
                  </a:lnTo>
                  <a:lnTo>
                    <a:pt x="35117" y="21877"/>
                  </a:lnTo>
                  <a:lnTo>
                    <a:pt x="41508" y="25098"/>
                  </a:lnTo>
                  <a:lnTo>
                    <a:pt x="42907" y="25098"/>
                  </a:lnTo>
                  <a:lnTo>
                    <a:pt x="44733" y="25584"/>
                  </a:lnTo>
                  <a:lnTo>
                    <a:pt x="43820" y="25584"/>
                  </a:lnTo>
                  <a:lnTo>
                    <a:pt x="43820" y="26496"/>
                  </a:lnTo>
                </a:path>
              </a:pathLst>
            </a:custGeom>
            <a:ln w="3175">
              <a:solidFill>
                <a:srgbClr val="000000"/>
              </a:solidFill>
            </a:ln>
          </p:spPr>
          <p:txBody>
            <a:bodyPr wrap="square" lIns="0" tIns="0" rIns="0" bIns="0" rtlCol="0"/>
            <a:lstStyle/>
            <a:p>
              <a:endParaRPr/>
            </a:p>
          </p:txBody>
        </p:sp>
        <p:sp>
          <p:nvSpPr>
            <p:cNvPr id="547" name="object 548">
              <a:extLst>
                <a:ext uri="{FF2B5EF4-FFF2-40B4-BE49-F238E27FC236}">
                  <a16:creationId xmlns:a16="http://schemas.microsoft.com/office/drawing/2014/main" id="{FD46EE2A-7CA6-FEF0-F870-CF4EDB293CDE}"/>
                </a:ext>
              </a:extLst>
            </p:cNvPr>
            <p:cNvSpPr/>
            <p:nvPr/>
          </p:nvSpPr>
          <p:spPr>
            <a:xfrm>
              <a:off x="9389180" y="4692104"/>
              <a:ext cx="635" cy="3810"/>
            </a:xfrm>
            <a:custGeom>
              <a:avLst/>
              <a:gdLst/>
              <a:ahLst/>
              <a:cxnLst/>
              <a:rect l="l" t="t" r="r" b="b"/>
              <a:pathLst>
                <a:path w="634" h="3810">
                  <a:moveTo>
                    <a:pt x="0" y="0"/>
                  </a:moveTo>
                  <a:lnTo>
                    <a:pt x="0" y="0"/>
                  </a:lnTo>
                  <a:lnTo>
                    <a:pt x="426" y="3646"/>
                  </a:lnTo>
                </a:path>
              </a:pathLst>
            </a:custGeom>
            <a:ln w="3175">
              <a:solidFill>
                <a:srgbClr val="000000"/>
              </a:solidFill>
            </a:ln>
          </p:spPr>
          <p:txBody>
            <a:bodyPr wrap="square" lIns="0" tIns="0" rIns="0" bIns="0" rtlCol="0"/>
            <a:lstStyle/>
            <a:p>
              <a:endParaRPr/>
            </a:p>
          </p:txBody>
        </p:sp>
        <p:sp>
          <p:nvSpPr>
            <p:cNvPr id="548" name="object 549">
              <a:extLst>
                <a:ext uri="{FF2B5EF4-FFF2-40B4-BE49-F238E27FC236}">
                  <a16:creationId xmlns:a16="http://schemas.microsoft.com/office/drawing/2014/main" id="{C197A53F-FB24-7C53-3430-86611A04482C}"/>
                </a:ext>
              </a:extLst>
            </p:cNvPr>
            <p:cNvSpPr/>
            <p:nvPr/>
          </p:nvSpPr>
          <p:spPr>
            <a:xfrm>
              <a:off x="9392832" y="4698911"/>
              <a:ext cx="7620" cy="635"/>
            </a:xfrm>
            <a:custGeom>
              <a:avLst/>
              <a:gdLst/>
              <a:ahLst/>
              <a:cxnLst/>
              <a:rect l="l" t="t" r="r" b="b"/>
              <a:pathLst>
                <a:path w="7620" h="635">
                  <a:moveTo>
                    <a:pt x="7303" y="0"/>
                  </a:moveTo>
                  <a:lnTo>
                    <a:pt x="7303" y="0"/>
                  </a:lnTo>
                  <a:lnTo>
                    <a:pt x="0" y="486"/>
                  </a:lnTo>
                </a:path>
              </a:pathLst>
            </a:custGeom>
            <a:ln w="3175">
              <a:solidFill>
                <a:srgbClr val="000000"/>
              </a:solidFill>
            </a:ln>
          </p:spPr>
          <p:txBody>
            <a:bodyPr wrap="square" lIns="0" tIns="0" rIns="0" bIns="0" rtlCol="0"/>
            <a:lstStyle/>
            <a:p>
              <a:endParaRPr/>
            </a:p>
          </p:txBody>
        </p:sp>
        <p:sp>
          <p:nvSpPr>
            <p:cNvPr id="549" name="object 550">
              <a:extLst>
                <a:ext uri="{FF2B5EF4-FFF2-40B4-BE49-F238E27FC236}">
                  <a16:creationId xmlns:a16="http://schemas.microsoft.com/office/drawing/2014/main" id="{F7577AF1-8A72-C271-470D-FB1FAAEDC38F}"/>
                </a:ext>
              </a:extLst>
            </p:cNvPr>
            <p:cNvSpPr/>
            <p:nvPr/>
          </p:nvSpPr>
          <p:spPr>
            <a:xfrm>
              <a:off x="9389606" y="4695751"/>
              <a:ext cx="3810" cy="3810"/>
            </a:xfrm>
            <a:custGeom>
              <a:avLst/>
              <a:gdLst/>
              <a:ahLst/>
              <a:cxnLst/>
              <a:rect l="l" t="t" r="r" b="b"/>
              <a:pathLst>
                <a:path w="3809" h="3810">
                  <a:moveTo>
                    <a:pt x="0" y="0"/>
                  </a:moveTo>
                  <a:lnTo>
                    <a:pt x="0" y="0"/>
                  </a:lnTo>
                  <a:lnTo>
                    <a:pt x="3225" y="3646"/>
                  </a:lnTo>
                </a:path>
              </a:pathLst>
            </a:custGeom>
            <a:ln w="3175">
              <a:solidFill>
                <a:srgbClr val="000000"/>
              </a:solidFill>
            </a:ln>
          </p:spPr>
          <p:txBody>
            <a:bodyPr wrap="square" lIns="0" tIns="0" rIns="0" bIns="0" rtlCol="0"/>
            <a:lstStyle/>
            <a:p>
              <a:endParaRPr/>
            </a:p>
          </p:txBody>
        </p:sp>
        <p:sp>
          <p:nvSpPr>
            <p:cNvPr id="550" name="object 551">
              <a:extLst>
                <a:ext uri="{FF2B5EF4-FFF2-40B4-BE49-F238E27FC236}">
                  <a16:creationId xmlns:a16="http://schemas.microsoft.com/office/drawing/2014/main" id="{56871220-6E6B-7AA3-6497-99C1D009A904}"/>
                </a:ext>
              </a:extLst>
            </p:cNvPr>
            <p:cNvSpPr/>
            <p:nvPr/>
          </p:nvSpPr>
          <p:spPr>
            <a:xfrm>
              <a:off x="9394657" y="4693928"/>
              <a:ext cx="7620" cy="0"/>
            </a:xfrm>
            <a:custGeom>
              <a:avLst/>
              <a:gdLst/>
              <a:ahLst/>
              <a:cxnLst/>
              <a:rect l="l" t="t" r="r" b="b"/>
              <a:pathLst>
                <a:path w="7620">
                  <a:moveTo>
                    <a:pt x="7303" y="0"/>
                  </a:moveTo>
                  <a:lnTo>
                    <a:pt x="7303" y="0"/>
                  </a:lnTo>
                  <a:lnTo>
                    <a:pt x="0" y="0"/>
                  </a:lnTo>
                </a:path>
              </a:pathLst>
            </a:custGeom>
            <a:ln w="3175">
              <a:solidFill>
                <a:srgbClr val="000000"/>
              </a:solidFill>
            </a:ln>
          </p:spPr>
          <p:txBody>
            <a:bodyPr wrap="square" lIns="0" tIns="0" rIns="0" bIns="0" rtlCol="0"/>
            <a:lstStyle/>
            <a:p>
              <a:endParaRPr/>
            </a:p>
          </p:txBody>
        </p:sp>
        <p:sp>
          <p:nvSpPr>
            <p:cNvPr id="551" name="object 552">
              <a:extLst>
                <a:ext uri="{FF2B5EF4-FFF2-40B4-BE49-F238E27FC236}">
                  <a16:creationId xmlns:a16="http://schemas.microsoft.com/office/drawing/2014/main" id="{CA7A8398-BF44-86CA-1392-981FD4B38598}"/>
                </a:ext>
              </a:extLst>
            </p:cNvPr>
            <p:cNvSpPr/>
            <p:nvPr/>
          </p:nvSpPr>
          <p:spPr>
            <a:xfrm>
              <a:off x="9392832" y="4687060"/>
              <a:ext cx="1905" cy="12700"/>
            </a:xfrm>
            <a:custGeom>
              <a:avLst/>
              <a:gdLst/>
              <a:ahLst/>
              <a:cxnLst/>
              <a:rect l="l" t="t" r="r" b="b"/>
              <a:pathLst>
                <a:path w="1904" h="12700">
                  <a:moveTo>
                    <a:pt x="0" y="12336"/>
                  </a:moveTo>
                  <a:lnTo>
                    <a:pt x="1825" y="6867"/>
                  </a:lnTo>
                  <a:lnTo>
                    <a:pt x="1338" y="0"/>
                  </a:lnTo>
                </a:path>
              </a:pathLst>
            </a:custGeom>
            <a:ln w="3175">
              <a:solidFill>
                <a:srgbClr val="000000"/>
              </a:solidFill>
            </a:ln>
          </p:spPr>
          <p:txBody>
            <a:bodyPr wrap="square" lIns="0" tIns="0" rIns="0" bIns="0" rtlCol="0"/>
            <a:lstStyle/>
            <a:p>
              <a:endParaRPr/>
            </a:p>
          </p:txBody>
        </p:sp>
        <p:sp>
          <p:nvSpPr>
            <p:cNvPr id="552" name="object 553">
              <a:extLst>
                <a:ext uri="{FF2B5EF4-FFF2-40B4-BE49-F238E27FC236}">
                  <a16:creationId xmlns:a16="http://schemas.microsoft.com/office/drawing/2014/main" id="{237D5CA9-702F-3EF8-CA47-EA248BCFE4BA}"/>
                </a:ext>
              </a:extLst>
            </p:cNvPr>
            <p:cNvSpPr/>
            <p:nvPr/>
          </p:nvSpPr>
          <p:spPr>
            <a:xfrm>
              <a:off x="9439391" y="4712159"/>
              <a:ext cx="11430" cy="16510"/>
            </a:xfrm>
            <a:custGeom>
              <a:avLst/>
              <a:gdLst/>
              <a:ahLst/>
              <a:cxnLst/>
              <a:rect l="l" t="t" r="r" b="b"/>
              <a:pathLst>
                <a:path w="11429" h="16510">
                  <a:moveTo>
                    <a:pt x="9555" y="0"/>
                  </a:moveTo>
                  <a:lnTo>
                    <a:pt x="2251" y="486"/>
                  </a:lnTo>
                  <a:lnTo>
                    <a:pt x="0" y="6381"/>
                  </a:lnTo>
                  <a:lnTo>
                    <a:pt x="1338" y="15071"/>
                  </a:lnTo>
                  <a:lnTo>
                    <a:pt x="2738" y="16408"/>
                  </a:lnTo>
                  <a:lnTo>
                    <a:pt x="10955" y="16408"/>
                  </a:lnTo>
                </a:path>
              </a:pathLst>
            </a:custGeom>
            <a:ln w="3175">
              <a:solidFill>
                <a:srgbClr val="000000"/>
              </a:solidFill>
            </a:ln>
          </p:spPr>
          <p:txBody>
            <a:bodyPr wrap="square" lIns="0" tIns="0" rIns="0" bIns="0" rtlCol="0"/>
            <a:lstStyle/>
            <a:p>
              <a:endParaRPr/>
            </a:p>
          </p:txBody>
        </p:sp>
        <p:sp>
          <p:nvSpPr>
            <p:cNvPr id="553" name="object 554">
              <a:extLst>
                <a:ext uri="{FF2B5EF4-FFF2-40B4-BE49-F238E27FC236}">
                  <a16:creationId xmlns:a16="http://schemas.microsoft.com/office/drawing/2014/main" id="{859B7D55-8781-E580-D4BE-36EDC922BEB3}"/>
                </a:ext>
              </a:extLst>
            </p:cNvPr>
            <p:cNvSpPr/>
            <p:nvPr/>
          </p:nvSpPr>
          <p:spPr>
            <a:xfrm>
              <a:off x="9127532" y="4463238"/>
              <a:ext cx="3810" cy="0"/>
            </a:xfrm>
            <a:custGeom>
              <a:avLst/>
              <a:gdLst/>
              <a:ahLst/>
              <a:cxnLst/>
              <a:rect l="l" t="t" r="r" b="b"/>
              <a:pathLst>
                <a:path w="3809">
                  <a:moveTo>
                    <a:pt x="3651" y="0"/>
                  </a:moveTo>
                  <a:lnTo>
                    <a:pt x="3651" y="0"/>
                  </a:lnTo>
                  <a:lnTo>
                    <a:pt x="0" y="0"/>
                  </a:lnTo>
                </a:path>
                <a:path w="3809">
                  <a:moveTo>
                    <a:pt x="3651" y="0"/>
                  </a:moveTo>
                  <a:lnTo>
                    <a:pt x="3651" y="0"/>
                  </a:lnTo>
                  <a:lnTo>
                    <a:pt x="2738" y="0"/>
                  </a:lnTo>
                </a:path>
              </a:pathLst>
            </a:custGeom>
            <a:ln w="3175">
              <a:solidFill>
                <a:srgbClr val="000000"/>
              </a:solidFill>
            </a:ln>
          </p:spPr>
          <p:txBody>
            <a:bodyPr wrap="square" lIns="0" tIns="0" rIns="0" bIns="0" rtlCol="0"/>
            <a:lstStyle/>
            <a:p>
              <a:endParaRPr/>
            </a:p>
          </p:txBody>
        </p:sp>
        <p:sp>
          <p:nvSpPr>
            <p:cNvPr id="554" name="object 555">
              <a:extLst>
                <a:ext uri="{FF2B5EF4-FFF2-40B4-BE49-F238E27FC236}">
                  <a16:creationId xmlns:a16="http://schemas.microsoft.com/office/drawing/2014/main" id="{7FF98202-630A-38E1-58CC-C5268F72BD51}"/>
                </a:ext>
              </a:extLst>
            </p:cNvPr>
            <p:cNvSpPr/>
            <p:nvPr/>
          </p:nvSpPr>
          <p:spPr>
            <a:xfrm>
              <a:off x="9127532" y="4461900"/>
              <a:ext cx="3175" cy="1905"/>
            </a:xfrm>
            <a:custGeom>
              <a:avLst/>
              <a:gdLst/>
              <a:ahLst/>
              <a:cxnLst/>
              <a:rect l="l" t="t" r="r" b="b"/>
              <a:pathLst>
                <a:path w="3175" h="1904">
                  <a:moveTo>
                    <a:pt x="0" y="1336"/>
                  </a:moveTo>
                  <a:lnTo>
                    <a:pt x="2738" y="1336"/>
                  </a:lnTo>
                  <a:lnTo>
                    <a:pt x="2738" y="0"/>
                  </a:lnTo>
                </a:path>
              </a:pathLst>
            </a:custGeom>
            <a:ln w="3175">
              <a:solidFill>
                <a:srgbClr val="000000"/>
              </a:solidFill>
            </a:ln>
          </p:spPr>
          <p:txBody>
            <a:bodyPr wrap="square" lIns="0" tIns="0" rIns="0" bIns="0" rtlCol="0"/>
            <a:lstStyle/>
            <a:p>
              <a:endParaRPr/>
            </a:p>
          </p:txBody>
        </p:sp>
        <p:sp>
          <p:nvSpPr>
            <p:cNvPr id="555" name="object 556">
              <a:extLst>
                <a:ext uri="{FF2B5EF4-FFF2-40B4-BE49-F238E27FC236}">
                  <a16:creationId xmlns:a16="http://schemas.microsoft.com/office/drawing/2014/main" id="{33385932-021E-5153-7DBD-0EC0C958FAA0}"/>
                </a:ext>
              </a:extLst>
            </p:cNvPr>
            <p:cNvSpPr/>
            <p:nvPr/>
          </p:nvSpPr>
          <p:spPr>
            <a:xfrm>
              <a:off x="9125281" y="4451387"/>
              <a:ext cx="2540" cy="12065"/>
            </a:xfrm>
            <a:custGeom>
              <a:avLst/>
              <a:gdLst/>
              <a:ahLst/>
              <a:cxnLst/>
              <a:rect l="l" t="t" r="r" b="b"/>
              <a:pathLst>
                <a:path w="2540" h="12064">
                  <a:moveTo>
                    <a:pt x="912" y="0"/>
                  </a:moveTo>
                  <a:lnTo>
                    <a:pt x="0" y="4557"/>
                  </a:lnTo>
                  <a:lnTo>
                    <a:pt x="2251" y="11850"/>
                  </a:lnTo>
                </a:path>
              </a:pathLst>
            </a:custGeom>
            <a:ln w="3175">
              <a:solidFill>
                <a:srgbClr val="000000"/>
              </a:solidFill>
            </a:ln>
          </p:spPr>
          <p:txBody>
            <a:bodyPr wrap="square" lIns="0" tIns="0" rIns="0" bIns="0" rtlCol="0"/>
            <a:lstStyle/>
            <a:p>
              <a:endParaRPr/>
            </a:p>
          </p:txBody>
        </p:sp>
        <p:sp>
          <p:nvSpPr>
            <p:cNvPr id="556" name="object 557">
              <a:extLst>
                <a:ext uri="{FF2B5EF4-FFF2-40B4-BE49-F238E27FC236}">
                  <a16:creationId xmlns:a16="http://schemas.microsoft.com/office/drawing/2014/main" id="{CAD2ABE8-158E-CC6B-CAF1-69DD51C51893}"/>
                </a:ext>
              </a:extLst>
            </p:cNvPr>
            <p:cNvSpPr/>
            <p:nvPr/>
          </p:nvSpPr>
          <p:spPr>
            <a:xfrm>
              <a:off x="9158146" y="4550749"/>
              <a:ext cx="8255" cy="1270"/>
            </a:xfrm>
            <a:custGeom>
              <a:avLst/>
              <a:gdLst/>
              <a:ahLst/>
              <a:cxnLst/>
              <a:rect l="l" t="t" r="r" b="b"/>
              <a:pathLst>
                <a:path w="8254" h="1270">
                  <a:moveTo>
                    <a:pt x="8216" y="0"/>
                  </a:moveTo>
                  <a:lnTo>
                    <a:pt x="8216" y="0"/>
                  </a:lnTo>
                  <a:lnTo>
                    <a:pt x="0" y="911"/>
                  </a:lnTo>
                </a:path>
              </a:pathLst>
            </a:custGeom>
            <a:ln w="3175">
              <a:solidFill>
                <a:srgbClr val="000000"/>
              </a:solidFill>
            </a:ln>
          </p:spPr>
          <p:txBody>
            <a:bodyPr wrap="square" lIns="0" tIns="0" rIns="0" bIns="0" rtlCol="0"/>
            <a:lstStyle/>
            <a:p>
              <a:endParaRPr/>
            </a:p>
          </p:txBody>
        </p:sp>
        <p:sp>
          <p:nvSpPr>
            <p:cNvPr id="557" name="object 558">
              <a:extLst>
                <a:ext uri="{FF2B5EF4-FFF2-40B4-BE49-F238E27FC236}">
                  <a16:creationId xmlns:a16="http://schemas.microsoft.com/office/drawing/2014/main" id="{C4BC1939-3C76-8426-47CC-F7A8356342EA}"/>
                </a:ext>
              </a:extLst>
            </p:cNvPr>
            <p:cNvSpPr/>
            <p:nvPr/>
          </p:nvSpPr>
          <p:spPr>
            <a:xfrm>
              <a:off x="9160885" y="4549837"/>
              <a:ext cx="8255" cy="0"/>
            </a:xfrm>
            <a:custGeom>
              <a:avLst/>
              <a:gdLst/>
              <a:ahLst/>
              <a:cxnLst/>
              <a:rect l="l" t="t" r="r" b="b"/>
              <a:pathLst>
                <a:path w="8254">
                  <a:moveTo>
                    <a:pt x="8216" y="0"/>
                  </a:moveTo>
                  <a:lnTo>
                    <a:pt x="8216" y="0"/>
                  </a:lnTo>
                  <a:lnTo>
                    <a:pt x="0" y="0"/>
                  </a:lnTo>
                </a:path>
              </a:pathLst>
            </a:custGeom>
            <a:ln w="3175">
              <a:solidFill>
                <a:srgbClr val="000000"/>
              </a:solidFill>
            </a:ln>
          </p:spPr>
          <p:txBody>
            <a:bodyPr wrap="square" lIns="0" tIns="0" rIns="0" bIns="0" rtlCol="0"/>
            <a:lstStyle/>
            <a:p>
              <a:endParaRPr/>
            </a:p>
          </p:txBody>
        </p:sp>
        <p:sp>
          <p:nvSpPr>
            <p:cNvPr id="558" name="object 559">
              <a:extLst>
                <a:ext uri="{FF2B5EF4-FFF2-40B4-BE49-F238E27FC236}">
                  <a16:creationId xmlns:a16="http://schemas.microsoft.com/office/drawing/2014/main" id="{2247541B-21BB-6FCB-413A-6D3DD003E02D}"/>
                </a:ext>
              </a:extLst>
            </p:cNvPr>
            <p:cNvSpPr/>
            <p:nvPr/>
          </p:nvSpPr>
          <p:spPr>
            <a:xfrm>
              <a:off x="9158146" y="4549837"/>
              <a:ext cx="3175" cy="1905"/>
            </a:xfrm>
            <a:custGeom>
              <a:avLst/>
              <a:gdLst/>
              <a:ahLst/>
              <a:cxnLst/>
              <a:rect l="l" t="t" r="r" b="b"/>
              <a:pathLst>
                <a:path w="3175" h="1904">
                  <a:moveTo>
                    <a:pt x="0" y="1823"/>
                  </a:moveTo>
                  <a:lnTo>
                    <a:pt x="0" y="1823"/>
                  </a:lnTo>
                  <a:lnTo>
                    <a:pt x="2738" y="0"/>
                  </a:lnTo>
                </a:path>
              </a:pathLst>
            </a:custGeom>
            <a:ln w="3175">
              <a:solidFill>
                <a:srgbClr val="000000"/>
              </a:solidFill>
            </a:ln>
          </p:spPr>
          <p:txBody>
            <a:bodyPr wrap="square" lIns="0" tIns="0" rIns="0" bIns="0" rtlCol="0"/>
            <a:lstStyle/>
            <a:p>
              <a:endParaRPr/>
            </a:p>
          </p:txBody>
        </p:sp>
        <p:sp>
          <p:nvSpPr>
            <p:cNvPr id="559" name="object 560">
              <a:extLst>
                <a:ext uri="{FF2B5EF4-FFF2-40B4-BE49-F238E27FC236}">
                  <a16:creationId xmlns:a16="http://schemas.microsoft.com/office/drawing/2014/main" id="{3B9487B5-F05F-F757-6EA9-7FD76A2784AE}"/>
                </a:ext>
              </a:extLst>
            </p:cNvPr>
            <p:cNvSpPr/>
            <p:nvPr/>
          </p:nvSpPr>
          <p:spPr>
            <a:xfrm>
              <a:off x="9162711" y="4542119"/>
              <a:ext cx="7620" cy="0"/>
            </a:xfrm>
            <a:custGeom>
              <a:avLst/>
              <a:gdLst/>
              <a:ahLst/>
              <a:cxnLst/>
              <a:rect l="l" t="t" r="r" b="b"/>
              <a:pathLst>
                <a:path w="7620">
                  <a:moveTo>
                    <a:pt x="7303" y="0"/>
                  </a:moveTo>
                  <a:lnTo>
                    <a:pt x="7303" y="0"/>
                  </a:lnTo>
                  <a:lnTo>
                    <a:pt x="0" y="0"/>
                  </a:lnTo>
                </a:path>
              </a:pathLst>
            </a:custGeom>
            <a:ln w="3175">
              <a:solidFill>
                <a:srgbClr val="000000"/>
              </a:solidFill>
            </a:ln>
          </p:spPr>
          <p:txBody>
            <a:bodyPr wrap="square" lIns="0" tIns="0" rIns="0" bIns="0" rtlCol="0"/>
            <a:lstStyle/>
            <a:p>
              <a:endParaRPr/>
            </a:p>
          </p:txBody>
        </p:sp>
        <p:sp>
          <p:nvSpPr>
            <p:cNvPr id="560" name="object 561">
              <a:extLst>
                <a:ext uri="{FF2B5EF4-FFF2-40B4-BE49-F238E27FC236}">
                  <a16:creationId xmlns:a16="http://schemas.microsoft.com/office/drawing/2014/main" id="{FEF2A9F0-4862-F78F-03FE-0B82AB4ABADB}"/>
                </a:ext>
              </a:extLst>
            </p:cNvPr>
            <p:cNvSpPr/>
            <p:nvPr/>
          </p:nvSpPr>
          <p:spPr>
            <a:xfrm>
              <a:off x="9160885" y="4542119"/>
              <a:ext cx="1905" cy="8255"/>
            </a:xfrm>
            <a:custGeom>
              <a:avLst/>
              <a:gdLst/>
              <a:ahLst/>
              <a:cxnLst/>
              <a:rect l="l" t="t" r="r" b="b"/>
              <a:pathLst>
                <a:path w="1904" h="8254">
                  <a:moveTo>
                    <a:pt x="0" y="7718"/>
                  </a:moveTo>
                  <a:lnTo>
                    <a:pt x="0" y="7718"/>
                  </a:lnTo>
                  <a:lnTo>
                    <a:pt x="1825" y="0"/>
                  </a:lnTo>
                </a:path>
              </a:pathLst>
            </a:custGeom>
            <a:ln w="3175">
              <a:solidFill>
                <a:srgbClr val="000000"/>
              </a:solidFill>
            </a:ln>
          </p:spPr>
          <p:txBody>
            <a:bodyPr wrap="square" lIns="0" tIns="0" rIns="0" bIns="0" rtlCol="0"/>
            <a:lstStyle/>
            <a:p>
              <a:endParaRPr/>
            </a:p>
          </p:txBody>
        </p:sp>
        <p:sp>
          <p:nvSpPr>
            <p:cNvPr id="561" name="object 562">
              <a:extLst>
                <a:ext uri="{FF2B5EF4-FFF2-40B4-BE49-F238E27FC236}">
                  <a16:creationId xmlns:a16="http://schemas.microsoft.com/office/drawing/2014/main" id="{CF046083-1BCE-B0AF-6E0E-44C0CD833CB8}"/>
                </a:ext>
              </a:extLst>
            </p:cNvPr>
            <p:cNvSpPr/>
            <p:nvPr/>
          </p:nvSpPr>
          <p:spPr>
            <a:xfrm>
              <a:off x="9159485" y="4534827"/>
              <a:ext cx="8890" cy="635"/>
            </a:xfrm>
            <a:custGeom>
              <a:avLst/>
              <a:gdLst/>
              <a:ahLst/>
              <a:cxnLst/>
              <a:rect l="l" t="t" r="r" b="b"/>
              <a:pathLst>
                <a:path w="8890" h="635">
                  <a:moveTo>
                    <a:pt x="8277" y="0"/>
                  </a:moveTo>
                  <a:lnTo>
                    <a:pt x="8277" y="0"/>
                  </a:lnTo>
                  <a:lnTo>
                    <a:pt x="0" y="425"/>
                  </a:lnTo>
                </a:path>
              </a:pathLst>
            </a:custGeom>
            <a:ln w="3175">
              <a:solidFill>
                <a:srgbClr val="000000"/>
              </a:solidFill>
            </a:ln>
          </p:spPr>
          <p:txBody>
            <a:bodyPr wrap="square" lIns="0" tIns="0" rIns="0" bIns="0" rtlCol="0"/>
            <a:lstStyle/>
            <a:p>
              <a:endParaRPr/>
            </a:p>
          </p:txBody>
        </p:sp>
        <p:sp>
          <p:nvSpPr>
            <p:cNvPr id="562" name="object 563">
              <a:extLst>
                <a:ext uri="{FF2B5EF4-FFF2-40B4-BE49-F238E27FC236}">
                  <a16:creationId xmlns:a16="http://schemas.microsoft.com/office/drawing/2014/main" id="{28CEF700-C6F4-68E7-36C8-F69AB6A3A6B1}"/>
                </a:ext>
              </a:extLst>
            </p:cNvPr>
            <p:cNvSpPr/>
            <p:nvPr/>
          </p:nvSpPr>
          <p:spPr>
            <a:xfrm>
              <a:off x="9155833" y="4535252"/>
              <a:ext cx="6985" cy="16510"/>
            </a:xfrm>
            <a:custGeom>
              <a:avLst/>
              <a:gdLst/>
              <a:ahLst/>
              <a:cxnLst/>
              <a:rect l="l" t="t" r="r" b="b"/>
              <a:pathLst>
                <a:path w="6984" h="16510">
                  <a:moveTo>
                    <a:pt x="6877" y="6867"/>
                  </a:moveTo>
                  <a:lnTo>
                    <a:pt x="3651" y="0"/>
                  </a:lnTo>
                  <a:lnTo>
                    <a:pt x="912" y="911"/>
                  </a:lnTo>
                  <a:lnTo>
                    <a:pt x="0" y="9115"/>
                  </a:lnTo>
                  <a:lnTo>
                    <a:pt x="2312" y="16408"/>
                  </a:lnTo>
                </a:path>
              </a:pathLst>
            </a:custGeom>
            <a:ln w="3175">
              <a:solidFill>
                <a:srgbClr val="000000"/>
              </a:solidFill>
            </a:ln>
          </p:spPr>
          <p:txBody>
            <a:bodyPr wrap="square" lIns="0" tIns="0" rIns="0" bIns="0" rtlCol="0"/>
            <a:lstStyle/>
            <a:p>
              <a:endParaRPr/>
            </a:p>
          </p:txBody>
        </p:sp>
        <p:sp>
          <p:nvSpPr>
            <p:cNvPr id="563" name="object 564">
              <a:extLst>
                <a:ext uri="{FF2B5EF4-FFF2-40B4-BE49-F238E27FC236}">
                  <a16:creationId xmlns:a16="http://schemas.microsoft.com/office/drawing/2014/main" id="{9891C9C4-AB96-9456-F591-D7A9AD8C5699}"/>
                </a:ext>
              </a:extLst>
            </p:cNvPr>
            <p:cNvSpPr/>
            <p:nvPr/>
          </p:nvSpPr>
          <p:spPr>
            <a:xfrm>
              <a:off x="9191012" y="4631940"/>
              <a:ext cx="8255" cy="635"/>
            </a:xfrm>
            <a:custGeom>
              <a:avLst/>
              <a:gdLst/>
              <a:ahLst/>
              <a:cxnLst/>
              <a:rect l="l" t="t" r="r" b="b"/>
              <a:pathLst>
                <a:path w="8254" h="635">
                  <a:moveTo>
                    <a:pt x="8216" y="0"/>
                  </a:moveTo>
                  <a:lnTo>
                    <a:pt x="8216" y="0"/>
                  </a:lnTo>
                  <a:lnTo>
                    <a:pt x="0" y="425"/>
                  </a:lnTo>
                </a:path>
              </a:pathLst>
            </a:custGeom>
            <a:ln w="3175">
              <a:solidFill>
                <a:srgbClr val="000000"/>
              </a:solidFill>
            </a:ln>
          </p:spPr>
          <p:txBody>
            <a:bodyPr wrap="square" lIns="0" tIns="0" rIns="0" bIns="0" rtlCol="0"/>
            <a:lstStyle/>
            <a:p>
              <a:endParaRPr/>
            </a:p>
          </p:txBody>
        </p:sp>
        <p:sp>
          <p:nvSpPr>
            <p:cNvPr id="564" name="object 565">
              <a:extLst>
                <a:ext uri="{FF2B5EF4-FFF2-40B4-BE49-F238E27FC236}">
                  <a16:creationId xmlns:a16="http://schemas.microsoft.com/office/drawing/2014/main" id="{2E2C136E-4D96-5332-207A-C0E43BA90E89}"/>
                </a:ext>
              </a:extLst>
            </p:cNvPr>
            <p:cNvSpPr/>
            <p:nvPr/>
          </p:nvSpPr>
          <p:spPr>
            <a:xfrm>
              <a:off x="9193751" y="4630117"/>
              <a:ext cx="8255" cy="1270"/>
            </a:xfrm>
            <a:custGeom>
              <a:avLst/>
              <a:gdLst/>
              <a:ahLst/>
              <a:cxnLst/>
              <a:rect l="l" t="t" r="r" b="b"/>
              <a:pathLst>
                <a:path w="8254" h="1270">
                  <a:moveTo>
                    <a:pt x="8216" y="0"/>
                  </a:moveTo>
                  <a:lnTo>
                    <a:pt x="8216" y="0"/>
                  </a:lnTo>
                  <a:lnTo>
                    <a:pt x="0" y="911"/>
                  </a:lnTo>
                </a:path>
              </a:pathLst>
            </a:custGeom>
            <a:ln w="3175">
              <a:solidFill>
                <a:srgbClr val="000000"/>
              </a:solidFill>
            </a:ln>
          </p:spPr>
          <p:txBody>
            <a:bodyPr wrap="square" lIns="0" tIns="0" rIns="0" bIns="0" rtlCol="0"/>
            <a:lstStyle/>
            <a:p>
              <a:endParaRPr/>
            </a:p>
          </p:txBody>
        </p:sp>
        <p:sp>
          <p:nvSpPr>
            <p:cNvPr id="565" name="object 566">
              <a:extLst>
                <a:ext uri="{FF2B5EF4-FFF2-40B4-BE49-F238E27FC236}">
                  <a16:creationId xmlns:a16="http://schemas.microsoft.com/office/drawing/2014/main" id="{5A262F14-5322-EF4C-E99D-55A637306D39}"/>
                </a:ext>
              </a:extLst>
            </p:cNvPr>
            <p:cNvSpPr/>
            <p:nvPr/>
          </p:nvSpPr>
          <p:spPr>
            <a:xfrm>
              <a:off x="9191012" y="4631029"/>
              <a:ext cx="3175" cy="1905"/>
            </a:xfrm>
            <a:custGeom>
              <a:avLst/>
              <a:gdLst/>
              <a:ahLst/>
              <a:cxnLst/>
              <a:rect l="l" t="t" r="r" b="b"/>
              <a:pathLst>
                <a:path w="3175" h="1904">
                  <a:moveTo>
                    <a:pt x="0" y="1336"/>
                  </a:moveTo>
                  <a:lnTo>
                    <a:pt x="0" y="1336"/>
                  </a:lnTo>
                  <a:lnTo>
                    <a:pt x="2738" y="0"/>
                  </a:lnTo>
                </a:path>
              </a:pathLst>
            </a:custGeom>
            <a:ln w="3175">
              <a:solidFill>
                <a:srgbClr val="000000"/>
              </a:solidFill>
            </a:ln>
          </p:spPr>
          <p:txBody>
            <a:bodyPr wrap="square" lIns="0" tIns="0" rIns="0" bIns="0" rtlCol="0"/>
            <a:lstStyle/>
            <a:p>
              <a:endParaRPr/>
            </a:p>
          </p:txBody>
        </p:sp>
        <p:sp>
          <p:nvSpPr>
            <p:cNvPr id="566" name="object 567">
              <a:extLst>
                <a:ext uri="{FF2B5EF4-FFF2-40B4-BE49-F238E27FC236}">
                  <a16:creationId xmlns:a16="http://schemas.microsoft.com/office/drawing/2014/main" id="{9AD5D2D6-A0B9-EFA2-C9EC-B60F32222B8B}"/>
                </a:ext>
              </a:extLst>
            </p:cNvPr>
            <p:cNvSpPr/>
            <p:nvPr/>
          </p:nvSpPr>
          <p:spPr>
            <a:xfrm>
              <a:off x="9194664" y="4621427"/>
              <a:ext cx="8255" cy="1270"/>
            </a:xfrm>
            <a:custGeom>
              <a:avLst/>
              <a:gdLst/>
              <a:ahLst/>
              <a:cxnLst/>
              <a:rect l="l" t="t" r="r" b="b"/>
              <a:pathLst>
                <a:path w="8254" h="1270">
                  <a:moveTo>
                    <a:pt x="8216" y="0"/>
                  </a:moveTo>
                  <a:lnTo>
                    <a:pt x="8216" y="0"/>
                  </a:lnTo>
                  <a:lnTo>
                    <a:pt x="0" y="911"/>
                  </a:lnTo>
                </a:path>
              </a:pathLst>
            </a:custGeom>
            <a:ln w="3175">
              <a:solidFill>
                <a:srgbClr val="000000"/>
              </a:solidFill>
            </a:ln>
          </p:spPr>
          <p:txBody>
            <a:bodyPr wrap="square" lIns="0" tIns="0" rIns="0" bIns="0" rtlCol="0"/>
            <a:lstStyle/>
            <a:p>
              <a:endParaRPr/>
            </a:p>
          </p:txBody>
        </p:sp>
        <p:sp>
          <p:nvSpPr>
            <p:cNvPr id="567" name="object 568">
              <a:extLst>
                <a:ext uri="{FF2B5EF4-FFF2-40B4-BE49-F238E27FC236}">
                  <a16:creationId xmlns:a16="http://schemas.microsoft.com/office/drawing/2014/main" id="{6A206412-0FDB-B278-5610-C4DC602AB23F}"/>
                </a:ext>
              </a:extLst>
            </p:cNvPr>
            <p:cNvSpPr/>
            <p:nvPr/>
          </p:nvSpPr>
          <p:spPr>
            <a:xfrm>
              <a:off x="9193751" y="4622338"/>
              <a:ext cx="1270" cy="8890"/>
            </a:xfrm>
            <a:custGeom>
              <a:avLst/>
              <a:gdLst/>
              <a:ahLst/>
              <a:cxnLst/>
              <a:rect l="l" t="t" r="r" b="b"/>
              <a:pathLst>
                <a:path w="1270" h="8889">
                  <a:moveTo>
                    <a:pt x="0" y="8690"/>
                  </a:moveTo>
                  <a:lnTo>
                    <a:pt x="0" y="8690"/>
                  </a:lnTo>
                  <a:lnTo>
                    <a:pt x="912" y="0"/>
                  </a:lnTo>
                </a:path>
              </a:pathLst>
            </a:custGeom>
            <a:ln w="3175">
              <a:solidFill>
                <a:srgbClr val="000000"/>
              </a:solidFill>
            </a:ln>
          </p:spPr>
          <p:txBody>
            <a:bodyPr wrap="square" lIns="0" tIns="0" rIns="0" bIns="0" rtlCol="0"/>
            <a:lstStyle/>
            <a:p>
              <a:endParaRPr/>
            </a:p>
          </p:txBody>
        </p:sp>
        <p:sp>
          <p:nvSpPr>
            <p:cNvPr id="568" name="object 569">
              <a:extLst>
                <a:ext uri="{FF2B5EF4-FFF2-40B4-BE49-F238E27FC236}">
                  <a16:creationId xmlns:a16="http://schemas.microsoft.com/office/drawing/2014/main" id="{C346DEDC-CBA4-2282-50A8-2B3B8BD107DB}"/>
                </a:ext>
              </a:extLst>
            </p:cNvPr>
            <p:cNvSpPr/>
            <p:nvPr/>
          </p:nvSpPr>
          <p:spPr>
            <a:xfrm>
              <a:off x="9192412" y="4615046"/>
              <a:ext cx="8255" cy="635"/>
            </a:xfrm>
            <a:custGeom>
              <a:avLst/>
              <a:gdLst/>
              <a:ahLst/>
              <a:cxnLst/>
              <a:rect l="l" t="t" r="r" b="b"/>
              <a:pathLst>
                <a:path w="8254" h="635">
                  <a:moveTo>
                    <a:pt x="8216" y="0"/>
                  </a:moveTo>
                  <a:lnTo>
                    <a:pt x="8216" y="0"/>
                  </a:lnTo>
                  <a:lnTo>
                    <a:pt x="0" y="486"/>
                  </a:lnTo>
                </a:path>
              </a:pathLst>
            </a:custGeom>
            <a:ln w="3175">
              <a:solidFill>
                <a:srgbClr val="000000"/>
              </a:solidFill>
            </a:ln>
          </p:spPr>
          <p:txBody>
            <a:bodyPr wrap="square" lIns="0" tIns="0" rIns="0" bIns="0" rtlCol="0"/>
            <a:lstStyle/>
            <a:p>
              <a:endParaRPr/>
            </a:p>
          </p:txBody>
        </p:sp>
        <p:sp>
          <p:nvSpPr>
            <p:cNvPr id="569" name="object 570">
              <a:extLst>
                <a:ext uri="{FF2B5EF4-FFF2-40B4-BE49-F238E27FC236}">
                  <a16:creationId xmlns:a16="http://schemas.microsoft.com/office/drawing/2014/main" id="{51F4AA45-3E4C-1D18-7C35-8486C1C159A4}"/>
                </a:ext>
              </a:extLst>
            </p:cNvPr>
            <p:cNvSpPr/>
            <p:nvPr/>
          </p:nvSpPr>
          <p:spPr>
            <a:xfrm>
              <a:off x="9188760" y="4615532"/>
              <a:ext cx="6350" cy="17145"/>
            </a:xfrm>
            <a:custGeom>
              <a:avLst/>
              <a:gdLst/>
              <a:ahLst/>
              <a:cxnLst/>
              <a:rect l="l" t="t" r="r" b="b"/>
              <a:pathLst>
                <a:path w="6350" h="17145">
                  <a:moveTo>
                    <a:pt x="5903" y="6806"/>
                  </a:moveTo>
                  <a:lnTo>
                    <a:pt x="3651" y="0"/>
                  </a:lnTo>
                  <a:lnTo>
                    <a:pt x="912" y="1823"/>
                  </a:lnTo>
                  <a:lnTo>
                    <a:pt x="0" y="10452"/>
                  </a:lnTo>
                  <a:lnTo>
                    <a:pt x="2251" y="16833"/>
                  </a:lnTo>
                </a:path>
              </a:pathLst>
            </a:custGeom>
            <a:ln w="3175">
              <a:solidFill>
                <a:srgbClr val="000000"/>
              </a:solidFill>
            </a:ln>
          </p:spPr>
          <p:txBody>
            <a:bodyPr wrap="square" lIns="0" tIns="0" rIns="0" bIns="0" rtlCol="0"/>
            <a:lstStyle/>
            <a:p>
              <a:endParaRPr/>
            </a:p>
          </p:txBody>
        </p:sp>
        <p:sp>
          <p:nvSpPr>
            <p:cNvPr id="570" name="object 571">
              <a:extLst>
                <a:ext uri="{FF2B5EF4-FFF2-40B4-BE49-F238E27FC236}">
                  <a16:creationId xmlns:a16="http://schemas.microsoft.com/office/drawing/2014/main" id="{B81CB72A-5230-7AEF-C36B-56205CEE5AF8}"/>
                </a:ext>
              </a:extLst>
            </p:cNvPr>
            <p:cNvSpPr/>
            <p:nvPr/>
          </p:nvSpPr>
          <p:spPr>
            <a:xfrm>
              <a:off x="9226616" y="4705292"/>
              <a:ext cx="7620" cy="0"/>
            </a:xfrm>
            <a:custGeom>
              <a:avLst/>
              <a:gdLst/>
              <a:ahLst/>
              <a:cxnLst/>
              <a:rect l="l" t="t" r="r" b="b"/>
              <a:pathLst>
                <a:path w="7620">
                  <a:moveTo>
                    <a:pt x="7303" y="0"/>
                  </a:moveTo>
                  <a:lnTo>
                    <a:pt x="7303" y="0"/>
                  </a:lnTo>
                  <a:lnTo>
                    <a:pt x="0" y="0"/>
                  </a:lnTo>
                </a:path>
              </a:pathLst>
            </a:custGeom>
            <a:ln w="3175">
              <a:solidFill>
                <a:srgbClr val="000000"/>
              </a:solidFill>
            </a:ln>
          </p:spPr>
          <p:txBody>
            <a:bodyPr wrap="square" lIns="0" tIns="0" rIns="0" bIns="0" rtlCol="0"/>
            <a:lstStyle/>
            <a:p>
              <a:endParaRPr/>
            </a:p>
          </p:txBody>
        </p:sp>
        <p:sp>
          <p:nvSpPr>
            <p:cNvPr id="571" name="object 572">
              <a:extLst>
                <a:ext uri="{FF2B5EF4-FFF2-40B4-BE49-F238E27FC236}">
                  <a16:creationId xmlns:a16="http://schemas.microsoft.com/office/drawing/2014/main" id="{4FD993EB-B9A4-7343-0157-104C7F344B35}"/>
                </a:ext>
              </a:extLst>
            </p:cNvPr>
            <p:cNvSpPr/>
            <p:nvPr/>
          </p:nvSpPr>
          <p:spPr>
            <a:xfrm>
              <a:off x="9228929" y="4702557"/>
              <a:ext cx="8255" cy="0"/>
            </a:xfrm>
            <a:custGeom>
              <a:avLst/>
              <a:gdLst/>
              <a:ahLst/>
              <a:cxnLst/>
              <a:rect l="l" t="t" r="r" b="b"/>
              <a:pathLst>
                <a:path w="8254">
                  <a:moveTo>
                    <a:pt x="8216" y="0"/>
                  </a:moveTo>
                  <a:lnTo>
                    <a:pt x="8216" y="0"/>
                  </a:lnTo>
                  <a:lnTo>
                    <a:pt x="0" y="0"/>
                  </a:lnTo>
                </a:path>
              </a:pathLst>
            </a:custGeom>
            <a:ln w="3175">
              <a:solidFill>
                <a:srgbClr val="000000"/>
              </a:solidFill>
            </a:ln>
          </p:spPr>
          <p:txBody>
            <a:bodyPr wrap="square" lIns="0" tIns="0" rIns="0" bIns="0" rtlCol="0"/>
            <a:lstStyle/>
            <a:p>
              <a:endParaRPr/>
            </a:p>
          </p:txBody>
        </p:sp>
        <p:sp>
          <p:nvSpPr>
            <p:cNvPr id="572" name="object 573">
              <a:extLst>
                <a:ext uri="{FF2B5EF4-FFF2-40B4-BE49-F238E27FC236}">
                  <a16:creationId xmlns:a16="http://schemas.microsoft.com/office/drawing/2014/main" id="{FA567F4E-104A-922C-DBA0-C5812A7AE435}"/>
                </a:ext>
              </a:extLst>
            </p:cNvPr>
            <p:cNvSpPr/>
            <p:nvPr/>
          </p:nvSpPr>
          <p:spPr>
            <a:xfrm>
              <a:off x="9226616" y="4702557"/>
              <a:ext cx="2540" cy="3175"/>
            </a:xfrm>
            <a:custGeom>
              <a:avLst/>
              <a:gdLst/>
              <a:ahLst/>
              <a:cxnLst/>
              <a:rect l="l" t="t" r="r" b="b"/>
              <a:pathLst>
                <a:path w="2540" h="3175">
                  <a:moveTo>
                    <a:pt x="0" y="2734"/>
                  </a:moveTo>
                  <a:lnTo>
                    <a:pt x="0" y="2734"/>
                  </a:lnTo>
                  <a:lnTo>
                    <a:pt x="2312" y="0"/>
                  </a:lnTo>
                </a:path>
              </a:pathLst>
            </a:custGeom>
            <a:ln w="3175">
              <a:solidFill>
                <a:srgbClr val="000000"/>
              </a:solidFill>
            </a:ln>
          </p:spPr>
          <p:txBody>
            <a:bodyPr wrap="square" lIns="0" tIns="0" rIns="0" bIns="0" rtlCol="0"/>
            <a:lstStyle/>
            <a:p>
              <a:endParaRPr/>
            </a:p>
          </p:txBody>
        </p:sp>
        <p:sp>
          <p:nvSpPr>
            <p:cNvPr id="573" name="object 574">
              <a:extLst>
                <a:ext uri="{FF2B5EF4-FFF2-40B4-BE49-F238E27FC236}">
                  <a16:creationId xmlns:a16="http://schemas.microsoft.com/office/drawing/2014/main" id="{397969FA-6A64-8160-C18D-28733332CB20}"/>
                </a:ext>
              </a:extLst>
            </p:cNvPr>
            <p:cNvSpPr/>
            <p:nvPr/>
          </p:nvSpPr>
          <p:spPr>
            <a:xfrm>
              <a:off x="9229842" y="4693928"/>
              <a:ext cx="7620" cy="635"/>
            </a:xfrm>
            <a:custGeom>
              <a:avLst/>
              <a:gdLst/>
              <a:ahLst/>
              <a:cxnLst/>
              <a:rect l="l" t="t" r="r" b="b"/>
              <a:pathLst>
                <a:path w="7620" h="635">
                  <a:moveTo>
                    <a:pt x="7303" y="0"/>
                  </a:moveTo>
                  <a:lnTo>
                    <a:pt x="7303" y="0"/>
                  </a:lnTo>
                  <a:lnTo>
                    <a:pt x="0" y="425"/>
                  </a:lnTo>
                </a:path>
              </a:pathLst>
            </a:custGeom>
            <a:ln w="3175">
              <a:solidFill>
                <a:srgbClr val="000000"/>
              </a:solidFill>
            </a:ln>
          </p:spPr>
          <p:txBody>
            <a:bodyPr wrap="square" lIns="0" tIns="0" rIns="0" bIns="0" rtlCol="0"/>
            <a:lstStyle/>
            <a:p>
              <a:endParaRPr/>
            </a:p>
          </p:txBody>
        </p:sp>
        <p:sp>
          <p:nvSpPr>
            <p:cNvPr id="574" name="object 575">
              <a:extLst>
                <a:ext uri="{FF2B5EF4-FFF2-40B4-BE49-F238E27FC236}">
                  <a16:creationId xmlns:a16="http://schemas.microsoft.com/office/drawing/2014/main" id="{3E42E694-830F-70D2-2AD4-7374E8889852}"/>
                </a:ext>
              </a:extLst>
            </p:cNvPr>
            <p:cNvSpPr/>
            <p:nvPr/>
          </p:nvSpPr>
          <p:spPr>
            <a:xfrm>
              <a:off x="9228929" y="4694353"/>
              <a:ext cx="1270" cy="8255"/>
            </a:xfrm>
            <a:custGeom>
              <a:avLst/>
              <a:gdLst/>
              <a:ahLst/>
              <a:cxnLst/>
              <a:rect l="l" t="t" r="r" b="b"/>
              <a:pathLst>
                <a:path w="1270" h="8254">
                  <a:moveTo>
                    <a:pt x="0" y="8204"/>
                  </a:moveTo>
                  <a:lnTo>
                    <a:pt x="0" y="8204"/>
                  </a:lnTo>
                  <a:lnTo>
                    <a:pt x="912" y="0"/>
                  </a:lnTo>
                </a:path>
              </a:pathLst>
            </a:custGeom>
            <a:ln w="3175">
              <a:solidFill>
                <a:srgbClr val="000000"/>
              </a:solidFill>
            </a:ln>
          </p:spPr>
          <p:txBody>
            <a:bodyPr wrap="square" lIns="0" tIns="0" rIns="0" bIns="0" rtlCol="0"/>
            <a:lstStyle/>
            <a:p>
              <a:endParaRPr/>
            </a:p>
          </p:txBody>
        </p:sp>
        <p:sp>
          <p:nvSpPr>
            <p:cNvPr id="575" name="object 576">
              <a:extLst>
                <a:ext uri="{FF2B5EF4-FFF2-40B4-BE49-F238E27FC236}">
                  <a16:creationId xmlns:a16="http://schemas.microsoft.com/office/drawing/2014/main" id="{AD1F697A-A1E0-FFD7-08E4-9A0665FF5738}"/>
                </a:ext>
              </a:extLst>
            </p:cNvPr>
            <p:cNvSpPr/>
            <p:nvPr/>
          </p:nvSpPr>
          <p:spPr>
            <a:xfrm>
              <a:off x="9227529" y="4687972"/>
              <a:ext cx="7620" cy="0"/>
            </a:xfrm>
            <a:custGeom>
              <a:avLst/>
              <a:gdLst/>
              <a:ahLst/>
              <a:cxnLst/>
              <a:rect l="l" t="t" r="r" b="b"/>
              <a:pathLst>
                <a:path w="7620">
                  <a:moveTo>
                    <a:pt x="7303" y="0"/>
                  </a:moveTo>
                  <a:lnTo>
                    <a:pt x="7303" y="0"/>
                  </a:lnTo>
                  <a:lnTo>
                    <a:pt x="0" y="0"/>
                  </a:lnTo>
                </a:path>
              </a:pathLst>
            </a:custGeom>
            <a:ln w="3175">
              <a:solidFill>
                <a:srgbClr val="000000"/>
              </a:solidFill>
            </a:ln>
          </p:spPr>
          <p:txBody>
            <a:bodyPr wrap="square" lIns="0" tIns="0" rIns="0" bIns="0" rtlCol="0"/>
            <a:lstStyle/>
            <a:p>
              <a:endParaRPr/>
            </a:p>
          </p:txBody>
        </p:sp>
        <p:sp>
          <p:nvSpPr>
            <p:cNvPr id="576" name="object 577">
              <a:extLst>
                <a:ext uri="{FF2B5EF4-FFF2-40B4-BE49-F238E27FC236}">
                  <a16:creationId xmlns:a16="http://schemas.microsoft.com/office/drawing/2014/main" id="{DD399133-2E78-C3CA-216A-A93FF5C04E45}"/>
                </a:ext>
              </a:extLst>
            </p:cNvPr>
            <p:cNvSpPr/>
            <p:nvPr/>
          </p:nvSpPr>
          <p:spPr>
            <a:xfrm>
              <a:off x="9223878" y="4687972"/>
              <a:ext cx="6350" cy="17780"/>
            </a:xfrm>
            <a:custGeom>
              <a:avLst/>
              <a:gdLst/>
              <a:ahLst/>
              <a:cxnLst/>
              <a:rect l="l" t="t" r="r" b="b"/>
              <a:pathLst>
                <a:path w="6350" h="17779">
                  <a:moveTo>
                    <a:pt x="5964" y="6381"/>
                  </a:moveTo>
                  <a:lnTo>
                    <a:pt x="3651" y="0"/>
                  </a:lnTo>
                  <a:lnTo>
                    <a:pt x="912" y="2734"/>
                  </a:lnTo>
                  <a:lnTo>
                    <a:pt x="0" y="11425"/>
                  </a:lnTo>
                  <a:lnTo>
                    <a:pt x="2738" y="17319"/>
                  </a:lnTo>
                </a:path>
              </a:pathLst>
            </a:custGeom>
            <a:ln w="3175">
              <a:solidFill>
                <a:srgbClr val="000000"/>
              </a:solidFill>
            </a:ln>
          </p:spPr>
          <p:txBody>
            <a:bodyPr wrap="square" lIns="0" tIns="0" rIns="0" bIns="0" rtlCol="0"/>
            <a:lstStyle/>
            <a:p>
              <a:endParaRPr/>
            </a:p>
          </p:txBody>
        </p:sp>
        <p:sp>
          <p:nvSpPr>
            <p:cNvPr id="577" name="object 578">
              <a:extLst>
                <a:ext uri="{FF2B5EF4-FFF2-40B4-BE49-F238E27FC236}">
                  <a16:creationId xmlns:a16="http://schemas.microsoft.com/office/drawing/2014/main" id="{26E35EF5-A849-2C7E-DEAA-5AC8A8247B76}"/>
                </a:ext>
              </a:extLst>
            </p:cNvPr>
            <p:cNvSpPr/>
            <p:nvPr/>
          </p:nvSpPr>
          <p:spPr>
            <a:xfrm>
              <a:off x="9263134" y="4769588"/>
              <a:ext cx="7620" cy="1270"/>
            </a:xfrm>
            <a:custGeom>
              <a:avLst/>
              <a:gdLst/>
              <a:ahLst/>
              <a:cxnLst/>
              <a:rect l="l" t="t" r="r" b="b"/>
              <a:pathLst>
                <a:path w="7620" h="1270">
                  <a:moveTo>
                    <a:pt x="7303" y="0"/>
                  </a:moveTo>
                  <a:lnTo>
                    <a:pt x="7303" y="0"/>
                  </a:lnTo>
                  <a:lnTo>
                    <a:pt x="0" y="911"/>
                  </a:lnTo>
                </a:path>
              </a:pathLst>
            </a:custGeom>
            <a:ln w="3175">
              <a:solidFill>
                <a:srgbClr val="000000"/>
              </a:solidFill>
            </a:ln>
          </p:spPr>
          <p:txBody>
            <a:bodyPr wrap="square" lIns="0" tIns="0" rIns="0" bIns="0" rtlCol="0"/>
            <a:lstStyle/>
            <a:p>
              <a:endParaRPr/>
            </a:p>
          </p:txBody>
        </p:sp>
        <p:sp>
          <p:nvSpPr>
            <p:cNvPr id="578" name="object 579">
              <a:extLst>
                <a:ext uri="{FF2B5EF4-FFF2-40B4-BE49-F238E27FC236}">
                  <a16:creationId xmlns:a16="http://schemas.microsoft.com/office/drawing/2014/main" id="{334EBF91-2849-B8AF-5C3C-E60960A037D4}"/>
                </a:ext>
              </a:extLst>
            </p:cNvPr>
            <p:cNvSpPr/>
            <p:nvPr/>
          </p:nvSpPr>
          <p:spPr>
            <a:xfrm>
              <a:off x="9266360" y="4766854"/>
              <a:ext cx="7620" cy="0"/>
            </a:xfrm>
            <a:custGeom>
              <a:avLst/>
              <a:gdLst/>
              <a:ahLst/>
              <a:cxnLst/>
              <a:rect l="l" t="t" r="r" b="b"/>
              <a:pathLst>
                <a:path w="7620">
                  <a:moveTo>
                    <a:pt x="7303" y="0"/>
                  </a:moveTo>
                  <a:lnTo>
                    <a:pt x="7303" y="0"/>
                  </a:lnTo>
                  <a:lnTo>
                    <a:pt x="0" y="0"/>
                  </a:lnTo>
                </a:path>
              </a:pathLst>
            </a:custGeom>
            <a:ln w="3175">
              <a:solidFill>
                <a:srgbClr val="000000"/>
              </a:solidFill>
            </a:ln>
          </p:spPr>
          <p:txBody>
            <a:bodyPr wrap="square" lIns="0" tIns="0" rIns="0" bIns="0" rtlCol="0"/>
            <a:lstStyle/>
            <a:p>
              <a:endParaRPr/>
            </a:p>
          </p:txBody>
        </p:sp>
        <p:sp>
          <p:nvSpPr>
            <p:cNvPr id="579" name="object 580">
              <a:extLst>
                <a:ext uri="{FF2B5EF4-FFF2-40B4-BE49-F238E27FC236}">
                  <a16:creationId xmlns:a16="http://schemas.microsoft.com/office/drawing/2014/main" id="{02BDF522-0AE0-DAD9-CFE9-323E3C1FB102}"/>
                </a:ext>
              </a:extLst>
            </p:cNvPr>
            <p:cNvSpPr/>
            <p:nvPr/>
          </p:nvSpPr>
          <p:spPr>
            <a:xfrm>
              <a:off x="9263134" y="4766854"/>
              <a:ext cx="3810" cy="3810"/>
            </a:xfrm>
            <a:custGeom>
              <a:avLst/>
              <a:gdLst/>
              <a:ahLst/>
              <a:cxnLst/>
              <a:rect l="l" t="t" r="r" b="b"/>
              <a:pathLst>
                <a:path w="3809" h="3810">
                  <a:moveTo>
                    <a:pt x="0" y="3646"/>
                  </a:moveTo>
                  <a:lnTo>
                    <a:pt x="0" y="3646"/>
                  </a:lnTo>
                  <a:lnTo>
                    <a:pt x="3225" y="0"/>
                  </a:lnTo>
                </a:path>
              </a:pathLst>
            </a:custGeom>
            <a:ln w="3175">
              <a:solidFill>
                <a:srgbClr val="000000"/>
              </a:solidFill>
            </a:ln>
          </p:spPr>
          <p:txBody>
            <a:bodyPr wrap="square" lIns="0" tIns="0" rIns="0" bIns="0" rtlCol="0"/>
            <a:lstStyle/>
            <a:p>
              <a:endParaRPr/>
            </a:p>
          </p:txBody>
        </p:sp>
        <p:sp>
          <p:nvSpPr>
            <p:cNvPr id="580" name="object 581">
              <a:extLst>
                <a:ext uri="{FF2B5EF4-FFF2-40B4-BE49-F238E27FC236}">
                  <a16:creationId xmlns:a16="http://schemas.microsoft.com/office/drawing/2014/main" id="{4E1A1DA7-D4BE-E5AF-65F4-9BBAA3201092}"/>
                </a:ext>
              </a:extLst>
            </p:cNvPr>
            <p:cNvSpPr/>
            <p:nvPr/>
          </p:nvSpPr>
          <p:spPr>
            <a:xfrm>
              <a:off x="9266360" y="4757738"/>
              <a:ext cx="7620" cy="0"/>
            </a:xfrm>
            <a:custGeom>
              <a:avLst/>
              <a:gdLst/>
              <a:ahLst/>
              <a:cxnLst/>
              <a:rect l="l" t="t" r="r" b="b"/>
              <a:pathLst>
                <a:path w="7620">
                  <a:moveTo>
                    <a:pt x="7303" y="0"/>
                  </a:moveTo>
                  <a:lnTo>
                    <a:pt x="7303" y="0"/>
                  </a:lnTo>
                  <a:lnTo>
                    <a:pt x="0" y="0"/>
                  </a:lnTo>
                </a:path>
              </a:pathLst>
            </a:custGeom>
            <a:ln w="3175">
              <a:solidFill>
                <a:srgbClr val="000000"/>
              </a:solidFill>
            </a:ln>
          </p:spPr>
          <p:txBody>
            <a:bodyPr wrap="square" lIns="0" tIns="0" rIns="0" bIns="0" rtlCol="0"/>
            <a:lstStyle/>
            <a:p>
              <a:endParaRPr/>
            </a:p>
          </p:txBody>
        </p:sp>
        <p:sp>
          <p:nvSpPr>
            <p:cNvPr id="581" name="object 582">
              <a:extLst>
                <a:ext uri="{FF2B5EF4-FFF2-40B4-BE49-F238E27FC236}">
                  <a16:creationId xmlns:a16="http://schemas.microsoft.com/office/drawing/2014/main" id="{68EAF08A-B4DE-5108-BD0A-8EED737DD916}"/>
                </a:ext>
              </a:extLst>
            </p:cNvPr>
            <p:cNvSpPr/>
            <p:nvPr/>
          </p:nvSpPr>
          <p:spPr>
            <a:xfrm>
              <a:off x="9266360" y="4757738"/>
              <a:ext cx="0" cy="9525"/>
            </a:xfrm>
            <a:custGeom>
              <a:avLst/>
              <a:gdLst/>
              <a:ahLst/>
              <a:cxnLst/>
              <a:rect l="l" t="t" r="r" b="b"/>
              <a:pathLst>
                <a:path h="9525">
                  <a:moveTo>
                    <a:pt x="0" y="9115"/>
                  </a:moveTo>
                  <a:lnTo>
                    <a:pt x="0" y="9115"/>
                  </a:lnTo>
                  <a:lnTo>
                    <a:pt x="0" y="0"/>
                  </a:lnTo>
                </a:path>
              </a:pathLst>
            </a:custGeom>
            <a:ln w="3175">
              <a:solidFill>
                <a:srgbClr val="000000"/>
              </a:solidFill>
            </a:ln>
          </p:spPr>
          <p:txBody>
            <a:bodyPr wrap="square" lIns="0" tIns="0" rIns="0" bIns="0" rtlCol="0"/>
            <a:lstStyle/>
            <a:p>
              <a:endParaRPr/>
            </a:p>
          </p:txBody>
        </p:sp>
        <p:sp>
          <p:nvSpPr>
            <p:cNvPr id="582" name="object 583">
              <a:extLst>
                <a:ext uri="{FF2B5EF4-FFF2-40B4-BE49-F238E27FC236}">
                  <a16:creationId xmlns:a16="http://schemas.microsoft.com/office/drawing/2014/main" id="{692F8E04-91DC-563A-0491-F5D7EED36451}"/>
                </a:ext>
              </a:extLst>
            </p:cNvPr>
            <p:cNvSpPr/>
            <p:nvPr/>
          </p:nvSpPr>
          <p:spPr>
            <a:xfrm>
              <a:off x="9263134" y="4752269"/>
              <a:ext cx="8255" cy="635"/>
            </a:xfrm>
            <a:custGeom>
              <a:avLst/>
              <a:gdLst/>
              <a:ahLst/>
              <a:cxnLst/>
              <a:rect l="l" t="t" r="r" b="b"/>
              <a:pathLst>
                <a:path w="8254" h="635">
                  <a:moveTo>
                    <a:pt x="8216" y="0"/>
                  </a:moveTo>
                  <a:lnTo>
                    <a:pt x="8216" y="0"/>
                  </a:lnTo>
                  <a:lnTo>
                    <a:pt x="0" y="486"/>
                  </a:lnTo>
                </a:path>
              </a:pathLst>
            </a:custGeom>
            <a:ln w="3175">
              <a:solidFill>
                <a:srgbClr val="000000"/>
              </a:solidFill>
            </a:ln>
          </p:spPr>
          <p:txBody>
            <a:bodyPr wrap="square" lIns="0" tIns="0" rIns="0" bIns="0" rtlCol="0"/>
            <a:lstStyle/>
            <a:p>
              <a:endParaRPr/>
            </a:p>
          </p:txBody>
        </p:sp>
        <p:sp>
          <p:nvSpPr>
            <p:cNvPr id="583" name="object 584">
              <a:extLst>
                <a:ext uri="{FF2B5EF4-FFF2-40B4-BE49-F238E27FC236}">
                  <a16:creationId xmlns:a16="http://schemas.microsoft.com/office/drawing/2014/main" id="{9F97F296-2209-884A-5E5F-CB0D65E9B6C3}"/>
                </a:ext>
              </a:extLst>
            </p:cNvPr>
            <p:cNvSpPr/>
            <p:nvPr/>
          </p:nvSpPr>
          <p:spPr>
            <a:xfrm>
              <a:off x="9260395" y="4752755"/>
              <a:ext cx="6350" cy="17780"/>
            </a:xfrm>
            <a:custGeom>
              <a:avLst/>
              <a:gdLst/>
              <a:ahLst/>
              <a:cxnLst/>
              <a:rect l="l" t="t" r="r" b="b"/>
              <a:pathLst>
                <a:path w="6350" h="17779">
                  <a:moveTo>
                    <a:pt x="5964" y="4983"/>
                  </a:moveTo>
                  <a:lnTo>
                    <a:pt x="2738" y="0"/>
                  </a:lnTo>
                  <a:lnTo>
                    <a:pt x="0" y="3160"/>
                  </a:lnTo>
                  <a:lnTo>
                    <a:pt x="0" y="11850"/>
                  </a:lnTo>
                  <a:lnTo>
                    <a:pt x="2738" y="17745"/>
                  </a:lnTo>
                </a:path>
              </a:pathLst>
            </a:custGeom>
            <a:ln w="3175">
              <a:solidFill>
                <a:srgbClr val="000000"/>
              </a:solidFill>
            </a:ln>
          </p:spPr>
          <p:txBody>
            <a:bodyPr wrap="square" lIns="0" tIns="0" rIns="0" bIns="0" rtlCol="0"/>
            <a:lstStyle/>
            <a:p>
              <a:endParaRPr/>
            </a:p>
          </p:txBody>
        </p:sp>
        <p:sp>
          <p:nvSpPr>
            <p:cNvPr id="584" name="object 585">
              <a:extLst>
                <a:ext uri="{FF2B5EF4-FFF2-40B4-BE49-F238E27FC236}">
                  <a16:creationId xmlns:a16="http://schemas.microsoft.com/office/drawing/2014/main" id="{9A6675E1-C6CE-11CB-123A-A415283866BF}"/>
                </a:ext>
              </a:extLst>
            </p:cNvPr>
            <p:cNvSpPr/>
            <p:nvPr/>
          </p:nvSpPr>
          <p:spPr>
            <a:xfrm>
              <a:off x="9301477" y="4825681"/>
              <a:ext cx="8255" cy="0"/>
            </a:xfrm>
            <a:custGeom>
              <a:avLst/>
              <a:gdLst/>
              <a:ahLst/>
              <a:cxnLst/>
              <a:rect l="l" t="t" r="r" b="b"/>
              <a:pathLst>
                <a:path w="8254">
                  <a:moveTo>
                    <a:pt x="7790" y="0"/>
                  </a:moveTo>
                  <a:lnTo>
                    <a:pt x="7790" y="0"/>
                  </a:lnTo>
                  <a:lnTo>
                    <a:pt x="0" y="0"/>
                  </a:lnTo>
                </a:path>
              </a:pathLst>
            </a:custGeom>
            <a:ln w="3175">
              <a:solidFill>
                <a:srgbClr val="000000"/>
              </a:solidFill>
            </a:ln>
          </p:spPr>
          <p:txBody>
            <a:bodyPr wrap="square" lIns="0" tIns="0" rIns="0" bIns="0" rtlCol="0"/>
            <a:lstStyle/>
            <a:p>
              <a:endParaRPr/>
            </a:p>
          </p:txBody>
        </p:sp>
        <p:sp>
          <p:nvSpPr>
            <p:cNvPr id="585" name="object 586">
              <a:extLst>
                <a:ext uri="{FF2B5EF4-FFF2-40B4-BE49-F238E27FC236}">
                  <a16:creationId xmlns:a16="http://schemas.microsoft.com/office/drawing/2014/main" id="{4AE637D0-2797-8AE6-E64D-2E2E4BAE1C4D}"/>
                </a:ext>
              </a:extLst>
            </p:cNvPr>
            <p:cNvSpPr/>
            <p:nvPr/>
          </p:nvSpPr>
          <p:spPr>
            <a:xfrm>
              <a:off x="9304216" y="4821548"/>
              <a:ext cx="7620" cy="635"/>
            </a:xfrm>
            <a:custGeom>
              <a:avLst/>
              <a:gdLst/>
              <a:ahLst/>
              <a:cxnLst/>
              <a:rect l="l" t="t" r="r" b="b"/>
              <a:pathLst>
                <a:path w="7620" h="635">
                  <a:moveTo>
                    <a:pt x="7303" y="0"/>
                  </a:moveTo>
                  <a:lnTo>
                    <a:pt x="7303" y="0"/>
                  </a:lnTo>
                  <a:lnTo>
                    <a:pt x="0" y="486"/>
                  </a:lnTo>
                </a:path>
              </a:pathLst>
            </a:custGeom>
            <a:ln w="3175">
              <a:solidFill>
                <a:srgbClr val="000000"/>
              </a:solidFill>
            </a:ln>
          </p:spPr>
          <p:txBody>
            <a:bodyPr wrap="square" lIns="0" tIns="0" rIns="0" bIns="0" rtlCol="0"/>
            <a:lstStyle/>
            <a:p>
              <a:endParaRPr/>
            </a:p>
          </p:txBody>
        </p:sp>
        <p:sp>
          <p:nvSpPr>
            <p:cNvPr id="586" name="object 587">
              <a:extLst>
                <a:ext uri="{FF2B5EF4-FFF2-40B4-BE49-F238E27FC236}">
                  <a16:creationId xmlns:a16="http://schemas.microsoft.com/office/drawing/2014/main" id="{619EDFE3-40CC-685C-1A25-9F296F466C93}"/>
                </a:ext>
              </a:extLst>
            </p:cNvPr>
            <p:cNvSpPr/>
            <p:nvPr/>
          </p:nvSpPr>
          <p:spPr>
            <a:xfrm>
              <a:off x="9301477" y="4822035"/>
              <a:ext cx="3175" cy="3810"/>
            </a:xfrm>
            <a:custGeom>
              <a:avLst/>
              <a:gdLst/>
              <a:ahLst/>
              <a:cxnLst/>
              <a:rect l="l" t="t" r="r" b="b"/>
              <a:pathLst>
                <a:path w="3175" h="3810">
                  <a:moveTo>
                    <a:pt x="0" y="3646"/>
                  </a:moveTo>
                  <a:lnTo>
                    <a:pt x="0" y="3646"/>
                  </a:lnTo>
                  <a:lnTo>
                    <a:pt x="2738" y="0"/>
                  </a:lnTo>
                </a:path>
              </a:pathLst>
            </a:custGeom>
            <a:ln w="3175">
              <a:solidFill>
                <a:srgbClr val="000000"/>
              </a:solidFill>
            </a:ln>
          </p:spPr>
          <p:txBody>
            <a:bodyPr wrap="square" lIns="0" tIns="0" rIns="0" bIns="0" rtlCol="0"/>
            <a:lstStyle/>
            <a:p>
              <a:endParaRPr/>
            </a:p>
          </p:txBody>
        </p:sp>
        <p:sp>
          <p:nvSpPr>
            <p:cNvPr id="587" name="object 588">
              <a:extLst>
                <a:ext uri="{FF2B5EF4-FFF2-40B4-BE49-F238E27FC236}">
                  <a16:creationId xmlns:a16="http://schemas.microsoft.com/office/drawing/2014/main" id="{BFA19888-C841-9F5A-76B5-CB4200671101}"/>
                </a:ext>
              </a:extLst>
            </p:cNvPr>
            <p:cNvSpPr/>
            <p:nvPr/>
          </p:nvSpPr>
          <p:spPr>
            <a:xfrm>
              <a:off x="9303303" y="4812433"/>
              <a:ext cx="8255" cy="1270"/>
            </a:xfrm>
            <a:custGeom>
              <a:avLst/>
              <a:gdLst/>
              <a:ahLst/>
              <a:cxnLst/>
              <a:rect l="l" t="t" r="r" b="b"/>
              <a:pathLst>
                <a:path w="8254" h="1270">
                  <a:moveTo>
                    <a:pt x="8216" y="0"/>
                  </a:moveTo>
                  <a:lnTo>
                    <a:pt x="8216" y="0"/>
                  </a:lnTo>
                  <a:lnTo>
                    <a:pt x="0" y="911"/>
                  </a:lnTo>
                </a:path>
              </a:pathLst>
            </a:custGeom>
            <a:ln w="3175">
              <a:solidFill>
                <a:srgbClr val="000000"/>
              </a:solidFill>
            </a:ln>
          </p:spPr>
          <p:txBody>
            <a:bodyPr wrap="square" lIns="0" tIns="0" rIns="0" bIns="0" rtlCol="0"/>
            <a:lstStyle/>
            <a:p>
              <a:endParaRPr/>
            </a:p>
          </p:txBody>
        </p:sp>
        <p:sp>
          <p:nvSpPr>
            <p:cNvPr id="588" name="object 589">
              <a:extLst>
                <a:ext uri="{FF2B5EF4-FFF2-40B4-BE49-F238E27FC236}">
                  <a16:creationId xmlns:a16="http://schemas.microsoft.com/office/drawing/2014/main" id="{E8374DD6-AA0D-144A-F5CA-05A05E06B89F}"/>
                </a:ext>
              </a:extLst>
            </p:cNvPr>
            <p:cNvSpPr/>
            <p:nvPr/>
          </p:nvSpPr>
          <p:spPr>
            <a:xfrm>
              <a:off x="9303303" y="4813344"/>
              <a:ext cx="1270" cy="8890"/>
            </a:xfrm>
            <a:custGeom>
              <a:avLst/>
              <a:gdLst/>
              <a:ahLst/>
              <a:cxnLst/>
              <a:rect l="l" t="t" r="r" b="b"/>
              <a:pathLst>
                <a:path w="1270" h="8889">
                  <a:moveTo>
                    <a:pt x="912" y="8690"/>
                  </a:moveTo>
                  <a:lnTo>
                    <a:pt x="912" y="8690"/>
                  </a:lnTo>
                  <a:lnTo>
                    <a:pt x="0" y="0"/>
                  </a:lnTo>
                </a:path>
              </a:pathLst>
            </a:custGeom>
            <a:ln w="3175">
              <a:solidFill>
                <a:srgbClr val="000000"/>
              </a:solidFill>
            </a:ln>
          </p:spPr>
          <p:txBody>
            <a:bodyPr wrap="square" lIns="0" tIns="0" rIns="0" bIns="0" rtlCol="0"/>
            <a:lstStyle/>
            <a:p>
              <a:endParaRPr/>
            </a:p>
          </p:txBody>
        </p:sp>
        <p:sp>
          <p:nvSpPr>
            <p:cNvPr id="589" name="object 590">
              <a:extLst>
                <a:ext uri="{FF2B5EF4-FFF2-40B4-BE49-F238E27FC236}">
                  <a16:creationId xmlns:a16="http://schemas.microsoft.com/office/drawing/2014/main" id="{670E4647-EBA8-7085-E432-AFFB56FED5EE}"/>
                </a:ext>
              </a:extLst>
            </p:cNvPr>
            <p:cNvSpPr/>
            <p:nvPr/>
          </p:nvSpPr>
          <p:spPr>
            <a:xfrm>
              <a:off x="9301477" y="4808361"/>
              <a:ext cx="7620" cy="0"/>
            </a:xfrm>
            <a:custGeom>
              <a:avLst/>
              <a:gdLst/>
              <a:ahLst/>
              <a:cxnLst/>
              <a:rect l="l" t="t" r="r" b="b"/>
              <a:pathLst>
                <a:path w="7620">
                  <a:moveTo>
                    <a:pt x="7303" y="0"/>
                  </a:moveTo>
                  <a:lnTo>
                    <a:pt x="7303" y="0"/>
                  </a:lnTo>
                  <a:lnTo>
                    <a:pt x="0" y="0"/>
                  </a:lnTo>
                </a:path>
              </a:pathLst>
            </a:custGeom>
            <a:ln w="3175">
              <a:solidFill>
                <a:srgbClr val="000000"/>
              </a:solidFill>
            </a:ln>
          </p:spPr>
          <p:txBody>
            <a:bodyPr wrap="square" lIns="0" tIns="0" rIns="0" bIns="0" rtlCol="0"/>
            <a:lstStyle/>
            <a:p>
              <a:endParaRPr/>
            </a:p>
          </p:txBody>
        </p:sp>
        <p:sp>
          <p:nvSpPr>
            <p:cNvPr id="590" name="object 591">
              <a:extLst>
                <a:ext uri="{FF2B5EF4-FFF2-40B4-BE49-F238E27FC236}">
                  <a16:creationId xmlns:a16="http://schemas.microsoft.com/office/drawing/2014/main" id="{06DD9EFC-3622-676B-4C13-487F31AB821D}"/>
                </a:ext>
              </a:extLst>
            </p:cNvPr>
            <p:cNvSpPr/>
            <p:nvPr/>
          </p:nvSpPr>
          <p:spPr>
            <a:xfrm>
              <a:off x="9298312" y="4808361"/>
              <a:ext cx="5080" cy="17780"/>
            </a:xfrm>
            <a:custGeom>
              <a:avLst/>
              <a:gdLst/>
              <a:ahLst/>
              <a:cxnLst/>
              <a:rect l="l" t="t" r="r" b="b"/>
              <a:pathLst>
                <a:path w="5079" h="17779">
                  <a:moveTo>
                    <a:pt x="4990" y="4983"/>
                  </a:moveTo>
                  <a:lnTo>
                    <a:pt x="3164" y="0"/>
                  </a:lnTo>
                  <a:lnTo>
                    <a:pt x="0" y="3646"/>
                  </a:lnTo>
                  <a:lnTo>
                    <a:pt x="912" y="13187"/>
                  </a:lnTo>
                  <a:lnTo>
                    <a:pt x="3164" y="17319"/>
                  </a:lnTo>
                </a:path>
              </a:pathLst>
            </a:custGeom>
            <a:ln w="3175">
              <a:solidFill>
                <a:srgbClr val="000000"/>
              </a:solidFill>
            </a:ln>
          </p:spPr>
          <p:txBody>
            <a:bodyPr wrap="square" lIns="0" tIns="0" rIns="0" bIns="0" rtlCol="0"/>
            <a:lstStyle/>
            <a:p>
              <a:endParaRPr/>
            </a:p>
          </p:txBody>
        </p:sp>
        <p:sp>
          <p:nvSpPr>
            <p:cNvPr id="591" name="object 592">
              <a:extLst>
                <a:ext uri="{FF2B5EF4-FFF2-40B4-BE49-F238E27FC236}">
                  <a16:creationId xmlns:a16="http://schemas.microsoft.com/office/drawing/2014/main" id="{D458A9F2-C1FA-FEFF-B1D2-5BD0BFCAE48C}"/>
                </a:ext>
              </a:extLst>
            </p:cNvPr>
            <p:cNvSpPr/>
            <p:nvPr/>
          </p:nvSpPr>
          <p:spPr>
            <a:xfrm>
              <a:off x="9340794" y="4872658"/>
              <a:ext cx="8255" cy="0"/>
            </a:xfrm>
            <a:custGeom>
              <a:avLst/>
              <a:gdLst/>
              <a:ahLst/>
              <a:cxnLst/>
              <a:rect l="l" t="t" r="r" b="b"/>
              <a:pathLst>
                <a:path w="8254">
                  <a:moveTo>
                    <a:pt x="8216" y="0"/>
                  </a:moveTo>
                  <a:lnTo>
                    <a:pt x="8216" y="0"/>
                  </a:lnTo>
                  <a:lnTo>
                    <a:pt x="0" y="0"/>
                  </a:lnTo>
                </a:path>
              </a:pathLst>
            </a:custGeom>
            <a:ln w="3175">
              <a:solidFill>
                <a:srgbClr val="000000"/>
              </a:solidFill>
            </a:ln>
          </p:spPr>
          <p:txBody>
            <a:bodyPr wrap="square" lIns="0" tIns="0" rIns="0" bIns="0" rtlCol="0"/>
            <a:lstStyle/>
            <a:p>
              <a:endParaRPr/>
            </a:p>
          </p:txBody>
        </p:sp>
        <p:sp>
          <p:nvSpPr>
            <p:cNvPr id="592" name="object 593">
              <a:extLst>
                <a:ext uri="{FF2B5EF4-FFF2-40B4-BE49-F238E27FC236}">
                  <a16:creationId xmlns:a16="http://schemas.microsoft.com/office/drawing/2014/main" id="{C4564B8B-0AA3-53F2-AFF4-0520837918E3}"/>
                </a:ext>
              </a:extLst>
            </p:cNvPr>
            <p:cNvSpPr/>
            <p:nvPr/>
          </p:nvSpPr>
          <p:spPr>
            <a:xfrm>
              <a:off x="9343533" y="4867188"/>
              <a:ext cx="7620" cy="1270"/>
            </a:xfrm>
            <a:custGeom>
              <a:avLst/>
              <a:gdLst/>
              <a:ahLst/>
              <a:cxnLst/>
              <a:rect l="l" t="t" r="r" b="b"/>
              <a:pathLst>
                <a:path w="7620" h="1270">
                  <a:moveTo>
                    <a:pt x="7303" y="0"/>
                  </a:moveTo>
                  <a:lnTo>
                    <a:pt x="7303" y="0"/>
                  </a:lnTo>
                  <a:lnTo>
                    <a:pt x="0" y="911"/>
                  </a:lnTo>
                </a:path>
              </a:pathLst>
            </a:custGeom>
            <a:ln w="3175">
              <a:solidFill>
                <a:srgbClr val="000000"/>
              </a:solidFill>
            </a:ln>
          </p:spPr>
          <p:txBody>
            <a:bodyPr wrap="square" lIns="0" tIns="0" rIns="0" bIns="0" rtlCol="0"/>
            <a:lstStyle/>
            <a:p>
              <a:endParaRPr/>
            </a:p>
          </p:txBody>
        </p:sp>
        <p:sp>
          <p:nvSpPr>
            <p:cNvPr id="593" name="object 594">
              <a:extLst>
                <a:ext uri="{FF2B5EF4-FFF2-40B4-BE49-F238E27FC236}">
                  <a16:creationId xmlns:a16="http://schemas.microsoft.com/office/drawing/2014/main" id="{2F2F8210-5F03-EEDB-D91E-0EFD66D7BA02}"/>
                </a:ext>
              </a:extLst>
            </p:cNvPr>
            <p:cNvSpPr/>
            <p:nvPr/>
          </p:nvSpPr>
          <p:spPr>
            <a:xfrm>
              <a:off x="9340794" y="4868100"/>
              <a:ext cx="3175" cy="5080"/>
            </a:xfrm>
            <a:custGeom>
              <a:avLst/>
              <a:gdLst/>
              <a:ahLst/>
              <a:cxnLst/>
              <a:rect l="l" t="t" r="r" b="b"/>
              <a:pathLst>
                <a:path w="3175" h="5079">
                  <a:moveTo>
                    <a:pt x="0" y="4557"/>
                  </a:moveTo>
                  <a:lnTo>
                    <a:pt x="0" y="4557"/>
                  </a:lnTo>
                  <a:lnTo>
                    <a:pt x="2738" y="0"/>
                  </a:lnTo>
                </a:path>
              </a:pathLst>
            </a:custGeom>
            <a:ln w="3175">
              <a:solidFill>
                <a:srgbClr val="000000"/>
              </a:solidFill>
            </a:ln>
          </p:spPr>
          <p:txBody>
            <a:bodyPr wrap="square" lIns="0" tIns="0" rIns="0" bIns="0" rtlCol="0"/>
            <a:lstStyle/>
            <a:p>
              <a:endParaRPr/>
            </a:p>
          </p:txBody>
        </p:sp>
        <p:sp>
          <p:nvSpPr>
            <p:cNvPr id="594" name="object 595">
              <a:extLst>
                <a:ext uri="{FF2B5EF4-FFF2-40B4-BE49-F238E27FC236}">
                  <a16:creationId xmlns:a16="http://schemas.microsoft.com/office/drawing/2014/main" id="{6BEF2EF3-E6E1-63AE-B7B8-2C332645A2E4}"/>
                </a:ext>
              </a:extLst>
            </p:cNvPr>
            <p:cNvSpPr/>
            <p:nvPr/>
          </p:nvSpPr>
          <p:spPr>
            <a:xfrm>
              <a:off x="9343046" y="4858498"/>
              <a:ext cx="7620" cy="1270"/>
            </a:xfrm>
            <a:custGeom>
              <a:avLst/>
              <a:gdLst/>
              <a:ahLst/>
              <a:cxnLst/>
              <a:rect l="l" t="t" r="r" b="b"/>
              <a:pathLst>
                <a:path w="7620" h="1270">
                  <a:moveTo>
                    <a:pt x="7303" y="0"/>
                  </a:moveTo>
                  <a:lnTo>
                    <a:pt x="7303" y="0"/>
                  </a:lnTo>
                  <a:lnTo>
                    <a:pt x="0" y="911"/>
                  </a:lnTo>
                </a:path>
              </a:pathLst>
            </a:custGeom>
            <a:ln w="3175">
              <a:solidFill>
                <a:srgbClr val="000000"/>
              </a:solidFill>
            </a:ln>
          </p:spPr>
          <p:txBody>
            <a:bodyPr wrap="square" lIns="0" tIns="0" rIns="0" bIns="0" rtlCol="0"/>
            <a:lstStyle/>
            <a:p>
              <a:endParaRPr/>
            </a:p>
          </p:txBody>
        </p:sp>
        <p:sp>
          <p:nvSpPr>
            <p:cNvPr id="595" name="object 596">
              <a:extLst>
                <a:ext uri="{FF2B5EF4-FFF2-40B4-BE49-F238E27FC236}">
                  <a16:creationId xmlns:a16="http://schemas.microsoft.com/office/drawing/2014/main" id="{53E0FF27-3AC5-0D1C-BD6A-A6F6C24EDFD5}"/>
                </a:ext>
              </a:extLst>
            </p:cNvPr>
            <p:cNvSpPr/>
            <p:nvPr/>
          </p:nvSpPr>
          <p:spPr>
            <a:xfrm>
              <a:off x="9343046" y="4859409"/>
              <a:ext cx="635" cy="8890"/>
            </a:xfrm>
            <a:custGeom>
              <a:avLst/>
              <a:gdLst/>
              <a:ahLst/>
              <a:cxnLst/>
              <a:rect l="l" t="t" r="r" b="b"/>
              <a:pathLst>
                <a:path w="634" h="8889">
                  <a:moveTo>
                    <a:pt x="486" y="8690"/>
                  </a:moveTo>
                  <a:lnTo>
                    <a:pt x="486" y="8690"/>
                  </a:lnTo>
                  <a:lnTo>
                    <a:pt x="0" y="0"/>
                  </a:lnTo>
                </a:path>
              </a:pathLst>
            </a:custGeom>
            <a:ln w="3175">
              <a:solidFill>
                <a:srgbClr val="000000"/>
              </a:solidFill>
            </a:ln>
          </p:spPr>
          <p:txBody>
            <a:bodyPr wrap="square" lIns="0" tIns="0" rIns="0" bIns="0" rtlCol="0"/>
            <a:lstStyle/>
            <a:p>
              <a:endParaRPr/>
            </a:p>
          </p:txBody>
        </p:sp>
        <p:sp>
          <p:nvSpPr>
            <p:cNvPr id="596" name="object 597">
              <a:extLst>
                <a:ext uri="{FF2B5EF4-FFF2-40B4-BE49-F238E27FC236}">
                  <a16:creationId xmlns:a16="http://schemas.microsoft.com/office/drawing/2014/main" id="{A6A64F26-5BBF-7306-510D-4B05F7707ECC}"/>
                </a:ext>
              </a:extLst>
            </p:cNvPr>
            <p:cNvSpPr/>
            <p:nvPr/>
          </p:nvSpPr>
          <p:spPr>
            <a:xfrm>
              <a:off x="9339881" y="4854365"/>
              <a:ext cx="7620" cy="635"/>
            </a:xfrm>
            <a:custGeom>
              <a:avLst/>
              <a:gdLst/>
              <a:ahLst/>
              <a:cxnLst/>
              <a:rect l="l" t="t" r="r" b="b"/>
              <a:pathLst>
                <a:path w="7620" h="635">
                  <a:moveTo>
                    <a:pt x="7303" y="0"/>
                  </a:moveTo>
                  <a:lnTo>
                    <a:pt x="7303" y="0"/>
                  </a:lnTo>
                  <a:lnTo>
                    <a:pt x="0" y="486"/>
                  </a:lnTo>
                </a:path>
              </a:pathLst>
            </a:custGeom>
            <a:ln w="3175">
              <a:solidFill>
                <a:srgbClr val="000000"/>
              </a:solidFill>
            </a:ln>
          </p:spPr>
          <p:txBody>
            <a:bodyPr wrap="square" lIns="0" tIns="0" rIns="0" bIns="0" rtlCol="0"/>
            <a:lstStyle/>
            <a:p>
              <a:endParaRPr/>
            </a:p>
          </p:txBody>
        </p:sp>
        <p:sp>
          <p:nvSpPr>
            <p:cNvPr id="597" name="object 598">
              <a:extLst>
                <a:ext uri="{FF2B5EF4-FFF2-40B4-BE49-F238E27FC236}">
                  <a16:creationId xmlns:a16="http://schemas.microsoft.com/office/drawing/2014/main" id="{565DEB68-2D58-BA25-7E0D-01B55682AF6C}"/>
                </a:ext>
              </a:extLst>
            </p:cNvPr>
            <p:cNvSpPr/>
            <p:nvPr/>
          </p:nvSpPr>
          <p:spPr>
            <a:xfrm>
              <a:off x="9338055" y="4854851"/>
              <a:ext cx="5080" cy="18415"/>
            </a:xfrm>
            <a:custGeom>
              <a:avLst/>
              <a:gdLst/>
              <a:ahLst/>
              <a:cxnLst/>
              <a:rect l="l" t="t" r="r" b="b"/>
              <a:pathLst>
                <a:path w="5079" h="18414">
                  <a:moveTo>
                    <a:pt x="4990" y="4557"/>
                  </a:moveTo>
                  <a:lnTo>
                    <a:pt x="1825" y="0"/>
                  </a:lnTo>
                  <a:lnTo>
                    <a:pt x="0" y="4557"/>
                  </a:lnTo>
                  <a:lnTo>
                    <a:pt x="0" y="13248"/>
                  </a:lnTo>
                  <a:lnTo>
                    <a:pt x="2738" y="17806"/>
                  </a:lnTo>
                </a:path>
              </a:pathLst>
            </a:custGeom>
            <a:ln w="3175">
              <a:solidFill>
                <a:srgbClr val="000000"/>
              </a:solidFill>
            </a:ln>
          </p:spPr>
          <p:txBody>
            <a:bodyPr wrap="square" lIns="0" tIns="0" rIns="0" bIns="0" rtlCol="0"/>
            <a:lstStyle/>
            <a:p>
              <a:endParaRPr/>
            </a:p>
          </p:txBody>
        </p:sp>
        <p:sp>
          <p:nvSpPr>
            <p:cNvPr id="598" name="object 599">
              <a:extLst>
                <a:ext uri="{FF2B5EF4-FFF2-40B4-BE49-F238E27FC236}">
                  <a16:creationId xmlns:a16="http://schemas.microsoft.com/office/drawing/2014/main" id="{994895D9-1033-8CE2-59E7-318EEE0A403C}"/>
                </a:ext>
              </a:extLst>
            </p:cNvPr>
            <p:cNvSpPr/>
            <p:nvPr/>
          </p:nvSpPr>
          <p:spPr>
            <a:xfrm>
              <a:off x="9380963" y="4909121"/>
              <a:ext cx="8255" cy="635"/>
            </a:xfrm>
            <a:custGeom>
              <a:avLst/>
              <a:gdLst/>
              <a:ahLst/>
              <a:cxnLst/>
              <a:rect l="l" t="t" r="r" b="b"/>
              <a:pathLst>
                <a:path w="8254" h="635">
                  <a:moveTo>
                    <a:pt x="8216" y="0"/>
                  </a:moveTo>
                  <a:lnTo>
                    <a:pt x="8216" y="0"/>
                  </a:lnTo>
                  <a:lnTo>
                    <a:pt x="0" y="425"/>
                  </a:lnTo>
                </a:path>
              </a:pathLst>
            </a:custGeom>
            <a:ln w="3175">
              <a:solidFill>
                <a:srgbClr val="000000"/>
              </a:solidFill>
            </a:ln>
          </p:spPr>
          <p:txBody>
            <a:bodyPr wrap="square" lIns="0" tIns="0" rIns="0" bIns="0" rtlCol="0"/>
            <a:lstStyle/>
            <a:p>
              <a:endParaRPr/>
            </a:p>
          </p:txBody>
        </p:sp>
        <p:sp>
          <p:nvSpPr>
            <p:cNvPr id="599" name="object 600">
              <a:extLst>
                <a:ext uri="{FF2B5EF4-FFF2-40B4-BE49-F238E27FC236}">
                  <a16:creationId xmlns:a16="http://schemas.microsoft.com/office/drawing/2014/main" id="{C120774F-A403-3AA7-EA7B-73B0AFE7FCAC}"/>
                </a:ext>
              </a:extLst>
            </p:cNvPr>
            <p:cNvSpPr/>
            <p:nvPr/>
          </p:nvSpPr>
          <p:spPr>
            <a:xfrm>
              <a:off x="9383215" y="4903651"/>
              <a:ext cx="8255" cy="0"/>
            </a:xfrm>
            <a:custGeom>
              <a:avLst/>
              <a:gdLst/>
              <a:ahLst/>
              <a:cxnLst/>
              <a:rect l="l" t="t" r="r" b="b"/>
              <a:pathLst>
                <a:path w="8254">
                  <a:moveTo>
                    <a:pt x="7790" y="0"/>
                  </a:moveTo>
                  <a:lnTo>
                    <a:pt x="7790" y="0"/>
                  </a:lnTo>
                  <a:lnTo>
                    <a:pt x="0" y="0"/>
                  </a:lnTo>
                </a:path>
              </a:pathLst>
            </a:custGeom>
            <a:ln w="3175">
              <a:solidFill>
                <a:srgbClr val="000000"/>
              </a:solidFill>
            </a:ln>
          </p:spPr>
          <p:txBody>
            <a:bodyPr wrap="square" lIns="0" tIns="0" rIns="0" bIns="0" rtlCol="0"/>
            <a:lstStyle/>
            <a:p>
              <a:endParaRPr/>
            </a:p>
          </p:txBody>
        </p:sp>
        <p:sp>
          <p:nvSpPr>
            <p:cNvPr id="600" name="object 601">
              <a:extLst>
                <a:ext uri="{FF2B5EF4-FFF2-40B4-BE49-F238E27FC236}">
                  <a16:creationId xmlns:a16="http://schemas.microsoft.com/office/drawing/2014/main" id="{DE1D19A6-F459-C965-B5D4-458EBD2990B7}"/>
                </a:ext>
              </a:extLst>
            </p:cNvPr>
            <p:cNvSpPr/>
            <p:nvPr/>
          </p:nvSpPr>
          <p:spPr>
            <a:xfrm>
              <a:off x="9380963" y="4903651"/>
              <a:ext cx="2540" cy="6350"/>
            </a:xfrm>
            <a:custGeom>
              <a:avLst/>
              <a:gdLst/>
              <a:ahLst/>
              <a:cxnLst/>
              <a:rect l="l" t="t" r="r" b="b"/>
              <a:pathLst>
                <a:path w="2540" h="6350">
                  <a:moveTo>
                    <a:pt x="0" y="5894"/>
                  </a:moveTo>
                  <a:lnTo>
                    <a:pt x="0" y="5894"/>
                  </a:lnTo>
                  <a:lnTo>
                    <a:pt x="2251" y="0"/>
                  </a:lnTo>
                </a:path>
              </a:pathLst>
            </a:custGeom>
            <a:ln w="3175">
              <a:solidFill>
                <a:srgbClr val="000000"/>
              </a:solidFill>
            </a:ln>
          </p:spPr>
          <p:txBody>
            <a:bodyPr wrap="square" lIns="0" tIns="0" rIns="0" bIns="0" rtlCol="0"/>
            <a:lstStyle/>
            <a:p>
              <a:endParaRPr/>
            </a:p>
          </p:txBody>
        </p:sp>
        <p:sp>
          <p:nvSpPr>
            <p:cNvPr id="601" name="object 602">
              <a:extLst>
                <a:ext uri="{FF2B5EF4-FFF2-40B4-BE49-F238E27FC236}">
                  <a16:creationId xmlns:a16="http://schemas.microsoft.com/office/drawing/2014/main" id="{AD2A6417-F9DD-D71D-BC0A-89D2149DAF47}"/>
                </a:ext>
              </a:extLst>
            </p:cNvPr>
            <p:cNvSpPr/>
            <p:nvPr/>
          </p:nvSpPr>
          <p:spPr>
            <a:xfrm>
              <a:off x="9382302" y="4894961"/>
              <a:ext cx="8255" cy="0"/>
            </a:xfrm>
            <a:custGeom>
              <a:avLst/>
              <a:gdLst/>
              <a:ahLst/>
              <a:cxnLst/>
              <a:rect l="l" t="t" r="r" b="b"/>
              <a:pathLst>
                <a:path w="8254">
                  <a:moveTo>
                    <a:pt x="8216" y="0"/>
                  </a:moveTo>
                  <a:lnTo>
                    <a:pt x="8216" y="0"/>
                  </a:lnTo>
                  <a:lnTo>
                    <a:pt x="0" y="0"/>
                  </a:lnTo>
                </a:path>
              </a:pathLst>
            </a:custGeom>
            <a:ln w="3175">
              <a:solidFill>
                <a:srgbClr val="000000"/>
              </a:solidFill>
            </a:ln>
          </p:spPr>
          <p:txBody>
            <a:bodyPr wrap="square" lIns="0" tIns="0" rIns="0" bIns="0" rtlCol="0"/>
            <a:lstStyle/>
            <a:p>
              <a:endParaRPr/>
            </a:p>
          </p:txBody>
        </p:sp>
        <p:sp>
          <p:nvSpPr>
            <p:cNvPr id="602" name="object 603">
              <a:extLst>
                <a:ext uri="{FF2B5EF4-FFF2-40B4-BE49-F238E27FC236}">
                  <a16:creationId xmlns:a16="http://schemas.microsoft.com/office/drawing/2014/main" id="{3C233119-CA62-B596-B5BA-C8CDE1722F42}"/>
                </a:ext>
              </a:extLst>
            </p:cNvPr>
            <p:cNvSpPr/>
            <p:nvPr/>
          </p:nvSpPr>
          <p:spPr>
            <a:xfrm>
              <a:off x="9382302" y="4894961"/>
              <a:ext cx="1270" cy="8890"/>
            </a:xfrm>
            <a:custGeom>
              <a:avLst/>
              <a:gdLst/>
              <a:ahLst/>
              <a:cxnLst/>
              <a:rect l="l" t="t" r="r" b="b"/>
              <a:pathLst>
                <a:path w="1270" h="8889">
                  <a:moveTo>
                    <a:pt x="912" y="8690"/>
                  </a:moveTo>
                  <a:lnTo>
                    <a:pt x="912" y="8690"/>
                  </a:lnTo>
                  <a:lnTo>
                    <a:pt x="0" y="0"/>
                  </a:lnTo>
                </a:path>
              </a:pathLst>
            </a:custGeom>
            <a:ln w="3175">
              <a:solidFill>
                <a:srgbClr val="000000"/>
              </a:solidFill>
            </a:ln>
          </p:spPr>
          <p:txBody>
            <a:bodyPr wrap="square" lIns="0" tIns="0" rIns="0" bIns="0" rtlCol="0"/>
            <a:lstStyle/>
            <a:p>
              <a:endParaRPr/>
            </a:p>
          </p:txBody>
        </p:sp>
        <p:sp>
          <p:nvSpPr>
            <p:cNvPr id="603" name="object 604">
              <a:extLst>
                <a:ext uri="{FF2B5EF4-FFF2-40B4-BE49-F238E27FC236}">
                  <a16:creationId xmlns:a16="http://schemas.microsoft.com/office/drawing/2014/main" id="{50F5CB78-47D2-81AC-3C32-72AE81DD014B}"/>
                </a:ext>
              </a:extLst>
            </p:cNvPr>
            <p:cNvSpPr/>
            <p:nvPr/>
          </p:nvSpPr>
          <p:spPr>
            <a:xfrm>
              <a:off x="9379564" y="4891315"/>
              <a:ext cx="8255" cy="0"/>
            </a:xfrm>
            <a:custGeom>
              <a:avLst/>
              <a:gdLst/>
              <a:ahLst/>
              <a:cxnLst/>
              <a:rect l="l" t="t" r="r" b="b"/>
              <a:pathLst>
                <a:path w="8254">
                  <a:moveTo>
                    <a:pt x="7790" y="0"/>
                  </a:moveTo>
                  <a:lnTo>
                    <a:pt x="7790" y="0"/>
                  </a:lnTo>
                  <a:lnTo>
                    <a:pt x="0" y="0"/>
                  </a:lnTo>
                </a:path>
              </a:pathLst>
            </a:custGeom>
            <a:ln w="3175">
              <a:solidFill>
                <a:srgbClr val="000000"/>
              </a:solidFill>
            </a:ln>
          </p:spPr>
          <p:txBody>
            <a:bodyPr wrap="square" lIns="0" tIns="0" rIns="0" bIns="0" rtlCol="0"/>
            <a:lstStyle/>
            <a:p>
              <a:endParaRPr/>
            </a:p>
          </p:txBody>
        </p:sp>
        <p:sp>
          <p:nvSpPr>
            <p:cNvPr id="604" name="object 605">
              <a:extLst>
                <a:ext uri="{FF2B5EF4-FFF2-40B4-BE49-F238E27FC236}">
                  <a16:creationId xmlns:a16="http://schemas.microsoft.com/office/drawing/2014/main" id="{38015040-CA9C-0A91-388E-536A676964FB}"/>
                </a:ext>
              </a:extLst>
            </p:cNvPr>
            <p:cNvSpPr/>
            <p:nvPr/>
          </p:nvSpPr>
          <p:spPr>
            <a:xfrm>
              <a:off x="9377312" y="4891315"/>
              <a:ext cx="5080" cy="18415"/>
            </a:xfrm>
            <a:custGeom>
              <a:avLst/>
              <a:gdLst/>
              <a:ahLst/>
              <a:cxnLst/>
              <a:rect l="l" t="t" r="r" b="b"/>
              <a:pathLst>
                <a:path w="5079" h="18414">
                  <a:moveTo>
                    <a:pt x="4990" y="3646"/>
                  </a:moveTo>
                  <a:lnTo>
                    <a:pt x="2251" y="0"/>
                  </a:lnTo>
                  <a:lnTo>
                    <a:pt x="0" y="5955"/>
                  </a:lnTo>
                  <a:lnTo>
                    <a:pt x="912" y="14585"/>
                  </a:lnTo>
                  <a:lnTo>
                    <a:pt x="3651" y="18231"/>
                  </a:lnTo>
                </a:path>
              </a:pathLst>
            </a:custGeom>
            <a:ln w="3175">
              <a:solidFill>
                <a:srgbClr val="000000"/>
              </a:solidFill>
            </a:ln>
          </p:spPr>
          <p:txBody>
            <a:bodyPr wrap="square" lIns="0" tIns="0" rIns="0" bIns="0" rtlCol="0"/>
            <a:lstStyle/>
            <a:p>
              <a:endParaRPr/>
            </a:p>
          </p:txBody>
        </p:sp>
        <p:sp>
          <p:nvSpPr>
            <p:cNvPr id="605" name="object 606">
              <a:extLst>
                <a:ext uri="{FF2B5EF4-FFF2-40B4-BE49-F238E27FC236}">
                  <a16:creationId xmlns:a16="http://schemas.microsoft.com/office/drawing/2014/main" id="{7BD296AF-C157-B0F7-59DD-9B2468BD5F02}"/>
                </a:ext>
              </a:extLst>
            </p:cNvPr>
            <p:cNvSpPr/>
            <p:nvPr/>
          </p:nvSpPr>
          <p:spPr>
            <a:xfrm>
              <a:off x="9422046" y="4935982"/>
              <a:ext cx="7620" cy="635"/>
            </a:xfrm>
            <a:custGeom>
              <a:avLst/>
              <a:gdLst/>
              <a:ahLst/>
              <a:cxnLst/>
              <a:rect l="l" t="t" r="r" b="b"/>
              <a:pathLst>
                <a:path w="7620" h="635">
                  <a:moveTo>
                    <a:pt x="7303" y="0"/>
                  </a:moveTo>
                  <a:lnTo>
                    <a:pt x="7303" y="0"/>
                  </a:lnTo>
                  <a:lnTo>
                    <a:pt x="0" y="486"/>
                  </a:lnTo>
                </a:path>
              </a:pathLst>
            </a:custGeom>
            <a:ln w="3175">
              <a:solidFill>
                <a:srgbClr val="000000"/>
              </a:solidFill>
            </a:ln>
          </p:spPr>
          <p:txBody>
            <a:bodyPr wrap="square" lIns="0" tIns="0" rIns="0" bIns="0" rtlCol="0"/>
            <a:lstStyle/>
            <a:p>
              <a:endParaRPr/>
            </a:p>
          </p:txBody>
        </p:sp>
        <p:sp>
          <p:nvSpPr>
            <p:cNvPr id="606" name="object 607">
              <a:extLst>
                <a:ext uri="{FF2B5EF4-FFF2-40B4-BE49-F238E27FC236}">
                  <a16:creationId xmlns:a16="http://schemas.microsoft.com/office/drawing/2014/main" id="{D3288D7C-0CA3-743E-BA1F-7EF2BF87D3B3}"/>
                </a:ext>
              </a:extLst>
            </p:cNvPr>
            <p:cNvSpPr/>
            <p:nvPr/>
          </p:nvSpPr>
          <p:spPr>
            <a:xfrm>
              <a:off x="9423871" y="4930087"/>
              <a:ext cx="7620" cy="1270"/>
            </a:xfrm>
            <a:custGeom>
              <a:avLst/>
              <a:gdLst/>
              <a:ahLst/>
              <a:cxnLst/>
              <a:rect l="l" t="t" r="r" b="b"/>
              <a:pathLst>
                <a:path w="7620" h="1270">
                  <a:moveTo>
                    <a:pt x="7303" y="0"/>
                  </a:moveTo>
                  <a:lnTo>
                    <a:pt x="7303" y="0"/>
                  </a:lnTo>
                  <a:lnTo>
                    <a:pt x="0" y="911"/>
                  </a:lnTo>
                </a:path>
              </a:pathLst>
            </a:custGeom>
            <a:ln w="3175">
              <a:solidFill>
                <a:srgbClr val="000000"/>
              </a:solidFill>
            </a:ln>
          </p:spPr>
          <p:txBody>
            <a:bodyPr wrap="square" lIns="0" tIns="0" rIns="0" bIns="0" rtlCol="0"/>
            <a:lstStyle/>
            <a:p>
              <a:endParaRPr/>
            </a:p>
          </p:txBody>
        </p:sp>
        <p:sp>
          <p:nvSpPr>
            <p:cNvPr id="607" name="object 608">
              <a:extLst>
                <a:ext uri="{FF2B5EF4-FFF2-40B4-BE49-F238E27FC236}">
                  <a16:creationId xmlns:a16="http://schemas.microsoft.com/office/drawing/2014/main" id="{4EA34DC9-AC46-B47D-4319-422B4A07244B}"/>
                </a:ext>
              </a:extLst>
            </p:cNvPr>
            <p:cNvSpPr/>
            <p:nvPr/>
          </p:nvSpPr>
          <p:spPr>
            <a:xfrm>
              <a:off x="9422046" y="4930999"/>
              <a:ext cx="1905" cy="5715"/>
            </a:xfrm>
            <a:custGeom>
              <a:avLst/>
              <a:gdLst/>
              <a:ahLst/>
              <a:cxnLst/>
              <a:rect l="l" t="t" r="r" b="b"/>
              <a:pathLst>
                <a:path w="1904" h="5714">
                  <a:moveTo>
                    <a:pt x="0" y="5469"/>
                  </a:moveTo>
                  <a:lnTo>
                    <a:pt x="0" y="5469"/>
                  </a:lnTo>
                  <a:lnTo>
                    <a:pt x="1825" y="0"/>
                  </a:lnTo>
                </a:path>
              </a:pathLst>
            </a:custGeom>
            <a:ln w="3175">
              <a:solidFill>
                <a:srgbClr val="000000"/>
              </a:solidFill>
            </a:ln>
          </p:spPr>
          <p:txBody>
            <a:bodyPr wrap="square" lIns="0" tIns="0" rIns="0" bIns="0" rtlCol="0"/>
            <a:lstStyle/>
            <a:p>
              <a:endParaRPr/>
            </a:p>
          </p:txBody>
        </p:sp>
        <p:sp>
          <p:nvSpPr>
            <p:cNvPr id="608" name="object 609">
              <a:extLst>
                <a:ext uri="{FF2B5EF4-FFF2-40B4-BE49-F238E27FC236}">
                  <a16:creationId xmlns:a16="http://schemas.microsoft.com/office/drawing/2014/main" id="{0582F739-BAF3-1750-C86E-A57D4A2FC574}"/>
                </a:ext>
              </a:extLst>
            </p:cNvPr>
            <p:cNvSpPr/>
            <p:nvPr/>
          </p:nvSpPr>
          <p:spPr>
            <a:xfrm>
              <a:off x="9422472" y="4921397"/>
              <a:ext cx="8255" cy="0"/>
            </a:xfrm>
            <a:custGeom>
              <a:avLst/>
              <a:gdLst/>
              <a:ahLst/>
              <a:cxnLst/>
              <a:rect l="l" t="t" r="r" b="b"/>
              <a:pathLst>
                <a:path w="8254">
                  <a:moveTo>
                    <a:pt x="8216" y="0"/>
                  </a:moveTo>
                  <a:lnTo>
                    <a:pt x="8216" y="0"/>
                  </a:lnTo>
                  <a:lnTo>
                    <a:pt x="0" y="0"/>
                  </a:lnTo>
                </a:path>
              </a:pathLst>
            </a:custGeom>
            <a:ln w="3175">
              <a:solidFill>
                <a:srgbClr val="000000"/>
              </a:solidFill>
            </a:ln>
          </p:spPr>
          <p:txBody>
            <a:bodyPr wrap="square" lIns="0" tIns="0" rIns="0" bIns="0" rtlCol="0"/>
            <a:lstStyle/>
            <a:p>
              <a:endParaRPr/>
            </a:p>
          </p:txBody>
        </p:sp>
        <p:sp>
          <p:nvSpPr>
            <p:cNvPr id="609" name="object 610">
              <a:extLst>
                <a:ext uri="{FF2B5EF4-FFF2-40B4-BE49-F238E27FC236}">
                  <a16:creationId xmlns:a16="http://schemas.microsoft.com/office/drawing/2014/main" id="{6D874315-F57B-F8D4-11F1-5730751046E0}"/>
                </a:ext>
              </a:extLst>
            </p:cNvPr>
            <p:cNvSpPr/>
            <p:nvPr/>
          </p:nvSpPr>
          <p:spPr>
            <a:xfrm>
              <a:off x="9422472" y="4921397"/>
              <a:ext cx="1905" cy="10160"/>
            </a:xfrm>
            <a:custGeom>
              <a:avLst/>
              <a:gdLst/>
              <a:ahLst/>
              <a:cxnLst/>
              <a:rect l="l" t="t" r="r" b="b"/>
              <a:pathLst>
                <a:path w="1904" h="10160">
                  <a:moveTo>
                    <a:pt x="1399" y="9601"/>
                  </a:moveTo>
                  <a:lnTo>
                    <a:pt x="1399" y="9601"/>
                  </a:lnTo>
                  <a:lnTo>
                    <a:pt x="0" y="0"/>
                  </a:lnTo>
                </a:path>
              </a:pathLst>
            </a:custGeom>
            <a:ln w="3175">
              <a:solidFill>
                <a:srgbClr val="000000"/>
              </a:solidFill>
            </a:ln>
          </p:spPr>
          <p:txBody>
            <a:bodyPr wrap="square" lIns="0" tIns="0" rIns="0" bIns="0" rtlCol="0"/>
            <a:lstStyle/>
            <a:p>
              <a:endParaRPr/>
            </a:p>
          </p:txBody>
        </p:sp>
        <p:sp>
          <p:nvSpPr>
            <p:cNvPr id="610" name="object 611">
              <a:extLst>
                <a:ext uri="{FF2B5EF4-FFF2-40B4-BE49-F238E27FC236}">
                  <a16:creationId xmlns:a16="http://schemas.microsoft.com/office/drawing/2014/main" id="{181C99ED-B720-F7FE-60EC-34184131058F}"/>
                </a:ext>
              </a:extLst>
            </p:cNvPr>
            <p:cNvSpPr/>
            <p:nvPr/>
          </p:nvSpPr>
          <p:spPr>
            <a:xfrm>
              <a:off x="9419733" y="4918237"/>
              <a:ext cx="8255" cy="1270"/>
            </a:xfrm>
            <a:custGeom>
              <a:avLst/>
              <a:gdLst/>
              <a:ahLst/>
              <a:cxnLst/>
              <a:rect l="l" t="t" r="r" b="b"/>
              <a:pathLst>
                <a:path w="8254" h="1270">
                  <a:moveTo>
                    <a:pt x="7790" y="0"/>
                  </a:moveTo>
                  <a:lnTo>
                    <a:pt x="7790" y="0"/>
                  </a:lnTo>
                  <a:lnTo>
                    <a:pt x="0" y="911"/>
                  </a:lnTo>
                </a:path>
              </a:pathLst>
            </a:custGeom>
            <a:ln w="3175">
              <a:solidFill>
                <a:srgbClr val="000000"/>
              </a:solidFill>
            </a:ln>
          </p:spPr>
          <p:txBody>
            <a:bodyPr wrap="square" lIns="0" tIns="0" rIns="0" bIns="0" rtlCol="0"/>
            <a:lstStyle/>
            <a:p>
              <a:endParaRPr/>
            </a:p>
          </p:txBody>
        </p:sp>
        <p:sp>
          <p:nvSpPr>
            <p:cNvPr id="611" name="object 612">
              <a:extLst>
                <a:ext uri="{FF2B5EF4-FFF2-40B4-BE49-F238E27FC236}">
                  <a16:creationId xmlns:a16="http://schemas.microsoft.com/office/drawing/2014/main" id="{DB2CE385-D2A0-4913-548B-7FB57DD1D07F}"/>
                </a:ext>
              </a:extLst>
            </p:cNvPr>
            <p:cNvSpPr/>
            <p:nvPr/>
          </p:nvSpPr>
          <p:spPr>
            <a:xfrm>
              <a:off x="9417481" y="4919148"/>
              <a:ext cx="5080" cy="17780"/>
            </a:xfrm>
            <a:custGeom>
              <a:avLst/>
              <a:gdLst/>
              <a:ahLst/>
              <a:cxnLst/>
              <a:rect l="l" t="t" r="r" b="b"/>
              <a:pathLst>
                <a:path w="5079" h="17779">
                  <a:moveTo>
                    <a:pt x="4990" y="2248"/>
                  </a:moveTo>
                  <a:lnTo>
                    <a:pt x="2251" y="0"/>
                  </a:lnTo>
                  <a:lnTo>
                    <a:pt x="0" y="5894"/>
                  </a:lnTo>
                  <a:lnTo>
                    <a:pt x="1338" y="14585"/>
                  </a:lnTo>
                  <a:lnTo>
                    <a:pt x="4564" y="17319"/>
                  </a:lnTo>
                </a:path>
              </a:pathLst>
            </a:custGeom>
            <a:ln w="3175">
              <a:solidFill>
                <a:srgbClr val="000000"/>
              </a:solidFill>
            </a:ln>
          </p:spPr>
          <p:txBody>
            <a:bodyPr wrap="square" lIns="0" tIns="0" rIns="0" bIns="0" rtlCol="0"/>
            <a:lstStyle/>
            <a:p>
              <a:endParaRPr/>
            </a:p>
          </p:txBody>
        </p:sp>
        <p:sp>
          <p:nvSpPr>
            <p:cNvPr id="612" name="object 613">
              <a:extLst>
                <a:ext uri="{FF2B5EF4-FFF2-40B4-BE49-F238E27FC236}">
                  <a16:creationId xmlns:a16="http://schemas.microsoft.com/office/drawing/2014/main" id="{82070ACD-B17D-0019-9F18-D46C2DE2B289}"/>
                </a:ext>
              </a:extLst>
            </p:cNvPr>
            <p:cNvSpPr/>
            <p:nvPr/>
          </p:nvSpPr>
          <p:spPr>
            <a:xfrm>
              <a:off x="9449434" y="4948318"/>
              <a:ext cx="14604" cy="1270"/>
            </a:xfrm>
            <a:custGeom>
              <a:avLst/>
              <a:gdLst/>
              <a:ahLst/>
              <a:cxnLst/>
              <a:rect l="l" t="t" r="r" b="b"/>
              <a:pathLst>
                <a:path w="14604" h="1270">
                  <a:moveTo>
                    <a:pt x="0" y="911"/>
                  </a:moveTo>
                  <a:lnTo>
                    <a:pt x="0" y="911"/>
                  </a:lnTo>
                  <a:lnTo>
                    <a:pt x="14120" y="0"/>
                  </a:lnTo>
                </a:path>
              </a:pathLst>
            </a:custGeom>
            <a:ln w="3175">
              <a:solidFill>
                <a:srgbClr val="000000"/>
              </a:solidFill>
            </a:ln>
          </p:spPr>
          <p:txBody>
            <a:bodyPr wrap="square" lIns="0" tIns="0" rIns="0" bIns="0" rtlCol="0"/>
            <a:lstStyle/>
            <a:p>
              <a:endParaRPr/>
            </a:p>
          </p:txBody>
        </p:sp>
        <p:sp>
          <p:nvSpPr>
            <p:cNvPr id="613" name="object 614">
              <a:extLst>
                <a:ext uri="{FF2B5EF4-FFF2-40B4-BE49-F238E27FC236}">
                  <a16:creationId xmlns:a16="http://schemas.microsoft.com/office/drawing/2014/main" id="{9556DB2D-C1C9-1CD5-7B27-16DCA5C6122B}"/>
                </a:ext>
              </a:extLst>
            </p:cNvPr>
            <p:cNvSpPr/>
            <p:nvPr/>
          </p:nvSpPr>
          <p:spPr>
            <a:xfrm>
              <a:off x="9463554" y="4712159"/>
              <a:ext cx="2540" cy="236220"/>
            </a:xfrm>
            <a:custGeom>
              <a:avLst/>
              <a:gdLst/>
              <a:ahLst/>
              <a:cxnLst/>
              <a:rect l="l" t="t" r="r" b="b"/>
              <a:pathLst>
                <a:path w="2540" h="236220">
                  <a:moveTo>
                    <a:pt x="2312" y="0"/>
                  </a:moveTo>
                  <a:lnTo>
                    <a:pt x="2312" y="0"/>
                  </a:lnTo>
                  <a:lnTo>
                    <a:pt x="0" y="236159"/>
                  </a:lnTo>
                </a:path>
              </a:pathLst>
            </a:custGeom>
            <a:ln w="3175">
              <a:solidFill>
                <a:srgbClr val="000000"/>
              </a:solidFill>
            </a:ln>
          </p:spPr>
          <p:txBody>
            <a:bodyPr wrap="square" lIns="0" tIns="0" rIns="0" bIns="0" rtlCol="0"/>
            <a:lstStyle/>
            <a:p>
              <a:endParaRPr/>
            </a:p>
          </p:txBody>
        </p:sp>
        <p:sp>
          <p:nvSpPr>
            <p:cNvPr id="614" name="object 615">
              <a:extLst>
                <a:ext uri="{FF2B5EF4-FFF2-40B4-BE49-F238E27FC236}">
                  <a16:creationId xmlns:a16="http://schemas.microsoft.com/office/drawing/2014/main" id="{7051A088-DE1C-D586-D9D5-7446E43F779B}"/>
                </a:ext>
              </a:extLst>
            </p:cNvPr>
            <p:cNvSpPr/>
            <p:nvPr/>
          </p:nvSpPr>
          <p:spPr>
            <a:xfrm>
              <a:off x="9421133" y="4686635"/>
              <a:ext cx="45085" cy="26034"/>
            </a:xfrm>
            <a:custGeom>
              <a:avLst/>
              <a:gdLst/>
              <a:ahLst/>
              <a:cxnLst/>
              <a:rect l="l" t="t" r="r" b="b"/>
              <a:pathLst>
                <a:path w="45084" h="26035">
                  <a:moveTo>
                    <a:pt x="0" y="0"/>
                  </a:moveTo>
                  <a:lnTo>
                    <a:pt x="1338" y="425"/>
                  </a:lnTo>
                  <a:lnTo>
                    <a:pt x="11052" y="7409"/>
                  </a:lnTo>
                  <a:lnTo>
                    <a:pt x="21438" y="14228"/>
                  </a:lnTo>
                  <a:lnTo>
                    <a:pt x="32167" y="20192"/>
                  </a:lnTo>
                  <a:lnTo>
                    <a:pt x="42907" y="24612"/>
                  </a:lnTo>
                  <a:lnTo>
                    <a:pt x="44733" y="25524"/>
                  </a:lnTo>
                </a:path>
              </a:pathLst>
            </a:custGeom>
            <a:ln w="3175">
              <a:solidFill>
                <a:srgbClr val="000000"/>
              </a:solidFill>
            </a:ln>
          </p:spPr>
          <p:txBody>
            <a:bodyPr wrap="square" lIns="0" tIns="0" rIns="0" bIns="0" rtlCol="0"/>
            <a:lstStyle/>
            <a:p>
              <a:endParaRPr/>
            </a:p>
          </p:txBody>
        </p:sp>
        <p:sp>
          <p:nvSpPr>
            <p:cNvPr id="615" name="object 616">
              <a:extLst>
                <a:ext uri="{FF2B5EF4-FFF2-40B4-BE49-F238E27FC236}">
                  <a16:creationId xmlns:a16="http://schemas.microsoft.com/office/drawing/2014/main" id="{1BF05257-D201-3D96-5EAA-3A4F891C815C}"/>
                </a:ext>
              </a:extLst>
            </p:cNvPr>
            <p:cNvSpPr/>
            <p:nvPr/>
          </p:nvSpPr>
          <p:spPr>
            <a:xfrm>
              <a:off x="9451259" y="4712159"/>
              <a:ext cx="14604" cy="635"/>
            </a:xfrm>
            <a:custGeom>
              <a:avLst/>
              <a:gdLst/>
              <a:ahLst/>
              <a:cxnLst/>
              <a:rect l="l" t="t" r="r" b="b"/>
              <a:pathLst>
                <a:path w="14604" h="635">
                  <a:moveTo>
                    <a:pt x="0" y="486"/>
                  </a:moveTo>
                  <a:lnTo>
                    <a:pt x="0" y="486"/>
                  </a:lnTo>
                  <a:lnTo>
                    <a:pt x="14606" y="0"/>
                  </a:lnTo>
                </a:path>
              </a:pathLst>
            </a:custGeom>
            <a:ln w="3175">
              <a:solidFill>
                <a:srgbClr val="000000"/>
              </a:solidFill>
            </a:ln>
          </p:spPr>
          <p:txBody>
            <a:bodyPr wrap="square" lIns="0" tIns="0" rIns="0" bIns="0" rtlCol="0"/>
            <a:lstStyle/>
            <a:p>
              <a:endParaRPr/>
            </a:p>
          </p:txBody>
        </p:sp>
        <p:sp>
          <p:nvSpPr>
            <p:cNvPr id="616" name="object 617">
              <a:extLst>
                <a:ext uri="{FF2B5EF4-FFF2-40B4-BE49-F238E27FC236}">
                  <a16:creationId xmlns:a16="http://schemas.microsoft.com/office/drawing/2014/main" id="{FB15DEF2-0B71-8E07-AA1B-D5ACE6ABB929}"/>
                </a:ext>
              </a:extLst>
            </p:cNvPr>
            <p:cNvSpPr/>
            <p:nvPr/>
          </p:nvSpPr>
          <p:spPr>
            <a:xfrm>
              <a:off x="9448947" y="4712159"/>
              <a:ext cx="1905" cy="1905"/>
            </a:xfrm>
            <a:custGeom>
              <a:avLst/>
              <a:gdLst/>
              <a:ahLst/>
              <a:cxnLst/>
              <a:rect l="l" t="t" r="r" b="b"/>
              <a:pathLst>
                <a:path w="1904" h="1904">
                  <a:moveTo>
                    <a:pt x="1399" y="1397"/>
                  </a:moveTo>
                  <a:lnTo>
                    <a:pt x="0" y="0"/>
                  </a:lnTo>
                </a:path>
              </a:pathLst>
            </a:custGeom>
            <a:ln w="3175">
              <a:solidFill>
                <a:srgbClr val="000000"/>
              </a:solidFill>
            </a:ln>
          </p:spPr>
          <p:txBody>
            <a:bodyPr wrap="square" lIns="0" tIns="0" rIns="0" bIns="0" rtlCol="0"/>
            <a:lstStyle/>
            <a:p>
              <a:endParaRPr/>
            </a:p>
          </p:txBody>
        </p:sp>
        <p:sp>
          <p:nvSpPr>
            <p:cNvPr id="617" name="object 618">
              <a:extLst>
                <a:ext uri="{FF2B5EF4-FFF2-40B4-BE49-F238E27FC236}">
                  <a16:creationId xmlns:a16="http://schemas.microsoft.com/office/drawing/2014/main" id="{B883CADE-C686-B8DA-F747-AE1BAAC2A03B}"/>
                </a:ext>
              </a:extLst>
            </p:cNvPr>
            <p:cNvSpPr/>
            <p:nvPr/>
          </p:nvSpPr>
          <p:spPr>
            <a:xfrm>
              <a:off x="9441643" y="4712645"/>
              <a:ext cx="8890" cy="16510"/>
            </a:xfrm>
            <a:custGeom>
              <a:avLst/>
              <a:gdLst/>
              <a:ahLst/>
              <a:cxnLst/>
              <a:rect l="l" t="t" r="r" b="b"/>
              <a:pathLst>
                <a:path w="8890" h="16510">
                  <a:moveTo>
                    <a:pt x="486" y="911"/>
                  </a:moveTo>
                  <a:lnTo>
                    <a:pt x="486" y="911"/>
                  </a:lnTo>
                  <a:lnTo>
                    <a:pt x="0" y="0"/>
                  </a:lnTo>
                </a:path>
                <a:path w="8890" h="16510">
                  <a:moveTo>
                    <a:pt x="486" y="911"/>
                  </a:moveTo>
                  <a:lnTo>
                    <a:pt x="486" y="911"/>
                  </a:lnTo>
                  <a:lnTo>
                    <a:pt x="8703" y="911"/>
                  </a:lnTo>
                </a:path>
                <a:path w="8890" h="16510">
                  <a:moveTo>
                    <a:pt x="486" y="911"/>
                  </a:moveTo>
                  <a:lnTo>
                    <a:pt x="486" y="911"/>
                  </a:lnTo>
                  <a:lnTo>
                    <a:pt x="486" y="15922"/>
                  </a:lnTo>
                </a:path>
              </a:pathLst>
            </a:custGeom>
            <a:ln w="3175">
              <a:solidFill>
                <a:srgbClr val="000000"/>
              </a:solidFill>
            </a:ln>
          </p:spPr>
          <p:txBody>
            <a:bodyPr wrap="square" lIns="0" tIns="0" rIns="0" bIns="0" rtlCol="0"/>
            <a:lstStyle/>
            <a:p>
              <a:endParaRPr/>
            </a:p>
          </p:txBody>
        </p:sp>
        <p:sp>
          <p:nvSpPr>
            <p:cNvPr id="618" name="object 619">
              <a:extLst>
                <a:ext uri="{FF2B5EF4-FFF2-40B4-BE49-F238E27FC236}">
                  <a16:creationId xmlns:a16="http://schemas.microsoft.com/office/drawing/2014/main" id="{D93222AD-92E2-B1AB-2989-E9FC2238EC0E}"/>
                </a:ext>
              </a:extLst>
            </p:cNvPr>
            <p:cNvSpPr/>
            <p:nvPr/>
          </p:nvSpPr>
          <p:spPr>
            <a:xfrm>
              <a:off x="11324056" y="4592256"/>
              <a:ext cx="45085" cy="26670"/>
            </a:xfrm>
            <a:custGeom>
              <a:avLst/>
              <a:gdLst/>
              <a:ahLst/>
              <a:cxnLst/>
              <a:rect l="l" t="t" r="r" b="b"/>
              <a:pathLst>
                <a:path w="45084" h="26670">
                  <a:moveTo>
                    <a:pt x="0" y="0"/>
                  </a:moveTo>
                  <a:lnTo>
                    <a:pt x="2312" y="1397"/>
                  </a:lnTo>
                  <a:lnTo>
                    <a:pt x="11527" y="8433"/>
                  </a:lnTo>
                  <a:lnTo>
                    <a:pt x="21256" y="14615"/>
                  </a:lnTo>
                  <a:lnTo>
                    <a:pt x="31327" y="20113"/>
                  </a:lnTo>
                  <a:lnTo>
                    <a:pt x="41569" y="25098"/>
                  </a:lnTo>
                  <a:lnTo>
                    <a:pt x="44733" y="26435"/>
                  </a:lnTo>
                </a:path>
              </a:pathLst>
            </a:custGeom>
            <a:ln w="3175">
              <a:solidFill>
                <a:srgbClr val="000000"/>
              </a:solidFill>
            </a:ln>
          </p:spPr>
          <p:txBody>
            <a:bodyPr wrap="square" lIns="0" tIns="0" rIns="0" bIns="0" rtlCol="0"/>
            <a:lstStyle/>
            <a:p>
              <a:endParaRPr/>
            </a:p>
          </p:txBody>
        </p:sp>
        <p:pic>
          <p:nvPicPr>
            <p:cNvPr id="619" name="object 620">
              <a:extLst>
                <a:ext uri="{FF2B5EF4-FFF2-40B4-BE49-F238E27FC236}">
                  <a16:creationId xmlns:a16="http://schemas.microsoft.com/office/drawing/2014/main" id="{AF98890F-79AF-2652-1473-9F15E02F4C93}"/>
                </a:ext>
              </a:extLst>
            </p:cNvPr>
            <p:cNvPicPr/>
            <p:nvPr/>
          </p:nvPicPr>
          <p:blipFill>
            <a:blip r:embed="rId47" cstate="print"/>
            <a:stretch>
              <a:fillRect/>
            </a:stretch>
          </p:blipFill>
          <p:spPr>
            <a:xfrm>
              <a:off x="9137347" y="4477593"/>
              <a:ext cx="312739" cy="472776"/>
            </a:xfrm>
            <a:prstGeom prst="rect">
              <a:avLst/>
            </a:prstGeom>
          </p:spPr>
        </p:pic>
        <p:sp>
          <p:nvSpPr>
            <p:cNvPr id="620" name="object 621">
              <a:extLst>
                <a:ext uri="{FF2B5EF4-FFF2-40B4-BE49-F238E27FC236}">
                  <a16:creationId xmlns:a16="http://schemas.microsoft.com/office/drawing/2014/main" id="{E3F8E756-936A-9CDF-CE45-8B9791D09E5D}"/>
                </a:ext>
              </a:extLst>
            </p:cNvPr>
            <p:cNvSpPr/>
            <p:nvPr/>
          </p:nvSpPr>
          <p:spPr>
            <a:xfrm>
              <a:off x="9351749" y="4687060"/>
              <a:ext cx="0" cy="6985"/>
            </a:xfrm>
            <a:custGeom>
              <a:avLst/>
              <a:gdLst/>
              <a:ahLst/>
              <a:cxnLst/>
              <a:rect l="l" t="t" r="r" b="b"/>
              <a:pathLst>
                <a:path h="6985">
                  <a:moveTo>
                    <a:pt x="0" y="0"/>
                  </a:moveTo>
                  <a:lnTo>
                    <a:pt x="0" y="0"/>
                  </a:lnTo>
                  <a:lnTo>
                    <a:pt x="0" y="6867"/>
                  </a:lnTo>
                </a:path>
              </a:pathLst>
            </a:custGeom>
            <a:ln w="3175">
              <a:solidFill>
                <a:srgbClr val="000000"/>
              </a:solidFill>
            </a:ln>
          </p:spPr>
          <p:txBody>
            <a:bodyPr wrap="square" lIns="0" tIns="0" rIns="0" bIns="0" rtlCol="0"/>
            <a:lstStyle/>
            <a:p>
              <a:endParaRPr/>
            </a:p>
          </p:txBody>
        </p:sp>
        <p:sp>
          <p:nvSpPr>
            <p:cNvPr id="621" name="object 622">
              <a:extLst>
                <a:ext uri="{FF2B5EF4-FFF2-40B4-BE49-F238E27FC236}">
                  <a16:creationId xmlns:a16="http://schemas.microsoft.com/office/drawing/2014/main" id="{A45923E0-A85D-69C6-1B3F-656E0EB1F806}"/>
                </a:ext>
              </a:extLst>
            </p:cNvPr>
            <p:cNvSpPr/>
            <p:nvPr/>
          </p:nvSpPr>
          <p:spPr>
            <a:xfrm>
              <a:off x="9349437" y="4676121"/>
              <a:ext cx="2540" cy="11430"/>
            </a:xfrm>
            <a:custGeom>
              <a:avLst/>
              <a:gdLst/>
              <a:ahLst/>
              <a:cxnLst/>
              <a:rect l="l" t="t" r="r" b="b"/>
              <a:pathLst>
                <a:path w="2540" h="11429">
                  <a:moveTo>
                    <a:pt x="2312" y="0"/>
                  </a:moveTo>
                  <a:lnTo>
                    <a:pt x="912" y="1397"/>
                  </a:lnTo>
                  <a:lnTo>
                    <a:pt x="0" y="4557"/>
                  </a:lnTo>
                  <a:lnTo>
                    <a:pt x="912" y="8204"/>
                  </a:lnTo>
                  <a:lnTo>
                    <a:pt x="1399" y="10938"/>
                  </a:lnTo>
                  <a:lnTo>
                    <a:pt x="2312" y="10938"/>
                  </a:lnTo>
                </a:path>
              </a:pathLst>
            </a:custGeom>
            <a:ln w="3175">
              <a:solidFill>
                <a:srgbClr val="000000"/>
              </a:solidFill>
            </a:ln>
          </p:spPr>
          <p:txBody>
            <a:bodyPr wrap="square" lIns="0" tIns="0" rIns="0" bIns="0" rtlCol="0"/>
            <a:lstStyle/>
            <a:p>
              <a:endParaRPr/>
            </a:p>
          </p:txBody>
        </p:sp>
        <p:sp>
          <p:nvSpPr>
            <p:cNvPr id="622" name="object 623">
              <a:extLst>
                <a:ext uri="{FF2B5EF4-FFF2-40B4-BE49-F238E27FC236}">
                  <a16:creationId xmlns:a16="http://schemas.microsoft.com/office/drawing/2014/main" id="{DEC8E6B5-2878-849D-98F0-607E1CA95063}"/>
                </a:ext>
              </a:extLst>
            </p:cNvPr>
            <p:cNvSpPr/>
            <p:nvPr/>
          </p:nvSpPr>
          <p:spPr>
            <a:xfrm>
              <a:off x="9351749" y="4666580"/>
              <a:ext cx="0" cy="10160"/>
            </a:xfrm>
            <a:custGeom>
              <a:avLst/>
              <a:gdLst/>
              <a:ahLst/>
              <a:cxnLst/>
              <a:rect l="l" t="t" r="r" b="b"/>
              <a:pathLst>
                <a:path h="10160">
                  <a:moveTo>
                    <a:pt x="0" y="0"/>
                  </a:moveTo>
                  <a:lnTo>
                    <a:pt x="0" y="0"/>
                  </a:lnTo>
                  <a:lnTo>
                    <a:pt x="0" y="9541"/>
                  </a:lnTo>
                </a:path>
              </a:pathLst>
            </a:custGeom>
            <a:ln w="3175">
              <a:solidFill>
                <a:srgbClr val="000000"/>
              </a:solidFill>
            </a:ln>
          </p:spPr>
          <p:txBody>
            <a:bodyPr wrap="square" lIns="0" tIns="0" rIns="0" bIns="0" rtlCol="0"/>
            <a:lstStyle/>
            <a:p>
              <a:endParaRPr/>
            </a:p>
          </p:txBody>
        </p:sp>
        <p:sp>
          <p:nvSpPr>
            <p:cNvPr id="623" name="object 624">
              <a:extLst>
                <a:ext uri="{FF2B5EF4-FFF2-40B4-BE49-F238E27FC236}">
                  <a16:creationId xmlns:a16="http://schemas.microsoft.com/office/drawing/2014/main" id="{99A8F91B-4FAE-66B6-6A44-2B99CAF91A40}"/>
                </a:ext>
              </a:extLst>
            </p:cNvPr>
            <p:cNvSpPr/>
            <p:nvPr/>
          </p:nvSpPr>
          <p:spPr>
            <a:xfrm>
              <a:off x="9351749" y="4693928"/>
              <a:ext cx="3810" cy="3810"/>
            </a:xfrm>
            <a:custGeom>
              <a:avLst/>
              <a:gdLst/>
              <a:ahLst/>
              <a:cxnLst/>
              <a:rect l="l" t="t" r="r" b="b"/>
              <a:pathLst>
                <a:path w="3809" h="3810">
                  <a:moveTo>
                    <a:pt x="0" y="0"/>
                  </a:moveTo>
                  <a:lnTo>
                    <a:pt x="0" y="0"/>
                  </a:lnTo>
                  <a:lnTo>
                    <a:pt x="3651" y="3646"/>
                  </a:lnTo>
                </a:path>
              </a:pathLst>
            </a:custGeom>
            <a:ln w="3175">
              <a:solidFill>
                <a:srgbClr val="000000"/>
              </a:solidFill>
            </a:ln>
          </p:spPr>
          <p:txBody>
            <a:bodyPr wrap="square" lIns="0" tIns="0" rIns="0" bIns="0" rtlCol="0"/>
            <a:lstStyle/>
            <a:p>
              <a:endParaRPr/>
            </a:p>
          </p:txBody>
        </p:sp>
        <p:sp>
          <p:nvSpPr>
            <p:cNvPr id="624" name="object 625">
              <a:extLst>
                <a:ext uri="{FF2B5EF4-FFF2-40B4-BE49-F238E27FC236}">
                  <a16:creationId xmlns:a16="http://schemas.microsoft.com/office/drawing/2014/main" id="{B4FD9B57-3CD4-BED3-D497-F44F002EB9C0}"/>
                </a:ext>
              </a:extLst>
            </p:cNvPr>
            <p:cNvSpPr/>
            <p:nvPr/>
          </p:nvSpPr>
          <p:spPr>
            <a:xfrm>
              <a:off x="9351749" y="4695751"/>
              <a:ext cx="3810" cy="1905"/>
            </a:xfrm>
            <a:custGeom>
              <a:avLst/>
              <a:gdLst/>
              <a:ahLst/>
              <a:cxnLst/>
              <a:rect l="l" t="t" r="r" b="b"/>
              <a:pathLst>
                <a:path w="3809" h="1904">
                  <a:moveTo>
                    <a:pt x="0" y="0"/>
                  </a:moveTo>
                  <a:lnTo>
                    <a:pt x="2738" y="1823"/>
                  </a:lnTo>
                  <a:lnTo>
                    <a:pt x="3651" y="1823"/>
                  </a:lnTo>
                </a:path>
              </a:pathLst>
            </a:custGeom>
            <a:ln w="3175">
              <a:solidFill>
                <a:srgbClr val="000000"/>
              </a:solidFill>
            </a:ln>
          </p:spPr>
          <p:txBody>
            <a:bodyPr wrap="square" lIns="0" tIns="0" rIns="0" bIns="0" rtlCol="0"/>
            <a:lstStyle/>
            <a:p>
              <a:endParaRPr/>
            </a:p>
          </p:txBody>
        </p:sp>
        <p:sp>
          <p:nvSpPr>
            <p:cNvPr id="625" name="object 626">
              <a:extLst>
                <a:ext uri="{FF2B5EF4-FFF2-40B4-BE49-F238E27FC236}">
                  <a16:creationId xmlns:a16="http://schemas.microsoft.com/office/drawing/2014/main" id="{8FABD521-C704-A89F-12B7-5F56E4A2EA95}"/>
                </a:ext>
              </a:extLst>
            </p:cNvPr>
            <p:cNvSpPr/>
            <p:nvPr/>
          </p:nvSpPr>
          <p:spPr>
            <a:xfrm>
              <a:off x="9350836" y="4676121"/>
              <a:ext cx="1905" cy="11430"/>
            </a:xfrm>
            <a:custGeom>
              <a:avLst/>
              <a:gdLst/>
              <a:ahLst/>
              <a:cxnLst/>
              <a:rect l="l" t="t" r="r" b="b"/>
              <a:pathLst>
                <a:path w="1904" h="11429">
                  <a:moveTo>
                    <a:pt x="1825" y="1397"/>
                  </a:moveTo>
                  <a:lnTo>
                    <a:pt x="0" y="3220"/>
                  </a:lnTo>
                  <a:lnTo>
                    <a:pt x="912" y="6867"/>
                  </a:lnTo>
                  <a:lnTo>
                    <a:pt x="1825" y="9601"/>
                  </a:lnTo>
                  <a:lnTo>
                    <a:pt x="912" y="10938"/>
                  </a:lnTo>
                </a:path>
                <a:path w="1904" h="11429">
                  <a:moveTo>
                    <a:pt x="1825" y="1397"/>
                  </a:moveTo>
                  <a:lnTo>
                    <a:pt x="912" y="0"/>
                  </a:lnTo>
                </a:path>
              </a:pathLst>
            </a:custGeom>
            <a:ln w="3175">
              <a:solidFill>
                <a:srgbClr val="000000"/>
              </a:solidFill>
            </a:ln>
          </p:spPr>
          <p:txBody>
            <a:bodyPr wrap="square" lIns="0" tIns="0" rIns="0" bIns="0" rtlCol="0"/>
            <a:lstStyle/>
            <a:p>
              <a:endParaRPr/>
            </a:p>
          </p:txBody>
        </p:sp>
        <p:sp>
          <p:nvSpPr>
            <p:cNvPr id="626" name="object 627">
              <a:extLst>
                <a:ext uri="{FF2B5EF4-FFF2-40B4-BE49-F238E27FC236}">
                  <a16:creationId xmlns:a16="http://schemas.microsoft.com/office/drawing/2014/main" id="{73AF73FA-E6BF-B783-680E-67DDB448CA90}"/>
                </a:ext>
              </a:extLst>
            </p:cNvPr>
            <p:cNvSpPr/>
            <p:nvPr/>
          </p:nvSpPr>
          <p:spPr>
            <a:xfrm>
              <a:off x="9351749" y="4666094"/>
              <a:ext cx="5080" cy="635"/>
            </a:xfrm>
            <a:custGeom>
              <a:avLst/>
              <a:gdLst/>
              <a:ahLst/>
              <a:cxnLst/>
              <a:rect l="l" t="t" r="r" b="b"/>
              <a:pathLst>
                <a:path w="5079" h="635">
                  <a:moveTo>
                    <a:pt x="4990" y="0"/>
                  </a:moveTo>
                  <a:lnTo>
                    <a:pt x="4990" y="0"/>
                  </a:lnTo>
                  <a:lnTo>
                    <a:pt x="0" y="486"/>
                  </a:lnTo>
                </a:path>
              </a:pathLst>
            </a:custGeom>
            <a:ln w="3175">
              <a:solidFill>
                <a:srgbClr val="000000"/>
              </a:solidFill>
            </a:ln>
          </p:spPr>
          <p:txBody>
            <a:bodyPr wrap="square" lIns="0" tIns="0" rIns="0" bIns="0" rtlCol="0"/>
            <a:lstStyle/>
            <a:p>
              <a:endParaRPr/>
            </a:p>
          </p:txBody>
        </p:sp>
        <p:sp>
          <p:nvSpPr>
            <p:cNvPr id="627" name="object 628">
              <a:extLst>
                <a:ext uri="{FF2B5EF4-FFF2-40B4-BE49-F238E27FC236}">
                  <a16:creationId xmlns:a16="http://schemas.microsoft.com/office/drawing/2014/main" id="{F8B1FDE9-B1B5-3D03-A4CC-94BB0145EF05}"/>
                </a:ext>
              </a:extLst>
            </p:cNvPr>
            <p:cNvSpPr/>
            <p:nvPr/>
          </p:nvSpPr>
          <p:spPr>
            <a:xfrm>
              <a:off x="9356314" y="4665182"/>
              <a:ext cx="635" cy="1270"/>
            </a:xfrm>
            <a:custGeom>
              <a:avLst/>
              <a:gdLst/>
              <a:ahLst/>
              <a:cxnLst/>
              <a:rect l="l" t="t" r="r" b="b"/>
              <a:pathLst>
                <a:path w="634" h="1270">
                  <a:moveTo>
                    <a:pt x="0" y="0"/>
                  </a:moveTo>
                  <a:lnTo>
                    <a:pt x="0" y="0"/>
                  </a:lnTo>
                  <a:lnTo>
                    <a:pt x="426" y="911"/>
                  </a:lnTo>
                </a:path>
              </a:pathLst>
            </a:custGeom>
            <a:ln w="3175">
              <a:solidFill>
                <a:srgbClr val="000000"/>
              </a:solidFill>
            </a:ln>
          </p:spPr>
          <p:txBody>
            <a:bodyPr wrap="square" lIns="0" tIns="0" rIns="0" bIns="0" rtlCol="0"/>
            <a:lstStyle/>
            <a:p>
              <a:endParaRPr/>
            </a:p>
          </p:txBody>
        </p:sp>
        <p:sp>
          <p:nvSpPr>
            <p:cNvPr id="628" name="object 629">
              <a:extLst>
                <a:ext uri="{FF2B5EF4-FFF2-40B4-BE49-F238E27FC236}">
                  <a16:creationId xmlns:a16="http://schemas.microsoft.com/office/drawing/2014/main" id="{9A00DACC-EDFD-059F-D493-A4BC53C58C2C}"/>
                </a:ext>
              </a:extLst>
            </p:cNvPr>
            <p:cNvSpPr/>
            <p:nvPr/>
          </p:nvSpPr>
          <p:spPr>
            <a:xfrm>
              <a:off x="9355401" y="4695751"/>
              <a:ext cx="30480" cy="1905"/>
            </a:xfrm>
            <a:custGeom>
              <a:avLst/>
              <a:gdLst/>
              <a:ahLst/>
              <a:cxnLst/>
              <a:rect l="l" t="t" r="r" b="b"/>
              <a:pathLst>
                <a:path w="30479" h="1904">
                  <a:moveTo>
                    <a:pt x="30126" y="0"/>
                  </a:moveTo>
                  <a:lnTo>
                    <a:pt x="30126" y="0"/>
                  </a:lnTo>
                  <a:lnTo>
                    <a:pt x="0" y="1823"/>
                  </a:lnTo>
                </a:path>
              </a:pathLst>
            </a:custGeom>
            <a:ln w="3175">
              <a:solidFill>
                <a:srgbClr val="000000"/>
              </a:solidFill>
            </a:ln>
          </p:spPr>
          <p:txBody>
            <a:bodyPr wrap="square" lIns="0" tIns="0" rIns="0" bIns="0" rtlCol="0"/>
            <a:lstStyle/>
            <a:p>
              <a:endParaRPr/>
            </a:p>
          </p:txBody>
        </p:sp>
        <p:sp>
          <p:nvSpPr>
            <p:cNvPr id="629" name="object 630">
              <a:extLst>
                <a:ext uri="{FF2B5EF4-FFF2-40B4-BE49-F238E27FC236}">
                  <a16:creationId xmlns:a16="http://schemas.microsoft.com/office/drawing/2014/main" id="{05F6DBF0-71C1-206F-F8A3-CDD6988CC0AB}"/>
                </a:ext>
              </a:extLst>
            </p:cNvPr>
            <p:cNvSpPr/>
            <p:nvPr/>
          </p:nvSpPr>
          <p:spPr>
            <a:xfrm>
              <a:off x="9376399" y="4676121"/>
              <a:ext cx="1905" cy="8255"/>
            </a:xfrm>
            <a:custGeom>
              <a:avLst/>
              <a:gdLst/>
              <a:ahLst/>
              <a:cxnLst/>
              <a:rect l="l" t="t" r="r" b="b"/>
              <a:pathLst>
                <a:path w="1904" h="8254">
                  <a:moveTo>
                    <a:pt x="1825" y="0"/>
                  </a:moveTo>
                  <a:lnTo>
                    <a:pt x="0" y="2309"/>
                  </a:lnTo>
                  <a:lnTo>
                    <a:pt x="912" y="6867"/>
                  </a:lnTo>
                  <a:lnTo>
                    <a:pt x="1825" y="8204"/>
                  </a:lnTo>
                </a:path>
              </a:pathLst>
            </a:custGeom>
            <a:ln w="3175">
              <a:solidFill>
                <a:srgbClr val="000000"/>
              </a:solidFill>
            </a:ln>
          </p:spPr>
          <p:txBody>
            <a:bodyPr wrap="square" lIns="0" tIns="0" rIns="0" bIns="0" rtlCol="0"/>
            <a:lstStyle/>
            <a:p>
              <a:endParaRPr/>
            </a:p>
          </p:txBody>
        </p:sp>
        <p:sp>
          <p:nvSpPr>
            <p:cNvPr id="630" name="object 631">
              <a:extLst>
                <a:ext uri="{FF2B5EF4-FFF2-40B4-BE49-F238E27FC236}">
                  <a16:creationId xmlns:a16="http://schemas.microsoft.com/office/drawing/2014/main" id="{B065E33E-2088-0A8B-B1CE-3F9563D3AA88}"/>
                </a:ext>
              </a:extLst>
            </p:cNvPr>
            <p:cNvSpPr/>
            <p:nvPr/>
          </p:nvSpPr>
          <p:spPr>
            <a:xfrm>
              <a:off x="9352662" y="4684326"/>
              <a:ext cx="26034" cy="1905"/>
            </a:xfrm>
            <a:custGeom>
              <a:avLst/>
              <a:gdLst/>
              <a:ahLst/>
              <a:cxnLst/>
              <a:rect l="l" t="t" r="r" b="b"/>
              <a:pathLst>
                <a:path w="26034" h="1904">
                  <a:moveTo>
                    <a:pt x="0" y="1397"/>
                  </a:moveTo>
                  <a:lnTo>
                    <a:pt x="0" y="1397"/>
                  </a:lnTo>
                  <a:lnTo>
                    <a:pt x="25562" y="0"/>
                  </a:lnTo>
                </a:path>
              </a:pathLst>
            </a:custGeom>
            <a:ln w="3175">
              <a:solidFill>
                <a:srgbClr val="000000"/>
              </a:solidFill>
            </a:ln>
          </p:spPr>
          <p:txBody>
            <a:bodyPr wrap="square" lIns="0" tIns="0" rIns="0" bIns="0" rtlCol="0"/>
            <a:lstStyle/>
            <a:p>
              <a:endParaRPr/>
            </a:p>
          </p:txBody>
        </p:sp>
        <p:sp>
          <p:nvSpPr>
            <p:cNvPr id="631" name="object 632">
              <a:extLst>
                <a:ext uri="{FF2B5EF4-FFF2-40B4-BE49-F238E27FC236}">
                  <a16:creationId xmlns:a16="http://schemas.microsoft.com/office/drawing/2014/main" id="{EFC804AE-6CA7-D3A9-04C7-00720BA70D62}"/>
                </a:ext>
              </a:extLst>
            </p:cNvPr>
            <p:cNvSpPr/>
            <p:nvPr/>
          </p:nvSpPr>
          <p:spPr>
            <a:xfrm>
              <a:off x="9352662" y="4676121"/>
              <a:ext cx="26034" cy="1905"/>
            </a:xfrm>
            <a:custGeom>
              <a:avLst/>
              <a:gdLst/>
              <a:ahLst/>
              <a:cxnLst/>
              <a:rect l="l" t="t" r="r" b="b"/>
              <a:pathLst>
                <a:path w="26034" h="1904">
                  <a:moveTo>
                    <a:pt x="0" y="1397"/>
                  </a:moveTo>
                  <a:lnTo>
                    <a:pt x="0" y="1397"/>
                  </a:lnTo>
                  <a:lnTo>
                    <a:pt x="25562" y="0"/>
                  </a:lnTo>
                </a:path>
              </a:pathLst>
            </a:custGeom>
            <a:ln w="3175">
              <a:solidFill>
                <a:srgbClr val="000000"/>
              </a:solidFill>
            </a:ln>
          </p:spPr>
          <p:txBody>
            <a:bodyPr wrap="square" lIns="0" tIns="0" rIns="0" bIns="0" rtlCol="0"/>
            <a:lstStyle/>
            <a:p>
              <a:endParaRPr/>
            </a:p>
          </p:txBody>
        </p:sp>
        <p:sp>
          <p:nvSpPr>
            <p:cNvPr id="632" name="object 633">
              <a:extLst>
                <a:ext uri="{FF2B5EF4-FFF2-40B4-BE49-F238E27FC236}">
                  <a16:creationId xmlns:a16="http://schemas.microsoft.com/office/drawing/2014/main" id="{E7E994F1-F19F-31D7-C0B3-F03AA669701F}"/>
                </a:ext>
              </a:extLst>
            </p:cNvPr>
            <p:cNvSpPr/>
            <p:nvPr/>
          </p:nvSpPr>
          <p:spPr>
            <a:xfrm>
              <a:off x="9356740" y="4656553"/>
              <a:ext cx="0" cy="10160"/>
            </a:xfrm>
            <a:custGeom>
              <a:avLst/>
              <a:gdLst/>
              <a:ahLst/>
              <a:cxnLst/>
              <a:rect l="l" t="t" r="r" b="b"/>
              <a:pathLst>
                <a:path h="10160">
                  <a:moveTo>
                    <a:pt x="0" y="0"/>
                  </a:moveTo>
                  <a:lnTo>
                    <a:pt x="0" y="0"/>
                  </a:lnTo>
                  <a:lnTo>
                    <a:pt x="0" y="9541"/>
                  </a:lnTo>
                </a:path>
              </a:pathLst>
            </a:custGeom>
            <a:ln w="3175">
              <a:solidFill>
                <a:srgbClr val="000000"/>
              </a:solidFill>
            </a:ln>
          </p:spPr>
          <p:txBody>
            <a:bodyPr wrap="square" lIns="0" tIns="0" rIns="0" bIns="0" rtlCol="0"/>
            <a:lstStyle/>
            <a:p>
              <a:endParaRPr/>
            </a:p>
          </p:txBody>
        </p:sp>
        <p:sp>
          <p:nvSpPr>
            <p:cNvPr id="633" name="object 634">
              <a:extLst>
                <a:ext uri="{FF2B5EF4-FFF2-40B4-BE49-F238E27FC236}">
                  <a16:creationId xmlns:a16="http://schemas.microsoft.com/office/drawing/2014/main" id="{A63AC5BE-FE5A-F714-B29A-B3F96B651968}"/>
                </a:ext>
              </a:extLst>
            </p:cNvPr>
            <p:cNvSpPr/>
            <p:nvPr/>
          </p:nvSpPr>
          <p:spPr>
            <a:xfrm>
              <a:off x="9385528" y="4691618"/>
              <a:ext cx="4445" cy="4445"/>
            </a:xfrm>
            <a:custGeom>
              <a:avLst/>
              <a:gdLst/>
              <a:ahLst/>
              <a:cxnLst/>
              <a:rect l="l" t="t" r="r" b="b"/>
              <a:pathLst>
                <a:path w="4445" h="4445">
                  <a:moveTo>
                    <a:pt x="4077" y="0"/>
                  </a:moveTo>
                  <a:lnTo>
                    <a:pt x="4077" y="0"/>
                  </a:lnTo>
                  <a:lnTo>
                    <a:pt x="0" y="4132"/>
                  </a:lnTo>
                </a:path>
              </a:pathLst>
            </a:custGeom>
            <a:ln w="3175">
              <a:solidFill>
                <a:srgbClr val="000000"/>
              </a:solidFill>
            </a:ln>
          </p:spPr>
          <p:txBody>
            <a:bodyPr wrap="square" lIns="0" tIns="0" rIns="0" bIns="0" rtlCol="0"/>
            <a:lstStyle/>
            <a:p>
              <a:endParaRPr/>
            </a:p>
          </p:txBody>
        </p:sp>
        <p:sp>
          <p:nvSpPr>
            <p:cNvPr id="634" name="object 635">
              <a:extLst>
                <a:ext uri="{FF2B5EF4-FFF2-40B4-BE49-F238E27FC236}">
                  <a16:creationId xmlns:a16="http://schemas.microsoft.com/office/drawing/2014/main" id="{20B7784F-0A27-6DED-2817-51187EE9C19B}"/>
                </a:ext>
              </a:extLst>
            </p:cNvPr>
            <p:cNvSpPr/>
            <p:nvPr/>
          </p:nvSpPr>
          <p:spPr>
            <a:xfrm>
              <a:off x="9378225" y="4676121"/>
              <a:ext cx="0" cy="8255"/>
            </a:xfrm>
            <a:custGeom>
              <a:avLst/>
              <a:gdLst/>
              <a:ahLst/>
              <a:cxnLst/>
              <a:rect l="l" t="t" r="r" b="b"/>
              <a:pathLst>
                <a:path h="8254">
                  <a:moveTo>
                    <a:pt x="0" y="8204"/>
                  </a:moveTo>
                  <a:lnTo>
                    <a:pt x="0" y="8204"/>
                  </a:lnTo>
                  <a:lnTo>
                    <a:pt x="0" y="0"/>
                  </a:lnTo>
                </a:path>
              </a:pathLst>
            </a:custGeom>
            <a:ln w="3175">
              <a:solidFill>
                <a:srgbClr val="000000"/>
              </a:solidFill>
            </a:ln>
          </p:spPr>
          <p:txBody>
            <a:bodyPr wrap="square" lIns="0" tIns="0" rIns="0" bIns="0" rtlCol="0"/>
            <a:lstStyle/>
            <a:p>
              <a:endParaRPr/>
            </a:p>
          </p:txBody>
        </p:sp>
        <p:sp>
          <p:nvSpPr>
            <p:cNvPr id="635" name="object 636">
              <a:extLst>
                <a:ext uri="{FF2B5EF4-FFF2-40B4-BE49-F238E27FC236}">
                  <a16:creationId xmlns:a16="http://schemas.microsoft.com/office/drawing/2014/main" id="{30CC7C6A-7047-176A-5EF9-1F8429BF828B}"/>
                </a:ext>
              </a:extLst>
            </p:cNvPr>
            <p:cNvSpPr/>
            <p:nvPr/>
          </p:nvSpPr>
          <p:spPr>
            <a:xfrm>
              <a:off x="9351749" y="4656553"/>
              <a:ext cx="5080" cy="0"/>
            </a:xfrm>
            <a:custGeom>
              <a:avLst/>
              <a:gdLst/>
              <a:ahLst/>
              <a:cxnLst/>
              <a:rect l="l" t="t" r="r" b="b"/>
              <a:pathLst>
                <a:path w="5079">
                  <a:moveTo>
                    <a:pt x="4990" y="0"/>
                  </a:moveTo>
                  <a:lnTo>
                    <a:pt x="4990" y="0"/>
                  </a:lnTo>
                  <a:lnTo>
                    <a:pt x="0" y="0"/>
                  </a:lnTo>
                </a:path>
              </a:pathLst>
            </a:custGeom>
            <a:ln w="3175">
              <a:solidFill>
                <a:srgbClr val="000000"/>
              </a:solidFill>
            </a:ln>
          </p:spPr>
          <p:txBody>
            <a:bodyPr wrap="square" lIns="0" tIns="0" rIns="0" bIns="0" rtlCol="0"/>
            <a:lstStyle/>
            <a:p>
              <a:endParaRPr/>
            </a:p>
          </p:txBody>
        </p:sp>
        <p:sp>
          <p:nvSpPr>
            <p:cNvPr id="636" name="object 637">
              <a:extLst>
                <a:ext uri="{FF2B5EF4-FFF2-40B4-BE49-F238E27FC236}">
                  <a16:creationId xmlns:a16="http://schemas.microsoft.com/office/drawing/2014/main" id="{E1BA0F30-43C3-63D7-83A9-DC18E0AC039C}"/>
                </a:ext>
              </a:extLst>
            </p:cNvPr>
            <p:cNvSpPr/>
            <p:nvPr/>
          </p:nvSpPr>
          <p:spPr>
            <a:xfrm>
              <a:off x="9464954" y="2425435"/>
              <a:ext cx="1979930" cy="97155"/>
            </a:xfrm>
            <a:custGeom>
              <a:avLst/>
              <a:gdLst/>
              <a:ahLst/>
              <a:cxnLst/>
              <a:rect l="l" t="t" r="r" b="b"/>
              <a:pathLst>
                <a:path w="1979929" h="97155">
                  <a:moveTo>
                    <a:pt x="1979670" y="0"/>
                  </a:moveTo>
                  <a:lnTo>
                    <a:pt x="1979670" y="0"/>
                  </a:lnTo>
                  <a:lnTo>
                    <a:pt x="0" y="96627"/>
                  </a:lnTo>
                </a:path>
              </a:pathLst>
            </a:custGeom>
            <a:ln w="3175">
              <a:solidFill>
                <a:srgbClr val="000000"/>
              </a:solidFill>
            </a:ln>
          </p:spPr>
          <p:txBody>
            <a:bodyPr wrap="square" lIns="0" tIns="0" rIns="0" bIns="0" rtlCol="0"/>
            <a:lstStyle/>
            <a:p>
              <a:endParaRPr/>
            </a:p>
          </p:txBody>
        </p:sp>
        <p:sp>
          <p:nvSpPr>
            <p:cNvPr id="637" name="object 638">
              <a:extLst>
                <a:ext uri="{FF2B5EF4-FFF2-40B4-BE49-F238E27FC236}">
                  <a16:creationId xmlns:a16="http://schemas.microsoft.com/office/drawing/2014/main" id="{87AA0F85-77D0-E856-498A-8AC7E71FCE27}"/>
                </a:ext>
              </a:extLst>
            </p:cNvPr>
            <p:cNvSpPr/>
            <p:nvPr/>
          </p:nvSpPr>
          <p:spPr>
            <a:xfrm>
              <a:off x="9389606" y="4687972"/>
              <a:ext cx="0" cy="3810"/>
            </a:xfrm>
            <a:custGeom>
              <a:avLst/>
              <a:gdLst/>
              <a:ahLst/>
              <a:cxnLst/>
              <a:rect l="l" t="t" r="r" b="b"/>
              <a:pathLst>
                <a:path h="3810">
                  <a:moveTo>
                    <a:pt x="0" y="0"/>
                  </a:moveTo>
                  <a:lnTo>
                    <a:pt x="0" y="0"/>
                  </a:lnTo>
                  <a:lnTo>
                    <a:pt x="0" y="3646"/>
                  </a:lnTo>
                </a:path>
              </a:pathLst>
            </a:custGeom>
            <a:ln w="3175">
              <a:solidFill>
                <a:srgbClr val="000000"/>
              </a:solidFill>
            </a:ln>
          </p:spPr>
          <p:txBody>
            <a:bodyPr wrap="square" lIns="0" tIns="0" rIns="0" bIns="0" rtlCol="0"/>
            <a:lstStyle/>
            <a:p>
              <a:endParaRPr/>
            </a:p>
          </p:txBody>
        </p:sp>
        <p:sp>
          <p:nvSpPr>
            <p:cNvPr id="638" name="object 639">
              <a:extLst>
                <a:ext uri="{FF2B5EF4-FFF2-40B4-BE49-F238E27FC236}">
                  <a16:creationId xmlns:a16="http://schemas.microsoft.com/office/drawing/2014/main" id="{6742AB33-2247-6197-CFCF-6DEC9CE02E1F}"/>
                </a:ext>
              </a:extLst>
            </p:cNvPr>
            <p:cNvSpPr/>
            <p:nvPr/>
          </p:nvSpPr>
          <p:spPr>
            <a:xfrm>
              <a:off x="9351749" y="4645614"/>
              <a:ext cx="0" cy="11430"/>
            </a:xfrm>
            <a:custGeom>
              <a:avLst/>
              <a:gdLst/>
              <a:ahLst/>
              <a:cxnLst/>
              <a:rect l="l" t="t" r="r" b="b"/>
              <a:pathLst>
                <a:path h="11429">
                  <a:moveTo>
                    <a:pt x="0" y="0"/>
                  </a:moveTo>
                  <a:lnTo>
                    <a:pt x="0" y="0"/>
                  </a:lnTo>
                  <a:lnTo>
                    <a:pt x="0" y="10938"/>
                  </a:lnTo>
                </a:path>
              </a:pathLst>
            </a:custGeom>
            <a:ln w="3175">
              <a:solidFill>
                <a:srgbClr val="000000"/>
              </a:solidFill>
            </a:ln>
          </p:spPr>
          <p:txBody>
            <a:bodyPr wrap="square" lIns="0" tIns="0" rIns="0" bIns="0" rtlCol="0"/>
            <a:lstStyle/>
            <a:p>
              <a:endParaRPr/>
            </a:p>
          </p:txBody>
        </p:sp>
        <p:sp>
          <p:nvSpPr>
            <p:cNvPr id="639" name="object 640">
              <a:extLst>
                <a:ext uri="{FF2B5EF4-FFF2-40B4-BE49-F238E27FC236}">
                  <a16:creationId xmlns:a16="http://schemas.microsoft.com/office/drawing/2014/main" id="{614BCA83-B6C5-7D02-A17B-907FB884BEE1}"/>
                </a:ext>
              </a:extLst>
            </p:cNvPr>
            <p:cNvSpPr/>
            <p:nvPr/>
          </p:nvSpPr>
          <p:spPr>
            <a:xfrm>
              <a:off x="9365443" y="2560349"/>
              <a:ext cx="0" cy="11430"/>
            </a:xfrm>
            <a:custGeom>
              <a:avLst/>
              <a:gdLst/>
              <a:ahLst/>
              <a:cxnLst/>
              <a:rect l="l" t="t" r="r" b="b"/>
              <a:pathLst>
                <a:path h="11430">
                  <a:moveTo>
                    <a:pt x="0" y="0"/>
                  </a:moveTo>
                  <a:lnTo>
                    <a:pt x="0" y="0"/>
                  </a:lnTo>
                  <a:lnTo>
                    <a:pt x="0" y="10938"/>
                  </a:lnTo>
                </a:path>
              </a:pathLst>
            </a:custGeom>
            <a:ln w="3175">
              <a:solidFill>
                <a:srgbClr val="000000"/>
              </a:solidFill>
            </a:ln>
          </p:spPr>
          <p:txBody>
            <a:bodyPr wrap="square" lIns="0" tIns="0" rIns="0" bIns="0" rtlCol="0"/>
            <a:lstStyle/>
            <a:p>
              <a:endParaRPr/>
            </a:p>
          </p:txBody>
        </p:sp>
        <p:sp>
          <p:nvSpPr>
            <p:cNvPr id="640" name="object 641">
              <a:extLst>
                <a:ext uri="{FF2B5EF4-FFF2-40B4-BE49-F238E27FC236}">
                  <a16:creationId xmlns:a16="http://schemas.microsoft.com/office/drawing/2014/main" id="{BC3B46CA-0F8E-240A-CD93-0D2B47BB7746}"/>
                </a:ext>
              </a:extLst>
            </p:cNvPr>
            <p:cNvSpPr/>
            <p:nvPr/>
          </p:nvSpPr>
          <p:spPr>
            <a:xfrm>
              <a:off x="11444624" y="2420877"/>
              <a:ext cx="0" cy="5080"/>
            </a:xfrm>
            <a:custGeom>
              <a:avLst/>
              <a:gdLst/>
              <a:ahLst/>
              <a:cxnLst/>
              <a:rect l="l" t="t" r="r" b="b"/>
              <a:pathLst>
                <a:path h="5080">
                  <a:moveTo>
                    <a:pt x="0" y="0"/>
                  </a:moveTo>
                  <a:lnTo>
                    <a:pt x="0" y="0"/>
                  </a:lnTo>
                  <a:lnTo>
                    <a:pt x="0" y="4557"/>
                  </a:lnTo>
                </a:path>
              </a:pathLst>
            </a:custGeom>
            <a:ln w="3175">
              <a:solidFill>
                <a:srgbClr val="000000"/>
              </a:solidFill>
            </a:ln>
          </p:spPr>
          <p:txBody>
            <a:bodyPr wrap="square" lIns="0" tIns="0" rIns="0" bIns="0" rtlCol="0"/>
            <a:lstStyle/>
            <a:p>
              <a:endParaRPr/>
            </a:p>
          </p:txBody>
        </p:sp>
        <p:sp>
          <p:nvSpPr>
            <p:cNvPr id="641" name="object 642">
              <a:extLst>
                <a:ext uri="{FF2B5EF4-FFF2-40B4-BE49-F238E27FC236}">
                  <a16:creationId xmlns:a16="http://schemas.microsoft.com/office/drawing/2014/main" id="{E267B611-AC5A-E988-5FAC-AAAEE09C1D71}"/>
                </a:ext>
              </a:extLst>
            </p:cNvPr>
            <p:cNvSpPr/>
            <p:nvPr/>
          </p:nvSpPr>
          <p:spPr>
            <a:xfrm>
              <a:off x="11430017" y="4587273"/>
              <a:ext cx="0" cy="5080"/>
            </a:xfrm>
            <a:custGeom>
              <a:avLst/>
              <a:gdLst/>
              <a:ahLst/>
              <a:cxnLst/>
              <a:rect l="l" t="t" r="r" b="b"/>
              <a:pathLst>
                <a:path h="5079">
                  <a:moveTo>
                    <a:pt x="0" y="0"/>
                  </a:moveTo>
                  <a:lnTo>
                    <a:pt x="0" y="0"/>
                  </a:lnTo>
                  <a:lnTo>
                    <a:pt x="0" y="4557"/>
                  </a:lnTo>
                </a:path>
              </a:pathLst>
            </a:custGeom>
            <a:ln w="3175">
              <a:solidFill>
                <a:srgbClr val="000000"/>
              </a:solidFill>
            </a:ln>
          </p:spPr>
          <p:txBody>
            <a:bodyPr wrap="square" lIns="0" tIns="0" rIns="0" bIns="0" rtlCol="0"/>
            <a:lstStyle/>
            <a:p>
              <a:endParaRPr/>
            </a:p>
          </p:txBody>
        </p:sp>
        <p:sp>
          <p:nvSpPr>
            <p:cNvPr id="642" name="object 643">
              <a:extLst>
                <a:ext uri="{FF2B5EF4-FFF2-40B4-BE49-F238E27FC236}">
                  <a16:creationId xmlns:a16="http://schemas.microsoft.com/office/drawing/2014/main" id="{7C4F7B3A-1AF4-56AF-A8B1-8C2526704C61}"/>
                </a:ext>
              </a:extLst>
            </p:cNvPr>
            <p:cNvSpPr/>
            <p:nvPr/>
          </p:nvSpPr>
          <p:spPr>
            <a:xfrm>
              <a:off x="11421740" y="4588185"/>
              <a:ext cx="8890" cy="3810"/>
            </a:xfrm>
            <a:custGeom>
              <a:avLst/>
              <a:gdLst/>
              <a:ahLst/>
              <a:cxnLst/>
              <a:rect l="l" t="t" r="r" b="b"/>
              <a:pathLst>
                <a:path w="8890" h="3810">
                  <a:moveTo>
                    <a:pt x="0" y="0"/>
                  </a:moveTo>
                  <a:lnTo>
                    <a:pt x="4564" y="1823"/>
                  </a:lnTo>
                  <a:lnTo>
                    <a:pt x="5964" y="1823"/>
                  </a:lnTo>
                  <a:lnTo>
                    <a:pt x="8277" y="2734"/>
                  </a:lnTo>
                  <a:lnTo>
                    <a:pt x="8277" y="3646"/>
                  </a:lnTo>
                </a:path>
              </a:pathLst>
            </a:custGeom>
            <a:ln w="3175">
              <a:solidFill>
                <a:srgbClr val="000000"/>
              </a:solidFill>
            </a:ln>
          </p:spPr>
          <p:txBody>
            <a:bodyPr wrap="square" lIns="0" tIns="0" rIns="0" bIns="0" rtlCol="0"/>
            <a:lstStyle/>
            <a:p>
              <a:endParaRPr/>
            </a:p>
          </p:txBody>
        </p:sp>
        <p:sp>
          <p:nvSpPr>
            <p:cNvPr id="643" name="object 644">
              <a:extLst>
                <a:ext uri="{FF2B5EF4-FFF2-40B4-BE49-F238E27FC236}">
                  <a16:creationId xmlns:a16="http://schemas.microsoft.com/office/drawing/2014/main" id="{28B192B3-CC17-4B06-90F1-02EB26F9E61A}"/>
                </a:ext>
              </a:extLst>
            </p:cNvPr>
            <p:cNvSpPr/>
            <p:nvPr/>
          </p:nvSpPr>
          <p:spPr>
            <a:xfrm>
              <a:off x="11351018" y="2409938"/>
              <a:ext cx="93980" cy="11430"/>
            </a:xfrm>
            <a:custGeom>
              <a:avLst/>
              <a:gdLst/>
              <a:ahLst/>
              <a:cxnLst/>
              <a:rect l="l" t="t" r="r" b="b"/>
              <a:pathLst>
                <a:path w="93979" h="11430">
                  <a:moveTo>
                    <a:pt x="93606" y="10938"/>
                  </a:moveTo>
                  <a:lnTo>
                    <a:pt x="92206" y="10938"/>
                  </a:lnTo>
                  <a:lnTo>
                    <a:pt x="86302" y="8204"/>
                  </a:lnTo>
                  <a:lnTo>
                    <a:pt x="84903" y="8204"/>
                  </a:lnTo>
                  <a:lnTo>
                    <a:pt x="81738" y="6381"/>
                  </a:lnTo>
                  <a:lnTo>
                    <a:pt x="80338" y="6381"/>
                  </a:lnTo>
                  <a:lnTo>
                    <a:pt x="77599" y="4983"/>
                  </a:lnTo>
                  <a:lnTo>
                    <a:pt x="76199" y="4983"/>
                  </a:lnTo>
                  <a:lnTo>
                    <a:pt x="73947" y="4557"/>
                  </a:lnTo>
                  <a:lnTo>
                    <a:pt x="73034" y="4557"/>
                  </a:lnTo>
                  <a:lnTo>
                    <a:pt x="70722" y="3646"/>
                  </a:lnTo>
                  <a:lnTo>
                    <a:pt x="69383" y="3646"/>
                  </a:lnTo>
                  <a:lnTo>
                    <a:pt x="67983" y="2734"/>
                  </a:lnTo>
                  <a:lnTo>
                    <a:pt x="66644" y="2734"/>
                  </a:lnTo>
                  <a:lnTo>
                    <a:pt x="65244" y="2248"/>
                  </a:lnTo>
                  <a:lnTo>
                    <a:pt x="62079" y="2248"/>
                  </a:lnTo>
                  <a:lnTo>
                    <a:pt x="60679" y="1336"/>
                  </a:lnTo>
                  <a:lnTo>
                    <a:pt x="57940" y="1336"/>
                  </a:lnTo>
                  <a:lnTo>
                    <a:pt x="56115" y="911"/>
                  </a:lnTo>
                  <a:lnTo>
                    <a:pt x="53376" y="911"/>
                  </a:lnTo>
                  <a:lnTo>
                    <a:pt x="52037" y="0"/>
                  </a:lnTo>
                  <a:lnTo>
                    <a:pt x="43334" y="0"/>
                  </a:lnTo>
                  <a:lnTo>
                    <a:pt x="37430" y="0"/>
                  </a:lnTo>
                  <a:lnTo>
                    <a:pt x="31465" y="0"/>
                  </a:lnTo>
                  <a:lnTo>
                    <a:pt x="25562" y="0"/>
                  </a:lnTo>
                  <a:lnTo>
                    <a:pt x="24162" y="911"/>
                  </a:lnTo>
                  <a:lnTo>
                    <a:pt x="21423" y="911"/>
                  </a:lnTo>
                  <a:lnTo>
                    <a:pt x="19597" y="1336"/>
                  </a:lnTo>
                  <a:lnTo>
                    <a:pt x="16858" y="1336"/>
                  </a:lnTo>
                  <a:lnTo>
                    <a:pt x="15519" y="2248"/>
                  </a:lnTo>
                  <a:lnTo>
                    <a:pt x="12294" y="2248"/>
                  </a:lnTo>
                  <a:lnTo>
                    <a:pt x="10042" y="3160"/>
                  </a:lnTo>
                  <a:lnTo>
                    <a:pt x="7303" y="3646"/>
                  </a:lnTo>
                  <a:lnTo>
                    <a:pt x="4564" y="4557"/>
                  </a:lnTo>
                  <a:lnTo>
                    <a:pt x="3651" y="4557"/>
                  </a:lnTo>
                  <a:lnTo>
                    <a:pt x="2251" y="4983"/>
                  </a:lnTo>
                  <a:lnTo>
                    <a:pt x="912" y="4983"/>
                  </a:lnTo>
                  <a:lnTo>
                    <a:pt x="0" y="5894"/>
                  </a:lnTo>
                </a:path>
              </a:pathLst>
            </a:custGeom>
            <a:ln w="3175">
              <a:solidFill>
                <a:srgbClr val="000000"/>
              </a:solidFill>
            </a:ln>
          </p:spPr>
          <p:txBody>
            <a:bodyPr wrap="square" lIns="0" tIns="0" rIns="0" bIns="0" rtlCol="0"/>
            <a:lstStyle/>
            <a:p>
              <a:endParaRPr/>
            </a:p>
          </p:txBody>
        </p:sp>
        <p:sp>
          <p:nvSpPr>
            <p:cNvPr id="644" name="object 645">
              <a:extLst>
                <a:ext uri="{FF2B5EF4-FFF2-40B4-BE49-F238E27FC236}">
                  <a16:creationId xmlns:a16="http://schemas.microsoft.com/office/drawing/2014/main" id="{B756D155-C7F7-8DE1-E3D3-7A812BF42F9B}"/>
                </a:ext>
              </a:extLst>
            </p:cNvPr>
            <p:cNvSpPr/>
            <p:nvPr/>
          </p:nvSpPr>
          <p:spPr>
            <a:xfrm>
              <a:off x="9389606" y="4587273"/>
              <a:ext cx="2040889" cy="100965"/>
            </a:xfrm>
            <a:custGeom>
              <a:avLst/>
              <a:gdLst/>
              <a:ahLst/>
              <a:cxnLst/>
              <a:rect l="l" t="t" r="r" b="b"/>
              <a:pathLst>
                <a:path w="2040890" h="100964">
                  <a:moveTo>
                    <a:pt x="2040411" y="0"/>
                  </a:moveTo>
                  <a:lnTo>
                    <a:pt x="2040411" y="0"/>
                  </a:lnTo>
                  <a:lnTo>
                    <a:pt x="0" y="100698"/>
                  </a:lnTo>
                </a:path>
              </a:pathLst>
            </a:custGeom>
            <a:ln w="3175">
              <a:solidFill>
                <a:srgbClr val="000000"/>
              </a:solidFill>
            </a:ln>
          </p:spPr>
          <p:txBody>
            <a:bodyPr wrap="square" lIns="0" tIns="0" rIns="0" bIns="0" rtlCol="0"/>
            <a:lstStyle/>
            <a:p>
              <a:endParaRPr/>
            </a:p>
          </p:txBody>
        </p:sp>
        <p:sp>
          <p:nvSpPr>
            <p:cNvPr id="645" name="object 646">
              <a:extLst>
                <a:ext uri="{FF2B5EF4-FFF2-40B4-BE49-F238E27FC236}">
                  <a16:creationId xmlns:a16="http://schemas.microsoft.com/office/drawing/2014/main" id="{DDBE4A4C-724C-5CDA-27BA-A155CFDC09BD}"/>
                </a:ext>
              </a:extLst>
            </p:cNvPr>
            <p:cNvSpPr/>
            <p:nvPr/>
          </p:nvSpPr>
          <p:spPr>
            <a:xfrm>
              <a:off x="9351749" y="4641056"/>
              <a:ext cx="3810" cy="5080"/>
            </a:xfrm>
            <a:custGeom>
              <a:avLst/>
              <a:gdLst/>
              <a:ahLst/>
              <a:cxnLst/>
              <a:rect l="l" t="t" r="r" b="b"/>
              <a:pathLst>
                <a:path w="3809" h="5079">
                  <a:moveTo>
                    <a:pt x="3651" y="0"/>
                  </a:moveTo>
                  <a:lnTo>
                    <a:pt x="3651" y="0"/>
                  </a:lnTo>
                  <a:lnTo>
                    <a:pt x="0" y="4557"/>
                  </a:lnTo>
                </a:path>
              </a:pathLst>
            </a:custGeom>
            <a:ln w="3175">
              <a:solidFill>
                <a:srgbClr val="000000"/>
              </a:solidFill>
            </a:ln>
          </p:spPr>
          <p:txBody>
            <a:bodyPr wrap="square" lIns="0" tIns="0" rIns="0" bIns="0" rtlCol="0"/>
            <a:lstStyle/>
            <a:p>
              <a:endParaRPr/>
            </a:p>
          </p:txBody>
        </p:sp>
        <p:sp>
          <p:nvSpPr>
            <p:cNvPr id="646" name="object 647">
              <a:extLst>
                <a:ext uri="{FF2B5EF4-FFF2-40B4-BE49-F238E27FC236}">
                  <a16:creationId xmlns:a16="http://schemas.microsoft.com/office/drawing/2014/main" id="{9480F480-EB4A-C5F4-8021-11603B5CFE78}"/>
                </a:ext>
              </a:extLst>
            </p:cNvPr>
            <p:cNvSpPr/>
            <p:nvPr/>
          </p:nvSpPr>
          <p:spPr>
            <a:xfrm>
              <a:off x="9351749" y="4639658"/>
              <a:ext cx="3810" cy="1905"/>
            </a:xfrm>
            <a:custGeom>
              <a:avLst/>
              <a:gdLst/>
              <a:ahLst/>
              <a:cxnLst/>
              <a:rect l="l" t="t" r="r" b="b"/>
              <a:pathLst>
                <a:path w="3809" h="1904">
                  <a:moveTo>
                    <a:pt x="0" y="0"/>
                  </a:moveTo>
                  <a:lnTo>
                    <a:pt x="2738" y="1397"/>
                  </a:lnTo>
                  <a:lnTo>
                    <a:pt x="3651" y="1397"/>
                  </a:lnTo>
                </a:path>
              </a:pathLst>
            </a:custGeom>
            <a:ln w="3175">
              <a:solidFill>
                <a:srgbClr val="000000"/>
              </a:solidFill>
            </a:ln>
          </p:spPr>
          <p:txBody>
            <a:bodyPr wrap="square" lIns="0" tIns="0" rIns="0" bIns="0" rtlCol="0"/>
            <a:lstStyle/>
            <a:p>
              <a:endParaRPr/>
            </a:p>
          </p:txBody>
        </p:sp>
        <p:sp>
          <p:nvSpPr>
            <p:cNvPr id="647" name="object 648">
              <a:extLst>
                <a:ext uri="{FF2B5EF4-FFF2-40B4-BE49-F238E27FC236}">
                  <a16:creationId xmlns:a16="http://schemas.microsoft.com/office/drawing/2014/main" id="{EAB95AA0-C9E5-CCBC-A881-326ED32A2D6C}"/>
                </a:ext>
              </a:extLst>
            </p:cNvPr>
            <p:cNvSpPr/>
            <p:nvPr/>
          </p:nvSpPr>
          <p:spPr>
            <a:xfrm>
              <a:off x="9365443" y="2571288"/>
              <a:ext cx="3810" cy="4445"/>
            </a:xfrm>
            <a:custGeom>
              <a:avLst/>
              <a:gdLst/>
              <a:ahLst/>
              <a:cxnLst/>
              <a:rect l="l" t="t" r="r" b="b"/>
              <a:pathLst>
                <a:path w="3809" h="4444">
                  <a:moveTo>
                    <a:pt x="3651" y="4132"/>
                  </a:moveTo>
                  <a:lnTo>
                    <a:pt x="3651" y="4132"/>
                  </a:lnTo>
                  <a:lnTo>
                    <a:pt x="0" y="0"/>
                  </a:lnTo>
                </a:path>
                <a:path w="3809" h="4444">
                  <a:moveTo>
                    <a:pt x="3651" y="4132"/>
                  </a:moveTo>
                  <a:lnTo>
                    <a:pt x="912" y="2734"/>
                  </a:lnTo>
                  <a:lnTo>
                    <a:pt x="0" y="1823"/>
                  </a:lnTo>
                </a:path>
              </a:pathLst>
            </a:custGeom>
            <a:ln w="3175">
              <a:solidFill>
                <a:srgbClr val="000000"/>
              </a:solidFill>
            </a:ln>
          </p:spPr>
          <p:txBody>
            <a:bodyPr wrap="square" lIns="0" tIns="0" rIns="0" bIns="0" rtlCol="0"/>
            <a:lstStyle/>
            <a:p>
              <a:endParaRPr/>
            </a:p>
          </p:txBody>
        </p:sp>
        <p:sp>
          <p:nvSpPr>
            <p:cNvPr id="648" name="object 649">
              <a:extLst>
                <a:ext uri="{FF2B5EF4-FFF2-40B4-BE49-F238E27FC236}">
                  <a16:creationId xmlns:a16="http://schemas.microsoft.com/office/drawing/2014/main" id="{01A28702-372A-7E8E-0E05-63EE77AC8634}"/>
                </a:ext>
              </a:extLst>
            </p:cNvPr>
            <p:cNvSpPr/>
            <p:nvPr/>
          </p:nvSpPr>
          <p:spPr>
            <a:xfrm>
              <a:off x="11341402" y="2405380"/>
              <a:ext cx="107314" cy="15875"/>
            </a:xfrm>
            <a:custGeom>
              <a:avLst/>
              <a:gdLst/>
              <a:ahLst/>
              <a:cxnLst/>
              <a:rect l="l" t="t" r="r" b="b"/>
              <a:pathLst>
                <a:path w="107315" h="15875">
                  <a:moveTo>
                    <a:pt x="103222" y="15496"/>
                  </a:moveTo>
                  <a:lnTo>
                    <a:pt x="106874" y="11850"/>
                  </a:lnTo>
                  <a:lnTo>
                    <a:pt x="102309" y="9541"/>
                  </a:lnTo>
                  <a:lnTo>
                    <a:pt x="99996" y="8629"/>
                  </a:lnTo>
                  <a:lnTo>
                    <a:pt x="94519" y="7292"/>
                  </a:lnTo>
                  <a:lnTo>
                    <a:pt x="92267" y="5894"/>
                  </a:lnTo>
                  <a:lnTo>
                    <a:pt x="90867" y="5894"/>
                  </a:lnTo>
                  <a:lnTo>
                    <a:pt x="87702" y="4557"/>
                  </a:lnTo>
                  <a:lnTo>
                    <a:pt x="84903" y="4557"/>
                  </a:lnTo>
                  <a:lnTo>
                    <a:pt x="82164" y="3160"/>
                  </a:lnTo>
                  <a:lnTo>
                    <a:pt x="78999" y="3160"/>
                  </a:lnTo>
                  <a:lnTo>
                    <a:pt x="76686" y="2248"/>
                  </a:lnTo>
                  <a:lnTo>
                    <a:pt x="76260" y="2248"/>
                  </a:lnTo>
                  <a:lnTo>
                    <a:pt x="73947" y="1823"/>
                  </a:lnTo>
                  <a:lnTo>
                    <a:pt x="67192" y="948"/>
                  </a:lnTo>
                  <a:lnTo>
                    <a:pt x="60892" y="387"/>
                  </a:lnTo>
                  <a:lnTo>
                    <a:pt x="54502" y="88"/>
                  </a:lnTo>
                  <a:lnTo>
                    <a:pt x="47472" y="0"/>
                  </a:lnTo>
                  <a:lnTo>
                    <a:pt x="45646" y="0"/>
                  </a:lnTo>
                  <a:lnTo>
                    <a:pt x="41082" y="0"/>
                  </a:lnTo>
                  <a:lnTo>
                    <a:pt x="39743" y="911"/>
                  </a:lnTo>
                  <a:lnTo>
                    <a:pt x="33778" y="911"/>
                  </a:lnTo>
                  <a:lnTo>
                    <a:pt x="32439" y="1823"/>
                  </a:lnTo>
                  <a:lnTo>
                    <a:pt x="29213" y="1823"/>
                  </a:lnTo>
                  <a:lnTo>
                    <a:pt x="27874" y="2248"/>
                  </a:lnTo>
                  <a:lnTo>
                    <a:pt x="26475" y="2248"/>
                  </a:lnTo>
                  <a:lnTo>
                    <a:pt x="25136" y="3160"/>
                  </a:lnTo>
                  <a:lnTo>
                    <a:pt x="23736" y="3160"/>
                  </a:lnTo>
                  <a:lnTo>
                    <a:pt x="21910" y="3646"/>
                  </a:lnTo>
                  <a:lnTo>
                    <a:pt x="20571" y="3646"/>
                  </a:lnTo>
                  <a:lnTo>
                    <a:pt x="19171" y="4557"/>
                  </a:lnTo>
                  <a:lnTo>
                    <a:pt x="17832" y="4557"/>
                  </a:lnTo>
                  <a:lnTo>
                    <a:pt x="16432" y="5469"/>
                  </a:lnTo>
                  <a:lnTo>
                    <a:pt x="14606" y="5469"/>
                  </a:lnTo>
                  <a:lnTo>
                    <a:pt x="13267" y="5894"/>
                  </a:lnTo>
                  <a:lnTo>
                    <a:pt x="11868" y="5894"/>
                  </a:lnTo>
                  <a:lnTo>
                    <a:pt x="6390" y="9115"/>
                  </a:lnTo>
                  <a:lnTo>
                    <a:pt x="10529" y="5894"/>
                  </a:lnTo>
                  <a:lnTo>
                    <a:pt x="4564" y="9115"/>
                  </a:lnTo>
                  <a:lnTo>
                    <a:pt x="3225" y="9541"/>
                  </a:lnTo>
                  <a:lnTo>
                    <a:pt x="1825" y="9541"/>
                  </a:lnTo>
                  <a:lnTo>
                    <a:pt x="0" y="10452"/>
                  </a:lnTo>
                </a:path>
              </a:pathLst>
            </a:custGeom>
            <a:ln w="3175">
              <a:solidFill>
                <a:srgbClr val="000000"/>
              </a:solidFill>
            </a:ln>
          </p:spPr>
          <p:txBody>
            <a:bodyPr wrap="square" lIns="0" tIns="0" rIns="0" bIns="0" rtlCol="0"/>
            <a:lstStyle/>
            <a:p>
              <a:endParaRPr/>
            </a:p>
          </p:txBody>
        </p:sp>
        <p:sp>
          <p:nvSpPr>
            <p:cNvPr id="649" name="object 650">
              <a:extLst>
                <a:ext uri="{FF2B5EF4-FFF2-40B4-BE49-F238E27FC236}">
                  <a16:creationId xmlns:a16="http://schemas.microsoft.com/office/drawing/2014/main" id="{03A09779-D7EF-C107-4A6F-3C0606532C91}"/>
                </a:ext>
              </a:extLst>
            </p:cNvPr>
            <p:cNvSpPr/>
            <p:nvPr/>
          </p:nvSpPr>
          <p:spPr>
            <a:xfrm>
              <a:off x="11430017" y="4591831"/>
              <a:ext cx="3810" cy="3810"/>
            </a:xfrm>
            <a:custGeom>
              <a:avLst/>
              <a:gdLst/>
              <a:ahLst/>
              <a:cxnLst/>
              <a:rect l="l" t="t" r="r" b="b"/>
              <a:pathLst>
                <a:path w="3809" h="3810">
                  <a:moveTo>
                    <a:pt x="0" y="0"/>
                  </a:moveTo>
                  <a:lnTo>
                    <a:pt x="0" y="0"/>
                  </a:lnTo>
                  <a:lnTo>
                    <a:pt x="3651" y="3646"/>
                  </a:lnTo>
                </a:path>
              </a:pathLst>
            </a:custGeom>
            <a:ln w="3175">
              <a:solidFill>
                <a:srgbClr val="000000"/>
              </a:solidFill>
            </a:ln>
          </p:spPr>
          <p:txBody>
            <a:bodyPr wrap="square" lIns="0" tIns="0" rIns="0" bIns="0" rtlCol="0"/>
            <a:lstStyle/>
            <a:p>
              <a:endParaRPr/>
            </a:p>
          </p:txBody>
        </p:sp>
        <p:sp>
          <p:nvSpPr>
            <p:cNvPr id="650" name="object 651">
              <a:extLst>
                <a:ext uri="{FF2B5EF4-FFF2-40B4-BE49-F238E27FC236}">
                  <a16:creationId xmlns:a16="http://schemas.microsoft.com/office/drawing/2014/main" id="{D17D3FD5-A15C-CE50-8CBE-D8CC85FB97B4}"/>
                </a:ext>
              </a:extLst>
            </p:cNvPr>
            <p:cNvSpPr/>
            <p:nvPr/>
          </p:nvSpPr>
          <p:spPr>
            <a:xfrm>
              <a:off x="11419001" y="4588185"/>
              <a:ext cx="15240" cy="7620"/>
            </a:xfrm>
            <a:custGeom>
              <a:avLst/>
              <a:gdLst/>
              <a:ahLst/>
              <a:cxnLst/>
              <a:rect l="l" t="t" r="r" b="b"/>
              <a:pathLst>
                <a:path w="15240" h="7620">
                  <a:moveTo>
                    <a:pt x="0" y="0"/>
                  </a:moveTo>
                  <a:lnTo>
                    <a:pt x="1399" y="425"/>
                  </a:lnTo>
                  <a:lnTo>
                    <a:pt x="5477" y="2734"/>
                  </a:lnTo>
                  <a:lnTo>
                    <a:pt x="9190" y="4557"/>
                  </a:lnTo>
                  <a:lnTo>
                    <a:pt x="13267" y="6381"/>
                  </a:lnTo>
                  <a:lnTo>
                    <a:pt x="14667" y="7292"/>
                  </a:lnTo>
                </a:path>
              </a:pathLst>
            </a:custGeom>
            <a:ln w="3175">
              <a:solidFill>
                <a:srgbClr val="000000"/>
              </a:solidFill>
            </a:ln>
          </p:spPr>
          <p:txBody>
            <a:bodyPr wrap="square" lIns="0" tIns="0" rIns="0" bIns="0" rtlCol="0"/>
            <a:lstStyle/>
            <a:p>
              <a:endParaRPr/>
            </a:p>
          </p:txBody>
        </p:sp>
        <p:sp>
          <p:nvSpPr>
            <p:cNvPr id="651" name="object 652">
              <a:extLst>
                <a:ext uri="{FF2B5EF4-FFF2-40B4-BE49-F238E27FC236}">
                  <a16:creationId xmlns:a16="http://schemas.microsoft.com/office/drawing/2014/main" id="{9A332470-E133-BDB9-7D7E-083D96F67D4C}"/>
                </a:ext>
              </a:extLst>
            </p:cNvPr>
            <p:cNvSpPr/>
            <p:nvPr/>
          </p:nvSpPr>
          <p:spPr>
            <a:xfrm>
              <a:off x="9355401" y="4639658"/>
              <a:ext cx="31115" cy="1905"/>
            </a:xfrm>
            <a:custGeom>
              <a:avLst/>
              <a:gdLst/>
              <a:ahLst/>
              <a:cxnLst/>
              <a:rect l="l" t="t" r="r" b="b"/>
              <a:pathLst>
                <a:path w="31115" h="1904">
                  <a:moveTo>
                    <a:pt x="30552" y="0"/>
                  </a:moveTo>
                  <a:lnTo>
                    <a:pt x="30552" y="0"/>
                  </a:lnTo>
                  <a:lnTo>
                    <a:pt x="0" y="1397"/>
                  </a:lnTo>
                </a:path>
              </a:pathLst>
            </a:custGeom>
            <a:ln w="3175">
              <a:solidFill>
                <a:srgbClr val="000000"/>
              </a:solidFill>
            </a:ln>
          </p:spPr>
          <p:txBody>
            <a:bodyPr wrap="square" lIns="0" tIns="0" rIns="0" bIns="0" rtlCol="0"/>
            <a:lstStyle/>
            <a:p>
              <a:endParaRPr/>
            </a:p>
          </p:txBody>
        </p:sp>
        <p:sp>
          <p:nvSpPr>
            <p:cNvPr id="652" name="object 653">
              <a:extLst>
                <a:ext uri="{FF2B5EF4-FFF2-40B4-BE49-F238E27FC236}">
                  <a16:creationId xmlns:a16="http://schemas.microsoft.com/office/drawing/2014/main" id="{9F6B7B28-2D55-E05C-FF14-0F531C3EFCA8}"/>
                </a:ext>
              </a:extLst>
            </p:cNvPr>
            <p:cNvSpPr/>
            <p:nvPr/>
          </p:nvSpPr>
          <p:spPr>
            <a:xfrm>
              <a:off x="9351749" y="4621001"/>
              <a:ext cx="34290" cy="19050"/>
            </a:xfrm>
            <a:custGeom>
              <a:avLst/>
              <a:gdLst/>
              <a:ahLst/>
              <a:cxnLst/>
              <a:rect l="l" t="t" r="r" b="b"/>
              <a:pathLst>
                <a:path w="34290" h="19050">
                  <a:moveTo>
                    <a:pt x="0" y="0"/>
                  </a:moveTo>
                  <a:lnTo>
                    <a:pt x="1338" y="1336"/>
                  </a:lnTo>
                  <a:lnTo>
                    <a:pt x="9097" y="5908"/>
                  </a:lnTo>
                  <a:lnTo>
                    <a:pt x="16759" y="10467"/>
                  </a:lnTo>
                  <a:lnTo>
                    <a:pt x="24593" y="14685"/>
                  </a:lnTo>
                  <a:lnTo>
                    <a:pt x="32865" y="18231"/>
                  </a:lnTo>
                  <a:lnTo>
                    <a:pt x="34204" y="18656"/>
                  </a:lnTo>
                </a:path>
              </a:pathLst>
            </a:custGeom>
            <a:ln w="3175">
              <a:solidFill>
                <a:srgbClr val="000000"/>
              </a:solidFill>
            </a:ln>
          </p:spPr>
          <p:txBody>
            <a:bodyPr wrap="square" lIns="0" tIns="0" rIns="0" bIns="0" rtlCol="0"/>
            <a:lstStyle/>
            <a:p>
              <a:endParaRPr/>
            </a:p>
          </p:txBody>
        </p:sp>
        <p:sp>
          <p:nvSpPr>
            <p:cNvPr id="653" name="object 654">
              <a:extLst>
                <a:ext uri="{FF2B5EF4-FFF2-40B4-BE49-F238E27FC236}">
                  <a16:creationId xmlns:a16="http://schemas.microsoft.com/office/drawing/2014/main" id="{92D06FF4-AC86-30C0-6D31-49DBFE5BF7D1}"/>
                </a:ext>
              </a:extLst>
            </p:cNvPr>
            <p:cNvSpPr/>
            <p:nvPr/>
          </p:nvSpPr>
          <p:spPr>
            <a:xfrm>
              <a:off x="9369095" y="2573111"/>
              <a:ext cx="31115" cy="2540"/>
            </a:xfrm>
            <a:custGeom>
              <a:avLst/>
              <a:gdLst/>
              <a:ahLst/>
              <a:cxnLst/>
              <a:rect l="l" t="t" r="r" b="b"/>
              <a:pathLst>
                <a:path w="31115" h="2539">
                  <a:moveTo>
                    <a:pt x="31039" y="0"/>
                  </a:moveTo>
                  <a:lnTo>
                    <a:pt x="31039" y="0"/>
                  </a:lnTo>
                  <a:lnTo>
                    <a:pt x="0" y="2309"/>
                  </a:lnTo>
                </a:path>
              </a:pathLst>
            </a:custGeom>
            <a:ln w="3175">
              <a:solidFill>
                <a:srgbClr val="000000"/>
              </a:solidFill>
            </a:ln>
          </p:spPr>
          <p:txBody>
            <a:bodyPr wrap="square" lIns="0" tIns="0" rIns="0" bIns="0" rtlCol="0"/>
            <a:lstStyle/>
            <a:p>
              <a:endParaRPr/>
            </a:p>
          </p:txBody>
        </p:sp>
        <p:sp>
          <p:nvSpPr>
            <p:cNvPr id="654" name="object 655">
              <a:extLst>
                <a:ext uri="{FF2B5EF4-FFF2-40B4-BE49-F238E27FC236}">
                  <a16:creationId xmlns:a16="http://schemas.microsoft.com/office/drawing/2014/main" id="{F3F29ADD-9A35-CEC0-A7C2-C90EE99DCBD6}"/>
                </a:ext>
              </a:extLst>
            </p:cNvPr>
            <p:cNvSpPr/>
            <p:nvPr/>
          </p:nvSpPr>
          <p:spPr>
            <a:xfrm>
              <a:off x="11417662" y="2403983"/>
              <a:ext cx="61594" cy="13335"/>
            </a:xfrm>
            <a:custGeom>
              <a:avLst/>
              <a:gdLst/>
              <a:ahLst/>
              <a:cxnLst/>
              <a:rect l="l" t="t" r="r" b="b"/>
              <a:pathLst>
                <a:path w="61595" h="13335">
                  <a:moveTo>
                    <a:pt x="61166" y="11850"/>
                  </a:moveTo>
                  <a:lnTo>
                    <a:pt x="61166" y="11850"/>
                  </a:lnTo>
                  <a:lnTo>
                    <a:pt x="30613" y="13248"/>
                  </a:lnTo>
                </a:path>
                <a:path w="61595" h="13335">
                  <a:moveTo>
                    <a:pt x="61166" y="11850"/>
                  </a:moveTo>
                  <a:lnTo>
                    <a:pt x="55263" y="8690"/>
                  </a:lnTo>
                  <a:lnTo>
                    <a:pt x="53863" y="8690"/>
                  </a:lnTo>
                  <a:lnTo>
                    <a:pt x="49785" y="6867"/>
                  </a:lnTo>
                  <a:lnTo>
                    <a:pt x="47959" y="6867"/>
                  </a:lnTo>
                  <a:lnTo>
                    <a:pt x="46559" y="5955"/>
                  </a:lnTo>
                  <a:lnTo>
                    <a:pt x="44307" y="5955"/>
                  </a:lnTo>
                  <a:lnTo>
                    <a:pt x="43820" y="5044"/>
                  </a:lnTo>
                  <a:lnTo>
                    <a:pt x="41569" y="4557"/>
                  </a:lnTo>
                  <a:lnTo>
                    <a:pt x="40169" y="4557"/>
                  </a:lnTo>
                  <a:lnTo>
                    <a:pt x="38830" y="3646"/>
                  </a:lnTo>
                  <a:lnTo>
                    <a:pt x="37004" y="3646"/>
                  </a:lnTo>
                  <a:lnTo>
                    <a:pt x="35604" y="3220"/>
                  </a:lnTo>
                  <a:lnTo>
                    <a:pt x="34265" y="3220"/>
                  </a:lnTo>
                  <a:lnTo>
                    <a:pt x="32865" y="2309"/>
                  </a:lnTo>
                  <a:lnTo>
                    <a:pt x="29700" y="2309"/>
                  </a:lnTo>
                  <a:lnTo>
                    <a:pt x="28301" y="1397"/>
                  </a:lnTo>
                  <a:lnTo>
                    <a:pt x="25136" y="1397"/>
                  </a:lnTo>
                  <a:lnTo>
                    <a:pt x="21484" y="1397"/>
                  </a:lnTo>
                  <a:lnTo>
                    <a:pt x="18258" y="0"/>
                  </a:lnTo>
                  <a:lnTo>
                    <a:pt x="15093" y="0"/>
                  </a:lnTo>
                  <a:lnTo>
                    <a:pt x="11868" y="0"/>
                  </a:lnTo>
                  <a:lnTo>
                    <a:pt x="8642" y="0"/>
                  </a:lnTo>
                  <a:lnTo>
                    <a:pt x="4990" y="0"/>
                  </a:lnTo>
                  <a:lnTo>
                    <a:pt x="0" y="0"/>
                  </a:lnTo>
                </a:path>
              </a:pathLst>
            </a:custGeom>
            <a:ln w="3175">
              <a:solidFill>
                <a:srgbClr val="000000"/>
              </a:solidFill>
            </a:ln>
          </p:spPr>
          <p:txBody>
            <a:bodyPr wrap="square" lIns="0" tIns="0" rIns="0" bIns="0" rtlCol="0"/>
            <a:lstStyle/>
            <a:p>
              <a:endParaRPr/>
            </a:p>
          </p:txBody>
        </p:sp>
        <p:sp>
          <p:nvSpPr>
            <p:cNvPr id="655" name="object 656">
              <a:extLst>
                <a:ext uri="{FF2B5EF4-FFF2-40B4-BE49-F238E27FC236}">
                  <a16:creationId xmlns:a16="http://schemas.microsoft.com/office/drawing/2014/main" id="{0FB29A7B-782F-14BB-2030-331054689A71}"/>
                </a:ext>
              </a:extLst>
            </p:cNvPr>
            <p:cNvSpPr/>
            <p:nvPr/>
          </p:nvSpPr>
          <p:spPr>
            <a:xfrm>
              <a:off x="11433669" y="4593654"/>
              <a:ext cx="31115" cy="1905"/>
            </a:xfrm>
            <a:custGeom>
              <a:avLst/>
              <a:gdLst/>
              <a:ahLst/>
              <a:cxnLst/>
              <a:rect l="l" t="t" r="r" b="b"/>
              <a:pathLst>
                <a:path w="31115" h="1904">
                  <a:moveTo>
                    <a:pt x="30552" y="0"/>
                  </a:moveTo>
                  <a:lnTo>
                    <a:pt x="30552" y="0"/>
                  </a:lnTo>
                  <a:lnTo>
                    <a:pt x="0" y="1823"/>
                  </a:lnTo>
                </a:path>
              </a:pathLst>
            </a:custGeom>
            <a:ln w="3175">
              <a:solidFill>
                <a:srgbClr val="000000"/>
              </a:solidFill>
            </a:ln>
          </p:spPr>
          <p:txBody>
            <a:bodyPr wrap="square" lIns="0" tIns="0" rIns="0" bIns="0" rtlCol="0"/>
            <a:lstStyle/>
            <a:p>
              <a:endParaRPr/>
            </a:p>
          </p:txBody>
        </p:sp>
        <p:sp>
          <p:nvSpPr>
            <p:cNvPr id="656" name="object 657">
              <a:extLst>
                <a:ext uri="{FF2B5EF4-FFF2-40B4-BE49-F238E27FC236}">
                  <a16:creationId xmlns:a16="http://schemas.microsoft.com/office/drawing/2014/main" id="{7408EFAC-AE55-559F-14EF-94AFE47CD226}"/>
                </a:ext>
              </a:extLst>
            </p:cNvPr>
            <p:cNvSpPr/>
            <p:nvPr/>
          </p:nvSpPr>
          <p:spPr>
            <a:xfrm>
              <a:off x="9385954" y="4639658"/>
              <a:ext cx="3810" cy="3810"/>
            </a:xfrm>
            <a:custGeom>
              <a:avLst/>
              <a:gdLst/>
              <a:ahLst/>
              <a:cxnLst/>
              <a:rect l="l" t="t" r="r" b="b"/>
              <a:pathLst>
                <a:path w="3809" h="3810">
                  <a:moveTo>
                    <a:pt x="0" y="0"/>
                  </a:moveTo>
                  <a:lnTo>
                    <a:pt x="0" y="0"/>
                  </a:lnTo>
                  <a:lnTo>
                    <a:pt x="3651" y="3646"/>
                  </a:lnTo>
                </a:path>
              </a:pathLst>
            </a:custGeom>
            <a:ln w="3175">
              <a:solidFill>
                <a:srgbClr val="000000"/>
              </a:solidFill>
            </a:ln>
          </p:spPr>
          <p:txBody>
            <a:bodyPr wrap="square" lIns="0" tIns="0" rIns="0" bIns="0" rtlCol="0"/>
            <a:lstStyle/>
            <a:p>
              <a:endParaRPr/>
            </a:p>
          </p:txBody>
        </p:sp>
        <p:sp>
          <p:nvSpPr>
            <p:cNvPr id="657" name="object 658">
              <a:extLst>
                <a:ext uri="{FF2B5EF4-FFF2-40B4-BE49-F238E27FC236}">
                  <a16:creationId xmlns:a16="http://schemas.microsoft.com/office/drawing/2014/main" id="{C25CD575-8141-C549-28D3-A2A4F8FCFE3B}"/>
                </a:ext>
              </a:extLst>
            </p:cNvPr>
            <p:cNvSpPr/>
            <p:nvPr/>
          </p:nvSpPr>
          <p:spPr>
            <a:xfrm>
              <a:off x="9400135" y="2569464"/>
              <a:ext cx="3810" cy="3810"/>
            </a:xfrm>
            <a:custGeom>
              <a:avLst/>
              <a:gdLst/>
              <a:ahLst/>
              <a:cxnLst/>
              <a:rect l="l" t="t" r="r" b="b"/>
              <a:pathLst>
                <a:path w="3809" h="3810">
                  <a:moveTo>
                    <a:pt x="0" y="3646"/>
                  </a:moveTo>
                  <a:lnTo>
                    <a:pt x="0" y="3646"/>
                  </a:lnTo>
                  <a:lnTo>
                    <a:pt x="3651" y="0"/>
                  </a:lnTo>
                </a:path>
              </a:pathLst>
            </a:custGeom>
            <a:ln w="3175">
              <a:solidFill>
                <a:srgbClr val="000000"/>
              </a:solidFill>
            </a:ln>
          </p:spPr>
          <p:txBody>
            <a:bodyPr wrap="square" lIns="0" tIns="0" rIns="0" bIns="0" rtlCol="0"/>
            <a:lstStyle/>
            <a:p>
              <a:endParaRPr/>
            </a:p>
          </p:txBody>
        </p:sp>
        <p:sp>
          <p:nvSpPr>
            <p:cNvPr id="658" name="object 659">
              <a:extLst>
                <a:ext uri="{FF2B5EF4-FFF2-40B4-BE49-F238E27FC236}">
                  <a16:creationId xmlns:a16="http://schemas.microsoft.com/office/drawing/2014/main" id="{B06517EA-A7E8-F3AB-065D-1DFC62F7C6CF}"/>
                </a:ext>
              </a:extLst>
            </p:cNvPr>
            <p:cNvSpPr/>
            <p:nvPr/>
          </p:nvSpPr>
          <p:spPr>
            <a:xfrm>
              <a:off x="9425697" y="2517991"/>
              <a:ext cx="0" cy="2540"/>
            </a:xfrm>
            <a:custGeom>
              <a:avLst/>
              <a:gdLst/>
              <a:ahLst/>
              <a:cxnLst/>
              <a:rect l="l" t="t" r="r" b="b"/>
              <a:pathLst>
                <a:path h="2539">
                  <a:moveTo>
                    <a:pt x="0" y="2248"/>
                  </a:moveTo>
                  <a:lnTo>
                    <a:pt x="0" y="2248"/>
                  </a:lnTo>
                  <a:lnTo>
                    <a:pt x="0" y="0"/>
                  </a:lnTo>
                </a:path>
              </a:pathLst>
            </a:custGeom>
            <a:ln w="3175">
              <a:solidFill>
                <a:srgbClr val="000000"/>
              </a:solidFill>
            </a:ln>
          </p:spPr>
          <p:txBody>
            <a:bodyPr wrap="square" lIns="0" tIns="0" rIns="0" bIns="0" rtlCol="0"/>
            <a:lstStyle/>
            <a:p>
              <a:endParaRPr/>
            </a:p>
          </p:txBody>
        </p:sp>
        <p:sp>
          <p:nvSpPr>
            <p:cNvPr id="659" name="object 660">
              <a:extLst>
                <a:ext uri="{FF2B5EF4-FFF2-40B4-BE49-F238E27FC236}">
                  <a16:creationId xmlns:a16="http://schemas.microsoft.com/office/drawing/2014/main" id="{D94B8624-4A62-235B-ADF4-1AB41E4F8F02}"/>
                </a:ext>
              </a:extLst>
            </p:cNvPr>
            <p:cNvSpPr/>
            <p:nvPr/>
          </p:nvSpPr>
          <p:spPr>
            <a:xfrm>
              <a:off x="9403787" y="2517991"/>
              <a:ext cx="23495" cy="5080"/>
            </a:xfrm>
            <a:custGeom>
              <a:avLst/>
              <a:gdLst/>
              <a:ahLst/>
              <a:cxnLst/>
              <a:rect l="l" t="t" r="r" b="b"/>
              <a:pathLst>
                <a:path w="23495" h="5080">
                  <a:moveTo>
                    <a:pt x="23249" y="1336"/>
                  </a:moveTo>
                  <a:lnTo>
                    <a:pt x="23249" y="425"/>
                  </a:lnTo>
                  <a:lnTo>
                    <a:pt x="21910" y="0"/>
                  </a:lnTo>
                </a:path>
                <a:path w="23495" h="5080">
                  <a:moveTo>
                    <a:pt x="23249" y="1336"/>
                  </a:moveTo>
                  <a:lnTo>
                    <a:pt x="22336" y="1336"/>
                  </a:lnTo>
                  <a:lnTo>
                    <a:pt x="22336" y="2248"/>
                  </a:lnTo>
                  <a:lnTo>
                    <a:pt x="20997" y="2248"/>
                  </a:lnTo>
                  <a:lnTo>
                    <a:pt x="20084" y="2734"/>
                  </a:lnTo>
                  <a:lnTo>
                    <a:pt x="18258" y="2734"/>
                  </a:lnTo>
                  <a:lnTo>
                    <a:pt x="16432" y="3646"/>
                  </a:lnTo>
                  <a:lnTo>
                    <a:pt x="15033" y="3646"/>
                  </a:lnTo>
                  <a:lnTo>
                    <a:pt x="12781" y="4071"/>
                  </a:lnTo>
                  <a:lnTo>
                    <a:pt x="7729" y="4071"/>
                  </a:lnTo>
                  <a:lnTo>
                    <a:pt x="4990" y="4983"/>
                  </a:lnTo>
                  <a:lnTo>
                    <a:pt x="0" y="4983"/>
                  </a:lnTo>
                </a:path>
              </a:pathLst>
            </a:custGeom>
            <a:ln w="3175">
              <a:solidFill>
                <a:srgbClr val="000000"/>
              </a:solidFill>
            </a:ln>
          </p:spPr>
          <p:txBody>
            <a:bodyPr wrap="square" lIns="0" tIns="0" rIns="0" bIns="0" rtlCol="0"/>
            <a:lstStyle/>
            <a:p>
              <a:endParaRPr/>
            </a:p>
          </p:txBody>
        </p:sp>
        <p:sp>
          <p:nvSpPr>
            <p:cNvPr id="660" name="object 661">
              <a:extLst>
                <a:ext uri="{FF2B5EF4-FFF2-40B4-BE49-F238E27FC236}">
                  <a16:creationId xmlns:a16="http://schemas.microsoft.com/office/drawing/2014/main" id="{4C33D21F-BD3F-962F-C865-5B2498FF638C}"/>
                </a:ext>
              </a:extLst>
            </p:cNvPr>
            <p:cNvSpPr/>
            <p:nvPr/>
          </p:nvSpPr>
          <p:spPr>
            <a:xfrm>
              <a:off x="9373660" y="2514344"/>
              <a:ext cx="20955" cy="635"/>
            </a:xfrm>
            <a:custGeom>
              <a:avLst/>
              <a:gdLst/>
              <a:ahLst/>
              <a:cxnLst/>
              <a:rect l="l" t="t" r="r" b="b"/>
              <a:pathLst>
                <a:path w="20954" h="635">
                  <a:moveTo>
                    <a:pt x="20510" y="425"/>
                  </a:moveTo>
                  <a:lnTo>
                    <a:pt x="5903" y="425"/>
                  </a:lnTo>
                  <a:lnTo>
                    <a:pt x="2738" y="0"/>
                  </a:lnTo>
                  <a:lnTo>
                    <a:pt x="0" y="0"/>
                  </a:lnTo>
                </a:path>
              </a:pathLst>
            </a:custGeom>
            <a:ln w="3175">
              <a:solidFill>
                <a:srgbClr val="000000"/>
              </a:solidFill>
            </a:ln>
          </p:spPr>
          <p:txBody>
            <a:bodyPr wrap="square" lIns="0" tIns="0" rIns="0" bIns="0" rtlCol="0"/>
            <a:lstStyle/>
            <a:p>
              <a:endParaRPr/>
            </a:p>
          </p:txBody>
        </p:sp>
        <p:sp>
          <p:nvSpPr>
            <p:cNvPr id="661" name="object 662">
              <a:extLst>
                <a:ext uri="{FF2B5EF4-FFF2-40B4-BE49-F238E27FC236}">
                  <a16:creationId xmlns:a16="http://schemas.microsoft.com/office/drawing/2014/main" id="{636DE209-44B8-F9CB-5A8E-E1A59554D5AF}"/>
                </a:ext>
              </a:extLst>
            </p:cNvPr>
            <p:cNvSpPr/>
            <p:nvPr/>
          </p:nvSpPr>
          <p:spPr>
            <a:xfrm>
              <a:off x="11478829" y="2415833"/>
              <a:ext cx="3810" cy="3810"/>
            </a:xfrm>
            <a:custGeom>
              <a:avLst/>
              <a:gdLst/>
              <a:ahLst/>
              <a:cxnLst/>
              <a:rect l="l" t="t" r="r" b="b"/>
              <a:pathLst>
                <a:path w="3809" h="3810">
                  <a:moveTo>
                    <a:pt x="3651" y="3646"/>
                  </a:moveTo>
                  <a:lnTo>
                    <a:pt x="3651" y="3646"/>
                  </a:lnTo>
                  <a:lnTo>
                    <a:pt x="0" y="0"/>
                  </a:lnTo>
                </a:path>
              </a:pathLst>
            </a:custGeom>
            <a:ln w="3175">
              <a:solidFill>
                <a:srgbClr val="000000"/>
              </a:solidFill>
            </a:ln>
          </p:spPr>
          <p:txBody>
            <a:bodyPr wrap="square" lIns="0" tIns="0" rIns="0" bIns="0" rtlCol="0"/>
            <a:lstStyle/>
            <a:p>
              <a:endParaRPr/>
            </a:p>
          </p:txBody>
        </p:sp>
        <p:sp>
          <p:nvSpPr>
            <p:cNvPr id="662" name="object 663">
              <a:extLst>
                <a:ext uri="{FF2B5EF4-FFF2-40B4-BE49-F238E27FC236}">
                  <a16:creationId xmlns:a16="http://schemas.microsoft.com/office/drawing/2014/main" id="{E16FDD95-4E48-52FB-50ED-27115553357D}"/>
                </a:ext>
              </a:extLst>
            </p:cNvPr>
            <p:cNvSpPr/>
            <p:nvPr/>
          </p:nvSpPr>
          <p:spPr>
            <a:xfrm>
              <a:off x="11464222" y="4589521"/>
              <a:ext cx="3810" cy="4445"/>
            </a:xfrm>
            <a:custGeom>
              <a:avLst/>
              <a:gdLst/>
              <a:ahLst/>
              <a:cxnLst/>
              <a:rect l="l" t="t" r="r" b="b"/>
              <a:pathLst>
                <a:path w="3809" h="4445">
                  <a:moveTo>
                    <a:pt x="3651" y="0"/>
                  </a:moveTo>
                  <a:lnTo>
                    <a:pt x="3651" y="0"/>
                  </a:lnTo>
                  <a:lnTo>
                    <a:pt x="0" y="4132"/>
                  </a:lnTo>
                </a:path>
              </a:pathLst>
            </a:custGeom>
            <a:ln w="3175">
              <a:solidFill>
                <a:srgbClr val="000000"/>
              </a:solidFill>
            </a:ln>
          </p:spPr>
          <p:txBody>
            <a:bodyPr wrap="square" lIns="0" tIns="0" rIns="0" bIns="0" rtlCol="0"/>
            <a:lstStyle/>
            <a:p>
              <a:endParaRPr/>
            </a:p>
          </p:txBody>
        </p:sp>
        <p:sp>
          <p:nvSpPr>
            <p:cNvPr id="663" name="object 664">
              <a:extLst>
                <a:ext uri="{FF2B5EF4-FFF2-40B4-BE49-F238E27FC236}">
                  <a16:creationId xmlns:a16="http://schemas.microsoft.com/office/drawing/2014/main" id="{97DF143C-A367-C832-451A-F6E427810DF7}"/>
                </a:ext>
              </a:extLst>
            </p:cNvPr>
            <p:cNvSpPr/>
            <p:nvPr/>
          </p:nvSpPr>
          <p:spPr>
            <a:xfrm>
              <a:off x="9389606" y="4643304"/>
              <a:ext cx="0" cy="22225"/>
            </a:xfrm>
            <a:custGeom>
              <a:avLst/>
              <a:gdLst/>
              <a:ahLst/>
              <a:cxnLst/>
              <a:rect l="l" t="t" r="r" b="b"/>
              <a:pathLst>
                <a:path h="22225">
                  <a:moveTo>
                    <a:pt x="0" y="0"/>
                  </a:moveTo>
                  <a:lnTo>
                    <a:pt x="0" y="0"/>
                  </a:lnTo>
                  <a:lnTo>
                    <a:pt x="0" y="21877"/>
                  </a:lnTo>
                </a:path>
              </a:pathLst>
            </a:custGeom>
            <a:ln w="3175">
              <a:solidFill>
                <a:srgbClr val="000000"/>
              </a:solidFill>
            </a:ln>
          </p:spPr>
          <p:txBody>
            <a:bodyPr wrap="square" lIns="0" tIns="0" rIns="0" bIns="0" rtlCol="0"/>
            <a:lstStyle/>
            <a:p>
              <a:endParaRPr/>
            </a:p>
          </p:txBody>
        </p:sp>
        <p:sp>
          <p:nvSpPr>
            <p:cNvPr id="664" name="object 665">
              <a:extLst>
                <a:ext uri="{FF2B5EF4-FFF2-40B4-BE49-F238E27FC236}">
                  <a16:creationId xmlns:a16="http://schemas.microsoft.com/office/drawing/2014/main" id="{F4826EF7-6335-5301-8489-11A39DC7D4FB}"/>
                </a:ext>
              </a:extLst>
            </p:cNvPr>
            <p:cNvSpPr/>
            <p:nvPr/>
          </p:nvSpPr>
          <p:spPr>
            <a:xfrm>
              <a:off x="9403787" y="2547587"/>
              <a:ext cx="0" cy="22225"/>
            </a:xfrm>
            <a:custGeom>
              <a:avLst/>
              <a:gdLst/>
              <a:ahLst/>
              <a:cxnLst/>
              <a:rect l="l" t="t" r="r" b="b"/>
              <a:pathLst>
                <a:path h="22225">
                  <a:moveTo>
                    <a:pt x="0" y="0"/>
                  </a:moveTo>
                  <a:lnTo>
                    <a:pt x="0" y="0"/>
                  </a:lnTo>
                  <a:lnTo>
                    <a:pt x="0" y="21877"/>
                  </a:lnTo>
                </a:path>
              </a:pathLst>
            </a:custGeom>
            <a:ln w="3175">
              <a:solidFill>
                <a:srgbClr val="000000"/>
              </a:solidFill>
            </a:ln>
          </p:spPr>
          <p:txBody>
            <a:bodyPr wrap="square" lIns="0" tIns="0" rIns="0" bIns="0" rtlCol="0"/>
            <a:lstStyle/>
            <a:p>
              <a:endParaRPr/>
            </a:p>
          </p:txBody>
        </p:sp>
        <p:sp>
          <p:nvSpPr>
            <p:cNvPr id="665" name="object 666">
              <a:extLst>
                <a:ext uri="{FF2B5EF4-FFF2-40B4-BE49-F238E27FC236}">
                  <a16:creationId xmlns:a16="http://schemas.microsoft.com/office/drawing/2014/main" id="{328D264D-F611-0DD4-5A39-50D0663A64E5}"/>
                </a:ext>
              </a:extLst>
            </p:cNvPr>
            <p:cNvSpPr/>
            <p:nvPr/>
          </p:nvSpPr>
          <p:spPr>
            <a:xfrm>
              <a:off x="9425697" y="2517991"/>
              <a:ext cx="16510" cy="6350"/>
            </a:xfrm>
            <a:custGeom>
              <a:avLst/>
              <a:gdLst/>
              <a:ahLst/>
              <a:cxnLst/>
              <a:rect l="l" t="t" r="r" b="b"/>
              <a:pathLst>
                <a:path w="16509" h="6350">
                  <a:moveTo>
                    <a:pt x="15945" y="5894"/>
                  </a:moveTo>
                  <a:lnTo>
                    <a:pt x="15033" y="4983"/>
                  </a:lnTo>
                  <a:lnTo>
                    <a:pt x="10468" y="3160"/>
                  </a:lnTo>
                  <a:lnTo>
                    <a:pt x="5903" y="1823"/>
                  </a:lnTo>
                  <a:lnTo>
                    <a:pt x="1338" y="0"/>
                  </a:lnTo>
                  <a:lnTo>
                    <a:pt x="0" y="0"/>
                  </a:lnTo>
                </a:path>
              </a:pathLst>
            </a:custGeom>
            <a:ln w="3175">
              <a:solidFill>
                <a:srgbClr val="000000"/>
              </a:solidFill>
            </a:ln>
          </p:spPr>
          <p:txBody>
            <a:bodyPr wrap="square" lIns="0" tIns="0" rIns="0" bIns="0" rtlCol="0"/>
            <a:lstStyle/>
            <a:p>
              <a:endParaRPr/>
            </a:p>
          </p:txBody>
        </p:sp>
        <p:sp>
          <p:nvSpPr>
            <p:cNvPr id="666" name="object 667">
              <a:extLst>
                <a:ext uri="{FF2B5EF4-FFF2-40B4-BE49-F238E27FC236}">
                  <a16:creationId xmlns:a16="http://schemas.microsoft.com/office/drawing/2014/main" id="{707EFB64-D5BD-D543-FE70-7F936C08D65D}"/>
                </a:ext>
              </a:extLst>
            </p:cNvPr>
            <p:cNvSpPr/>
            <p:nvPr/>
          </p:nvSpPr>
          <p:spPr>
            <a:xfrm>
              <a:off x="9412916" y="2520725"/>
              <a:ext cx="3810" cy="1905"/>
            </a:xfrm>
            <a:custGeom>
              <a:avLst/>
              <a:gdLst/>
              <a:ahLst/>
              <a:cxnLst/>
              <a:rect l="l" t="t" r="r" b="b"/>
              <a:pathLst>
                <a:path w="3809" h="1905">
                  <a:moveTo>
                    <a:pt x="3651" y="1336"/>
                  </a:moveTo>
                  <a:lnTo>
                    <a:pt x="2251" y="911"/>
                  </a:lnTo>
                  <a:lnTo>
                    <a:pt x="912" y="911"/>
                  </a:lnTo>
                  <a:lnTo>
                    <a:pt x="0" y="0"/>
                  </a:lnTo>
                </a:path>
              </a:pathLst>
            </a:custGeom>
            <a:ln w="3175">
              <a:solidFill>
                <a:srgbClr val="000000"/>
              </a:solidFill>
            </a:ln>
          </p:spPr>
          <p:txBody>
            <a:bodyPr wrap="square" lIns="0" tIns="0" rIns="0" bIns="0" rtlCol="0"/>
            <a:lstStyle/>
            <a:p>
              <a:endParaRPr/>
            </a:p>
          </p:txBody>
        </p:sp>
        <p:sp>
          <p:nvSpPr>
            <p:cNvPr id="667" name="object 668">
              <a:extLst>
                <a:ext uri="{FF2B5EF4-FFF2-40B4-BE49-F238E27FC236}">
                  <a16:creationId xmlns:a16="http://schemas.microsoft.com/office/drawing/2014/main" id="{47AEDBC3-7865-DA00-8645-D6E96B286C15}"/>
                </a:ext>
              </a:extLst>
            </p:cNvPr>
            <p:cNvSpPr/>
            <p:nvPr/>
          </p:nvSpPr>
          <p:spPr>
            <a:xfrm>
              <a:off x="9403787" y="1890703"/>
              <a:ext cx="42545" cy="635000"/>
            </a:xfrm>
            <a:custGeom>
              <a:avLst/>
              <a:gdLst/>
              <a:ahLst/>
              <a:cxnLst/>
              <a:rect l="l" t="t" r="r" b="b"/>
              <a:pathLst>
                <a:path w="42545" h="635000">
                  <a:moveTo>
                    <a:pt x="41995" y="0"/>
                  </a:moveTo>
                  <a:lnTo>
                    <a:pt x="37856" y="633182"/>
                  </a:lnTo>
                  <a:lnTo>
                    <a:pt x="0" y="634579"/>
                  </a:lnTo>
                </a:path>
              </a:pathLst>
            </a:custGeom>
            <a:ln w="3175">
              <a:solidFill>
                <a:srgbClr val="000000"/>
              </a:solidFill>
            </a:ln>
          </p:spPr>
          <p:txBody>
            <a:bodyPr wrap="square" lIns="0" tIns="0" rIns="0" bIns="0" rtlCol="0"/>
            <a:lstStyle/>
            <a:p>
              <a:endParaRPr/>
            </a:p>
          </p:txBody>
        </p:sp>
        <p:sp>
          <p:nvSpPr>
            <p:cNvPr id="668" name="object 669">
              <a:extLst>
                <a:ext uri="{FF2B5EF4-FFF2-40B4-BE49-F238E27FC236}">
                  <a16:creationId xmlns:a16="http://schemas.microsoft.com/office/drawing/2014/main" id="{A24DE6FC-50FF-408B-9248-9595C0B3E468}"/>
                </a:ext>
              </a:extLst>
            </p:cNvPr>
            <p:cNvSpPr/>
            <p:nvPr/>
          </p:nvSpPr>
          <p:spPr>
            <a:xfrm>
              <a:off x="9403787" y="2521637"/>
              <a:ext cx="0" cy="3810"/>
            </a:xfrm>
            <a:custGeom>
              <a:avLst/>
              <a:gdLst/>
              <a:ahLst/>
              <a:cxnLst/>
              <a:rect l="l" t="t" r="r" b="b"/>
              <a:pathLst>
                <a:path h="3810">
                  <a:moveTo>
                    <a:pt x="0" y="0"/>
                  </a:moveTo>
                  <a:lnTo>
                    <a:pt x="0" y="0"/>
                  </a:lnTo>
                  <a:lnTo>
                    <a:pt x="0" y="3646"/>
                  </a:lnTo>
                </a:path>
              </a:pathLst>
            </a:custGeom>
            <a:ln w="3175">
              <a:solidFill>
                <a:srgbClr val="000000"/>
              </a:solidFill>
            </a:ln>
          </p:spPr>
          <p:txBody>
            <a:bodyPr wrap="square" lIns="0" tIns="0" rIns="0" bIns="0" rtlCol="0"/>
            <a:lstStyle/>
            <a:p>
              <a:endParaRPr/>
            </a:p>
          </p:txBody>
        </p:sp>
        <p:sp>
          <p:nvSpPr>
            <p:cNvPr id="669" name="object 670">
              <a:extLst>
                <a:ext uri="{FF2B5EF4-FFF2-40B4-BE49-F238E27FC236}">
                  <a16:creationId xmlns:a16="http://schemas.microsoft.com/office/drawing/2014/main" id="{C044C5D6-5590-DEC8-1000-13CD2E964169}"/>
                </a:ext>
              </a:extLst>
            </p:cNvPr>
            <p:cNvSpPr/>
            <p:nvPr/>
          </p:nvSpPr>
          <p:spPr>
            <a:xfrm>
              <a:off x="9394171" y="2514770"/>
              <a:ext cx="6350" cy="3810"/>
            </a:xfrm>
            <a:custGeom>
              <a:avLst/>
              <a:gdLst/>
              <a:ahLst/>
              <a:cxnLst/>
              <a:rect l="l" t="t" r="r" b="b"/>
              <a:pathLst>
                <a:path w="6350" h="3810">
                  <a:moveTo>
                    <a:pt x="5964" y="3220"/>
                  </a:moveTo>
                  <a:lnTo>
                    <a:pt x="5964" y="3220"/>
                  </a:lnTo>
                  <a:lnTo>
                    <a:pt x="0" y="0"/>
                  </a:lnTo>
                </a:path>
              </a:pathLst>
            </a:custGeom>
            <a:ln w="3175">
              <a:solidFill>
                <a:srgbClr val="000000"/>
              </a:solidFill>
            </a:ln>
          </p:spPr>
          <p:txBody>
            <a:bodyPr wrap="square" lIns="0" tIns="0" rIns="0" bIns="0" rtlCol="0"/>
            <a:lstStyle/>
            <a:p>
              <a:endParaRPr/>
            </a:p>
          </p:txBody>
        </p:sp>
        <p:sp>
          <p:nvSpPr>
            <p:cNvPr id="670" name="object 671">
              <a:extLst>
                <a:ext uri="{FF2B5EF4-FFF2-40B4-BE49-F238E27FC236}">
                  <a16:creationId xmlns:a16="http://schemas.microsoft.com/office/drawing/2014/main" id="{FFAA9B5C-7408-545D-5CD8-3D943EE60863}"/>
                </a:ext>
              </a:extLst>
            </p:cNvPr>
            <p:cNvSpPr/>
            <p:nvPr/>
          </p:nvSpPr>
          <p:spPr>
            <a:xfrm>
              <a:off x="9373660" y="2517991"/>
              <a:ext cx="30480" cy="3810"/>
            </a:xfrm>
            <a:custGeom>
              <a:avLst/>
              <a:gdLst/>
              <a:ahLst/>
              <a:cxnLst/>
              <a:rect l="l" t="t" r="r" b="b"/>
              <a:pathLst>
                <a:path w="30479" h="3810">
                  <a:moveTo>
                    <a:pt x="30126" y="3646"/>
                  </a:moveTo>
                  <a:lnTo>
                    <a:pt x="26475" y="0"/>
                  </a:lnTo>
                  <a:lnTo>
                    <a:pt x="0" y="1336"/>
                  </a:lnTo>
                </a:path>
              </a:pathLst>
            </a:custGeom>
            <a:ln w="3175">
              <a:solidFill>
                <a:srgbClr val="000000"/>
              </a:solidFill>
            </a:ln>
          </p:spPr>
          <p:txBody>
            <a:bodyPr wrap="square" lIns="0" tIns="0" rIns="0" bIns="0" rtlCol="0"/>
            <a:lstStyle/>
            <a:p>
              <a:endParaRPr/>
            </a:p>
          </p:txBody>
        </p:sp>
        <p:sp>
          <p:nvSpPr>
            <p:cNvPr id="671" name="object 672">
              <a:extLst>
                <a:ext uri="{FF2B5EF4-FFF2-40B4-BE49-F238E27FC236}">
                  <a16:creationId xmlns:a16="http://schemas.microsoft.com/office/drawing/2014/main" id="{778A9C18-EF2A-9ECE-2F4C-6AC7310B41E3}"/>
                </a:ext>
              </a:extLst>
            </p:cNvPr>
            <p:cNvSpPr/>
            <p:nvPr/>
          </p:nvSpPr>
          <p:spPr>
            <a:xfrm>
              <a:off x="9403787" y="2539869"/>
              <a:ext cx="8255" cy="8255"/>
            </a:xfrm>
            <a:custGeom>
              <a:avLst/>
              <a:gdLst/>
              <a:ahLst/>
              <a:cxnLst/>
              <a:rect l="l" t="t" r="r" b="b"/>
              <a:pathLst>
                <a:path w="8254" h="8255">
                  <a:moveTo>
                    <a:pt x="0" y="7718"/>
                  </a:moveTo>
                  <a:lnTo>
                    <a:pt x="0" y="7718"/>
                  </a:lnTo>
                  <a:lnTo>
                    <a:pt x="7729" y="0"/>
                  </a:lnTo>
                </a:path>
              </a:pathLst>
            </a:custGeom>
            <a:ln w="3175">
              <a:solidFill>
                <a:srgbClr val="000000"/>
              </a:solidFill>
            </a:ln>
          </p:spPr>
          <p:txBody>
            <a:bodyPr wrap="square" lIns="0" tIns="0" rIns="0" bIns="0" rtlCol="0"/>
            <a:lstStyle/>
            <a:p>
              <a:endParaRPr/>
            </a:p>
          </p:txBody>
        </p:sp>
        <p:sp>
          <p:nvSpPr>
            <p:cNvPr id="672" name="object 673">
              <a:extLst>
                <a:ext uri="{FF2B5EF4-FFF2-40B4-BE49-F238E27FC236}">
                  <a16:creationId xmlns:a16="http://schemas.microsoft.com/office/drawing/2014/main" id="{FD502EBD-474A-7E2F-DBD9-6226B7114E2D}"/>
                </a:ext>
              </a:extLst>
            </p:cNvPr>
            <p:cNvSpPr/>
            <p:nvPr/>
          </p:nvSpPr>
          <p:spPr>
            <a:xfrm>
              <a:off x="11482481" y="2436374"/>
              <a:ext cx="0" cy="10160"/>
            </a:xfrm>
            <a:custGeom>
              <a:avLst/>
              <a:gdLst/>
              <a:ahLst/>
              <a:cxnLst/>
              <a:rect l="l" t="t" r="r" b="b"/>
              <a:pathLst>
                <a:path h="10160">
                  <a:moveTo>
                    <a:pt x="0" y="0"/>
                  </a:moveTo>
                  <a:lnTo>
                    <a:pt x="0" y="0"/>
                  </a:lnTo>
                  <a:lnTo>
                    <a:pt x="0" y="10027"/>
                  </a:lnTo>
                </a:path>
              </a:pathLst>
            </a:custGeom>
            <a:ln w="3175">
              <a:solidFill>
                <a:srgbClr val="000000"/>
              </a:solidFill>
            </a:ln>
          </p:spPr>
          <p:txBody>
            <a:bodyPr wrap="square" lIns="0" tIns="0" rIns="0" bIns="0" rtlCol="0"/>
            <a:lstStyle/>
            <a:p>
              <a:endParaRPr/>
            </a:p>
          </p:txBody>
        </p:sp>
        <p:sp>
          <p:nvSpPr>
            <p:cNvPr id="673" name="object 674">
              <a:extLst>
                <a:ext uri="{FF2B5EF4-FFF2-40B4-BE49-F238E27FC236}">
                  <a16:creationId xmlns:a16="http://schemas.microsoft.com/office/drawing/2014/main" id="{7EB7C4D1-6BAF-EA39-C8BC-7D2A88D2C179}"/>
                </a:ext>
              </a:extLst>
            </p:cNvPr>
            <p:cNvSpPr/>
            <p:nvPr/>
          </p:nvSpPr>
          <p:spPr>
            <a:xfrm>
              <a:off x="11467448" y="4561688"/>
              <a:ext cx="1905" cy="10160"/>
            </a:xfrm>
            <a:custGeom>
              <a:avLst/>
              <a:gdLst/>
              <a:ahLst/>
              <a:cxnLst/>
              <a:rect l="l" t="t" r="r" b="b"/>
              <a:pathLst>
                <a:path w="1904" h="10160">
                  <a:moveTo>
                    <a:pt x="0" y="0"/>
                  </a:moveTo>
                  <a:lnTo>
                    <a:pt x="1338" y="911"/>
                  </a:lnTo>
                  <a:lnTo>
                    <a:pt x="426" y="10088"/>
                  </a:lnTo>
                </a:path>
              </a:pathLst>
            </a:custGeom>
            <a:ln w="3175">
              <a:solidFill>
                <a:srgbClr val="000000"/>
              </a:solidFill>
            </a:ln>
          </p:spPr>
          <p:txBody>
            <a:bodyPr wrap="square" lIns="0" tIns="0" rIns="0" bIns="0" rtlCol="0"/>
            <a:lstStyle/>
            <a:p>
              <a:endParaRPr/>
            </a:p>
          </p:txBody>
        </p:sp>
        <p:sp>
          <p:nvSpPr>
            <p:cNvPr id="674" name="object 675">
              <a:extLst>
                <a:ext uri="{FF2B5EF4-FFF2-40B4-BE49-F238E27FC236}">
                  <a16:creationId xmlns:a16="http://schemas.microsoft.com/office/drawing/2014/main" id="{1AA5A74C-229A-0460-9FE9-B3A2381897B9}"/>
                </a:ext>
              </a:extLst>
            </p:cNvPr>
            <p:cNvSpPr/>
            <p:nvPr/>
          </p:nvSpPr>
          <p:spPr>
            <a:xfrm>
              <a:off x="11466535" y="4573599"/>
              <a:ext cx="1905" cy="8890"/>
            </a:xfrm>
            <a:custGeom>
              <a:avLst/>
              <a:gdLst/>
              <a:ahLst/>
              <a:cxnLst/>
              <a:rect l="l" t="t" r="r" b="b"/>
              <a:pathLst>
                <a:path w="1904" h="8889">
                  <a:moveTo>
                    <a:pt x="912" y="0"/>
                  </a:moveTo>
                  <a:lnTo>
                    <a:pt x="0" y="425"/>
                  </a:lnTo>
                  <a:lnTo>
                    <a:pt x="0" y="4983"/>
                  </a:lnTo>
                  <a:lnTo>
                    <a:pt x="912" y="7718"/>
                  </a:lnTo>
                  <a:lnTo>
                    <a:pt x="1338" y="8629"/>
                  </a:lnTo>
                </a:path>
              </a:pathLst>
            </a:custGeom>
            <a:ln w="3175">
              <a:solidFill>
                <a:srgbClr val="000000"/>
              </a:solidFill>
            </a:ln>
          </p:spPr>
          <p:txBody>
            <a:bodyPr wrap="square" lIns="0" tIns="0" rIns="0" bIns="0" rtlCol="0"/>
            <a:lstStyle/>
            <a:p>
              <a:endParaRPr/>
            </a:p>
          </p:txBody>
        </p:sp>
        <p:sp>
          <p:nvSpPr>
            <p:cNvPr id="675" name="object 676">
              <a:extLst>
                <a:ext uri="{FF2B5EF4-FFF2-40B4-BE49-F238E27FC236}">
                  <a16:creationId xmlns:a16="http://schemas.microsoft.com/office/drawing/2014/main" id="{B5009F32-5F0C-E062-116E-B4D81043E8A4}"/>
                </a:ext>
              </a:extLst>
            </p:cNvPr>
            <p:cNvSpPr/>
            <p:nvPr/>
          </p:nvSpPr>
          <p:spPr>
            <a:xfrm>
              <a:off x="11467874" y="4582715"/>
              <a:ext cx="0" cy="6985"/>
            </a:xfrm>
            <a:custGeom>
              <a:avLst/>
              <a:gdLst/>
              <a:ahLst/>
              <a:cxnLst/>
              <a:rect l="l" t="t" r="r" b="b"/>
              <a:pathLst>
                <a:path h="6985">
                  <a:moveTo>
                    <a:pt x="0" y="0"/>
                  </a:moveTo>
                  <a:lnTo>
                    <a:pt x="0" y="0"/>
                  </a:lnTo>
                  <a:lnTo>
                    <a:pt x="0" y="6806"/>
                  </a:lnTo>
                </a:path>
              </a:pathLst>
            </a:custGeom>
            <a:ln w="3175">
              <a:solidFill>
                <a:srgbClr val="000000"/>
              </a:solidFill>
            </a:ln>
          </p:spPr>
          <p:txBody>
            <a:bodyPr wrap="square" lIns="0" tIns="0" rIns="0" bIns="0" rtlCol="0"/>
            <a:lstStyle/>
            <a:p>
              <a:endParaRPr/>
            </a:p>
          </p:txBody>
        </p:sp>
        <p:sp>
          <p:nvSpPr>
            <p:cNvPr id="676" name="object 677">
              <a:extLst>
                <a:ext uri="{FF2B5EF4-FFF2-40B4-BE49-F238E27FC236}">
                  <a16:creationId xmlns:a16="http://schemas.microsoft.com/office/drawing/2014/main" id="{DBE1506B-17A8-9083-E4CB-EE612955D940}"/>
                </a:ext>
              </a:extLst>
            </p:cNvPr>
            <p:cNvSpPr/>
            <p:nvPr/>
          </p:nvSpPr>
          <p:spPr>
            <a:xfrm>
              <a:off x="11482481" y="2419479"/>
              <a:ext cx="0" cy="6985"/>
            </a:xfrm>
            <a:custGeom>
              <a:avLst/>
              <a:gdLst/>
              <a:ahLst/>
              <a:cxnLst/>
              <a:rect l="l" t="t" r="r" b="b"/>
              <a:pathLst>
                <a:path h="6985">
                  <a:moveTo>
                    <a:pt x="0" y="0"/>
                  </a:moveTo>
                  <a:lnTo>
                    <a:pt x="0" y="0"/>
                  </a:lnTo>
                  <a:lnTo>
                    <a:pt x="0" y="6381"/>
                  </a:lnTo>
                </a:path>
              </a:pathLst>
            </a:custGeom>
            <a:ln w="3175">
              <a:solidFill>
                <a:srgbClr val="000000"/>
              </a:solidFill>
            </a:ln>
          </p:spPr>
          <p:txBody>
            <a:bodyPr wrap="square" lIns="0" tIns="0" rIns="0" bIns="0" rtlCol="0"/>
            <a:lstStyle/>
            <a:p>
              <a:endParaRPr/>
            </a:p>
          </p:txBody>
        </p:sp>
        <p:sp>
          <p:nvSpPr>
            <p:cNvPr id="677" name="object 678">
              <a:extLst>
                <a:ext uri="{FF2B5EF4-FFF2-40B4-BE49-F238E27FC236}">
                  <a16:creationId xmlns:a16="http://schemas.microsoft.com/office/drawing/2014/main" id="{C7C8B284-ECE7-C31F-971E-F441E6B79568}"/>
                </a:ext>
              </a:extLst>
            </p:cNvPr>
            <p:cNvSpPr/>
            <p:nvPr/>
          </p:nvSpPr>
          <p:spPr>
            <a:xfrm>
              <a:off x="11480229" y="2427258"/>
              <a:ext cx="1905" cy="8255"/>
            </a:xfrm>
            <a:custGeom>
              <a:avLst/>
              <a:gdLst/>
              <a:ahLst/>
              <a:cxnLst/>
              <a:rect l="l" t="t" r="r" b="b"/>
              <a:pathLst>
                <a:path w="1904" h="8255">
                  <a:moveTo>
                    <a:pt x="912" y="0"/>
                  </a:moveTo>
                  <a:lnTo>
                    <a:pt x="912" y="911"/>
                  </a:lnTo>
                  <a:lnTo>
                    <a:pt x="0" y="4557"/>
                  </a:lnTo>
                  <a:lnTo>
                    <a:pt x="1825" y="8204"/>
                  </a:lnTo>
                </a:path>
              </a:pathLst>
            </a:custGeom>
            <a:ln w="3175">
              <a:solidFill>
                <a:srgbClr val="000000"/>
              </a:solidFill>
            </a:ln>
          </p:spPr>
          <p:txBody>
            <a:bodyPr wrap="square" lIns="0" tIns="0" rIns="0" bIns="0" rtlCol="0"/>
            <a:lstStyle/>
            <a:p>
              <a:endParaRPr/>
            </a:p>
          </p:txBody>
        </p:sp>
        <p:sp>
          <p:nvSpPr>
            <p:cNvPr id="678" name="object 679">
              <a:extLst>
                <a:ext uri="{FF2B5EF4-FFF2-40B4-BE49-F238E27FC236}">
                  <a16:creationId xmlns:a16="http://schemas.microsoft.com/office/drawing/2014/main" id="{1F64657C-9101-272F-A3D5-A70E1BA75849}"/>
                </a:ext>
              </a:extLst>
            </p:cNvPr>
            <p:cNvSpPr/>
            <p:nvPr/>
          </p:nvSpPr>
          <p:spPr>
            <a:xfrm>
              <a:off x="9389606" y="4665182"/>
              <a:ext cx="7620" cy="8255"/>
            </a:xfrm>
            <a:custGeom>
              <a:avLst/>
              <a:gdLst/>
              <a:ahLst/>
              <a:cxnLst/>
              <a:rect l="l" t="t" r="r" b="b"/>
              <a:pathLst>
                <a:path w="7620" h="8254">
                  <a:moveTo>
                    <a:pt x="0" y="0"/>
                  </a:moveTo>
                  <a:lnTo>
                    <a:pt x="0" y="0"/>
                  </a:lnTo>
                  <a:lnTo>
                    <a:pt x="7303" y="8204"/>
                  </a:lnTo>
                </a:path>
              </a:pathLst>
            </a:custGeom>
            <a:ln w="3175">
              <a:solidFill>
                <a:srgbClr val="000000"/>
              </a:solidFill>
            </a:ln>
          </p:spPr>
          <p:txBody>
            <a:bodyPr wrap="square" lIns="0" tIns="0" rIns="0" bIns="0" rtlCol="0"/>
            <a:lstStyle/>
            <a:p>
              <a:endParaRPr/>
            </a:p>
          </p:txBody>
        </p:sp>
        <p:sp>
          <p:nvSpPr>
            <p:cNvPr id="679" name="object 680">
              <a:extLst>
                <a:ext uri="{FF2B5EF4-FFF2-40B4-BE49-F238E27FC236}">
                  <a16:creationId xmlns:a16="http://schemas.microsoft.com/office/drawing/2014/main" id="{7F8CB9F4-97B3-75E2-78F8-30D1B312977D}"/>
                </a:ext>
              </a:extLst>
            </p:cNvPr>
            <p:cNvSpPr/>
            <p:nvPr/>
          </p:nvSpPr>
          <p:spPr>
            <a:xfrm>
              <a:off x="9373660" y="1890703"/>
              <a:ext cx="72390" cy="628650"/>
            </a:xfrm>
            <a:custGeom>
              <a:avLst/>
              <a:gdLst/>
              <a:ahLst/>
              <a:cxnLst/>
              <a:rect l="l" t="t" r="r" b="b"/>
              <a:pathLst>
                <a:path w="72390" h="628650">
                  <a:moveTo>
                    <a:pt x="72121" y="0"/>
                  </a:moveTo>
                  <a:lnTo>
                    <a:pt x="3651" y="3646"/>
                  </a:lnTo>
                  <a:lnTo>
                    <a:pt x="0" y="628624"/>
                  </a:lnTo>
                </a:path>
              </a:pathLst>
            </a:custGeom>
            <a:ln w="3175">
              <a:solidFill>
                <a:srgbClr val="000000"/>
              </a:solidFill>
            </a:ln>
          </p:spPr>
          <p:txBody>
            <a:bodyPr wrap="square" lIns="0" tIns="0" rIns="0" bIns="0" rtlCol="0"/>
            <a:lstStyle/>
            <a:p>
              <a:endParaRPr/>
            </a:p>
          </p:txBody>
        </p:sp>
        <p:pic>
          <p:nvPicPr>
            <p:cNvPr id="680" name="object 681">
              <a:extLst>
                <a:ext uri="{FF2B5EF4-FFF2-40B4-BE49-F238E27FC236}">
                  <a16:creationId xmlns:a16="http://schemas.microsoft.com/office/drawing/2014/main" id="{6DA552A9-91ED-942D-B22B-74710CE12A5C}"/>
                </a:ext>
              </a:extLst>
            </p:cNvPr>
            <p:cNvPicPr/>
            <p:nvPr/>
          </p:nvPicPr>
          <p:blipFill>
            <a:blip r:embed="rId48" cstate="print"/>
            <a:stretch>
              <a:fillRect/>
            </a:stretch>
          </p:blipFill>
          <p:spPr>
            <a:xfrm>
              <a:off x="11179098" y="2444349"/>
              <a:ext cx="139708" cy="178276"/>
            </a:xfrm>
            <a:prstGeom prst="rect">
              <a:avLst/>
            </a:prstGeom>
          </p:spPr>
        </p:pic>
        <p:sp>
          <p:nvSpPr>
            <p:cNvPr id="681" name="object 682">
              <a:extLst>
                <a:ext uri="{FF2B5EF4-FFF2-40B4-BE49-F238E27FC236}">
                  <a16:creationId xmlns:a16="http://schemas.microsoft.com/office/drawing/2014/main" id="{BF7208C7-39E9-F3B7-269E-3AA544D85810}"/>
                </a:ext>
              </a:extLst>
            </p:cNvPr>
            <p:cNvSpPr/>
            <p:nvPr/>
          </p:nvSpPr>
          <p:spPr>
            <a:xfrm>
              <a:off x="9411516" y="2440020"/>
              <a:ext cx="2025014" cy="100330"/>
            </a:xfrm>
            <a:custGeom>
              <a:avLst/>
              <a:gdLst/>
              <a:ahLst/>
              <a:cxnLst/>
              <a:rect l="l" t="t" r="r" b="b"/>
              <a:pathLst>
                <a:path w="2025015" h="100330">
                  <a:moveTo>
                    <a:pt x="2024891" y="0"/>
                  </a:moveTo>
                  <a:lnTo>
                    <a:pt x="2024891" y="0"/>
                  </a:lnTo>
                  <a:lnTo>
                    <a:pt x="0" y="99848"/>
                  </a:lnTo>
                </a:path>
              </a:pathLst>
            </a:custGeom>
            <a:ln w="3175">
              <a:solidFill>
                <a:srgbClr val="000000"/>
              </a:solidFill>
            </a:ln>
          </p:spPr>
          <p:txBody>
            <a:bodyPr wrap="square" lIns="0" tIns="0" rIns="0" bIns="0" rtlCol="0"/>
            <a:lstStyle/>
            <a:p>
              <a:endParaRPr/>
            </a:p>
          </p:txBody>
        </p:sp>
        <p:sp>
          <p:nvSpPr>
            <p:cNvPr id="682" name="object 683">
              <a:extLst>
                <a:ext uri="{FF2B5EF4-FFF2-40B4-BE49-F238E27FC236}">
                  <a16:creationId xmlns:a16="http://schemas.microsoft.com/office/drawing/2014/main" id="{0EFD2FBA-611D-0B34-D20E-D76C2E84BBBD}"/>
                </a:ext>
              </a:extLst>
            </p:cNvPr>
            <p:cNvSpPr/>
            <p:nvPr/>
          </p:nvSpPr>
          <p:spPr>
            <a:xfrm>
              <a:off x="11481142" y="2435463"/>
              <a:ext cx="1905" cy="1270"/>
            </a:xfrm>
            <a:custGeom>
              <a:avLst/>
              <a:gdLst/>
              <a:ahLst/>
              <a:cxnLst/>
              <a:rect l="l" t="t" r="r" b="b"/>
              <a:pathLst>
                <a:path w="1904" h="1269">
                  <a:moveTo>
                    <a:pt x="0" y="0"/>
                  </a:moveTo>
                  <a:lnTo>
                    <a:pt x="0" y="0"/>
                  </a:lnTo>
                  <a:lnTo>
                    <a:pt x="1338" y="911"/>
                  </a:lnTo>
                </a:path>
              </a:pathLst>
            </a:custGeom>
            <a:ln w="3175">
              <a:solidFill>
                <a:srgbClr val="000000"/>
              </a:solidFill>
            </a:ln>
          </p:spPr>
          <p:txBody>
            <a:bodyPr wrap="square" lIns="0" tIns="0" rIns="0" bIns="0" rtlCol="0"/>
            <a:lstStyle/>
            <a:p>
              <a:endParaRPr/>
            </a:p>
          </p:txBody>
        </p:sp>
        <p:sp>
          <p:nvSpPr>
            <p:cNvPr id="683" name="object 684">
              <a:extLst>
                <a:ext uri="{FF2B5EF4-FFF2-40B4-BE49-F238E27FC236}">
                  <a16:creationId xmlns:a16="http://schemas.microsoft.com/office/drawing/2014/main" id="{185D0339-136A-5A49-8909-5A623AB33732}"/>
                </a:ext>
              </a:extLst>
            </p:cNvPr>
            <p:cNvSpPr/>
            <p:nvPr/>
          </p:nvSpPr>
          <p:spPr>
            <a:xfrm>
              <a:off x="11480229" y="2429081"/>
              <a:ext cx="1270" cy="6985"/>
            </a:xfrm>
            <a:custGeom>
              <a:avLst/>
              <a:gdLst/>
              <a:ahLst/>
              <a:cxnLst/>
              <a:rect l="l" t="t" r="r" b="b"/>
              <a:pathLst>
                <a:path w="1270" h="6985">
                  <a:moveTo>
                    <a:pt x="0" y="0"/>
                  </a:moveTo>
                  <a:lnTo>
                    <a:pt x="0" y="3646"/>
                  </a:lnTo>
                  <a:lnTo>
                    <a:pt x="912" y="6381"/>
                  </a:lnTo>
                </a:path>
              </a:pathLst>
            </a:custGeom>
            <a:ln w="3175">
              <a:solidFill>
                <a:srgbClr val="000000"/>
              </a:solidFill>
            </a:ln>
          </p:spPr>
          <p:txBody>
            <a:bodyPr wrap="square" lIns="0" tIns="0" rIns="0" bIns="0" rtlCol="0"/>
            <a:lstStyle/>
            <a:p>
              <a:endParaRPr/>
            </a:p>
          </p:txBody>
        </p:sp>
        <p:sp>
          <p:nvSpPr>
            <p:cNvPr id="684" name="object 685">
              <a:extLst>
                <a:ext uri="{FF2B5EF4-FFF2-40B4-BE49-F238E27FC236}">
                  <a16:creationId xmlns:a16="http://schemas.microsoft.com/office/drawing/2014/main" id="{1E509041-DE73-A8C1-3B78-EF120C78B10F}"/>
                </a:ext>
              </a:extLst>
            </p:cNvPr>
            <p:cNvSpPr/>
            <p:nvPr/>
          </p:nvSpPr>
          <p:spPr>
            <a:xfrm>
              <a:off x="11481142" y="2425861"/>
              <a:ext cx="1905" cy="1905"/>
            </a:xfrm>
            <a:custGeom>
              <a:avLst/>
              <a:gdLst/>
              <a:ahLst/>
              <a:cxnLst/>
              <a:rect l="l" t="t" r="r" b="b"/>
              <a:pathLst>
                <a:path w="1904" h="1905">
                  <a:moveTo>
                    <a:pt x="0" y="1397"/>
                  </a:moveTo>
                  <a:lnTo>
                    <a:pt x="0" y="1397"/>
                  </a:lnTo>
                  <a:lnTo>
                    <a:pt x="1338" y="0"/>
                  </a:lnTo>
                </a:path>
              </a:pathLst>
            </a:custGeom>
            <a:ln w="3175">
              <a:solidFill>
                <a:srgbClr val="000000"/>
              </a:solidFill>
            </a:ln>
          </p:spPr>
          <p:txBody>
            <a:bodyPr wrap="square" lIns="0" tIns="0" rIns="0" bIns="0" rtlCol="0"/>
            <a:lstStyle/>
            <a:p>
              <a:endParaRPr/>
            </a:p>
          </p:txBody>
        </p:sp>
        <p:sp>
          <p:nvSpPr>
            <p:cNvPr id="685" name="object 686">
              <a:extLst>
                <a:ext uri="{FF2B5EF4-FFF2-40B4-BE49-F238E27FC236}">
                  <a16:creationId xmlns:a16="http://schemas.microsoft.com/office/drawing/2014/main" id="{2AE3820D-35C6-4887-E26B-5D1926A8FEA5}"/>
                </a:ext>
              </a:extLst>
            </p:cNvPr>
            <p:cNvSpPr/>
            <p:nvPr/>
          </p:nvSpPr>
          <p:spPr>
            <a:xfrm>
              <a:off x="11480229" y="2427258"/>
              <a:ext cx="0" cy="1905"/>
            </a:xfrm>
            <a:custGeom>
              <a:avLst/>
              <a:gdLst/>
              <a:ahLst/>
              <a:cxnLst/>
              <a:rect l="l" t="t" r="r" b="b"/>
              <a:pathLst>
                <a:path h="1905">
                  <a:moveTo>
                    <a:pt x="0" y="0"/>
                  </a:moveTo>
                  <a:lnTo>
                    <a:pt x="0" y="0"/>
                  </a:lnTo>
                  <a:lnTo>
                    <a:pt x="0" y="1823"/>
                  </a:lnTo>
                </a:path>
              </a:pathLst>
            </a:custGeom>
            <a:ln w="3175">
              <a:solidFill>
                <a:srgbClr val="000000"/>
              </a:solidFill>
            </a:ln>
          </p:spPr>
          <p:txBody>
            <a:bodyPr wrap="square" lIns="0" tIns="0" rIns="0" bIns="0" rtlCol="0"/>
            <a:lstStyle/>
            <a:p>
              <a:endParaRPr/>
            </a:p>
          </p:txBody>
        </p:sp>
        <p:sp>
          <p:nvSpPr>
            <p:cNvPr id="686" name="object 687">
              <a:extLst>
                <a:ext uri="{FF2B5EF4-FFF2-40B4-BE49-F238E27FC236}">
                  <a16:creationId xmlns:a16="http://schemas.microsoft.com/office/drawing/2014/main" id="{C2068304-59C7-60CA-5EA5-5EA2B9F1A14A}"/>
                </a:ext>
              </a:extLst>
            </p:cNvPr>
            <p:cNvSpPr/>
            <p:nvPr/>
          </p:nvSpPr>
          <p:spPr>
            <a:xfrm>
              <a:off x="11480229" y="2427258"/>
              <a:ext cx="1270" cy="0"/>
            </a:xfrm>
            <a:custGeom>
              <a:avLst/>
              <a:gdLst/>
              <a:ahLst/>
              <a:cxnLst/>
              <a:rect l="l" t="t" r="r" b="b"/>
              <a:pathLst>
                <a:path w="1270">
                  <a:moveTo>
                    <a:pt x="912" y="0"/>
                  </a:moveTo>
                  <a:lnTo>
                    <a:pt x="912" y="0"/>
                  </a:lnTo>
                  <a:lnTo>
                    <a:pt x="0" y="0"/>
                  </a:lnTo>
                </a:path>
              </a:pathLst>
            </a:custGeom>
            <a:ln w="3175">
              <a:solidFill>
                <a:srgbClr val="000000"/>
              </a:solidFill>
            </a:ln>
          </p:spPr>
          <p:txBody>
            <a:bodyPr wrap="square" lIns="0" tIns="0" rIns="0" bIns="0" rtlCol="0"/>
            <a:lstStyle/>
            <a:p>
              <a:endParaRPr/>
            </a:p>
          </p:txBody>
        </p:sp>
        <p:sp>
          <p:nvSpPr>
            <p:cNvPr id="687" name="object 688">
              <a:extLst>
                <a:ext uri="{FF2B5EF4-FFF2-40B4-BE49-F238E27FC236}">
                  <a16:creationId xmlns:a16="http://schemas.microsoft.com/office/drawing/2014/main" id="{53E345D1-1A9B-B21B-70F1-5A682B55DBA2}"/>
                </a:ext>
              </a:extLst>
            </p:cNvPr>
            <p:cNvSpPr/>
            <p:nvPr/>
          </p:nvSpPr>
          <p:spPr>
            <a:xfrm>
              <a:off x="11467448" y="4581317"/>
              <a:ext cx="635" cy="1905"/>
            </a:xfrm>
            <a:custGeom>
              <a:avLst/>
              <a:gdLst/>
              <a:ahLst/>
              <a:cxnLst/>
              <a:rect l="l" t="t" r="r" b="b"/>
              <a:pathLst>
                <a:path w="634" h="1904">
                  <a:moveTo>
                    <a:pt x="0" y="0"/>
                  </a:moveTo>
                  <a:lnTo>
                    <a:pt x="0" y="0"/>
                  </a:lnTo>
                  <a:lnTo>
                    <a:pt x="426" y="1397"/>
                  </a:lnTo>
                </a:path>
              </a:pathLst>
            </a:custGeom>
            <a:ln w="3175">
              <a:solidFill>
                <a:srgbClr val="000000"/>
              </a:solidFill>
            </a:ln>
          </p:spPr>
          <p:txBody>
            <a:bodyPr wrap="square" lIns="0" tIns="0" rIns="0" bIns="0" rtlCol="0"/>
            <a:lstStyle/>
            <a:p>
              <a:endParaRPr/>
            </a:p>
          </p:txBody>
        </p:sp>
        <p:sp>
          <p:nvSpPr>
            <p:cNvPr id="688" name="object 689">
              <a:extLst>
                <a:ext uri="{FF2B5EF4-FFF2-40B4-BE49-F238E27FC236}">
                  <a16:creationId xmlns:a16="http://schemas.microsoft.com/office/drawing/2014/main" id="{241D127D-CB88-0E5C-DE42-3508E1F6F226}"/>
                </a:ext>
              </a:extLst>
            </p:cNvPr>
            <p:cNvSpPr/>
            <p:nvPr/>
          </p:nvSpPr>
          <p:spPr>
            <a:xfrm>
              <a:off x="11465622" y="4574936"/>
              <a:ext cx="1905" cy="6985"/>
            </a:xfrm>
            <a:custGeom>
              <a:avLst/>
              <a:gdLst/>
              <a:ahLst/>
              <a:cxnLst/>
              <a:rect l="l" t="t" r="r" b="b"/>
              <a:pathLst>
                <a:path w="1904" h="6985">
                  <a:moveTo>
                    <a:pt x="0" y="0"/>
                  </a:moveTo>
                  <a:lnTo>
                    <a:pt x="0" y="4132"/>
                  </a:lnTo>
                  <a:lnTo>
                    <a:pt x="1825" y="6381"/>
                  </a:lnTo>
                </a:path>
              </a:pathLst>
            </a:custGeom>
            <a:ln w="3175">
              <a:solidFill>
                <a:srgbClr val="000000"/>
              </a:solidFill>
            </a:ln>
          </p:spPr>
          <p:txBody>
            <a:bodyPr wrap="square" lIns="0" tIns="0" rIns="0" bIns="0" rtlCol="0"/>
            <a:lstStyle/>
            <a:p>
              <a:endParaRPr/>
            </a:p>
          </p:txBody>
        </p:sp>
        <p:sp>
          <p:nvSpPr>
            <p:cNvPr id="689" name="object 690">
              <a:extLst>
                <a:ext uri="{FF2B5EF4-FFF2-40B4-BE49-F238E27FC236}">
                  <a16:creationId xmlns:a16="http://schemas.microsoft.com/office/drawing/2014/main" id="{20857B1A-412E-5254-600B-E1E6E25042FE}"/>
                </a:ext>
              </a:extLst>
            </p:cNvPr>
            <p:cNvSpPr/>
            <p:nvPr/>
          </p:nvSpPr>
          <p:spPr>
            <a:xfrm>
              <a:off x="11467448" y="4571776"/>
              <a:ext cx="635" cy="1905"/>
            </a:xfrm>
            <a:custGeom>
              <a:avLst/>
              <a:gdLst/>
              <a:ahLst/>
              <a:cxnLst/>
              <a:rect l="l" t="t" r="r" b="b"/>
              <a:pathLst>
                <a:path w="634" h="1904">
                  <a:moveTo>
                    <a:pt x="0" y="1823"/>
                  </a:moveTo>
                  <a:lnTo>
                    <a:pt x="0" y="1823"/>
                  </a:lnTo>
                  <a:lnTo>
                    <a:pt x="426" y="0"/>
                  </a:lnTo>
                </a:path>
              </a:pathLst>
            </a:custGeom>
            <a:ln w="3175">
              <a:solidFill>
                <a:srgbClr val="000000"/>
              </a:solidFill>
            </a:ln>
          </p:spPr>
          <p:txBody>
            <a:bodyPr wrap="square" lIns="0" tIns="0" rIns="0" bIns="0" rtlCol="0"/>
            <a:lstStyle/>
            <a:p>
              <a:endParaRPr/>
            </a:p>
          </p:txBody>
        </p:sp>
        <p:sp>
          <p:nvSpPr>
            <p:cNvPr id="690" name="object 691">
              <a:extLst>
                <a:ext uri="{FF2B5EF4-FFF2-40B4-BE49-F238E27FC236}">
                  <a16:creationId xmlns:a16="http://schemas.microsoft.com/office/drawing/2014/main" id="{63B2F6AD-AEDC-0254-98AC-52D137152266}"/>
                </a:ext>
              </a:extLst>
            </p:cNvPr>
            <p:cNvSpPr/>
            <p:nvPr/>
          </p:nvSpPr>
          <p:spPr>
            <a:xfrm>
              <a:off x="11465622" y="4574025"/>
              <a:ext cx="1270" cy="1270"/>
            </a:xfrm>
            <a:custGeom>
              <a:avLst/>
              <a:gdLst/>
              <a:ahLst/>
              <a:cxnLst/>
              <a:rect l="l" t="t" r="r" b="b"/>
              <a:pathLst>
                <a:path w="1270" h="1270">
                  <a:moveTo>
                    <a:pt x="912" y="0"/>
                  </a:moveTo>
                  <a:lnTo>
                    <a:pt x="912" y="0"/>
                  </a:lnTo>
                  <a:lnTo>
                    <a:pt x="0" y="911"/>
                  </a:lnTo>
                </a:path>
              </a:pathLst>
            </a:custGeom>
            <a:ln w="3175">
              <a:solidFill>
                <a:srgbClr val="000000"/>
              </a:solidFill>
            </a:ln>
          </p:spPr>
          <p:txBody>
            <a:bodyPr wrap="square" lIns="0" tIns="0" rIns="0" bIns="0" rtlCol="0"/>
            <a:lstStyle/>
            <a:p>
              <a:endParaRPr/>
            </a:p>
          </p:txBody>
        </p:sp>
        <p:sp>
          <p:nvSpPr>
            <p:cNvPr id="691" name="object 692">
              <a:extLst>
                <a:ext uri="{FF2B5EF4-FFF2-40B4-BE49-F238E27FC236}">
                  <a16:creationId xmlns:a16="http://schemas.microsoft.com/office/drawing/2014/main" id="{36E155A3-3897-A83C-018D-6BA6478CFB82}"/>
                </a:ext>
              </a:extLst>
            </p:cNvPr>
            <p:cNvSpPr/>
            <p:nvPr/>
          </p:nvSpPr>
          <p:spPr>
            <a:xfrm>
              <a:off x="11466535" y="4573599"/>
              <a:ext cx="0" cy="635"/>
            </a:xfrm>
            <a:custGeom>
              <a:avLst/>
              <a:gdLst/>
              <a:ahLst/>
              <a:cxnLst/>
              <a:rect l="l" t="t" r="r" b="b"/>
              <a:pathLst>
                <a:path h="635">
                  <a:moveTo>
                    <a:pt x="0" y="0"/>
                  </a:moveTo>
                  <a:lnTo>
                    <a:pt x="0" y="0"/>
                  </a:lnTo>
                  <a:lnTo>
                    <a:pt x="0" y="425"/>
                  </a:lnTo>
                </a:path>
              </a:pathLst>
            </a:custGeom>
            <a:ln w="3175">
              <a:solidFill>
                <a:srgbClr val="000000"/>
              </a:solidFill>
            </a:ln>
          </p:spPr>
          <p:txBody>
            <a:bodyPr wrap="square" lIns="0" tIns="0" rIns="0" bIns="0" rtlCol="0"/>
            <a:lstStyle/>
            <a:p>
              <a:endParaRPr/>
            </a:p>
          </p:txBody>
        </p:sp>
        <p:sp>
          <p:nvSpPr>
            <p:cNvPr id="692" name="object 693">
              <a:extLst>
                <a:ext uri="{FF2B5EF4-FFF2-40B4-BE49-F238E27FC236}">
                  <a16:creationId xmlns:a16="http://schemas.microsoft.com/office/drawing/2014/main" id="{F61BEE2B-9F99-5E03-C888-2391B553CB44}"/>
                </a:ext>
              </a:extLst>
            </p:cNvPr>
            <p:cNvSpPr/>
            <p:nvPr/>
          </p:nvSpPr>
          <p:spPr>
            <a:xfrm>
              <a:off x="11462883" y="4562599"/>
              <a:ext cx="6350" cy="0"/>
            </a:xfrm>
            <a:custGeom>
              <a:avLst/>
              <a:gdLst/>
              <a:ahLst/>
              <a:cxnLst/>
              <a:rect l="l" t="t" r="r" b="b"/>
              <a:pathLst>
                <a:path w="6350">
                  <a:moveTo>
                    <a:pt x="5903" y="0"/>
                  </a:moveTo>
                  <a:lnTo>
                    <a:pt x="5903" y="0"/>
                  </a:lnTo>
                  <a:lnTo>
                    <a:pt x="0" y="0"/>
                  </a:lnTo>
                </a:path>
              </a:pathLst>
            </a:custGeom>
            <a:ln w="3175">
              <a:solidFill>
                <a:srgbClr val="000000"/>
              </a:solidFill>
            </a:ln>
          </p:spPr>
          <p:txBody>
            <a:bodyPr wrap="square" lIns="0" tIns="0" rIns="0" bIns="0" rtlCol="0"/>
            <a:lstStyle/>
            <a:p>
              <a:endParaRPr/>
            </a:p>
          </p:txBody>
        </p:sp>
        <p:sp>
          <p:nvSpPr>
            <p:cNvPr id="693" name="object 694">
              <a:extLst>
                <a:ext uri="{FF2B5EF4-FFF2-40B4-BE49-F238E27FC236}">
                  <a16:creationId xmlns:a16="http://schemas.microsoft.com/office/drawing/2014/main" id="{20C42015-98C7-0F97-1D42-A41201067A26}"/>
                </a:ext>
              </a:extLst>
            </p:cNvPr>
            <p:cNvSpPr/>
            <p:nvPr/>
          </p:nvSpPr>
          <p:spPr>
            <a:xfrm>
              <a:off x="11477490" y="2446401"/>
              <a:ext cx="5080" cy="1270"/>
            </a:xfrm>
            <a:custGeom>
              <a:avLst/>
              <a:gdLst/>
              <a:ahLst/>
              <a:cxnLst/>
              <a:rect l="l" t="t" r="r" b="b"/>
              <a:pathLst>
                <a:path w="5079" h="1269">
                  <a:moveTo>
                    <a:pt x="4990" y="0"/>
                  </a:moveTo>
                  <a:lnTo>
                    <a:pt x="4990" y="0"/>
                  </a:lnTo>
                  <a:lnTo>
                    <a:pt x="0" y="911"/>
                  </a:lnTo>
                </a:path>
              </a:pathLst>
            </a:custGeom>
            <a:ln w="3175">
              <a:solidFill>
                <a:srgbClr val="000000"/>
              </a:solidFill>
            </a:ln>
          </p:spPr>
          <p:txBody>
            <a:bodyPr wrap="square" lIns="0" tIns="0" rIns="0" bIns="0" rtlCol="0"/>
            <a:lstStyle/>
            <a:p>
              <a:endParaRPr/>
            </a:p>
          </p:txBody>
        </p:sp>
        <p:sp>
          <p:nvSpPr>
            <p:cNvPr id="694" name="object 695">
              <a:extLst>
                <a:ext uri="{FF2B5EF4-FFF2-40B4-BE49-F238E27FC236}">
                  <a16:creationId xmlns:a16="http://schemas.microsoft.com/office/drawing/2014/main" id="{2FB6C036-017C-F7FA-5109-138D3F8BCFD5}"/>
                </a:ext>
              </a:extLst>
            </p:cNvPr>
            <p:cNvSpPr/>
            <p:nvPr/>
          </p:nvSpPr>
          <p:spPr>
            <a:xfrm>
              <a:off x="9396909" y="4413526"/>
              <a:ext cx="2026285" cy="260350"/>
            </a:xfrm>
            <a:custGeom>
              <a:avLst/>
              <a:gdLst/>
              <a:ahLst/>
              <a:cxnLst/>
              <a:rect l="l" t="t" r="r" b="b"/>
              <a:pathLst>
                <a:path w="2026284" h="260350">
                  <a:moveTo>
                    <a:pt x="1872370" y="0"/>
                  </a:moveTo>
                  <a:lnTo>
                    <a:pt x="1875109" y="4557"/>
                  </a:lnTo>
                  <a:lnTo>
                    <a:pt x="1890534" y="30195"/>
                  </a:lnTo>
                  <a:lnTo>
                    <a:pt x="1907358" y="54914"/>
                  </a:lnTo>
                  <a:lnTo>
                    <a:pt x="1925631" y="78506"/>
                  </a:lnTo>
                  <a:lnTo>
                    <a:pt x="1945405" y="100759"/>
                  </a:lnTo>
                  <a:lnTo>
                    <a:pt x="1949969" y="105317"/>
                  </a:lnTo>
                  <a:lnTo>
                    <a:pt x="1957748" y="113284"/>
                  </a:lnTo>
                  <a:lnTo>
                    <a:pt x="1965961" y="120829"/>
                  </a:lnTo>
                  <a:lnTo>
                    <a:pt x="1974516" y="128033"/>
                  </a:lnTo>
                  <a:lnTo>
                    <a:pt x="1983322" y="134974"/>
                  </a:lnTo>
                  <a:lnTo>
                    <a:pt x="1984661" y="135885"/>
                  </a:lnTo>
                  <a:lnTo>
                    <a:pt x="1987887" y="138620"/>
                  </a:lnTo>
                  <a:lnTo>
                    <a:pt x="1992877" y="141355"/>
                  </a:lnTo>
                  <a:lnTo>
                    <a:pt x="1997442" y="145001"/>
                  </a:lnTo>
                  <a:lnTo>
                    <a:pt x="2002494" y="148161"/>
                  </a:lnTo>
                  <a:lnTo>
                    <a:pt x="2006571" y="150471"/>
                  </a:lnTo>
                  <a:lnTo>
                    <a:pt x="2008397" y="151808"/>
                  </a:lnTo>
                  <a:lnTo>
                    <a:pt x="2015701" y="155515"/>
                  </a:lnTo>
                  <a:lnTo>
                    <a:pt x="2017527" y="156366"/>
                  </a:lnTo>
                  <a:lnTo>
                    <a:pt x="2018440" y="156852"/>
                  </a:lnTo>
                  <a:lnTo>
                    <a:pt x="2020752" y="157763"/>
                  </a:lnTo>
                  <a:lnTo>
                    <a:pt x="2021178" y="158249"/>
                  </a:lnTo>
                  <a:lnTo>
                    <a:pt x="2023491" y="158249"/>
                  </a:lnTo>
                  <a:lnTo>
                    <a:pt x="2024830" y="159161"/>
                  </a:lnTo>
                  <a:lnTo>
                    <a:pt x="2025743" y="160073"/>
                  </a:lnTo>
                  <a:lnTo>
                    <a:pt x="0" y="259860"/>
                  </a:lnTo>
                </a:path>
              </a:pathLst>
            </a:custGeom>
            <a:ln w="3175">
              <a:solidFill>
                <a:srgbClr val="000000"/>
              </a:solidFill>
            </a:ln>
          </p:spPr>
          <p:txBody>
            <a:bodyPr wrap="square" lIns="0" tIns="0" rIns="0" bIns="0" rtlCol="0"/>
            <a:lstStyle/>
            <a:p>
              <a:endParaRPr/>
            </a:p>
          </p:txBody>
        </p:sp>
        <p:sp>
          <p:nvSpPr>
            <p:cNvPr id="695" name="object 696">
              <a:extLst>
                <a:ext uri="{FF2B5EF4-FFF2-40B4-BE49-F238E27FC236}">
                  <a16:creationId xmlns:a16="http://schemas.microsoft.com/office/drawing/2014/main" id="{52152040-0C7D-41B1-21EC-C36050B12277}"/>
                </a:ext>
              </a:extLst>
            </p:cNvPr>
            <p:cNvSpPr/>
            <p:nvPr/>
          </p:nvSpPr>
          <p:spPr>
            <a:xfrm>
              <a:off x="11198984" y="2444153"/>
              <a:ext cx="147320" cy="163195"/>
            </a:xfrm>
            <a:custGeom>
              <a:avLst/>
              <a:gdLst/>
              <a:ahLst/>
              <a:cxnLst/>
              <a:rect l="l" t="t" r="r" b="b"/>
              <a:pathLst>
                <a:path w="147320" h="163194">
                  <a:moveTo>
                    <a:pt x="146982" y="0"/>
                  </a:moveTo>
                  <a:lnTo>
                    <a:pt x="142417" y="2248"/>
                  </a:lnTo>
                  <a:lnTo>
                    <a:pt x="141079" y="2248"/>
                  </a:lnTo>
                  <a:lnTo>
                    <a:pt x="140592" y="3160"/>
                  </a:lnTo>
                  <a:lnTo>
                    <a:pt x="138340" y="3646"/>
                  </a:lnTo>
                  <a:lnTo>
                    <a:pt x="137427" y="4557"/>
                  </a:lnTo>
                  <a:lnTo>
                    <a:pt x="118681" y="14099"/>
                  </a:lnTo>
                  <a:lnTo>
                    <a:pt x="116855" y="15496"/>
                  </a:lnTo>
                  <a:lnTo>
                    <a:pt x="112777" y="17745"/>
                  </a:lnTo>
                  <a:lnTo>
                    <a:pt x="111865" y="19143"/>
                  </a:lnTo>
                  <a:lnTo>
                    <a:pt x="109126" y="20480"/>
                  </a:lnTo>
                  <a:lnTo>
                    <a:pt x="107726" y="21877"/>
                  </a:lnTo>
                  <a:lnTo>
                    <a:pt x="104561" y="23214"/>
                  </a:lnTo>
                  <a:lnTo>
                    <a:pt x="99996" y="27347"/>
                  </a:lnTo>
                  <a:lnTo>
                    <a:pt x="95432" y="31419"/>
                  </a:lnTo>
                  <a:lnTo>
                    <a:pt x="90867" y="35065"/>
                  </a:lnTo>
                  <a:lnTo>
                    <a:pt x="89467" y="35976"/>
                  </a:lnTo>
                  <a:lnTo>
                    <a:pt x="87641" y="37374"/>
                  </a:lnTo>
                  <a:lnTo>
                    <a:pt x="84903" y="41021"/>
                  </a:lnTo>
                  <a:lnTo>
                    <a:pt x="77173" y="47402"/>
                  </a:lnTo>
                  <a:lnTo>
                    <a:pt x="73034" y="51959"/>
                  </a:lnTo>
                  <a:lnTo>
                    <a:pt x="71635" y="53296"/>
                  </a:lnTo>
                  <a:lnTo>
                    <a:pt x="71208" y="54694"/>
                  </a:lnTo>
                  <a:lnTo>
                    <a:pt x="67983" y="57854"/>
                  </a:lnTo>
                  <a:lnTo>
                    <a:pt x="48999" y="81360"/>
                  </a:lnTo>
                  <a:lnTo>
                    <a:pt x="32059" y="105970"/>
                  </a:lnTo>
                  <a:lnTo>
                    <a:pt x="16647" y="131607"/>
                  </a:lnTo>
                  <a:lnTo>
                    <a:pt x="2251" y="158189"/>
                  </a:lnTo>
                  <a:lnTo>
                    <a:pt x="912" y="160437"/>
                  </a:lnTo>
                  <a:lnTo>
                    <a:pt x="0" y="162747"/>
                  </a:lnTo>
                </a:path>
              </a:pathLst>
            </a:custGeom>
            <a:ln w="3175">
              <a:solidFill>
                <a:srgbClr val="000000"/>
              </a:solidFill>
            </a:ln>
          </p:spPr>
          <p:txBody>
            <a:bodyPr wrap="square" lIns="0" tIns="0" rIns="0" bIns="0" rtlCol="0"/>
            <a:lstStyle/>
            <a:p>
              <a:endParaRPr/>
            </a:p>
          </p:txBody>
        </p:sp>
        <p:sp>
          <p:nvSpPr>
            <p:cNvPr id="696" name="object 697">
              <a:extLst>
                <a:ext uri="{FF2B5EF4-FFF2-40B4-BE49-F238E27FC236}">
                  <a16:creationId xmlns:a16="http://schemas.microsoft.com/office/drawing/2014/main" id="{502B6DC0-0212-B63B-AC04-4D2E7676331D}"/>
                </a:ext>
              </a:extLst>
            </p:cNvPr>
            <p:cNvSpPr/>
            <p:nvPr/>
          </p:nvSpPr>
          <p:spPr>
            <a:xfrm>
              <a:off x="11423566" y="2440020"/>
              <a:ext cx="21590" cy="7620"/>
            </a:xfrm>
            <a:custGeom>
              <a:avLst/>
              <a:gdLst/>
              <a:ahLst/>
              <a:cxnLst/>
              <a:rect l="l" t="t" r="r" b="b"/>
              <a:pathLst>
                <a:path w="21590" h="7619">
                  <a:moveTo>
                    <a:pt x="21058" y="7292"/>
                  </a:moveTo>
                  <a:lnTo>
                    <a:pt x="19658" y="7292"/>
                  </a:lnTo>
                  <a:lnTo>
                    <a:pt x="15093" y="5044"/>
                  </a:lnTo>
                  <a:lnTo>
                    <a:pt x="12841" y="5044"/>
                  </a:lnTo>
                  <a:lnTo>
                    <a:pt x="12355" y="4132"/>
                  </a:lnTo>
                  <a:lnTo>
                    <a:pt x="10103" y="3646"/>
                  </a:lnTo>
                  <a:lnTo>
                    <a:pt x="8703" y="3646"/>
                  </a:lnTo>
                  <a:lnTo>
                    <a:pt x="5538" y="1823"/>
                  </a:lnTo>
                  <a:lnTo>
                    <a:pt x="4138" y="1823"/>
                  </a:lnTo>
                  <a:lnTo>
                    <a:pt x="2738" y="1397"/>
                  </a:lnTo>
                  <a:lnTo>
                    <a:pt x="1399" y="1397"/>
                  </a:lnTo>
                  <a:lnTo>
                    <a:pt x="0" y="486"/>
                  </a:lnTo>
                </a:path>
                <a:path w="21590" h="7619">
                  <a:moveTo>
                    <a:pt x="21058" y="7292"/>
                  </a:moveTo>
                  <a:lnTo>
                    <a:pt x="21058" y="7292"/>
                  </a:lnTo>
                  <a:lnTo>
                    <a:pt x="12841" y="0"/>
                  </a:lnTo>
                </a:path>
              </a:pathLst>
            </a:custGeom>
            <a:ln w="3175">
              <a:solidFill>
                <a:srgbClr val="000000"/>
              </a:solidFill>
            </a:ln>
          </p:spPr>
          <p:txBody>
            <a:bodyPr wrap="square" lIns="0" tIns="0" rIns="0" bIns="0" rtlCol="0"/>
            <a:lstStyle/>
            <a:p>
              <a:endParaRPr/>
            </a:p>
          </p:txBody>
        </p:sp>
        <p:sp>
          <p:nvSpPr>
            <p:cNvPr id="697" name="object 698">
              <a:extLst>
                <a:ext uri="{FF2B5EF4-FFF2-40B4-BE49-F238E27FC236}">
                  <a16:creationId xmlns:a16="http://schemas.microsoft.com/office/drawing/2014/main" id="{313C885C-D4DF-7C1A-AF1B-5FF1E8D7D756}"/>
                </a:ext>
              </a:extLst>
            </p:cNvPr>
            <p:cNvSpPr/>
            <p:nvPr/>
          </p:nvSpPr>
          <p:spPr>
            <a:xfrm>
              <a:off x="11114507" y="2525283"/>
              <a:ext cx="635" cy="4445"/>
            </a:xfrm>
            <a:custGeom>
              <a:avLst/>
              <a:gdLst/>
              <a:ahLst/>
              <a:cxnLst/>
              <a:rect l="l" t="t" r="r" b="b"/>
              <a:pathLst>
                <a:path w="634" h="4444">
                  <a:moveTo>
                    <a:pt x="0" y="0"/>
                  </a:moveTo>
                  <a:lnTo>
                    <a:pt x="0" y="0"/>
                  </a:lnTo>
                  <a:lnTo>
                    <a:pt x="426" y="4071"/>
                  </a:lnTo>
                </a:path>
              </a:pathLst>
            </a:custGeom>
            <a:ln w="3175">
              <a:solidFill>
                <a:srgbClr val="000000"/>
              </a:solidFill>
            </a:ln>
          </p:spPr>
          <p:txBody>
            <a:bodyPr wrap="square" lIns="0" tIns="0" rIns="0" bIns="0" rtlCol="0"/>
            <a:lstStyle/>
            <a:p>
              <a:endParaRPr/>
            </a:p>
          </p:txBody>
        </p:sp>
        <p:sp>
          <p:nvSpPr>
            <p:cNvPr id="698" name="object 699">
              <a:extLst>
                <a:ext uri="{FF2B5EF4-FFF2-40B4-BE49-F238E27FC236}">
                  <a16:creationId xmlns:a16="http://schemas.microsoft.com/office/drawing/2014/main" id="{ECABEBAD-3DC1-3958-9271-E0DE17DFB1FB}"/>
                </a:ext>
              </a:extLst>
            </p:cNvPr>
            <p:cNvSpPr/>
            <p:nvPr/>
          </p:nvSpPr>
          <p:spPr>
            <a:xfrm>
              <a:off x="11114933" y="2529355"/>
              <a:ext cx="0" cy="1270"/>
            </a:xfrm>
            <a:custGeom>
              <a:avLst/>
              <a:gdLst/>
              <a:ahLst/>
              <a:cxnLst/>
              <a:rect l="l" t="t" r="r" b="b"/>
              <a:pathLst>
                <a:path h="1269">
                  <a:moveTo>
                    <a:pt x="0" y="911"/>
                  </a:moveTo>
                  <a:lnTo>
                    <a:pt x="0" y="911"/>
                  </a:lnTo>
                  <a:lnTo>
                    <a:pt x="0" y="0"/>
                  </a:lnTo>
                </a:path>
              </a:pathLst>
            </a:custGeom>
            <a:ln w="3175">
              <a:solidFill>
                <a:srgbClr val="000000"/>
              </a:solidFill>
            </a:ln>
          </p:spPr>
          <p:txBody>
            <a:bodyPr wrap="square" lIns="0" tIns="0" rIns="0" bIns="0" rtlCol="0"/>
            <a:lstStyle/>
            <a:p>
              <a:endParaRPr/>
            </a:p>
          </p:txBody>
        </p:sp>
        <p:sp>
          <p:nvSpPr>
            <p:cNvPr id="699" name="object 700">
              <a:extLst>
                <a:ext uri="{FF2B5EF4-FFF2-40B4-BE49-F238E27FC236}">
                  <a16:creationId xmlns:a16="http://schemas.microsoft.com/office/drawing/2014/main" id="{5A2340F0-3217-3917-B576-3C5C2CB28FDB}"/>
                </a:ext>
              </a:extLst>
            </p:cNvPr>
            <p:cNvSpPr/>
            <p:nvPr/>
          </p:nvSpPr>
          <p:spPr>
            <a:xfrm>
              <a:off x="11107203" y="2525709"/>
              <a:ext cx="8255" cy="5080"/>
            </a:xfrm>
            <a:custGeom>
              <a:avLst/>
              <a:gdLst/>
              <a:ahLst/>
              <a:cxnLst/>
              <a:rect l="l" t="t" r="r" b="b"/>
              <a:pathLst>
                <a:path w="8254" h="5080">
                  <a:moveTo>
                    <a:pt x="0" y="0"/>
                  </a:moveTo>
                  <a:lnTo>
                    <a:pt x="0" y="4557"/>
                  </a:lnTo>
                  <a:lnTo>
                    <a:pt x="7729" y="3646"/>
                  </a:lnTo>
                </a:path>
              </a:pathLst>
            </a:custGeom>
            <a:ln w="3175">
              <a:solidFill>
                <a:srgbClr val="000000"/>
              </a:solidFill>
            </a:ln>
          </p:spPr>
          <p:txBody>
            <a:bodyPr wrap="square" lIns="0" tIns="0" rIns="0" bIns="0" rtlCol="0"/>
            <a:lstStyle/>
            <a:p>
              <a:endParaRPr/>
            </a:p>
          </p:txBody>
        </p:sp>
        <p:sp>
          <p:nvSpPr>
            <p:cNvPr id="700" name="object 701">
              <a:extLst>
                <a:ext uri="{FF2B5EF4-FFF2-40B4-BE49-F238E27FC236}">
                  <a16:creationId xmlns:a16="http://schemas.microsoft.com/office/drawing/2014/main" id="{E85051F3-0861-4581-2A81-3AA51554F8D6}"/>
                </a:ext>
              </a:extLst>
            </p:cNvPr>
            <p:cNvSpPr/>
            <p:nvPr/>
          </p:nvSpPr>
          <p:spPr>
            <a:xfrm>
              <a:off x="11107203" y="2530267"/>
              <a:ext cx="0" cy="5080"/>
            </a:xfrm>
            <a:custGeom>
              <a:avLst/>
              <a:gdLst/>
              <a:ahLst/>
              <a:cxnLst/>
              <a:rect l="l" t="t" r="r" b="b"/>
              <a:pathLst>
                <a:path h="5080">
                  <a:moveTo>
                    <a:pt x="0" y="5044"/>
                  </a:moveTo>
                  <a:lnTo>
                    <a:pt x="0" y="5044"/>
                  </a:lnTo>
                  <a:lnTo>
                    <a:pt x="0" y="0"/>
                  </a:lnTo>
                </a:path>
              </a:pathLst>
            </a:custGeom>
            <a:ln w="3175">
              <a:solidFill>
                <a:srgbClr val="000000"/>
              </a:solidFill>
            </a:ln>
          </p:spPr>
          <p:txBody>
            <a:bodyPr wrap="square" lIns="0" tIns="0" rIns="0" bIns="0" rtlCol="0"/>
            <a:lstStyle/>
            <a:p>
              <a:endParaRPr/>
            </a:p>
          </p:txBody>
        </p:sp>
        <p:sp>
          <p:nvSpPr>
            <p:cNvPr id="701" name="object 702">
              <a:extLst>
                <a:ext uri="{FF2B5EF4-FFF2-40B4-BE49-F238E27FC236}">
                  <a16:creationId xmlns:a16="http://schemas.microsoft.com/office/drawing/2014/main" id="{DF7DDD33-3C32-5B84-89D3-CB481E48C283}"/>
                </a:ext>
              </a:extLst>
            </p:cNvPr>
            <p:cNvSpPr/>
            <p:nvPr/>
          </p:nvSpPr>
          <p:spPr>
            <a:xfrm>
              <a:off x="11098987" y="2525709"/>
              <a:ext cx="3810" cy="13335"/>
            </a:xfrm>
            <a:custGeom>
              <a:avLst/>
              <a:gdLst/>
              <a:ahLst/>
              <a:cxnLst/>
              <a:rect l="l" t="t" r="r" b="b"/>
              <a:pathLst>
                <a:path w="3809" h="13335">
                  <a:moveTo>
                    <a:pt x="3164" y="10513"/>
                  </a:moveTo>
                  <a:lnTo>
                    <a:pt x="3164" y="10513"/>
                  </a:lnTo>
                  <a:lnTo>
                    <a:pt x="3651" y="12762"/>
                  </a:lnTo>
                </a:path>
                <a:path w="3809" h="13335">
                  <a:moveTo>
                    <a:pt x="3164" y="10513"/>
                  </a:moveTo>
                  <a:lnTo>
                    <a:pt x="3164" y="10513"/>
                  </a:lnTo>
                  <a:lnTo>
                    <a:pt x="0" y="0"/>
                  </a:lnTo>
                </a:path>
              </a:pathLst>
            </a:custGeom>
            <a:ln w="3175">
              <a:solidFill>
                <a:srgbClr val="000000"/>
              </a:solidFill>
            </a:ln>
          </p:spPr>
          <p:txBody>
            <a:bodyPr wrap="square" lIns="0" tIns="0" rIns="0" bIns="0" rtlCol="0"/>
            <a:lstStyle/>
            <a:p>
              <a:endParaRPr/>
            </a:p>
          </p:txBody>
        </p:sp>
        <p:sp>
          <p:nvSpPr>
            <p:cNvPr id="702" name="object 703">
              <a:extLst>
                <a:ext uri="{FF2B5EF4-FFF2-40B4-BE49-F238E27FC236}">
                  <a16:creationId xmlns:a16="http://schemas.microsoft.com/office/drawing/2014/main" id="{015D7036-F962-14FC-21DA-B8194ADC29E7}"/>
                </a:ext>
              </a:extLst>
            </p:cNvPr>
            <p:cNvSpPr/>
            <p:nvPr/>
          </p:nvSpPr>
          <p:spPr>
            <a:xfrm>
              <a:off x="11103978" y="2525709"/>
              <a:ext cx="1905" cy="10795"/>
            </a:xfrm>
            <a:custGeom>
              <a:avLst/>
              <a:gdLst/>
              <a:ahLst/>
              <a:cxnLst/>
              <a:rect l="l" t="t" r="r" b="b"/>
              <a:pathLst>
                <a:path w="1904" h="10794">
                  <a:moveTo>
                    <a:pt x="912" y="10513"/>
                  </a:moveTo>
                  <a:lnTo>
                    <a:pt x="1825" y="9115"/>
                  </a:lnTo>
                  <a:lnTo>
                    <a:pt x="1825" y="4557"/>
                  </a:lnTo>
                  <a:lnTo>
                    <a:pt x="912" y="1823"/>
                  </a:lnTo>
                  <a:lnTo>
                    <a:pt x="0" y="0"/>
                  </a:lnTo>
                </a:path>
              </a:pathLst>
            </a:custGeom>
            <a:ln w="3175">
              <a:solidFill>
                <a:srgbClr val="000000"/>
              </a:solidFill>
            </a:ln>
          </p:spPr>
          <p:txBody>
            <a:bodyPr wrap="square" lIns="0" tIns="0" rIns="0" bIns="0" rtlCol="0"/>
            <a:lstStyle/>
            <a:p>
              <a:endParaRPr/>
            </a:p>
          </p:txBody>
        </p:sp>
        <p:sp>
          <p:nvSpPr>
            <p:cNvPr id="703" name="object 704">
              <a:extLst>
                <a:ext uri="{FF2B5EF4-FFF2-40B4-BE49-F238E27FC236}">
                  <a16:creationId xmlns:a16="http://schemas.microsoft.com/office/drawing/2014/main" id="{F047CB53-DC20-DE3C-03E7-5C54A2534C05}"/>
                </a:ext>
              </a:extLst>
            </p:cNvPr>
            <p:cNvSpPr/>
            <p:nvPr/>
          </p:nvSpPr>
          <p:spPr>
            <a:xfrm>
              <a:off x="11102638" y="2530267"/>
              <a:ext cx="2540" cy="6350"/>
            </a:xfrm>
            <a:custGeom>
              <a:avLst/>
              <a:gdLst/>
              <a:ahLst/>
              <a:cxnLst/>
              <a:rect l="l" t="t" r="r" b="b"/>
              <a:pathLst>
                <a:path w="2540" h="6350">
                  <a:moveTo>
                    <a:pt x="0" y="0"/>
                  </a:moveTo>
                  <a:lnTo>
                    <a:pt x="0" y="3646"/>
                  </a:lnTo>
                  <a:lnTo>
                    <a:pt x="1338" y="5955"/>
                  </a:lnTo>
                  <a:lnTo>
                    <a:pt x="2251" y="5955"/>
                  </a:lnTo>
                </a:path>
              </a:pathLst>
            </a:custGeom>
            <a:ln w="3175">
              <a:solidFill>
                <a:srgbClr val="000000"/>
              </a:solidFill>
            </a:ln>
          </p:spPr>
          <p:txBody>
            <a:bodyPr wrap="square" lIns="0" tIns="0" rIns="0" bIns="0" rtlCol="0"/>
            <a:lstStyle/>
            <a:p>
              <a:endParaRPr/>
            </a:p>
          </p:txBody>
        </p:sp>
        <p:sp>
          <p:nvSpPr>
            <p:cNvPr id="704" name="object 705">
              <a:extLst>
                <a:ext uri="{FF2B5EF4-FFF2-40B4-BE49-F238E27FC236}">
                  <a16:creationId xmlns:a16="http://schemas.microsoft.com/office/drawing/2014/main" id="{D703C7BB-4A66-AC35-A225-F7001369D0C0}"/>
                </a:ext>
              </a:extLst>
            </p:cNvPr>
            <p:cNvSpPr/>
            <p:nvPr/>
          </p:nvSpPr>
          <p:spPr>
            <a:xfrm>
              <a:off x="11102638" y="2525709"/>
              <a:ext cx="1905" cy="5080"/>
            </a:xfrm>
            <a:custGeom>
              <a:avLst/>
              <a:gdLst/>
              <a:ahLst/>
              <a:cxnLst/>
              <a:rect l="l" t="t" r="r" b="b"/>
              <a:pathLst>
                <a:path w="1904" h="5080">
                  <a:moveTo>
                    <a:pt x="1338" y="0"/>
                  </a:moveTo>
                  <a:lnTo>
                    <a:pt x="0" y="2309"/>
                  </a:lnTo>
                  <a:lnTo>
                    <a:pt x="0" y="4557"/>
                  </a:lnTo>
                </a:path>
              </a:pathLst>
            </a:custGeom>
            <a:ln w="3175">
              <a:solidFill>
                <a:srgbClr val="000000"/>
              </a:solidFill>
            </a:ln>
          </p:spPr>
          <p:txBody>
            <a:bodyPr wrap="square" lIns="0" tIns="0" rIns="0" bIns="0" rtlCol="0"/>
            <a:lstStyle/>
            <a:p>
              <a:endParaRPr/>
            </a:p>
          </p:txBody>
        </p:sp>
        <p:sp>
          <p:nvSpPr>
            <p:cNvPr id="705" name="object 706">
              <a:extLst>
                <a:ext uri="{FF2B5EF4-FFF2-40B4-BE49-F238E27FC236}">
                  <a16:creationId xmlns:a16="http://schemas.microsoft.com/office/drawing/2014/main" id="{FD0841B2-28D9-8BB3-7114-FDD5DB0A90F3}"/>
                </a:ext>
              </a:extLst>
            </p:cNvPr>
            <p:cNvSpPr/>
            <p:nvPr/>
          </p:nvSpPr>
          <p:spPr>
            <a:xfrm>
              <a:off x="11455580" y="2435463"/>
              <a:ext cx="26034" cy="1905"/>
            </a:xfrm>
            <a:custGeom>
              <a:avLst/>
              <a:gdLst/>
              <a:ahLst/>
              <a:cxnLst/>
              <a:rect l="l" t="t" r="r" b="b"/>
              <a:pathLst>
                <a:path w="26034" h="1905">
                  <a:moveTo>
                    <a:pt x="0" y="1336"/>
                  </a:moveTo>
                  <a:lnTo>
                    <a:pt x="0" y="1336"/>
                  </a:lnTo>
                  <a:lnTo>
                    <a:pt x="25562" y="0"/>
                  </a:lnTo>
                </a:path>
              </a:pathLst>
            </a:custGeom>
            <a:ln w="3175">
              <a:solidFill>
                <a:srgbClr val="000000"/>
              </a:solidFill>
            </a:ln>
          </p:spPr>
          <p:txBody>
            <a:bodyPr wrap="square" lIns="0" tIns="0" rIns="0" bIns="0" rtlCol="0"/>
            <a:lstStyle/>
            <a:p>
              <a:endParaRPr/>
            </a:p>
          </p:txBody>
        </p:sp>
        <p:sp>
          <p:nvSpPr>
            <p:cNvPr id="706" name="object 707">
              <a:extLst>
                <a:ext uri="{FF2B5EF4-FFF2-40B4-BE49-F238E27FC236}">
                  <a16:creationId xmlns:a16="http://schemas.microsoft.com/office/drawing/2014/main" id="{78C17C6B-190E-6B73-8E77-91F7EEDC594C}"/>
                </a:ext>
              </a:extLst>
            </p:cNvPr>
            <p:cNvSpPr/>
            <p:nvPr/>
          </p:nvSpPr>
          <p:spPr>
            <a:xfrm>
              <a:off x="11455580" y="2427258"/>
              <a:ext cx="26034" cy="1270"/>
            </a:xfrm>
            <a:custGeom>
              <a:avLst/>
              <a:gdLst/>
              <a:ahLst/>
              <a:cxnLst/>
              <a:rect l="l" t="t" r="r" b="b"/>
              <a:pathLst>
                <a:path w="26034" h="1269">
                  <a:moveTo>
                    <a:pt x="0" y="911"/>
                  </a:moveTo>
                  <a:lnTo>
                    <a:pt x="0" y="911"/>
                  </a:lnTo>
                  <a:lnTo>
                    <a:pt x="25562" y="0"/>
                  </a:lnTo>
                </a:path>
              </a:pathLst>
            </a:custGeom>
            <a:ln w="3175">
              <a:solidFill>
                <a:srgbClr val="000000"/>
              </a:solidFill>
            </a:ln>
          </p:spPr>
          <p:txBody>
            <a:bodyPr wrap="square" lIns="0" tIns="0" rIns="0" bIns="0" rtlCol="0"/>
            <a:lstStyle/>
            <a:p>
              <a:endParaRPr/>
            </a:p>
          </p:txBody>
        </p:sp>
        <p:sp>
          <p:nvSpPr>
            <p:cNvPr id="707" name="object 708">
              <a:extLst>
                <a:ext uri="{FF2B5EF4-FFF2-40B4-BE49-F238E27FC236}">
                  <a16:creationId xmlns:a16="http://schemas.microsoft.com/office/drawing/2014/main" id="{0BE014D1-28EB-CE8D-B28C-B9EE5A2CF986}"/>
                </a:ext>
              </a:extLst>
            </p:cNvPr>
            <p:cNvSpPr/>
            <p:nvPr/>
          </p:nvSpPr>
          <p:spPr>
            <a:xfrm>
              <a:off x="11441885" y="4581317"/>
              <a:ext cx="26034" cy="1905"/>
            </a:xfrm>
            <a:custGeom>
              <a:avLst/>
              <a:gdLst/>
              <a:ahLst/>
              <a:cxnLst/>
              <a:rect l="l" t="t" r="r" b="b"/>
              <a:pathLst>
                <a:path w="26034" h="1904">
                  <a:moveTo>
                    <a:pt x="0" y="1397"/>
                  </a:moveTo>
                  <a:lnTo>
                    <a:pt x="0" y="1397"/>
                  </a:lnTo>
                  <a:lnTo>
                    <a:pt x="25562" y="0"/>
                  </a:lnTo>
                </a:path>
              </a:pathLst>
            </a:custGeom>
            <a:ln w="3175">
              <a:solidFill>
                <a:srgbClr val="000000"/>
              </a:solidFill>
            </a:ln>
          </p:spPr>
          <p:txBody>
            <a:bodyPr wrap="square" lIns="0" tIns="0" rIns="0" bIns="0" rtlCol="0"/>
            <a:lstStyle/>
            <a:p>
              <a:endParaRPr/>
            </a:p>
          </p:txBody>
        </p:sp>
        <p:sp>
          <p:nvSpPr>
            <p:cNvPr id="708" name="object 709">
              <a:extLst>
                <a:ext uri="{FF2B5EF4-FFF2-40B4-BE49-F238E27FC236}">
                  <a16:creationId xmlns:a16="http://schemas.microsoft.com/office/drawing/2014/main" id="{8223AAF5-F113-3595-46DF-420FD2425955}"/>
                </a:ext>
              </a:extLst>
            </p:cNvPr>
            <p:cNvSpPr/>
            <p:nvPr/>
          </p:nvSpPr>
          <p:spPr>
            <a:xfrm>
              <a:off x="11441885" y="4573599"/>
              <a:ext cx="26034" cy="1905"/>
            </a:xfrm>
            <a:custGeom>
              <a:avLst/>
              <a:gdLst/>
              <a:ahLst/>
              <a:cxnLst/>
              <a:rect l="l" t="t" r="r" b="b"/>
              <a:pathLst>
                <a:path w="26034" h="1904">
                  <a:moveTo>
                    <a:pt x="0" y="1336"/>
                  </a:moveTo>
                  <a:lnTo>
                    <a:pt x="0" y="1336"/>
                  </a:lnTo>
                  <a:lnTo>
                    <a:pt x="25562" y="0"/>
                  </a:lnTo>
                </a:path>
              </a:pathLst>
            </a:custGeom>
            <a:ln w="3175">
              <a:solidFill>
                <a:srgbClr val="000000"/>
              </a:solidFill>
            </a:ln>
          </p:spPr>
          <p:txBody>
            <a:bodyPr wrap="square" lIns="0" tIns="0" rIns="0" bIns="0" rtlCol="0"/>
            <a:lstStyle/>
            <a:p>
              <a:endParaRPr/>
            </a:p>
          </p:txBody>
        </p:sp>
        <p:sp>
          <p:nvSpPr>
            <p:cNvPr id="709" name="object 710">
              <a:extLst>
                <a:ext uri="{FF2B5EF4-FFF2-40B4-BE49-F238E27FC236}">
                  <a16:creationId xmlns:a16="http://schemas.microsoft.com/office/drawing/2014/main" id="{D01140F9-66FE-AA1A-F0A7-FA8F67A3EAD5}"/>
                </a:ext>
              </a:extLst>
            </p:cNvPr>
            <p:cNvSpPr/>
            <p:nvPr/>
          </p:nvSpPr>
          <p:spPr>
            <a:xfrm>
              <a:off x="11477490" y="2447313"/>
              <a:ext cx="0" cy="9525"/>
            </a:xfrm>
            <a:custGeom>
              <a:avLst/>
              <a:gdLst/>
              <a:ahLst/>
              <a:cxnLst/>
              <a:rect l="l" t="t" r="r" b="b"/>
              <a:pathLst>
                <a:path h="9525">
                  <a:moveTo>
                    <a:pt x="0" y="0"/>
                  </a:moveTo>
                  <a:lnTo>
                    <a:pt x="0" y="0"/>
                  </a:lnTo>
                  <a:lnTo>
                    <a:pt x="0" y="9115"/>
                  </a:lnTo>
                </a:path>
              </a:pathLst>
            </a:custGeom>
            <a:ln w="3175">
              <a:solidFill>
                <a:srgbClr val="000000"/>
              </a:solidFill>
            </a:ln>
          </p:spPr>
          <p:txBody>
            <a:bodyPr wrap="square" lIns="0" tIns="0" rIns="0" bIns="0" rtlCol="0"/>
            <a:lstStyle/>
            <a:p>
              <a:endParaRPr/>
            </a:p>
          </p:txBody>
        </p:sp>
        <p:sp>
          <p:nvSpPr>
            <p:cNvPr id="710" name="object 711">
              <a:extLst>
                <a:ext uri="{FF2B5EF4-FFF2-40B4-BE49-F238E27FC236}">
                  <a16:creationId xmlns:a16="http://schemas.microsoft.com/office/drawing/2014/main" id="{ABFED6C4-EF64-CB9C-8E33-7CB70A186C8A}"/>
                </a:ext>
              </a:extLst>
            </p:cNvPr>
            <p:cNvSpPr/>
            <p:nvPr/>
          </p:nvSpPr>
          <p:spPr>
            <a:xfrm>
              <a:off x="11462883" y="4553058"/>
              <a:ext cx="0" cy="10160"/>
            </a:xfrm>
            <a:custGeom>
              <a:avLst/>
              <a:gdLst/>
              <a:ahLst/>
              <a:cxnLst/>
              <a:rect l="l" t="t" r="r" b="b"/>
              <a:pathLst>
                <a:path h="10160">
                  <a:moveTo>
                    <a:pt x="0" y="0"/>
                  </a:moveTo>
                  <a:lnTo>
                    <a:pt x="0" y="0"/>
                  </a:lnTo>
                  <a:lnTo>
                    <a:pt x="0" y="9541"/>
                  </a:lnTo>
                </a:path>
              </a:pathLst>
            </a:custGeom>
            <a:ln w="3175">
              <a:solidFill>
                <a:srgbClr val="000000"/>
              </a:solidFill>
            </a:ln>
          </p:spPr>
          <p:txBody>
            <a:bodyPr wrap="square" lIns="0" tIns="0" rIns="0" bIns="0" rtlCol="0"/>
            <a:lstStyle/>
            <a:p>
              <a:endParaRPr/>
            </a:p>
          </p:txBody>
        </p:sp>
        <p:sp>
          <p:nvSpPr>
            <p:cNvPr id="711" name="object 712">
              <a:extLst>
                <a:ext uri="{FF2B5EF4-FFF2-40B4-BE49-F238E27FC236}">
                  <a16:creationId xmlns:a16="http://schemas.microsoft.com/office/drawing/2014/main" id="{36655267-2744-8939-374B-D64E11B8B90D}"/>
                </a:ext>
              </a:extLst>
            </p:cNvPr>
            <p:cNvSpPr/>
            <p:nvPr/>
          </p:nvSpPr>
          <p:spPr>
            <a:xfrm>
              <a:off x="11289851" y="4425863"/>
              <a:ext cx="140335" cy="147955"/>
            </a:xfrm>
            <a:custGeom>
              <a:avLst/>
              <a:gdLst/>
              <a:ahLst/>
              <a:cxnLst/>
              <a:rect l="l" t="t" r="r" b="b"/>
              <a:pathLst>
                <a:path w="140334" h="147954">
                  <a:moveTo>
                    <a:pt x="0" y="0"/>
                  </a:moveTo>
                  <a:lnTo>
                    <a:pt x="2738" y="4557"/>
                  </a:lnTo>
                  <a:lnTo>
                    <a:pt x="3651" y="6867"/>
                  </a:lnTo>
                  <a:lnTo>
                    <a:pt x="10769" y="17159"/>
                  </a:lnTo>
                  <a:lnTo>
                    <a:pt x="17459" y="27081"/>
                  </a:lnTo>
                  <a:lnTo>
                    <a:pt x="24321" y="36923"/>
                  </a:lnTo>
                  <a:lnTo>
                    <a:pt x="31952" y="46976"/>
                  </a:lnTo>
                  <a:lnTo>
                    <a:pt x="33291" y="48313"/>
                  </a:lnTo>
                  <a:lnTo>
                    <a:pt x="34204" y="50622"/>
                  </a:lnTo>
                  <a:lnTo>
                    <a:pt x="36517" y="51959"/>
                  </a:lnTo>
                  <a:lnTo>
                    <a:pt x="36943" y="54269"/>
                  </a:lnTo>
                  <a:lnTo>
                    <a:pt x="38769" y="55606"/>
                  </a:lnTo>
                  <a:lnTo>
                    <a:pt x="40169" y="57915"/>
                  </a:lnTo>
                  <a:lnTo>
                    <a:pt x="42907" y="60650"/>
                  </a:lnTo>
                  <a:lnTo>
                    <a:pt x="44246" y="62898"/>
                  </a:lnTo>
                  <a:lnTo>
                    <a:pt x="48811" y="67456"/>
                  </a:lnTo>
                  <a:lnTo>
                    <a:pt x="50211" y="69279"/>
                  </a:lnTo>
                  <a:lnTo>
                    <a:pt x="55202" y="74323"/>
                  </a:lnTo>
                  <a:lnTo>
                    <a:pt x="57940" y="78395"/>
                  </a:lnTo>
                  <a:lnTo>
                    <a:pt x="63418" y="83439"/>
                  </a:lnTo>
                  <a:lnTo>
                    <a:pt x="72121" y="92069"/>
                  </a:lnTo>
                  <a:lnTo>
                    <a:pt x="76686" y="97113"/>
                  </a:lnTo>
                  <a:lnTo>
                    <a:pt x="79851" y="98450"/>
                  </a:lnTo>
                  <a:lnTo>
                    <a:pt x="83990" y="103008"/>
                  </a:lnTo>
                  <a:lnTo>
                    <a:pt x="85329" y="104406"/>
                  </a:lnTo>
                  <a:lnTo>
                    <a:pt x="86728" y="105317"/>
                  </a:lnTo>
                  <a:lnTo>
                    <a:pt x="88980" y="107566"/>
                  </a:lnTo>
                  <a:lnTo>
                    <a:pt x="97684" y="114433"/>
                  </a:lnTo>
                  <a:lnTo>
                    <a:pt x="99936" y="115345"/>
                  </a:lnTo>
                  <a:lnTo>
                    <a:pt x="101335" y="116681"/>
                  </a:lnTo>
                  <a:lnTo>
                    <a:pt x="102674" y="117593"/>
                  </a:lnTo>
                  <a:lnTo>
                    <a:pt x="104500" y="118991"/>
                  </a:lnTo>
                  <a:lnTo>
                    <a:pt x="105900" y="119902"/>
                  </a:lnTo>
                  <a:lnTo>
                    <a:pt x="107726" y="122151"/>
                  </a:lnTo>
                  <a:lnTo>
                    <a:pt x="115942" y="125797"/>
                  </a:lnTo>
                  <a:lnTo>
                    <a:pt x="117281" y="127620"/>
                  </a:lnTo>
                  <a:lnTo>
                    <a:pt x="124585" y="131267"/>
                  </a:lnTo>
                  <a:lnTo>
                    <a:pt x="126411" y="133090"/>
                  </a:lnTo>
                  <a:lnTo>
                    <a:pt x="127811" y="133090"/>
                  </a:lnTo>
                  <a:lnTo>
                    <a:pt x="130062" y="134488"/>
                  </a:lnTo>
                  <a:lnTo>
                    <a:pt x="130549" y="134913"/>
                  </a:lnTo>
                  <a:lnTo>
                    <a:pt x="132801" y="135825"/>
                  </a:lnTo>
                  <a:lnTo>
                    <a:pt x="134201" y="135825"/>
                  </a:lnTo>
                  <a:lnTo>
                    <a:pt x="140166" y="138559"/>
                  </a:lnTo>
                  <a:lnTo>
                    <a:pt x="140166" y="139471"/>
                  </a:lnTo>
                  <a:lnTo>
                    <a:pt x="132801" y="147736"/>
                  </a:lnTo>
                </a:path>
              </a:pathLst>
            </a:custGeom>
            <a:ln w="3175">
              <a:solidFill>
                <a:srgbClr val="000000"/>
              </a:solidFill>
            </a:ln>
          </p:spPr>
          <p:txBody>
            <a:bodyPr wrap="square" lIns="0" tIns="0" rIns="0" bIns="0" rtlCol="0"/>
            <a:lstStyle/>
            <a:p>
              <a:endParaRPr/>
            </a:p>
          </p:txBody>
        </p:sp>
        <p:sp>
          <p:nvSpPr>
            <p:cNvPr id="712" name="object 713">
              <a:extLst>
                <a:ext uri="{FF2B5EF4-FFF2-40B4-BE49-F238E27FC236}">
                  <a16:creationId xmlns:a16="http://schemas.microsoft.com/office/drawing/2014/main" id="{ED53A19D-2034-8315-4EB1-768EC2F58679}"/>
                </a:ext>
              </a:extLst>
            </p:cNvPr>
            <p:cNvSpPr/>
            <p:nvPr/>
          </p:nvSpPr>
          <p:spPr>
            <a:xfrm>
              <a:off x="11219068" y="2447313"/>
              <a:ext cx="226060" cy="149860"/>
            </a:xfrm>
            <a:custGeom>
              <a:avLst/>
              <a:gdLst/>
              <a:ahLst/>
              <a:cxnLst/>
              <a:rect l="l" t="t" r="r" b="b"/>
              <a:pathLst>
                <a:path w="226059" h="149860">
                  <a:moveTo>
                    <a:pt x="225555" y="0"/>
                  </a:moveTo>
                  <a:lnTo>
                    <a:pt x="225555" y="21877"/>
                  </a:lnTo>
                  <a:lnTo>
                    <a:pt x="223243" y="20966"/>
                  </a:lnTo>
                  <a:lnTo>
                    <a:pt x="221904" y="20966"/>
                  </a:lnTo>
                  <a:lnTo>
                    <a:pt x="217339" y="18717"/>
                  </a:lnTo>
                  <a:lnTo>
                    <a:pt x="215939" y="18717"/>
                  </a:lnTo>
                  <a:lnTo>
                    <a:pt x="213200" y="17319"/>
                  </a:lnTo>
                  <a:lnTo>
                    <a:pt x="211861" y="17319"/>
                  </a:lnTo>
                  <a:lnTo>
                    <a:pt x="208636" y="15983"/>
                  </a:lnTo>
                  <a:lnTo>
                    <a:pt x="207236" y="15983"/>
                  </a:lnTo>
                  <a:lnTo>
                    <a:pt x="205897" y="15071"/>
                  </a:lnTo>
                  <a:lnTo>
                    <a:pt x="203584" y="15071"/>
                  </a:lnTo>
                  <a:lnTo>
                    <a:pt x="199506" y="13673"/>
                  </a:lnTo>
                  <a:lnTo>
                    <a:pt x="197194" y="12762"/>
                  </a:lnTo>
                  <a:lnTo>
                    <a:pt x="194029" y="12762"/>
                  </a:lnTo>
                  <a:lnTo>
                    <a:pt x="192629" y="12336"/>
                  </a:lnTo>
                  <a:lnTo>
                    <a:pt x="186136" y="11853"/>
                  </a:lnTo>
                  <a:lnTo>
                    <a:pt x="180030" y="11295"/>
                  </a:lnTo>
                  <a:lnTo>
                    <a:pt x="173834" y="10909"/>
                  </a:lnTo>
                  <a:lnTo>
                    <a:pt x="167067" y="10938"/>
                  </a:lnTo>
                  <a:lnTo>
                    <a:pt x="165728" y="10938"/>
                  </a:lnTo>
                  <a:lnTo>
                    <a:pt x="164328" y="11425"/>
                  </a:lnTo>
                  <a:lnTo>
                    <a:pt x="162502" y="11425"/>
                  </a:lnTo>
                  <a:lnTo>
                    <a:pt x="148657" y="13083"/>
                  </a:lnTo>
                  <a:lnTo>
                    <a:pt x="109552" y="27347"/>
                  </a:lnTo>
                  <a:lnTo>
                    <a:pt x="103648" y="30993"/>
                  </a:lnTo>
                  <a:lnTo>
                    <a:pt x="100422" y="32816"/>
                  </a:lnTo>
                  <a:lnTo>
                    <a:pt x="94945" y="35126"/>
                  </a:lnTo>
                  <a:lnTo>
                    <a:pt x="98171" y="35551"/>
                  </a:lnTo>
                  <a:lnTo>
                    <a:pt x="92693" y="37860"/>
                  </a:lnTo>
                  <a:lnTo>
                    <a:pt x="91293" y="39197"/>
                  </a:lnTo>
                  <a:lnTo>
                    <a:pt x="89467" y="40109"/>
                  </a:lnTo>
                  <a:lnTo>
                    <a:pt x="87215" y="42844"/>
                  </a:lnTo>
                  <a:lnTo>
                    <a:pt x="83564" y="43755"/>
                  </a:lnTo>
                  <a:lnTo>
                    <a:pt x="80825" y="46490"/>
                  </a:lnTo>
                  <a:lnTo>
                    <a:pt x="77173" y="50136"/>
                  </a:lnTo>
                  <a:lnTo>
                    <a:pt x="75773" y="51048"/>
                  </a:lnTo>
                  <a:lnTo>
                    <a:pt x="74434" y="52446"/>
                  </a:lnTo>
                  <a:lnTo>
                    <a:pt x="73034" y="52871"/>
                  </a:lnTo>
                  <a:lnTo>
                    <a:pt x="71208" y="54694"/>
                  </a:lnTo>
                  <a:lnTo>
                    <a:pt x="70782" y="56092"/>
                  </a:lnTo>
                  <a:lnTo>
                    <a:pt x="69383" y="57429"/>
                  </a:lnTo>
                  <a:lnTo>
                    <a:pt x="67557" y="58340"/>
                  </a:lnTo>
                  <a:lnTo>
                    <a:pt x="64818" y="61075"/>
                  </a:lnTo>
                  <a:lnTo>
                    <a:pt x="62079" y="64722"/>
                  </a:lnTo>
                  <a:lnTo>
                    <a:pt x="58914" y="67456"/>
                  </a:lnTo>
                  <a:lnTo>
                    <a:pt x="55202" y="70677"/>
                  </a:lnTo>
                  <a:lnTo>
                    <a:pt x="54776" y="72014"/>
                  </a:lnTo>
                  <a:lnTo>
                    <a:pt x="50211" y="76572"/>
                  </a:lnTo>
                  <a:lnTo>
                    <a:pt x="37270" y="92430"/>
                  </a:lnTo>
                  <a:lnTo>
                    <a:pt x="25197" y="108720"/>
                  </a:lnTo>
                  <a:lnTo>
                    <a:pt x="13990" y="125695"/>
                  </a:lnTo>
                  <a:lnTo>
                    <a:pt x="3651" y="143603"/>
                  </a:lnTo>
                  <a:lnTo>
                    <a:pt x="1825" y="145001"/>
                  </a:lnTo>
                  <a:lnTo>
                    <a:pt x="1338" y="147250"/>
                  </a:lnTo>
                  <a:lnTo>
                    <a:pt x="0" y="149559"/>
                  </a:lnTo>
                </a:path>
              </a:pathLst>
            </a:custGeom>
            <a:ln w="3175">
              <a:solidFill>
                <a:srgbClr val="000000"/>
              </a:solidFill>
            </a:ln>
          </p:spPr>
          <p:txBody>
            <a:bodyPr wrap="square" lIns="0" tIns="0" rIns="0" bIns="0" rtlCol="0"/>
            <a:lstStyle/>
            <a:p>
              <a:endParaRPr/>
            </a:p>
          </p:txBody>
        </p:sp>
        <p:sp>
          <p:nvSpPr>
            <p:cNvPr id="713" name="object 714">
              <a:extLst>
                <a:ext uri="{FF2B5EF4-FFF2-40B4-BE49-F238E27FC236}">
                  <a16:creationId xmlns:a16="http://schemas.microsoft.com/office/drawing/2014/main" id="{D2C4AC62-C3BC-3537-0F55-1FD80DEA8B6C}"/>
                </a:ext>
              </a:extLst>
            </p:cNvPr>
            <p:cNvSpPr/>
            <p:nvPr/>
          </p:nvSpPr>
          <p:spPr>
            <a:xfrm>
              <a:off x="11307197" y="4429509"/>
              <a:ext cx="123825" cy="135890"/>
            </a:xfrm>
            <a:custGeom>
              <a:avLst/>
              <a:gdLst/>
              <a:ahLst/>
              <a:cxnLst/>
              <a:rect l="l" t="t" r="r" b="b"/>
              <a:pathLst>
                <a:path w="123825" h="135889">
                  <a:moveTo>
                    <a:pt x="0" y="0"/>
                  </a:moveTo>
                  <a:lnTo>
                    <a:pt x="1338" y="1823"/>
                  </a:lnTo>
                  <a:lnTo>
                    <a:pt x="3164" y="3646"/>
                  </a:lnTo>
                  <a:lnTo>
                    <a:pt x="28924" y="38468"/>
                  </a:lnTo>
                  <a:lnTo>
                    <a:pt x="58427" y="70191"/>
                  </a:lnTo>
                  <a:lnTo>
                    <a:pt x="62992" y="73837"/>
                  </a:lnTo>
                  <a:lnTo>
                    <a:pt x="69098" y="79361"/>
                  </a:lnTo>
                  <a:lnTo>
                    <a:pt x="75644" y="84845"/>
                  </a:lnTo>
                  <a:lnTo>
                    <a:pt x="82361" y="90066"/>
                  </a:lnTo>
                  <a:lnTo>
                    <a:pt x="88980" y="94804"/>
                  </a:lnTo>
                  <a:lnTo>
                    <a:pt x="90806" y="96627"/>
                  </a:lnTo>
                  <a:lnTo>
                    <a:pt x="93545" y="98025"/>
                  </a:lnTo>
                  <a:lnTo>
                    <a:pt x="94945" y="99362"/>
                  </a:lnTo>
                  <a:lnTo>
                    <a:pt x="99509" y="101671"/>
                  </a:lnTo>
                  <a:lnTo>
                    <a:pt x="100848" y="103008"/>
                  </a:lnTo>
                  <a:lnTo>
                    <a:pt x="102248" y="103919"/>
                  </a:lnTo>
                  <a:lnTo>
                    <a:pt x="104500" y="104406"/>
                  </a:lnTo>
                  <a:lnTo>
                    <a:pt x="113204" y="108963"/>
                  </a:lnTo>
                  <a:lnTo>
                    <a:pt x="114543" y="110300"/>
                  </a:lnTo>
                  <a:lnTo>
                    <a:pt x="116368" y="110300"/>
                  </a:lnTo>
                  <a:lnTo>
                    <a:pt x="123733" y="113947"/>
                  </a:lnTo>
                  <a:lnTo>
                    <a:pt x="122820" y="135825"/>
                  </a:lnTo>
                </a:path>
              </a:pathLst>
            </a:custGeom>
            <a:ln w="3175">
              <a:solidFill>
                <a:srgbClr val="000000"/>
              </a:solidFill>
            </a:ln>
          </p:spPr>
          <p:txBody>
            <a:bodyPr wrap="square" lIns="0" tIns="0" rIns="0" bIns="0" rtlCol="0"/>
            <a:lstStyle/>
            <a:p>
              <a:endParaRPr/>
            </a:p>
          </p:txBody>
        </p:sp>
        <p:sp>
          <p:nvSpPr>
            <p:cNvPr id="714" name="object 715">
              <a:extLst>
                <a:ext uri="{FF2B5EF4-FFF2-40B4-BE49-F238E27FC236}">
                  <a16:creationId xmlns:a16="http://schemas.microsoft.com/office/drawing/2014/main" id="{149F8EB9-726A-CD08-1F49-0FFA86B16C60}"/>
                </a:ext>
              </a:extLst>
            </p:cNvPr>
            <p:cNvSpPr/>
            <p:nvPr/>
          </p:nvSpPr>
          <p:spPr>
            <a:xfrm>
              <a:off x="11455580" y="2428170"/>
              <a:ext cx="0" cy="8890"/>
            </a:xfrm>
            <a:custGeom>
              <a:avLst/>
              <a:gdLst/>
              <a:ahLst/>
              <a:cxnLst/>
              <a:rect l="l" t="t" r="r" b="b"/>
              <a:pathLst>
                <a:path h="8889">
                  <a:moveTo>
                    <a:pt x="0" y="8629"/>
                  </a:moveTo>
                  <a:lnTo>
                    <a:pt x="0" y="8629"/>
                  </a:lnTo>
                  <a:lnTo>
                    <a:pt x="0" y="0"/>
                  </a:lnTo>
                </a:path>
              </a:pathLst>
            </a:custGeom>
            <a:ln w="3175">
              <a:solidFill>
                <a:srgbClr val="000000"/>
              </a:solidFill>
            </a:ln>
          </p:spPr>
          <p:txBody>
            <a:bodyPr wrap="square" lIns="0" tIns="0" rIns="0" bIns="0" rtlCol="0"/>
            <a:lstStyle/>
            <a:p>
              <a:endParaRPr/>
            </a:p>
          </p:txBody>
        </p:sp>
        <p:sp>
          <p:nvSpPr>
            <p:cNvPr id="715" name="object 716">
              <a:extLst>
                <a:ext uri="{FF2B5EF4-FFF2-40B4-BE49-F238E27FC236}">
                  <a16:creationId xmlns:a16="http://schemas.microsoft.com/office/drawing/2014/main" id="{581E83F8-77D5-49CB-213D-1E1E5D5A4C5F}"/>
                </a:ext>
              </a:extLst>
            </p:cNvPr>
            <p:cNvSpPr/>
            <p:nvPr/>
          </p:nvSpPr>
          <p:spPr>
            <a:xfrm>
              <a:off x="11441885" y="4574936"/>
              <a:ext cx="0" cy="8255"/>
            </a:xfrm>
            <a:custGeom>
              <a:avLst/>
              <a:gdLst/>
              <a:ahLst/>
              <a:cxnLst/>
              <a:rect l="l" t="t" r="r" b="b"/>
              <a:pathLst>
                <a:path h="8254">
                  <a:moveTo>
                    <a:pt x="0" y="7778"/>
                  </a:moveTo>
                  <a:lnTo>
                    <a:pt x="0" y="7778"/>
                  </a:lnTo>
                  <a:lnTo>
                    <a:pt x="0" y="0"/>
                  </a:lnTo>
                </a:path>
              </a:pathLst>
            </a:custGeom>
            <a:ln w="3175">
              <a:solidFill>
                <a:srgbClr val="000000"/>
              </a:solidFill>
            </a:ln>
          </p:spPr>
          <p:txBody>
            <a:bodyPr wrap="square" lIns="0" tIns="0" rIns="0" bIns="0" rtlCol="0"/>
            <a:lstStyle/>
            <a:p>
              <a:endParaRPr/>
            </a:p>
          </p:txBody>
        </p:sp>
        <p:sp>
          <p:nvSpPr>
            <p:cNvPr id="716" name="object 717">
              <a:extLst>
                <a:ext uri="{FF2B5EF4-FFF2-40B4-BE49-F238E27FC236}">
                  <a16:creationId xmlns:a16="http://schemas.microsoft.com/office/drawing/2014/main" id="{41B850E3-EE54-F482-B037-7A7F792A17B5}"/>
                </a:ext>
              </a:extLst>
            </p:cNvPr>
            <p:cNvSpPr/>
            <p:nvPr/>
          </p:nvSpPr>
          <p:spPr>
            <a:xfrm>
              <a:off x="11462883" y="4553058"/>
              <a:ext cx="6350" cy="0"/>
            </a:xfrm>
            <a:custGeom>
              <a:avLst/>
              <a:gdLst/>
              <a:ahLst/>
              <a:cxnLst/>
              <a:rect l="l" t="t" r="r" b="b"/>
              <a:pathLst>
                <a:path w="6350">
                  <a:moveTo>
                    <a:pt x="5903" y="0"/>
                  </a:moveTo>
                  <a:lnTo>
                    <a:pt x="5903" y="0"/>
                  </a:lnTo>
                  <a:lnTo>
                    <a:pt x="0" y="0"/>
                  </a:lnTo>
                </a:path>
              </a:pathLst>
            </a:custGeom>
            <a:ln w="3175">
              <a:solidFill>
                <a:srgbClr val="000000"/>
              </a:solidFill>
            </a:ln>
          </p:spPr>
          <p:txBody>
            <a:bodyPr wrap="square" lIns="0" tIns="0" rIns="0" bIns="0" rtlCol="0"/>
            <a:lstStyle/>
            <a:p>
              <a:endParaRPr/>
            </a:p>
          </p:txBody>
        </p:sp>
        <p:sp>
          <p:nvSpPr>
            <p:cNvPr id="717" name="object 718">
              <a:extLst>
                <a:ext uri="{FF2B5EF4-FFF2-40B4-BE49-F238E27FC236}">
                  <a16:creationId xmlns:a16="http://schemas.microsoft.com/office/drawing/2014/main" id="{943F67C4-2849-C5DD-374E-089270C760E4}"/>
                </a:ext>
              </a:extLst>
            </p:cNvPr>
            <p:cNvSpPr/>
            <p:nvPr/>
          </p:nvSpPr>
          <p:spPr>
            <a:xfrm>
              <a:off x="11477490" y="2456003"/>
              <a:ext cx="5080" cy="635"/>
            </a:xfrm>
            <a:custGeom>
              <a:avLst/>
              <a:gdLst/>
              <a:ahLst/>
              <a:cxnLst/>
              <a:rect l="l" t="t" r="r" b="b"/>
              <a:pathLst>
                <a:path w="5079" h="635">
                  <a:moveTo>
                    <a:pt x="4990" y="0"/>
                  </a:moveTo>
                  <a:lnTo>
                    <a:pt x="4990" y="0"/>
                  </a:lnTo>
                  <a:lnTo>
                    <a:pt x="0" y="425"/>
                  </a:lnTo>
                </a:path>
                <a:path w="5079" h="635">
                  <a:moveTo>
                    <a:pt x="4990" y="0"/>
                  </a:moveTo>
                  <a:lnTo>
                    <a:pt x="4990" y="0"/>
                  </a:lnTo>
                  <a:lnTo>
                    <a:pt x="3651" y="0"/>
                  </a:lnTo>
                </a:path>
              </a:pathLst>
            </a:custGeom>
            <a:ln w="3175">
              <a:solidFill>
                <a:srgbClr val="000000"/>
              </a:solidFill>
            </a:ln>
          </p:spPr>
          <p:txBody>
            <a:bodyPr wrap="square" lIns="0" tIns="0" rIns="0" bIns="0" rtlCol="0"/>
            <a:lstStyle/>
            <a:p>
              <a:endParaRPr/>
            </a:p>
          </p:txBody>
        </p:sp>
        <p:sp>
          <p:nvSpPr>
            <p:cNvPr id="718" name="object 719">
              <a:extLst>
                <a:ext uri="{FF2B5EF4-FFF2-40B4-BE49-F238E27FC236}">
                  <a16:creationId xmlns:a16="http://schemas.microsoft.com/office/drawing/2014/main" id="{7E3A3444-1F58-A6DE-5CF5-0BC4ADEE8CC4}"/>
                </a:ext>
              </a:extLst>
            </p:cNvPr>
            <p:cNvSpPr/>
            <p:nvPr/>
          </p:nvSpPr>
          <p:spPr>
            <a:xfrm>
              <a:off x="11430930" y="4538898"/>
              <a:ext cx="3810" cy="5080"/>
            </a:xfrm>
            <a:custGeom>
              <a:avLst/>
              <a:gdLst/>
              <a:ahLst/>
              <a:cxnLst/>
              <a:rect l="l" t="t" r="r" b="b"/>
              <a:pathLst>
                <a:path w="3809" h="5079">
                  <a:moveTo>
                    <a:pt x="3651" y="0"/>
                  </a:moveTo>
                  <a:lnTo>
                    <a:pt x="3651" y="0"/>
                  </a:lnTo>
                  <a:lnTo>
                    <a:pt x="0" y="4557"/>
                  </a:lnTo>
                </a:path>
              </a:pathLst>
            </a:custGeom>
            <a:ln w="3175">
              <a:solidFill>
                <a:srgbClr val="000000"/>
              </a:solidFill>
            </a:ln>
          </p:spPr>
          <p:txBody>
            <a:bodyPr wrap="square" lIns="0" tIns="0" rIns="0" bIns="0" rtlCol="0"/>
            <a:lstStyle/>
            <a:p>
              <a:endParaRPr/>
            </a:p>
          </p:txBody>
        </p:sp>
        <p:sp>
          <p:nvSpPr>
            <p:cNvPr id="719" name="object 720">
              <a:extLst>
                <a:ext uri="{FF2B5EF4-FFF2-40B4-BE49-F238E27FC236}">
                  <a16:creationId xmlns:a16="http://schemas.microsoft.com/office/drawing/2014/main" id="{176D026D-1BC1-E083-A7F1-F91AEE443D07}"/>
                </a:ext>
              </a:extLst>
            </p:cNvPr>
            <p:cNvSpPr/>
            <p:nvPr/>
          </p:nvSpPr>
          <p:spPr>
            <a:xfrm>
              <a:off x="11314014" y="4429084"/>
              <a:ext cx="120650" cy="109855"/>
            </a:xfrm>
            <a:custGeom>
              <a:avLst/>
              <a:gdLst/>
              <a:ahLst/>
              <a:cxnLst/>
              <a:rect l="l" t="t" r="r" b="b"/>
              <a:pathLst>
                <a:path w="120650" h="109854">
                  <a:moveTo>
                    <a:pt x="0" y="0"/>
                  </a:moveTo>
                  <a:lnTo>
                    <a:pt x="2738" y="4071"/>
                  </a:lnTo>
                  <a:lnTo>
                    <a:pt x="15006" y="20648"/>
                  </a:lnTo>
                  <a:lnTo>
                    <a:pt x="42280" y="53117"/>
                  </a:lnTo>
                  <a:lnTo>
                    <a:pt x="59827" y="69705"/>
                  </a:lnTo>
                  <a:lnTo>
                    <a:pt x="61166" y="71528"/>
                  </a:lnTo>
                  <a:lnTo>
                    <a:pt x="67026" y="76646"/>
                  </a:lnTo>
                  <a:lnTo>
                    <a:pt x="73445" y="82026"/>
                  </a:lnTo>
                  <a:lnTo>
                    <a:pt x="80115" y="87065"/>
                  </a:lnTo>
                  <a:lnTo>
                    <a:pt x="86728" y="91157"/>
                  </a:lnTo>
                  <a:lnTo>
                    <a:pt x="88128" y="92494"/>
                  </a:lnTo>
                  <a:lnTo>
                    <a:pt x="117342" y="108477"/>
                  </a:lnTo>
                  <a:lnTo>
                    <a:pt x="120568" y="109814"/>
                  </a:lnTo>
                </a:path>
              </a:pathLst>
            </a:custGeom>
            <a:ln w="3175">
              <a:solidFill>
                <a:srgbClr val="000000"/>
              </a:solidFill>
            </a:ln>
          </p:spPr>
          <p:txBody>
            <a:bodyPr wrap="square" lIns="0" tIns="0" rIns="0" bIns="0" rtlCol="0"/>
            <a:lstStyle/>
            <a:p>
              <a:endParaRPr/>
            </a:p>
          </p:txBody>
        </p:sp>
        <p:sp>
          <p:nvSpPr>
            <p:cNvPr id="720" name="object 721">
              <a:extLst>
                <a:ext uri="{FF2B5EF4-FFF2-40B4-BE49-F238E27FC236}">
                  <a16:creationId xmlns:a16="http://schemas.microsoft.com/office/drawing/2014/main" id="{96D430F6-34FA-2864-F637-AFAC5E8D00F8}"/>
                </a:ext>
              </a:extLst>
            </p:cNvPr>
            <p:cNvSpPr/>
            <p:nvPr/>
          </p:nvSpPr>
          <p:spPr>
            <a:xfrm>
              <a:off x="11227711" y="2462384"/>
              <a:ext cx="220979" cy="131445"/>
            </a:xfrm>
            <a:custGeom>
              <a:avLst/>
              <a:gdLst/>
              <a:ahLst/>
              <a:cxnLst/>
              <a:rect l="l" t="t" r="r" b="b"/>
              <a:pathLst>
                <a:path w="220979" h="131444">
                  <a:moveTo>
                    <a:pt x="220565" y="10452"/>
                  </a:moveTo>
                  <a:lnTo>
                    <a:pt x="220565" y="10452"/>
                  </a:lnTo>
                  <a:lnTo>
                    <a:pt x="216913" y="6806"/>
                  </a:lnTo>
                </a:path>
                <a:path w="220979" h="131444">
                  <a:moveTo>
                    <a:pt x="220565" y="10452"/>
                  </a:moveTo>
                  <a:lnTo>
                    <a:pt x="219165" y="10452"/>
                  </a:lnTo>
                  <a:lnTo>
                    <a:pt x="216000" y="8629"/>
                  </a:lnTo>
                  <a:lnTo>
                    <a:pt x="213261" y="7292"/>
                  </a:lnTo>
                  <a:lnTo>
                    <a:pt x="210036" y="7292"/>
                  </a:lnTo>
                  <a:lnTo>
                    <a:pt x="206871" y="5894"/>
                  </a:lnTo>
                  <a:lnTo>
                    <a:pt x="205045" y="4983"/>
                  </a:lnTo>
                  <a:lnTo>
                    <a:pt x="203645" y="4983"/>
                  </a:lnTo>
                  <a:lnTo>
                    <a:pt x="200906" y="3646"/>
                  </a:lnTo>
                  <a:lnTo>
                    <a:pt x="199506" y="3646"/>
                  </a:lnTo>
                  <a:lnTo>
                    <a:pt x="197681" y="3160"/>
                  </a:lnTo>
                  <a:lnTo>
                    <a:pt x="194942" y="3160"/>
                  </a:lnTo>
                  <a:lnTo>
                    <a:pt x="193603" y="2248"/>
                  </a:lnTo>
                  <a:lnTo>
                    <a:pt x="192203" y="2248"/>
                  </a:lnTo>
                  <a:lnTo>
                    <a:pt x="190377" y="1336"/>
                  </a:lnTo>
                  <a:lnTo>
                    <a:pt x="189038" y="1336"/>
                  </a:lnTo>
                  <a:lnTo>
                    <a:pt x="187638" y="911"/>
                  </a:lnTo>
                  <a:lnTo>
                    <a:pt x="181735" y="911"/>
                  </a:lnTo>
                  <a:lnTo>
                    <a:pt x="180335" y="0"/>
                  </a:lnTo>
                  <a:lnTo>
                    <a:pt x="177596" y="0"/>
                  </a:lnTo>
                  <a:lnTo>
                    <a:pt x="173944" y="0"/>
                  </a:lnTo>
                  <a:lnTo>
                    <a:pt x="170779" y="0"/>
                  </a:lnTo>
                  <a:lnTo>
                    <a:pt x="167128" y="0"/>
                  </a:lnTo>
                  <a:lnTo>
                    <a:pt x="162076" y="0"/>
                  </a:lnTo>
                  <a:lnTo>
                    <a:pt x="156172" y="0"/>
                  </a:lnTo>
                  <a:lnTo>
                    <a:pt x="154773" y="911"/>
                  </a:lnTo>
                  <a:lnTo>
                    <a:pt x="148869" y="911"/>
                  </a:lnTo>
                  <a:lnTo>
                    <a:pt x="147469" y="1336"/>
                  </a:lnTo>
                  <a:lnTo>
                    <a:pt x="146130" y="1336"/>
                  </a:lnTo>
                  <a:lnTo>
                    <a:pt x="144730" y="2248"/>
                  </a:lnTo>
                  <a:lnTo>
                    <a:pt x="141565" y="2248"/>
                  </a:lnTo>
                  <a:lnTo>
                    <a:pt x="140166" y="3160"/>
                  </a:lnTo>
                  <a:lnTo>
                    <a:pt x="138827" y="3160"/>
                  </a:lnTo>
                  <a:lnTo>
                    <a:pt x="137427" y="3646"/>
                  </a:lnTo>
                  <a:lnTo>
                    <a:pt x="133775" y="4071"/>
                  </a:lnTo>
                  <a:lnTo>
                    <a:pt x="124646" y="7292"/>
                  </a:lnTo>
                  <a:lnTo>
                    <a:pt x="120994" y="8629"/>
                  </a:lnTo>
                  <a:lnTo>
                    <a:pt x="119655" y="9541"/>
                  </a:lnTo>
                  <a:lnTo>
                    <a:pt x="118255" y="9541"/>
                  </a:lnTo>
                  <a:lnTo>
                    <a:pt x="115516" y="10938"/>
                  </a:lnTo>
                  <a:lnTo>
                    <a:pt x="110526" y="13673"/>
                  </a:lnTo>
                  <a:lnTo>
                    <a:pt x="104561" y="16408"/>
                  </a:lnTo>
                  <a:lnTo>
                    <a:pt x="99996" y="19143"/>
                  </a:lnTo>
                  <a:lnTo>
                    <a:pt x="98657" y="19568"/>
                  </a:lnTo>
                  <a:lnTo>
                    <a:pt x="97258" y="21391"/>
                  </a:lnTo>
                  <a:lnTo>
                    <a:pt x="92693" y="23214"/>
                  </a:lnTo>
                  <a:lnTo>
                    <a:pt x="91354" y="25038"/>
                  </a:lnTo>
                  <a:lnTo>
                    <a:pt x="88128" y="26435"/>
                  </a:lnTo>
                  <a:lnTo>
                    <a:pt x="86789" y="27772"/>
                  </a:lnTo>
                  <a:lnTo>
                    <a:pt x="84050" y="29170"/>
                  </a:lnTo>
                  <a:lnTo>
                    <a:pt x="83138" y="30507"/>
                  </a:lnTo>
                  <a:lnTo>
                    <a:pt x="81738" y="31419"/>
                  </a:lnTo>
                  <a:lnTo>
                    <a:pt x="80399" y="32816"/>
                  </a:lnTo>
                  <a:lnTo>
                    <a:pt x="78999" y="33728"/>
                  </a:lnTo>
                  <a:lnTo>
                    <a:pt x="77173" y="35065"/>
                  </a:lnTo>
                  <a:lnTo>
                    <a:pt x="75834" y="35976"/>
                  </a:lnTo>
                  <a:lnTo>
                    <a:pt x="74434" y="37374"/>
                  </a:lnTo>
                  <a:lnTo>
                    <a:pt x="73095" y="37800"/>
                  </a:lnTo>
                  <a:lnTo>
                    <a:pt x="68957" y="43269"/>
                  </a:lnTo>
                  <a:lnTo>
                    <a:pt x="63053" y="46490"/>
                  </a:lnTo>
                  <a:lnTo>
                    <a:pt x="58488" y="51959"/>
                  </a:lnTo>
                  <a:lnTo>
                    <a:pt x="53924" y="56031"/>
                  </a:lnTo>
                  <a:lnTo>
                    <a:pt x="53437" y="57854"/>
                  </a:lnTo>
                  <a:lnTo>
                    <a:pt x="51611" y="59252"/>
                  </a:lnTo>
                  <a:lnTo>
                    <a:pt x="50272" y="59677"/>
                  </a:lnTo>
                  <a:lnTo>
                    <a:pt x="48872" y="61987"/>
                  </a:lnTo>
                  <a:lnTo>
                    <a:pt x="47533" y="62898"/>
                  </a:lnTo>
                  <a:lnTo>
                    <a:pt x="46133" y="65147"/>
                  </a:lnTo>
                  <a:lnTo>
                    <a:pt x="45220" y="66545"/>
                  </a:lnTo>
                  <a:lnTo>
                    <a:pt x="40656" y="70616"/>
                  </a:lnTo>
                  <a:lnTo>
                    <a:pt x="40169" y="72440"/>
                  </a:lnTo>
                  <a:lnTo>
                    <a:pt x="38830" y="73837"/>
                  </a:lnTo>
                  <a:lnTo>
                    <a:pt x="37004" y="76086"/>
                  </a:lnTo>
                  <a:lnTo>
                    <a:pt x="27661" y="87557"/>
                  </a:lnTo>
                  <a:lnTo>
                    <a:pt x="19186" y="99802"/>
                  </a:lnTo>
                  <a:lnTo>
                    <a:pt x="11054" y="112389"/>
                  </a:lnTo>
                  <a:lnTo>
                    <a:pt x="2738" y="124886"/>
                  </a:lnTo>
                  <a:lnTo>
                    <a:pt x="2312" y="127195"/>
                  </a:lnTo>
                  <a:lnTo>
                    <a:pt x="486" y="129018"/>
                  </a:lnTo>
                  <a:lnTo>
                    <a:pt x="0" y="130841"/>
                  </a:lnTo>
                </a:path>
              </a:pathLst>
            </a:custGeom>
            <a:ln w="3175">
              <a:solidFill>
                <a:srgbClr val="000000"/>
              </a:solidFill>
            </a:ln>
          </p:spPr>
          <p:txBody>
            <a:bodyPr wrap="square" lIns="0" tIns="0" rIns="0" bIns="0" rtlCol="0"/>
            <a:lstStyle/>
            <a:p>
              <a:endParaRPr/>
            </a:p>
          </p:txBody>
        </p:sp>
        <p:sp>
          <p:nvSpPr>
            <p:cNvPr id="721" name="object 722">
              <a:extLst>
                <a:ext uri="{FF2B5EF4-FFF2-40B4-BE49-F238E27FC236}">
                  <a16:creationId xmlns:a16="http://schemas.microsoft.com/office/drawing/2014/main" id="{A2E58165-06F7-42C4-EC12-001F28F35DFB}"/>
                </a:ext>
              </a:extLst>
            </p:cNvPr>
            <p:cNvSpPr/>
            <p:nvPr/>
          </p:nvSpPr>
          <p:spPr>
            <a:xfrm>
              <a:off x="11482481" y="2456003"/>
              <a:ext cx="0" cy="11430"/>
            </a:xfrm>
            <a:custGeom>
              <a:avLst/>
              <a:gdLst/>
              <a:ahLst/>
              <a:cxnLst/>
              <a:rect l="l" t="t" r="r" b="b"/>
              <a:pathLst>
                <a:path h="11430">
                  <a:moveTo>
                    <a:pt x="0" y="0"/>
                  </a:moveTo>
                  <a:lnTo>
                    <a:pt x="0" y="0"/>
                  </a:lnTo>
                  <a:lnTo>
                    <a:pt x="0" y="11364"/>
                  </a:lnTo>
                </a:path>
              </a:pathLst>
            </a:custGeom>
            <a:ln w="3175">
              <a:solidFill>
                <a:srgbClr val="000000"/>
              </a:solidFill>
            </a:ln>
          </p:spPr>
          <p:txBody>
            <a:bodyPr wrap="square" lIns="0" tIns="0" rIns="0" bIns="0" rtlCol="0"/>
            <a:lstStyle/>
            <a:p>
              <a:endParaRPr/>
            </a:p>
          </p:txBody>
        </p:sp>
        <p:sp>
          <p:nvSpPr>
            <p:cNvPr id="722" name="object 723">
              <a:extLst>
                <a:ext uri="{FF2B5EF4-FFF2-40B4-BE49-F238E27FC236}">
                  <a16:creationId xmlns:a16="http://schemas.microsoft.com/office/drawing/2014/main" id="{FF545376-71C1-F7EC-63EF-37C03D917D9B}"/>
                </a:ext>
              </a:extLst>
            </p:cNvPr>
            <p:cNvSpPr/>
            <p:nvPr/>
          </p:nvSpPr>
          <p:spPr>
            <a:xfrm>
              <a:off x="11261976" y="2536648"/>
              <a:ext cx="33020" cy="50165"/>
            </a:xfrm>
            <a:custGeom>
              <a:avLst/>
              <a:gdLst/>
              <a:ahLst/>
              <a:cxnLst/>
              <a:rect l="l" t="t" r="r" b="b"/>
              <a:pathLst>
                <a:path w="33020" h="50164">
                  <a:moveTo>
                    <a:pt x="32865" y="0"/>
                  </a:moveTo>
                  <a:lnTo>
                    <a:pt x="31952" y="1823"/>
                  </a:lnTo>
                  <a:lnTo>
                    <a:pt x="23645" y="12822"/>
                  </a:lnTo>
                  <a:lnTo>
                    <a:pt x="15748" y="24415"/>
                  </a:lnTo>
                  <a:lnTo>
                    <a:pt x="8193" y="36349"/>
                  </a:lnTo>
                  <a:lnTo>
                    <a:pt x="912" y="48374"/>
                  </a:lnTo>
                  <a:lnTo>
                    <a:pt x="0" y="49711"/>
                  </a:lnTo>
                </a:path>
              </a:pathLst>
            </a:custGeom>
            <a:ln w="3175">
              <a:solidFill>
                <a:srgbClr val="000000"/>
              </a:solidFill>
            </a:ln>
          </p:spPr>
          <p:txBody>
            <a:bodyPr wrap="square" lIns="0" tIns="0" rIns="0" bIns="0" rtlCol="0"/>
            <a:lstStyle/>
            <a:p>
              <a:endParaRPr/>
            </a:p>
          </p:txBody>
        </p:sp>
        <p:sp>
          <p:nvSpPr>
            <p:cNvPr id="723" name="object 724">
              <a:extLst>
                <a:ext uri="{FF2B5EF4-FFF2-40B4-BE49-F238E27FC236}">
                  <a16:creationId xmlns:a16="http://schemas.microsoft.com/office/drawing/2014/main" id="{C8EF1D47-494D-A7D8-A3F6-E24DCFBB7143}"/>
                </a:ext>
              </a:extLst>
            </p:cNvPr>
            <p:cNvSpPr/>
            <p:nvPr/>
          </p:nvSpPr>
          <p:spPr>
            <a:xfrm>
              <a:off x="11345053" y="4427686"/>
              <a:ext cx="46355" cy="57785"/>
            </a:xfrm>
            <a:custGeom>
              <a:avLst/>
              <a:gdLst/>
              <a:ahLst/>
              <a:cxnLst/>
              <a:rect l="l" t="t" r="r" b="b"/>
              <a:pathLst>
                <a:path w="46354" h="57785">
                  <a:moveTo>
                    <a:pt x="0" y="0"/>
                  </a:moveTo>
                  <a:lnTo>
                    <a:pt x="1825" y="1823"/>
                  </a:lnTo>
                  <a:lnTo>
                    <a:pt x="3225" y="3646"/>
                  </a:lnTo>
                  <a:lnTo>
                    <a:pt x="7216" y="10072"/>
                  </a:lnTo>
                  <a:lnTo>
                    <a:pt x="11647" y="16317"/>
                  </a:lnTo>
                  <a:lnTo>
                    <a:pt x="16431" y="22379"/>
                  </a:lnTo>
                  <a:lnTo>
                    <a:pt x="21484" y="28258"/>
                  </a:lnTo>
                  <a:lnTo>
                    <a:pt x="22823" y="30568"/>
                  </a:lnTo>
                  <a:lnTo>
                    <a:pt x="24223" y="31905"/>
                  </a:lnTo>
                  <a:lnTo>
                    <a:pt x="28954" y="37977"/>
                  </a:lnTo>
                  <a:lnTo>
                    <a:pt x="33679" y="43884"/>
                  </a:lnTo>
                  <a:lnTo>
                    <a:pt x="38576" y="49621"/>
                  </a:lnTo>
                  <a:lnTo>
                    <a:pt x="43820" y="55180"/>
                  </a:lnTo>
                  <a:lnTo>
                    <a:pt x="46133" y="57429"/>
                  </a:lnTo>
                </a:path>
              </a:pathLst>
            </a:custGeom>
            <a:ln w="3175">
              <a:solidFill>
                <a:srgbClr val="000000"/>
              </a:solidFill>
            </a:ln>
          </p:spPr>
          <p:txBody>
            <a:bodyPr wrap="square" lIns="0" tIns="0" rIns="0" bIns="0" rtlCol="0"/>
            <a:lstStyle/>
            <a:p>
              <a:endParaRPr/>
            </a:p>
          </p:txBody>
        </p:sp>
        <p:sp>
          <p:nvSpPr>
            <p:cNvPr id="724" name="object 725">
              <a:extLst>
                <a:ext uri="{FF2B5EF4-FFF2-40B4-BE49-F238E27FC236}">
                  <a16:creationId xmlns:a16="http://schemas.microsoft.com/office/drawing/2014/main" id="{C8EE2842-3E26-59B1-F123-742F2C61B45E}"/>
                </a:ext>
              </a:extLst>
            </p:cNvPr>
            <p:cNvSpPr/>
            <p:nvPr/>
          </p:nvSpPr>
          <p:spPr>
            <a:xfrm>
              <a:off x="11468787" y="4541208"/>
              <a:ext cx="0" cy="12065"/>
            </a:xfrm>
            <a:custGeom>
              <a:avLst/>
              <a:gdLst/>
              <a:ahLst/>
              <a:cxnLst/>
              <a:rect l="l" t="t" r="r" b="b"/>
              <a:pathLst>
                <a:path h="12064">
                  <a:moveTo>
                    <a:pt x="0" y="0"/>
                  </a:moveTo>
                  <a:lnTo>
                    <a:pt x="0" y="0"/>
                  </a:lnTo>
                  <a:lnTo>
                    <a:pt x="0" y="11850"/>
                  </a:lnTo>
                </a:path>
              </a:pathLst>
            </a:custGeom>
            <a:ln w="3175">
              <a:solidFill>
                <a:srgbClr val="000000"/>
              </a:solidFill>
            </a:ln>
          </p:spPr>
          <p:txBody>
            <a:bodyPr wrap="square" lIns="0" tIns="0" rIns="0" bIns="0" rtlCol="0"/>
            <a:lstStyle/>
            <a:p>
              <a:endParaRPr/>
            </a:p>
          </p:txBody>
        </p:sp>
        <p:sp>
          <p:nvSpPr>
            <p:cNvPr id="725" name="object 726">
              <a:extLst>
                <a:ext uri="{FF2B5EF4-FFF2-40B4-BE49-F238E27FC236}">
                  <a16:creationId xmlns:a16="http://schemas.microsoft.com/office/drawing/2014/main" id="{C0FCDC62-6144-54FE-AD5A-C48A2DC4DAE2}"/>
                </a:ext>
              </a:extLst>
            </p:cNvPr>
            <p:cNvSpPr/>
            <p:nvPr/>
          </p:nvSpPr>
          <p:spPr>
            <a:xfrm>
              <a:off x="11434582" y="4537561"/>
              <a:ext cx="31115" cy="1905"/>
            </a:xfrm>
            <a:custGeom>
              <a:avLst/>
              <a:gdLst/>
              <a:ahLst/>
              <a:cxnLst/>
              <a:rect l="l" t="t" r="r" b="b"/>
              <a:pathLst>
                <a:path w="31115" h="1904">
                  <a:moveTo>
                    <a:pt x="30552" y="0"/>
                  </a:moveTo>
                  <a:lnTo>
                    <a:pt x="30552" y="0"/>
                  </a:lnTo>
                  <a:lnTo>
                    <a:pt x="0" y="1336"/>
                  </a:lnTo>
                </a:path>
              </a:pathLst>
            </a:custGeom>
            <a:ln w="3175">
              <a:solidFill>
                <a:srgbClr val="000000"/>
              </a:solidFill>
            </a:ln>
          </p:spPr>
          <p:txBody>
            <a:bodyPr wrap="square" lIns="0" tIns="0" rIns="0" bIns="0" rtlCol="0"/>
            <a:lstStyle/>
            <a:p>
              <a:endParaRPr/>
            </a:p>
          </p:txBody>
        </p:sp>
        <p:sp>
          <p:nvSpPr>
            <p:cNvPr id="726" name="object 727">
              <a:extLst>
                <a:ext uri="{FF2B5EF4-FFF2-40B4-BE49-F238E27FC236}">
                  <a16:creationId xmlns:a16="http://schemas.microsoft.com/office/drawing/2014/main" id="{3D2F6917-DB2D-BE72-C8EA-B2A0A9922D0B}"/>
                </a:ext>
              </a:extLst>
            </p:cNvPr>
            <p:cNvSpPr/>
            <p:nvPr/>
          </p:nvSpPr>
          <p:spPr>
            <a:xfrm>
              <a:off x="11344627" y="4427686"/>
              <a:ext cx="120650" cy="110489"/>
            </a:xfrm>
            <a:custGeom>
              <a:avLst/>
              <a:gdLst/>
              <a:ahLst/>
              <a:cxnLst/>
              <a:rect l="l" t="t" r="r" b="b"/>
              <a:pathLst>
                <a:path w="120650" h="110489">
                  <a:moveTo>
                    <a:pt x="0" y="0"/>
                  </a:moveTo>
                  <a:lnTo>
                    <a:pt x="1338" y="1823"/>
                  </a:lnTo>
                  <a:lnTo>
                    <a:pt x="11006" y="15596"/>
                  </a:lnTo>
                  <a:lnTo>
                    <a:pt x="43820" y="54694"/>
                  </a:lnTo>
                  <a:lnTo>
                    <a:pt x="46072" y="56517"/>
                  </a:lnTo>
                  <a:lnTo>
                    <a:pt x="47472" y="58827"/>
                  </a:lnTo>
                  <a:lnTo>
                    <a:pt x="48811" y="59738"/>
                  </a:lnTo>
                  <a:lnTo>
                    <a:pt x="51124" y="61987"/>
                  </a:lnTo>
                  <a:lnTo>
                    <a:pt x="59340" y="70677"/>
                  </a:lnTo>
                  <a:lnTo>
                    <a:pt x="62079" y="72014"/>
                  </a:lnTo>
                  <a:lnTo>
                    <a:pt x="64818" y="74749"/>
                  </a:lnTo>
                  <a:lnTo>
                    <a:pt x="69809" y="78881"/>
                  </a:lnTo>
                  <a:lnTo>
                    <a:pt x="74373" y="82528"/>
                  </a:lnTo>
                  <a:lnTo>
                    <a:pt x="79425" y="86599"/>
                  </a:lnTo>
                  <a:lnTo>
                    <a:pt x="81677" y="87997"/>
                  </a:lnTo>
                  <a:lnTo>
                    <a:pt x="82590" y="88909"/>
                  </a:lnTo>
                  <a:lnTo>
                    <a:pt x="84476" y="90246"/>
                  </a:lnTo>
                  <a:lnTo>
                    <a:pt x="87641" y="91643"/>
                  </a:lnTo>
                  <a:lnTo>
                    <a:pt x="89041" y="92980"/>
                  </a:lnTo>
                  <a:lnTo>
                    <a:pt x="91780" y="94804"/>
                  </a:lnTo>
                  <a:lnTo>
                    <a:pt x="93606" y="96201"/>
                  </a:lnTo>
                  <a:lnTo>
                    <a:pt x="97684" y="98450"/>
                  </a:lnTo>
                  <a:lnTo>
                    <a:pt x="99083" y="99848"/>
                  </a:lnTo>
                  <a:lnTo>
                    <a:pt x="109552" y="104831"/>
                  </a:lnTo>
                  <a:lnTo>
                    <a:pt x="110952" y="106229"/>
                  </a:lnTo>
                  <a:lnTo>
                    <a:pt x="112291" y="106229"/>
                  </a:lnTo>
                  <a:lnTo>
                    <a:pt x="119594" y="109875"/>
                  </a:lnTo>
                  <a:lnTo>
                    <a:pt x="120507" y="109875"/>
                  </a:lnTo>
                </a:path>
              </a:pathLst>
            </a:custGeom>
            <a:ln w="3175">
              <a:solidFill>
                <a:srgbClr val="000000"/>
              </a:solidFill>
            </a:ln>
          </p:spPr>
          <p:txBody>
            <a:bodyPr wrap="square" lIns="0" tIns="0" rIns="0" bIns="0" rtlCol="0"/>
            <a:lstStyle/>
            <a:p>
              <a:endParaRPr/>
            </a:p>
          </p:txBody>
        </p:sp>
        <p:sp>
          <p:nvSpPr>
            <p:cNvPr id="727" name="object 728">
              <a:extLst>
                <a:ext uri="{FF2B5EF4-FFF2-40B4-BE49-F238E27FC236}">
                  <a16:creationId xmlns:a16="http://schemas.microsoft.com/office/drawing/2014/main" id="{5DFEB9C9-12E9-45E7-798E-3553837CD21E}"/>
                </a:ext>
              </a:extLst>
            </p:cNvPr>
            <p:cNvSpPr/>
            <p:nvPr/>
          </p:nvSpPr>
          <p:spPr>
            <a:xfrm>
              <a:off x="11448276" y="2471014"/>
              <a:ext cx="30480" cy="1905"/>
            </a:xfrm>
            <a:custGeom>
              <a:avLst/>
              <a:gdLst/>
              <a:ahLst/>
              <a:cxnLst/>
              <a:rect l="l" t="t" r="r" b="b"/>
              <a:pathLst>
                <a:path w="30479" h="1905">
                  <a:moveTo>
                    <a:pt x="30126" y="0"/>
                  </a:moveTo>
                  <a:lnTo>
                    <a:pt x="30126" y="0"/>
                  </a:lnTo>
                  <a:lnTo>
                    <a:pt x="0" y="1823"/>
                  </a:lnTo>
                </a:path>
              </a:pathLst>
            </a:custGeom>
            <a:ln w="3175">
              <a:solidFill>
                <a:srgbClr val="000000"/>
              </a:solidFill>
            </a:ln>
          </p:spPr>
          <p:txBody>
            <a:bodyPr wrap="square" lIns="0" tIns="0" rIns="0" bIns="0" rtlCol="0"/>
            <a:lstStyle/>
            <a:p>
              <a:endParaRPr/>
            </a:p>
          </p:txBody>
        </p:sp>
        <p:sp>
          <p:nvSpPr>
            <p:cNvPr id="728" name="object 729">
              <a:extLst>
                <a:ext uri="{FF2B5EF4-FFF2-40B4-BE49-F238E27FC236}">
                  <a16:creationId xmlns:a16="http://schemas.microsoft.com/office/drawing/2014/main" id="{656284DD-C533-5D7A-5C7C-B26A9F085ECB}"/>
                </a:ext>
              </a:extLst>
            </p:cNvPr>
            <p:cNvSpPr/>
            <p:nvPr/>
          </p:nvSpPr>
          <p:spPr>
            <a:xfrm>
              <a:off x="11261063" y="2462384"/>
              <a:ext cx="144780" cy="124460"/>
            </a:xfrm>
            <a:custGeom>
              <a:avLst/>
              <a:gdLst/>
              <a:ahLst/>
              <a:cxnLst/>
              <a:rect l="l" t="t" r="r" b="b"/>
              <a:pathLst>
                <a:path w="144779" h="124460">
                  <a:moveTo>
                    <a:pt x="144243" y="0"/>
                  </a:moveTo>
                  <a:lnTo>
                    <a:pt x="142417" y="0"/>
                  </a:lnTo>
                  <a:lnTo>
                    <a:pt x="141079" y="911"/>
                  </a:lnTo>
                  <a:lnTo>
                    <a:pt x="138340" y="911"/>
                  </a:lnTo>
                  <a:lnTo>
                    <a:pt x="135601" y="1823"/>
                  </a:lnTo>
                  <a:lnTo>
                    <a:pt x="132375" y="2734"/>
                  </a:lnTo>
                  <a:lnTo>
                    <a:pt x="129636" y="3646"/>
                  </a:lnTo>
                  <a:lnTo>
                    <a:pt x="127811" y="3646"/>
                  </a:lnTo>
                  <a:lnTo>
                    <a:pt x="126472" y="4557"/>
                  </a:lnTo>
                  <a:lnTo>
                    <a:pt x="125072" y="4557"/>
                  </a:lnTo>
                  <a:lnTo>
                    <a:pt x="120507" y="6806"/>
                  </a:lnTo>
                  <a:lnTo>
                    <a:pt x="119168" y="6806"/>
                  </a:lnTo>
                  <a:lnTo>
                    <a:pt x="113204" y="9541"/>
                  </a:lnTo>
                  <a:lnTo>
                    <a:pt x="111865" y="9541"/>
                  </a:lnTo>
                  <a:lnTo>
                    <a:pt x="109126" y="10938"/>
                  </a:lnTo>
                  <a:lnTo>
                    <a:pt x="105900" y="12275"/>
                  </a:lnTo>
                  <a:lnTo>
                    <a:pt x="103161" y="14099"/>
                  </a:lnTo>
                  <a:lnTo>
                    <a:pt x="102248" y="14585"/>
                  </a:lnTo>
                  <a:lnTo>
                    <a:pt x="100422" y="15496"/>
                  </a:lnTo>
                  <a:lnTo>
                    <a:pt x="96345" y="18656"/>
                  </a:lnTo>
                  <a:lnTo>
                    <a:pt x="95432" y="19143"/>
                  </a:lnTo>
                  <a:lnTo>
                    <a:pt x="90867" y="21391"/>
                  </a:lnTo>
                  <a:lnTo>
                    <a:pt x="89467" y="22789"/>
                  </a:lnTo>
                  <a:lnTo>
                    <a:pt x="86302" y="24126"/>
                  </a:lnTo>
                  <a:lnTo>
                    <a:pt x="84903" y="25524"/>
                  </a:lnTo>
                  <a:lnTo>
                    <a:pt x="82164" y="26861"/>
                  </a:lnTo>
                  <a:lnTo>
                    <a:pt x="81251" y="28684"/>
                  </a:lnTo>
                  <a:lnTo>
                    <a:pt x="79912" y="29170"/>
                  </a:lnTo>
                  <a:lnTo>
                    <a:pt x="78512" y="30507"/>
                  </a:lnTo>
                  <a:lnTo>
                    <a:pt x="75347" y="32330"/>
                  </a:lnTo>
                  <a:lnTo>
                    <a:pt x="72608" y="35065"/>
                  </a:lnTo>
                  <a:lnTo>
                    <a:pt x="71208" y="35976"/>
                  </a:lnTo>
                  <a:lnTo>
                    <a:pt x="67557" y="39623"/>
                  </a:lnTo>
                  <a:lnTo>
                    <a:pt x="64818" y="41021"/>
                  </a:lnTo>
                  <a:lnTo>
                    <a:pt x="61653" y="44667"/>
                  </a:lnTo>
                  <a:lnTo>
                    <a:pt x="60253" y="45092"/>
                  </a:lnTo>
                  <a:lnTo>
                    <a:pt x="59340" y="46915"/>
                  </a:lnTo>
                  <a:lnTo>
                    <a:pt x="58001" y="48313"/>
                  </a:lnTo>
                  <a:lnTo>
                    <a:pt x="51996" y="54013"/>
                  </a:lnTo>
                  <a:lnTo>
                    <a:pt x="46247" y="60095"/>
                  </a:lnTo>
                  <a:lnTo>
                    <a:pt x="40670" y="66439"/>
                  </a:lnTo>
                  <a:lnTo>
                    <a:pt x="35178" y="72926"/>
                  </a:lnTo>
                  <a:lnTo>
                    <a:pt x="32439" y="76086"/>
                  </a:lnTo>
                  <a:lnTo>
                    <a:pt x="32439" y="76572"/>
                  </a:lnTo>
                  <a:lnTo>
                    <a:pt x="31039" y="77909"/>
                  </a:lnTo>
                  <a:lnTo>
                    <a:pt x="23131" y="88932"/>
                  </a:lnTo>
                  <a:lnTo>
                    <a:pt x="15291" y="100091"/>
                  </a:lnTo>
                  <a:lnTo>
                    <a:pt x="7794" y="111341"/>
                  </a:lnTo>
                  <a:lnTo>
                    <a:pt x="912" y="122637"/>
                  </a:lnTo>
                  <a:lnTo>
                    <a:pt x="0" y="123974"/>
                  </a:lnTo>
                </a:path>
              </a:pathLst>
            </a:custGeom>
            <a:ln w="3175">
              <a:solidFill>
                <a:srgbClr val="000000"/>
              </a:solidFill>
            </a:ln>
          </p:spPr>
          <p:txBody>
            <a:bodyPr wrap="square" lIns="0" tIns="0" rIns="0" bIns="0" rtlCol="0"/>
            <a:lstStyle/>
            <a:p>
              <a:endParaRPr/>
            </a:p>
          </p:txBody>
        </p:sp>
        <p:sp>
          <p:nvSpPr>
            <p:cNvPr id="729" name="object 730">
              <a:extLst>
                <a:ext uri="{FF2B5EF4-FFF2-40B4-BE49-F238E27FC236}">
                  <a16:creationId xmlns:a16="http://schemas.microsoft.com/office/drawing/2014/main" id="{9BB3D3F8-31B0-8F3F-9FCA-428F56D92A43}"/>
                </a:ext>
              </a:extLst>
            </p:cNvPr>
            <p:cNvSpPr/>
            <p:nvPr/>
          </p:nvSpPr>
          <p:spPr>
            <a:xfrm>
              <a:off x="11465135" y="4537561"/>
              <a:ext cx="3810" cy="3810"/>
            </a:xfrm>
            <a:custGeom>
              <a:avLst/>
              <a:gdLst/>
              <a:ahLst/>
              <a:cxnLst/>
              <a:rect l="l" t="t" r="r" b="b"/>
              <a:pathLst>
                <a:path w="3809" h="3810">
                  <a:moveTo>
                    <a:pt x="0" y="0"/>
                  </a:moveTo>
                  <a:lnTo>
                    <a:pt x="0" y="0"/>
                  </a:lnTo>
                  <a:lnTo>
                    <a:pt x="3651" y="3646"/>
                  </a:lnTo>
                </a:path>
              </a:pathLst>
            </a:custGeom>
            <a:ln w="3175">
              <a:solidFill>
                <a:srgbClr val="000000"/>
              </a:solidFill>
            </a:ln>
          </p:spPr>
          <p:txBody>
            <a:bodyPr wrap="square" lIns="0" tIns="0" rIns="0" bIns="0" rtlCol="0"/>
            <a:lstStyle/>
            <a:p>
              <a:endParaRPr/>
            </a:p>
          </p:txBody>
        </p:sp>
        <p:sp>
          <p:nvSpPr>
            <p:cNvPr id="730" name="object 731">
              <a:extLst>
                <a:ext uri="{FF2B5EF4-FFF2-40B4-BE49-F238E27FC236}">
                  <a16:creationId xmlns:a16="http://schemas.microsoft.com/office/drawing/2014/main" id="{6B6C81C9-DAF6-111F-E1C1-5AF98702F73E}"/>
                </a:ext>
              </a:extLst>
            </p:cNvPr>
            <p:cNvSpPr/>
            <p:nvPr/>
          </p:nvSpPr>
          <p:spPr>
            <a:xfrm>
              <a:off x="11478403" y="2467368"/>
              <a:ext cx="4445" cy="3810"/>
            </a:xfrm>
            <a:custGeom>
              <a:avLst/>
              <a:gdLst/>
              <a:ahLst/>
              <a:cxnLst/>
              <a:rect l="l" t="t" r="r" b="b"/>
              <a:pathLst>
                <a:path w="4445" h="3810">
                  <a:moveTo>
                    <a:pt x="0" y="3646"/>
                  </a:moveTo>
                  <a:lnTo>
                    <a:pt x="0" y="3646"/>
                  </a:lnTo>
                  <a:lnTo>
                    <a:pt x="4077" y="0"/>
                  </a:lnTo>
                </a:path>
              </a:pathLst>
            </a:custGeom>
            <a:ln w="3175">
              <a:solidFill>
                <a:srgbClr val="000000"/>
              </a:solidFill>
            </a:ln>
          </p:spPr>
          <p:txBody>
            <a:bodyPr wrap="square" lIns="0" tIns="0" rIns="0" bIns="0" rtlCol="0"/>
            <a:lstStyle/>
            <a:p>
              <a:endParaRPr/>
            </a:p>
          </p:txBody>
        </p:sp>
        <p:sp>
          <p:nvSpPr>
            <p:cNvPr id="731" name="object 732">
              <a:extLst>
                <a:ext uri="{FF2B5EF4-FFF2-40B4-BE49-F238E27FC236}">
                  <a16:creationId xmlns:a16="http://schemas.microsoft.com/office/drawing/2014/main" id="{586B386A-F948-39EC-EFD9-763D8C8A9D23}"/>
                </a:ext>
              </a:extLst>
            </p:cNvPr>
            <p:cNvSpPr/>
            <p:nvPr/>
          </p:nvSpPr>
          <p:spPr>
            <a:xfrm>
              <a:off x="9305129" y="1865118"/>
              <a:ext cx="4445" cy="638810"/>
            </a:xfrm>
            <a:custGeom>
              <a:avLst/>
              <a:gdLst/>
              <a:ahLst/>
              <a:cxnLst/>
              <a:rect l="l" t="t" r="r" b="b"/>
              <a:pathLst>
                <a:path w="4445" h="638810">
                  <a:moveTo>
                    <a:pt x="4138" y="0"/>
                  </a:moveTo>
                  <a:lnTo>
                    <a:pt x="4138" y="0"/>
                  </a:lnTo>
                  <a:lnTo>
                    <a:pt x="0" y="638286"/>
                  </a:lnTo>
                </a:path>
              </a:pathLst>
            </a:custGeom>
            <a:ln w="3175">
              <a:solidFill>
                <a:srgbClr val="000000"/>
              </a:solidFill>
            </a:ln>
          </p:spPr>
          <p:txBody>
            <a:bodyPr wrap="square" lIns="0" tIns="0" rIns="0" bIns="0" rtlCol="0"/>
            <a:lstStyle/>
            <a:p>
              <a:endParaRPr/>
            </a:p>
          </p:txBody>
        </p:sp>
        <p:sp>
          <p:nvSpPr>
            <p:cNvPr id="732" name="object 733">
              <a:extLst>
                <a:ext uri="{FF2B5EF4-FFF2-40B4-BE49-F238E27FC236}">
                  <a16:creationId xmlns:a16="http://schemas.microsoft.com/office/drawing/2014/main" id="{C19EA190-1D41-00E0-F9C0-87EA8198F863}"/>
                </a:ext>
              </a:extLst>
            </p:cNvPr>
            <p:cNvSpPr/>
            <p:nvPr/>
          </p:nvSpPr>
          <p:spPr>
            <a:xfrm>
              <a:off x="9305129" y="2503405"/>
              <a:ext cx="0" cy="4445"/>
            </a:xfrm>
            <a:custGeom>
              <a:avLst/>
              <a:gdLst/>
              <a:ahLst/>
              <a:cxnLst/>
              <a:rect l="l" t="t" r="r" b="b"/>
              <a:pathLst>
                <a:path h="4444">
                  <a:moveTo>
                    <a:pt x="0" y="4071"/>
                  </a:moveTo>
                  <a:lnTo>
                    <a:pt x="0" y="4071"/>
                  </a:lnTo>
                  <a:lnTo>
                    <a:pt x="0" y="0"/>
                  </a:lnTo>
                </a:path>
              </a:pathLst>
            </a:custGeom>
            <a:ln w="3175">
              <a:solidFill>
                <a:srgbClr val="000000"/>
              </a:solidFill>
            </a:ln>
          </p:spPr>
          <p:txBody>
            <a:bodyPr wrap="square" lIns="0" tIns="0" rIns="0" bIns="0" rtlCol="0"/>
            <a:lstStyle/>
            <a:p>
              <a:endParaRPr/>
            </a:p>
          </p:txBody>
        </p:sp>
        <p:sp>
          <p:nvSpPr>
            <p:cNvPr id="733" name="object 734">
              <a:extLst>
                <a:ext uri="{FF2B5EF4-FFF2-40B4-BE49-F238E27FC236}">
                  <a16:creationId xmlns:a16="http://schemas.microsoft.com/office/drawing/2014/main" id="{3C69479F-576E-8102-B0C2-87F290396999}"/>
                </a:ext>
              </a:extLst>
            </p:cNvPr>
            <p:cNvSpPr/>
            <p:nvPr/>
          </p:nvSpPr>
          <p:spPr>
            <a:xfrm>
              <a:off x="9299225" y="1843727"/>
              <a:ext cx="0" cy="16510"/>
            </a:xfrm>
            <a:custGeom>
              <a:avLst/>
              <a:gdLst/>
              <a:ahLst/>
              <a:cxnLst/>
              <a:rect l="l" t="t" r="r" b="b"/>
              <a:pathLst>
                <a:path h="16510">
                  <a:moveTo>
                    <a:pt x="0" y="16408"/>
                  </a:moveTo>
                  <a:lnTo>
                    <a:pt x="0" y="16408"/>
                  </a:lnTo>
                  <a:lnTo>
                    <a:pt x="0" y="0"/>
                  </a:lnTo>
                </a:path>
              </a:pathLst>
            </a:custGeom>
            <a:ln w="3175">
              <a:solidFill>
                <a:srgbClr val="000000"/>
              </a:solidFill>
            </a:ln>
          </p:spPr>
          <p:txBody>
            <a:bodyPr wrap="square" lIns="0" tIns="0" rIns="0" bIns="0" rtlCol="0"/>
            <a:lstStyle/>
            <a:p>
              <a:endParaRPr/>
            </a:p>
          </p:txBody>
        </p:sp>
        <p:sp>
          <p:nvSpPr>
            <p:cNvPr id="734" name="object 735">
              <a:extLst>
                <a:ext uri="{FF2B5EF4-FFF2-40B4-BE49-F238E27FC236}">
                  <a16:creationId xmlns:a16="http://schemas.microsoft.com/office/drawing/2014/main" id="{D9D2AAFB-304B-3317-66C2-A67BF83D45CB}"/>
                </a:ext>
              </a:extLst>
            </p:cNvPr>
            <p:cNvSpPr/>
            <p:nvPr/>
          </p:nvSpPr>
          <p:spPr>
            <a:xfrm>
              <a:off x="9449434" y="2413585"/>
              <a:ext cx="1934210" cy="95885"/>
            </a:xfrm>
            <a:custGeom>
              <a:avLst/>
              <a:gdLst/>
              <a:ahLst/>
              <a:cxnLst/>
              <a:rect l="l" t="t" r="r" b="b"/>
              <a:pathLst>
                <a:path w="1934209" h="95885">
                  <a:moveTo>
                    <a:pt x="1933963" y="0"/>
                  </a:moveTo>
                  <a:lnTo>
                    <a:pt x="1933963" y="0"/>
                  </a:lnTo>
                  <a:lnTo>
                    <a:pt x="0" y="95715"/>
                  </a:lnTo>
                </a:path>
              </a:pathLst>
            </a:custGeom>
            <a:ln w="3175">
              <a:solidFill>
                <a:srgbClr val="000000"/>
              </a:solidFill>
            </a:ln>
          </p:spPr>
          <p:txBody>
            <a:bodyPr wrap="square" lIns="0" tIns="0" rIns="0" bIns="0" rtlCol="0"/>
            <a:lstStyle/>
            <a:p>
              <a:endParaRPr/>
            </a:p>
          </p:txBody>
        </p:sp>
        <p:pic>
          <p:nvPicPr>
            <p:cNvPr id="735" name="object 736">
              <a:extLst>
                <a:ext uri="{FF2B5EF4-FFF2-40B4-BE49-F238E27FC236}">
                  <a16:creationId xmlns:a16="http://schemas.microsoft.com/office/drawing/2014/main" id="{A9FE3A45-283F-55D7-FD6C-C4B2F3D0F773}"/>
                </a:ext>
              </a:extLst>
            </p:cNvPr>
            <p:cNvPicPr/>
            <p:nvPr/>
          </p:nvPicPr>
          <p:blipFill>
            <a:blip r:embed="rId49" cstate="print"/>
            <a:stretch>
              <a:fillRect/>
            </a:stretch>
          </p:blipFill>
          <p:spPr>
            <a:xfrm>
              <a:off x="8950195" y="1652918"/>
              <a:ext cx="2560389" cy="3297453"/>
            </a:xfrm>
            <a:prstGeom prst="rect">
              <a:avLst/>
            </a:prstGeom>
          </p:spPr>
        </p:pic>
        <p:pic>
          <p:nvPicPr>
            <p:cNvPr id="736" name="object 737">
              <a:extLst>
                <a:ext uri="{FF2B5EF4-FFF2-40B4-BE49-F238E27FC236}">
                  <a16:creationId xmlns:a16="http://schemas.microsoft.com/office/drawing/2014/main" id="{C907685D-9F96-2667-46FC-FB54D8A0CAD4}"/>
                </a:ext>
              </a:extLst>
            </p:cNvPr>
            <p:cNvPicPr/>
            <p:nvPr/>
          </p:nvPicPr>
          <p:blipFill>
            <a:blip r:embed="rId50" cstate="print"/>
            <a:stretch>
              <a:fillRect/>
            </a:stretch>
          </p:blipFill>
          <p:spPr>
            <a:xfrm>
              <a:off x="8354370" y="3838989"/>
              <a:ext cx="390809" cy="1463555"/>
            </a:xfrm>
            <a:prstGeom prst="rect">
              <a:avLst/>
            </a:prstGeom>
          </p:spPr>
        </p:pic>
      </p:grpSp>
      <p:sp>
        <p:nvSpPr>
          <p:cNvPr id="737" name="object 738">
            <a:extLst>
              <a:ext uri="{FF2B5EF4-FFF2-40B4-BE49-F238E27FC236}">
                <a16:creationId xmlns:a16="http://schemas.microsoft.com/office/drawing/2014/main" id="{74D53560-4FCE-734B-3C15-4E61A116D69B}"/>
              </a:ext>
            </a:extLst>
          </p:cNvPr>
          <p:cNvSpPr txBox="1"/>
          <p:nvPr/>
        </p:nvSpPr>
        <p:spPr>
          <a:xfrm>
            <a:off x="10590910" y="6101277"/>
            <a:ext cx="946785" cy="173990"/>
          </a:xfrm>
          <a:prstGeom prst="rect">
            <a:avLst/>
          </a:prstGeom>
        </p:spPr>
        <p:txBody>
          <a:bodyPr vert="horz" wrap="square" lIns="0" tIns="15875" rIns="0" bIns="0" rtlCol="0">
            <a:spAutoFit/>
          </a:bodyPr>
          <a:lstStyle/>
          <a:p>
            <a:pPr marL="12700">
              <a:lnSpc>
                <a:spcPct val="100000"/>
              </a:lnSpc>
              <a:spcBef>
                <a:spcPts val="125"/>
              </a:spcBef>
            </a:pPr>
            <a:r>
              <a:rPr sz="950">
                <a:latin typeface="Arial"/>
                <a:cs typeface="Arial"/>
              </a:rPr>
              <a:t>C.</a:t>
            </a:r>
            <a:r>
              <a:rPr sz="950" spc="45">
                <a:latin typeface="Arial"/>
                <a:cs typeface="Arial"/>
              </a:rPr>
              <a:t> </a:t>
            </a:r>
            <a:r>
              <a:rPr sz="950">
                <a:latin typeface="Arial"/>
                <a:cs typeface="Arial"/>
              </a:rPr>
              <a:t>Capoccia</a:t>
            </a:r>
            <a:r>
              <a:rPr sz="950" spc="25">
                <a:latin typeface="Arial"/>
                <a:cs typeface="Arial"/>
              </a:rPr>
              <a:t> </a:t>
            </a:r>
            <a:r>
              <a:rPr sz="950" spc="-25">
                <a:latin typeface="Arial"/>
                <a:cs typeface="Arial"/>
              </a:rPr>
              <a:t>LNF</a:t>
            </a:r>
            <a:endParaRPr sz="950">
              <a:latin typeface="Arial"/>
              <a:cs typeface="Arial"/>
            </a:endParaRPr>
          </a:p>
        </p:txBody>
      </p:sp>
      <p:sp>
        <p:nvSpPr>
          <p:cNvPr id="741" name="object 5">
            <a:extLst>
              <a:ext uri="{FF2B5EF4-FFF2-40B4-BE49-F238E27FC236}">
                <a16:creationId xmlns:a16="http://schemas.microsoft.com/office/drawing/2014/main" id="{2DE4BF14-D7A0-103D-AFD6-2E33DAE31B3A}"/>
              </a:ext>
            </a:extLst>
          </p:cNvPr>
          <p:cNvSpPr txBox="1"/>
          <p:nvPr/>
        </p:nvSpPr>
        <p:spPr>
          <a:xfrm>
            <a:off x="448069" y="1496399"/>
            <a:ext cx="7488525" cy="5014193"/>
          </a:xfrm>
          <a:prstGeom prst="rect">
            <a:avLst/>
          </a:prstGeom>
        </p:spPr>
        <p:txBody>
          <a:bodyPr vert="horz" wrap="square" lIns="0" tIns="12700" rIns="0" bIns="0" rtlCol="0">
            <a:spAutoFit/>
          </a:bodyPr>
          <a:lstStyle/>
          <a:p>
            <a:pPr marL="298450" indent="-285750">
              <a:lnSpc>
                <a:spcPct val="100000"/>
              </a:lnSpc>
              <a:spcBef>
                <a:spcPts val="100"/>
              </a:spcBef>
              <a:buFont typeface="Courier New" panose="02070309020205020404" pitchFamily="49" charset="0"/>
              <a:buChar char="o"/>
              <a:tabLst>
                <a:tab pos="355600" algn="l"/>
              </a:tabLst>
            </a:pPr>
            <a:r>
              <a:rPr lang="en-GB" sz="1600" b="1" u="sng" spc="-10" noProof="1">
                <a:latin typeface="Arial"/>
                <a:cs typeface="Arial"/>
              </a:rPr>
              <a:t>2025</a:t>
            </a:r>
            <a:endParaRPr lang="en-GB" sz="1600" b="1" u="sng" noProof="1">
              <a:latin typeface="Arial"/>
              <a:cs typeface="Arial"/>
            </a:endParaRPr>
          </a:p>
          <a:p>
            <a:pPr marL="812800" lvl="1" indent="-342900">
              <a:lnSpc>
                <a:spcPct val="100000"/>
              </a:lnSpc>
              <a:spcBef>
                <a:spcPts val="20"/>
              </a:spcBef>
              <a:buFont typeface="Wingdings" pitchFamily="2" charset="2"/>
              <a:buChar char="§"/>
              <a:tabLst>
                <a:tab pos="812800" algn="l"/>
              </a:tabLst>
            </a:pPr>
            <a:r>
              <a:rPr lang="en-GB" sz="1600" spc="-40" noProof="1">
                <a:latin typeface="Arial"/>
                <a:cs typeface="Arial"/>
              </a:rPr>
              <a:t>Finuda decomissioning </a:t>
            </a:r>
            <a:endParaRPr lang="en-GB" sz="1600" noProof="1">
              <a:latin typeface="Arial"/>
              <a:cs typeface="Arial"/>
            </a:endParaRPr>
          </a:p>
          <a:p>
            <a:pPr marL="812800" lvl="1" indent="-342900">
              <a:lnSpc>
                <a:spcPct val="100000"/>
              </a:lnSpc>
              <a:spcBef>
                <a:spcPts val="15"/>
              </a:spcBef>
              <a:buFont typeface="Wingdings" pitchFamily="2" charset="2"/>
              <a:buChar char="§"/>
              <a:tabLst>
                <a:tab pos="812800" algn="l"/>
              </a:tabLst>
            </a:pPr>
            <a:r>
              <a:rPr lang="en-GB" sz="1600" spc="-65" noProof="1">
                <a:latin typeface="Arial"/>
                <a:cs typeface="Arial"/>
              </a:rPr>
              <a:t>Design FLASH and R&amp;D</a:t>
            </a:r>
          </a:p>
          <a:p>
            <a:pPr marL="812800" lvl="1" indent="-342900">
              <a:lnSpc>
                <a:spcPct val="100000"/>
              </a:lnSpc>
              <a:spcBef>
                <a:spcPts val="15"/>
              </a:spcBef>
              <a:buFont typeface="Wingdings" pitchFamily="2" charset="2"/>
              <a:buChar char="§"/>
              <a:tabLst>
                <a:tab pos="812800" algn="l"/>
              </a:tabLst>
            </a:pPr>
            <a:r>
              <a:rPr lang="en-GB" sz="1600" spc="-65" noProof="1">
                <a:latin typeface="Arial"/>
                <a:cs typeface="Arial"/>
              </a:rPr>
              <a:t>Formalization of FLASH Collaboration</a:t>
            </a:r>
          </a:p>
          <a:p>
            <a:pPr marL="298450" indent="-285750">
              <a:lnSpc>
                <a:spcPct val="100000"/>
              </a:lnSpc>
              <a:spcBef>
                <a:spcPts val="100"/>
              </a:spcBef>
              <a:buFont typeface="Courier New" panose="02070309020205020404" pitchFamily="49" charset="0"/>
              <a:buChar char="o"/>
              <a:tabLst>
                <a:tab pos="355600" algn="l"/>
              </a:tabLst>
            </a:pPr>
            <a:r>
              <a:rPr lang="en-GB" sz="1600" spc="-10" noProof="1">
                <a:latin typeface="Arial"/>
                <a:cs typeface="Arial"/>
              </a:rPr>
              <a:t>2026</a:t>
            </a:r>
            <a:endParaRPr lang="en-GB" sz="1600" noProof="1">
              <a:latin typeface="Arial"/>
              <a:cs typeface="Arial"/>
            </a:endParaRPr>
          </a:p>
          <a:p>
            <a:pPr marL="812800" lvl="1" indent="-342900">
              <a:spcBef>
                <a:spcPts val="20"/>
              </a:spcBef>
              <a:buFont typeface="Wingdings" pitchFamily="2" charset="2"/>
              <a:buChar char="§"/>
              <a:tabLst>
                <a:tab pos="812800" algn="l"/>
              </a:tabLst>
            </a:pPr>
            <a:r>
              <a:rPr lang="en-GB" sz="1600" spc="-50" noProof="1">
                <a:latin typeface="Arial"/>
                <a:cs typeface="Arial"/>
              </a:rPr>
              <a:t>Certification</a:t>
            </a:r>
            <a:r>
              <a:rPr lang="en-GB" sz="1600" spc="-70" noProof="1">
                <a:latin typeface="Arial"/>
                <a:cs typeface="Arial"/>
              </a:rPr>
              <a:t> </a:t>
            </a:r>
            <a:r>
              <a:rPr lang="en-GB" sz="1600" spc="-95" noProof="1">
                <a:latin typeface="Arial"/>
                <a:cs typeface="Arial"/>
              </a:rPr>
              <a:t>and</a:t>
            </a:r>
            <a:r>
              <a:rPr lang="en-GB" sz="1600" spc="-90" noProof="1">
                <a:latin typeface="Arial"/>
                <a:cs typeface="Arial"/>
              </a:rPr>
              <a:t> </a:t>
            </a:r>
            <a:r>
              <a:rPr lang="en-GB" sz="1600" spc="-80" noProof="1">
                <a:latin typeface="Arial"/>
                <a:cs typeface="Arial"/>
              </a:rPr>
              <a:t>maintenance</a:t>
            </a:r>
            <a:r>
              <a:rPr lang="it-IT" sz="1600" spc="-80" dirty="0">
                <a:latin typeface="Arial"/>
                <a:cs typeface="Arial"/>
              </a:rPr>
              <a:t> </a:t>
            </a:r>
            <a:r>
              <a:rPr lang="en-GB" sz="1600" spc="-10" noProof="1">
                <a:latin typeface="Arial"/>
                <a:cs typeface="Arial"/>
              </a:rPr>
              <a:t>of</a:t>
            </a:r>
            <a:r>
              <a:rPr lang="en-GB" sz="1600" spc="-70" noProof="1">
                <a:latin typeface="Arial"/>
                <a:cs typeface="Arial"/>
              </a:rPr>
              <a:t> </a:t>
            </a:r>
            <a:r>
              <a:rPr lang="en-GB" sz="1600" spc="-10" noProof="1">
                <a:latin typeface="Arial"/>
                <a:cs typeface="Arial"/>
              </a:rPr>
              <a:t>the</a:t>
            </a:r>
            <a:r>
              <a:rPr lang="en-GB" sz="1600" spc="-70" noProof="1">
                <a:latin typeface="Arial"/>
                <a:cs typeface="Arial"/>
              </a:rPr>
              <a:t> </a:t>
            </a:r>
            <a:r>
              <a:rPr lang="en-GB" sz="1600" spc="-90" noProof="1">
                <a:latin typeface="Arial"/>
                <a:cs typeface="Arial"/>
              </a:rPr>
              <a:t>cryogenic</a:t>
            </a:r>
            <a:r>
              <a:rPr lang="en-GB" sz="1600" spc="-55" noProof="1">
                <a:latin typeface="Arial"/>
                <a:cs typeface="Arial"/>
              </a:rPr>
              <a:t> </a:t>
            </a:r>
            <a:r>
              <a:rPr lang="en-GB" sz="1600" spc="-10" noProof="1">
                <a:latin typeface="Arial"/>
                <a:cs typeface="Arial"/>
              </a:rPr>
              <a:t>system and magnet</a:t>
            </a:r>
          </a:p>
          <a:p>
            <a:pPr marL="812800" lvl="1" indent="-342900">
              <a:spcBef>
                <a:spcPts val="20"/>
              </a:spcBef>
              <a:buFont typeface="Wingdings" pitchFamily="2" charset="2"/>
              <a:buChar char="§"/>
              <a:tabLst>
                <a:tab pos="812800" algn="l"/>
              </a:tabLst>
            </a:pPr>
            <a:r>
              <a:rPr lang="en-GB" sz="1600" spc="-10" noProof="1">
                <a:latin typeface="Arial"/>
                <a:cs typeface="Arial"/>
              </a:rPr>
              <a:t>Design FLASH</a:t>
            </a:r>
          </a:p>
          <a:p>
            <a:pPr marL="812800" lvl="1" indent="-342900">
              <a:spcBef>
                <a:spcPts val="20"/>
              </a:spcBef>
              <a:buFont typeface="Wingdings" pitchFamily="2" charset="2"/>
              <a:buChar char="§"/>
              <a:tabLst>
                <a:tab pos="812800" algn="l"/>
              </a:tabLst>
            </a:pPr>
            <a:r>
              <a:rPr lang="en-GB" sz="1600" spc="-10" noProof="1">
                <a:latin typeface="Arial"/>
                <a:cs typeface="Arial"/>
              </a:rPr>
              <a:t>Fabrication 500 MHz FLASH cavity prototype (Bonn University)</a:t>
            </a:r>
          </a:p>
          <a:p>
            <a:pPr marL="812800" lvl="1" indent="-342900">
              <a:spcBef>
                <a:spcPts val="20"/>
              </a:spcBef>
              <a:buFont typeface="Wingdings" pitchFamily="2" charset="2"/>
              <a:buChar char="§"/>
              <a:tabLst>
                <a:tab pos="812800" algn="l"/>
              </a:tabLst>
            </a:pPr>
            <a:r>
              <a:rPr lang="en-GB" sz="1600" spc="-10" noProof="1">
                <a:latin typeface="Arial"/>
                <a:cs typeface="Arial"/>
              </a:rPr>
              <a:t>Protoype characterization at 4K  </a:t>
            </a:r>
            <a:endParaRPr lang="en-GB" sz="1600" spc="-65" noProof="1">
              <a:latin typeface="Arial"/>
              <a:cs typeface="Arial"/>
            </a:endParaRPr>
          </a:p>
          <a:p>
            <a:pPr marL="298450" indent="-285750">
              <a:lnSpc>
                <a:spcPct val="100000"/>
              </a:lnSpc>
              <a:spcBef>
                <a:spcPts val="100"/>
              </a:spcBef>
              <a:buFont typeface="Courier New" panose="02070309020205020404" pitchFamily="49" charset="0"/>
              <a:buChar char="o"/>
              <a:tabLst>
                <a:tab pos="355600" algn="l"/>
              </a:tabLst>
            </a:pPr>
            <a:r>
              <a:rPr lang="en-GB" sz="1600" spc="-10" noProof="1">
                <a:latin typeface="Arial"/>
                <a:cs typeface="Arial"/>
              </a:rPr>
              <a:t>2027</a:t>
            </a:r>
            <a:endParaRPr lang="en-GB" sz="1600" noProof="1">
              <a:latin typeface="Arial"/>
              <a:cs typeface="Arial"/>
            </a:endParaRPr>
          </a:p>
          <a:p>
            <a:pPr marL="812800" lvl="1" indent="-342900">
              <a:lnSpc>
                <a:spcPct val="100000"/>
              </a:lnSpc>
              <a:spcBef>
                <a:spcPts val="20"/>
              </a:spcBef>
              <a:buFont typeface="Wingdings" pitchFamily="2" charset="2"/>
              <a:buChar char="§"/>
              <a:tabLst>
                <a:tab pos="812800" algn="l"/>
              </a:tabLst>
            </a:pPr>
            <a:r>
              <a:rPr lang="en-GB" sz="1600" spc="-40" noProof="1">
                <a:latin typeface="Arial"/>
                <a:cs typeface="Arial"/>
              </a:rPr>
              <a:t>Technical Design Report</a:t>
            </a:r>
          </a:p>
          <a:p>
            <a:pPr marL="812800" lvl="1" indent="-342900">
              <a:lnSpc>
                <a:spcPct val="100000"/>
              </a:lnSpc>
              <a:spcBef>
                <a:spcPts val="20"/>
              </a:spcBef>
              <a:buFont typeface="Wingdings" pitchFamily="2" charset="2"/>
              <a:buChar char="§"/>
              <a:tabLst>
                <a:tab pos="812800" algn="l"/>
              </a:tabLst>
            </a:pPr>
            <a:r>
              <a:rPr lang="en-GB" sz="1600" spc="-40" noProof="1">
                <a:latin typeface="Arial"/>
                <a:cs typeface="Arial"/>
              </a:rPr>
              <a:t>Call of tender for cavity cryostat and RF cavity </a:t>
            </a:r>
            <a:endParaRPr lang="en-GB" sz="1600" spc="-65" noProof="1">
              <a:latin typeface="Arial"/>
              <a:cs typeface="Arial"/>
            </a:endParaRPr>
          </a:p>
          <a:p>
            <a:pPr marL="298450" indent="-285750">
              <a:lnSpc>
                <a:spcPct val="100000"/>
              </a:lnSpc>
              <a:spcBef>
                <a:spcPts val="100"/>
              </a:spcBef>
              <a:buFont typeface="Courier New" panose="02070309020205020404" pitchFamily="49" charset="0"/>
              <a:buChar char="o"/>
              <a:tabLst>
                <a:tab pos="355600" algn="l"/>
              </a:tabLst>
            </a:pPr>
            <a:r>
              <a:rPr lang="en-GB" sz="1600" spc="-10" noProof="1">
                <a:latin typeface="Arial"/>
                <a:cs typeface="Arial"/>
              </a:rPr>
              <a:t>2028</a:t>
            </a:r>
            <a:endParaRPr lang="en-GB" sz="1600" noProof="1">
              <a:latin typeface="Arial"/>
              <a:cs typeface="Arial"/>
            </a:endParaRPr>
          </a:p>
          <a:p>
            <a:pPr marL="812800" lvl="1" indent="-342900">
              <a:lnSpc>
                <a:spcPct val="100000"/>
              </a:lnSpc>
              <a:spcBef>
                <a:spcPts val="20"/>
              </a:spcBef>
              <a:buFont typeface="Wingdings" pitchFamily="2" charset="2"/>
              <a:buChar char="§"/>
              <a:tabLst>
                <a:tab pos="812800" algn="l"/>
              </a:tabLst>
            </a:pPr>
            <a:r>
              <a:rPr lang="en-GB" sz="1600" spc="-40" noProof="1">
                <a:latin typeface="Arial"/>
                <a:cs typeface="Arial"/>
              </a:rPr>
              <a:t>Start fabrication</a:t>
            </a:r>
            <a:endParaRPr lang="en-GB" sz="1600" b="1" spc="-65" noProof="1">
              <a:latin typeface="Arial"/>
              <a:cs typeface="Arial"/>
            </a:endParaRPr>
          </a:p>
          <a:p>
            <a:pPr marL="298450" indent="-285750">
              <a:lnSpc>
                <a:spcPct val="100000"/>
              </a:lnSpc>
              <a:spcBef>
                <a:spcPts val="100"/>
              </a:spcBef>
              <a:buFont typeface="Courier New" panose="02070309020205020404" pitchFamily="49" charset="0"/>
              <a:buChar char="o"/>
              <a:tabLst>
                <a:tab pos="355600" algn="l"/>
              </a:tabLst>
            </a:pPr>
            <a:r>
              <a:rPr lang="en-GB" sz="1600" spc="-10" noProof="1">
                <a:latin typeface="Arial"/>
                <a:cs typeface="Arial"/>
              </a:rPr>
              <a:t>2029</a:t>
            </a:r>
            <a:endParaRPr lang="en-GB" sz="1600" noProof="1">
              <a:latin typeface="Arial"/>
              <a:cs typeface="Arial"/>
            </a:endParaRPr>
          </a:p>
          <a:p>
            <a:pPr marL="812800" lvl="1" indent="-342900">
              <a:lnSpc>
                <a:spcPct val="100000"/>
              </a:lnSpc>
              <a:spcBef>
                <a:spcPts val="20"/>
              </a:spcBef>
              <a:buFont typeface="Wingdings" pitchFamily="2" charset="2"/>
              <a:buChar char="§"/>
              <a:tabLst>
                <a:tab pos="812800" algn="l"/>
              </a:tabLst>
            </a:pPr>
            <a:r>
              <a:rPr lang="en-GB" sz="1600" spc="-40" noProof="1">
                <a:latin typeface="Arial"/>
                <a:cs typeface="Arial"/>
              </a:rPr>
              <a:t>FLASH commissioning </a:t>
            </a:r>
            <a:endParaRPr lang="en-GB" sz="1600" spc="-65" noProof="1">
              <a:latin typeface="Arial"/>
              <a:cs typeface="Arial"/>
            </a:endParaRPr>
          </a:p>
          <a:p>
            <a:pPr marL="298450" indent="-285750">
              <a:lnSpc>
                <a:spcPct val="100000"/>
              </a:lnSpc>
              <a:spcBef>
                <a:spcPts val="100"/>
              </a:spcBef>
              <a:buFont typeface="Courier New" panose="02070309020205020404" pitchFamily="49" charset="0"/>
              <a:buChar char="o"/>
              <a:tabLst>
                <a:tab pos="355600" algn="l"/>
              </a:tabLst>
            </a:pPr>
            <a:r>
              <a:rPr lang="en-GB" sz="1600" spc="-10" noProof="1">
                <a:latin typeface="Arial"/>
                <a:cs typeface="Arial"/>
              </a:rPr>
              <a:t>2030</a:t>
            </a:r>
            <a:endParaRPr lang="en-GB" sz="1600" noProof="1">
              <a:latin typeface="Arial"/>
              <a:cs typeface="Arial"/>
            </a:endParaRPr>
          </a:p>
          <a:p>
            <a:pPr marL="812800" lvl="1" indent="-342900">
              <a:lnSpc>
                <a:spcPct val="100000"/>
              </a:lnSpc>
              <a:spcBef>
                <a:spcPts val="20"/>
              </a:spcBef>
              <a:buFont typeface="Wingdings" pitchFamily="2" charset="2"/>
              <a:buChar char="§"/>
              <a:tabLst>
                <a:tab pos="812800" algn="l"/>
              </a:tabLst>
            </a:pPr>
            <a:r>
              <a:rPr lang="en-GB" sz="1600" spc="-40" noProof="1">
                <a:latin typeface="Arial"/>
                <a:cs typeface="Arial"/>
              </a:rPr>
              <a:t>Data taking</a:t>
            </a:r>
            <a:endParaRPr lang="en-GB" sz="1600" spc="-65" noProof="1">
              <a:latin typeface="Arial"/>
              <a:cs typeface="Arial"/>
            </a:endParaRPr>
          </a:p>
          <a:p>
            <a:pPr marL="298450" indent="-285750">
              <a:lnSpc>
                <a:spcPct val="100000"/>
              </a:lnSpc>
              <a:spcBef>
                <a:spcPts val="100"/>
              </a:spcBef>
              <a:buFont typeface="Courier New" panose="02070309020205020404" pitchFamily="49" charset="0"/>
              <a:buChar char="o"/>
              <a:tabLst>
                <a:tab pos="355600" algn="l"/>
              </a:tabLst>
            </a:pPr>
            <a:r>
              <a:rPr lang="en-GB" sz="1600" spc="-10" noProof="1">
                <a:latin typeface="Arial"/>
                <a:cs typeface="Arial"/>
              </a:rPr>
              <a:t>2031</a:t>
            </a:r>
            <a:endParaRPr lang="en-GB" sz="1600" noProof="1">
              <a:latin typeface="Arial"/>
              <a:cs typeface="Arial"/>
            </a:endParaRPr>
          </a:p>
          <a:p>
            <a:pPr marL="812800" lvl="1" indent="-342900">
              <a:lnSpc>
                <a:spcPct val="100000"/>
              </a:lnSpc>
              <a:spcBef>
                <a:spcPts val="20"/>
              </a:spcBef>
              <a:buFont typeface="Wingdings" pitchFamily="2" charset="2"/>
              <a:buChar char="§"/>
              <a:tabLst>
                <a:tab pos="812800" algn="l"/>
              </a:tabLst>
            </a:pPr>
            <a:r>
              <a:rPr lang="en-GB" sz="1600" spc="-40" noProof="1">
                <a:latin typeface="Arial"/>
                <a:cs typeface="Arial"/>
              </a:rPr>
              <a:t>End of GravNet project</a:t>
            </a:r>
          </a:p>
        </p:txBody>
      </p:sp>
    </p:spTree>
    <p:extLst>
      <p:ext uri="{BB962C8B-B14F-4D97-AF65-F5344CB8AC3E}">
        <p14:creationId xmlns:p14="http://schemas.microsoft.com/office/powerpoint/2010/main" val="2369129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large bags of white material in a factory&#10;&#10;AI-generated content may be incorrect.">
            <a:extLst>
              <a:ext uri="{FF2B5EF4-FFF2-40B4-BE49-F238E27FC236}">
                <a16:creationId xmlns:a16="http://schemas.microsoft.com/office/drawing/2014/main" id="{2481916E-588C-CD67-F0C3-89640DC32406}"/>
              </a:ext>
            </a:extLst>
          </p:cNvPr>
          <p:cNvPicPr>
            <a:picLocks noChangeAspect="1"/>
          </p:cNvPicPr>
          <p:nvPr/>
        </p:nvPicPr>
        <p:blipFill>
          <a:blip r:embed="rId3"/>
          <a:stretch>
            <a:fillRect/>
          </a:stretch>
        </p:blipFill>
        <p:spPr>
          <a:xfrm>
            <a:off x="8079582" y="243520"/>
            <a:ext cx="3870792" cy="2583484"/>
          </a:xfrm>
          <a:prstGeom prst="rect">
            <a:avLst/>
          </a:prstGeom>
        </p:spPr>
      </p:pic>
      <p:sp>
        <p:nvSpPr>
          <p:cNvPr id="7" name="Title 5">
            <a:extLst>
              <a:ext uri="{FF2B5EF4-FFF2-40B4-BE49-F238E27FC236}">
                <a16:creationId xmlns:a16="http://schemas.microsoft.com/office/drawing/2014/main" id="{842FF8DF-80BD-FA55-20F7-A36B76C96185}"/>
              </a:ext>
            </a:extLst>
          </p:cNvPr>
          <p:cNvSpPr>
            <a:spLocks noGrp="1"/>
          </p:cNvSpPr>
          <p:nvPr>
            <p:ph type="title"/>
          </p:nvPr>
        </p:nvSpPr>
        <p:spPr>
          <a:xfrm>
            <a:off x="394447" y="268646"/>
            <a:ext cx="6288741" cy="1325563"/>
          </a:xfrm>
        </p:spPr>
        <p:txBody>
          <a:bodyPr>
            <a:normAutofit/>
          </a:bodyPr>
          <a:lstStyle/>
          <a:p>
            <a:r>
              <a:rPr lang="en-IT" sz="4000" spc="-260"/>
              <a:t>FLASH</a:t>
            </a:r>
            <a:br>
              <a:rPr lang="it-IT" sz="4000" spc="-260"/>
            </a:br>
            <a:r>
              <a:rPr lang="en-IT" sz="4000" spc="-260"/>
              <a:t>FINUDA Decommissioning</a:t>
            </a:r>
          </a:p>
        </p:txBody>
      </p:sp>
      <p:sp>
        <p:nvSpPr>
          <p:cNvPr id="8" name="TextBox 6">
            <a:extLst>
              <a:ext uri="{FF2B5EF4-FFF2-40B4-BE49-F238E27FC236}">
                <a16:creationId xmlns:a16="http://schemas.microsoft.com/office/drawing/2014/main" id="{4C419E83-748E-7705-B081-40CC8F09A11A}"/>
              </a:ext>
            </a:extLst>
          </p:cNvPr>
          <p:cNvSpPr txBox="1"/>
          <p:nvPr/>
        </p:nvSpPr>
        <p:spPr>
          <a:xfrm>
            <a:off x="394447" y="2334555"/>
            <a:ext cx="5803154" cy="3970318"/>
          </a:xfrm>
          <a:prstGeom prst="rect">
            <a:avLst/>
          </a:prstGeom>
          <a:noFill/>
        </p:spPr>
        <p:txBody>
          <a:bodyPr wrap="square" rtlCol="0">
            <a:spAutoFit/>
          </a:bodyPr>
          <a:lstStyle/>
          <a:p>
            <a:r>
              <a:rPr lang="en-GB" noProof="1"/>
              <a:t>The FINUDA detector is being dismantled in 2025 to make the magnet available for the FLASH experiment:</a:t>
            </a:r>
          </a:p>
          <a:p>
            <a:endParaRPr lang="en-GB" noProof="1"/>
          </a:p>
          <a:p>
            <a:r>
              <a:rPr lang="en-GB" noProof="1"/>
              <a:t>On March 3rd, the decommissioning officially began.</a:t>
            </a:r>
          </a:p>
          <a:p>
            <a:endParaRPr lang="en-GB" noProof="1"/>
          </a:p>
          <a:p>
            <a:r>
              <a:rPr lang="en-GB" noProof="1"/>
              <a:t>Done:</a:t>
            </a:r>
          </a:p>
          <a:p>
            <a:endParaRPr lang="en-GB" noProof="1"/>
          </a:p>
          <a:p>
            <a:pPr marL="342900" indent="-342900">
              <a:buFont typeface="+mj-lt"/>
              <a:buAutoNum type="arabicPeriod"/>
            </a:pPr>
            <a:r>
              <a:rPr lang="en-GB" spc="-85" noProof="1"/>
              <a:t>Thanks</a:t>
            </a:r>
            <a:r>
              <a:rPr lang="en-GB" spc="285" noProof="1"/>
              <a:t> </a:t>
            </a:r>
            <a:r>
              <a:rPr lang="en-GB" noProof="1"/>
              <a:t>to</a:t>
            </a:r>
            <a:r>
              <a:rPr lang="en-GB" spc="275" noProof="1"/>
              <a:t> </a:t>
            </a:r>
            <a:r>
              <a:rPr lang="en-GB" spc="-45" noProof="1"/>
              <a:t>S.</a:t>
            </a:r>
            <a:r>
              <a:rPr lang="en-GB" spc="285" noProof="1"/>
              <a:t> </a:t>
            </a:r>
            <a:r>
              <a:rPr lang="en-GB" spc="-25" noProof="1"/>
              <a:t>Tomassini, </a:t>
            </a:r>
            <a:r>
              <a:rPr lang="en-GB" noProof="1"/>
              <a:t>the</a:t>
            </a:r>
            <a:r>
              <a:rPr lang="en-GB" spc="405" noProof="1"/>
              <a:t> </a:t>
            </a:r>
            <a:r>
              <a:rPr lang="en-GB" spc="-10" noProof="1"/>
              <a:t>endcaps </a:t>
            </a:r>
            <a:r>
              <a:rPr lang="en-GB" noProof="1"/>
              <a:t>were</a:t>
            </a:r>
            <a:r>
              <a:rPr lang="en-GB" spc="275" noProof="1"/>
              <a:t> </a:t>
            </a:r>
            <a:r>
              <a:rPr lang="en-GB" spc="-25" noProof="1"/>
              <a:t>opened</a:t>
            </a:r>
            <a:endParaRPr lang="en-GB" noProof="1"/>
          </a:p>
          <a:p>
            <a:pPr marL="342900" indent="-342900">
              <a:buFont typeface="+mj-lt"/>
              <a:buAutoNum type="arabicPeriod"/>
            </a:pPr>
            <a:r>
              <a:rPr lang="en-GB" noProof="1"/>
              <a:t>So far, electrical and gas cables, as well as electronics racks were removed (see upper picture)</a:t>
            </a:r>
          </a:p>
          <a:p>
            <a:pPr marL="342900" indent="-342900">
              <a:buFont typeface="+mj-lt"/>
              <a:buAutoNum type="arabicPeriod"/>
            </a:pPr>
            <a:r>
              <a:rPr lang="en-GB" noProof="1"/>
              <a:t>FINUDA assembly tools have been recovered for the clepsydra dismantling. </a:t>
            </a:r>
          </a:p>
          <a:p>
            <a:pPr marL="342900" indent="-342900">
              <a:buFont typeface="+mj-lt"/>
              <a:buAutoNum type="arabicPeriod"/>
            </a:pPr>
            <a:r>
              <a:rPr lang="en-GB" noProof="1"/>
              <a:t>Disassembly procedures identified and are in the finalisation phase</a:t>
            </a:r>
            <a:endParaRPr lang="en-GB" sz="800" noProof="1"/>
          </a:p>
        </p:txBody>
      </p:sp>
      <p:pic>
        <p:nvPicPr>
          <p:cNvPr id="16" name="object 4">
            <a:extLst>
              <a:ext uri="{FF2B5EF4-FFF2-40B4-BE49-F238E27FC236}">
                <a16:creationId xmlns:a16="http://schemas.microsoft.com/office/drawing/2014/main" id="{B7F61F42-B82D-AA66-864E-E026FC520802}"/>
              </a:ext>
            </a:extLst>
          </p:cNvPr>
          <p:cNvPicPr>
            <a:picLocks noChangeAspect="1"/>
          </p:cNvPicPr>
          <p:nvPr/>
        </p:nvPicPr>
        <p:blipFill>
          <a:blip r:embed="rId4" cstate="print"/>
          <a:stretch>
            <a:fillRect/>
          </a:stretch>
        </p:blipFill>
        <p:spPr>
          <a:xfrm>
            <a:off x="6711582" y="3116596"/>
            <a:ext cx="2736000" cy="2730518"/>
          </a:xfrm>
          <a:prstGeom prst="rect">
            <a:avLst/>
          </a:prstGeom>
        </p:spPr>
      </p:pic>
      <p:pic>
        <p:nvPicPr>
          <p:cNvPr id="17" name="Immagine 16" descr="Immagine che contiene acciaio, ingegneria, edificio, tubo&#10;&#10;Il contenuto generato dall'IA potrebbe non essere corretto.">
            <a:extLst>
              <a:ext uri="{FF2B5EF4-FFF2-40B4-BE49-F238E27FC236}">
                <a16:creationId xmlns:a16="http://schemas.microsoft.com/office/drawing/2014/main" id="{6E6B54A0-2837-8BB8-6DEB-043DDD8036CB}"/>
              </a:ext>
            </a:extLst>
          </p:cNvPr>
          <p:cNvPicPr>
            <a:picLocks noChangeAspect="1"/>
          </p:cNvPicPr>
          <p:nvPr/>
        </p:nvPicPr>
        <p:blipFill>
          <a:blip r:embed="rId5"/>
          <a:stretch>
            <a:fillRect/>
          </a:stretch>
        </p:blipFill>
        <p:spPr>
          <a:xfrm>
            <a:off x="9862935" y="3116596"/>
            <a:ext cx="2087012" cy="2779204"/>
          </a:xfrm>
          <a:prstGeom prst="rect">
            <a:avLst/>
          </a:prstGeom>
        </p:spPr>
      </p:pic>
    </p:spTree>
    <p:extLst>
      <p:ext uri="{BB962C8B-B14F-4D97-AF65-F5344CB8AC3E}">
        <p14:creationId xmlns:p14="http://schemas.microsoft.com/office/powerpoint/2010/main" val="1809169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BB24D2-3184-828C-5DB3-6AC810CC985E}"/>
              </a:ext>
            </a:extLst>
          </p:cNvPr>
          <p:cNvPicPr>
            <a:picLocks noChangeAspect="1"/>
          </p:cNvPicPr>
          <p:nvPr/>
        </p:nvPicPr>
        <p:blipFill>
          <a:blip r:embed="rId3"/>
          <a:stretch>
            <a:fillRect/>
          </a:stretch>
        </p:blipFill>
        <p:spPr>
          <a:xfrm>
            <a:off x="6096000" y="3870053"/>
            <a:ext cx="2836672" cy="2127504"/>
          </a:xfrm>
          <a:prstGeom prst="rect">
            <a:avLst/>
          </a:prstGeom>
        </p:spPr>
      </p:pic>
      <p:sp>
        <p:nvSpPr>
          <p:cNvPr id="6" name="TextBox 7">
            <a:extLst>
              <a:ext uri="{FF2B5EF4-FFF2-40B4-BE49-F238E27FC236}">
                <a16:creationId xmlns:a16="http://schemas.microsoft.com/office/drawing/2014/main" id="{7754E3D7-EC8E-BF5A-C9C4-C7F3CC039857}"/>
              </a:ext>
            </a:extLst>
          </p:cNvPr>
          <p:cNvSpPr txBox="1"/>
          <p:nvPr/>
        </p:nvSpPr>
        <p:spPr>
          <a:xfrm>
            <a:off x="6809508" y="6428206"/>
            <a:ext cx="4752110" cy="307777"/>
          </a:xfrm>
          <a:prstGeom prst="rect">
            <a:avLst/>
          </a:prstGeom>
          <a:noFill/>
        </p:spPr>
        <p:txBody>
          <a:bodyPr wrap="square" rtlCol="0">
            <a:spAutoFit/>
          </a:bodyPr>
          <a:lstStyle/>
          <a:p>
            <a:r>
              <a:rPr lang="en-IT" sz="1400"/>
              <a:t>Insertion of the clessidra during FINUDA </a:t>
            </a:r>
            <a:r>
              <a:rPr lang="it-IT" sz="1400"/>
              <a:t>(1997) </a:t>
            </a:r>
            <a:r>
              <a:rPr lang="en-IT" sz="1400"/>
              <a:t>commissioning</a:t>
            </a:r>
          </a:p>
        </p:txBody>
      </p:sp>
      <p:sp>
        <p:nvSpPr>
          <p:cNvPr id="8" name="CasellaDiTesto 7">
            <a:extLst>
              <a:ext uri="{FF2B5EF4-FFF2-40B4-BE49-F238E27FC236}">
                <a16:creationId xmlns:a16="http://schemas.microsoft.com/office/drawing/2014/main" id="{D7299789-31CD-0DF1-058B-C372423855CD}"/>
              </a:ext>
            </a:extLst>
          </p:cNvPr>
          <p:cNvSpPr txBox="1"/>
          <p:nvPr/>
        </p:nvSpPr>
        <p:spPr>
          <a:xfrm>
            <a:off x="1594592" y="406650"/>
            <a:ext cx="5123543" cy="646331"/>
          </a:xfrm>
          <a:prstGeom prst="rect">
            <a:avLst/>
          </a:prstGeom>
          <a:noFill/>
        </p:spPr>
        <p:txBody>
          <a:bodyPr wrap="square">
            <a:spAutoFit/>
          </a:bodyPr>
          <a:lstStyle/>
          <a:p>
            <a:pPr defTabSz="914400">
              <a:lnSpc>
                <a:spcPct val="90000"/>
              </a:lnSpc>
              <a:spcBef>
                <a:spcPct val="0"/>
              </a:spcBef>
            </a:pPr>
            <a:r>
              <a:rPr lang="en-GB" sz="4000" spc="-260">
                <a:latin typeface="+mj-lt"/>
                <a:ea typeface="+mj-ea"/>
                <a:cs typeface="+mj-cs"/>
              </a:rPr>
              <a:t>Disassembly procedures </a:t>
            </a:r>
          </a:p>
        </p:txBody>
      </p:sp>
      <p:pic>
        <p:nvPicPr>
          <p:cNvPr id="10" name="Immagine 9">
            <a:extLst>
              <a:ext uri="{FF2B5EF4-FFF2-40B4-BE49-F238E27FC236}">
                <a16:creationId xmlns:a16="http://schemas.microsoft.com/office/drawing/2014/main" id="{7B469A97-0FE2-3B2A-D6E7-163E1C09A95A}"/>
              </a:ext>
            </a:extLst>
          </p:cNvPr>
          <p:cNvPicPr>
            <a:picLocks noChangeAspect="1"/>
          </p:cNvPicPr>
          <p:nvPr/>
        </p:nvPicPr>
        <p:blipFill>
          <a:blip r:embed="rId4"/>
          <a:srcRect t="2566"/>
          <a:stretch/>
        </p:blipFill>
        <p:spPr>
          <a:xfrm>
            <a:off x="9185563" y="3870053"/>
            <a:ext cx="2836672" cy="2224252"/>
          </a:xfrm>
          <a:prstGeom prst="rect">
            <a:avLst/>
          </a:prstGeom>
        </p:spPr>
      </p:pic>
      <p:pic>
        <p:nvPicPr>
          <p:cNvPr id="12" name="object 3">
            <a:extLst>
              <a:ext uri="{FF2B5EF4-FFF2-40B4-BE49-F238E27FC236}">
                <a16:creationId xmlns:a16="http://schemas.microsoft.com/office/drawing/2014/main" id="{0DAE1FAA-7D22-5577-25AC-60CE0FBAA12E}"/>
              </a:ext>
            </a:extLst>
          </p:cNvPr>
          <p:cNvPicPr>
            <a:picLocks noChangeAspect="1"/>
          </p:cNvPicPr>
          <p:nvPr/>
        </p:nvPicPr>
        <p:blipFill>
          <a:blip r:embed="rId5" cstate="print"/>
          <a:stretch>
            <a:fillRect/>
          </a:stretch>
        </p:blipFill>
        <p:spPr>
          <a:xfrm>
            <a:off x="360440" y="2547059"/>
            <a:ext cx="5209746" cy="3174798"/>
          </a:xfrm>
          <a:prstGeom prst="rect">
            <a:avLst/>
          </a:prstGeom>
        </p:spPr>
      </p:pic>
      <p:cxnSp>
        <p:nvCxnSpPr>
          <p:cNvPr id="16" name="Connettore 2 15">
            <a:extLst>
              <a:ext uri="{FF2B5EF4-FFF2-40B4-BE49-F238E27FC236}">
                <a16:creationId xmlns:a16="http://schemas.microsoft.com/office/drawing/2014/main" id="{2B33756A-813A-197E-105F-FDA3A31881AB}"/>
              </a:ext>
            </a:extLst>
          </p:cNvPr>
          <p:cNvCxnSpPr>
            <a:cxnSpLocks/>
            <a:stCxn id="20" idx="1"/>
          </p:cNvCxnSpPr>
          <p:nvPr/>
        </p:nvCxnSpPr>
        <p:spPr>
          <a:xfrm flipH="1" flipV="1">
            <a:off x="2965313" y="4134458"/>
            <a:ext cx="1191051" cy="6144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5CB5B8A3-C0D7-C099-1573-622BFB901D7F}"/>
              </a:ext>
            </a:extLst>
          </p:cNvPr>
          <p:cNvSpPr txBox="1"/>
          <p:nvPr/>
        </p:nvSpPr>
        <p:spPr>
          <a:xfrm>
            <a:off x="4156364" y="4564232"/>
            <a:ext cx="118494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a:t>Beam pipe</a:t>
            </a:r>
          </a:p>
        </p:txBody>
      </p:sp>
      <p:cxnSp>
        <p:nvCxnSpPr>
          <p:cNvPr id="23" name="Connettore 2 22">
            <a:extLst>
              <a:ext uri="{FF2B5EF4-FFF2-40B4-BE49-F238E27FC236}">
                <a16:creationId xmlns:a16="http://schemas.microsoft.com/office/drawing/2014/main" id="{B9122056-D5D5-E556-93ED-25EF5F393D9E}"/>
              </a:ext>
            </a:extLst>
          </p:cNvPr>
          <p:cNvCxnSpPr>
            <a:cxnSpLocks/>
          </p:cNvCxnSpPr>
          <p:nvPr/>
        </p:nvCxnSpPr>
        <p:spPr>
          <a:xfrm flipH="1">
            <a:off x="3200619" y="3346165"/>
            <a:ext cx="1080105" cy="50440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FCD85B01-E170-82A8-6448-BEE0333B8F6D}"/>
              </a:ext>
            </a:extLst>
          </p:cNvPr>
          <p:cNvSpPr txBox="1"/>
          <p:nvPr/>
        </p:nvSpPr>
        <p:spPr>
          <a:xfrm>
            <a:off x="4156364" y="3246957"/>
            <a:ext cx="1092030"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noProof="1"/>
              <a:t>Clepsydra</a:t>
            </a:r>
            <a:endParaRPr lang="en-GB"/>
          </a:p>
        </p:txBody>
      </p:sp>
      <p:cxnSp>
        <p:nvCxnSpPr>
          <p:cNvPr id="26" name="Connettore 2 25">
            <a:extLst>
              <a:ext uri="{FF2B5EF4-FFF2-40B4-BE49-F238E27FC236}">
                <a16:creationId xmlns:a16="http://schemas.microsoft.com/office/drawing/2014/main" id="{6491E2D4-45CA-4AF5-DB0E-28F45BEBAF00}"/>
              </a:ext>
            </a:extLst>
          </p:cNvPr>
          <p:cNvCxnSpPr>
            <a:cxnSpLocks/>
            <a:stCxn id="27" idx="3"/>
          </p:cNvCxnSpPr>
          <p:nvPr/>
        </p:nvCxnSpPr>
        <p:spPr>
          <a:xfrm>
            <a:off x="1754029" y="2841587"/>
            <a:ext cx="823663" cy="6007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E6859928-AABE-12E1-EEAB-79940DE9549D}"/>
              </a:ext>
            </a:extLst>
          </p:cNvPr>
          <p:cNvSpPr txBox="1"/>
          <p:nvPr/>
        </p:nvSpPr>
        <p:spPr>
          <a:xfrm>
            <a:off x="360440" y="2656921"/>
            <a:ext cx="139358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noProof="1"/>
              <a:t>Scintillators</a:t>
            </a:r>
          </a:p>
        </p:txBody>
      </p:sp>
      <p:cxnSp>
        <p:nvCxnSpPr>
          <p:cNvPr id="36" name="Connettore 2 35">
            <a:extLst>
              <a:ext uri="{FF2B5EF4-FFF2-40B4-BE49-F238E27FC236}">
                <a16:creationId xmlns:a16="http://schemas.microsoft.com/office/drawing/2014/main" id="{4D931089-DAF7-0BAE-AACC-CB970EA3DCEF}"/>
              </a:ext>
            </a:extLst>
          </p:cNvPr>
          <p:cNvCxnSpPr>
            <a:cxnSpLocks/>
            <a:stCxn id="37" idx="3"/>
          </p:cNvCxnSpPr>
          <p:nvPr/>
        </p:nvCxnSpPr>
        <p:spPr>
          <a:xfrm flipV="1">
            <a:off x="1780373" y="4520331"/>
            <a:ext cx="797319" cy="6007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CasellaDiTesto 36">
            <a:extLst>
              <a:ext uri="{FF2B5EF4-FFF2-40B4-BE49-F238E27FC236}">
                <a16:creationId xmlns:a16="http://schemas.microsoft.com/office/drawing/2014/main" id="{7B67CF90-9C6B-7C63-FAFD-204F8B154448}"/>
              </a:ext>
            </a:extLst>
          </p:cNvPr>
          <p:cNvSpPr txBox="1"/>
          <p:nvPr/>
        </p:nvSpPr>
        <p:spPr>
          <a:xfrm>
            <a:off x="386784" y="4936428"/>
            <a:ext cx="139358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noProof="1"/>
              <a:t>Phototubes</a:t>
            </a:r>
          </a:p>
        </p:txBody>
      </p:sp>
      <p:sp>
        <p:nvSpPr>
          <p:cNvPr id="44" name="CasellaDiTesto 43">
            <a:extLst>
              <a:ext uri="{FF2B5EF4-FFF2-40B4-BE49-F238E27FC236}">
                <a16:creationId xmlns:a16="http://schemas.microsoft.com/office/drawing/2014/main" id="{137037D5-93C7-291E-5294-D027B590ADFF}"/>
              </a:ext>
            </a:extLst>
          </p:cNvPr>
          <p:cNvSpPr txBox="1"/>
          <p:nvPr/>
        </p:nvSpPr>
        <p:spPr>
          <a:xfrm>
            <a:off x="6525931" y="2331731"/>
            <a:ext cx="5209746" cy="923330"/>
          </a:xfrm>
          <a:prstGeom prst="rect">
            <a:avLst/>
          </a:prstGeom>
          <a:noFill/>
        </p:spPr>
        <p:txBody>
          <a:bodyPr wrap="square">
            <a:spAutoFit/>
          </a:bodyPr>
          <a:lstStyle/>
          <a:p>
            <a:pPr marL="342900" indent="-342900">
              <a:buFont typeface="+mj-lt"/>
              <a:buAutoNum type="arabicPeriod"/>
            </a:pPr>
            <a:r>
              <a:rPr lang="en-GB" noProof="1"/>
              <a:t>Remove the beam pipe</a:t>
            </a:r>
          </a:p>
          <a:p>
            <a:pPr marL="342900" indent="-342900">
              <a:buFont typeface="+mj-lt"/>
              <a:buAutoNum type="arabicPeriod"/>
            </a:pPr>
            <a:r>
              <a:rPr lang="en-GB"/>
              <a:t>Extraction of the FINUDA Clepsydra</a:t>
            </a:r>
          </a:p>
          <a:p>
            <a:pPr marL="342900" indent="-342900">
              <a:buFont typeface="+mj-lt"/>
              <a:buAutoNum type="arabicPeriod"/>
            </a:pPr>
            <a:r>
              <a:rPr lang="en-GB"/>
              <a:t>Disassembly of scintillators and phototubes</a:t>
            </a:r>
          </a:p>
        </p:txBody>
      </p:sp>
      <p:sp>
        <p:nvSpPr>
          <p:cNvPr id="7" name="TextBox 6">
            <a:extLst>
              <a:ext uri="{FF2B5EF4-FFF2-40B4-BE49-F238E27FC236}">
                <a16:creationId xmlns:a16="http://schemas.microsoft.com/office/drawing/2014/main" id="{E6BDEEAE-C9DD-D9D1-1245-7F1940A625D6}"/>
              </a:ext>
            </a:extLst>
          </p:cNvPr>
          <p:cNvSpPr txBox="1"/>
          <p:nvPr/>
        </p:nvSpPr>
        <p:spPr>
          <a:xfrm>
            <a:off x="456323" y="1175108"/>
            <a:ext cx="11069386" cy="923330"/>
          </a:xfrm>
          <a:prstGeom prst="rect">
            <a:avLst/>
          </a:prstGeom>
          <a:noFill/>
        </p:spPr>
        <p:txBody>
          <a:bodyPr wrap="square">
            <a:spAutoFit/>
          </a:bodyPr>
          <a:lstStyle/>
          <a:p>
            <a:pPr algn="just"/>
            <a:r>
              <a:rPr lang="en-GB"/>
              <a:t>We are finalizing the procedure for the extraction of the beam-pipe and Clepsydra. To avoid disconnecting the cryogenic lines, a critical point is to avoid moving the FINUDA Magnet for both FINUDA decommissioning and FLASH commissioning. Therefore, the decommissioning process will be different from the installation process used in 1997.</a:t>
            </a:r>
          </a:p>
        </p:txBody>
      </p:sp>
    </p:spTree>
    <p:extLst>
      <p:ext uri="{BB962C8B-B14F-4D97-AF65-F5344CB8AC3E}">
        <p14:creationId xmlns:p14="http://schemas.microsoft.com/office/powerpoint/2010/main" val="122021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46156-73AB-E9F8-82DB-4C83DFCFD84B}"/>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9CC75E34-07FF-CF06-9B08-6476A7A7F4F3}"/>
              </a:ext>
            </a:extLst>
          </p:cNvPr>
          <p:cNvSpPr txBox="1"/>
          <p:nvPr/>
        </p:nvSpPr>
        <p:spPr>
          <a:xfrm>
            <a:off x="1721529" y="454478"/>
            <a:ext cx="4668880" cy="707886"/>
          </a:xfrm>
          <a:prstGeom prst="rect">
            <a:avLst/>
          </a:prstGeom>
          <a:noFill/>
        </p:spPr>
        <p:txBody>
          <a:bodyPr wrap="square">
            <a:spAutoFit/>
          </a:bodyPr>
          <a:lstStyle/>
          <a:p>
            <a:r>
              <a:rPr lang="en-GB" sz="4000" spc="-260">
                <a:latin typeface="+mj-lt"/>
                <a:ea typeface="+mj-ea"/>
                <a:cs typeface="+mj-cs"/>
              </a:rPr>
              <a:t>FINUDA assembly tools </a:t>
            </a:r>
          </a:p>
        </p:txBody>
      </p:sp>
      <p:pic>
        <p:nvPicPr>
          <p:cNvPr id="9" name="Picture 1">
            <a:extLst>
              <a:ext uri="{FF2B5EF4-FFF2-40B4-BE49-F238E27FC236}">
                <a16:creationId xmlns:a16="http://schemas.microsoft.com/office/drawing/2014/main" id="{A67FFA30-5B30-2F2F-FA51-700D41E51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638" y="662247"/>
            <a:ext cx="2068195" cy="2735580"/>
          </a:xfrm>
          <a:prstGeom prst="rect">
            <a:avLst/>
          </a:prstGeom>
        </p:spPr>
      </p:pic>
      <p:pic>
        <p:nvPicPr>
          <p:cNvPr id="10" name="Picture 2" descr="A group of metal objects in a yard&#10;&#10;AI-generated content may be incorrect.">
            <a:extLst>
              <a:ext uri="{FF2B5EF4-FFF2-40B4-BE49-F238E27FC236}">
                <a16:creationId xmlns:a16="http://schemas.microsoft.com/office/drawing/2014/main" id="{984CB794-3C1E-A417-EBEF-82A8FB893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3620" y="3716131"/>
            <a:ext cx="2165985" cy="2879725"/>
          </a:xfrm>
          <a:prstGeom prst="rect">
            <a:avLst/>
          </a:prstGeom>
        </p:spPr>
      </p:pic>
      <p:pic>
        <p:nvPicPr>
          <p:cNvPr id="12" name="Picture 4" descr="A rusted metal object with a plant growing out of it&#10;&#10;AI-generated content may be incorrect.">
            <a:extLst>
              <a:ext uri="{FF2B5EF4-FFF2-40B4-BE49-F238E27FC236}">
                <a16:creationId xmlns:a16="http://schemas.microsoft.com/office/drawing/2014/main" id="{A3D1ABF3-31F1-5514-3089-6658BBA2A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3685" y="616087"/>
            <a:ext cx="2157095" cy="2879725"/>
          </a:xfrm>
          <a:prstGeom prst="rect">
            <a:avLst/>
          </a:prstGeom>
        </p:spPr>
      </p:pic>
      <p:pic>
        <p:nvPicPr>
          <p:cNvPr id="17" name="Immagine 16" descr="Immagine che contiene aria aperta, edificio, barca, città&#10;&#10;Il contenuto generato dall'IA potrebbe non essere corretto.">
            <a:extLst>
              <a:ext uri="{FF2B5EF4-FFF2-40B4-BE49-F238E27FC236}">
                <a16:creationId xmlns:a16="http://schemas.microsoft.com/office/drawing/2014/main" id="{483BE039-5A3C-0EBA-FCFA-3720EE9D41B4}"/>
              </a:ext>
            </a:extLst>
          </p:cNvPr>
          <p:cNvPicPr>
            <a:picLocks noChangeAspect="1"/>
          </p:cNvPicPr>
          <p:nvPr/>
        </p:nvPicPr>
        <p:blipFill>
          <a:blip r:embed="rId6"/>
          <a:stretch>
            <a:fillRect/>
          </a:stretch>
        </p:blipFill>
        <p:spPr>
          <a:xfrm>
            <a:off x="5756511" y="3716131"/>
            <a:ext cx="3839632" cy="2879725"/>
          </a:xfrm>
          <a:prstGeom prst="rect">
            <a:avLst/>
          </a:prstGeom>
        </p:spPr>
      </p:pic>
      <p:sp>
        <p:nvSpPr>
          <p:cNvPr id="4" name="CasellaDiTesto 3">
            <a:extLst>
              <a:ext uri="{FF2B5EF4-FFF2-40B4-BE49-F238E27FC236}">
                <a16:creationId xmlns:a16="http://schemas.microsoft.com/office/drawing/2014/main" id="{99909942-6CDC-99C6-531F-AD264C6C2264}"/>
              </a:ext>
            </a:extLst>
          </p:cNvPr>
          <p:cNvSpPr txBox="1"/>
          <p:nvPr/>
        </p:nvSpPr>
        <p:spPr>
          <a:xfrm>
            <a:off x="249667" y="1726023"/>
            <a:ext cx="7616375" cy="3522375"/>
          </a:xfrm>
          <a:prstGeom prst="rect">
            <a:avLst/>
          </a:prstGeom>
          <a:noFill/>
        </p:spPr>
        <p:txBody>
          <a:bodyPr wrap="square">
            <a:spAutoFit/>
          </a:bodyPr>
          <a:lstStyle/>
          <a:p>
            <a:pPr marL="12700" marR="3084195" algn="just">
              <a:lnSpc>
                <a:spcPct val="139100"/>
              </a:lnSpc>
            </a:pPr>
            <a:endParaRPr lang="en-GB" noProof="1"/>
          </a:p>
          <a:p>
            <a:pPr marL="298450" marR="3084195" indent="-285750" algn="just">
              <a:lnSpc>
                <a:spcPct val="139100"/>
              </a:lnSpc>
              <a:buFont typeface="Arial" panose="020B0604020202020204" pitchFamily="34" charset="0"/>
              <a:buChar char="•"/>
            </a:pPr>
            <a:r>
              <a:rPr lang="en-GB" noProof="1"/>
              <a:t>The tools for the installation of FINUDA were collected and put aside in an area near to DAFNE.</a:t>
            </a:r>
          </a:p>
          <a:p>
            <a:pPr marL="12700" marR="3084195" algn="just">
              <a:lnSpc>
                <a:spcPct val="139100"/>
              </a:lnSpc>
            </a:pPr>
            <a:endParaRPr lang="en-GB" noProof="1">
              <a:highlight>
                <a:srgbClr val="FFFF00"/>
              </a:highlight>
            </a:endParaRPr>
          </a:p>
          <a:p>
            <a:pPr marL="298450" marR="3084195" indent="-285750" algn="just">
              <a:lnSpc>
                <a:spcPct val="139100"/>
              </a:lnSpc>
              <a:buFont typeface="Arial" panose="020B0604020202020204" pitchFamily="34" charset="0"/>
              <a:buChar char="•"/>
            </a:pPr>
            <a:r>
              <a:rPr lang="en-GB" noProof="1"/>
              <a:t>They will have to be renovated and possibly adapted to the new disassembly process. Some simple parts need to be redone</a:t>
            </a:r>
          </a:p>
        </p:txBody>
      </p:sp>
    </p:spTree>
    <p:extLst>
      <p:ext uri="{BB962C8B-B14F-4D97-AF65-F5344CB8AC3E}">
        <p14:creationId xmlns:p14="http://schemas.microsoft.com/office/powerpoint/2010/main" val="2843908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26917" y="2608985"/>
            <a:ext cx="5008418" cy="2467342"/>
          </a:xfrm>
          <a:prstGeom prst="rect">
            <a:avLst/>
          </a:prstGeom>
        </p:spPr>
        <p:txBody>
          <a:bodyPr vert="horz" wrap="square" lIns="0" tIns="165100" rIns="0" bIns="0" rtlCol="0">
            <a:spAutoFit/>
          </a:bodyPr>
          <a:lstStyle/>
          <a:p>
            <a:pPr marL="12700">
              <a:lnSpc>
                <a:spcPct val="100000"/>
              </a:lnSpc>
              <a:spcBef>
                <a:spcPts val="1300"/>
              </a:spcBef>
            </a:pPr>
            <a:r>
              <a:rPr lang="en-GB" noProof="1"/>
              <a:t>The following components will not be disassembled during the operation:</a:t>
            </a:r>
          </a:p>
          <a:p>
            <a:pPr marL="12700">
              <a:lnSpc>
                <a:spcPct val="100000"/>
              </a:lnSpc>
              <a:spcBef>
                <a:spcPts val="1300"/>
              </a:spcBef>
            </a:pPr>
            <a:endParaRPr lang="en-GB" noProof="1"/>
          </a:p>
          <a:p>
            <a:pPr marL="698500" indent="-228600">
              <a:lnSpc>
                <a:spcPct val="100000"/>
              </a:lnSpc>
              <a:buChar char="•"/>
              <a:tabLst>
                <a:tab pos="698500" algn="l"/>
              </a:tabLst>
            </a:pPr>
            <a:r>
              <a:rPr lang="en-GB" noProof="1"/>
              <a:t>Iron Joke</a:t>
            </a:r>
          </a:p>
          <a:p>
            <a:pPr marL="698500" indent="-228600">
              <a:lnSpc>
                <a:spcPct val="100000"/>
              </a:lnSpc>
              <a:spcBef>
                <a:spcPts val="320"/>
              </a:spcBef>
              <a:buChar char="•"/>
              <a:tabLst>
                <a:tab pos="698500" algn="l"/>
              </a:tabLst>
            </a:pPr>
            <a:r>
              <a:rPr lang="en-GB" noProof="1"/>
              <a:t>Magnet</a:t>
            </a:r>
          </a:p>
          <a:p>
            <a:pPr marL="698500" indent="-228600">
              <a:lnSpc>
                <a:spcPct val="100000"/>
              </a:lnSpc>
              <a:spcBef>
                <a:spcPts val="245"/>
              </a:spcBef>
              <a:buChar char="•"/>
              <a:tabLst>
                <a:tab pos="698500" algn="l"/>
              </a:tabLst>
            </a:pPr>
            <a:r>
              <a:rPr lang="en-GB" noProof="1"/>
              <a:t>Endcaps</a:t>
            </a:r>
          </a:p>
          <a:p>
            <a:pPr marL="698500" indent="-228600">
              <a:lnSpc>
                <a:spcPct val="100000"/>
              </a:lnSpc>
              <a:spcBef>
                <a:spcPts val="315"/>
              </a:spcBef>
              <a:buChar char="•"/>
              <a:tabLst>
                <a:tab pos="698500" algn="l"/>
              </a:tabLst>
            </a:pPr>
            <a:r>
              <a:rPr lang="en-GB" noProof="1"/>
              <a:t>Cryogenic components</a:t>
            </a:r>
          </a:p>
        </p:txBody>
      </p:sp>
      <p:pic>
        <p:nvPicPr>
          <p:cNvPr id="4" name="object 4"/>
          <p:cNvPicPr/>
          <p:nvPr/>
        </p:nvPicPr>
        <p:blipFill>
          <a:blip r:embed="rId3" cstate="print"/>
          <a:stretch>
            <a:fillRect/>
          </a:stretch>
        </p:blipFill>
        <p:spPr>
          <a:xfrm>
            <a:off x="6260523" y="2203739"/>
            <a:ext cx="5181600" cy="3886200"/>
          </a:xfrm>
          <a:prstGeom prst="rect">
            <a:avLst/>
          </a:prstGeom>
        </p:spPr>
      </p:pic>
      <p:sp>
        <p:nvSpPr>
          <p:cNvPr id="5" name="object 5"/>
          <p:cNvSpPr txBox="1">
            <a:spLocks noGrp="1"/>
          </p:cNvSpPr>
          <p:nvPr>
            <p:ph type="sldNum" sz="quarter" idx="7"/>
          </p:nvPr>
        </p:nvSpPr>
        <p:spPr>
          <a:xfrm>
            <a:off x="11102085" y="6502479"/>
            <a:ext cx="215900" cy="178434"/>
          </a:xfrm>
          <a:prstGeom prst="rect">
            <a:avLst/>
          </a:prstGeom>
        </p:spPr>
        <p:txBody>
          <a:bodyPr vert="horz" wrap="square" lIns="0" tIns="0" rIns="0" bIns="0" rtlCol="0">
            <a:spAutoFit/>
          </a:bodyPr>
          <a:lstStyle>
            <a:defPPr>
              <a:defRPr kern="0"/>
            </a:defPPr>
            <a:lvl1pPr>
              <a:defRPr sz="1200" b="0" i="0">
                <a:solidFill>
                  <a:schemeClr val="bg1"/>
                </a:solidFill>
                <a:latin typeface="Arial"/>
                <a:cs typeface="Arial"/>
              </a:defRPr>
            </a:lvl1pPr>
          </a:lstStyle>
          <a:p>
            <a:pPr marL="12700">
              <a:lnSpc>
                <a:spcPts val="1240"/>
              </a:lnSpc>
            </a:pPr>
            <a:fld id="{81D60167-4931-47E6-BA6A-407CBD079E47}" type="slidenum">
              <a:rPr lang="it-IT" spc="-25" smtClean="0"/>
              <a:pPr marL="12700">
                <a:lnSpc>
                  <a:spcPts val="1240"/>
                </a:lnSpc>
              </a:pPr>
              <a:t>9</a:t>
            </a:fld>
            <a:endParaRPr spc="-25"/>
          </a:p>
        </p:txBody>
      </p:sp>
      <p:sp>
        <p:nvSpPr>
          <p:cNvPr id="8" name="Title 5">
            <a:extLst>
              <a:ext uri="{FF2B5EF4-FFF2-40B4-BE49-F238E27FC236}">
                <a16:creationId xmlns:a16="http://schemas.microsoft.com/office/drawing/2014/main" id="{BB8D09BF-6616-6A4F-2EC7-9DDB308ED1CD}"/>
              </a:ext>
            </a:extLst>
          </p:cNvPr>
          <p:cNvSpPr>
            <a:spLocks noGrp="1"/>
          </p:cNvSpPr>
          <p:nvPr>
            <p:ph type="title"/>
          </p:nvPr>
        </p:nvSpPr>
        <p:spPr>
          <a:xfrm>
            <a:off x="394447" y="268646"/>
            <a:ext cx="6288741" cy="1325563"/>
          </a:xfrm>
        </p:spPr>
        <p:txBody>
          <a:bodyPr>
            <a:normAutofit/>
          </a:bodyPr>
          <a:lstStyle/>
          <a:p>
            <a:r>
              <a:rPr lang="en-IT" sz="4000" spc="-260"/>
              <a:t>FLASH</a:t>
            </a:r>
            <a:br>
              <a:rPr lang="it-IT" sz="4000" spc="-260"/>
            </a:br>
            <a:r>
              <a:rPr lang="en-IT" sz="4000" spc="-260"/>
              <a:t>FINUDA Decommissioning</a:t>
            </a:r>
          </a:p>
        </p:txBody>
      </p:sp>
      <p:sp>
        <p:nvSpPr>
          <p:cNvPr id="2" name="TextBox 7">
            <a:extLst>
              <a:ext uri="{FF2B5EF4-FFF2-40B4-BE49-F238E27FC236}">
                <a16:creationId xmlns:a16="http://schemas.microsoft.com/office/drawing/2014/main" id="{559EFB84-5F36-89C7-B96C-E893987A55FA}"/>
              </a:ext>
            </a:extLst>
          </p:cNvPr>
          <p:cNvSpPr txBox="1"/>
          <p:nvPr/>
        </p:nvSpPr>
        <p:spPr>
          <a:xfrm>
            <a:off x="6683188" y="6240869"/>
            <a:ext cx="4752110" cy="523220"/>
          </a:xfrm>
          <a:prstGeom prst="rect">
            <a:avLst/>
          </a:prstGeom>
          <a:noFill/>
        </p:spPr>
        <p:txBody>
          <a:bodyPr wrap="square" rtlCol="0">
            <a:spAutoFit/>
          </a:bodyPr>
          <a:lstStyle/>
          <a:p>
            <a:r>
              <a:rPr lang="en-IT" sz="1400"/>
              <a:t>Before the insertion of the clessidra during FINUDA </a:t>
            </a:r>
            <a:r>
              <a:rPr lang="it-IT" sz="1400"/>
              <a:t>(1997) </a:t>
            </a:r>
            <a:r>
              <a:rPr lang="en-IT" sz="1400"/>
              <a:t>commissioning</a:t>
            </a:r>
          </a:p>
        </p:txBody>
      </p:sp>
    </p:spTree>
  </p:cSld>
  <p:clrMapOvr>
    <a:masterClrMapping/>
  </p:clrMapOvr>
</p:sld>
</file>

<file path=ppt/theme/theme1.xml><?xml version="1.0" encoding="utf-8"?>
<a:theme xmlns:a="http://schemas.openxmlformats.org/drawingml/2006/main" name="Office 2013 - Tema 2022">
  <a:themeElements>
    <a:clrScheme name="Office 2013 - Tema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8044</TotalTime>
  <Words>1581</Words>
  <Application>Microsoft Macintosh PowerPoint</Application>
  <PresentationFormat>Widescreen</PresentationFormat>
  <Paragraphs>334</Paragraphs>
  <Slides>25</Slides>
  <Notes>24</Notes>
  <HiddenSlides>1</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25</vt:i4>
      </vt:variant>
    </vt:vector>
  </HeadingPairs>
  <TitlesOfParts>
    <vt:vector size="36" baseType="lpstr">
      <vt:lpstr>-webkit-standard</vt:lpstr>
      <vt:lpstr>Aptos</vt:lpstr>
      <vt:lpstr>Arial</vt:lpstr>
      <vt:lpstr>Avenir Book</vt:lpstr>
      <vt:lpstr>Calibri</vt:lpstr>
      <vt:lpstr>Calibri Light</vt:lpstr>
      <vt:lpstr>Cambria Math</vt:lpstr>
      <vt:lpstr>Courier New</vt:lpstr>
      <vt:lpstr>Inter Bold</vt:lpstr>
      <vt:lpstr>Wingdings</vt:lpstr>
      <vt:lpstr>Office 2013 - Tema 2022</vt:lpstr>
      <vt:lpstr>Presentazione standard di PowerPoint</vt:lpstr>
      <vt:lpstr>Outline</vt:lpstr>
      <vt:lpstr>GravNet: A Global Network to Search for High Frequency Gravitational Waves ERC Synergy funded with 10 Meuro</vt:lpstr>
      <vt:lpstr>LNF Tasks</vt:lpstr>
      <vt:lpstr>FLASH Project Timeline</vt:lpstr>
      <vt:lpstr>FLASH FINUDA Decommissioning</vt:lpstr>
      <vt:lpstr>Presentazione standard di PowerPoint</vt:lpstr>
      <vt:lpstr>Presentazione standard di PowerPoint</vt:lpstr>
      <vt:lpstr>FLASH FINUDA Decommissioning</vt:lpstr>
      <vt:lpstr>FLASH FINUDA Decommissioning</vt:lpstr>
      <vt:lpstr>Design Study and R&amp;D  for the TDR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Quantum Devices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Simone Tocci</dc:creator>
  <cp:lastModifiedBy>Simone Tocci</cp:lastModifiedBy>
  <cp:revision>259</cp:revision>
  <dcterms:created xsi:type="dcterms:W3CDTF">2025-05-06T08:56:50Z</dcterms:created>
  <dcterms:modified xsi:type="dcterms:W3CDTF">2025-05-14T11:21:27Z</dcterms:modified>
</cp:coreProperties>
</file>