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2D62A-DB2F-E40F-7466-300151BA7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63E04F-7A7E-B529-9ECE-D488D6050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6AFC1-43D3-CEA5-1C05-E6B9A7D4E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4001-424B-40E0-9DF4-A5F6E4750426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2AF0F-BB4D-8693-F75B-2F1BA9C33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1585D-1097-B61D-FF17-AD2F9FC3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B27C-E906-4BB2-B8A6-34E7E4493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6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5622-19DF-968B-4878-8D3DC7239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4BD7F7-194E-7D6A-145A-D72A038A6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57D72-8319-62EE-63C2-8069146C2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4001-424B-40E0-9DF4-A5F6E4750426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EFE55-DF3A-8DC9-104C-3DFEB4619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FCAE7-B1F0-0B0A-4E68-9CD667CE9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B27C-E906-4BB2-B8A6-34E7E4493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1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0A08FC-6D2B-8D50-DE5C-C56EDEF3CF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54A91F-80BA-7160-0F22-FFE41674B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67CE5-6E57-497D-AB85-028118E4A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4001-424B-40E0-9DF4-A5F6E4750426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DCDA1-6B59-F572-B88D-F45A75F16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ABAE6-F4A5-4571-1355-CD4C4DDCE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B27C-E906-4BB2-B8A6-34E7E4493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22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87F2A-B5B6-B410-990F-2104C500A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FEA72-9B4A-93D0-A1A0-91C6C0AC5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B63EE-3F11-A8FE-C940-8B7808117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4001-424B-40E0-9DF4-A5F6E4750426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14876-3A82-092E-49BB-328975E26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8E462-D84C-210E-9FDE-409F06189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B27C-E906-4BB2-B8A6-34E7E4493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69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CEF4F-17CD-B248-44FA-4B18F86CE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1DD00-272B-23F1-44EA-E4CE3FFBA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65C3F-380F-47E4-C7B7-BDD2EE4B3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4001-424B-40E0-9DF4-A5F6E4750426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B3626-4486-884E-9FF6-99F99193F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D4F13-E01A-C519-5A3F-0405F19F7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B27C-E906-4BB2-B8A6-34E7E4493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91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297BE-E377-6408-6868-C6379971A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7DA4A-0178-8DA4-B0C7-59960BAA1C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8A8F8-733E-7132-A0B9-624D2ABE7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81EF8-3922-7CF9-7806-893D6BD9A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4001-424B-40E0-9DF4-A5F6E4750426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ADA0F-7C39-64A3-AF3C-82E3807B9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A9A6D-3A47-79AC-853F-A35B7EDA1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B27C-E906-4BB2-B8A6-34E7E4493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39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A089C-9287-21FD-40D5-B141E468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6ACC8-63AF-1CD3-4B6A-BC8AC27D8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6D9D4B-E221-9488-2FCD-CD15D8F1F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3D92A2-9C66-235E-6DD7-BF7F2BF145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9156E-23D4-2824-65C2-E16D0B91F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AAE430-C1D3-B06C-CA7A-A80AFFDEC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4001-424B-40E0-9DF4-A5F6E4750426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969556-9AC5-BE2E-C04B-730071BBA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2D73DC-D813-3B79-0BD3-FC178F18A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B27C-E906-4BB2-B8A6-34E7E4493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74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A7C08-D164-3AC7-61FE-91A167819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93CA3-884B-117F-F1AD-EE33F830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4001-424B-40E0-9DF4-A5F6E4750426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5D24F-DD31-DBE3-9EC5-16836E3DB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6CC897-2F37-459E-6F30-F170704A7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B27C-E906-4BB2-B8A6-34E7E4493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1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DA8736-D653-FCCB-959A-24F4A1248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4001-424B-40E0-9DF4-A5F6E4750426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5F933D-7CE6-9B05-77D2-6F198AD8A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B016C-64FD-1839-B257-4B26E351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B27C-E906-4BB2-B8A6-34E7E4493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66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03FF2-439E-9F4C-BC4F-9DE6F981B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13E76-597B-3230-9662-1A9F13B02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63F8D8-8494-B042-11A9-6B4A16B40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8F7C2-4E72-8E56-8260-396B385D9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4001-424B-40E0-9DF4-A5F6E4750426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94313-DC47-5117-A380-6E632B8BD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120F4-EA1C-4FE4-4022-1DB2ABE6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B27C-E906-4BB2-B8A6-34E7E4493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34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3279-F0C3-6F35-6310-CCD95D64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B0B0F-0A33-E09B-F74A-E91D582F7A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F2D3AF-F339-012A-3512-0A88E7C04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C247C-8EBB-1751-D02C-5838A843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4001-424B-40E0-9DF4-A5F6E4750426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07226-0119-6797-1F80-20333588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29D9B-BF69-19C4-C61D-B038EBB93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B27C-E906-4BB2-B8A6-34E7E4493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08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0CF623-D85C-1457-085F-7D5483266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508E1-E3F2-AE43-80EB-065C2932E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CCBBE-5EDF-0198-3AA0-D5067899D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F04001-424B-40E0-9DF4-A5F6E4750426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00728-8AD1-3567-90BA-EFCEAFC1D2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23E17-7B39-5ED4-52AC-01C2F3587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11B27C-E906-4BB2-B8A6-34E7E4493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13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16861D-4B82-EA9B-812C-C507844B8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940" y="1893550"/>
            <a:ext cx="5934315" cy="4467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A759DA-E6AC-87A2-DAF7-D8846B40C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11" y="151037"/>
            <a:ext cx="5052858" cy="405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2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7AB99-24B3-08E6-4C3C-A0C075E94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9F993E-D89E-56C3-FA23-F732E4BBA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95" y="407366"/>
            <a:ext cx="7135062" cy="52507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1DB8EC-FCD7-3F95-D3F8-54EC6F2A937A}"/>
              </a:ext>
            </a:extLst>
          </p:cNvPr>
          <p:cNvSpPr/>
          <p:nvPr/>
        </p:nvSpPr>
        <p:spPr>
          <a:xfrm>
            <a:off x="7823206" y="688262"/>
            <a:ext cx="1757082" cy="5019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83641B-89B1-F404-C908-1135075D4AE7}"/>
              </a:ext>
            </a:extLst>
          </p:cNvPr>
          <p:cNvSpPr txBox="1"/>
          <p:nvPr/>
        </p:nvSpPr>
        <p:spPr>
          <a:xfrm>
            <a:off x="8128000" y="1589742"/>
            <a:ext cx="37472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technique has been validated !!</a:t>
            </a:r>
          </a:p>
          <a:p>
            <a:endParaRPr lang="en-GB" dirty="0"/>
          </a:p>
          <a:p>
            <a:r>
              <a:rPr lang="en-GB" dirty="0"/>
              <a:t>Finally possible to measure inelastic cross sections at n_TOF (after 24 years !!).</a:t>
            </a:r>
          </a:p>
          <a:p>
            <a:endParaRPr lang="en-GB" dirty="0"/>
          </a:p>
          <a:p>
            <a:r>
              <a:rPr lang="en-GB" dirty="0"/>
              <a:t>Not suitable for all nuclei (due to energy resolution), but for many of them.</a:t>
            </a:r>
          </a:p>
          <a:p>
            <a:endParaRPr lang="en-GB" dirty="0"/>
          </a:p>
          <a:p>
            <a:r>
              <a:rPr lang="en-GB" dirty="0"/>
              <a:t>While  originally </a:t>
            </a:r>
            <a:r>
              <a:rPr lang="en-GB" dirty="0" err="1"/>
              <a:t>skeptical</a:t>
            </a:r>
            <a:r>
              <a:rPr lang="en-GB" dirty="0"/>
              <a:t> on the use of LaBr3 detectors at n_TOF, CIEMAT is now procuring several detectors for joining the new program.</a:t>
            </a:r>
          </a:p>
        </p:txBody>
      </p:sp>
    </p:spTree>
    <p:extLst>
      <p:ext uri="{BB962C8B-B14F-4D97-AF65-F5344CB8AC3E}">
        <p14:creationId xmlns:p14="http://schemas.microsoft.com/office/powerpoint/2010/main" val="442056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C5E06-6D18-0AEF-C974-3FE8FD182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507218-C913-96DF-5F72-BF48D9249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80" y="0"/>
            <a:ext cx="11077040" cy="61194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C0FB95-B2D6-1175-C2FA-638313B6A9E3}"/>
              </a:ext>
            </a:extLst>
          </p:cNvPr>
          <p:cNvSpPr/>
          <p:nvPr/>
        </p:nvSpPr>
        <p:spPr>
          <a:xfrm>
            <a:off x="7180521" y="5054009"/>
            <a:ext cx="4196316" cy="637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24D517-DC50-522D-3B67-8099CF00E05F}"/>
              </a:ext>
            </a:extLst>
          </p:cNvPr>
          <p:cNvSpPr txBox="1"/>
          <p:nvPr/>
        </p:nvSpPr>
        <p:spPr>
          <a:xfrm>
            <a:off x="6233459" y="4814800"/>
            <a:ext cx="54010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Measurement to be performed at the end of the year (to wait for the new detectors from CIEMAT, my guess we will still use the old ones).</a:t>
            </a:r>
          </a:p>
          <a:p>
            <a:endParaRPr lang="en-GB" dirty="0"/>
          </a:p>
          <a:p>
            <a:r>
              <a:rPr lang="en-GB" dirty="0"/>
              <a:t>New mounts for detectors now being built in UoM</a:t>
            </a:r>
          </a:p>
          <a:p>
            <a:r>
              <a:rPr lang="en-GB" dirty="0" err="1"/>
              <a:t>LiF</a:t>
            </a:r>
            <a:r>
              <a:rPr lang="en-GB" dirty="0"/>
              <a:t> being procured</a:t>
            </a:r>
          </a:p>
        </p:txBody>
      </p:sp>
    </p:spTree>
    <p:extLst>
      <p:ext uri="{BB962C8B-B14F-4D97-AF65-F5344CB8AC3E}">
        <p14:creationId xmlns:p14="http://schemas.microsoft.com/office/powerpoint/2010/main" val="1403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79F54-52C8-BAD7-07F8-23445A220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147DA0-FC8B-4369-0947-2F478CF73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43" y="1174964"/>
            <a:ext cx="9544430" cy="53635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0DA6B9-6DD7-EED5-A58D-276344D181E8}"/>
              </a:ext>
            </a:extLst>
          </p:cNvPr>
          <p:cNvSpPr txBox="1"/>
          <p:nvPr/>
        </p:nvSpPr>
        <p:spPr>
          <a:xfrm>
            <a:off x="893135" y="301611"/>
            <a:ext cx="983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New development: use of LaBr3 in EAR2 in capture measurements (87Sr)</a:t>
            </a:r>
          </a:p>
        </p:txBody>
      </p:sp>
    </p:spTree>
    <p:extLst>
      <p:ext uri="{BB962C8B-B14F-4D97-AF65-F5344CB8AC3E}">
        <p14:creationId xmlns:p14="http://schemas.microsoft.com/office/powerpoint/2010/main" val="1334744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803B9-39BB-78D6-0334-FC1663DC1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48C20D-38DF-B801-C69E-C23DE550A26F}"/>
              </a:ext>
            </a:extLst>
          </p:cNvPr>
          <p:cNvSpPr txBox="1"/>
          <p:nvPr/>
        </p:nvSpPr>
        <p:spPr>
          <a:xfrm>
            <a:off x="7364820" y="1478279"/>
            <a:ext cx="466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Test of the INFN LaCl3 crystal (</a:t>
            </a:r>
            <a:r>
              <a:rPr lang="en-GB" dirty="0" err="1"/>
              <a:t>Scionix</a:t>
            </a:r>
            <a:r>
              <a:rPr lang="en-GB" dirty="0"/>
              <a:t>) under the monoenergetic neutron beam at NPL </a:t>
            </a:r>
          </a:p>
        </p:txBody>
      </p:sp>
      <p:pic>
        <p:nvPicPr>
          <p:cNvPr id="1026" name="image_0">
            <a:extLst>
              <a:ext uri="{FF2B5EF4-FFF2-40B4-BE49-F238E27FC236}">
                <a16:creationId xmlns:a16="http://schemas.microsoft.com/office/drawing/2014/main" id="{2AE58E1E-D961-7DC4-ABB2-27A87BEC4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78" y="192088"/>
            <a:ext cx="6601416" cy="660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6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FB60C979A175408E40FA2B56A3C791" ma:contentTypeVersion="3" ma:contentTypeDescription="Create a new document." ma:contentTypeScope="" ma:versionID="7c78fd065d4f7b573d3736d77bc99cb6">
  <xsd:schema xmlns:xsd="http://www.w3.org/2001/XMLSchema" xmlns:xs="http://www.w3.org/2001/XMLSchema" xmlns:p="http://schemas.microsoft.com/office/2006/metadata/properties" xmlns:ns3="d9542c38-ee54-4c04-9f34-543be5a23a53" targetNamespace="http://schemas.microsoft.com/office/2006/metadata/properties" ma:root="true" ma:fieldsID="1d11682b817d8a2612363622853c7422" ns3:_="">
    <xsd:import namespace="d9542c38-ee54-4c04-9f34-543be5a23a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542c38-ee54-4c04-9f34-543be5a23a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EEDB65-DB99-4947-A8BC-020A545CB1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542c38-ee54-4c04-9f34-543be5a23a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B39236-6A72-488C-AE01-B684445FC5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C920EE-3FC7-456A-919B-1C668DDD8F24}">
  <ds:schemaRefs>
    <ds:schemaRef ds:uri="d9542c38-ee54-4c04-9f34-543be5a23a53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 Colonna</dc:creator>
  <cp:lastModifiedBy>Nicola Colonna</cp:lastModifiedBy>
  <cp:revision>2</cp:revision>
  <dcterms:created xsi:type="dcterms:W3CDTF">2025-04-29T11:38:43Z</dcterms:created>
  <dcterms:modified xsi:type="dcterms:W3CDTF">2025-04-29T21:23:29Z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0x01010090FB60C979A175408E40FA2B56A3C791</vt:lpwstr>
  </property>
</Properties>
</file>