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147" r:id="rId2"/>
    <p:sldId id="1504" r:id="rId3"/>
    <p:sldId id="1511" r:id="rId4"/>
    <p:sldId id="1508" r:id="rId5"/>
    <p:sldId id="261" r:id="rId6"/>
    <p:sldId id="150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6" autoAdjust="0"/>
    <p:restoredTop sz="94697"/>
  </p:normalViewPr>
  <p:slideViewPr>
    <p:cSldViewPr snapToGrid="0">
      <p:cViewPr varScale="1">
        <p:scale>
          <a:sx n="103" d="100"/>
          <a:sy n="103" d="100"/>
        </p:scale>
        <p:origin x="50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0CE9D-00BC-4881-8BB9-D8493A294642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EE733-5C82-423B-8F62-7339617AC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1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4E63-1B77-514A-83BB-9B83B35B7E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FBC7-7B0D-4F57-A5A7-9A30A8FC3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A8DF9-A883-433A-8F8D-E84853E8E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C25A9-9CC4-4789-BB00-84E26D00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2A58-EE6B-40FE-87A8-052C05DCF5F7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47C8-CBDB-4C1F-915B-6D744E09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01027-5B36-45C8-BB79-2B9C2D72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019B-76EF-450F-80C0-7591E3102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74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FDF5-6136-4295-A550-CE47A391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628F2-3F81-4918-8E68-D33EA4BF4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EC9D3-C702-4D7F-B094-BC9EDC49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2A58-EE6B-40FE-87A8-052C05DCF5F7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A7CC3-09DD-440A-A3F4-E766C874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3CD59-E7A6-4DB7-92AF-3115287D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019B-76EF-450F-80C0-7591E3102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03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76C95-EA81-4711-8D42-59996AA1C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67DFB-A39B-46F2-B5C7-2CE1A743D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6A390-FA22-482A-994F-5F5FDBA8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2A58-EE6B-40FE-87A8-052C05DCF5F7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16FE-28EB-4800-8FF3-F1DAA5B2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D5FEA-4511-487E-8778-C83E1DEC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019B-76EF-450F-80C0-7591E3102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 with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 userDrawn="1"/>
        </p:nvGrpSpPr>
        <p:grpSpPr>
          <a:xfrm>
            <a:off x="239350" y="188640"/>
            <a:ext cx="11711077" cy="6480720"/>
            <a:chOff x="179512" y="188640"/>
            <a:chExt cx="8783308" cy="648072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6813967" y="188641"/>
              <a:ext cx="2148853" cy="298789"/>
            </a:xfrm>
            <a:prstGeom prst="roundRect">
              <a:avLst>
                <a:gd name="adj" fmla="val 40183"/>
              </a:avLst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 flipH="1">
              <a:off x="8125588" y="217599"/>
              <a:ext cx="2096" cy="240983"/>
            </a:xfrm>
            <a:prstGeom prst="line">
              <a:avLst/>
            </a:prstGeom>
            <a:ln w="952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7650476" y="217599"/>
              <a:ext cx="2096" cy="240983"/>
            </a:xfrm>
            <a:prstGeom prst="line">
              <a:avLst/>
            </a:prstGeom>
            <a:ln w="952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8100392" y="472229"/>
              <a:ext cx="432048" cy="220467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noAutofit/>
            </a:bodyPr>
            <a:lstStyle/>
            <a:p>
              <a:pPr algn="l"/>
              <a:r>
                <a:rPr lang="en-GB" sz="10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Page:</a:t>
              </a:r>
              <a:endParaRPr lang="fr-FR" sz="1000" baseline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6818088" y="188640"/>
              <a:ext cx="832318" cy="101566"/>
            </a:xfrm>
            <a:prstGeom prst="rect">
              <a:avLst/>
            </a:prstGeom>
            <a:noFill/>
          </p:spPr>
          <p:txBody>
            <a:bodyPr wrap="square" lIns="0" tIns="7200" rIns="0" bIns="0" rtlCol="0">
              <a:noAutofit/>
            </a:bodyPr>
            <a:lstStyle/>
            <a:p>
              <a:pPr algn="ctr"/>
              <a:r>
                <a:rPr lang="en-GB" sz="600" baseline="0" dirty="0">
                  <a:solidFill>
                    <a:srgbClr val="262626"/>
                  </a:solidFill>
                  <a:latin typeface="Verdana"/>
                  <a:cs typeface="Verdana"/>
                </a:rPr>
                <a:t>EDMS No.</a:t>
              </a:r>
              <a:endParaRPr lang="fr-FR" sz="600" baseline="0" dirty="0">
                <a:solidFill>
                  <a:srgbClr val="262626"/>
                </a:solidFill>
                <a:latin typeface="Verdana"/>
                <a:cs typeface="Verdana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7650476" y="188640"/>
              <a:ext cx="470123" cy="101566"/>
            </a:xfrm>
            <a:prstGeom prst="rect">
              <a:avLst/>
            </a:prstGeom>
            <a:noFill/>
          </p:spPr>
          <p:txBody>
            <a:bodyPr wrap="square" lIns="0" tIns="7200" rIns="0" bIns="0" rtlCol="0">
              <a:noAutofit/>
            </a:bodyPr>
            <a:lstStyle/>
            <a:p>
              <a:pPr algn="ctr"/>
              <a:r>
                <a:rPr lang="en-GB" sz="600" baseline="0" dirty="0">
                  <a:solidFill>
                    <a:srgbClr val="262626"/>
                  </a:solidFill>
                  <a:latin typeface="Verdana"/>
                  <a:cs typeface="Verdana"/>
                </a:rPr>
                <a:t>REV.</a:t>
              </a:r>
              <a:endParaRPr lang="fr-FR" sz="600" baseline="0" dirty="0">
                <a:solidFill>
                  <a:srgbClr val="262626"/>
                </a:solidFill>
                <a:latin typeface="Verdana"/>
                <a:cs typeface="Verdana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8125588" y="188640"/>
              <a:ext cx="836599" cy="101566"/>
            </a:xfrm>
            <a:prstGeom prst="rect">
              <a:avLst/>
            </a:prstGeom>
            <a:noFill/>
          </p:spPr>
          <p:txBody>
            <a:bodyPr wrap="square" lIns="0" tIns="7200" rIns="0" bIns="0" rtlCol="0">
              <a:noAutofit/>
            </a:bodyPr>
            <a:lstStyle/>
            <a:p>
              <a:pPr algn="ctr"/>
              <a:r>
                <a:rPr lang="en-GB" sz="600" baseline="0" dirty="0">
                  <a:solidFill>
                    <a:srgbClr val="262626"/>
                  </a:solidFill>
                  <a:latin typeface="Verdana"/>
                  <a:cs typeface="Verdana"/>
                </a:rPr>
                <a:t>VALIDITY</a:t>
              </a:r>
              <a:endParaRPr lang="fr-FR" sz="600" baseline="0" dirty="0">
                <a:solidFill>
                  <a:srgbClr val="262626"/>
                </a:solidFill>
                <a:latin typeface="Verdana"/>
                <a:cs typeface="Verdana"/>
              </a:endParaRPr>
            </a:p>
          </p:txBody>
        </p:sp>
        <p:pic>
          <p:nvPicPr>
            <p:cNvPr id="16" name="Picture 15"/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360000" cy="360000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 userDrawn="1"/>
          </p:nvSpPr>
          <p:spPr>
            <a:xfrm>
              <a:off x="179512" y="692696"/>
              <a:ext cx="8776071" cy="5976664"/>
            </a:xfrm>
            <a:prstGeom prst="roundRect">
              <a:avLst>
                <a:gd name="adj" fmla="val 3270"/>
              </a:avLst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587" y="476672"/>
            <a:ext cx="576064" cy="216025"/>
          </a:xfrm>
          <a:prstGeom prst="rect">
            <a:avLst/>
          </a:prstGeom>
        </p:spPr>
        <p:txBody>
          <a:bodyPr lIns="72000" tIns="36000" rIns="72000" bIns="36000"/>
          <a:lstStyle>
            <a:lvl1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69F408B-A04E-4D23-B255-6B0A20F302D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081727" y="273606"/>
            <a:ext cx="2874299" cy="204183"/>
          </a:xfrm>
          <a:prstGeom prst="rect">
            <a:avLst/>
          </a:prstGeom>
        </p:spPr>
        <p:txBody>
          <a:bodyPr vert="horz" lIns="144000" tIns="0" rIns="0" bIns="0" rtlCol="0" anchor="ctr" anchorCtr="0"/>
          <a:lstStyle>
            <a:lvl1pPr algn="l"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2874181        0.3       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AAF9-AF8A-4DFE-950F-6DF90194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7854-EED4-4EF8-8ACC-E757ADC8B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B6BE6-4D56-44EA-ABD4-A1C19E40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2A58-EE6B-40FE-87A8-052C05DCF5F7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A3D0A-55FE-4E71-AA81-842920F8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1DD5E-5FB2-48CF-AD14-2C8FB5E3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019B-76EF-450F-80C0-7591E3102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2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3245-666F-4A75-A55A-BABA747D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4184D-889A-44DF-93B9-EF3E9CB2B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82BE6-C933-490C-91B1-342A424E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2A58-EE6B-40FE-87A8-052C05DCF5F7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DA7B8-13AA-4163-BBB5-D528B739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EAE34-4DC9-4640-9FB8-3D82472C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019B-76EF-450F-80C0-7591E3102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82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2E1D-36E3-43BE-9974-C769FD46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AC710-9AB0-4C93-8399-637A7EBAD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8B0C5-FBB4-4F36-874F-0956DB8BC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4DCCB-9BFD-46AD-9A64-1B06317F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2A58-EE6B-40FE-87A8-052C05DCF5F7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242C8-3B1D-4E1D-926D-18C94F6D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7647-C3F8-4059-B0F5-3984866D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019B-76EF-450F-80C0-7591E3102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5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8485-3D94-49FA-AB83-DD2CF308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EBA55-4F3F-453D-9ABD-09097914A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DA4DD-8264-48F9-8A1C-7238E0076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E817A-D2DD-4B00-AED5-DCC206E54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42464-2432-4BBC-BA54-CA9DA3304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ADBB1-B6EB-4A26-9CB9-D189AD9E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2A58-EE6B-40FE-87A8-052C05DCF5F7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0B6E7A-2103-4D7C-92E6-D659BBCE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FB409-4A11-49B8-BDDB-AE364197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019B-76EF-450F-80C0-7591E3102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2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93F3-E997-4AB7-B8DA-C502509C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95EAD-2FBB-40D2-A547-67ACB803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2A58-EE6B-40FE-87A8-052C05DCF5F7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2B1FE-7BCC-4718-97B6-8ECA0F12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60CA8-541D-4F31-9186-A23B098E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019B-76EF-450F-80C0-7591E3102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87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1A9E34-45DB-4491-99DD-D1A6B310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2A58-EE6B-40FE-87A8-052C05DCF5F7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29BEE-27FE-4118-B37D-D82BFF3E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7251-D35E-4E60-B60F-28DC1409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019B-76EF-450F-80C0-7591E3102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D6CB-B59E-425E-8FD8-CFC82755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451EC-3C87-4F90-8F6A-6DD75718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562A6-94C4-49A1-9D0C-FCE4BFA7E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4B1E0-6F34-4B20-AC9F-D10346F73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2A58-EE6B-40FE-87A8-052C05DCF5F7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6F1CB-8062-4B13-9A30-9C6A96AE4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824F5-5604-4554-A05F-8E4EC69C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019B-76EF-450F-80C0-7591E3102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6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7D55-554E-4EA4-ADC7-8D741C0D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8A997-AD0D-4A0D-9804-F584DF9F4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A982A-FEE4-43CB-A76B-998134B8F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DDF72-B0F7-4BE8-B5C9-40233A14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2A58-EE6B-40FE-87A8-052C05DCF5F7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EFBFF-B9C4-419D-B1E5-623E16F6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45BC8-C0A4-404B-AEFF-A207FDE4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019B-76EF-450F-80C0-7591E3102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0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AC471E-773D-4B8C-840A-57732B65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1403E-3FED-4896-AA7B-50C8A68E7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99ABB-E8E8-4A49-9E80-A55A96693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D2A58-EE6B-40FE-87A8-052C05DCF5F7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40FB1-A677-4059-BE40-9DCF550EC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703EA-C92A-4552-B0D5-BEBF2C4F0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019B-76EF-450F-80C0-7591E3102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9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DA1843-23AD-DC44-A942-0DE72F523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23" y="5815577"/>
            <a:ext cx="1449696" cy="1012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ACDD86-A875-1245-BD64-063B4DB0AF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099" y="5895395"/>
            <a:ext cx="806448" cy="796136"/>
          </a:xfrm>
          <a:prstGeom prst="rect">
            <a:avLst/>
          </a:prstGeom>
          <a:noFill/>
          <a:effectLst/>
        </p:spPr>
      </p:pic>
      <p:pic>
        <p:nvPicPr>
          <p:cNvPr id="7" name="Picture 6" descr="A close-up of a car engine&#10;&#10;Description automatically generated with medium confidence">
            <a:extLst>
              <a:ext uri="{FF2B5EF4-FFF2-40B4-BE49-F238E27FC236}">
                <a16:creationId xmlns:a16="http://schemas.microsoft.com/office/drawing/2014/main" id="{259110F1-114D-764C-A947-534AC5BCC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36476"/>
            <a:ext cx="12192000" cy="3985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5B851F-CD87-254B-B7C1-665327D693ED}"/>
              </a:ext>
            </a:extLst>
          </p:cNvPr>
          <p:cNvSpPr txBox="1"/>
          <p:nvPr/>
        </p:nvSpPr>
        <p:spPr>
          <a:xfrm>
            <a:off x="10083992" y="5429084"/>
            <a:ext cx="210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www.cern.ch</a:t>
            </a:r>
            <a:r>
              <a:rPr lang="en-US" dirty="0"/>
              <a:t>/</a:t>
            </a:r>
            <a:r>
              <a:rPr lang="en-US" dirty="0" err="1"/>
              <a:t>n_TOF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242CC7-7DA8-1544-B624-5F4A7EA0AF64}"/>
              </a:ext>
            </a:extLst>
          </p:cNvPr>
          <p:cNvSpPr txBox="1"/>
          <p:nvPr/>
        </p:nvSpPr>
        <p:spPr>
          <a:xfrm>
            <a:off x="1881817" y="331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4E66F-0540-844D-92D3-706004C64B1B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r>
              <a:rPr lang="en-GB" sz="4400" dirty="0">
                <a:solidFill>
                  <a:srgbClr val="1A63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</a:rPr>
              <a:t>News from CERN</a:t>
            </a:r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248B2-7AB2-463F-A1E0-514EB2F001D2}"/>
              </a:ext>
            </a:extLst>
          </p:cNvPr>
          <p:cNvSpPr txBox="1"/>
          <p:nvPr/>
        </p:nvSpPr>
        <p:spPr>
          <a:xfrm>
            <a:off x="10739023" y="1076872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2">
                    <a:lumMod val="75000"/>
                  </a:schemeClr>
                </a:solidFill>
              </a:rPr>
              <a:t>29 April 2025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2D5A0-75D1-65A0-3035-16C6C85713D1}"/>
              </a:ext>
            </a:extLst>
          </p:cNvPr>
          <p:cNvSpPr txBox="1"/>
          <p:nvPr/>
        </p:nvSpPr>
        <p:spPr>
          <a:xfrm>
            <a:off x="1974182" y="6062630"/>
            <a:ext cx="3459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alberto.mengoni@cern.ch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7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04F04-11A4-FD8F-84EA-1084E9ADA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F49DD-6217-69E3-B071-2C380C1E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B86E15-EFB7-0470-19C2-D849783FF8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98" y="5895394"/>
            <a:ext cx="806448" cy="796136"/>
          </a:xfrm>
          <a:prstGeom prst="rect">
            <a:avLst/>
          </a:prstGeom>
          <a:noFill/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95A8A7-16AA-1918-BC46-EA9673D5E450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r>
              <a:rPr lang="en-GB" sz="4400" dirty="0">
                <a:solidFill>
                  <a:srgbClr val="1A63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</a:rPr>
              <a:t>News from CERN</a:t>
            </a:r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69639E-BD0D-1A78-6BDD-0AFE379BA1B7}"/>
              </a:ext>
            </a:extLst>
          </p:cNvPr>
          <p:cNvSpPr txBox="1"/>
          <p:nvPr/>
        </p:nvSpPr>
        <p:spPr>
          <a:xfrm>
            <a:off x="1654592" y="1720840"/>
            <a:ext cx="88828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Meetings in May</a:t>
            </a:r>
          </a:p>
          <a:p>
            <a:r>
              <a:rPr lang="en-US" sz="2400" dirty="0"/>
              <a:t>	22-23 May (THU-FRI), 23 May CB</a:t>
            </a:r>
          </a:p>
          <a:p>
            <a:endParaRPr lang="en-US" sz="2400" dirty="0"/>
          </a:p>
          <a:p>
            <a:r>
              <a:rPr lang="en-US" sz="2400" dirty="0"/>
              <a:t>EURO-LABS</a:t>
            </a:r>
          </a:p>
          <a:p>
            <a:r>
              <a:rPr lang="en-US" sz="2400" dirty="0"/>
              <a:t>	INTC-P-689 (RAMEN) – (Nicholas P, Alice B)</a:t>
            </a:r>
          </a:p>
          <a:p>
            <a:r>
              <a:rPr lang="en-US" sz="2400" dirty="0"/>
              <a:t>	INTC-P-732 (Mg-25) – (Cristian M, Rudra S, Roberto Z, Diego V)</a:t>
            </a:r>
          </a:p>
          <a:p>
            <a:endParaRPr lang="en-US" sz="2400" dirty="0"/>
          </a:p>
          <a:p>
            <a:r>
              <a:rPr lang="en-US" sz="2400" dirty="0" err="1"/>
              <a:t>n_ACT@BFD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170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AA0B7-1BF5-653C-8D48-EEB76A477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758C0C-25E0-7EF0-BBA3-A213366FA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C9EED5-64C5-BA08-770E-1BC9826B4C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98" y="5895394"/>
            <a:ext cx="806448" cy="796136"/>
          </a:xfrm>
          <a:prstGeom prst="rect">
            <a:avLst/>
          </a:prstGeom>
          <a:noFill/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8A6AF2-A92D-5721-DD23-E5297EDD1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6" y="1058428"/>
            <a:ext cx="11220454" cy="5769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717720-3337-D8BB-7DF2-BFAABCD19C13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r>
              <a:rPr lang="en-GB" sz="4400" dirty="0" err="1">
                <a:solidFill>
                  <a:srgbClr val="1A63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</a:rPr>
              <a:t>n_ACT@BDF</a:t>
            </a:r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1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15307-60CE-C0F9-F7A4-58263794F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024D61-F659-1C73-AD4B-90EB6D34F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4B9F4-A67D-6FA1-649F-E4ED2E5092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98" y="5895394"/>
            <a:ext cx="806448" cy="796136"/>
          </a:xfrm>
          <a:prstGeom prst="rect">
            <a:avLst/>
          </a:prstGeom>
          <a:noFill/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47C172-6FBD-6E49-6701-AB7798DB40F7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r>
              <a:rPr lang="en-GB" sz="4400" dirty="0" err="1">
                <a:solidFill>
                  <a:srgbClr val="1A63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</a:rPr>
              <a:t>n_ACT@BDF</a:t>
            </a:r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01046-36A0-3A34-91C0-9C2B0C8A3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54" y="1416487"/>
            <a:ext cx="10524146" cy="54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3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1B8020-AD91-5963-E295-06DB48D2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408B-A04E-4D23-B255-6B0A20F302D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A57CF-A1F4-0484-3F15-EA62EBAEA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2311633        5.0       RELEASED</a:t>
            </a:r>
          </a:p>
        </p:txBody>
      </p:sp>
      <p:pic>
        <p:nvPicPr>
          <p:cNvPr id="8" name="Picture 7" descr="A chart of a schedule&#10;&#10;Description automatically generated with medium confidence">
            <a:extLst>
              <a:ext uri="{FF2B5EF4-FFF2-40B4-BE49-F238E27FC236}">
                <a16:creationId xmlns:a16="http://schemas.microsoft.com/office/drawing/2014/main" id="{571435D9-C3AD-E9DA-0DBB-9B9A5A4DC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124744"/>
            <a:ext cx="8667200" cy="5112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627CB-FFD7-BE19-E580-28164AC38B5A}"/>
              </a:ext>
            </a:extLst>
          </p:cNvPr>
          <p:cNvSpPr txBox="1"/>
          <p:nvPr/>
        </p:nvSpPr>
        <p:spPr>
          <a:xfrm>
            <a:off x="8686368" y="6237291"/>
            <a:ext cx="297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released on 19 February 2025</a:t>
            </a:r>
          </a:p>
        </p:txBody>
      </p:sp>
    </p:spTree>
    <p:extLst>
      <p:ext uri="{BB962C8B-B14F-4D97-AF65-F5344CB8AC3E}">
        <p14:creationId xmlns:p14="http://schemas.microsoft.com/office/powerpoint/2010/main" val="47670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9AB12-BB74-C550-2E3B-4B90F28B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1957D-7BA8-818F-BA04-4619246AE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60E53-209F-D21D-2791-17262CD350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98" y="5895394"/>
            <a:ext cx="806448" cy="796136"/>
          </a:xfrm>
          <a:prstGeom prst="rect">
            <a:avLst/>
          </a:prstGeom>
          <a:noFill/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CE03F-0A5C-838A-9808-C6D278117914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r>
              <a:rPr lang="en-GB" sz="4400" dirty="0">
                <a:solidFill>
                  <a:srgbClr val="1A63A0"/>
                </a:solidFill>
                <a:latin typeface="Roboto" panose="02000000000000000000" pitchFamily="2" charset="0"/>
              </a:rPr>
              <a:t>The End</a:t>
            </a:r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779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97</Words>
  <Application>Microsoft Macintosh PowerPoint</Application>
  <PresentationFormat>Widescreen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Mengoni</dc:creator>
  <cp:lastModifiedBy>Alberto Mengoni</cp:lastModifiedBy>
  <cp:revision>114</cp:revision>
  <dcterms:created xsi:type="dcterms:W3CDTF">2022-04-08T10:17:52Z</dcterms:created>
  <dcterms:modified xsi:type="dcterms:W3CDTF">2025-04-29T07:02:21Z</dcterms:modified>
</cp:coreProperties>
</file>